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9" r:id="rId3"/>
    <p:sldId id="268" r:id="rId4"/>
    <p:sldId id="270" r:id="rId5"/>
    <p:sldId id="266" r:id="rId6"/>
    <p:sldId id="259" r:id="rId7"/>
    <p:sldId id="267" r:id="rId8"/>
    <p:sldId id="257"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5"/>
    <p:restoredTop sz="94574"/>
  </p:normalViewPr>
  <p:slideViewPr>
    <p:cSldViewPr snapToGrid="0" snapToObjects="1">
      <p:cViewPr varScale="1">
        <p:scale>
          <a:sx n="128" d="100"/>
          <a:sy n="128" d="100"/>
        </p:scale>
        <p:origin x="624"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DC0D7-99E1-D740-9102-12E232E605D8}" type="datetimeFigureOut">
              <a:rPr lang="en-US" smtClean="0"/>
              <a:t>12/24/21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4363F-D88F-864B-90B4-9F4F19E4C0C6}" type="slidenum">
              <a:rPr lang="en-US" smtClean="0"/>
              <a:t>‹#›</a:t>
            </a:fld>
            <a:endParaRPr lang="en-US"/>
          </a:p>
        </p:txBody>
      </p:sp>
    </p:spTree>
    <p:extLst>
      <p:ext uri="{BB962C8B-B14F-4D97-AF65-F5344CB8AC3E}">
        <p14:creationId xmlns:p14="http://schemas.microsoft.com/office/powerpoint/2010/main" val="1313629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Raft" </a:t>
            </a:r>
            <a:r>
              <a:rPr lang="el-GR" dirty="0"/>
              <a:t>Βίντεο-Εγκατάσταση 2004.</a:t>
            </a:r>
            <a:r>
              <a:rPr lang="en-US" dirty="0"/>
              <a:t> </a:t>
            </a:r>
            <a:endParaRPr lang="el-GR" dirty="0"/>
          </a:p>
          <a:p>
            <a:endParaRPr lang="el-GR" dirty="0"/>
          </a:p>
          <a:p>
            <a:r>
              <a:rPr lang="el-GR" dirty="0"/>
              <a:t>Ο</a:t>
            </a:r>
            <a:r>
              <a:rPr lang="en-US" baseline="0" dirty="0"/>
              <a:t> Bill Viola  </a:t>
            </a:r>
            <a:r>
              <a:rPr lang="el-GR" baseline="0" dirty="0"/>
              <a:t>έχει πει σχετικά με το έργο</a:t>
            </a:r>
            <a:r>
              <a:rPr lang="en-US" baseline="0" dirty="0"/>
              <a:t>:</a:t>
            </a:r>
            <a:r>
              <a:rPr lang="el-GR" baseline="0" dirty="0"/>
              <a:t> " Σε αυτόν τον κόσμο όπου κυριαρχούν ασταθείς και συχνά αόρατες δυνάμεις μια «επίθεση» μπορεί να συμβεί οποιαδήποτε στιγμή και χωρίς κάποιον προφανή λόγο. Για τον ίδιο είναι σημαντικό όλοι στη «Σχεδία» να σωθούν. Μια δήλωση για την δύναμη ψυχής του ανθρώπινου είδους".</a:t>
            </a:r>
            <a:endParaRPr lang="en-US" baseline="0" dirty="0"/>
          </a:p>
        </p:txBody>
      </p:sp>
      <p:sp>
        <p:nvSpPr>
          <p:cNvPr id="4" name="Slide Number Placeholder 3"/>
          <p:cNvSpPr>
            <a:spLocks noGrp="1"/>
          </p:cNvSpPr>
          <p:nvPr>
            <p:ph type="sldNum" sz="quarter" idx="10"/>
          </p:nvPr>
        </p:nvSpPr>
        <p:spPr/>
        <p:txBody>
          <a:bodyPr/>
          <a:lstStyle/>
          <a:p>
            <a:fld id="{DCE4363F-D88F-864B-90B4-9F4F19E4C0C6}" type="slidenum">
              <a:rPr lang="en-US" smtClean="0"/>
              <a:t>1</a:t>
            </a:fld>
            <a:endParaRPr lang="en-US"/>
          </a:p>
        </p:txBody>
      </p:sp>
    </p:spTree>
    <p:extLst>
      <p:ext uri="{BB962C8B-B14F-4D97-AF65-F5344CB8AC3E}">
        <p14:creationId xmlns:p14="http://schemas.microsoft.com/office/powerpoint/2010/main" val="203879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PASSING"The</a:t>
            </a:r>
            <a:r>
              <a:rPr lang="en-US" dirty="0"/>
              <a:t> Passing" 1991 </a:t>
            </a:r>
            <a:r>
              <a:rPr lang="el-GR" dirty="0"/>
              <a:t>Βίντεο, 54:22</a:t>
            </a:r>
            <a:r>
              <a:rPr lang="en-US" dirty="0"/>
              <a:t>min.</a:t>
            </a:r>
          </a:p>
          <a:p>
            <a:endParaRPr lang="en-US" dirty="0"/>
          </a:p>
          <a:p>
            <a:r>
              <a:rPr lang="en-US" dirty="0"/>
              <a:t>To  </a:t>
            </a:r>
            <a:r>
              <a:rPr lang="el-GR" dirty="0"/>
              <a:t>"</a:t>
            </a:r>
            <a:r>
              <a:rPr lang="en-US" dirty="0"/>
              <a:t>The Passing</a:t>
            </a:r>
            <a:r>
              <a:rPr lang="el-GR" dirty="0"/>
              <a:t>"</a:t>
            </a:r>
            <a:r>
              <a:rPr lang="en-US" dirty="0"/>
              <a:t> </a:t>
            </a:r>
            <a:r>
              <a:rPr lang="el-GR" dirty="0"/>
              <a:t>είναι ένα έργο που ταξιδεύει ανάμεσα στο συνειδητό και το ασυνείδητο. Αναπαριστά την ζωή και την θνητότητα,</a:t>
            </a:r>
            <a:r>
              <a:rPr lang="el-GR" baseline="0" dirty="0"/>
              <a:t> το μωρό που γεννιέται, το πλάνο της νεκρής του μητέρας και με τον ίδιο να επιπλέει μέσα στο νερό. Το ασπρόμαυρο αυξάνει την δραματικότητα και το έργο γίνεται ένας αγωγός ανάμεσα στο πραγματικό και το σουρεαλιστικό.</a:t>
            </a:r>
            <a:endParaRPr lang="en-US" dirty="0"/>
          </a:p>
          <a:p>
            <a:endParaRPr lang="en-US" dirty="0"/>
          </a:p>
        </p:txBody>
      </p:sp>
      <p:sp>
        <p:nvSpPr>
          <p:cNvPr id="4" name="Slide Number Placeholder 3"/>
          <p:cNvSpPr>
            <a:spLocks noGrp="1"/>
          </p:cNvSpPr>
          <p:nvPr>
            <p:ph type="sldNum" sz="quarter" idx="5"/>
          </p:nvPr>
        </p:nvSpPr>
        <p:spPr/>
        <p:txBody>
          <a:bodyPr/>
          <a:lstStyle/>
          <a:p>
            <a:fld id="{DCE4363F-D88F-864B-90B4-9F4F19E4C0C6}" type="slidenum">
              <a:rPr lang="en-US" smtClean="0"/>
              <a:t>3</a:t>
            </a:fld>
            <a:endParaRPr lang="en-US"/>
          </a:p>
        </p:txBody>
      </p:sp>
    </p:spTree>
    <p:extLst>
      <p:ext uri="{BB962C8B-B14F-4D97-AF65-F5344CB8AC3E}">
        <p14:creationId xmlns:p14="http://schemas.microsoft.com/office/powerpoint/2010/main" val="313151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 </a:t>
            </a:r>
          </a:p>
          <a:p>
            <a:r>
              <a:rPr lang="el-GR" dirty="0"/>
              <a:t>Νέα Υόρκη 1972 </a:t>
            </a:r>
            <a:r>
              <a:rPr lang="en-US" dirty="0"/>
              <a:t>WNET</a:t>
            </a:r>
            <a:r>
              <a:rPr lang="el-GR" dirty="0"/>
              <a:t>,</a:t>
            </a:r>
            <a:r>
              <a:rPr lang="el-GR" baseline="0" dirty="0"/>
              <a:t> δημόσια τηλεόραση, επικεφαλής του </a:t>
            </a:r>
            <a:r>
              <a:rPr lang="en-US" baseline="0" dirty="0"/>
              <a:t>WEB LABORATORY</a:t>
            </a:r>
            <a:r>
              <a:rPr lang="el-GR" baseline="0" dirty="0"/>
              <a:t>,</a:t>
            </a:r>
            <a:r>
              <a:rPr lang="en-US" baseline="0" dirty="0"/>
              <a:t> DAVID LOXTON. </a:t>
            </a:r>
            <a:r>
              <a:rPr lang="el-GR" baseline="0" dirty="0"/>
              <a:t>Εμπνεύστηκαν από την δουλειά που γινόταν στο </a:t>
            </a:r>
            <a:r>
              <a:rPr lang="en-US" baseline="0" dirty="0"/>
              <a:t>WGBH </a:t>
            </a:r>
            <a:r>
              <a:rPr lang="el-GR" baseline="0" dirty="0"/>
              <a:t>και μοιράζονταν ιδέες, χρηματοδότηση και εξοπλισμό. Ο </a:t>
            </a:r>
            <a:r>
              <a:rPr lang="en-US" baseline="0" dirty="0" err="1"/>
              <a:t>Loxton</a:t>
            </a:r>
            <a:r>
              <a:rPr lang="en-US" baseline="0" dirty="0"/>
              <a:t> </a:t>
            </a:r>
            <a:r>
              <a:rPr lang="el-GR" baseline="0" dirty="0"/>
              <a:t>καθιέρωσε εργασιακές σχέσεις με αναγνωρισμένους </a:t>
            </a:r>
            <a:r>
              <a:rPr lang="en-US" baseline="0" dirty="0"/>
              <a:t>Video Artists </a:t>
            </a:r>
            <a:r>
              <a:rPr lang="el-GR" baseline="0" dirty="0"/>
              <a:t>που μέχρι εκείνη την περίοδο δεν είχαν πρόσβαση στον πολύπλοκο και ποιοτικό εξοπλισμό της τηλεόρασης.</a:t>
            </a:r>
          </a:p>
          <a:p>
            <a:endParaRPr lang="el-GR" baseline="0" dirty="0"/>
          </a:p>
          <a:p>
            <a:r>
              <a:rPr lang="el-GR" baseline="0" dirty="0"/>
              <a:t>Ο </a:t>
            </a:r>
            <a:r>
              <a:rPr lang="en-US" baseline="0" dirty="0"/>
              <a:t>B. Viola </a:t>
            </a:r>
            <a:r>
              <a:rPr lang="el-GR" baseline="0" dirty="0"/>
              <a:t>λέει για το  </a:t>
            </a:r>
            <a:r>
              <a:rPr lang="en-US" baseline="0" dirty="0"/>
              <a:t>WNET’ S LAB: </a:t>
            </a:r>
            <a:r>
              <a:rPr lang="el-GR" baseline="0" dirty="0"/>
              <a:t>«Εκεί εξελίχθηκα στο βίντεο, από την στιγμή που θα γινόσουν δεκτός στο πρόγραμμα έκανες ένα τεράστιο βήμα, σε σχέση με το τι ήταν εφικτό εκείνη την εποχή. </a:t>
            </a:r>
            <a:endParaRPr lang="en-US" dirty="0"/>
          </a:p>
        </p:txBody>
      </p:sp>
      <p:sp>
        <p:nvSpPr>
          <p:cNvPr id="4" name="Slide Number Placeholder 3"/>
          <p:cNvSpPr>
            <a:spLocks noGrp="1"/>
          </p:cNvSpPr>
          <p:nvPr>
            <p:ph type="sldNum" sz="quarter" idx="10"/>
          </p:nvPr>
        </p:nvSpPr>
        <p:spPr/>
        <p:txBody>
          <a:bodyPr/>
          <a:lstStyle/>
          <a:p>
            <a:fld id="{DCE4363F-D88F-864B-90B4-9F4F19E4C0C6}" type="slidenum">
              <a:rPr lang="en-US" smtClean="0"/>
              <a:t>5</a:t>
            </a:fld>
            <a:endParaRPr lang="en-US"/>
          </a:p>
        </p:txBody>
      </p:sp>
    </p:spTree>
    <p:extLst>
      <p:ext uri="{BB962C8B-B14F-4D97-AF65-F5344CB8AC3E}">
        <p14:creationId xmlns:p14="http://schemas.microsoft.com/office/powerpoint/2010/main" val="49741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"Δεν απορρίπτω και δεν απαξιώνω τα αισθητηριακά φαινόμενα, όπως κάνει το αρχαίο αξίωμα το οποίο θεωρεί ότι η αισθητηριακή εμπειρία είναι μια</a:t>
            </a:r>
            <a:r>
              <a:rPr lang="el-GR" baseline="0" dirty="0"/>
              <a:t> </a:t>
            </a:r>
            <a:r>
              <a:rPr lang="el-GR" dirty="0"/>
              <a:t> ψευδαίσθηση που δεν πρέπει να εμπιστευόμαστε".</a:t>
            </a:r>
            <a:endParaRPr lang="en-US" dirty="0"/>
          </a:p>
        </p:txBody>
      </p:sp>
      <p:sp>
        <p:nvSpPr>
          <p:cNvPr id="4" name="Slide Number Placeholder 3"/>
          <p:cNvSpPr>
            <a:spLocks noGrp="1"/>
          </p:cNvSpPr>
          <p:nvPr>
            <p:ph type="sldNum" sz="quarter" idx="10"/>
          </p:nvPr>
        </p:nvSpPr>
        <p:spPr/>
        <p:txBody>
          <a:bodyPr/>
          <a:lstStyle/>
          <a:p>
            <a:fld id="{DCE4363F-D88F-864B-90B4-9F4F19E4C0C6}" type="slidenum">
              <a:rPr lang="en-US" smtClean="0"/>
              <a:t>6</a:t>
            </a:fld>
            <a:endParaRPr lang="en-US"/>
          </a:p>
        </p:txBody>
      </p:sp>
    </p:spTree>
    <p:extLst>
      <p:ext uri="{BB962C8B-B14F-4D97-AF65-F5344CB8AC3E}">
        <p14:creationId xmlns:p14="http://schemas.microsoft.com/office/powerpoint/2010/main" val="117574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SOUND OF BEING</a:t>
            </a:r>
          </a:p>
        </p:txBody>
      </p:sp>
      <p:sp>
        <p:nvSpPr>
          <p:cNvPr id="4" name="Slide Number Placeholder 3"/>
          <p:cNvSpPr>
            <a:spLocks noGrp="1"/>
          </p:cNvSpPr>
          <p:nvPr>
            <p:ph type="sldNum" sz="quarter" idx="5"/>
          </p:nvPr>
        </p:nvSpPr>
        <p:spPr/>
        <p:txBody>
          <a:bodyPr/>
          <a:lstStyle/>
          <a:p>
            <a:fld id="{DCE4363F-D88F-864B-90B4-9F4F19E4C0C6}" type="slidenum">
              <a:rPr lang="en-US" smtClean="0"/>
              <a:t>7</a:t>
            </a:fld>
            <a:endParaRPr lang="en-US"/>
          </a:p>
        </p:txBody>
      </p:sp>
    </p:spTree>
    <p:extLst>
      <p:ext uri="{BB962C8B-B14F-4D97-AF65-F5344CB8AC3E}">
        <p14:creationId xmlns:p14="http://schemas.microsoft.com/office/powerpoint/2010/main" val="346537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Passing" 1991 </a:t>
            </a:r>
            <a:r>
              <a:rPr lang="el-GR" dirty="0"/>
              <a:t>Βίντεο, 54:22</a:t>
            </a:r>
            <a:r>
              <a:rPr lang="en-US" dirty="0"/>
              <a:t>min.</a:t>
            </a:r>
          </a:p>
          <a:p>
            <a:endParaRPr lang="en-US" dirty="0"/>
          </a:p>
          <a:p>
            <a:r>
              <a:rPr lang="en-US" dirty="0"/>
              <a:t>To  </a:t>
            </a:r>
            <a:r>
              <a:rPr lang="el-GR" dirty="0"/>
              <a:t>"</a:t>
            </a:r>
            <a:r>
              <a:rPr lang="en-US" dirty="0"/>
              <a:t>The Passing</a:t>
            </a:r>
            <a:r>
              <a:rPr lang="el-GR" dirty="0"/>
              <a:t>"</a:t>
            </a:r>
            <a:r>
              <a:rPr lang="en-US" dirty="0"/>
              <a:t> </a:t>
            </a:r>
            <a:r>
              <a:rPr lang="el-GR" dirty="0"/>
              <a:t>είναι ένα έργο που ταξιδεύει ανάμεσα στο συνειδητό και το ασυνείδητο. Αναπαριστά την ζωή και την θνητότητα,</a:t>
            </a:r>
            <a:r>
              <a:rPr lang="el-GR" baseline="0" dirty="0"/>
              <a:t> το μωρό που γεννιέται, το πλάνο της νεκρής του μητέρας και με τον ίδιο να επιπλέει μέσα στο νερό. Το ασπρόμαυρο αυξάνει την δραματικότητα και το έργο γίνεται ένας αγωγός ανάμεσα στο πραγματικό και το σουρεαλιστικό.</a:t>
            </a:r>
            <a:endParaRPr lang="en-US" dirty="0"/>
          </a:p>
          <a:p>
            <a:endParaRPr lang="en-US" dirty="0"/>
          </a:p>
        </p:txBody>
      </p:sp>
      <p:sp>
        <p:nvSpPr>
          <p:cNvPr id="4" name="Slide Number Placeholder 3"/>
          <p:cNvSpPr>
            <a:spLocks noGrp="1"/>
          </p:cNvSpPr>
          <p:nvPr>
            <p:ph type="sldNum" sz="quarter" idx="10"/>
          </p:nvPr>
        </p:nvSpPr>
        <p:spPr/>
        <p:txBody>
          <a:bodyPr/>
          <a:lstStyle/>
          <a:p>
            <a:fld id="{DCE4363F-D88F-864B-90B4-9F4F19E4C0C6}" type="slidenum">
              <a:rPr lang="en-US" smtClean="0"/>
              <a:t>8</a:t>
            </a:fld>
            <a:endParaRPr lang="en-US"/>
          </a:p>
        </p:txBody>
      </p:sp>
    </p:spTree>
    <p:extLst>
      <p:ext uri="{BB962C8B-B14F-4D97-AF65-F5344CB8AC3E}">
        <p14:creationId xmlns:p14="http://schemas.microsoft.com/office/powerpoint/2010/main" val="1938789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l-GR"/>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l-GR"/>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l-GR"/>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l-GR"/>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l-GR"/>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l-GR"/>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l-GR"/>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l-GR"/>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l-GR"/>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l-GR"/>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l-GR"/>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l-GR"/>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l-GR"/>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l-GR"/>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12/24/21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l-GR"/>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l-GR"/>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l-GR"/>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12/24/21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hx5Cu7U-Fk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6"/>
            <a:ext cx="8689976" cy="1141790"/>
          </a:xfrm>
        </p:spPr>
        <p:txBody>
          <a:bodyPr>
            <a:normAutofit/>
          </a:bodyPr>
          <a:lstStyle/>
          <a:p>
            <a:r>
              <a:rPr lang="en-US" sz="3200" i="1" dirty="0">
                <a:solidFill>
                  <a:srgbClr val="FF0000"/>
                </a:solidFill>
                <a:latin typeface="Times New Roman" charset="0"/>
                <a:ea typeface="Times New Roman" charset="0"/>
                <a:cs typeface="Times New Roman" charset="0"/>
              </a:rPr>
              <a:t>Fred </a:t>
            </a:r>
          </a:p>
        </p:txBody>
      </p:sp>
      <p:sp>
        <p:nvSpPr>
          <p:cNvPr id="3" name="Subtitle 2"/>
          <p:cNvSpPr>
            <a:spLocks noGrp="1"/>
          </p:cNvSpPr>
          <p:nvPr>
            <p:ph type="subTitle" idx="1"/>
          </p:nvPr>
        </p:nvSpPr>
        <p:spPr>
          <a:xfrm>
            <a:off x="1751012" y="3006248"/>
            <a:ext cx="8689976" cy="2251552"/>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01425"/>
          </a:xfrm>
          <a:prstGeom prst="rect">
            <a:avLst/>
          </a:prstGeom>
        </p:spPr>
      </p:pic>
    </p:spTree>
    <p:extLst>
      <p:ext uri="{BB962C8B-B14F-4D97-AF65-F5344CB8AC3E}">
        <p14:creationId xmlns:p14="http://schemas.microsoft.com/office/powerpoint/2010/main" val="143034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114A-643B-AA4A-83F6-3125B05C9EE2}"/>
              </a:ext>
            </a:extLst>
          </p:cNvPr>
          <p:cNvSpPr>
            <a:spLocks noGrp="1"/>
          </p:cNvSpPr>
          <p:nvPr>
            <p:ph type="title"/>
          </p:nvPr>
        </p:nvSpPr>
        <p:spPr>
          <a:xfrm>
            <a:off x="913775" y="618517"/>
            <a:ext cx="10364451" cy="4011235"/>
          </a:xfrm>
          <a:solidFill>
            <a:schemeClr val="accent2"/>
          </a:solidFill>
        </p:spPr>
        <p:txBody>
          <a:bodyPr/>
          <a:lstStyle/>
          <a:p>
            <a:r>
              <a:rPr lang="en-US" dirty="0"/>
              <a:t>BILL VIOLA</a:t>
            </a:r>
            <a:br>
              <a:rPr lang="en-US" dirty="0"/>
            </a:br>
            <a:r>
              <a:rPr lang="en-US" dirty="0"/>
              <a:t>AUDIOVISUAL  </a:t>
            </a:r>
            <a:r>
              <a:rPr lang="el-GR" dirty="0"/>
              <a:t>καλλιτέχνης</a:t>
            </a:r>
            <a:br>
              <a:rPr lang="el-GR" dirty="0"/>
            </a:br>
            <a:r>
              <a:rPr lang="el-GR" dirty="0"/>
              <a:t>Γεννήθηκε 25 </a:t>
            </a:r>
            <a:r>
              <a:rPr lang="el-GR" dirty="0" err="1"/>
              <a:t>Ιανουαριου</a:t>
            </a:r>
            <a:r>
              <a:rPr lang="el-GR" dirty="0"/>
              <a:t> 1951</a:t>
            </a:r>
            <a:br>
              <a:rPr lang="el-GR" dirty="0"/>
            </a:br>
            <a:r>
              <a:rPr lang="el-GR" dirty="0"/>
              <a:t>στο </a:t>
            </a:r>
            <a:r>
              <a:rPr lang="el-GR" dirty="0" err="1"/>
              <a:t>κουινσ</a:t>
            </a:r>
            <a:r>
              <a:rPr lang="el-GR" dirty="0"/>
              <a:t> </a:t>
            </a:r>
            <a:r>
              <a:rPr lang="en-US" dirty="0"/>
              <a:t>NY</a:t>
            </a:r>
          </a:p>
        </p:txBody>
      </p:sp>
    </p:spTree>
    <p:extLst>
      <p:ext uri="{BB962C8B-B14F-4D97-AF65-F5344CB8AC3E}">
        <p14:creationId xmlns:p14="http://schemas.microsoft.com/office/powerpoint/2010/main" val="2398850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C24086-DD0D-EC43-8FAB-742A984D1CD7}"/>
              </a:ext>
            </a:extLst>
          </p:cNvPr>
          <p:cNvSpPr/>
          <p:nvPr/>
        </p:nvSpPr>
        <p:spPr>
          <a:xfrm>
            <a:off x="3735931" y="3244334"/>
            <a:ext cx="4720138"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PobXKwTJLfk</a:t>
            </a:r>
            <a:endParaRPr lang="en-US" dirty="0"/>
          </a:p>
        </p:txBody>
      </p:sp>
    </p:spTree>
    <p:extLst>
      <p:ext uri="{BB962C8B-B14F-4D97-AF65-F5344CB8AC3E}">
        <p14:creationId xmlns:p14="http://schemas.microsoft.com/office/powerpoint/2010/main" val="130216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C75F-10F8-9447-B7EF-ABD4D2FFD4ED}"/>
              </a:ext>
            </a:extLst>
          </p:cNvPr>
          <p:cNvSpPr>
            <a:spLocks noGrp="1"/>
          </p:cNvSpPr>
          <p:nvPr>
            <p:ph type="title"/>
          </p:nvPr>
        </p:nvSpPr>
        <p:spPr>
          <a:xfrm>
            <a:off x="913775" y="618517"/>
            <a:ext cx="10364451" cy="4136363"/>
          </a:xfrm>
        </p:spPr>
        <p:txBody>
          <a:bodyPr/>
          <a:lstStyle/>
          <a:p>
            <a:r>
              <a:rPr lang="en-US" dirty="0">
                <a:hlinkClick r:id="rId2"/>
              </a:rPr>
              <a:t>https://www.youtube.com/watch?v=hx5Cu7U-Fkg</a:t>
            </a:r>
            <a:br>
              <a:rPr lang="en-US" dirty="0"/>
            </a:br>
            <a:br>
              <a:rPr lang="en-US" dirty="0"/>
            </a:br>
            <a:r>
              <a:rPr lang="en-US" dirty="0"/>
              <a:t>The making of Emergence</a:t>
            </a:r>
          </a:p>
        </p:txBody>
      </p:sp>
    </p:spTree>
    <p:extLst>
      <p:ext uri="{BB962C8B-B14F-4D97-AF65-F5344CB8AC3E}">
        <p14:creationId xmlns:p14="http://schemas.microsoft.com/office/powerpoint/2010/main" val="3322616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Νεα</a:t>
            </a:r>
            <a:r>
              <a:rPr lang="el-GR" dirty="0"/>
              <a:t> </a:t>
            </a:r>
            <a:r>
              <a:rPr lang="el-GR" dirty="0" err="1"/>
              <a:t>υορκη</a:t>
            </a:r>
            <a:r>
              <a:rPr lang="el-GR" dirty="0"/>
              <a:t> 1972</a:t>
            </a:r>
            <a:endParaRPr lang="en-US"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7925" y="2084065"/>
            <a:ext cx="4923007" cy="3424237"/>
          </a:xfrm>
        </p:spPr>
      </p:pic>
    </p:spTree>
    <p:extLst>
      <p:ext uri="{BB962C8B-B14F-4D97-AF65-F5344CB8AC3E}">
        <p14:creationId xmlns:p14="http://schemas.microsoft.com/office/powerpoint/2010/main" val="1337985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885" y="142528"/>
            <a:ext cx="10364451" cy="2011949"/>
          </a:xfrm>
          <a:solidFill>
            <a:schemeClr val="accent2"/>
          </a:solidFill>
        </p:spPr>
        <p:txBody>
          <a:bodyPr>
            <a:normAutofit/>
          </a:bodyPr>
          <a:lstStyle/>
          <a:p>
            <a:r>
              <a:rPr lang="en-US" sz="2400" i="1" dirty="0">
                <a:latin typeface="Times New Roman" charset="0"/>
                <a:ea typeface="Times New Roman" charset="0"/>
                <a:cs typeface="Times New Roman" charset="0"/>
              </a:rPr>
              <a:t>I CONSIDER ART TO BE A BRANCH OF KNOWLEDGE NOT A FUNCTION OF PLEASURE</a:t>
            </a:r>
          </a:p>
        </p:txBody>
      </p:sp>
      <p:sp>
        <p:nvSpPr>
          <p:cNvPr id="3" name="Content Placeholder 2"/>
          <p:cNvSpPr>
            <a:spLocks noGrp="1"/>
          </p:cNvSpPr>
          <p:nvPr>
            <p:ph sz="quarter" idx="13"/>
          </p:nvPr>
        </p:nvSpPr>
        <p:spPr/>
        <p:txBody>
          <a:bodyPr/>
          <a:lstStyle/>
          <a:p>
            <a:r>
              <a:rPr lang="el-GR" dirty="0" err="1">
                <a:latin typeface="Times New Roman" charset="0"/>
                <a:ea typeface="Times New Roman" charset="0"/>
                <a:cs typeface="Times New Roman" charset="0"/>
              </a:rPr>
              <a:t>Ζωη</a:t>
            </a:r>
            <a:endParaRPr lang="el-GR" dirty="0">
              <a:latin typeface="Times New Roman" charset="0"/>
              <a:ea typeface="Times New Roman" charset="0"/>
              <a:cs typeface="Times New Roman" charset="0"/>
            </a:endParaRPr>
          </a:p>
          <a:p>
            <a:r>
              <a:rPr lang="el-GR" dirty="0" err="1">
                <a:latin typeface="Times New Roman" charset="0"/>
                <a:ea typeface="Times New Roman" charset="0"/>
                <a:cs typeface="Times New Roman" charset="0"/>
              </a:rPr>
              <a:t>Επιβιωση</a:t>
            </a:r>
            <a:endParaRPr lang="el-GR" dirty="0">
              <a:latin typeface="Times New Roman" charset="0"/>
              <a:ea typeface="Times New Roman" charset="0"/>
              <a:cs typeface="Times New Roman" charset="0"/>
            </a:endParaRPr>
          </a:p>
          <a:p>
            <a:r>
              <a:rPr lang="el-GR" dirty="0" err="1">
                <a:latin typeface="Times New Roman" charset="0"/>
                <a:ea typeface="Times New Roman" charset="0"/>
                <a:cs typeface="Times New Roman" charset="0"/>
              </a:rPr>
              <a:t>Θεληση</a:t>
            </a:r>
            <a:r>
              <a:rPr lang="el-GR" dirty="0">
                <a:latin typeface="Times New Roman" charset="0"/>
                <a:ea typeface="Times New Roman" charset="0"/>
                <a:cs typeface="Times New Roman" charset="0"/>
              </a:rPr>
              <a:t> για </a:t>
            </a:r>
            <a:r>
              <a:rPr lang="el-GR" dirty="0" err="1">
                <a:latin typeface="Times New Roman" charset="0"/>
                <a:ea typeface="Times New Roman" charset="0"/>
                <a:cs typeface="Times New Roman" charset="0"/>
              </a:rPr>
              <a:t>ζωη</a:t>
            </a:r>
            <a:endParaRPr lang="el-GR" dirty="0">
              <a:latin typeface="Times New Roman" charset="0"/>
              <a:ea typeface="Times New Roman" charset="0"/>
              <a:cs typeface="Times New Roman" charset="0"/>
            </a:endParaRPr>
          </a:p>
          <a:p>
            <a:r>
              <a:rPr lang="el-GR" dirty="0" err="1">
                <a:latin typeface="Times New Roman" charset="0"/>
                <a:ea typeface="Times New Roman" charset="0"/>
                <a:cs typeface="Times New Roman" charset="0"/>
              </a:rPr>
              <a:t>Θανατοσ</a:t>
            </a:r>
            <a:endParaRPr lang="el-GR" dirty="0">
              <a:latin typeface="Times New Roman" charset="0"/>
              <a:ea typeface="Times New Roman" charset="0"/>
              <a:cs typeface="Times New Roman" charset="0"/>
            </a:endParaRPr>
          </a:p>
          <a:p>
            <a:pPr marL="0" indent="0">
              <a:buNone/>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1830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Bill viola interview the tone of being</a:t>
            </a:r>
          </a:p>
        </p:txBody>
      </p:sp>
      <p:pic>
        <p:nvPicPr>
          <p:cNvPr id="4" name="Bill Viola Interview_ The Tone of Being.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679010" y="-187672"/>
            <a:ext cx="12564548" cy="7045671"/>
          </a:xfrm>
        </p:spPr>
      </p:pic>
    </p:spTree>
    <p:extLst>
      <p:ext uri="{BB962C8B-B14F-4D97-AF65-F5344CB8AC3E}">
        <p14:creationId xmlns:p14="http://schemas.microsoft.com/office/powerpoint/2010/main" val="614142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latin typeface="Times New Roman" charset="0"/>
                <a:ea typeface="Times New Roman" charset="0"/>
                <a:cs typeface="Times New Roman" charset="0"/>
              </a:rPr>
              <a:t>THE PASSING</a:t>
            </a:r>
          </a:p>
        </p:txBody>
      </p:sp>
      <p:pic>
        <p:nvPicPr>
          <p:cNvPr id="8" name="Bill Viola - The Passing at SEM (Scicli).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308113" y="-969316"/>
            <a:ext cx="13285229" cy="7608112"/>
          </a:xfrm>
        </p:spPr>
      </p:pic>
    </p:spTree>
    <p:extLst>
      <p:ext uri="{BB962C8B-B14F-4D97-AF65-F5344CB8AC3E}">
        <p14:creationId xmlns:p14="http://schemas.microsoft.com/office/powerpoint/2010/main" val="1237435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28900" y="-100759"/>
            <a:ext cx="6172200" cy="6958759"/>
          </a:xfrm>
        </p:spPr>
      </p:pic>
    </p:spTree>
    <p:extLst>
      <p:ext uri="{BB962C8B-B14F-4D97-AF65-F5344CB8AC3E}">
        <p14:creationId xmlns:p14="http://schemas.microsoft.com/office/powerpoint/2010/main" val="50978564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13315</TotalTime>
  <Words>437</Words>
  <Application>Microsoft Macintosh PowerPoint</Application>
  <PresentationFormat>Widescreen</PresentationFormat>
  <Paragraphs>33</Paragraphs>
  <Slides>9</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Times New Roman</vt:lpstr>
      <vt:lpstr>Tw Cen MT</vt:lpstr>
      <vt:lpstr>Droplet</vt:lpstr>
      <vt:lpstr>Fred </vt:lpstr>
      <vt:lpstr>BILL VIOLA AUDIOVISUAL  καλλιτέχνης Γεννήθηκε 25 Ιανουαριου 1951 στο κουινσ NY</vt:lpstr>
      <vt:lpstr>PowerPoint Presentation</vt:lpstr>
      <vt:lpstr>https://www.youtube.com/watch?v=hx5Cu7U-Fkg  The making of Emergence</vt:lpstr>
      <vt:lpstr>Νεα υορκη 1972</vt:lpstr>
      <vt:lpstr>I CONSIDER ART TO BE A BRANCH OF KNOWLEDGE NOT A FUNCTION OF PLEASURE</vt:lpstr>
      <vt:lpstr>Bill viola interview the tone of being</vt:lpstr>
      <vt:lpstr>THE PASSING</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Bill viola</dc:title>
  <dc:creator>Microsoft Office User</dc:creator>
  <cp:lastModifiedBy>Microsoft Office User</cp:lastModifiedBy>
  <cp:revision>41</cp:revision>
  <dcterms:created xsi:type="dcterms:W3CDTF">2019-10-17T16:07:35Z</dcterms:created>
  <dcterms:modified xsi:type="dcterms:W3CDTF">2021-12-24T17:10:14Z</dcterms:modified>
</cp:coreProperties>
</file>