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7" r:id="rId6"/>
    <p:sldId id="268" r:id="rId7"/>
    <p:sldId id="269" r:id="rId8"/>
    <p:sldId id="260" r:id="rId9"/>
    <p:sldId id="261" r:id="rId10"/>
    <p:sldId id="265" r:id="rId11"/>
    <p:sldId id="270" r:id="rId12"/>
    <p:sldId id="259" r:id="rId13"/>
    <p:sldId id="263" r:id="rId14"/>
    <p:sldId id="264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unnecessaryquotes.com/2011/05/excuse-m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nstantia" pitchFamily="18" charset="0"/>
              </a:rPr>
              <a:t>DABASHI 1</a:t>
            </a:r>
            <a:endParaRPr lang="el-GR" sz="4800" dirty="0">
              <a:latin typeface="Constant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THE HEART OF AN EMPIRE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912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dirty="0" smtClean="0"/>
              <a:t>ΙΜΠΕΡΙΑΛΙΣΜΟΣ, ΔΗΜΟΚΡΑΤΙΑ ΚΑΙ ΑΝΘΡΩΠΙΝΑ ΔΙΚΑΙΩΜΑΤΑ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1800" b="0" dirty="0" smtClean="0">
                <a:latin typeface="Constantia" pitchFamily="18" charset="0"/>
              </a:rPr>
              <a:t>Η διαφορά της αμερικανικής από άλλες αυτοκρατορίες</a:t>
            </a:r>
          </a:p>
          <a:p>
            <a:pPr>
              <a:buFont typeface="Arial" pitchFamily="34" charset="0"/>
              <a:buChar char="•"/>
            </a:pPr>
            <a:r>
              <a:rPr lang="el-GR" sz="1800" b="0" dirty="0" smtClean="0">
                <a:latin typeface="Constantia" pitchFamily="18" charset="0"/>
              </a:rPr>
              <a:t>Η δημοκρατική αυτοκρατορία</a:t>
            </a:r>
          </a:p>
          <a:p>
            <a:pPr>
              <a:buFont typeface="Arial" pitchFamily="34" charset="0"/>
              <a:buChar char="•"/>
            </a:pPr>
            <a:r>
              <a:rPr lang="el-GR" sz="1800" b="0" dirty="0" smtClean="0">
                <a:latin typeface="Constantia" pitchFamily="18" charset="0"/>
              </a:rPr>
              <a:t>Τα κατάλοιπα του Ψυχρού Πολέμου και το τέλος της ιστορίας</a:t>
            </a:r>
          </a:p>
        </p:txBody>
      </p:sp>
    </p:spTree>
    <p:extLst>
      <p:ext uri="{BB962C8B-B14F-4D97-AF65-F5344CB8AC3E}">
        <p14:creationId xmlns:p14="http://schemas.microsoft.com/office/powerpoint/2010/main" val="296268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" y="-76200"/>
            <a:ext cx="9089571" cy="692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39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nstantia" pitchFamily="18" charset="0"/>
              </a:rPr>
              <a:t>Conducive to the predicament</a:t>
            </a:r>
            <a:endParaRPr lang="el-GR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6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nstantia" pitchFamily="18" charset="0"/>
              </a:rPr>
              <a:t>Bush, Blair and benedict</a:t>
            </a:r>
            <a:endParaRPr lang="el-GR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35694"/>
            <a:ext cx="7520940" cy="357984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2438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43" y="1066800"/>
            <a:ext cx="225266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06" y="1066800"/>
            <a:ext cx="349499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004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onstantia" pitchFamily="18" charset="0"/>
              </a:rPr>
              <a:t>islamism</a:t>
            </a:r>
            <a:endParaRPr lang="el-GR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0" dirty="0" smtClean="0">
                <a:latin typeface="Constantia" pitchFamily="18" charset="0"/>
              </a:rPr>
              <a:t>ΙΣΛΑΜΙΣΜΟΣ </a:t>
            </a:r>
            <a:r>
              <a:rPr lang="el-GR" sz="2400" b="0" dirty="0">
                <a:latin typeface="Constantia" pitchFamily="18" charset="0"/>
              </a:rPr>
              <a:t>– ΠΟΛΙΤΙΚΟ ΙΣΛΑΜ</a:t>
            </a:r>
          </a:p>
          <a:p>
            <a:pPr>
              <a:buFont typeface="Arial" pitchFamily="34" charset="0"/>
              <a:buChar char="•"/>
            </a:pPr>
            <a:r>
              <a:rPr lang="el-GR" sz="2400" b="0" dirty="0">
                <a:latin typeface="Constantia" pitchFamily="18" charset="0"/>
              </a:rPr>
              <a:t>   </a:t>
            </a:r>
            <a:r>
              <a:rPr lang="el-GR" sz="2400" b="0" dirty="0" smtClean="0">
                <a:latin typeface="Constantia" pitchFamily="18" charset="0"/>
              </a:rPr>
              <a:t>ΡΙΖΟΣΠΑΣΤΙΣΜΟΣ </a:t>
            </a:r>
            <a:r>
              <a:rPr lang="el-GR" sz="2400" b="0" dirty="0">
                <a:latin typeface="Constantia" pitchFamily="18" charset="0"/>
              </a:rPr>
              <a:t>– ΡΙΖΟΣΠΑΣΤΙΚΟ ΙΣΛΑΜ</a:t>
            </a:r>
          </a:p>
          <a:p>
            <a:r>
              <a:rPr lang="el-GR" sz="2400" b="0" dirty="0">
                <a:latin typeface="Constantia" pitchFamily="18" charset="0"/>
              </a:rPr>
              <a:t>   (ΡΙΖΟΣΠΑΣΤΙΚΟΠΟΙΗΣΗ: </a:t>
            </a:r>
            <a:r>
              <a:rPr lang="el-GR" sz="2400" b="0" dirty="0" smtClean="0">
                <a:latin typeface="Constantia" pitchFamily="18" charset="0"/>
              </a:rPr>
              <a:t>η </a:t>
            </a:r>
            <a:r>
              <a:rPr lang="el-GR" sz="2400" b="0" dirty="0">
                <a:latin typeface="Constantia" pitchFamily="18" charset="0"/>
              </a:rPr>
              <a:t>εξέλιξη μιας λέξης</a:t>
            </a:r>
            <a:r>
              <a:rPr lang="el-GR" sz="2400" b="0" dirty="0" smtClean="0">
                <a:latin typeface="Constantia" pitchFamily="18" charset="0"/>
              </a:rPr>
              <a:t>)</a:t>
            </a:r>
            <a:endParaRPr lang="en-US" sz="2400" b="0" dirty="0" smtClean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0" dirty="0" smtClean="0">
                <a:latin typeface="Constantia" pitchFamily="18" charset="0"/>
              </a:rPr>
              <a:t>ΦΟΝΤΑΜΕΝΤΑΛΙΣΜΟΣ</a:t>
            </a:r>
            <a:endParaRPr lang="el-GR" sz="2400" b="0" dirty="0">
              <a:latin typeface="Constant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0" dirty="0">
                <a:latin typeface="Constantia" pitchFamily="18" charset="0"/>
              </a:rPr>
              <a:t>ΕΞΤΡΕΜΙΣΜΟΣ/ΦΑΝΑΤΙΣΜΟΣ</a:t>
            </a:r>
          </a:p>
          <a:p>
            <a:pPr>
              <a:buFont typeface="Arial" pitchFamily="34" charset="0"/>
              <a:buChar char="•"/>
            </a:pPr>
            <a:r>
              <a:rPr lang="el-GR" sz="2400" b="0" dirty="0">
                <a:latin typeface="Constantia" pitchFamily="18" charset="0"/>
              </a:rPr>
              <a:t>ΤΑΚΦΙΡΙΣΜΟΣ – ΤΑΚΦΙΡ</a:t>
            </a:r>
          </a:p>
          <a:p>
            <a:pPr>
              <a:buFont typeface="Arial" pitchFamily="34" charset="0"/>
              <a:buChar char="•"/>
            </a:pPr>
            <a:r>
              <a:rPr lang="el-GR" sz="2400" b="0" dirty="0">
                <a:latin typeface="Constantia" pitchFamily="18" charset="0"/>
              </a:rPr>
              <a:t>ΟΥΑΧΑΜΠΙΣΜΟΣ </a:t>
            </a:r>
            <a:r>
              <a:rPr lang="el-GR" sz="2400" b="0" dirty="0" smtClean="0">
                <a:latin typeface="Constantia" pitchFamily="18" charset="0"/>
              </a:rPr>
              <a:t>– ΝΤΕΟΜΠΑΝΤΙ</a:t>
            </a:r>
          </a:p>
          <a:p>
            <a:pPr>
              <a:buFont typeface="Arial" pitchFamily="34" charset="0"/>
              <a:buChar char="•"/>
            </a:pPr>
            <a:r>
              <a:rPr lang="el-GR" sz="2400" b="0" smtClean="0">
                <a:latin typeface="Constantia" pitchFamily="18" charset="0"/>
              </a:rPr>
              <a:t>ΣΑΛΑΦΙΣΜΟΣ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794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000" dirty="0" smtClean="0">
                <a:latin typeface="Constantia" pitchFamily="18" charset="0"/>
              </a:rPr>
              <a:t>ΤΟ ΑΜΟΡΦΟ ΚΕΦΑΛΑΙΟ ΚΑΙ Ο ΘΕΟΛΟΓΙΚΟΣ/ ΘΡΗΣΚΕΥΤΙΚΟΣ ΛΟΓΟΣ</a:t>
            </a:r>
            <a:endParaRPr lang="el-GR" sz="20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91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43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nstantia" pitchFamily="18" charset="0"/>
              </a:rPr>
              <a:t>FROM THE HEART OF …</a:t>
            </a:r>
            <a:endParaRPr lang="el-GR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4" y="1143000"/>
            <a:ext cx="24669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199" y="1142999"/>
            <a:ext cx="2362200" cy="350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399" y="1121228"/>
            <a:ext cx="2213201" cy="352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10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2133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21229"/>
            <a:ext cx="2133600" cy="35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21229"/>
            <a:ext cx="2710543" cy="347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60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nstantia" pitchFamily="18" charset="0"/>
              </a:rPr>
              <a:t>Its own imperialism</a:t>
            </a:r>
            <a:endParaRPr lang="el-GR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l-GR" b="0" dirty="0"/>
              <a:t>Ο ιμπεριαλισμός αποτελεί πολιτική επέκτασης του ελέγχου ή της εξουσίας που </a:t>
            </a:r>
            <a:r>
              <a:rPr lang="el-GR" b="0" dirty="0" smtClean="0"/>
              <a:t>ασκείται</a:t>
            </a:r>
            <a:r>
              <a:rPr lang="en-US" b="0" dirty="0" smtClean="0"/>
              <a:t> </a:t>
            </a:r>
            <a:r>
              <a:rPr lang="el-GR" b="0" dirty="0" smtClean="0"/>
              <a:t>σε </a:t>
            </a:r>
            <a:r>
              <a:rPr lang="el-GR" b="0" dirty="0"/>
              <a:t>ξένες οντότητες ως μέσο απόκτησης και/ή διατήρησης μιας αυτοκρατορίας. Αυτό συμβαίνει είτε μέσω άμεσης εδαφικής κατάκτησης ή εποικισμού είτε διαμέσου έμμεσων μεθόδων άσκησης ελέγχου στα πολιτικά και/ή τα οικονομικά πράγματα άλλων κρατών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29565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35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ΠΡΟΒΛΗΜΑ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8097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20" y="1143000"/>
            <a:ext cx="555987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46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ΙΜΠΕΡΙΑΛΙΣΜΟΣ ΚΑΙ ΑΥΤΟΚΡΑΤΟΡΙΑ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6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3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1"/>
            <a:ext cx="7543800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21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800" dirty="0">
                <a:latin typeface="Constantia" pitchFamily="18" charset="0"/>
                <a:hlinkClick r:id="rId2"/>
              </a:rPr>
              <a:t>http://</a:t>
            </a:r>
            <a:r>
              <a:rPr lang="en-US" sz="1800" dirty="0" smtClean="0">
                <a:latin typeface="Constantia" pitchFamily="18" charset="0"/>
                <a:hlinkClick r:id="rId2"/>
              </a:rPr>
              <a:t>www.unnecessaryquotes.com/2011/05/</a:t>
            </a:r>
            <a:endParaRPr lang="el-GR" sz="18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635240" cy="357984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056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80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quotation marks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705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55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446</TotalTime>
  <Words>146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DABASHI 1</vt:lpstr>
      <vt:lpstr>FROM THE HEART OF …</vt:lpstr>
      <vt:lpstr>PowerPoint Presentation</vt:lpstr>
      <vt:lpstr>Its own imperialism</vt:lpstr>
      <vt:lpstr>ΤΟ ΠΡΟΒΛΗΜΑ</vt:lpstr>
      <vt:lpstr>ΙΜΠΕΡΙΑΛΙΣΜΟΣ ΚΑΙ ΑΥΤΟΚΡΑΤΟΡΙΑ</vt:lpstr>
      <vt:lpstr>PowerPoint Presentation</vt:lpstr>
      <vt:lpstr>http://www.unnecessaryquotes.com/2011/05/</vt:lpstr>
      <vt:lpstr>In quotation marks</vt:lpstr>
      <vt:lpstr>ΙΜΠΕΡΙΑΛΙΣΜΟΣ, ΔΗΜΟΚΡΑΤΙΑ ΚΑΙ ΑΝΘΡΩΠΙΝΑ ΔΙΚΑΙΩΜΑΤΑ</vt:lpstr>
      <vt:lpstr>PowerPoint Presentation</vt:lpstr>
      <vt:lpstr>Conducive to the predicament</vt:lpstr>
      <vt:lpstr>Bush, Blair and benedict</vt:lpstr>
      <vt:lpstr>islamism</vt:lpstr>
      <vt:lpstr>ΤΟ ΑΜΟΡΦΟ ΚΕΦΑΛΑΙΟ ΚΑΙ Ο ΘΕΟΛΟΓΙΚΟΣ/ ΘΡΗΣΚΕΥΤΙΚΟΣ ΛΟΓΟΣ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DABASHI 1</dc:title>
  <dc:creator>Σωτήρης</dc:creator>
  <cp:lastModifiedBy>Σωτήρης</cp:lastModifiedBy>
  <cp:revision>13</cp:revision>
  <dcterms:created xsi:type="dcterms:W3CDTF">2006-08-16T00:00:00Z</dcterms:created>
  <dcterms:modified xsi:type="dcterms:W3CDTF">2020-11-12T16:54:43Z</dcterms:modified>
</cp:coreProperties>
</file>