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34" r:id="rId5"/>
    <p:sldId id="335" r:id="rId6"/>
    <p:sldId id="337" r:id="rId7"/>
    <p:sldId id="338" r:id="rId8"/>
    <p:sldId id="339" r:id="rId9"/>
    <p:sldId id="340" r:id="rId10"/>
    <p:sldId id="342" r:id="rId11"/>
    <p:sldId id="343" r:id="rId12"/>
    <p:sldId id="344" r:id="rId13"/>
    <p:sldId id="345" r:id="rId14"/>
    <p:sldId id="346" r:id="rId15"/>
    <p:sldId id="360" r:id="rId16"/>
    <p:sldId id="363" r:id="rId17"/>
    <p:sldId id="347" r:id="rId18"/>
    <p:sldId id="355" r:id="rId19"/>
    <p:sldId id="356" r:id="rId20"/>
    <p:sldId id="357" r:id="rId21"/>
    <p:sldId id="358" r:id="rId22"/>
    <p:sldId id="359" r:id="rId23"/>
    <p:sldId id="354" r:id="rId24"/>
    <p:sldId id="348" r:id="rId25"/>
    <p:sldId id="351" r:id="rId26"/>
    <p:sldId id="349" r:id="rId27"/>
    <p:sldId id="350" r:id="rId28"/>
    <p:sldId id="352" r:id="rId29"/>
    <p:sldId id="361" r:id="rId30"/>
    <p:sldId id="353" r:id="rId31"/>
    <p:sldId id="362" r:id="rId32"/>
    <p:sldId id="3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AF369346-28EA-465C-9A92-6ADD7DE0FF55}">
          <p14:sldIdLst>
            <p14:sldId id="334"/>
            <p14:sldId id="335"/>
            <p14:sldId id="337"/>
            <p14:sldId id="338"/>
            <p14:sldId id="339"/>
            <p14:sldId id="340"/>
            <p14:sldId id="342"/>
            <p14:sldId id="343"/>
            <p14:sldId id="344"/>
            <p14:sldId id="345"/>
          </p14:sldIdLst>
        </p14:section>
        <p14:section name="Ανάλυση Λόγου" id="{BCB3280D-1020-41D3-B6C6-7E0C24E54687}">
          <p14:sldIdLst>
            <p14:sldId id="346"/>
            <p14:sldId id="360"/>
            <p14:sldId id="363"/>
            <p14:sldId id="347"/>
            <p14:sldId id="355"/>
            <p14:sldId id="356"/>
            <p14:sldId id="357"/>
            <p14:sldId id="358"/>
            <p14:sldId id="359"/>
            <p14:sldId id="354"/>
            <p14:sldId id="348"/>
            <p14:sldId id="351"/>
            <p14:sldId id="349"/>
            <p14:sldId id="350"/>
            <p14:sldId id="352"/>
            <p14:sldId id="361"/>
            <p14:sldId id="353"/>
            <p14:sldId id="362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42A58"/>
    <a:srgbClr val="993366"/>
    <a:srgbClr val="B00000"/>
    <a:srgbClr val="CC6600"/>
    <a:srgbClr val="03244D"/>
    <a:srgbClr val="000050"/>
    <a:srgbClr val="D3DDFE"/>
    <a:srgbClr val="D4DDFE"/>
    <a:srgbClr val="D5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403" y="72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5D7CF-6294-43A7-9C85-4EE2765C89A4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FA5C7EB-CF13-42F9-B2F8-6B95055C64A1}">
      <dgm:prSet phldrT="[Κείμενο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800" b="0"/>
            <a:t> </a:t>
          </a:r>
          <a:r>
            <a:rPr lang="de-DE" sz="1800" b="0"/>
            <a:t>Chicken in every pot  (Herbert Hoover, </a:t>
          </a:r>
          <a:r>
            <a:rPr lang="el-GR" sz="1800" b="0"/>
            <a:t>ΗΠΑ 1928)</a:t>
          </a:r>
          <a:endParaRPr lang="el-GR" sz="1800" b="0" dirty="0"/>
        </a:p>
      </dgm:t>
    </dgm:pt>
    <dgm:pt modelId="{9ACAAC7F-CCF4-48CB-9B87-3C53351F1185}" type="parTrans" cxnId="{E3F237C4-D4E3-48F3-8BC9-75C2DE957CCC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DED4E27A-20CD-4747-B84B-14C00067411F}" type="sibTrans" cxnId="{E3F237C4-D4E3-48F3-8BC9-75C2DE957CCC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63CC6220-4942-4209-8686-BBB27F62394E}">
      <dgm:prSet phldrT="[Κείμενο]" custT="1"/>
      <dgm:spPr>
        <a:solidFill>
          <a:srgbClr val="042A58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800" b="0"/>
            <a:t> </a:t>
          </a:r>
          <a:r>
            <a:rPr lang="de-DE" sz="1800" b="0"/>
            <a:t>Labour Isn't Working  (</a:t>
          </a:r>
          <a:r>
            <a:rPr lang="el-GR" sz="1800" b="0"/>
            <a:t>Συντηρητικοί, Βρετανία 1979)</a:t>
          </a:r>
          <a:endParaRPr lang="el-GR" sz="1800" b="0" dirty="0"/>
        </a:p>
      </dgm:t>
    </dgm:pt>
    <dgm:pt modelId="{55C3D791-AE56-4B2A-B307-802366468CFA}" type="parTrans" cxnId="{DB55B6C7-D2D0-4059-A971-09F0D50DBC58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AA34B61C-D398-49A1-BA91-CC5CDB52D641}" type="sibTrans" cxnId="{DB55B6C7-D2D0-4059-A971-09F0D50DBC58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5A7CF587-2A23-4529-9A0F-765257E17C45}">
      <dgm:prSet phldrT="[Κείμενο]" custT="1"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800" b="0"/>
            <a:t> </a:t>
          </a:r>
          <a:r>
            <a:rPr lang="de-DE" sz="1800" b="0"/>
            <a:t>Make America Great Again  (Trump, </a:t>
          </a:r>
          <a:r>
            <a:rPr lang="el-GR" sz="1800" b="0"/>
            <a:t>ΗΠΑ)</a:t>
          </a:r>
          <a:endParaRPr lang="el-GR" sz="1800" b="0" dirty="0"/>
        </a:p>
      </dgm:t>
    </dgm:pt>
    <dgm:pt modelId="{F6693ED6-04CA-42DF-8406-74DBAF62F700}" type="parTrans" cxnId="{42464AC9-ECC0-43AA-ADAF-31EF29F3BE6C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C62E6B14-D7C1-46EF-A667-44D6DC5CB31C}" type="sibTrans" cxnId="{42464AC9-ECC0-43AA-ADAF-31EF29F3BE6C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4DB96F9D-D6F0-48F7-BFA6-5DCD6CA1604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l-GR" sz="1800" b="0"/>
            <a:t> </a:t>
          </a:r>
          <a:r>
            <a:rPr lang="de-DE" sz="1800" b="0"/>
            <a:t>It's the economy, stupid  (Clinton, </a:t>
          </a:r>
          <a:r>
            <a:rPr lang="el-GR" sz="1800" b="0"/>
            <a:t>ΗΠΑ 1992)</a:t>
          </a:r>
          <a:endParaRPr lang="el-GR" sz="1800" b="0" dirty="0"/>
        </a:p>
      </dgm:t>
    </dgm:pt>
    <dgm:pt modelId="{BB025CCA-352A-4C2D-8E63-71532C41E7F6}" type="parTrans" cxnId="{9C89FB27-3E09-452D-9528-6BCAB8AB92F1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9D31F065-7872-4815-8191-052DE92078E0}" type="sibTrans" cxnId="{9C89FB27-3E09-452D-9528-6BCAB8AB92F1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D887955E-BF42-44DC-97F5-C60BEA8E849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800" b="0"/>
            <a:t> </a:t>
          </a:r>
          <a:r>
            <a:rPr lang="de-DE" sz="1800" b="0"/>
            <a:t>Take Back Control  (Brexit, </a:t>
          </a:r>
          <a:r>
            <a:rPr lang="el-GR" sz="1800" b="0"/>
            <a:t>Βρετανία 2016)</a:t>
          </a:r>
          <a:endParaRPr lang="el-GR" sz="1800" b="0" dirty="0"/>
        </a:p>
      </dgm:t>
    </dgm:pt>
    <dgm:pt modelId="{3D3B4DE3-07D1-4B6A-85BF-A0BC44A45069}" type="parTrans" cxnId="{243B720E-2475-48B2-B4AF-B48483D28FDF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B473026C-5DEC-4F55-AAB0-CD8BA8155E35}" type="sibTrans" cxnId="{243B720E-2475-48B2-B4AF-B48483D28FDF}">
      <dgm:prSet/>
      <dgm:spPr/>
      <dgm:t>
        <a:bodyPr/>
        <a:lstStyle/>
        <a:p>
          <a:endParaRPr lang="el-GR" sz="1800" b="0">
            <a:solidFill>
              <a:schemeClr val="bg1"/>
            </a:solidFill>
          </a:endParaRPr>
        </a:p>
      </dgm:t>
    </dgm:pt>
    <dgm:pt modelId="{8FDC8C43-3FCC-4813-BC2E-7C412C6C3F04}" type="pres">
      <dgm:prSet presAssocID="{A2A5D7CF-6294-43A7-9C85-4EE2765C89A4}" presName="linear" presStyleCnt="0">
        <dgm:presLayoutVars>
          <dgm:dir/>
          <dgm:animLvl val="lvl"/>
          <dgm:resizeHandles val="exact"/>
        </dgm:presLayoutVars>
      </dgm:prSet>
      <dgm:spPr/>
    </dgm:pt>
    <dgm:pt modelId="{D49B1A2C-73C2-472C-9A88-F8F521AA00DF}" type="pres">
      <dgm:prSet presAssocID="{EFA5C7EB-CF13-42F9-B2F8-6B95055C64A1}" presName="parentLin" presStyleCnt="0"/>
      <dgm:spPr/>
    </dgm:pt>
    <dgm:pt modelId="{313562FD-763E-4549-AA97-4B449F1EAD4F}" type="pres">
      <dgm:prSet presAssocID="{EFA5C7EB-CF13-42F9-B2F8-6B95055C64A1}" presName="parentLeftMargin" presStyleLbl="node1" presStyleIdx="0" presStyleCnt="5"/>
      <dgm:spPr/>
    </dgm:pt>
    <dgm:pt modelId="{46953E89-11EF-41DB-8036-EE7DF8E17335}" type="pres">
      <dgm:prSet presAssocID="{EFA5C7EB-CF13-42F9-B2F8-6B95055C64A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503D0E-CC62-435C-8FB3-F879814BCB31}" type="pres">
      <dgm:prSet presAssocID="{EFA5C7EB-CF13-42F9-B2F8-6B95055C64A1}" presName="negativeSpace" presStyleCnt="0"/>
      <dgm:spPr/>
    </dgm:pt>
    <dgm:pt modelId="{2D5C3E3D-B461-466E-A020-7ABC934F9FC7}" type="pres">
      <dgm:prSet presAssocID="{EFA5C7EB-CF13-42F9-B2F8-6B95055C64A1}" presName="childText" presStyleLbl="conFgAcc1" presStyleIdx="0" presStyleCnt="5" custScaleX="90910" custScaleY="90910">
        <dgm:presLayoutVars>
          <dgm:bulletEnabled val="1"/>
        </dgm:presLayoutVars>
      </dgm:prSet>
      <dgm:spPr/>
    </dgm:pt>
    <dgm:pt modelId="{7B7D33B6-5C52-4311-BAFF-3CA4EF6E4F9B}" type="pres">
      <dgm:prSet presAssocID="{DED4E27A-20CD-4747-B84B-14C00067411F}" presName="spaceBetweenRectangles" presStyleCnt="0"/>
      <dgm:spPr/>
    </dgm:pt>
    <dgm:pt modelId="{7F407131-2045-4083-A71F-18C09CA7EB2A}" type="pres">
      <dgm:prSet presAssocID="{63CC6220-4942-4209-8686-BBB27F62394E}" presName="parentLin" presStyleCnt="0"/>
      <dgm:spPr/>
    </dgm:pt>
    <dgm:pt modelId="{1885DF18-6484-40A0-A2E5-33945901738F}" type="pres">
      <dgm:prSet presAssocID="{63CC6220-4942-4209-8686-BBB27F62394E}" presName="parentLeftMargin" presStyleLbl="node1" presStyleIdx="0" presStyleCnt="5"/>
      <dgm:spPr/>
    </dgm:pt>
    <dgm:pt modelId="{CEFEC728-F6EF-496D-8958-9959747B0B47}" type="pres">
      <dgm:prSet presAssocID="{63CC6220-4942-4209-8686-BBB27F6239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CE757D2-F35B-4194-999E-37CBE7A5F907}" type="pres">
      <dgm:prSet presAssocID="{63CC6220-4942-4209-8686-BBB27F62394E}" presName="negativeSpace" presStyleCnt="0"/>
      <dgm:spPr/>
    </dgm:pt>
    <dgm:pt modelId="{8283AFEA-884E-4DA6-BFDF-F26CA9528AF9}" type="pres">
      <dgm:prSet presAssocID="{63CC6220-4942-4209-8686-BBB27F62394E}" presName="childText" presStyleLbl="conFgAcc1" presStyleIdx="1" presStyleCnt="5" custScaleX="90910" custScaleY="90910">
        <dgm:presLayoutVars>
          <dgm:bulletEnabled val="1"/>
        </dgm:presLayoutVars>
      </dgm:prSet>
      <dgm:spPr/>
    </dgm:pt>
    <dgm:pt modelId="{E960235B-C823-4DC9-9E03-8C22B3A85D00}" type="pres">
      <dgm:prSet presAssocID="{AA34B61C-D398-49A1-BA91-CC5CDB52D641}" presName="spaceBetweenRectangles" presStyleCnt="0"/>
      <dgm:spPr/>
    </dgm:pt>
    <dgm:pt modelId="{6478A113-6A8D-4715-91C7-FCE19B882965}" type="pres">
      <dgm:prSet presAssocID="{4DB96F9D-D6F0-48F7-BFA6-5DCD6CA1604B}" presName="parentLin" presStyleCnt="0"/>
      <dgm:spPr/>
    </dgm:pt>
    <dgm:pt modelId="{FC205895-CAE8-427D-B907-20A12ACF92D0}" type="pres">
      <dgm:prSet presAssocID="{4DB96F9D-D6F0-48F7-BFA6-5DCD6CA1604B}" presName="parentLeftMargin" presStyleLbl="node1" presStyleIdx="1" presStyleCnt="5"/>
      <dgm:spPr/>
    </dgm:pt>
    <dgm:pt modelId="{B5BD4D41-0A4C-4B44-8568-30970185EB01}" type="pres">
      <dgm:prSet presAssocID="{4DB96F9D-D6F0-48F7-BFA6-5DCD6CA160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6E9580-50E2-4500-B825-FAA959BC9AD2}" type="pres">
      <dgm:prSet presAssocID="{4DB96F9D-D6F0-48F7-BFA6-5DCD6CA1604B}" presName="negativeSpace" presStyleCnt="0"/>
      <dgm:spPr/>
    </dgm:pt>
    <dgm:pt modelId="{771938A9-8B74-4710-A2E9-01375359F30D}" type="pres">
      <dgm:prSet presAssocID="{4DB96F9D-D6F0-48F7-BFA6-5DCD6CA1604B}" presName="childText" presStyleLbl="conFgAcc1" presStyleIdx="2" presStyleCnt="5" custScaleX="90910" custScaleY="90910">
        <dgm:presLayoutVars>
          <dgm:bulletEnabled val="1"/>
        </dgm:presLayoutVars>
      </dgm:prSet>
      <dgm:spPr/>
    </dgm:pt>
    <dgm:pt modelId="{E9292507-09CF-4E63-BECE-3D500AF0C808}" type="pres">
      <dgm:prSet presAssocID="{9D31F065-7872-4815-8191-052DE92078E0}" presName="spaceBetweenRectangles" presStyleCnt="0"/>
      <dgm:spPr/>
    </dgm:pt>
    <dgm:pt modelId="{4612F81B-ADDC-4002-89E5-BDA208FB1D86}" type="pres">
      <dgm:prSet presAssocID="{5A7CF587-2A23-4529-9A0F-765257E17C45}" presName="parentLin" presStyleCnt="0"/>
      <dgm:spPr/>
    </dgm:pt>
    <dgm:pt modelId="{01432AEF-BB4F-4667-89AD-9D41699F142C}" type="pres">
      <dgm:prSet presAssocID="{5A7CF587-2A23-4529-9A0F-765257E17C45}" presName="parentLeftMargin" presStyleLbl="node1" presStyleIdx="2" presStyleCnt="5"/>
      <dgm:spPr/>
    </dgm:pt>
    <dgm:pt modelId="{1CA48426-89A5-43D6-B04D-00A1AA85F8CA}" type="pres">
      <dgm:prSet presAssocID="{5A7CF587-2A23-4529-9A0F-765257E17C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63207F-8C29-40B0-B7A8-7C22435F6D92}" type="pres">
      <dgm:prSet presAssocID="{5A7CF587-2A23-4529-9A0F-765257E17C45}" presName="negativeSpace" presStyleCnt="0"/>
      <dgm:spPr/>
    </dgm:pt>
    <dgm:pt modelId="{05829357-C07A-42A4-8A11-3C87B3480ECE}" type="pres">
      <dgm:prSet presAssocID="{5A7CF587-2A23-4529-9A0F-765257E17C45}" presName="childText" presStyleLbl="conFgAcc1" presStyleIdx="3" presStyleCnt="5" custScaleX="90910" custScaleY="90910">
        <dgm:presLayoutVars>
          <dgm:bulletEnabled val="1"/>
        </dgm:presLayoutVars>
      </dgm:prSet>
      <dgm:spPr/>
    </dgm:pt>
    <dgm:pt modelId="{5C541A5B-B294-43BE-BADF-9C8AB4CE2167}" type="pres">
      <dgm:prSet presAssocID="{C62E6B14-D7C1-46EF-A667-44D6DC5CB31C}" presName="spaceBetweenRectangles" presStyleCnt="0"/>
      <dgm:spPr/>
    </dgm:pt>
    <dgm:pt modelId="{89F533FC-3AC7-443C-AB76-6200A0874445}" type="pres">
      <dgm:prSet presAssocID="{D887955E-BF42-44DC-97F5-C60BEA8E8490}" presName="parentLin" presStyleCnt="0"/>
      <dgm:spPr/>
    </dgm:pt>
    <dgm:pt modelId="{D9EC04C5-E0E1-4490-A6B1-C4C7A6143458}" type="pres">
      <dgm:prSet presAssocID="{D887955E-BF42-44DC-97F5-C60BEA8E8490}" presName="parentLeftMargin" presStyleLbl="node1" presStyleIdx="3" presStyleCnt="5"/>
      <dgm:spPr/>
    </dgm:pt>
    <dgm:pt modelId="{42F73738-3A35-458D-81D0-5FB313356CE6}" type="pres">
      <dgm:prSet presAssocID="{D887955E-BF42-44DC-97F5-C60BEA8E849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2B732B2-431E-4209-9D5E-3F0894118D8A}" type="pres">
      <dgm:prSet presAssocID="{D887955E-BF42-44DC-97F5-C60BEA8E8490}" presName="negativeSpace" presStyleCnt="0"/>
      <dgm:spPr/>
    </dgm:pt>
    <dgm:pt modelId="{C653479D-7130-46DE-837E-38FEAAB8B0C0}" type="pres">
      <dgm:prSet presAssocID="{D887955E-BF42-44DC-97F5-C60BEA8E8490}" presName="childText" presStyleLbl="conFgAcc1" presStyleIdx="4" presStyleCnt="5" custScaleX="90910" custScaleY="90910">
        <dgm:presLayoutVars>
          <dgm:bulletEnabled val="1"/>
        </dgm:presLayoutVars>
      </dgm:prSet>
      <dgm:spPr/>
    </dgm:pt>
  </dgm:ptLst>
  <dgm:cxnLst>
    <dgm:cxn modelId="{E1F11303-A4B2-4F46-85E4-B493562B154A}" type="presOf" srcId="{D887955E-BF42-44DC-97F5-C60BEA8E8490}" destId="{D9EC04C5-E0E1-4490-A6B1-C4C7A6143458}" srcOrd="0" destOrd="0" presId="urn:microsoft.com/office/officeart/2005/8/layout/list1"/>
    <dgm:cxn modelId="{45E9E80B-5D36-46A5-AB90-7EA575AA779F}" type="presOf" srcId="{5A7CF587-2A23-4529-9A0F-765257E17C45}" destId="{1CA48426-89A5-43D6-B04D-00A1AA85F8CA}" srcOrd="1" destOrd="0" presId="urn:microsoft.com/office/officeart/2005/8/layout/list1"/>
    <dgm:cxn modelId="{243B720E-2475-48B2-B4AF-B48483D28FDF}" srcId="{A2A5D7CF-6294-43A7-9C85-4EE2765C89A4}" destId="{D887955E-BF42-44DC-97F5-C60BEA8E8490}" srcOrd="4" destOrd="0" parTransId="{3D3B4DE3-07D1-4B6A-85BF-A0BC44A45069}" sibTransId="{B473026C-5DEC-4F55-AAB0-CD8BA8155E35}"/>
    <dgm:cxn modelId="{3CA39E13-DB0E-49CC-8AEB-67346FCDC219}" type="presOf" srcId="{63CC6220-4942-4209-8686-BBB27F62394E}" destId="{1885DF18-6484-40A0-A2E5-33945901738F}" srcOrd="0" destOrd="0" presId="urn:microsoft.com/office/officeart/2005/8/layout/list1"/>
    <dgm:cxn modelId="{9C89FB27-3E09-452D-9528-6BCAB8AB92F1}" srcId="{A2A5D7CF-6294-43A7-9C85-4EE2765C89A4}" destId="{4DB96F9D-D6F0-48F7-BFA6-5DCD6CA1604B}" srcOrd="2" destOrd="0" parTransId="{BB025CCA-352A-4C2D-8E63-71532C41E7F6}" sibTransId="{9D31F065-7872-4815-8191-052DE92078E0}"/>
    <dgm:cxn modelId="{9D00D833-A0B4-4036-90F6-C59F8EB7DC04}" type="presOf" srcId="{4DB96F9D-D6F0-48F7-BFA6-5DCD6CA1604B}" destId="{FC205895-CAE8-427D-B907-20A12ACF92D0}" srcOrd="0" destOrd="0" presId="urn:microsoft.com/office/officeart/2005/8/layout/list1"/>
    <dgm:cxn modelId="{219B786B-191F-4F38-B495-114D155C66A1}" type="presOf" srcId="{4DB96F9D-D6F0-48F7-BFA6-5DCD6CA1604B}" destId="{B5BD4D41-0A4C-4B44-8568-30970185EB01}" srcOrd="1" destOrd="0" presId="urn:microsoft.com/office/officeart/2005/8/layout/list1"/>
    <dgm:cxn modelId="{FB9A684E-366C-40F7-8D23-222714496ACF}" type="presOf" srcId="{5A7CF587-2A23-4529-9A0F-765257E17C45}" destId="{01432AEF-BB4F-4667-89AD-9D41699F142C}" srcOrd="0" destOrd="0" presId="urn:microsoft.com/office/officeart/2005/8/layout/list1"/>
    <dgm:cxn modelId="{6EC12655-D35D-48A7-9B8F-3CFB7D2E714A}" type="presOf" srcId="{A2A5D7CF-6294-43A7-9C85-4EE2765C89A4}" destId="{8FDC8C43-3FCC-4813-BC2E-7C412C6C3F04}" srcOrd="0" destOrd="0" presId="urn:microsoft.com/office/officeart/2005/8/layout/list1"/>
    <dgm:cxn modelId="{0935878B-99D7-468E-96CD-5B0C467C518E}" type="presOf" srcId="{EFA5C7EB-CF13-42F9-B2F8-6B95055C64A1}" destId="{46953E89-11EF-41DB-8036-EE7DF8E17335}" srcOrd="1" destOrd="0" presId="urn:microsoft.com/office/officeart/2005/8/layout/list1"/>
    <dgm:cxn modelId="{E3F237C4-D4E3-48F3-8BC9-75C2DE957CCC}" srcId="{A2A5D7CF-6294-43A7-9C85-4EE2765C89A4}" destId="{EFA5C7EB-CF13-42F9-B2F8-6B95055C64A1}" srcOrd="0" destOrd="0" parTransId="{9ACAAC7F-CCF4-48CB-9B87-3C53351F1185}" sibTransId="{DED4E27A-20CD-4747-B84B-14C00067411F}"/>
    <dgm:cxn modelId="{DB55B6C7-D2D0-4059-A971-09F0D50DBC58}" srcId="{A2A5D7CF-6294-43A7-9C85-4EE2765C89A4}" destId="{63CC6220-4942-4209-8686-BBB27F62394E}" srcOrd="1" destOrd="0" parTransId="{55C3D791-AE56-4B2A-B307-802366468CFA}" sibTransId="{AA34B61C-D398-49A1-BA91-CC5CDB52D641}"/>
    <dgm:cxn modelId="{42464AC9-ECC0-43AA-ADAF-31EF29F3BE6C}" srcId="{A2A5D7CF-6294-43A7-9C85-4EE2765C89A4}" destId="{5A7CF587-2A23-4529-9A0F-765257E17C45}" srcOrd="3" destOrd="0" parTransId="{F6693ED6-04CA-42DF-8406-74DBAF62F700}" sibTransId="{C62E6B14-D7C1-46EF-A667-44D6DC5CB31C}"/>
    <dgm:cxn modelId="{6D4DFACD-12B7-4623-ADA9-F7F575D0B334}" type="presOf" srcId="{D887955E-BF42-44DC-97F5-C60BEA8E8490}" destId="{42F73738-3A35-458D-81D0-5FB313356CE6}" srcOrd="1" destOrd="0" presId="urn:microsoft.com/office/officeart/2005/8/layout/list1"/>
    <dgm:cxn modelId="{366FE1D5-6F88-4A61-85C4-3843321ED2FC}" type="presOf" srcId="{63CC6220-4942-4209-8686-BBB27F62394E}" destId="{CEFEC728-F6EF-496D-8958-9959747B0B47}" srcOrd="1" destOrd="0" presId="urn:microsoft.com/office/officeart/2005/8/layout/list1"/>
    <dgm:cxn modelId="{26A80BD7-E49E-426A-A6E7-B0060D1BE82B}" type="presOf" srcId="{EFA5C7EB-CF13-42F9-B2F8-6B95055C64A1}" destId="{313562FD-763E-4549-AA97-4B449F1EAD4F}" srcOrd="0" destOrd="0" presId="urn:microsoft.com/office/officeart/2005/8/layout/list1"/>
    <dgm:cxn modelId="{E27EDD82-53FD-4DBD-96D1-AD3A39F4D503}" type="presParOf" srcId="{8FDC8C43-3FCC-4813-BC2E-7C412C6C3F04}" destId="{D49B1A2C-73C2-472C-9A88-F8F521AA00DF}" srcOrd="0" destOrd="0" presId="urn:microsoft.com/office/officeart/2005/8/layout/list1"/>
    <dgm:cxn modelId="{FA6ACFA1-DC60-4F1A-9CF5-A377AFBB76F5}" type="presParOf" srcId="{D49B1A2C-73C2-472C-9A88-F8F521AA00DF}" destId="{313562FD-763E-4549-AA97-4B449F1EAD4F}" srcOrd="0" destOrd="0" presId="urn:microsoft.com/office/officeart/2005/8/layout/list1"/>
    <dgm:cxn modelId="{58E4EF32-F6C5-4809-9FD1-A62EBD476CB4}" type="presParOf" srcId="{D49B1A2C-73C2-472C-9A88-F8F521AA00DF}" destId="{46953E89-11EF-41DB-8036-EE7DF8E17335}" srcOrd="1" destOrd="0" presId="urn:microsoft.com/office/officeart/2005/8/layout/list1"/>
    <dgm:cxn modelId="{3FC537CA-6762-42BB-A22F-43A8470A4545}" type="presParOf" srcId="{8FDC8C43-3FCC-4813-BC2E-7C412C6C3F04}" destId="{74503D0E-CC62-435C-8FB3-F879814BCB31}" srcOrd="1" destOrd="0" presId="urn:microsoft.com/office/officeart/2005/8/layout/list1"/>
    <dgm:cxn modelId="{F14686A8-099B-48C2-9F67-D3AB404E72F0}" type="presParOf" srcId="{8FDC8C43-3FCC-4813-BC2E-7C412C6C3F04}" destId="{2D5C3E3D-B461-466E-A020-7ABC934F9FC7}" srcOrd="2" destOrd="0" presId="urn:microsoft.com/office/officeart/2005/8/layout/list1"/>
    <dgm:cxn modelId="{CB84488A-14ED-45F4-B549-67AE1F0E55BD}" type="presParOf" srcId="{8FDC8C43-3FCC-4813-BC2E-7C412C6C3F04}" destId="{7B7D33B6-5C52-4311-BAFF-3CA4EF6E4F9B}" srcOrd="3" destOrd="0" presId="urn:microsoft.com/office/officeart/2005/8/layout/list1"/>
    <dgm:cxn modelId="{79ED95D0-031F-47E4-94A8-57901D155185}" type="presParOf" srcId="{8FDC8C43-3FCC-4813-BC2E-7C412C6C3F04}" destId="{7F407131-2045-4083-A71F-18C09CA7EB2A}" srcOrd="4" destOrd="0" presId="urn:microsoft.com/office/officeart/2005/8/layout/list1"/>
    <dgm:cxn modelId="{DD33B716-7221-47E6-A058-FF73125A5AFF}" type="presParOf" srcId="{7F407131-2045-4083-A71F-18C09CA7EB2A}" destId="{1885DF18-6484-40A0-A2E5-33945901738F}" srcOrd="0" destOrd="0" presId="urn:microsoft.com/office/officeart/2005/8/layout/list1"/>
    <dgm:cxn modelId="{102ABE61-C9E4-4810-AECC-5A10C8955D3F}" type="presParOf" srcId="{7F407131-2045-4083-A71F-18C09CA7EB2A}" destId="{CEFEC728-F6EF-496D-8958-9959747B0B47}" srcOrd="1" destOrd="0" presId="urn:microsoft.com/office/officeart/2005/8/layout/list1"/>
    <dgm:cxn modelId="{F0C3DD91-FDD1-4A66-B966-946B1162D1E7}" type="presParOf" srcId="{8FDC8C43-3FCC-4813-BC2E-7C412C6C3F04}" destId="{DCE757D2-F35B-4194-999E-37CBE7A5F907}" srcOrd="5" destOrd="0" presId="urn:microsoft.com/office/officeart/2005/8/layout/list1"/>
    <dgm:cxn modelId="{46DC3D42-1CAE-4F95-8A1E-E96F974F183B}" type="presParOf" srcId="{8FDC8C43-3FCC-4813-BC2E-7C412C6C3F04}" destId="{8283AFEA-884E-4DA6-BFDF-F26CA9528AF9}" srcOrd="6" destOrd="0" presId="urn:microsoft.com/office/officeart/2005/8/layout/list1"/>
    <dgm:cxn modelId="{84E23F36-6350-40A0-89DF-6320BDF16A6C}" type="presParOf" srcId="{8FDC8C43-3FCC-4813-BC2E-7C412C6C3F04}" destId="{E960235B-C823-4DC9-9E03-8C22B3A85D00}" srcOrd="7" destOrd="0" presId="urn:microsoft.com/office/officeart/2005/8/layout/list1"/>
    <dgm:cxn modelId="{FD7E9534-3399-4584-A6FC-A019FA6E1CFC}" type="presParOf" srcId="{8FDC8C43-3FCC-4813-BC2E-7C412C6C3F04}" destId="{6478A113-6A8D-4715-91C7-FCE19B882965}" srcOrd="8" destOrd="0" presId="urn:microsoft.com/office/officeart/2005/8/layout/list1"/>
    <dgm:cxn modelId="{76502D15-A686-402E-82A6-88B444BDFEA2}" type="presParOf" srcId="{6478A113-6A8D-4715-91C7-FCE19B882965}" destId="{FC205895-CAE8-427D-B907-20A12ACF92D0}" srcOrd="0" destOrd="0" presId="urn:microsoft.com/office/officeart/2005/8/layout/list1"/>
    <dgm:cxn modelId="{BA1ECBC7-0720-4106-BE7C-779F4D1C7800}" type="presParOf" srcId="{6478A113-6A8D-4715-91C7-FCE19B882965}" destId="{B5BD4D41-0A4C-4B44-8568-30970185EB01}" srcOrd="1" destOrd="0" presId="urn:microsoft.com/office/officeart/2005/8/layout/list1"/>
    <dgm:cxn modelId="{60D22418-8CA6-4111-8BF5-E9BB61D57356}" type="presParOf" srcId="{8FDC8C43-3FCC-4813-BC2E-7C412C6C3F04}" destId="{866E9580-50E2-4500-B825-FAA959BC9AD2}" srcOrd="9" destOrd="0" presId="urn:microsoft.com/office/officeart/2005/8/layout/list1"/>
    <dgm:cxn modelId="{D24D8488-C334-4B83-BC80-CEB213640086}" type="presParOf" srcId="{8FDC8C43-3FCC-4813-BC2E-7C412C6C3F04}" destId="{771938A9-8B74-4710-A2E9-01375359F30D}" srcOrd="10" destOrd="0" presId="urn:microsoft.com/office/officeart/2005/8/layout/list1"/>
    <dgm:cxn modelId="{1200A0FE-6785-4313-8A6A-23501D7903FA}" type="presParOf" srcId="{8FDC8C43-3FCC-4813-BC2E-7C412C6C3F04}" destId="{E9292507-09CF-4E63-BECE-3D500AF0C808}" srcOrd="11" destOrd="0" presId="urn:microsoft.com/office/officeart/2005/8/layout/list1"/>
    <dgm:cxn modelId="{98E569ED-1437-44CE-B3CB-310EF608A9F0}" type="presParOf" srcId="{8FDC8C43-3FCC-4813-BC2E-7C412C6C3F04}" destId="{4612F81B-ADDC-4002-89E5-BDA208FB1D86}" srcOrd="12" destOrd="0" presId="urn:microsoft.com/office/officeart/2005/8/layout/list1"/>
    <dgm:cxn modelId="{34AE92D6-8D81-4271-B309-031296DC98AA}" type="presParOf" srcId="{4612F81B-ADDC-4002-89E5-BDA208FB1D86}" destId="{01432AEF-BB4F-4667-89AD-9D41699F142C}" srcOrd="0" destOrd="0" presId="urn:microsoft.com/office/officeart/2005/8/layout/list1"/>
    <dgm:cxn modelId="{92A4D263-A91D-4CEE-82C9-C4538D6F85E2}" type="presParOf" srcId="{4612F81B-ADDC-4002-89E5-BDA208FB1D86}" destId="{1CA48426-89A5-43D6-B04D-00A1AA85F8CA}" srcOrd="1" destOrd="0" presId="urn:microsoft.com/office/officeart/2005/8/layout/list1"/>
    <dgm:cxn modelId="{0BE48767-EFE1-46AF-AA43-1A0A653ACFD0}" type="presParOf" srcId="{8FDC8C43-3FCC-4813-BC2E-7C412C6C3F04}" destId="{A763207F-8C29-40B0-B7A8-7C22435F6D92}" srcOrd="13" destOrd="0" presId="urn:microsoft.com/office/officeart/2005/8/layout/list1"/>
    <dgm:cxn modelId="{9D1FE420-E9BE-4A94-B4A3-898AD5D2DC61}" type="presParOf" srcId="{8FDC8C43-3FCC-4813-BC2E-7C412C6C3F04}" destId="{05829357-C07A-42A4-8A11-3C87B3480ECE}" srcOrd="14" destOrd="0" presId="urn:microsoft.com/office/officeart/2005/8/layout/list1"/>
    <dgm:cxn modelId="{B0BA3FA3-EDC8-4A53-A621-4C4ED85E6F64}" type="presParOf" srcId="{8FDC8C43-3FCC-4813-BC2E-7C412C6C3F04}" destId="{5C541A5B-B294-43BE-BADF-9C8AB4CE2167}" srcOrd="15" destOrd="0" presId="urn:microsoft.com/office/officeart/2005/8/layout/list1"/>
    <dgm:cxn modelId="{8AAAACE5-CE95-4814-9D46-0B7CEC6E3E5D}" type="presParOf" srcId="{8FDC8C43-3FCC-4813-BC2E-7C412C6C3F04}" destId="{89F533FC-3AC7-443C-AB76-6200A0874445}" srcOrd="16" destOrd="0" presId="urn:microsoft.com/office/officeart/2005/8/layout/list1"/>
    <dgm:cxn modelId="{FCF08ABD-8EA8-4468-AEB9-FD6B6EB4BF35}" type="presParOf" srcId="{89F533FC-3AC7-443C-AB76-6200A0874445}" destId="{D9EC04C5-E0E1-4490-A6B1-C4C7A6143458}" srcOrd="0" destOrd="0" presId="urn:microsoft.com/office/officeart/2005/8/layout/list1"/>
    <dgm:cxn modelId="{F0AC4E2E-89A0-4940-A5DF-2D0DBB35DBB9}" type="presParOf" srcId="{89F533FC-3AC7-443C-AB76-6200A0874445}" destId="{42F73738-3A35-458D-81D0-5FB313356CE6}" srcOrd="1" destOrd="0" presId="urn:microsoft.com/office/officeart/2005/8/layout/list1"/>
    <dgm:cxn modelId="{AB276DC3-F6EC-4FF4-94CB-610D6CD51F34}" type="presParOf" srcId="{8FDC8C43-3FCC-4813-BC2E-7C412C6C3F04}" destId="{62B732B2-431E-4209-9D5E-3F0894118D8A}" srcOrd="17" destOrd="0" presId="urn:microsoft.com/office/officeart/2005/8/layout/list1"/>
    <dgm:cxn modelId="{391DDEAD-AC43-45C6-A1E6-3B10590C0DA4}" type="presParOf" srcId="{8FDC8C43-3FCC-4813-BC2E-7C412C6C3F04}" destId="{C653479D-7130-46DE-837E-38FEAAB8B0C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5D7CF-6294-43A7-9C85-4EE2765C89A4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35429BA3-795C-46AC-99F6-EC7F63A0DAF6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/>
            <a:t> Αλλαγή  (ΠΑΣΟΚ 1981)</a:t>
          </a:r>
        </a:p>
      </dgm:t>
    </dgm:pt>
    <dgm:pt modelId="{C34C8FAE-FB11-4C40-966F-52A3F9DAC239}" type="par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CFE0288B-FD85-4154-A67C-585B7C74E5AD}" type="sib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03B40B89-C59F-4BE9-A63C-1A62382942CD}">
      <dgm:prSet custT="1"/>
      <dgm:spPr>
        <a:solidFill>
          <a:srgbClr val="00206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/>
            <a:t> ΠΑΣΟΚ: δύναμη ευθύνης – δύναμη προοπτικής (ΠΑΣΟΚ 1993) </a:t>
          </a:r>
        </a:p>
      </dgm:t>
    </dgm:pt>
    <dgm:pt modelId="{9649ED97-E1EB-4D97-BE14-33DFD63C4E0D}" type="parTrans" cxnId="{0CBF309F-4074-4DE9-A80D-B66411289E2C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D1DF5DDE-B8B7-4339-A833-0E8178187456}" type="sibTrans" cxnId="{0CBF309F-4074-4DE9-A80D-B66411289E2C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AB627966-1814-4C04-A749-AFDD4A63D1A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/>
            <a:t> Στροφή Στο Μέλλον </a:t>
          </a:r>
          <a:endParaRPr lang="el-GR" sz="1600" dirty="0"/>
        </a:p>
      </dgm:t>
    </dgm:pt>
    <dgm:pt modelId="{317F114D-1873-4AE4-872B-E263E3BFF333}" type="parTrans" cxnId="{7A2C7842-39B0-4229-A9B5-093954FC57E6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0B2D2119-1BC9-4799-AFD1-55EF7151C07A}" type="sibTrans" cxnId="{7A2C7842-39B0-4229-A9B5-093954FC57E6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81988951-9F05-4C9B-B5B9-6515387C2E2F}">
      <dgm:prSet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/>
            <a:t> Με Γνώση, Τόλμη, Πράξη </a:t>
          </a:r>
        </a:p>
      </dgm:t>
    </dgm:pt>
    <dgm:pt modelId="{EC27E601-2628-49F6-AA81-853E500B502B}" type="parTrans" cxnId="{4D41EF4B-F327-43EF-BBFB-371849DDADC0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50CED92C-B012-43C3-93A2-D667921FA28A}" type="sibTrans" cxnId="{4D41EF4B-F327-43EF-BBFB-371849DDADC0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52A18D73-8B2F-4382-9D2A-9363B4F45DFF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/>
            <a:t> ΙΟΝΙΑ ΕΠΟΧΗ με Γιάννη Τρεπεκλή  (τοπικές εκλογές Κέρκυρα)</a:t>
          </a:r>
          <a:endParaRPr lang="el-GR" sz="1600" dirty="0"/>
        </a:p>
      </dgm:t>
    </dgm:pt>
    <dgm:pt modelId="{116AB534-CA60-44FE-9E0E-FD5E4522D037}" type="parTrans" cxnId="{7BC2C798-1FCE-419D-AE24-C5B9C62B9B4C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6510A952-F6A5-4B8E-936F-CF6802FE5F2B}" type="sibTrans" cxnId="{7BC2C798-1FCE-419D-AE24-C5B9C62B9B4C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AFDFEDB3-B3FD-4917-86F6-BABB116D10C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/>
            <a:t> Η ελπίδα έρχεται – η Ελλάδα προχωρά – η Ευρώπη αλλάζει  (ΣΥΡΙΖΑ)</a:t>
          </a:r>
          <a:endParaRPr lang="el-GR" sz="1600" dirty="0"/>
        </a:p>
      </dgm:t>
    </dgm:pt>
    <dgm:pt modelId="{C193B788-AF90-41E8-B75C-959296940B6A}" type="parTrans" cxnId="{6EBA8833-361E-4F0A-9099-32A53F5043EB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E5EA5282-E6A1-499E-A3BE-6C90139E267C}" type="sibTrans" cxnId="{6EBA8833-361E-4F0A-9099-32A53F5043EB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F983E422-A5F9-414D-B3B1-0C84FCF893FC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/>
            <a:t>Φόλα στον σκύλο του ΠΑΣΟΚ (</a:t>
          </a:r>
          <a:r>
            <a:rPr lang="el-GR" sz="1600" dirty="0" err="1"/>
            <a:t>Εθνικη</a:t>
          </a:r>
          <a:r>
            <a:rPr lang="el-GR" sz="1600" dirty="0"/>
            <a:t> Παράταξη 1977)</a:t>
          </a:r>
        </a:p>
      </dgm:t>
    </dgm:pt>
    <dgm:pt modelId="{C0465792-FD3F-4BCF-BD69-E51DA1F57DBE}" type="parTrans" cxnId="{CB0E8AD7-F99D-4F0D-86E6-E91ED9D4AD64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9FDE6106-B721-413B-BC0D-789471D60940}" type="sibTrans" cxnId="{CB0E8AD7-F99D-4F0D-86E6-E91ED9D4AD64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9CCDCD09-754A-4EBC-939D-F446E0621BE9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/>
            <a:t>Προίκα στην παιδεία, όχι στη Σοφία (ΕΔΑ 1962)</a:t>
          </a:r>
        </a:p>
      </dgm:t>
    </dgm:pt>
    <dgm:pt modelId="{88BCE2D1-E700-4AA3-BF06-A75C2A97EC2E}" type="parTrans" cxnId="{D8511107-7BAE-42C8-B391-FEBC043CA12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3A6A736B-42DA-43AF-AA2B-A8F49DC8AB03}" type="sibTrans" cxnId="{D8511107-7BAE-42C8-B391-FEBC043CA12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FDC8C43-3FCC-4813-BC2E-7C412C6C3F04}" type="pres">
      <dgm:prSet presAssocID="{A2A5D7CF-6294-43A7-9C85-4EE2765C89A4}" presName="linear" presStyleCnt="0">
        <dgm:presLayoutVars>
          <dgm:dir/>
          <dgm:animLvl val="lvl"/>
          <dgm:resizeHandles val="exact"/>
        </dgm:presLayoutVars>
      </dgm:prSet>
      <dgm:spPr/>
    </dgm:pt>
    <dgm:pt modelId="{2E3D338E-CF54-4701-97EE-AAA197B5BFEF}" type="pres">
      <dgm:prSet presAssocID="{9CCDCD09-754A-4EBC-939D-F446E0621BE9}" presName="parentLin" presStyleCnt="0"/>
      <dgm:spPr/>
    </dgm:pt>
    <dgm:pt modelId="{FFA316EC-5709-40F8-888F-BF8EA11BD264}" type="pres">
      <dgm:prSet presAssocID="{9CCDCD09-754A-4EBC-939D-F446E0621BE9}" presName="parentLeftMargin" presStyleLbl="node1" presStyleIdx="0" presStyleCnt="8"/>
      <dgm:spPr/>
    </dgm:pt>
    <dgm:pt modelId="{24712F34-AE0E-4713-9360-6CDADB0FE26C}" type="pres">
      <dgm:prSet presAssocID="{9CCDCD09-754A-4EBC-939D-F446E0621BE9}" presName="parentText" presStyleLbl="node1" presStyleIdx="0" presStyleCnt="8" custScaleX="100001" custScaleY="100001">
        <dgm:presLayoutVars>
          <dgm:chMax val="0"/>
          <dgm:bulletEnabled val="1"/>
        </dgm:presLayoutVars>
      </dgm:prSet>
      <dgm:spPr/>
    </dgm:pt>
    <dgm:pt modelId="{4290BC66-B588-4633-8C8F-23BCAC1AB900}" type="pres">
      <dgm:prSet presAssocID="{9CCDCD09-754A-4EBC-939D-F446E0621BE9}" presName="negativeSpace" presStyleCnt="0"/>
      <dgm:spPr/>
    </dgm:pt>
    <dgm:pt modelId="{838D26B2-B260-4572-99C6-B74085AE0C89}" type="pres">
      <dgm:prSet presAssocID="{9CCDCD09-754A-4EBC-939D-F446E0621BE9}" presName="childText" presStyleLbl="conFgAcc1" presStyleIdx="0" presStyleCnt="8" custScaleX="82645" custScaleY="82645">
        <dgm:presLayoutVars>
          <dgm:bulletEnabled val="1"/>
        </dgm:presLayoutVars>
      </dgm:prSet>
      <dgm:spPr/>
    </dgm:pt>
    <dgm:pt modelId="{ECBF1234-E1EA-4C07-8EA8-F13FD64FFBF6}" type="pres">
      <dgm:prSet presAssocID="{3A6A736B-42DA-43AF-AA2B-A8F49DC8AB03}" presName="spaceBetweenRectangles" presStyleCnt="0"/>
      <dgm:spPr/>
    </dgm:pt>
    <dgm:pt modelId="{40595C43-351A-4737-A546-73B6FD445503}" type="pres">
      <dgm:prSet presAssocID="{F983E422-A5F9-414D-B3B1-0C84FCF893FC}" presName="parentLin" presStyleCnt="0"/>
      <dgm:spPr/>
    </dgm:pt>
    <dgm:pt modelId="{179FA823-6947-4E5B-9D33-DA64B3FF9F2F}" type="pres">
      <dgm:prSet presAssocID="{F983E422-A5F9-414D-B3B1-0C84FCF893FC}" presName="parentLeftMargin" presStyleLbl="node1" presStyleIdx="0" presStyleCnt="8"/>
      <dgm:spPr/>
    </dgm:pt>
    <dgm:pt modelId="{2F7EC3DE-D08D-45AC-B064-EF83A22D81D7}" type="pres">
      <dgm:prSet presAssocID="{F983E422-A5F9-414D-B3B1-0C84FCF893FC}" presName="parentText" presStyleLbl="node1" presStyleIdx="1" presStyleCnt="8" custScaleX="100001" custScaleY="100001">
        <dgm:presLayoutVars>
          <dgm:chMax val="0"/>
          <dgm:bulletEnabled val="1"/>
        </dgm:presLayoutVars>
      </dgm:prSet>
      <dgm:spPr/>
    </dgm:pt>
    <dgm:pt modelId="{06D7DA6A-B05C-4BCB-BBAF-4AB57D2E54C4}" type="pres">
      <dgm:prSet presAssocID="{F983E422-A5F9-414D-B3B1-0C84FCF893FC}" presName="negativeSpace" presStyleCnt="0"/>
      <dgm:spPr/>
    </dgm:pt>
    <dgm:pt modelId="{4499E4B7-5C39-4458-9523-70B7E9684659}" type="pres">
      <dgm:prSet presAssocID="{F983E422-A5F9-414D-B3B1-0C84FCF893FC}" presName="childText" presStyleLbl="conFgAcc1" presStyleIdx="1" presStyleCnt="8" custScaleX="82645" custScaleY="82645">
        <dgm:presLayoutVars>
          <dgm:bulletEnabled val="1"/>
        </dgm:presLayoutVars>
      </dgm:prSet>
      <dgm:spPr/>
    </dgm:pt>
    <dgm:pt modelId="{14061724-D20E-4048-8DAF-44B620AD37E5}" type="pres">
      <dgm:prSet presAssocID="{9FDE6106-B721-413B-BC0D-789471D60940}" presName="spaceBetweenRectangles" presStyleCnt="0"/>
      <dgm:spPr/>
    </dgm:pt>
    <dgm:pt modelId="{E9B86EA5-2C87-40BF-BDAB-EC2A387FF1D5}" type="pres">
      <dgm:prSet presAssocID="{35429BA3-795C-46AC-99F6-EC7F63A0DAF6}" presName="parentLin" presStyleCnt="0"/>
      <dgm:spPr/>
    </dgm:pt>
    <dgm:pt modelId="{020B3400-8A96-4EFB-9E67-D16F77FF3932}" type="pres">
      <dgm:prSet presAssocID="{35429BA3-795C-46AC-99F6-EC7F63A0DAF6}" presName="parentLeftMargin" presStyleLbl="node1" presStyleIdx="1" presStyleCnt="8"/>
      <dgm:spPr/>
    </dgm:pt>
    <dgm:pt modelId="{4EBC0BF8-1563-41A9-B572-D8B2229F979C}" type="pres">
      <dgm:prSet presAssocID="{35429BA3-795C-46AC-99F6-EC7F63A0DAF6}" presName="parentText" presStyleLbl="node1" presStyleIdx="2" presStyleCnt="8" custScaleX="100000" custScaleY="100000">
        <dgm:presLayoutVars>
          <dgm:chMax val="0"/>
          <dgm:bulletEnabled val="1"/>
        </dgm:presLayoutVars>
      </dgm:prSet>
      <dgm:spPr/>
    </dgm:pt>
    <dgm:pt modelId="{7CEACF56-4FA6-40A3-A84F-190018283638}" type="pres">
      <dgm:prSet presAssocID="{35429BA3-795C-46AC-99F6-EC7F63A0DAF6}" presName="negativeSpace" presStyleCnt="0"/>
      <dgm:spPr/>
    </dgm:pt>
    <dgm:pt modelId="{2B3D9B3D-3961-43F5-8C87-20D7F41AE9B7}" type="pres">
      <dgm:prSet presAssocID="{35429BA3-795C-46AC-99F6-EC7F63A0DAF6}" presName="childText" presStyleLbl="conFgAcc1" presStyleIdx="2" presStyleCnt="8" custScaleX="82645" custScaleY="82645">
        <dgm:presLayoutVars>
          <dgm:bulletEnabled val="1"/>
        </dgm:presLayoutVars>
      </dgm:prSet>
      <dgm:spPr/>
    </dgm:pt>
    <dgm:pt modelId="{B9DC9A76-086B-43EF-9F3D-15919F762544}" type="pres">
      <dgm:prSet presAssocID="{CFE0288B-FD85-4154-A67C-585B7C74E5AD}" presName="spaceBetweenRectangles" presStyleCnt="0"/>
      <dgm:spPr/>
    </dgm:pt>
    <dgm:pt modelId="{143D7EED-25FF-424B-9487-B241D87163FF}" type="pres">
      <dgm:prSet presAssocID="{03B40B89-C59F-4BE9-A63C-1A62382942CD}" presName="parentLin" presStyleCnt="0"/>
      <dgm:spPr/>
    </dgm:pt>
    <dgm:pt modelId="{0DE91AEC-562B-4AB9-B981-A5BD0378FC64}" type="pres">
      <dgm:prSet presAssocID="{03B40B89-C59F-4BE9-A63C-1A62382942CD}" presName="parentLeftMargin" presStyleLbl="node1" presStyleIdx="2" presStyleCnt="8"/>
      <dgm:spPr/>
    </dgm:pt>
    <dgm:pt modelId="{1AA87FC6-AA79-4A22-B7CE-224B22DC1DA8}" type="pres">
      <dgm:prSet presAssocID="{03B40B89-C59F-4BE9-A63C-1A62382942CD}" presName="parentText" presStyleLbl="node1" presStyleIdx="3" presStyleCnt="8" custScaleX="100000" custScaleY="100000">
        <dgm:presLayoutVars>
          <dgm:chMax val="0"/>
          <dgm:bulletEnabled val="1"/>
        </dgm:presLayoutVars>
      </dgm:prSet>
      <dgm:spPr/>
    </dgm:pt>
    <dgm:pt modelId="{A4DE74E5-0F98-457D-AE69-6AFE2D25F4D3}" type="pres">
      <dgm:prSet presAssocID="{03B40B89-C59F-4BE9-A63C-1A62382942CD}" presName="negativeSpace" presStyleCnt="0"/>
      <dgm:spPr/>
    </dgm:pt>
    <dgm:pt modelId="{F1C12842-B6BB-4959-9C3F-46832FD8D0FD}" type="pres">
      <dgm:prSet presAssocID="{03B40B89-C59F-4BE9-A63C-1A62382942CD}" presName="childText" presStyleLbl="conFgAcc1" presStyleIdx="3" presStyleCnt="8" custScaleX="82645" custScaleY="82645">
        <dgm:presLayoutVars>
          <dgm:bulletEnabled val="1"/>
        </dgm:presLayoutVars>
      </dgm:prSet>
      <dgm:spPr/>
    </dgm:pt>
    <dgm:pt modelId="{75905B96-3BE7-42E7-9FF8-C2CAC93629C0}" type="pres">
      <dgm:prSet presAssocID="{D1DF5DDE-B8B7-4339-A833-0E8178187456}" presName="spaceBetweenRectangles" presStyleCnt="0"/>
      <dgm:spPr/>
    </dgm:pt>
    <dgm:pt modelId="{FEAE67B8-B099-4147-A3E3-7E43ECCA129E}" type="pres">
      <dgm:prSet presAssocID="{AB627966-1814-4C04-A749-AFDD4A63D1A0}" presName="parentLin" presStyleCnt="0"/>
      <dgm:spPr/>
    </dgm:pt>
    <dgm:pt modelId="{5E614153-C088-4ACF-B3C7-A8FB6191025D}" type="pres">
      <dgm:prSet presAssocID="{AB627966-1814-4C04-A749-AFDD4A63D1A0}" presName="parentLeftMargin" presStyleLbl="node1" presStyleIdx="3" presStyleCnt="8"/>
      <dgm:spPr/>
    </dgm:pt>
    <dgm:pt modelId="{D30790B0-89C5-45E7-ACB3-79BF1A75EC00}" type="pres">
      <dgm:prSet presAssocID="{AB627966-1814-4C04-A749-AFDD4A63D1A0}" presName="parentText" presStyleLbl="node1" presStyleIdx="4" presStyleCnt="8" custScaleX="100000" custScaleY="100000">
        <dgm:presLayoutVars>
          <dgm:chMax val="0"/>
          <dgm:bulletEnabled val="1"/>
        </dgm:presLayoutVars>
      </dgm:prSet>
      <dgm:spPr/>
    </dgm:pt>
    <dgm:pt modelId="{AB1DB590-0371-453A-8737-B68BE1D41AD1}" type="pres">
      <dgm:prSet presAssocID="{AB627966-1814-4C04-A749-AFDD4A63D1A0}" presName="negativeSpace" presStyleCnt="0"/>
      <dgm:spPr/>
    </dgm:pt>
    <dgm:pt modelId="{8C8F8B48-208B-481E-98B9-0FDA899D9344}" type="pres">
      <dgm:prSet presAssocID="{AB627966-1814-4C04-A749-AFDD4A63D1A0}" presName="childText" presStyleLbl="conFgAcc1" presStyleIdx="4" presStyleCnt="8" custScaleX="82645" custScaleY="82645">
        <dgm:presLayoutVars>
          <dgm:bulletEnabled val="1"/>
        </dgm:presLayoutVars>
      </dgm:prSet>
      <dgm:spPr/>
    </dgm:pt>
    <dgm:pt modelId="{0872544F-CFCD-4925-BAC1-2C7389F60D6A}" type="pres">
      <dgm:prSet presAssocID="{0B2D2119-1BC9-4799-AFD1-55EF7151C07A}" presName="spaceBetweenRectangles" presStyleCnt="0"/>
      <dgm:spPr/>
    </dgm:pt>
    <dgm:pt modelId="{89860277-0D51-4BD6-A8A0-4021F09ADD31}" type="pres">
      <dgm:prSet presAssocID="{81988951-9F05-4C9B-B5B9-6515387C2E2F}" presName="parentLin" presStyleCnt="0"/>
      <dgm:spPr/>
    </dgm:pt>
    <dgm:pt modelId="{351CF418-3937-4368-9FBD-D8CA7E4E19A5}" type="pres">
      <dgm:prSet presAssocID="{81988951-9F05-4C9B-B5B9-6515387C2E2F}" presName="parentLeftMargin" presStyleLbl="node1" presStyleIdx="4" presStyleCnt="8"/>
      <dgm:spPr/>
    </dgm:pt>
    <dgm:pt modelId="{C61C1EB2-E7C6-4D5A-9577-EF6ED5866ED2}" type="pres">
      <dgm:prSet presAssocID="{81988951-9F05-4C9B-B5B9-6515387C2E2F}" presName="parentText" presStyleLbl="node1" presStyleIdx="5" presStyleCnt="8" custScaleX="100000" custScaleY="100000">
        <dgm:presLayoutVars>
          <dgm:chMax val="0"/>
          <dgm:bulletEnabled val="1"/>
        </dgm:presLayoutVars>
      </dgm:prSet>
      <dgm:spPr/>
    </dgm:pt>
    <dgm:pt modelId="{6985CB66-DF1E-45A1-B7B9-51D08615F50B}" type="pres">
      <dgm:prSet presAssocID="{81988951-9F05-4C9B-B5B9-6515387C2E2F}" presName="negativeSpace" presStyleCnt="0"/>
      <dgm:spPr/>
    </dgm:pt>
    <dgm:pt modelId="{0A9719F9-1D98-4153-85F6-9ECBC0C6D117}" type="pres">
      <dgm:prSet presAssocID="{81988951-9F05-4C9B-B5B9-6515387C2E2F}" presName="childText" presStyleLbl="conFgAcc1" presStyleIdx="5" presStyleCnt="8" custScaleX="82645" custScaleY="82645">
        <dgm:presLayoutVars>
          <dgm:bulletEnabled val="1"/>
        </dgm:presLayoutVars>
      </dgm:prSet>
      <dgm:spPr/>
    </dgm:pt>
    <dgm:pt modelId="{A212C7CE-A9DF-4B59-99C9-DCFE63BBBC7B}" type="pres">
      <dgm:prSet presAssocID="{50CED92C-B012-43C3-93A2-D667921FA28A}" presName="spaceBetweenRectangles" presStyleCnt="0"/>
      <dgm:spPr/>
    </dgm:pt>
    <dgm:pt modelId="{26B7C6ED-9ED1-48EF-A71A-F13D4D98D081}" type="pres">
      <dgm:prSet presAssocID="{52A18D73-8B2F-4382-9D2A-9363B4F45DFF}" presName="parentLin" presStyleCnt="0"/>
      <dgm:spPr/>
    </dgm:pt>
    <dgm:pt modelId="{5DB0BFA1-60D3-4E56-92AE-159A8EF32FCA}" type="pres">
      <dgm:prSet presAssocID="{52A18D73-8B2F-4382-9D2A-9363B4F45DFF}" presName="parentLeftMargin" presStyleLbl="node1" presStyleIdx="5" presStyleCnt="8"/>
      <dgm:spPr/>
    </dgm:pt>
    <dgm:pt modelId="{A03E090C-011F-491B-8031-6921A605D8A7}" type="pres">
      <dgm:prSet presAssocID="{52A18D73-8B2F-4382-9D2A-9363B4F45DF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ED2E9ED-776E-4179-83B6-48B0C53B0CA4}" type="pres">
      <dgm:prSet presAssocID="{52A18D73-8B2F-4382-9D2A-9363B4F45DFF}" presName="negativeSpace" presStyleCnt="0"/>
      <dgm:spPr/>
    </dgm:pt>
    <dgm:pt modelId="{723871CF-B074-4616-8038-64E9A3F66EB1}" type="pres">
      <dgm:prSet presAssocID="{52A18D73-8B2F-4382-9D2A-9363B4F45DFF}" presName="childText" presStyleLbl="conFgAcc1" presStyleIdx="6" presStyleCnt="8" custScaleX="82645" custScaleY="82645">
        <dgm:presLayoutVars>
          <dgm:bulletEnabled val="1"/>
        </dgm:presLayoutVars>
      </dgm:prSet>
      <dgm:spPr/>
    </dgm:pt>
    <dgm:pt modelId="{1530147B-6EEB-4977-B1C3-2819234C7D04}" type="pres">
      <dgm:prSet presAssocID="{6510A952-F6A5-4B8E-936F-CF6802FE5F2B}" presName="spaceBetweenRectangles" presStyleCnt="0"/>
      <dgm:spPr/>
    </dgm:pt>
    <dgm:pt modelId="{B3FCDD34-A656-4ABE-85EF-AEDF8DC08DEA}" type="pres">
      <dgm:prSet presAssocID="{AFDFEDB3-B3FD-4917-86F6-BABB116D10CC}" presName="parentLin" presStyleCnt="0"/>
      <dgm:spPr/>
    </dgm:pt>
    <dgm:pt modelId="{7EE7BE70-E189-44FA-AE8D-A79B17D7F7B3}" type="pres">
      <dgm:prSet presAssocID="{AFDFEDB3-B3FD-4917-86F6-BABB116D10CC}" presName="parentLeftMargin" presStyleLbl="node1" presStyleIdx="6" presStyleCnt="8"/>
      <dgm:spPr/>
    </dgm:pt>
    <dgm:pt modelId="{18EE51CA-3970-4477-BE98-78D65E69F119}" type="pres">
      <dgm:prSet presAssocID="{AFDFEDB3-B3FD-4917-86F6-BABB116D10CC}" presName="parentText" presStyleLbl="node1" presStyleIdx="7" presStyleCnt="8" custScaleX="110000" custScaleY="110000">
        <dgm:presLayoutVars>
          <dgm:chMax val="0"/>
          <dgm:bulletEnabled val="1"/>
        </dgm:presLayoutVars>
      </dgm:prSet>
      <dgm:spPr/>
    </dgm:pt>
    <dgm:pt modelId="{5247E551-7739-4894-8C84-9A1FC7813BFB}" type="pres">
      <dgm:prSet presAssocID="{AFDFEDB3-B3FD-4917-86F6-BABB116D10CC}" presName="negativeSpace" presStyleCnt="0"/>
      <dgm:spPr/>
    </dgm:pt>
    <dgm:pt modelId="{85553C0C-6A6E-494B-878F-BD55482AE0AD}" type="pres">
      <dgm:prSet presAssocID="{AFDFEDB3-B3FD-4917-86F6-BABB116D10CC}" presName="childText" presStyleLbl="conFgAcc1" presStyleIdx="7" presStyleCnt="8" custScaleX="82645" custScaleY="90909">
        <dgm:presLayoutVars>
          <dgm:bulletEnabled val="1"/>
        </dgm:presLayoutVars>
      </dgm:prSet>
      <dgm:spPr/>
    </dgm:pt>
  </dgm:ptLst>
  <dgm:cxnLst>
    <dgm:cxn modelId="{5DC87004-0E52-4938-9684-9C749A7B034B}" type="presOf" srcId="{F983E422-A5F9-414D-B3B1-0C84FCF893FC}" destId="{179FA823-6947-4E5B-9D33-DA64B3FF9F2F}" srcOrd="0" destOrd="0" presId="urn:microsoft.com/office/officeart/2005/8/layout/list1"/>
    <dgm:cxn modelId="{D8511107-7BAE-42C8-B391-FEBC043CA12C}" srcId="{A2A5D7CF-6294-43A7-9C85-4EE2765C89A4}" destId="{9CCDCD09-754A-4EBC-939D-F446E0621BE9}" srcOrd="0" destOrd="0" parTransId="{88BCE2D1-E700-4AA3-BF06-A75C2A97EC2E}" sibTransId="{3A6A736B-42DA-43AF-AA2B-A8F49DC8AB03}"/>
    <dgm:cxn modelId="{16A87308-2AC4-491B-B11F-A0045911A1CF}" type="presOf" srcId="{81988951-9F05-4C9B-B5B9-6515387C2E2F}" destId="{351CF418-3937-4368-9FBD-D8CA7E4E19A5}" srcOrd="0" destOrd="0" presId="urn:microsoft.com/office/officeart/2005/8/layout/list1"/>
    <dgm:cxn modelId="{0DDDAC1E-9012-4B31-86BF-DAFE251FA0EA}" type="presOf" srcId="{03B40B89-C59F-4BE9-A63C-1A62382942CD}" destId="{1AA87FC6-AA79-4A22-B7CE-224B22DC1DA8}" srcOrd="1" destOrd="0" presId="urn:microsoft.com/office/officeart/2005/8/layout/list1"/>
    <dgm:cxn modelId="{C106DD24-4DA3-4092-A803-51DE647828BC}" type="presOf" srcId="{F983E422-A5F9-414D-B3B1-0C84FCF893FC}" destId="{2F7EC3DE-D08D-45AC-B064-EF83A22D81D7}" srcOrd="1" destOrd="0" presId="urn:microsoft.com/office/officeart/2005/8/layout/list1"/>
    <dgm:cxn modelId="{6EBA8833-361E-4F0A-9099-32A53F5043EB}" srcId="{A2A5D7CF-6294-43A7-9C85-4EE2765C89A4}" destId="{AFDFEDB3-B3FD-4917-86F6-BABB116D10CC}" srcOrd="7" destOrd="0" parTransId="{C193B788-AF90-41E8-B75C-959296940B6A}" sibTransId="{E5EA5282-E6A1-499E-A3BE-6C90139E267C}"/>
    <dgm:cxn modelId="{F70A1B35-237A-4138-8D52-892664A6FDBF}" type="presOf" srcId="{AFDFEDB3-B3FD-4917-86F6-BABB116D10CC}" destId="{18EE51CA-3970-4477-BE98-78D65E69F119}" srcOrd="1" destOrd="0" presId="urn:microsoft.com/office/officeart/2005/8/layout/list1"/>
    <dgm:cxn modelId="{075C783A-4356-4823-AED6-5DB59E7B3AC0}" type="presOf" srcId="{81988951-9F05-4C9B-B5B9-6515387C2E2F}" destId="{C61C1EB2-E7C6-4D5A-9577-EF6ED5866ED2}" srcOrd="1" destOrd="0" presId="urn:microsoft.com/office/officeart/2005/8/layout/list1"/>
    <dgm:cxn modelId="{7A2C7842-39B0-4229-A9B5-093954FC57E6}" srcId="{A2A5D7CF-6294-43A7-9C85-4EE2765C89A4}" destId="{AB627966-1814-4C04-A749-AFDD4A63D1A0}" srcOrd="4" destOrd="0" parTransId="{317F114D-1873-4AE4-872B-E263E3BFF333}" sibTransId="{0B2D2119-1BC9-4799-AFD1-55EF7151C07A}"/>
    <dgm:cxn modelId="{61F55867-FC97-424E-8134-B893AAF16E50}" type="presOf" srcId="{52A18D73-8B2F-4382-9D2A-9363B4F45DFF}" destId="{5DB0BFA1-60D3-4E56-92AE-159A8EF32FCA}" srcOrd="0" destOrd="0" presId="urn:microsoft.com/office/officeart/2005/8/layout/list1"/>
    <dgm:cxn modelId="{7F83BC6A-2578-4D8F-A9F1-90B4997F7A7F}" type="presOf" srcId="{AB627966-1814-4C04-A749-AFDD4A63D1A0}" destId="{D30790B0-89C5-45E7-ACB3-79BF1A75EC00}" srcOrd="1" destOrd="0" presId="urn:microsoft.com/office/officeart/2005/8/layout/list1"/>
    <dgm:cxn modelId="{4D41EF4B-F327-43EF-BBFB-371849DDADC0}" srcId="{A2A5D7CF-6294-43A7-9C85-4EE2765C89A4}" destId="{81988951-9F05-4C9B-B5B9-6515387C2E2F}" srcOrd="5" destOrd="0" parTransId="{EC27E601-2628-49F6-AA81-853E500B502B}" sibTransId="{50CED92C-B012-43C3-93A2-D667921FA28A}"/>
    <dgm:cxn modelId="{32FECB71-9BB3-4EF1-99EA-1CA04A4AEBA5}" type="presOf" srcId="{AFDFEDB3-B3FD-4917-86F6-BABB116D10CC}" destId="{7EE7BE70-E189-44FA-AE8D-A79B17D7F7B3}" srcOrd="0" destOrd="0" presId="urn:microsoft.com/office/officeart/2005/8/layout/list1"/>
    <dgm:cxn modelId="{06315D52-AD0F-41A4-9597-3FFE8EA02DE5}" type="presOf" srcId="{9CCDCD09-754A-4EBC-939D-F446E0621BE9}" destId="{FFA316EC-5709-40F8-888F-BF8EA11BD264}" srcOrd="0" destOrd="0" presId="urn:microsoft.com/office/officeart/2005/8/layout/list1"/>
    <dgm:cxn modelId="{FE7B2973-3576-401D-A251-A3E994EAFF25}" type="presOf" srcId="{35429BA3-795C-46AC-99F6-EC7F63A0DAF6}" destId="{4EBC0BF8-1563-41A9-B572-D8B2229F979C}" srcOrd="1" destOrd="0" presId="urn:microsoft.com/office/officeart/2005/8/layout/list1"/>
    <dgm:cxn modelId="{7928F153-6011-4F51-AC53-A6685A08DFC5}" type="presOf" srcId="{AB627966-1814-4C04-A749-AFDD4A63D1A0}" destId="{5E614153-C088-4ACF-B3C7-A8FB6191025D}" srcOrd="0" destOrd="0" presId="urn:microsoft.com/office/officeart/2005/8/layout/list1"/>
    <dgm:cxn modelId="{6EC12655-D35D-48A7-9B8F-3CFB7D2E714A}" type="presOf" srcId="{A2A5D7CF-6294-43A7-9C85-4EE2765C89A4}" destId="{8FDC8C43-3FCC-4813-BC2E-7C412C6C3F04}" srcOrd="0" destOrd="0" presId="urn:microsoft.com/office/officeart/2005/8/layout/list1"/>
    <dgm:cxn modelId="{ACEC7457-C0B2-406C-9FD5-70759B21EA01}" srcId="{A2A5D7CF-6294-43A7-9C85-4EE2765C89A4}" destId="{35429BA3-795C-46AC-99F6-EC7F63A0DAF6}" srcOrd="2" destOrd="0" parTransId="{C34C8FAE-FB11-4C40-966F-52A3F9DAC239}" sibTransId="{CFE0288B-FD85-4154-A67C-585B7C74E5AD}"/>
    <dgm:cxn modelId="{2A850D58-066F-48D8-A3B6-BBF641661904}" type="presOf" srcId="{9CCDCD09-754A-4EBC-939D-F446E0621BE9}" destId="{24712F34-AE0E-4713-9360-6CDADB0FE26C}" srcOrd="1" destOrd="0" presId="urn:microsoft.com/office/officeart/2005/8/layout/list1"/>
    <dgm:cxn modelId="{29959897-0C13-46DA-8C01-8EAA5899D41A}" type="presOf" srcId="{52A18D73-8B2F-4382-9D2A-9363B4F45DFF}" destId="{A03E090C-011F-491B-8031-6921A605D8A7}" srcOrd="1" destOrd="0" presId="urn:microsoft.com/office/officeart/2005/8/layout/list1"/>
    <dgm:cxn modelId="{7BC2C798-1FCE-419D-AE24-C5B9C62B9B4C}" srcId="{A2A5D7CF-6294-43A7-9C85-4EE2765C89A4}" destId="{52A18D73-8B2F-4382-9D2A-9363B4F45DFF}" srcOrd="6" destOrd="0" parTransId="{116AB534-CA60-44FE-9E0E-FD5E4522D037}" sibTransId="{6510A952-F6A5-4B8E-936F-CF6802FE5F2B}"/>
    <dgm:cxn modelId="{0CBF309F-4074-4DE9-A80D-B66411289E2C}" srcId="{A2A5D7CF-6294-43A7-9C85-4EE2765C89A4}" destId="{03B40B89-C59F-4BE9-A63C-1A62382942CD}" srcOrd="3" destOrd="0" parTransId="{9649ED97-E1EB-4D97-BE14-33DFD63C4E0D}" sibTransId="{D1DF5DDE-B8B7-4339-A833-0E8178187456}"/>
    <dgm:cxn modelId="{E42CF9CC-72D1-45DB-B2A3-081BADA5259F}" type="presOf" srcId="{03B40B89-C59F-4BE9-A63C-1A62382942CD}" destId="{0DE91AEC-562B-4AB9-B981-A5BD0378FC64}" srcOrd="0" destOrd="0" presId="urn:microsoft.com/office/officeart/2005/8/layout/list1"/>
    <dgm:cxn modelId="{CB0E8AD7-F99D-4F0D-86E6-E91ED9D4AD64}" srcId="{A2A5D7CF-6294-43A7-9C85-4EE2765C89A4}" destId="{F983E422-A5F9-414D-B3B1-0C84FCF893FC}" srcOrd="1" destOrd="0" parTransId="{C0465792-FD3F-4BCF-BD69-E51DA1F57DBE}" sibTransId="{9FDE6106-B721-413B-BC0D-789471D60940}"/>
    <dgm:cxn modelId="{18CE01E7-1EF2-4DA5-8EDF-2D8EA79AEB07}" type="presOf" srcId="{35429BA3-795C-46AC-99F6-EC7F63A0DAF6}" destId="{020B3400-8A96-4EFB-9E67-D16F77FF3932}" srcOrd="0" destOrd="0" presId="urn:microsoft.com/office/officeart/2005/8/layout/list1"/>
    <dgm:cxn modelId="{4366D10B-CDB7-40A4-8E3A-EE6B010B603E}" type="presParOf" srcId="{8FDC8C43-3FCC-4813-BC2E-7C412C6C3F04}" destId="{2E3D338E-CF54-4701-97EE-AAA197B5BFEF}" srcOrd="0" destOrd="0" presId="urn:microsoft.com/office/officeart/2005/8/layout/list1"/>
    <dgm:cxn modelId="{415EDA56-B42A-4D7C-821A-F4D5D2BC6FD6}" type="presParOf" srcId="{2E3D338E-CF54-4701-97EE-AAA197B5BFEF}" destId="{FFA316EC-5709-40F8-888F-BF8EA11BD264}" srcOrd="0" destOrd="0" presId="urn:microsoft.com/office/officeart/2005/8/layout/list1"/>
    <dgm:cxn modelId="{4A19A6BD-711B-482B-BF9E-AEB4DD3F4D39}" type="presParOf" srcId="{2E3D338E-CF54-4701-97EE-AAA197B5BFEF}" destId="{24712F34-AE0E-4713-9360-6CDADB0FE26C}" srcOrd="1" destOrd="0" presId="urn:microsoft.com/office/officeart/2005/8/layout/list1"/>
    <dgm:cxn modelId="{7699DDF8-EB55-4B9B-8048-C5EE65230235}" type="presParOf" srcId="{8FDC8C43-3FCC-4813-BC2E-7C412C6C3F04}" destId="{4290BC66-B588-4633-8C8F-23BCAC1AB900}" srcOrd="1" destOrd="0" presId="urn:microsoft.com/office/officeart/2005/8/layout/list1"/>
    <dgm:cxn modelId="{5470EF8B-1BC1-4916-B297-595C0F8AFC29}" type="presParOf" srcId="{8FDC8C43-3FCC-4813-BC2E-7C412C6C3F04}" destId="{838D26B2-B260-4572-99C6-B74085AE0C89}" srcOrd="2" destOrd="0" presId="urn:microsoft.com/office/officeart/2005/8/layout/list1"/>
    <dgm:cxn modelId="{CC8AD97A-2AFA-4D98-8391-B795106897EA}" type="presParOf" srcId="{8FDC8C43-3FCC-4813-BC2E-7C412C6C3F04}" destId="{ECBF1234-E1EA-4C07-8EA8-F13FD64FFBF6}" srcOrd="3" destOrd="0" presId="urn:microsoft.com/office/officeart/2005/8/layout/list1"/>
    <dgm:cxn modelId="{88A427D1-6696-47E3-9D84-4F8D5583BC32}" type="presParOf" srcId="{8FDC8C43-3FCC-4813-BC2E-7C412C6C3F04}" destId="{40595C43-351A-4737-A546-73B6FD445503}" srcOrd="4" destOrd="0" presId="urn:microsoft.com/office/officeart/2005/8/layout/list1"/>
    <dgm:cxn modelId="{65FA3538-00D3-4073-AA4B-9F583002C740}" type="presParOf" srcId="{40595C43-351A-4737-A546-73B6FD445503}" destId="{179FA823-6947-4E5B-9D33-DA64B3FF9F2F}" srcOrd="0" destOrd="0" presId="urn:microsoft.com/office/officeart/2005/8/layout/list1"/>
    <dgm:cxn modelId="{A0BAADAA-9D80-4DDC-9E2E-7451A3E806EC}" type="presParOf" srcId="{40595C43-351A-4737-A546-73B6FD445503}" destId="{2F7EC3DE-D08D-45AC-B064-EF83A22D81D7}" srcOrd="1" destOrd="0" presId="urn:microsoft.com/office/officeart/2005/8/layout/list1"/>
    <dgm:cxn modelId="{1C13DB72-3454-42BB-A84F-B4D5364AC464}" type="presParOf" srcId="{8FDC8C43-3FCC-4813-BC2E-7C412C6C3F04}" destId="{06D7DA6A-B05C-4BCB-BBAF-4AB57D2E54C4}" srcOrd="5" destOrd="0" presId="urn:microsoft.com/office/officeart/2005/8/layout/list1"/>
    <dgm:cxn modelId="{54B624ED-FEF5-47C8-A2D3-001538963EAF}" type="presParOf" srcId="{8FDC8C43-3FCC-4813-BC2E-7C412C6C3F04}" destId="{4499E4B7-5C39-4458-9523-70B7E9684659}" srcOrd="6" destOrd="0" presId="urn:microsoft.com/office/officeart/2005/8/layout/list1"/>
    <dgm:cxn modelId="{32BB2800-D561-4A78-8A23-703D0619B65D}" type="presParOf" srcId="{8FDC8C43-3FCC-4813-BC2E-7C412C6C3F04}" destId="{14061724-D20E-4048-8DAF-44B620AD37E5}" srcOrd="7" destOrd="0" presId="urn:microsoft.com/office/officeart/2005/8/layout/list1"/>
    <dgm:cxn modelId="{651BCE72-D33E-486F-8A64-B35F73ED7C24}" type="presParOf" srcId="{8FDC8C43-3FCC-4813-BC2E-7C412C6C3F04}" destId="{E9B86EA5-2C87-40BF-BDAB-EC2A387FF1D5}" srcOrd="8" destOrd="0" presId="urn:microsoft.com/office/officeart/2005/8/layout/list1"/>
    <dgm:cxn modelId="{1F797185-424E-43EE-BBE8-1B56065DB778}" type="presParOf" srcId="{E9B86EA5-2C87-40BF-BDAB-EC2A387FF1D5}" destId="{020B3400-8A96-4EFB-9E67-D16F77FF3932}" srcOrd="0" destOrd="0" presId="urn:microsoft.com/office/officeart/2005/8/layout/list1"/>
    <dgm:cxn modelId="{DCB2E978-C334-4BC6-AC02-43C525E2B872}" type="presParOf" srcId="{E9B86EA5-2C87-40BF-BDAB-EC2A387FF1D5}" destId="{4EBC0BF8-1563-41A9-B572-D8B2229F979C}" srcOrd="1" destOrd="0" presId="urn:microsoft.com/office/officeart/2005/8/layout/list1"/>
    <dgm:cxn modelId="{2C492DC2-99CE-4080-8497-B837B2967560}" type="presParOf" srcId="{8FDC8C43-3FCC-4813-BC2E-7C412C6C3F04}" destId="{7CEACF56-4FA6-40A3-A84F-190018283638}" srcOrd="9" destOrd="0" presId="urn:microsoft.com/office/officeart/2005/8/layout/list1"/>
    <dgm:cxn modelId="{550FB4BA-B14E-448D-AA0A-0547D24CC84D}" type="presParOf" srcId="{8FDC8C43-3FCC-4813-BC2E-7C412C6C3F04}" destId="{2B3D9B3D-3961-43F5-8C87-20D7F41AE9B7}" srcOrd="10" destOrd="0" presId="urn:microsoft.com/office/officeart/2005/8/layout/list1"/>
    <dgm:cxn modelId="{770D3CFE-8293-406C-99A6-B52A3E8C2D4A}" type="presParOf" srcId="{8FDC8C43-3FCC-4813-BC2E-7C412C6C3F04}" destId="{B9DC9A76-086B-43EF-9F3D-15919F762544}" srcOrd="11" destOrd="0" presId="urn:microsoft.com/office/officeart/2005/8/layout/list1"/>
    <dgm:cxn modelId="{8ABC23A5-A24B-4DEE-9C61-50701648123E}" type="presParOf" srcId="{8FDC8C43-3FCC-4813-BC2E-7C412C6C3F04}" destId="{143D7EED-25FF-424B-9487-B241D87163FF}" srcOrd="12" destOrd="0" presId="urn:microsoft.com/office/officeart/2005/8/layout/list1"/>
    <dgm:cxn modelId="{585A9126-9FF6-4804-A47A-E06D758095CD}" type="presParOf" srcId="{143D7EED-25FF-424B-9487-B241D87163FF}" destId="{0DE91AEC-562B-4AB9-B981-A5BD0378FC64}" srcOrd="0" destOrd="0" presId="urn:microsoft.com/office/officeart/2005/8/layout/list1"/>
    <dgm:cxn modelId="{1A7D2B71-2C9E-4885-8BBB-E19647950E3F}" type="presParOf" srcId="{143D7EED-25FF-424B-9487-B241D87163FF}" destId="{1AA87FC6-AA79-4A22-B7CE-224B22DC1DA8}" srcOrd="1" destOrd="0" presId="urn:microsoft.com/office/officeart/2005/8/layout/list1"/>
    <dgm:cxn modelId="{D4394913-27A9-41A7-A80B-EF053D2FBCF9}" type="presParOf" srcId="{8FDC8C43-3FCC-4813-BC2E-7C412C6C3F04}" destId="{A4DE74E5-0F98-457D-AE69-6AFE2D25F4D3}" srcOrd="13" destOrd="0" presId="urn:microsoft.com/office/officeart/2005/8/layout/list1"/>
    <dgm:cxn modelId="{7BA4A7E2-716C-401C-B97C-DE74901A6C2A}" type="presParOf" srcId="{8FDC8C43-3FCC-4813-BC2E-7C412C6C3F04}" destId="{F1C12842-B6BB-4959-9C3F-46832FD8D0FD}" srcOrd="14" destOrd="0" presId="urn:microsoft.com/office/officeart/2005/8/layout/list1"/>
    <dgm:cxn modelId="{CA97EEC9-38A3-4974-A1BA-394D92334F19}" type="presParOf" srcId="{8FDC8C43-3FCC-4813-BC2E-7C412C6C3F04}" destId="{75905B96-3BE7-42E7-9FF8-C2CAC93629C0}" srcOrd="15" destOrd="0" presId="urn:microsoft.com/office/officeart/2005/8/layout/list1"/>
    <dgm:cxn modelId="{D8F45F2F-4224-46F8-8BAB-5AEBA6FEC53E}" type="presParOf" srcId="{8FDC8C43-3FCC-4813-BC2E-7C412C6C3F04}" destId="{FEAE67B8-B099-4147-A3E3-7E43ECCA129E}" srcOrd="16" destOrd="0" presId="urn:microsoft.com/office/officeart/2005/8/layout/list1"/>
    <dgm:cxn modelId="{238F49EF-084D-466A-AC4A-555150549FB6}" type="presParOf" srcId="{FEAE67B8-B099-4147-A3E3-7E43ECCA129E}" destId="{5E614153-C088-4ACF-B3C7-A8FB6191025D}" srcOrd="0" destOrd="0" presId="urn:microsoft.com/office/officeart/2005/8/layout/list1"/>
    <dgm:cxn modelId="{E55FC6E4-2B0A-4BF7-82C8-762BE0190441}" type="presParOf" srcId="{FEAE67B8-B099-4147-A3E3-7E43ECCA129E}" destId="{D30790B0-89C5-45E7-ACB3-79BF1A75EC00}" srcOrd="1" destOrd="0" presId="urn:microsoft.com/office/officeart/2005/8/layout/list1"/>
    <dgm:cxn modelId="{5E1C40B9-68CF-498C-8A9F-BE16C22AA95B}" type="presParOf" srcId="{8FDC8C43-3FCC-4813-BC2E-7C412C6C3F04}" destId="{AB1DB590-0371-453A-8737-B68BE1D41AD1}" srcOrd="17" destOrd="0" presId="urn:microsoft.com/office/officeart/2005/8/layout/list1"/>
    <dgm:cxn modelId="{9F8DBF05-A6CB-48C6-909F-7992B9EEB625}" type="presParOf" srcId="{8FDC8C43-3FCC-4813-BC2E-7C412C6C3F04}" destId="{8C8F8B48-208B-481E-98B9-0FDA899D9344}" srcOrd="18" destOrd="0" presId="urn:microsoft.com/office/officeart/2005/8/layout/list1"/>
    <dgm:cxn modelId="{01FB80AF-0B7D-4051-B466-5430313565C0}" type="presParOf" srcId="{8FDC8C43-3FCC-4813-BC2E-7C412C6C3F04}" destId="{0872544F-CFCD-4925-BAC1-2C7389F60D6A}" srcOrd="19" destOrd="0" presId="urn:microsoft.com/office/officeart/2005/8/layout/list1"/>
    <dgm:cxn modelId="{2E6C74CA-1A51-4A4A-9D39-FE2A6A344199}" type="presParOf" srcId="{8FDC8C43-3FCC-4813-BC2E-7C412C6C3F04}" destId="{89860277-0D51-4BD6-A8A0-4021F09ADD31}" srcOrd="20" destOrd="0" presId="urn:microsoft.com/office/officeart/2005/8/layout/list1"/>
    <dgm:cxn modelId="{B02DAFEF-14E2-416A-A53B-54AB3618D607}" type="presParOf" srcId="{89860277-0D51-4BD6-A8A0-4021F09ADD31}" destId="{351CF418-3937-4368-9FBD-D8CA7E4E19A5}" srcOrd="0" destOrd="0" presId="urn:microsoft.com/office/officeart/2005/8/layout/list1"/>
    <dgm:cxn modelId="{88A1E105-14FA-4087-B0B0-7FBB3666E2FE}" type="presParOf" srcId="{89860277-0D51-4BD6-A8A0-4021F09ADD31}" destId="{C61C1EB2-E7C6-4D5A-9577-EF6ED5866ED2}" srcOrd="1" destOrd="0" presId="urn:microsoft.com/office/officeart/2005/8/layout/list1"/>
    <dgm:cxn modelId="{8B07D25D-4984-426B-A30E-06AEF84F7AF2}" type="presParOf" srcId="{8FDC8C43-3FCC-4813-BC2E-7C412C6C3F04}" destId="{6985CB66-DF1E-45A1-B7B9-51D08615F50B}" srcOrd="21" destOrd="0" presId="urn:microsoft.com/office/officeart/2005/8/layout/list1"/>
    <dgm:cxn modelId="{373C2FF5-A880-4FF0-9387-6233165C3C34}" type="presParOf" srcId="{8FDC8C43-3FCC-4813-BC2E-7C412C6C3F04}" destId="{0A9719F9-1D98-4153-85F6-9ECBC0C6D117}" srcOrd="22" destOrd="0" presId="urn:microsoft.com/office/officeart/2005/8/layout/list1"/>
    <dgm:cxn modelId="{D32DE2E2-2740-4C23-9BD7-A5DFEA00A632}" type="presParOf" srcId="{8FDC8C43-3FCC-4813-BC2E-7C412C6C3F04}" destId="{A212C7CE-A9DF-4B59-99C9-DCFE63BBBC7B}" srcOrd="23" destOrd="0" presId="urn:microsoft.com/office/officeart/2005/8/layout/list1"/>
    <dgm:cxn modelId="{A4B2FFFF-9D72-476F-BD41-F32C5DB1668E}" type="presParOf" srcId="{8FDC8C43-3FCC-4813-BC2E-7C412C6C3F04}" destId="{26B7C6ED-9ED1-48EF-A71A-F13D4D98D081}" srcOrd="24" destOrd="0" presId="urn:microsoft.com/office/officeart/2005/8/layout/list1"/>
    <dgm:cxn modelId="{ABFAB593-B24A-46DD-8BCB-70F275715BE1}" type="presParOf" srcId="{26B7C6ED-9ED1-48EF-A71A-F13D4D98D081}" destId="{5DB0BFA1-60D3-4E56-92AE-159A8EF32FCA}" srcOrd="0" destOrd="0" presId="urn:microsoft.com/office/officeart/2005/8/layout/list1"/>
    <dgm:cxn modelId="{779FE6EE-8E4B-4E62-99F9-80891A771D1F}" type="presParOf" srcId="{26B7C6ED-9ED1-48EF-A71A-F13D4D98D081}" destId="{A03E090C-011F-491B-8031-6921A605D8A7}" srcOrd="1" destOrd="0" presId="urn:microsoft.com/office/officeart/2005/8/layout/list1"/>
    <dgm:cxn modelId="{5548DBB9-3D82-46C7-B934-654B6481FC35}" type="presParOf" srcId="{8FDC8C43-3FCC-4813-BC2E-7C412C6C3F04}" destId="{0ED2E9ED-776E-4179-83B6-48B0C53B0CA4}" srcOrd="25" destOrd="0" presId="urn:microsoft.com/office/officeart/2005/8/layout/list1"/>
    <dgm:cxn modelId="{9F8E09D5-4245-4239-AB5F-AFB278121CB2}" type="presParOf" srcId="{8FDC8C43-3FCC-4813-BC2E-7C412C6C3F04}" destId="{723871CF-B074-4616-8038-64E9A3F66EB1}" srcOrd="26" destOrd="0" presId="urn:microsoft.com/office/officeart/2005/8/layout/list1"/>
    <dgm:cxn modelId="{1B75A153-1F6B-4B8E-A458-F368F5F3682B}" type="presParOf" srcId="{8FDC8C43-3FCC-4813-BC2E-7C412C6C3F04}" destId="{1530147B-6EEB-4977-B1C3-2819234C7D04}" srcOrd="27" destOrd="0" presId="urn:microsoft.com/office/officeart/2005/8/layout/list1"/>
    <dgm:cxn modelId="{AF4A210B-2E13-43F8-8851-915B23AA9E7D}" type="presParOf" srcId="{8FDC8C43-3FCC-4813-BC2E-7C412C6C3F04}" destId="{B3FCDD34-A656-4ABE-85EF-AEDF8DC08DEA}" srcOrd="28" destOrd="0" presId="urn:microsoft.com/office/officeart/2005/8/layout/list1"/>
    <dgm:cxn modelId="{CFB23DED-1A88-484A-B89E-8B5E53B76859}" type="presParOf" srcId="{B3FCDD34-A656-4ABE-85EF-AEDF8DC08DEA}" destId="{7EE7BE70-E189-44FA-AE8D-A79B17D7F7B3}" srcOrd="0" destOrd="0" presId="urn:microsoft.com/office/officeart/2005/8/layout/list1"/>
    <dgm:cxn modelId="{02CAE344-852B-4EF8-A233-E1F9266B8BA8}" type="presParOf" srcId="{B3FCDD34-A656-4ABE-85EF-AEDF8DC08DEA}" destId="{18EE51CA-3970-4477-BE98-78D65E69F119}" srcOrd="1" destOrd="0" presId="urn:microsoft.com/office/officeart/2005/8/layout/list1"/>
    <dgm:cxn modelId="{D19B5D9E-334F-466D-91A7-A61BC451139E}" type="presParOf" srcId="{8FDC8C43-3FCC-4813-BC2E-7C412C6C3F04}" destId="{5247E551-7739-4894-8C84-9A1FC7813BFB}" srcOrd="29" destOrd="0" presId="urn:microsoft.com/office/officeart/2005/8/layout/list1"/>
    <dgm:cxn modelId="{B8DC3037-523C-4F3C-A638-3FAB4E90EB8F}" type="presParOf" srcId="{8FDC8C43-3FCC-4813-BC2E-7C412C6C3F04}" destId="{85553C0C-6A6E-494B-878F-BD55482AE0A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5D7CF-6294-43A7-9C85-4EE2765C89A4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5429BA3-795C-46AC-99F6-EC7F63A0DA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 There is no alternative  (Thatcher, κυβερνητική ρητορική)</a:t>
          </a:r>
          <a:endParaRPr lang="el-GR" sz="1600" dirty="0"/>
        </a:p>
      </dgm:t>
    </dgm:pt>
    <dgm:pt modelId="{C34C8FAE-FB11-4C40-966F-52A3F9DAC239}" type="par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CFE0288B-FD85-4154-A67C-585B7C74E5AD}" type="sib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47909480-719E-4A1C-8274-757DC65D1EB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/>
            <a:t> Food is a weapon – Don't waste it!  (propaganda WWII)</a:t>
          </a:r>
          <a:endParaRPr lang="en-US" sz="1600" dirty="0"/>
        </a:p>
      </dgm:t>
    </dgm:pt>
    <dgm:pt modelId="{2290F937-933B-4521-BFA7-E1B6C60A8CDC}" type="parTrans" cxnId="{64B917ED-AEFF-4862-91E7-B1CFB1DA05A3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B4A9F33A-E737-4485-BE35-FB66F7AA2C3F}" type="sibTrans" cxnId="{64B917ED-AEFF-4862-91E7-B1CFB1DA05A3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317DBA3E-5C2E-4F94-8A53-2E83F933D81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/>
            <a:t> Nel segreto dell'urna dio ti vede. Stalin no!  (</a:t>
          </a:r>
          <a:r>
            <a:rPr lang="el-GR" sz="1600"/>
            <a:t>Χριστιανοδημοκράτες Ιταλίας, ψυχρός πόλεμος)</a:t>
          </a:r>
          <a:endParaRPr lang="el-GR" sz="1600" dirty="0"/>
        </a:p>
      </dgm:t>
    </dgm:pt>
    <dgm:pt modelId="{79211203-3712-4488-BEA3-73BA842C3142}" type="parTrans" cxnId="{F8635EBB-D021-42F0-83B2-10F84455619E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E754F3F2-5089-4F5A-BC36-CEA05A6D315C}" type="sibTrans" cxnId="{F8635EBB-D021-42F0-83B2-10F84455619E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8FDC8C43-3FCC-4813-BC2E-7C412C6C3F04}" type="pres">
      <dgm:prSet presAssocID="{A2A5D7CF-6294-43A7-9C85-4EE2765C89A4}" presName="linear" presStyleCnt="0">
        <dgm:presLayoutVars>
          <dgm:dir/>
          <dgm:animLvl val="lvl"/>
          <dgm:resizeHandles val="exact"/>
        </dgm:presLayoutVars>
      </dgm:prSet>
      <dgm:spPr/>
    </dgm:pt>
    <dgm:pt modelId="{E9B86EA5-2C87-40BF-BDAB-EC2A387FF1D5}" type="pres">
      <dgm:prSet presAssocID="{35429BA3-795C-46AC-99F6-EC7F63A0DAF6}" presName="parentLin" presStyleCnt="0"/>
      <dgm:spPr/>
    </dgm:pt>
    <dgm:pt modelId="{020B3400-8A96-4EFB-9E67-D16F77FF3932}" type="pres">
      <dgm:prSet presAssocID="{35429BA3-795C-46AC-99F6-EC7F63A0DAF6}" presName="parentLeftMargin" presStyleLbl="node1" presStyleIdx="0" presStyleCnt="3"/>
      <dgm:spPr/>
    </dgm:pt>
    <dgm:pt modelId="{4EBC0BF8-1563-41A9-B572-D8B2229F979C}" type="pres">
      <dgm:prSet presAssocID="{35429BA3-795C-46AC-99F6-EC7F63A0DAF6}" presName="parentText" presStyleLbl="node1" presStyleIdx="0" presStyleCnt="3" custScaleX="82645" custScaleY="82645">
        <dgm:presLayoutVars>
          <dgm:chMax val="0"/>
          <dgm:bulletEnabled val="1"/>
        </dgm:presLayoutVars>
      </dgm:prSet>
      <dgm:spPr/>
    </dgm:pt>
    <dgm:pt modelId="{7CEACF56-4FA6-40A3-A84F-190018283638}" type="pres">
      <dgm:prSet presAssocID="{35429BA3-795C-46AC-99F6-EC7F63A0DAF6}" presName="negativeSpace" presStyleCnt="0"/>
      <dgm:spPr/>
    </dgm:pt>
    <dgm:pt modelId="{2B3D9B3D-3961-43F5-8C87-20D7F41AE9B7}" type="pres">
      <dgm:prSet presAssocID="{35429BA3-795C-46AC-99F6-EC7F63A0DAF6}" presName="childText" presStyleLbl="conFgAcc1" presStyleIdx="0" presStyleCnt="3" custScaleX="75132" custScaleY="75132">
        <dgm:presLayoutVars>
          <dgm:bulletEnabled val="1"/>
        </dgm:presLayoutVars>
      </dgm:prSet>
      <dgm:spPr/>
    </dgm:pt>
    <dgm:pt modelId="{B9DC9A76-086B-43EF-9F3D-15919F762544}" type="pres">
      <dgm:prSet presAssocID="{CFE0288B-FD85-4154-A67C-585B7C74E5AD}" presName="spaceBetweenRectangles" presStyleCnt="0"/>
      <dgm:spPr/>
    </dgm:pt>
    <dgm:pt modelId="{4BC8A066-3833-4D0D-A06F-F93FFA68F043}" type="pres">
      <dgm:prSet presAssocID="{47909480-719E-4A1C-8274-757DC65D1EB7}" presName="parentLin" presStyleCnt="0"/>
      <dgm:spPr/>
    </dgm:pt>
    <dgm:pt modelId="{8694D0B0-04FE-4EAE-B585-798A2758C7BD}" type="pres">
      <dgm:prSet presAssocID="{47909480-719E-4A1C-8274-757DC65D1EB7}" presName="parentLeftMargin" presStyleLbl="node1" presStyleIdx="0" presStyleCnt="3"/>
      <dgm:spPr/>
    </dgm:pt>
    <dgm:pt modelId="{26B97A36-0104-45AA-A201-7A1330DE6A14}" type="pres">
      <dgm:prSet presAssocID="{47909480-719E-4A1C-8274-757DC65D1EB7}" presName="parentText" presStyleLbl="node1" presStyleIdx="1" presStyleCnt="3" custScaleX="82645" custScaleY="82645">
        <dgm:presLayoutVars>
          <dgm:chMax val="0"/>
          <dgm:bulletEnabled val="1"/>
        </dgm:presLayoutVars>
      </dgm:prSet>
      <dgm:spPr/>
    </dgm:pt>
    <dgm:pt modelId="{321CFB98-B4D4-4C4D-AF61-F01B7B22C1AC}" type="pres">
      <dgm:prSet presAssocID="{47909480-719E-4A1C-8274-757DC65D1EB7}" presName="negativeSpace" presStyleCnt="0"/>
      <dgm:spPr/>
    </dgm:pt>
    <dgm:pt modelId="{454BADD6-2247-480C-9761-A67C0A86F833}" type="pres">
      <dgm:prSet presAssocID="{47909480-719E-4A1C-8274-757DC65D1EB7}" presName="childText" presStyleLbl="conFgAcc1" presStyleIdx="1" presStyleCnt="3" custScaleX="75132" custScaleY="75132">
        <dgm:presLayoutVars>
          <dgm:bulletEnabled val="1"/>
        </dgm:presLayoutVars>
      </dgm:prSet>
      <dgm:spPr/>
    </dgm:pt>
    <dgm:pt modelId="{F7D828DD-2D75-4559-96D8-DD3389B1C7F1}" type="pres">
      <dgm:prSet presAssocID="{B4A9F33A-E737-4485-BE35-FB66F7AA2C3F}" presName="spaceBetweenRectangles" presStyleCnt="0"/>
      <dgm:spPr/>
    </dgm:pt>
    <dgm:pt modelId="{E5BF81F5-D1BA-4712-9A4C-3D14ADD87A60}" type="pres">
      <dgm:prSet presAssocID="{317DBA3E-5C2E-4F94-8A53-2E83F933D81D}" presName="parentLin" presStyleCnt="0"/>
      <dgm:spPr/>
    </dgm:pt>
    <dgm:pt modelId="{B137B216-156C-4956-84FD-9C41157F9FFD}" type="pres">
      <dgm:prSet presAssocID="{317DBA3E-5C2E-4F94-8A53-2E83F933D81D}" presName="parentLeftMargin" presStyleLbl="node1" presStyleIdx="1" presStyleCnt="3"/>
      <dgm:spPr/>
    </dgm:pt>
    <dgm:pt modelId="{B05BE333-1561-49AE-AFE2-B657262C049F}" type="pres">
      <dgm:prSet presAssocID="{317DBA3E-5C2E-4F94-8A53-2E83F933D81D}" presName="parentText" presStyleLbl="node1" presStyleIdx="2" presStyleCnt="3" custScaleX="82645" custScaleY="82645">
        <dgm:presLayoutVars>
          <dgm:chMax val="0"/>
          <dgm:bulletEnabled val="1"/>
        </dgm:presLayoutVars>
      </dgm:prSet>
      <dgm:spPr/>
    </dgm:pt>
    <dgm:pt modelId="{2A788344-AD50-4AE1-9C4E-B69AE2975394}" type="pres">
      <dgm:prSet presAssocID="{317DBA3E-5C2E-4F94-8A53-2E83F933D81D}" presName="negativeSpace" presStyleCnt="0"/>
      <dgm:spPr/>
    </dgm:pt>
    <dgm:pt modelId="{4B48BBB7-E03C-4CCC-8EC4-99EB1556A42C}" type="pres">
      <dgm:prSet presAssocID="{317DBA3E-5C2E-4F94-8A53-2E83F933D81D}" presName="childText" presStyleLbl="conFgAcc1" presStyleIdx="2" presStyleCnt="3" custScaleX="75132" custScaleY="75132">
        <dgm:presLayoutVars>
          <dgm:bulletEnabled val="1"/>
        </dgm:presLayoutVars>
      </dgm:prSet>
      <dgm:spPr/>
    </dgm:pt>
  </dgm:ptLst>
  <dgm:cxnLst>
    <dgm:cxn modelId="{C1E8055C-132F-4E35-BBFE-092739A118E2}" type="presOf" srcId="{317DBA3E-5C2E-4F94-8A53-2E83F933D81D}" destId="{B137B216-156C-4956-84FD-9C41157F9FFD}" srcOrd="0" destOrd="0" presId="urn:microsoft.com/office/officeart/2005/8/layout/list1"/>
    <dgm:cxn modelId="{BE833D45-1D49-4894-A94B-643F7036F07A}" type="presOf" srcId="{317DBA3E-5C2E-4F94-8A53-2E83F933D81D}" destId="{B05BE333-1561-49AE-AFE2-B657262C049F}" srcOrd="1" destOrd="0" presId="urn:microsoft.com/office/officeart/2005/8/layout/list1"/>
    <dgm:cxn modelId="{502EA269-6BDD-41EA-848F-06724172244D}" type="presOf" srcId="{35429BA3-795C-46AC-99F6-EC7F63A0DAF6}" destId="{4EBC0BF8-1563-41A9-B572-D8B2229F979C}" srcOrd="1" destOrd="0" presId="urn:microsoft.com/office/officeart/2005/8/layout/list1"/>
    <dgm:cxn modelId="{6EC12655-D35D-48A7-9B8F-3CFB7D2E714A}" type="presOf" srcId="{A2A5D7CF-6294-43A7-9C85-4EE2765C89A4}" destId="{8FDC8C43-3FCC-4813-BC2E-7C412C6C3F04}" srcOrd="0" destOrd="0" presId="urn:microsoft.com/office/officeart/2005/8/layout/list1"/>
    <dgm:cxn modelId="{ACEC7457-C0B2-406C-9FD5-70759B21EA01}" srcId="{A2A5D7CF-6294-43A7-9C85-4EE2765C89A4}" destId="{35429BA3-795C-46AC-99F6-EC7F63A0DAF6}" srcOrd="0" destOrd="0" parTransId="{C34C8FAE-FB11-4C40-966F-52A3F9DAC239}" sibTransId="{CFE0288B-FD85-4154-A67C-585B7C74E5AD}"/>
    <dgm:cxn modelId="{3BDD5C7B-EABD-4970-9DC2-FE0FC93F6624}" type="presOf" srcId="{47909480-719E-4A1C-8274-757DC65D1EB7}" destId="{26B97A36-0104-45AA-A201-7A1330DE6A14}" srcOrd="1" destOrd="0" presId="urn:microsoft.com/office/officeart/2005/8/layout/list1"/>
    <dgm:cxn modelId="{A5C02BB1-5D29-4117-8525-080D4800397D}" type="presOf" srcId="{47909480-719E-4A1C-8274-757DC65D1EB7}" destId="{8694D0B0-04FE-4EAE-B585-798A2758C7BD}" srcOrd="0" destOrd="0" presId="urn:microsoft.com/office/officeart/2005/8/layout/list1"/>
    <dgm:cxn modelId="{F8635EBB-D021-42F0-83B2-10F84455619E}" srcId="{A2A5D7CF-6294-43A7-9C85-4EE2765C89A4}" destId="{317DBA3E-5C2E-4F94-8A53-2E83F933D81D}" srcOrd="2" destOrd="0" parTransId="{79211203-3712-4488-BEA3-73BA842C3142}" sibTransId="{E754F3F2-5089-4F5A-BC36-CEA05A6D315C}"/>
    <dgm:cxn modelId="{64B917ED-AEFF-4862-91E7-B1CFB1DA05A3}" srcId="{A2A5D7CF-6294-43A7-9C85-4EE2765C89A4}" destId="{47909480-719E-4A1C-8274-757DC65D1EB7}" srcOrd="1" destOrd="0" parTransId="{2290F937-933B-4521-BFA7-E1B6C60A8CDC}" sibTransId="{B4A9F33A-E737-4485-BE35-FB66F7AA2C3F}"/>
    <dgm:cxn modelId="{DEF3F8F3-6069-4A06-9FF0-5DF767A99E5C}" type="presOf" srcId="{35429BA3-795C-46AC-99F6-EC7F63A0DAF6}" destId="{020B3400-8A96-4EFB-9E67-D16F77FF3932}" srcOrd="0" destOrd="0" presId="urn:microsoft.com/office/officeart/2005/8/layout/list1"/>
    <dgm:cxn modelId="{BCA6F454-2063-47F7-A754-ED67F15B087E}" type="presParOf" srcId="{8FDC8C43-3FCC-4813-BC2E-7C412C6C3F04}" destId="{E9B86EA5-2C87-40BF-BDAB-EC2A387FF1D5}" srcOrd="0" destOrd="0" presId="urn:microsoft.com/office/officeart/2005/8/layout/list1"/>
    <dgm:cxn modelId="{74DD20D5-BA6F-4CD5-8808-6A7C5111C867}" type="presParOf" srcId="{E9B86EA5-2C87-40BF-BDAB-EC2A387FF1D5}" destId="{020B3400-8A96-4EFB-9E67-D16F77FF3932}" srcOrd="0" destOrd="0" presId="urn:microsoft.com/office/officeart/2005/8/layout/list1"/>
    <dgm:cxn modelId="{4911E690-FBCA-4869-891C-EBF1D526CAF5}" type="presParOf" srcId="{E9B86EA5-2C87-40BF-BDAB-EC2A387FF1D5}" destId="{4EBC0BF8-1563-41A9-B572-D8B2229F979C}" srcOrd="1" destOrd="0" presId="urn:microsoft.com/office/officeart/2005/8/layout/list1"/>
    <dgm:cxn modelId="{5CF38BA1-0ABE-448B-B0F5-EA4027CBAEA6}" type="presParOf" srcId="{8FDC8C43-3FCC-4813-BC2E-7C412C6C3F04}" destId="{7CEACF56-4FA6-40A3-A84F-190018283638}" srcOrd="1" destOrd="0" presId="urn:microsoft.com/office/officeart/2005/8/layout/list1"/>
    <dgm:cxn modelId="{D19BFF91-6298-4C33-9C12-2B8B5AB41259}" type="presParOf" srcId="{8FDC8C43-3FCC-4813-BC2E-7C412C6C3F04}" destId="{2B3D9B3D-3961-43F5-8C87-20D7F41AE9B7}" srcOrd="2" destOrd="0" presId="urn:microsoft.com/office/officeart/2005/8/layout/list1"/>
    <dgm:cxn modelId="{AC3E1619-6A1D-40CA-B9F5-0347261EF71E}" type="presParOf" srcId="{8FDC8C43-3FCC-4813-BC2E-7C412C6C3F04}" destId="{B9DC9A76-086B-43EF-9F3D-15919F762544}" srcOrd="3" destOrd="0" presId="urn:microsoft.com/office/officeart/2005/8/layout/list1"/>
    <dgm:cxn modelId="{F92EB007-E5E4-40B0-81A1-474F122DFAFE}" type="presParOf" srcId="{8FDC8C43-3FCC-4813-BC2E-7C412C6C3F04}" destId="{4BC8A066-3833-4D0D-A06F-F93FFA68F043}" srcOrd="4" destOrd="0" presId="urn:microsoft.com/office/officeart/2005/8/layout/list1"/>
    <dgm:cxn modelId="{BE7723DF-CE45-4FBE-8056-FEA441EAEC78}" type="presParOf" srcId="{4BC8A066-3833-4D0D-A06F-F93FFA68F043}" destId="{8694D0B0-04FE-4EAE-B585-798A2758C7BD}" srcOrd="0" destOrd="0" presId="urn:microsoft.com/office/officeart/2005/8/layout/list1"/>
    <dgm:cxn modelId="{E30B9DF3-85F7-4EE0-8AF1-4ADA3914D583}" type="presParOf" srcId="{4BC8A066-3833-4D0D-A06F-F93FFA68F043}" destId="{26B97A36-0104-45AA-A201-7A1330DE6A14}" srcOrd="1" destOrd="0" presId="urn:microsoft.com/office/officeart/2005/8/layout/list1"/>
    <dgm:cxn modelId="{E1369B8E-5591-4CDD-93D9-6CB9B8B3F799}" type="presParOf" srcId="{8FDC8C43-3FCC-4813-BC2E-7C412C6C3F04}" destId="{321CFB98-B4D4-4C4D-AF61-F01B7B22C1AC}" srcOrd="5" destOrd="0" presId="urn:microsoft.com/office/officeart/2005/8/layout/list1"/>
    <dgm:cxn modelId="{1E9BBFE5-43C9-4BFB-AF65-29F535709150}" type="presParOf" srcId="{8FDC8C43-3FCC-4813-BC2E-7C412C6C3F04}" destId="{454BADD6-2247-480C-9761-A67C0A86F833}" srcOrd="6" destOrd="0" presId="urn:microsoft.com/office/officeart/2005/8/layout/list1"/>
    <dgm:cxn modelId="{54B39F35-09EC-4641-A9AA-5217974AB9E6}" type="presParOf" srcId="{8FDC8C43-3FCC-4813-BC2E-7C412C6C3F04}" destId="{F7D828DD-2D75-4559-96D8-DD3389B1C7F1}" srcOrd="7" destOrd="0" presId="urn:microsoft.com/office/officeart/2005/8/layout/list1"/>
    <dgm:cxn modelId="{EB78AFC2-8926-42FF-8CA9-3E964363FD86}" type="presParOf" srcId="{8FDC8C43-3FCC-4813-BC2E-7C412C6C3F04}" destId="{E5BF81F5-D1BA-4712-9A4C-3D14ADD87A60}" srcOrd="8" destOrd="0" presId="urn:microsoft.com/office/officeart/2005/8/layout/list1"/>
    <dgm:cxn modelId="{C4CE32D4-CE0D-4AAB-B4D8-BB22C0D80C02}" type="presParOf" srcId="{E5BF81F5-D1BA-4712-9A4C-3D14ADD87A60}" destId="{B137B216-156C-4956-84FD-9C41157F9FFD}" srcOrd="0" destOrd="0" presId="urn:microsoft.com/office/officeart/2005/8/layout/list1"/>
    <dgm:cxn modelId="{CD43C636-D7CC-4B74-8C2D-1BE85C2050D1}" type="presParOf" srcId="{E5BF81F5-D1BA-4712-9A4C-3D14ADD87A60}" destId="{B05BE333-1561-49AE-AFE2-B657262C049F}" srcOrd="1" destOrd="0" presId="urn:microsoft.com/office/officeart/2005/8/layout/list1"/>
    <dgm:cxn modelId="{B0AD49F2-5FB7-40D9-B2B4-449A925BCACE}" type="presParOf" srcId="{8FDC8C43-3FCC-4813-BC2E-7C412C6C3F04}" destId="{2A788344-AD50-4AE1-9C4E-B69AE2975394}" srcOrd="9" destOrd="0" presId="urn:microsoft.com/office/officeart/2005/8/layout/list1"/>
    <dgm:cxn modelId="{7B7792B8-9FE9-4243-9565-8E30A54DDB5D}" type="presParOf" srcId="{8FDC8C43-3FCC-4813-BC2E-7C412C6C3F04}" destId="{4B48BBB7-E03C-4CCC-8EC4-99EB1556A4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A5D7CF-6294-43A7-9C85-4EE2765C89A4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5429BA3-795C-46AC-99F6-EC7F63A0DAF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 Αν όχι τώρα, πότε; Αν όχι εμείς, ποιοι;  (Υψηλάντης, 1821)</a:t>
          </a:r>
        </a:p>
      </dgm:t>
    </dgm:pt>
    <dgm:pt modelId="{C34C8FAE-FB11-4C40-966F-52A3F9DAC239}" type="par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CFE0288B-FD85-4154-A67C-585B7C74E5AD}" type="sib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E065F779-6FED-47E7-90E5-69E732187956}">
      <dgm:prSet custT="1"/>
      <dgm:spPr>
        <a:solidFill>
          <a:schemeClr val="accent1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 Καταδικάστε με, δεν έχει σημασία. Η Ιστορία θα με δικαιώσει  (</a:t>
          </a:r>
          <a:r>
            <a:rPr lang="el-GR" sz="1600" dirty="0" err="1">
              <a:solidFill>
                <a:schemeClr val="bg1"/>
              </a:solidFill>
            </a:rPr>
            <a:t>Φιντέλ</a:t>
          </a:r>
          <a:r>
            <a:rPr lang="el-GR" sz="1600" dirty="0">
              <a:solidFill>
                <a:schemeClr val="bg1"/>
              </a:solidFill>
            </a:rPr>
            <a:t> Κάστρο)</a:t>
          </a:r>
        </a:p>
      </dgm:t>
    </dgm:pt>
    <dgm:pt modelId="{6F1D971A-56A3-4DF8-94DE-5E4A4AD7C127}" type="parTrans" cxnId="{095ABFDC-8716-4951-AFE7-B503E5F00016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0398B4A6-E2B5-4430-8F19-E3104758E5AF}" type="sibTrans" cxnId="{095ABFDC-8716-4951-AFE7-B503E5F00016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4574FA6-162C-4587-9A39-EA9AEE4DDEF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dirty="0">
              <a:solidFill>
                <a:schemeClr val="bg1"/>
              </a:solidFill>
            </a:rPr>
            <a:t> La barricade ferme la rue mais ouvre la voie </a:t>
          </a:r>
          <a:endParaRPr lang="el-GR" sz="1600" dirty="0">
            <a:solidFill>
              <a:schemeClr val="bg1"/>
            </a:solidFill>
          </a:endParaRPr>
        </a:p>
      </dgm:t>
    </dgm:pt>
    <dgm:pt modelId="{FB891722-FF31-4B65-AE58-23F8BD7BC016}" type="parTrans" cxnId="{49FA3F35-F30E-48A9-B4EB-B980C3785D7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C0088A29-E570-426B-8E57-EDBD77EB3C1D}" type="sibTrans" cxnId="{49FA3F35-F30E-48A9-B4EB-B980C3785D7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D595655-EC85-4D84-8FB2-565E66C3DB4F}">
      <dgm:prSet custT="1"/>
      <dgm:spPr>
        <a:solidFill>
          <a:srgbClr val="0070C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 Ζει-ζει, ο </a:t>
          </a:r>
          <a:r>
            <a:rPr lang="el-GR" sz="1600" dirty="0" err="1">
              <a:solidFill>
                <a:schemeClr val="bg1"/>
              </a:solidFill>
            </a:rPr>
            <a:t>Τεμπονέρας</a:t>
          </a:r>
          <a:r>
            <a:rPr lang="el-GR" sz="1600" dirty="0">
              <a:solidFill>
                <a:schemeClr val="bg1"/>
              </a:solidFill>
            </a:rPr>
            <a:t> ζει, με </a:t>
          </a:r>
          <a:r>
            <a:rPr lang="el-GR" sz="1600" dirty="0" err="1">
              <a:solidFill>
                <a:schemeClr val="bg1"/>
              </a:solidFill>
            </a:rPr>
            <a:t>Πέτρουλα</a:t>
          </a:r>
          <a:r>
            <a:rPr lang="el-GR" sz="1600" dirty="0">
              <a:solidFill>
                <a:schemeClr val="bg1"/>
              </a:solidFill>
            </a:rPr>
            <a:t>-Λαμπράκη μάς οδηγεί! </a:t>
          </a:r>
        </a:p>
      </dgm:t>
    </dgm:pt>
    <dgm:pt modelId="{5776C291-94A5-48D5-95C0-2B4C55649FF6}" type="parTrans" cxnId="{65132B0A-6C28-4C47-8380-7BAF033CBF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CA1D8A7-1D45-4CAD-AA35-309CE9430CFD}" type="sibTrans" cxnId="{65132B0A-6C28-4C47-8380-7BAF033CBF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5D14B65A-7672-4F2B-9467-CB5BBA96F6FA}">
      <dgm:prSet custT="1"/>
      <dgm:spPr>
        <a:solidFill>
          <a:srgbClr val="00B05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Ο λαός δεν ξεχνά τι σημαίνει δεξιά. </a:t>
          </a:r>
        </a:p>
      </dgm:t>
    </dgm:pt>
    <dgm:pt modelId="{3A6AB17F-F7C9-43D3-9F12-9539E751779A}" type="parTrans" cxnId="{86A268D3-0420-40C2-91B5-581AF98E5EF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F847579E-BA47-4467-9C3C-7CF4E6BB868F}" type="sibTrans" cxnId="{86A268D3-0420-40C2-91B5-581AF98E5EF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FDC8C43-3FCC-4813-BC2E-7C412C6C3F04}" type="pres">
      <dgm:prSet presAssocID="{A2A5D7CF-6294-43A7-9C85-4EE2765C89A4}" presName="linear" presStyleCnt="0">
        <dgm:presLayoutVars>
          <dgm:dir/>
          <dgm:animLvl val="lvl"/>
          <dgm:resizeHandles val="exact"/>
        </dgm:presLayoutVars>
      </dgm:prSet>
      <dgm:spPr/>
    </dgm:pt>
    <dgm:pt modelId="{E9B86EA5-2C87-40BF-BDAB-EC2A387FF1D5}" type="pres">
      <dgm:prSet presAssocID="{35429BA3-795C-46AC-99F6-EC7F63A0DAF6}" presName="parentLin" presStyleCnt="0"/>
      <dgm:spPr/>
    </dgm:pt>
    <dgm:pt modelId="{020B3400-8A96-4EFB-9E67-D16F77FF3932}" type="pres">
      <dgm:prSet presAssocID="{35429BA3-795C-46AC-99F6-EC7F63A0DAF6}" presName="parentLeftMargin" presStyleLbl="node1" presStyleIdx="0" presStyleCnt="5"/>
      <dgm:spPr/>
    </dgm:pt>
    <dgm:pt modelId="{4EBC0BF8-1563-41A9-B572-D8B2229F979C}" type="pres">
      <dgm:prSet presAssocID="{35429BA3-795C-46AC-99F6-EC7F63A0DA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EACF56-4FA6-40A3-A84F-190018283638}" type="pres">
      <dgm:prSet presAssocID="{35429BA3-795C-46AC-99F6-EC7F63A0DAF6}" presName="negativeSpace" presStyleCnt="0"/>
      <dgm:spPr/>
    </dgm:pt>
    <dgm:pt modelId="{2B3D9B3D-3961-43F5-8C87-20D7F41AE9B7}" type="pres">
      <dgm:prSet presAssocID="{35429BA3-795C-46AC-99F6-EC7F63A0DAF6}" presName="childText" presStyleLbl="conFgAcc1" presStyleIdx="0" presStyleCnt="5" custScaleX="90909" custScaleY="90909">
        <dgm:presLayoutVars>
          <dgm:bulletEnabled val="1"/>
        </dgm:presLayoutVars>
      </dgm:prSet>
      <dgm:spPr/>
    </dgm:pt>
    <dgm:pt modelId="{1481F395-AB3D-4FF3-BDDB-69A7A8B31048}" type="pres">
      <dgm:prSet presAssocID="{CFE0288B-FD85-4154-A67C-585B7C74E5AD}" presName="spaceBetweenRectangles" presStyleCnt="0"/>
      <dgm:spPr/>
    </dgm:pt>
    <dgm:pt modelId="{18EF4AF9-0640-4062-B51A-EA396096E9AA}" type="pres">
      <dgm:prSet presAssocID="{E065F779-6FED-47E7-90E5-69E732187956}" presName="parentLin" presStyleCnt="0"/>
      <dgm:spPr/>
    </dgm:pt>
    <dgm:pt modelId="{B6E62ADD-9AA3-456A-8ACC-1AA176C7590E}" type="pres">
      <dgm:prSet presAssocID="{E065F779-6FED-47E7-90E5-69E732187956}" presName="parentLeftMargin" presStyleLbl="node1" presStyleIdx="0" presStyleCnt="5"/>
      <dgm:spPr/>
    </dgm:pt>
    <dgm:pt modelId="{176EEC10-F756-4103-B75F-6BDE150D9E48}" type="pres">
      <dgm:prSet presAssocID="{E065F779-6FED-47E7-90E5-69E7321879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DDC827-9D9A-440F-AA37-412D3A480D74}" type="pres">
      <dgm:prSet presAssocID="{E065F779-6FED-47E7-90E5-69E732187956}" presName="negativeSpace" presStyleCnt="0"/>
      <dgm:spPr/>
    </dgm:pt>
    <dgm:pt modelId="{831306AC-F85F-4C3E-9109-53841A3EEE5F}" type="pres">
      <dgm:prSet presAssocID="{E065F779-6FED-47E7-90E5-69E732187956}" presName="childText" presStyleLbl="conFgAcc1" presStyleIdx="1" presStyleCnt="5" custScaleX="90909" custScaleY="90909">
        <dgm:presLayoutVars>
          <dgm:bulletEnabled val="1"/>
        </dgm:presLayoutVars>
      </dgm:prSet>
      <dgm:spPr/>
    </dgm:pt>
    <dgm:pt modelId="{EF8EAA83-0FCE-4DA6-8AB4-3B7A941A17E7}" type="pres">
      <dgm:prSet presAssocID="{0398B4A6-E2B5-4430-8F19-E3104758E5AF}" presName="spaceBetweenRectangles" presStyleCnt="0"/>
      <dgm:spPr/>
    </dgm:pt>
    <dgm:pt modelId="{EB7BD0D5-0B5D-4911-A2A5-B49520879AFB}" type="pres">
      <dgm:prSet presAssocID="{64574FA6-162C-4587-9A39-EA9AEE4DDEF7}" presName="parentLin" presStyleCnt="0"/>
      <dgm:spPr/>
    </dgm:pt>
    <dgm:pt modelId="{0C631747-27CD-4DAE-B0A2-62DADE5EA7FA}" type="pres">
      <dgm:prSet presAssocID="{64574FA6-162C-4587-9A39-EA9AEE4DDEF7}" presName="parentLeftMargin" presStyleLbl="node1" presStyleIdx="1" presStyleCnt="5"/>
      <dgm:spPr/>
    </dgm:pt>
    <dgm:pt modelId="{0463457B-40BC-4019-9CB7-ACE1B9B8DDD6}" type="pres">
      <dgm:prSet presAssocID="{64574FA6-162C-4587-9A39-EA9AEE4DDE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613CAC6-6544-4AE4-94AB-45350CC0D12D}" type="pres">
      <dgm:prSet presAssocID="{64574FA6-162C-4587-9A39-EA9AEE4DDEF7}" presName="negativeSpace" presStyleCnt="0"/>
      <dgm:spPr/>
    </dgm:pt>
    <dgm:pt modelId="{1ECB2C5B-3876-462A-8BEF-FFC4DB232BE7}" type="pres">
      <dgm:prSet presAssocID="{64574FA6-162C-4587-9A39-EA9AEE4DDEF7}" presName="childText" presStyleLbl="conFgAcc1" presStyleIdx="2" presStyleCnt="5" custScaleX="90909" custScaleY="90909">
        <dgm:presLayoutVars>
          <dgm:bulletEnabled val="1"/>
        </dgm:presLayoutVars>
      </dgm:prSet>
      <dgm:spPr/>
    </dgm:pt>
    <dgm:pt modelId="{5CC3AAAC-BD7B-4628-8077-0834CC22017B}" type="pres">
      <dgm:prSet presAssocID="{C0088A29-E570-426B-8E57-EDBD77EB3C1D}" presName="spaceBetweenRectangles" presStyleCnt="0"/>
      <dgm:spPr/>
    </dgm:pt>
    <dgm:pt modelId="{B2A0317F-BB1D-4EF6-8F7B-1BAE63AF5060}" type="pres">
      <dgm:prSet presAssocID="{6D595655-EC85-4D84-8FB2-565E66C3DB4F}" presName="parentLin" presStyleCnt="0"/>
      <dgm:spPr/>
    </dgm:pt>
    <dgm:pt modelId="{4A379EE5-B84D-4697-941F-F4B408C9318D}" type="pres">
      <dgm:prSet presAssocID="{6D595655-EC85-4D84-8FB2-565E66C3DB4F}" presName="parentLeftMargin" presStyleLbl="node1" presStyleIdx="2" presStyleCnt="5"/>
      <dgm:spPr/>
    </dgm:pt>
    <dgm:pt modelId="{FF54779E-480A-48D5-9DE8-CDA0007517C4}" type="pres">
      <dgm:prSet presAssocID="{6D595655-EC85-4D84-8FB2-565E66C3DB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9FF91E-D221-4704-ACD0-FAB360E44C05}" type="pres">
      <dgm:prSet presAssocID="{6D595655-EC85-4D84-8FB2-565E66C3DB4F}" presName="negativeSpace" presStyleCnt="0"/>
      <dgm:spPr/>
    </dgm:pt>
    <dgm:pt modelId="{FC8099EB-05EA-447C-B6D7-DD286B5A0BF6}" type="pres">
      <dgm:prSet presAssocID="{6D595655-EC85-4D84-8FB2-565E66C3DB4F}" presName="childText" presStyleLbl="conFgAcc1" presStyleIdx="3" presStyleCnt="5" custScaleX="90909" custScaleY="90909">
        <dgm:presLayoutVars>
          <dgm:bulletEnabled val="1"/>
        </dgm:presLayoutVars>
      </dgm:prSet>
      <dgm:spPr/>
    </dgm:pt>
    <dgm:pt modelId="{574F842F-5F6E-45EC-8598-441C6DC34E94}" type="pres">
      <dgm:prSet presAssocID="{6CA1D8A7-1D45-4CAD-AA35-309CE9430CFD}" presName="spaceBetweenRectangles" presStyleCnt="0"/>
      <dgm:spPr/>
    </dgm:pt>
    <dgm:pt modelId="{37DF302D-A9CA-472B-BF34-3A8E9ABAD879}" type="pres">
      <dgm:prSet presAssocID="{5D14B65A-7672-4F2B-9467-CB5BBA96F6FA}" presName="parentLin" presStyleCnt="0"/>
      <dgm:spPr/>
    </dgm:pt>
    <dgm:pt modelId="{A321E1A8-365A-4870-B4D9-711099E7A181}" type="pres">
      <dgm:prSet presAssocID="{5D14B65A-7672-4F2B-9467-CB5BBA96F6FA}" presName="parentLeftMargin" presStyleLbl="node1" presStyleIdx="3" presStyleCnt="5"/>
      <dgm:spPr/>
    </dgm:pt>
    <dgm:pt modelId="{85FF5F74-A81F-443B-B62D-F5DB71AA3B3C}" type="pres">
      <dgm:prSet presAssocID="{5D14B65A-7672-4F2B-9467-CB5BBA96F6F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8B1201B-23B3-472A-A107-45E50CC9D72D}" type="pres">
      <dgm:prSet presAssocID="{5D14B65A-7672-4F2B-9467-CB5BBA96F6FA}" presName="negativeSpace" presStyleCnt="0"/>
      <dgm:spPr/>
    </dgm:pt>
    <dgm:pt modelId="{B9B69CA0-A3DF-4FC0-8880-05D0D2E35B91}" type="pres">
      <dgm:prSet presAssocID="{5D14B65A-7672-4F2B-9467-CB5BBA96F6FA}" presName="childText" presStyleLbl="conFgAcc1" presStyleIdx="4" presStyleCnt="5" custScaleX="90909" custScaleY="90909">
        <dgm:presLayoutVars>
          <dgm:bulletEnabled val="1"/>
        </dgm:presLayoutVars>
      </dgm:prSet>
      <dgm:spPr/>
    </dgm:pt>
  </dgm:ptLst>
  <dgm:cxnLst>
    <dgm:cxn modelId="{5A973502-6CBB-4713-987E-84843BBDBAA5}" type="presOf" srcId="{5D14B65A-7672-4F2B-9467-CB5BBA96F6FA}" destId="{A321E1A8-365A-4870-B4D9-711099E7A181}" srcOrd="0" destOrd="0" presId="urn:microsoft.com/office/officeart/2005/8/layout/list1"/>
    <dgm:cxn modelId="{DED54D07-2246-4067-8C12-44336125DC73}" type="presOf" srcId="{E065F779-6FED-47E7-90E5-69E732187956}" destId="{B6E62ADD-9AA3-456A-8ACC-1AA176C7590E}" srcOrd="0" destOrd="0" presId="urn:microsoft.com/office/officeart/2005/8/layout/list1"/>
    <dgm:cxn modelId="{65132B0A-6C28-4C47-8380-7BAF033CBF17}" srcId="{A2A5D7CF-6294-43A7-9C85-4EE2765C89A4}" destId="{6D595655-EC85-4D84-8FB2-565E66C3DB4F}" srcOrd="3" destOrd="0" parTransId="{5776C291-94A5-48D5-95C0-2B4C55649FF6}" sibTransId="{6CA1D8A7-1D45-4CAD-AA35-309CE9430CFD}"/>
    <dgm:cxn modelId="{A2B30317-10AA-447C-B0F7-6A0E75EC3C10}" type="presOf" srcId="{64574FA6-162C-4587-9A39-EA9AEE4DDEF7}" destId="{0463457B-40BC-4019-9CB7-ACE1B9B8DDD6}" srcOrd="1" destOrd="0" presId="urn:microsoft.com/office/officeart/2005/8/layout/list1"/>
    <dgm:cxn modelId="{74E3CA1D-03B3-4BC1-9A98-3DFA93C91ADB}" type="presOf" srcId="{5D14B65A-7672-4F2B-9467-CB5BBA96F6FA}" destId="{85FF5F74-A81F-443B-B62D-F5DB71AA3B3C}" srcOrd="1" destOrd="0" presId="urn:microsoft.com/office/officeart/2005/8/layout/list1"/>
    <dgm:cxn modelId="{49FA3F35-F30E-48A9-B4EB-B980C3785D7C}" srcId="{A2A5D7CF-6294-43A7-9C85-4EE2765C89A4}" destId="{64574FA6-162C-4587-9A39-EA9AEE4DDEF7}" srcOrd="2" destOrd="0" parTransId="{FB891722-FF31-4B65-AE58-23F8BD7BC016}" sibTransId="{C0088A29-E570-426B-8E57-EDBD77EB3C1D}"/>
    <dgm:cxn modelId="{3624D242-A0AF-4787-8542-F334A0A1A66B}" type="presOf" srcId="{64574FA6-162C-4587-9A39-EA9AEE4DDEF7}" destId="{0C631747-27CD-4DAE-B0A2-62DADE5EA7FA}" srcOrd="0" destOrd="0" presId="urn:microsoft.com/office/officeart/2005/8/layout/list1"/>
    <dgm:cxn modelId="{E6512244-C0A1-44CF-AA81-56C1BEE2517E}" type="presOf" srcId="{6D595655-EC85-4D84-8FB2-565E66C3DB4F}" destId="{4A379EE5-B84D-4697-941F-F4B408C9318D}" srcOrd="0" destOrd="0" presId="urn:microsoft.com/office/officeart/2005/8/layout/list1"/>
    <dgm:cxn modelId="{502EA269-6BDD-41EA-848F-06724172244D}" type="presOf" srcId="{35429BA3-795C-46AC-99F6-EC7F63A0DAF6}" destId="{4EBC0BF8-1563-41A9-B572-D8B2229F979C}" srcOrd="1" destOrd="0" presId="urn:microsoft.com/office/officeart/2005/8/layout/list1"/>
    <dgm:cxn modelId="{6EC12655-D35D-48A7-9B8F-3CFB7D2E714A}" type="presOf" srcId="{A2A5D7CF-6294-43A7-9C85-4EE2765C89A4}" destId="{8FDC8C43-3FCC-4813-BC2E-7C412C6C3F04}" srcOrd="0" destOrd="0" presId="urn:microsoft.com/office/officeart/2005/8/layout/list1"/>
    <dgm:cxn modelId="{97F53675-3DE4-4AB8-94E5-35D139C9AA2E}" type="presOf" srcId="{E065F779-6FED-47E7-90E5-69E732187956}" destId="{176EEC10-F756-4103-B75F-6BDE150D9E48}" srcOrd="1" destOrd="0" presId="urn:microsoft.com/office/officeart/2005/8/layout/list1"/>
    <dgm:cxn modelId="{ACEC7457-C0B2-406C-9FD5-70759B21EA01}" srcId="{A2A5D7CF-6294-43A7-9C85-4EE2765C89A4}" destId="{35429BA3-795C-46AC-99F6-EC7F63A0DAF6}" srcOrd="0" destOrd="0" parTransId="{C34C8FAE-FB11-4C40-966F-52A3F9DAC239}" sibTransId="{CFE0288B-FD85-4154-A67C-585B7C74E5AD}"/>
    <dgm:cxn modelId="{EF9CE6CC-EBE7-4AFE-8697-875BB3F81A95}" type="presOf" srcId="{6D595655-EC85-4D84-8FB2-565E66C3DB4F}" destId="{FF54779E-480A-48D5-9DE8-CDA0007517C4}" srcOrd="1" destOrd="0" presId="urn:microsoft.com/office/officeart/2005/8/layout/list1"/>
    <dgm:cxn modelId="{86A268D3-0420-40C2-91B5-581AF98E5EFC}" srcId="{A2A5D7CF-6294-43A7-9C85-4EE2765C89A4}" destId="{5D14B65A-7672-4F2B-9467-CB5BBA96F6FA}" srcOrd="4" destOrd="0" parTransId="{3A6AB17F-F7C9-43D3-9F12-9539E751779A}" sibTransId="{F847579E-BA47-4467-9C3C-7CF4E6BB868F}"/>
    <dgm:cxn modelId="{095ABFDC-8716-4951-AFE7-B503E5F00016}" srcId="{A2A5D7CF-6294-43A7-9C85-4EE2765C89A4}" destId="{E065F779-6FED-47E7-90E5-69E732187956}" srcOrd="1" destOrd="0" parTransId="{6F1D971A-56A3-4DF8-94DE-5E4A4AD7C127}" sibTransId="{0398B4A6-E2B5-4430-8F19-E3104758E5AF}"/>
    <dgm:cxn modelId="{DEF3F8F3-6069-4A06-9FF0-5DF767A99E5C}" type="presOf" srcId="{35429BA3-795C-46AC-99F6-EC7F63A0DAF6}" destId="{020B3400-8A96-4EFB-9E67-D16F77FF3932}" srcOrd="0" destOrd="0" presId="urn:microsoft.com/office/officeart/2005/8/layout/list1"/>
    <dgm:cxn modelId="{BCA6F454-2063-47F7-A754-ED67F15B087E}" type="presParOf" srcId="{8FDC8C43-3FCC-4813-BC2E-7C412C6C3F04}" destId="{E9B86EA5-2C87-40BF-BDAB-EC2A387FF1D5}" srcOrd="0" destOrd="0" presId="urn:microsoft.com/office/officeart/2005/8/layout/list1"/>
    <dgm:cxn modelId="{74DD20D5-BA6F-4CD5-8808-6A7C5111C867}" type="presParOf" srcId="{E9B86EA5-2C87-40BF-BDAB-EC2A387FF1D5}" destId="{020B3400-8A96-4EFB-9E67-D16F77FF3932}" srcOrd="0" destOrd="0" presId="urn:microsoft.com/office/officeart/2005/8/layout/list1"/>
    <dgm:cxn modelId="{4911E690-FBCA-4869-891C-EBF1D526CAF5}" type="presParOf" srcId="{E9B86EA5-2C87-40BF-BDAB-EC2A387FF1D5}" destId="{4EBC0BF8-1563-41A9-B572-D8B2229F979C}" srcOrd="1" destOrd="0" presId="urn:microsoft.com/office/officeart/2005/8/layout/list1"/>
    <dgm:cxn modelId="{5CF38BA1-0ABE-448B-B0F5-EA4027CBAEA6}" type="presParOf" srcId="{8FDC8C43-3FCC-4813-BC2E-7C412C6C3F04}" destId="{7CEACF56-4FA6-40A3-A84F-190018283638}" srcOrd="1" destOrd="0" presId="urn:microsoft.com/office/officeart/2005/8/layout/list1"/>
    <dgm:cxn modelId="{D19BFF91-6298-4C33-9C12-2B8B5AB41259}" type="presParOf" srcId="{8FDC8C43-3FCC-4813-BC2E-7C412C6C3F04}" destId="{2B3D9B3D-3961-43F5-8C87-20D7F41AE9B7}" srcOrd="2" destOrd="0" presId="urn:microsoft.com/office/officeart/2005/8/layout/list1"/>
    <dgm:cxn modelId="{B8B5536A-7A57-4BC3-B8A7-9EAFFD83EBCF}" type="presParOf" srcId="{8FDC8C43-3FCC-4813-BC2E-7C412C6C3F04}" destId="{1481F395-AB3D-4FF3-BDDB-69A7A8B31048}" srcOrd="3" destOrd="0" presId="urn:microsoft.com/office/officeart/2005/8/layout/list1"/>
    <dgm:cxn modelId="{186E9996-206C-40BA-9AB6-CF5F5EA5E27D}" type="presParOf" srcId="{8FDC8C43-3FCC-4813-BC2E-7C412C6C3F04}" destId="{18EF4AF9-0640-4062-B51A-EA396096E9AA}" srcOrd="4" destOrd="0" presId="urn:microsoft.com/office/officeart/2005/8/layout/list1"/>
    <dgm:cxn modelId="{3FF0D891-C9B5-480F-9469-919B87B2C8E2}" type="presParOf" srcId="{18EF4AF9-0640-4062-B51A-EA396096E9AA}" destId="{B6E62ADD-9AA3-456A-8ACC-1AA176C7590E}" srcOrd="0" destOrd="0" presId="urn:microsoft.com/office/officeart/2005/8/layout/list1"/>
    <dgm:cxn modelId="{DF422BAD-654E-4988-9253-172165E86D28}" type="presParOf" srcId="{18EF4AF9-0640-4062-B51A-EA396096E9AA}" destId="{176EEC10-F756-4103-B75F-6BDE150D9E48}" srcOrd="1" destOrd="0" presId="urn:microsoft.com/office/officeart/2005/8/layout/list1"/>
    <dgm:cxn modelId="{4332F4B7-05E3-44CB-BF5C-4CBDADC2AEB3}" type="presParOf" srcId="{8FDC8C43-3FCC-4813-BC2E-7C412C6C3F04}" destId="{F4DDC827-9D9A-440F-AA37-412D3A480D74}" srcOrd="5" destOrd="0" presId="urn:microsoft.com/office/officeart/2005/8/layout/list1"/>
    <dgm:cxn modelId="{982CFAD1-8647-4D72-BCF0-360B602A4A15}" type="presParOf" srcId="{8FDC8C43-3FCC-4813-BC2E-7C412C6C3F04}" destId="{831306AC-F85F-4C3E-9109-53841A3EEE5F}" srcOrd="6" destOrd="0" presId="urn:microsoft.com/office/officeart/2005/8/layout/list1"/>
    <dgm:cxn modelId="{74F9C998-B7EE-4A22-BA9C-74DDDE455661}" type="presParOf" srcId="{8FDC8C43-3FCC-4813-BC2E-7C412C6C3F04}" destId="{EF8EAA83-0FCE-4DA6-8AB4-3B7A941A17E7}" srcOrd="7" destOrd="0" presId="urn:microsoft.com/office/officeart/2005/8/layout/list1"/>
    <dgm:cxn modelId="{3AC7BC6A-DBB7-40D2-8923-DACBFA136994}" type="presParOf" srcId="{8FDC8C43-3FCC-4813-BC2E-7C412C6C3F04}" destId="{EB7BD0D5-0B5D-4911-A2A5-B49520879AFB}" srcOrd="8" destOrd="0" presId="urn:microsoft.com/office/officeart/2005/8/layout/list1"/>
    <dgm:cxn modelId="{B5D17B26-721B-4825-A824-E8EA26DAAA8F}" type="presParOf" srcId="{EB7BD0D5-0B5D-4911-A2A5-B49520879AFB}" destId="{0C631747-27CD-4DAE-B0A2-62DADE5EA7FA}" srcOrd="0" destOrd="0" presId="urn:microsoft.com/office/officeart/2005/8/layout/list1"/>
    <dgm:cxn modelId="{94B2B0F8-43C1-4488-92C4-F585C57EEE91}" type="presParOf" srcId="{EB7BD0D5-0B5D-4911-A2A5-B49520879AFB}" destId="{0463457B-40BC-4019-9CB7-ACE1B9B8DDD6}" srcOrd="1" destOrd="0" presId="urn:microsoft.com/office/officeart/2005/8/layout/list1"/>
    <dgm:cxn modelId="{764284EB-CB81-4D09-A085-21DEAA93FB5F}" type="presParOf" srcId="{8FDC8C43-3FCC-4813-BC2E-7C412C6C3F04}" destId="{0613CAC6-6544-4AE4-94AB-45350CC0D12D}" srcOrd="9" destOrd="0" presId="urn:microsoft.com/office/officeart/2005/8/layout/list1"/>
    <dgm:cxn modelId="{5EF3535D-59CD-4413-9DF4-7D0036AB25C5}" type="presParOf" srcId="{8FDC8C43-3FCC-4813-BC2E-7C412C6C3F04}" destId="{1ECB2C5B-3876-462A-8BEF-FFC4DB232BE7}" srcOrd="10" destOrd="0" presId="urn:microsoft.com/office/officeart/2005/8/layout/list1"/>
    <dgm:cxn modelId="{B732BAA5-F3E8-49D9-B512-67B0353216CA}" type="presParOf" srcId="{8FDC8C43-3FCC-4813-BC2E-7C412C6C3F04}" destId="{5CC3AAAC-BD7B-4628-8077-0834CC22017B}" srcOrd="11" destOrd="0" presId="urn:microsoft.com/office/officeart/2005/8/layout/list1"/>
    <dgm:cxn modelId="{CC418124-97DE-442F-BCAD-5DD510A10B22}" type="presParOf" srcId="{8FDC8C43-3FCC-4813-BC2E-7C412C6C3F04}" destId="{B2A0317F-BB1D-4EF6-8F7B-1BAE63AF5060}" srcOrd="12" destOrd="0" presId="urn:microsoft.com/office/officeart/2005/8/layout/list1"/>
    <dgm:cxn modelId="{6D4873A4-E53E-4D13-BE41-27D149D88814}" type="presParOf" srcId="{B2A0317F-BB1D-4EF6-8F7B-1BAE63AF5060}" destId="{4A379EE5-B84D-4697-941F-F4B408C9318D}" srcOrd="0" destOrd="0" presId="urn:microsoft.com/office/officeart/2005/8/layout/list1"/>
    <dgm:cxn modelId="{DA2AD4B4-55EA-402E-9F48-86130671EC1B}" type="presParOf" srcId="{B2A0317F-BB1D-4EF6-8F7B-1BAE63AF5060}" destId="{FF54779E-480A-48D5-9DE8-CDA0007517C4}" srcOrd="1" destOrd="0" presId="urn:microsoft.com/office/officeart/2005/8/layout/list1"/>
    <dgm:cxn modelId="{E6E1EE85-1E23-4A1E-8E48-953717782433}" type="presParOf" srcId="{8FDC8C43-3FCC-4813-BC2E-7C412C6C3F04}" destId="{059FF91E-D221-4704-ACD0-FAB360E44C05}" srcOrd="13" destOrd="0" presId="urn:microsoft.com/office/officeart/2005/8/layout/list1"/>
    <dgm:cxn modelId="{A8D2BA60-9D10-4697-8E5E-8BFAE280F13B}" type="presParOf" srcId="{8FDC8C43-3FCC-4813-BC2E-7C412C6C3F04}" destId="{FC8099EB-05EA-447C-B6D7-DD286B5A0BF6}" srcOrd="14" destOrd="0" presId="urn:microsoft.com/office/officeart/2005/8/layout/list1"/>
    <dgm:cxn modelId="{1633A805-8D1F-4409-A830-A7B16D85576D}" type="presParOf" srcId="{8FDC8C43-3FCC-4813-BC2E-7C412C6C3F04}" destId="{574F842F-5F6E-45EC-8598-441C6DC34E94}" srcOrd="15" destOrd="0" presId="urn:microsoft.com/office/officeart/2005/8/layout/list1"/>
    <dgm:cxn modelId="{E709EEAD-B051-40D2-A873-4D388C954FDC}" type="presParOf" srcId="{8FDC8C43-3FCC-4813-BC2E-7C412C6C3F04}" destId="{37DF302D-A9CA-472B-BF34-3A8E9ABAD879}" srcOrd="16" destOrd="0" presId="urn:microsoft.com/office/officeart/2005/8/layout/list1"/>
    <dgm:cxn modelId="{D62B8237-1030-4718-8496-5FE91E98BB9F}" type="presParOf" srcId="{37DF302D-A9CA-472B-BF34-3A8E9ABAD879}" destId="{A321E1A8-365A-4870-B4D9-711099E7A181}" srcOrd="0" destOrd="0" presId="urn:microsoft.com/office/officeart/2005/8/layout/list1"/>
    <dgm:cxn modelId="{390CCEBC-C0B8-438E-9F56-5D5AA723A15C}" type="presParOf" srcId="{37DF302D-A9CA-472B-BF34-3A8E9ABAD879}" destId="{85FF5F74-A81F-443B-B62D-F5DB71AA3B3C}" srcOrd="1" destOrd="0" presId="urn:microsoft.com/office/officeart/2005/8/layout/list1"/>
    <dgm:cxn modelId="{1A608CCE-E77D-4772-ADF1-B836A3764E97}" type="presParOf" srcId="{8FDC8C43-3FCC-4813-BC2E-7C412C6C3F04}" destId="{C8B1201B-23B3-472A-A107-45E50CC9D72D}" srcOrd="17" destOrd="0" presId="urn:microsoft.com/office/officeart/2005/8/layout/list1"/>
    <dgm:cxn modelId="{92B00A0A-53FB-4DA9-AC8F-268D3EBC1F61}" type="presParOf" srcId="{8FDC8C43-3FCC-4813-BC2E-7C412C6C3F04}" destId="{B9B69CA0-A3DF-4FC0-8880-05D0D2E35B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A5D7CF-6294-43A7-9C85-4EE2765C89A4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5429BA3-795C-46AC-99F6-EC7F63A0DAF6}">
      <dgm:prSet custT="1"/>
      <dgm:spPr>
        <a:solidFill>
          <a:srgbClr val="00336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 EU‑IMF </a:t>
          </a:r>
          <a:r>
            <a:rPr lang="el-GR" sz="1600" dirty="0" err="1">
              <a:solidFill>
                <a:schemeClr val="bg1"/>
              </a:solidFill>
            </a:rPr>
            <a:t>fuck</a:t>
          </a:r>
          <a:r>
            <a:rPr lang="el-GR" sz="1600" dirty="0">
              <a:solidFill>
                <a:schemeClr val="bg1"/>
              </a:solidFill>
            </a:rPr>
            <a:t> </a:t>
          </a:r>
          <a:r>
            <a:rPr lang="el-GR" sz="1600" dirty="0" err="1">
              <a:solidFill>
                <a:schemeClr val="bg1"/>
              </a:solidFill>
            </a:rPr>
            <a:t>off</a:t>
          </a:r>
          <a:r>
            <a:rPr lang="el-GR" sz="1600" dirty="0">
              <a:solidFill>
                <a:schemeClr val="bg1"/>
              </a:solidFill>
            </a:rPr>
            <a:t>  </a:t>
          </a:r>
        </a:p>
      </dgm:t>
    </dgm:pt>
    <dgm:pt modelId="{C34C8FAE-FB11-4C40-966F-52A3F9DAC239}" type="par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CFE0288B-FD85-4154-A67C-585B7C74E5AD}" type="sibTrans" cxnId="{ACEC7457-C0B2-406C-9FD5-70759B21EA01}">
      <dgm:prSet/>
      <dgm:spPr/>
      <dgm:t>
        <a:bodyPr/>
        <a:lstStyle/>
        <a:p>
          <a:endParaRPr lang="el-GR" sz="1600">
            <a:solidFill>
              <a:schemeClr val="bg1"/>
            </a:solidFill>
          </a:endParaRPr>
        </a:p>
      </dgm:t>
    </dgm:pt>
    <dgm:pt modelId="{E065F779-6FED-47E7-90E5-69E73218795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 Έξω από το ΝΑΤΟ, μέσα στο </a:t>
          </a:r>
          <a:r>
            <a:rPr lang="el-GR" sz="1600" dirty="0" err="1">
              <a:solidFill>
                <a:schemeClr val="bg1"/>
              </a:solidFill>
            </a:rPr>
            <a:t>Μαντζάτο</a:t>
          </a:r>
          <a:r>
            <a:rPr lang="el-GR" sz="1600" dirty="0">
              <a:solidFill>
                <a:schemeClr val="bg1"/>
              </a:solidFill>
            </a:rPr>
            <a:t>  </a:t>
          </a:r>
        </a:p>
      </dgm:t>
    </dgm:pt>
    <dgm:pt modelId="{6F1D971A-56A3-4DF8-94DE-5E4A4AD7C127}" type="parTrans" cxnId="{095ABFDC-8716-4951-AFE7-B503E5F00016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0398B4A6-E2B5-4430-8F19-E3104758E5AF}" type="sibTrans" cxnId="{095ABFDC-8716-4951-AFE7-B503E5F00016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4574FA6-162C-4587-9A39-EA9AEE4DDEF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Καμία κοινωνία δεν μπορεί να προοδεύσει όταν κρατά δεμένο το μισό της με αδικία και φόβο</a:t>
          </a:r>
        </a:p>
      </dgm:t>
    </dgm:pt>
    <dgm:pt modelId="{FB891722-FF31-4B65-AE58-23F8BD7BC016}" type="parTrans" cxnId="{49FA3F35-F30E-48A9-B4EB-B980C3785D7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C0088A29-E570-426B-8E57-EDBD77EB3C1D}" type="sibTrans" cxnId="{49FA3F35-F30E-48A9-B4EB-B980C3785D7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D595655-EC85-4D84-8FB2-565E66C3DB4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ΒΙΛΑ ΑΝΟΜΙΑΣ – Η βία δεν είναι πολιτισμός</a:t>
          </a:r>
        </a:p>
      </dgm:t>
    </dgm:pt>
    <dgm:pt modelId="{5776C291-94A5-48D5-95C0-2B4C55649FF6}" type="parTrans" cxnId="{65132B0A-6C28-4C47-8380-7BAF033CBF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6CA1D8A7-1D45-4CAD-AA35-309CE9430CFD}" type="sibTrans" cxnId="{65132B0A-6C28-4C47-8380-7BAF033CBF17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5D14B65A-7672-4F2B-9467-CB5BBA96F6F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Ο λαός δεν ξεχνά τι σημαίνει δεξιά. </a:t>
          </a:r>
        </a:p>
      </dgm:t>
    </dgm:pt>
    <dgm:pt modelId="{3A6AB17F-F7C9-43D3-9F12-9539E751779A}" type="parTrans" cxnId="{86A268D3-0420-40C2-91B5-581AF98E5EF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F847579E-BA47-4467-9C3C-7CF4E6BB868F}" type="sibTrans" cxnId="{86A268D3-0420-40C2-91B5-581AF98E5EFC}">
      <dgm:prSet/>
      <dgm:spPr/>
      <dgm:t>
        <a:bodyPr/>
        <a:lstStyle/>
        <a:p>
          <a:endParaRPr lang="el-GR">
            <a:solidFill>
              <a:schemeClr val="bg1"/>
            </a:solidFill>
          </a:endParaRPr>
        </a:p>
      </dgm:t>
    </dgm:pt>
    <dgm:pt modelId="{8FDC8C43-3FCC-4813-BC2E-7C412C6C3F04}" type="pres">
      <dgm:prSet presAssocID="{A2A5D7CF-6294-43A7-9C85-4EE2765C89A4}" presName="linear" presStyleCnt="0">
        <dgm:presLayoutVars>
          <dgm:dir/>
          <dgm:animLvl val="lvl"/>
          <dgm:resizeHandles val="exact"/>
        </dgm:presLayoutVars>
      </dgm:prSet>
      <dgm:spPr/>
    </dgm:pt>
    <dgm:pt modelId="{37DF302D-A9CA-472B-BF34-3A8E9ABAD879}" type="pres">
      <dgm:prSet presAssocID="{5D14B65A-7672-4F2B-9467-CB5BBA96F6FA}" presName="parentLin" presStyleCnt="0"/>
      <dgm:spPr/>
    </dgm:pt>
    <dgm:pt modelId="{A321E1A8-365A-4870-B4D9-711099E7A181}" type="pres">
      <dgm:prSet presAssocID="{5D14B65A-7672-4F2B-9467-CB5BBA96F6FA}" presName="parentLeftMargin" presStyleLbl="node1" presStyleIdx="0" presStyleCnt="5"/>
      <dgm:spPr/>
    </dgm:pt>
    <dgm:pt modelId="{85FF5F74-A81F-443B-B62D-F5DB71AA3B3C}" type="pres">
      <dgm:prSet presAssocID="{5D14B65A-7672-4F2B-9467-CB5BBA96F6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8B1201B-23B3-472A-A107-45E50CC9D72D}" type="pres">
      <dgm:prSet presAssocID="{5D14B65A-7672-4F2B-9467-CB5BBA96F6FA}" presName="negativeSpace" presStyleCnt="0"/>
      <dgm:spPr/>
    </dgm:pt>
    <dgm:pt modelId="{B9B69CA0-A3DF-4FC0-8880-05D0D2E35B91}" type="pres">
      <dgm:prSet presAssocID="{5D14B65A-7672-4F2B-9467-CB5BBA96F6FA}" presName="childText" presStyleLbl="conFgAcc1" presStyleIdx="0" presStyleCnt="5">
        <dgm:presLayoutVars>
          <dgm:bulletEnabled val="1"/>
        </dgm:presLayoutVars>
      </dgm:prSet>
      <dgm:spPr/>
    </dgm:pt>
    <dgm:pt modelId="{5B682F23-C302-45E5-BE2C-70CDA0B18367}" type="pres">
      <dgm:prSet presAssocID="{F847579E-BA47-4467-9C3C-7CF4E6BB868F}" presName="spaceBetweenRectangles" presStyleCnt="0"/>
      <dgm:spPr/>
    </dgm:pt>
    <dgm:pt modelId="{18EF4AF9-0640-4062-B51A-EA396096E9AA}" type="pres">
      <dgm:prSet presAssocID="{E065F779-6FED-47E7-90E5-69E732187956}" presName="parentLin" presStyleCnt="0"/>
      <dgm:spPr/>
    </dgm:pt>
    <dgm:pt modelId="{B6E62ADD-9AA3-456A-8ACC-1AA176C7590E}" type="pres">
      <dgm:prSet presAssocID="{E065F779-6FED-47E7-90E5-69E732187956}" presName="parentLeftMargin" presStyleLbl="node1" presStyleIdx="0" presStyleCnt="5"/>
      <dgm:spPr/>
    </dgm:pt>
    <dgm:pt modelId="{176EEC10-F756-4103-B75F-6BDE150D9E48}" type="pres">
      <dgm:prSet presAssocID="{E065F779-6FED-47E7-90E5-69E7321879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4DDC827-9D9A-440F-AA37-412D3A480D74}" type="pres">
      <dgm:prSet presAssocID="{E065F779-6FED-47E7-90E5-69E732187956}" presName="negativeSpace" presStyleCnt="0"/>
      <dgm:spPr/>
    </dgm:pt>
    <dgm:pt modelId="{831306AC-F85F-4C3E-9109-53841A3EEE5F}" type="pres">
      <dgm:prSet presAssocID="{E065F779-6FED-47E7-90E5-69E732187956}" presName="childText" presStyleLbl="conFgAcc1" presStyleIdx="1" presStyleCnt="5">
        <dgm:presLayoutVars>
          <dgm:bulletEnabled val="1"/>
        </dgm:presLayoutVars>
      </dgm:prSet>
      <dgm:spPr/>
    </dgm:pt>
    <dgm:pt modelId="{EF8EAA83-0FCE-4DA6-8AB4-3B7A941A17E7}" type="pres">
      <dgm:prSet presAssocID="{0398B4A6-E2B5-4430-8F19-E3104758E5AF}" presName="spaceBetweenRectangles" presStyleCnt="0"/>
      <dgm:spPr/>
    </dgm:pt>
    <dgm:pt modelId="{B2A0317F-BB1D-4EF6-8F7B-1BAE63AF5060}" type="pres">
      <dgm:prSet presAssocID="{6D595655-EC85-4D84-8FB2-565E66C3DB4F}" presName="parentLin" presStyleCnt="0"/>
      <dgm:spPr/>
    </dgm:pt>
    <dgm:pt modelId="{4A379EE5-B84D-4697-941F-F4B408C9318D}" type="pres">
      <dgm:prSet presAssocID="{6D595655-EC85-4D84-8FB2-565E66C3DB4F}" presName="parentLeftMargin" presStyleLbl="node1" presStyleIdx="1" presStyleCnt="5"/>
      <dgm:spPr/>
    </dgm:pt>
    <dgm:pt modelId="{FF54779E-480A-48D5-9DE8-CDA0007517C4}" type="pres">
      <dgm:prSet presAssocID="{6D595655-EC85-4D84-8FB2-565E66C3DB4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9FF91E-D221-4704-ACD0-FAB360E44C05}" type="pres">
      <dgm:prSet presAssocID="{6D595655-EC85-4D84-8FB2-565E66C3DB4F}" presName="negativeSpace" presStyleCnt="0"/>
      <dgm:spPr/>
    </dgm:pt>
    <dgm:pt modelId="{FC8099EB-05EA-447C-B6D7-DD286B5A0BF6}" type="pres">
      <dgm:prSet presAssocID="{6D595655-EC85-4D84-8FB2-565E66C3DB4F}" presName="childText" presStyleLbl="conFgAcc1" presStyleIdx="2" presStyleCnt="5">
        <dgm:presLayoutVars>
          <dgm:bulletEnabled val="1"/>
        </dgm:presLayoutVars>
      </dgm:prSet>
      <dgm:spPr/>
    </dgm:pt>
    <dgm:pt modelId="{27FDEA20-E867-4513-9E21-F566FA0F98B7}" type="pres">
      <dgm:prSet presAssocID="{6CA1D8A7-1D45-4CAD-AA35-309CE9430CFD}" presName="spaceBetweenRectangles" presStyleCnt="0"/>
      <dgm:spPr/>
    </dgm:pt>
    <dgm:pt modelId="{E9B86EA5-2C87-40BF-BDAB-EC2A387FF1D5}" type="pres">
      <dgm:prSet presAssocID="{35429BA3-795C-46AC-99F6-EC7F63A0DAF6}" presName="parentLin" presStyleCnt="0"/>
      <dgm:spPr/>
    </dgm:pt>
    <dgm:pt modelId="{020B3400-8A96-4EFB-9E67-D16F77FF3932}" type="pres">
      <dgm:prSet presAssocID="{35429BA3-795C-46AC-99F6-EC7F63A0DAF6}" presName="parentLeftMargin" presStyleLbl="node1" presStyleIdx="2" presStyleCnt="5"/>
      <dgm:spPr/>
    </dgm:pt>
    <dgm:pt modelId="{4EBC0BF8-1563-41A9-B572-D8B2229F979C}" type="pres">
      <dgm:prSet presAssocID="{35429BA3-795C-46AC-99F6-EC7F63A0DA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EACF56-4FA6-40A3-A84F-190018283638}" type="pres">
      <dgm:prSet presAssocID="{35429BA3-795C-46AC-99F6-EC7F63A0DAF6}" presName="negativeSpace" presStyleCnt="0"/>
      <dgm:spPr/>
    </dgm:pt>
    <dgm:pt modelId="{2B3D9B3D-3961-43F5-8C87-20D7F41AE9B7}" type="pres">
      <dgm:prSet presAssocID="{35429BA3-795C-46AC-99F6-EC7F63A0DAF6}" presName="childText" presStyleLbl="conFgAcc1" presStyleIdx="3" presStyleCnt="5">
        <dgm:presLayoutVars>
          <dgm:bulletEnabled val="1"/>
        </dgm:presLayoutVars>
      </dgm:prSet>
      <dgm:spPr/>
    </dgm:pt>
    <dgm:pt modelId="{1481F395-AB3D-4FF3-BDDB-69A7A8B31048}" type="pres">
      <dgm:prSet presAssocID="{CFE0288B-FD85-4154-A67C-585B7C74E5AD}" presName="spaceBetweenRectangles" presStyleCnt="0"/>
      <dgm:spPr/>
    </dgm:pt>
    <dgm:pt modelId="{EB7BD0D5-0B5D-4911-A2A5-B49520879AFB}" type="pres">
      <dgm:prSet presAssocID="{64574FA6-162C-4587-9A39-EA9AEE4DDEF7}" presName="parentLin" presStyleCnt="0"/>
      <dgm:spPr/>
    </dgm:pt>
    <dgm:pt modelId="{0C631747-27CD-4DAE-B0A2-62DADE5EA7FA}" type="pres">
      <dgm:prSet presAssocID="{64574FA6-162C-4587-9A39-EA9AEE4DDEF7}" presName="parentLeftMargin" presStyleLbl="node1" presStyleIdx="3" presStyleCnt="5"/>
      <dgm:spPr/>
    </dgm:pt>
    <dgm:pt modelId="{0463457B-40BC-4019-9CB7-ACE1B9B8DDD6}" type="pres">
      <dgm:prSet presAssocID="{64574FA6-162C-4587-9A39-EA9AEE4DDEF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613CAC6-6544-4AE4-94AB-45350CC0D12D}" type="pres">
      <dgm:prSet presAssocID="{64574FA6-162C-4587-9A39-EA9AEE4DDEF7}" presName="negativeSpace" presStyleCnt="0"/>
      <dgm:spPr/>
    </dgm:pt>
    <dgm:pt modelId="{1ECB2C5B-3876-462A-8BEF-FFC4DB232BE7}" type="pres">
      <dgm:prSet presAssocID="{64574FA6-162C-4587-9A39-EA9AEE4DDEF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5132B0A-6C28-4C47-8380-7BAF033CBF17}" srcId="{A2A5D7CF-6294-43A7-9C85-4EE2765C89A4}" destId="{6D595655-EC85-4D84-8FB2-565E66C3DB4F}" srcOrd="2" destOrd="0" parTransId="{5776C291-94A5-48D5-95C0-2B4C55649FF6}" sibTransId="{6CA1D8A7-1D45-4CAD-AA35-309CE9430CFD}"/>
    <dgm:cxn modelId="{3A15760B-FDE3-4DD4-BD9C-B716A31D29A9}" type="presOf" srcId="{E065F779-6FED-47E7-90E5-69E732187956}" destId="{B6E62ADD-9AA3-456A-8ACC-1AA176C7590E}" srcOrd="0" destOrd="0" presId="urn:microsoft.com/office/officeart/2005/8/layout/list1"/>
    <dgm:cxn modelId="{49FA3F35-F30E-48A9-B4EB-B980C3785D7C}" srcId="{A2A5D7CF-6294-43A7-9C85-4EE2765C89A4}" destId="{64574FA6-162C-4587-9A39-EA9AEE4DDEF7}" srcOrd="4" destOrd="0" parTransId="{FB891722-FF31-4B65-AE58-23F8BD7BC016}" sibTransId="{C0088A29-E570-426B-8E57-EDBD77EB3C1D}"/>
    <dgm:cxn modelId="{12AD423C-AD38-48B0-BCF9-D609F3460D74}" type="presOf" srcId="{64574FA6-162C-4587-9A39-EA9AEE4DDEF7}" destId="{0C631747-27CD-4DAE-B0A2-62DADE5EA7FA}" srcOrd="0" destOrd="0" presId="urn:microsoft.com/office/officeart/2005/8/layout/list1"/>
    <dgm:cxn modelId="{83FB523C-90A8-413A-B3BF-41EFA262077D}" type="presOf" srcId="{6D595655-EC85-4D84-8FB2-565E66C3DB4F}" destId="{FF54779E-480A-48D5-9DE8-CDA0007517C4}" srcOrd="1" destOrd="0" presId="urn:microsoft.com/office/officeart/2005/8/layout/list1"/>
    <dgm:cxn modelId="{ACA0BE60-C040-4494-B5BE-2D56A23D7E41}" type="presOf" srcId="{E065F779-6FED-47E7-90E5-69E732187956}" destId="{176EEC10-F756-4103-B75F-6BDE150D9E48}" srcOrd="1" destOrd="0" presId="urn:microsoft.com/office/officeart/2005/8/layout/list1"/>
    <dgm:cxn modelId="{2CDC7F71-2F03-478A-84BC-CEB1D2F3C339}" type="presOf" srcId="{35429BA3-795C-46AC-99F6-EC7F63A0DAF6}" destId="{020B3400-8A96-4EFB-9E67-D16F77FF3932}" srcOrd="0" destOrd="0" presId="urn:microsoft.com/office/officeart/2005/8/layout/list1"/>
    <dgm:cxn modelId="{6EC12655-D35D-48A7-9B8F-3CFB7D2E714A}" type="presOf" srcId="{A2A5D7CF-6294-43A7-9C85-4EE2765C89A4}" destId="{8FDC8C43-3FCC-4813-BC2E-7C412C6C3F04}" srcOrd="0" destOrd="0" presId="urn:microsoft.com/office/officeart/2005/8/layout/list1"/>
    <dgm:cxn modelId="{ACEC7457-C0B2-406C-9FD5-70759B21EA01}" srcId="{A2A5D7CF-6294-43A7-9C85-4EE2765C89A4}" destId="{35429BA3-795C-46AC-99F6-EC7F63A0DAF6}" srcOrd="3" destOrd="0" parTransId="{C34C8FAE-FB11-4C40-966F-52A3F9DAC239}" sibTransId="{CFE0288B-FD85-4154-A67C-585B7C74E5AD}"/>
    <dgm:cxn modelId="{3E43687C-345D-449F-8D26-564F4E0D5053}" type="presOf" srcId="{5D14B65A-7672-4F2B-9467-CB5BBA96F6FA}" destId="{A321E1A8-365A-4870-B4D9-711099E7A181}" srcOrd="0" destOrd="0" presId="urn:microsoft.com/office/officeart/2005/8/layout/list1"/>
    <dgm:cxn modelId="{F8540A8D-8B89-46A5-8327-831EA4204D60}" type="presOf" srcId="{5D14B65A-7672-4F2B-9467-CB5BBA96F6FA}" destId="{85FF5F74-A81F-443B-B62D-F5DB71AA3B3C}" srcOrd="1" destOrd="0" presId="urn:microsoft.com/office/officeart/2005/8/layout/list1"/>
    <dgm:cxn modelId="{5767FA8E-CB83-4842-8AB0-F43D51744981}" type="presOf" srcId="{6D595655-EC85-4D84-8FB2-565E66C3DB4F}" destId="{4A379EE5-B84D-4697-941F-F4B408C9318D}" srcOrd="0" destOrd="0" presId="urn:microsoft.com/office/officeart/2005/8/layout/list1"/>
    <dgm:cxn modelId="{187BB0C4-A5CA-4F26-B02B-83E6CF961F0A}" type="presOf" srcId="{35429BA3-795C-46AC-99F6-EC7F63A0DAF6}" destId="{4EBC0BF8-1563-41A9-B572-D8B2229F979C}" srcOrd="1" destOrd="0" presId="urn:microsoft.com/office/officeart/2005/8/layout/list1"/>
    <dgm:cxn modelId="{23CD65D1-9CF7-4D0E-997F-677A2AB94DEE}" type="presOf" srcId="{64574FA6-162C-4587-9A39-EA9AEE4DDEF7}" destId="{0463457B-40BC-4019-9CB7-ACE1B9B8DDD6}" srcOrd="1" destOrd="0" presId="urn:microsoft.com/office/officeart/2005/8/layout/list1"/>
    <dgm:cxn modelId="{86A268D3-0420-40C2-91B5-581AF98E5EFC}" srcId="{A2A5D7CF-6294-43A7-9C85-4EE2765C89A4}" destId="{5D14B65A-7672-4F2B-9467-CB5BBA96F6FA}" srcOrd="0" destOrd="0" parTransId="{3A6AB17F-F7C9-43D3-9F12-9539E751779A}" sibTransId="{F847579E-BA47-4467-9C3C-7CF4E6BB868F}"/>
    <dgm:cxn modelId="{095ABFDC-8716-4951-AFE7-B503E5F00016}" srcId="{A2A5D7CF-6294-43A7-9C85-4EE2765C89A4}" destId="{E065F779-6FED-47E7-90E5-69E732187956}" srcOrd="1" destOrd="0" parTransId="{6F1D971A-56A3-4DF8-94DE-5E4A4AD7C127}" sibTransId="{0398B4A6-E2B5-4430-8F19-E3104758E5AF}"/>
    <dgm:cxn modelId="{38F49403-37CA-4004-A6B9-96CF49EA5FC1}" type="presParOf" srcId="{8FDC8C43-3FCC-4813-BC2E-7C412C6C3F04}" destId="{37DF302D-A9CA-472B-BF34-3A8E9ABAD879}" srcOrd="0" destOrd="0" presId="urn:microsoft.com/office/officeart/2005/8/layout/list1"/>
    <dgm:cxn modelId="{F83ED147-9276-45F4-9197-BB7293F447F8}" type="presParOf" srcId="{37DF302D-A9CA-472B-BF34-3A8E9ABAD879}" destId="{A321E1A8-365A-4870-B4D9-711099E7A181}" srcOrd="0" destOrd="0" presId="urn:microsoft.com/office/officeart/2005/8/layout/list1"/>
    <dgm:cxn modelId="{32838DB6-9991-475C-956F-B8CC51865906}" type="presParOf" srcId="{37DF302D-A9CA-472B-BF34-3A8E9ABAD879}" destId="{85FF5F74-A81F-443B-B62D-F5DB71AA3B3C}" srcOrd="1" destOrd="0" presId="urn:microsoft.com/office/officeart/2005/8/layout/list1"/>
    <dgm:cxn modelId="{6428B303-A5FD-4F80-A9D9-FB41C097BCA7}" type="presParOf" srcId="{8FDC8C43-3FCC-4813-BC2E-7C412C6C3F04}" destId="{C8B1201B-23B3-472A-A107-45E50CC9D72D}" srcOrd="1" destOrd="0" presId="urn:microsoft.com/office/officeart/2005/8/layout/list1"/>
    <dgm:cxn modelId="{C01799D5-D836-4D32-B518-2E0D4895EEA0}" type="presParOf" srcId="{8FDC8C43-3FCC-4813-BC2E-7C412C6C3F04}" destId="{B9B69CA0-A3DF-4FC0-8880-05D0D2E35B91}" srcOrd="2" destOrd="0" presId="urn:microsoft.com/office/officeart/2005/8/layout/list1"/>
    <dgm:cxn modelId="{2BC34750-EB0A-4815-93EF-46A9C4A1093E}" type="presParOf" srcId="{8FDC8C43-3FCC-4813-BC2E-7C412C6C3F04}" destId="{5B682F23-C302-45E5-BE2C-70CDA0B18367}" srcOrd="3" destOrd="0" presId="urn:microsoft.com/office/officeart/2005/8/layout/list1"/>
    <dgm:cxn modelId="{5D02B153-4C97-4704-812C-BF8F3BD983ED}" type="presParOf" srcId="{8FDC8C43-3FCC-4813-BC2E-7C412C6C3F04}" destId="{18EF4AF9-0640-4062-B51A-EA396096E9AA}" srcOrd="4" destOrd="0" presId="urn:microsoft.com/office/officeart/2005/8/layout/list1"/>
    <dgm:cxn modelId="{E8600BB6-2930-4F81-8B41-42C3709F92B5}" type="presParOf" srcId="{18EF4AF9-0640-4062-B51A-EA396096E9AA}" destId="{B6E62ADD-9AA3-456A-8ACC-1AA176C7590E}" srcOrd="0" destOrd="0" presId="urn:microsoft.com/office/officeart/2005/8/layout/list1"/>
    <dgm:cxn modelId="{83DB7FE0-FAE5-42A0-8557-AA34C6DDCEAA}" type="presParOf" srcId="{18EF4AF9-0640-4062-B51A-EA396096E9AA}" destId="{176EEC10-F756-4103-B75F-6BDE150D9E48}" srcOrd="1" destOrd="0" presId="urn:microsoft.com/office/officeart/2005/8/layout/list1"/>
    <dgm:cxn modelId="{B70BA34A-B796-4017-AC7B-026DBE71C8E6}" type="presParOf" srcId="{8FDC8C43-3FCC-4813-BC2E-7C412C6C3F04}" destId="{F4DDC827-9D9A-440F-AA37-412D3A480D74}" srcOrd="5" destOrd="0" presId="urn:microsoft.com/office/officeart/2005/8/layout/list1"/>
    <dgm:cxn modelId="{FCCBF855-0E01-4801-AE82-9242772A42AD}" type="presParOf" srcId="{8FDC8C43-3FCC-4813-BC2E-7C412C6C3F04}" destId="{831306AC-F85F-4C3E-9109-53841A3EEE5F}" srcOrd="6" destOrd="0" presId="urn:microsoft.com/office/officeart/2005/8/layout/list1"/>
    <dgm:cxn modelId="{007E1622-9DA5-4D5D-B8C3-0F8179A0978F}" type="presParOf" srcId="{8FDC8C43-3FCC-4813-BC2E-7C412C6C3F04}" destId="{EF8EAA83-0FCE-4DA6-8AB4-3B7A941A17E7}" srcOrd="7" destOrd="0" presId="urn:microsoft.com/office/officeart/2005/8/layout/list1"/>
    <dgm:cxn modelId="{A21A862E-8C2E-4371-AB22-E823337CF937}" type="presParOf" srcId="{8FDC8C43-3FCC-4813-BC2E-7C412C6C3F04}" destId="{B2A0317F-BB1D-4EF6-8F7B-1BAE63AF5060}" srcOrd="8" destOrd="0" presId="urn:microsoft.com/office/officeart/2005/8/layout/list1"/>
    <dgm:cxn modelId="{622E6D75-3289-42EB-A1E1-6BADD885F322}" type="presParOf" srcId="{B2A0317F-BB1D-4EF6-8F7B-1BAE63AF5060}" destId="{4A379EE5-B84D-4697-941F-F4B408C9318D}" srcOrd="0" destOrd="0" presId="urn:microsoft.com/office/officeart/2005/8/layout/list1"/>
    <dgm:cxn modelId="{780D05F3-C824-48AE-8BF8-92AE7E0E21BE}" type="presParOf" srcId="{B2A0317F-BB1D-4EF6-8F7B-1BAE63AF5060}" destId="{FF54779E-480A-48D5-9DE8-CDA0007517C4}" srcOrd="1" destOrd="0" presId="urn:microsoft.com/office/officeart/2005/8/layout/list1"/>
    <dgm:cxn modelId="{21A28867-2967-453A-B134-17808179C732}" type="presParOf" srcId="{8FDC8C43-3FCC-4813-BC2E-7C412C6C3F04}" destId="{059FF91E-D221-4704-ACD0-FAB360E44C05}" srcOrd="9" destOrd="0" presId="urn:microsoft.com/office/officeart/2005/8/layout/list1"/>
    <dgm:cxn modelId="{952360AD-5315-4EBE-9227-1E25913ABA23}" type="presParOf" srcId="{8FDC8C43-3FCC-4813-BC2E-7C412C6C3F04}" destId="{FC8099EB-05EA-447C-B6D7-DD286B5A0BF6}" srcOrd="10" destOrd="0" presId="urn:microsoft.com/office/officeart/2005/8/layout/list1"/>
    <dgm:cxn modelId="{6E2DCE26-EF6F-4AF3-BABA-6E08B206F4FB}" type="presParOf" srcId="{8FDC8C43-3FCC-4813-BC2E-7C412C6C3F04}" destId="{27FDEA20-E867-4513-9E21-F566FA0F98B7}" srcOrd="11" destOrd="0" presId="urn:microsoft.com/office/officeart/2005/8/layout/list1"/>
    <dgm:cxn modelId="{4F53F5FB-DA61-4652-B519-DC93992943D0}" type="presParOf" srcId="{8FDC8C43-3FCC-4813-BC2E-7C412C6C3F04}" destId="{E9B86EA5-2C87-40BF-BDAB-EC2A387FF1D5}" srcOrd="12" destOrd="0" presId="urn:microsoft.com/office/officeart/2005/8/layout/list1"/>
    <dgm:cxn modelId="{BAF8CEAF-6418-4953-AEEB-AC5C70552854}" type="presParOf" srcId="{E9B86EA5-2C87-40BF-BDAB-EC2A387FF1D5}" destId="{020B3400-8A96-4EFB-9E67-D16F77FF3932}" srcOrd="0" destOrd="0" presId="urn:microsoft.com/office/officeart/2005/8/layout/list1"/>
    <dgm:cxn modelId="{4FDFE6B2-D3E2-461F-9AAF-40F475C3E837}" type="presParOf" srcId="{E9B86EA5-2C87-40BF-BDAB-EC2A387FF1D5}" destId="{4EBC0BF8-1563-41A9-B572-D8B2229F979C}" srcOrd="1" destOrd="0" presId="urn:microsoft.com/office/officeart/2005/8/layout/list1"/>
    <dgm:cxn modelId="{0AF3F433-52BE-4FD6-B0C3-2B816B265AB3}" type="presParOf" srcId="{8FDC8C43-3FCC-4813-BC2E-7C412C6C3F04}" destId="{7CEACF56-4FA6-40A3-A84F-190018283638}" srcOrd="13" destOrd="0" presId="urn:microsoft.com/office/officeart/2005/8/layout/list1"/>
    <dgm:cxn modelId="{8E6082BA-614E-473F-95E2-F574A05E11C0}" type="presParOf" srcId="{8FDC8C43-3FCC-4813-BC2E-7C412C6C3F04}" destId="{2B3D9B3D-3961-43F5-8C87-20D7F41AE9B7}" srcOrd="14" destOrd="0" presId="urn:microsoft.com/office/officeart/2005/8/layout/list1"/>
    <dgm:cxn modelId="{C6269EF8-8B02-4A94-A709-310096A3AE26}" type="presParOf" srcId="{8FDC8C43-3FCC-4813-BC2E-7C412C6C3F04}" destId="{1481F395-AB3D-4FF3-BDDB-69A7A8B31048}" srcOrd="15" destOrd="0" presId="urn:microsoft.com/office/officeart/2005/8/layout/list1"/>
    <dgm:cxn modelId="{E669FDDD-B6AD-4587-B051-6CAC05FFB4D1}" type="presParOf" srcId="{8FDC8C43-3FCC-4813-BC2E-7C412C6C3F04}" destId="{EB7BD0D5-0B5D-4911-A2A5-B49520879AFB}" srcOrd="16" destOrd="0" presId="urn:microsoft.com/office/officeart/2005/8/layout/list1"/>
    <dgm:cxn modelId="{6F79FFB1-7561-4714-8009-9E9E6F6807A4}" type="presParOf" srcId="{EB7BD0D5-0B5D-4911-A2A5-B49520879AFB}" destId="{0C631747-27CD-4DAE-B0A2-62DADE5EA7FA}" srcOrd="0" destOrd="0" presId="urn:microsoft.com/office/officeart/2005/8/layout/list1"/>
    <dgm:cxn modelId="{A18F00E7-D622-4D8D-9E52-FEF226A89788}" type="presParOf" srcId="{EB7BD0D5-0B5D-4911-A2A5-B49520879AFB}" destId="{0463457B-40BC-4019-9CB7-ACE1B9B8DDD6}" srcOrd="1" destOrd="0" presId="urn:microsoft.com/office/officeart/2005/8/layout/list1"/>
    <dgm:cxn modelId="{FE3F2DD4-171A-4275-AF22-69E20C12F58B}" type="presParOf" srcId="{8FDC8C43-3FCC-4813-BC2E-7C412C6C3F04}" destId="{0613CAC6-6544-4AE4-94AB-45350CC0D12D}" srcOrd="17" destOrd="0" presId="urn:microsoft.com/office/officeart/2005/8/layout/list1"/>
    <dgm:cxn modelId="{7D2CAF64-1DC8-4C25-9E0D-0F08742AC3FC}" type="presParOf" srcId="{8FDC8C43-3FCC-4813-BC2E-7C412C6C3F04}" destId="{1ECB2C5B-3876-462A-8BEF-FFC4DB232B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3E3D-B461-466E-A020-7ABC934F9FC7}">
      <dsp:nvSpPr>
        <dsp:cNvPr id="0" name=""/>
        <dsp:cNvSpPr/>
      </dsp:nvSpPr>
      <dsp:spPr>
        <a:xfrm>
          <a:off x="0" y="283861"/>
          <a:ext cx="8945734" cy="38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953E89-11EF-41DB-8036-EE7DF8E17335}">
      <dsp:nvSpPr>
        <dsp:cNvPr id="0" name=""/>
        <dsp:cNvSpPr/>
      </dsp:nvSpPr>
      <dsp:spPr>
        <a:xfrm>
          <a:off x="492010" y="32941"/>
          <a:ext cx="6888146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b="0" kern="1200"/>
            <a:t> </a:t>
          </a:r>
          <a:r>
            <a:rPr lang="de-DE" sz="1800" b="0" kern="1200"/>
            <a:t>Chicken in every pot  (Herbert Hoover, </a:t>
          </a:r>
          <a:r>
            <a:rPr lang="el-GR" sz="1800" b="0" kern="1200"/>
            <a:t>ΗΠΑ 1928)</a:t>
          </a:r>
          <a:endParaRPr lang="el-GR" sz="1800" b="0" kern="1200" dirty="0"/>
        </a:p>
      </dsp:txBody>
      <dsp:txXfrm>
        <a:off x="516508" y="57439"/>
        <a:ext cx="6839150" cy="452844"/>
      </dsp:txXfrm>
    </dsp:sp>
    <dsp:sp modelId="{8283AFEA-884E-4DA6-BFDF-F26CA9528AF9}">
      <dsp:nvSpPr>
        <dsp:cNvPr id="0" name=""/>
        <dsp:cNvSpPr/>
      </dsp:nvSpPr>
      <dsp:spPr>
        <a:xfrm>
          <a:off x="0" y="1016040"/>
          <a:ext cx="8945734" cy="38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FEC728-F6EF-496D-8958-9959747B0B47}">
      <dsp:nvSpPr>
        <dsp:cNvPr id="0" name=""/>
        <dsp:cNvSpPr/>
      </dsp:nvSpPr>
      <dsp:spPr>
        <a:xfrm>
          <a:off x="492010" y="765120"/>
          <a:ext cx="6888146" cy="501840"/>
        </a:xfrm>
        <a:prstGeom prst="roundRect">
          <a:avLst/>
        </a:prstGeom>
        <a:solidFill>
          <a:srgbClr val="042A5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b="0" kern="1200"/>
            <a:t> </a:t>
          </a:r>
          <a:r>
            <a:rPr lang="de-DE" sz="1800" b="0" kern="1200"/>
            <a:t>Labour Isn't Working  (</a:t>
          </a:r>
          <a:r>
            <a:rPr lang="el-GR" sz="1800" b="0" kern="1200"/>
            <a:t>Συντηρητικοί, Βρετανία 1979)</a:t>
          </a:r>
          <a:endParaRPr lang="el-GR" sz="1800" b="0" kern="1200" dirty="0"/>
        </a:p>
      </dsp:txBody>
      <dsp:txXfrm>
        <a:off x="516508" y="789618"/>
        <a:ext cx="6839150" cy="452844"/>
      </dsp:txXfrm>
    </dsp:sp>
    <dsp:sp modelId="{771938A9-8B74-4710-A2E9-01375359F30D}">
      <dsp:nvSpPr>
        <dsp:cNvPr id="0" name=""/>
        <dsp:cNvSpPr/>
      </dsp:nvSpPr>
      <dsp:spPr>
        <a:xfrm>
          <a:off x="0" y="1748218"/>
          <a:ext cx="8945734" cy="38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BD4D41-0A4C-4B44-8568-30970185EB01}">
      <dsp:nvSpPr>
        <dsp:cNvPr id="0" name=""/>
        <dsp:cNvSpPr/>
      </dsp:nvSpPr>
      <dsp:spPr>
        <a:xfrm>
          <a:off x="492010" y="1497298"/>
          <a:ext cx="6888146" cy="50184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/>
            <a:t> </a:t>
          </a:r>
          <a:r>
            <a:rPr lang="de-DE" sz="1800" b="0" kern="1200"/>
            <a:t>It's the economy, stupid  (Clinton, </a:t>
          </a:r>
          <a:r>
            <a:rPr lang="el-GR" sz="1800" b="0" kern="1200"/>
            <a:t>ΗΠΑ 1992)</a:t>
          </a:r>
          <a:endParaRPr lang="el-GR" sz="1800" b="0" kern="1200" dirty="0"/>
        </a:p>
      </dsp:txBody>
      <dsp:txXfrm>
        <a:off x="516508" y="1521796"/>
        <a:ext cx="6839150" cy="452844"/>
      </dsp:txXfrm>
    </dsp:sp>
    <dsp:sp modelId="{05829357-C07A-42A4-8A11-3C87B3480ECE}">
      <dsp:nvSpPr>
        <dsp:cNvPr id="0" name=""/>
        <dsp:cNvSpPr/>
      </dsp:nvSpPr>
      <dsp:spPr>
        <a:xfrm>
          <a:off x="0" y="2480397"/>
          <a:ext cx="8945734" cy="38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A48426-89A5-43D6-B04D-00A1AA85F8CA}">
      <dsp:nvSpPr>
        <dsp:cNvPr id="0" name=""/>
        <dsp:cNvSpPr/>
      </dsp:nvSpPr>
      <dsp:spPr>
        <a:xfrm>
          <a:off x="492010" y="2229477"/>
          <a:ext cx="6888146" cy="501840"/>
        </a:xfrm>
        <a:prstGeom prst="roundRect">
          <a:avLst/>
        </a:prstGeom>
        <a:solidFill>
          <a:srgbClr val="C00000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800" b="0" kern="1200"/>
            <a:t> </a:t>
          </a:r>
          <a:r>
            <a:rPr lang="de-DE" sz="1800" b="0" kern="1200"/>
            <a:t>Make America Great Again  (Trump, </a:t>
          </a:r>
          <a:r>
            <a:rPr lang="el-GR" sz="1800" b="0" kern="1200"/>
            <a:t>ΗΠΑ)</a:t>
          </a:r>
          <a:endParaRPr lang="el-GR" sz="1800" b="0" kern="1200" dirty="0"/>
        </a:p>
      </dsp:txBody>
      <dsp:txXfrm>
        <a:off x="516508" y="2253975"/>
        <a:ext cx="6839150" cy="452844"/>
      </dsp:txXfrm>
    </dsp:sp>
    <dsp:sp modelId="{C653479D-7130-46DE-837E-38FEAAB8B0C0}">
      <dsp:nvSpPr>
        <dsp:cNvPr id="0" name=""/>
        <dsp:cNvSpPr/>
      </dsp:nvSpPr>
      <dsp:spPr>
        <a:xfrm>
          <a:off x="0" y="3212575"/>
          <a:ext cx="8945734" cy="389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73738-3A35-458D-81D0-5FB313356CE6}">
      <dsp:nvSpPr>
        <dsp:cNvPr id="0" name=""/>
        <dsp:cNvSpPr/>
      </dsp:nvSpPr>
      <dsp:spPr>
        <a:xfrm>
          <a:off x="492010" y="2961655"/>
          <a:ext cx="6888146" cy="50184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/>
            <a:t> </a:t>
          </a:r>
          <a:r>
            <a:rPr lang="de-DE" sz="1800" b="0" kern="1200"/>
            <a:t>Take Back Control  (Brexit, </a:t>
          </a:r>
          <a:r>
            <a:rPr lang="el-GR" sz="1800" b="0" kern="1200"/>
            <a:t>Βρετανία 2016)</a:t>
          </a:r>
          <a:endParaRPr lang="el-GR" sz="1800" b="0" kern="1200" dirty="0"/>
        </a:p>
      </dsp:txBody>
      <dsp:txXfrm>
        <a:off x="516508" y="2986153"/>
        <a:ext cx="6839150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26B2-B260-4572-99C6-B74085AE0C89}">
      <dsp:nvSpPr>
        <dsp:cNvPr id="0" name=""/>
        <dsp:cNvSpPr/>
      </dsp:nvSpPr>
      <dsp:spPr>
        <a:xfrm>
          <a:off x="0" y="178450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712F34-AE0E-4713-9360-6CDADB0FE26C}">
      <dsp:nvSpPr>
        <dsp:cNvPr id="0" name=""/>
        <dsp:cNvSpPr/>
      </dsp:nvSpPr>
      <dsp:spPr>
        <a:xfrm>
          <a:off x="492010" y="16087"/>
          <a:ext cx="6888215" cy="324723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/>
            <a:t>Προίκα στην παιδεία, όχι στη Σοφία (ΕΔΑ 1962)</a:t>
          </a:r>
        </a:p>
      </dsp:txBody>
      <dsp:txXfrm>
        <a:off x="507862" y="31939"/>
        <a:ext cx="6856511" cy="293019"/>
      </dsp:txXfrm>
    </dsp:sp>
    <dsp:sp modelId="{4499E4B7-5C39-4458-9523-70B7E9684659}">
      <dsp:nvSpPr>
        <dsp:cNvPr id="0" name=""/>
        <dsp:cNvSpPr/>
      </dsp:nvSpPr>
      <dsp:spPr>
        <a:xfrm>
          <a:off x="0" y="629305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EC3DE-D08D-45AC-B064-EF83A22D81D7}">
      <dsp:nvSpPr>
        <dsp:cNvPr id="0" name=""/>
        <dsp:cNvSpPr/>
      </dsp:nvSpPr>
      <dsp:spPr>
        <a:xfrm>
          <a:off x="492010" y="466942"/>
          <a:ext cx="6888215" cy="32472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/>
            <a:t>Φόλα στον σκύλο του ΠΑΣΟΚ (</a:t>
          </a:r>
          <a:r>
            <a:rPr lang="el-GR" sz="1600" kern="1200" dirty="0" err="1"/>
            <a:t>Εθνικη</a:t>
          </a:r>
          <a:r>
            <a:rPr lang="el-GR" sz="1600" kern="1200" dirty="0"/>
            <a:t> Παράταξη 1977)</a:t>
          </a:r>
        </a:p>
      </dsp:txBody>
      <dsp:txXfrm>
        <a:off x="507862" y="482794"/>
        <a:ext cx="6856511" cy="293019"/>
      </dsp:txXfrm>
    </dsp:sp>
    <dsp:sp modelId="{2B3D9B3D-3961-43F5-8C87-20D7F41AE9B7}">
      <dsp:nvSpPr>
        <dsp:cNvPr id="0" name=""/>
        <dsp:cNvSpPr/>
      </dsp:nvSpPr>
      <dsp:spPr>
        <a:xfrm>
          <a:off x="0" y="1080157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C0BF8-1563-41A9-B572-D8B2229F979C}">
      <dsp:nvSpPr>
        <dsp:cNvPr id="0" name=""/>
        <dsp:cNvSpPr/>
      </dsp:nvSpPr>
      <dsp:spPr>
        <a:xfrm>
          <a:off x="492010" y="917797"/>
          <a:ext cx="6888146" cy="324720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/>
            <a:t> Αλλαγή  (ΠΑΣΟΚ 1981)</a:t>
          </a:r>
        </a:p>
      </dsp:txBody>
      <dsp:txXfrm>
        <a:off x="507862" y="933649"/>
        <a:ext cx="6856442" cy="293016"/>
      </dsp:txXfrm>
    </dsp:sp>
    <dsp:sp modelId="{F1C12842-B6BB-4959-9C3F-46832FD8D0FD}">
      <dsp:nvSpPr>
        <dsp:cNvPr id="0" name=""/>
        <dsp:cNvSpPr/>
      </dsp:nvSpPr>
      <dsp:spPr>
        <a:xfrm>
          <a:off x="0" y="1531009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A87FC6-AA79-4A22-B7CE-224B22DC1DA8}">
      <dsp:nvSpPr>
        <dsp:cNvPr id="0" name=""/>
        <dsp:cNvSpPr/>
      </dsp:nvSpPr>
      <dsp:spPr>
        <a:xfrm>
          <a:off x="492010" y="1368649"/>
          <a:ext cx="6888146" cy="324720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/>
            <a:t> ΠΑΣΟΚ: δύναμη ευθύνης – δύναμη προοπτικής (ΠΑΣΟΚ 1993) </a:t>
          </a:r>
        </a:p>
      </dsp:txBody>
      <dsp:txXfrm>
        <a:off x="507862" y="1384501"/>
        <a:ext cx="6856442" cy="293016"/>
      </dsp:txXfrm>
    </dsp:sp>
    <dsp:sp modelId="{8C8F8B48-208B-481E-98B9-0FDA899D9344}">
      <dsp:nvSpPr>
        <dsp:cNvPr id="0" name=""/>
        <dsp:cNvSpPr/>
      </dsp:nvSpPr>
      <dsp:spPr>
        <a:xfrm>
          <a:off x="0" y="1981861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0790B0-89C5-45E7-ACB3-79BF1A75EC00}">
      <dsp:nvSpPr>
        <dsp:cNvPr id="0" name=""/>
        <dsp:cNvSpPr/>
      </dsp:nvSpPr>
      <dsp:spPr>
        <a:xfrm>
          <a:off x="492010" y="1819501"/>
          <a:ext cx="6888146" cy="32472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/>
            <a:t> Στροφή Στο Μέλλον </a:t>
          </a:r>
          <a:endParaRPr lang="el-GR" sz="1600" kern="1200" dirty="0"/>
        </a:p>
      </dsp:txBody>
      <dsp:txXfrm>
        <a:off x="507862" y="1835353"/>
        <a:ext cx="6856442" cy="293016"/>
      </dsp:txXfrm>
    </dsp:sp>
    <dsp:sp modelId="{0A9719F9-1D98-4153-85F6-9ECBC0C6D117}">
      <dsp:nvSpPr>
        <dsp:cNvPr id="0" name=""/>
        <dsp:cNvSpPr/>
      </dsp:nvSpPr>
      <dsp:spPr>
        <a:xfrm>
          <a:off x="0" y="2432713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1C1EB2-E7C6-4D5A-9577-EF6ED5866ED2}">
      <dsp:nvSpPr>
        <dsp:cNvPr id="0" name=""/>
        <dsp:cNvSpPr/>
      </dsp:nvSpPr>
      <dsp:spPr>
        <a:xfrm>
          <a:off x="492010" y="2270353"/>
          <a:ext cx="6888146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/>
            <a:t> Με Γνώση, Τόλμη, Πράξη </a:t>
          </a:r>
        </a:p>
      </dsp:txBody>
      <dsp:txXfrm>
        <a:off x="507862" y="2286205"/>
        <a:ext cx="6856442" cy="293016"/>
      </dsp:txXfrm>
    </dsp:sp>
    <dsp:sp modelId="{723871CF-B074-4616-8038-64E9A3F66EB1}">
      <dsp:nvSpPr>
        <dsp:cNvPr id="0" name=""/>
        <dsp:cNvSpPr/>
      </dsp:nvSpPr>
      <dsp:spPr>
        <a:xfrm>
          <a:off x="0" y="2883565"/>
          <a:ext cx="8132440" cy="229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3E090C-011F-491B-8031-6921A605D8A7}">
      <dsp:nvSpPr>
        <dsp:cNvPr id="0" name=""/>
        <dsp:cNvSpPr/>
      </dsp:nvSpPr>
      <dsp:spPr>
        <a:xfrm>
          <a:off x="492010" y="2721205"/>
          <a:ext cx="6888146" cy="324720"/>
        </a:xfrm>
        <a:prstGeom prst="roundRect">
          <a:avLst/>
        </a:prstGeom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/>
            <a:t> ΙΟΝΙΑ ΕΠΟΧΗ με Γιάννη Τρεπεκλή  (τοπικές εκλογές Κέρκυρα)</a:t>
          </a:r>
          <a:endParaRPr lang="el-GR" sz="1600" kern="1200" dirty="0"/>
        </a:p>
      </dsp:txBody>
      <dsp:txXfrm>
        <a:off x="507862" y="2737057"/>
        <a:ext cx="6856442" cy="293016"/>
      </dsp:txXfrm>
    </dsp:sp>
    <dsp:sp modelId="{85553C0C-6A6E-494B-878F-BD55482AE0AD}">
      <dsp:nvSpPr>
        <dsp:cNvPr id="0" name=""/>
        <dsp:cNvSpPr/>
      </dsp:nvSpPr>
      <dsp:spPr>
        <a:xfrm>
          <a:off x="0" y="3366889"/>
          <a:ext cx="8132440" cy="251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EE51CA-3970-4477-BE98-78D65E69F119}">
      <dsp:nvSpPr>
        <dsp:cNvPr id="0" name=""/>
        <dsp:cNvSpPr/>
      </dsp:nvSpPr>
      <dsp:spPr>
        <a:xfrm>
          <a:off x="492010" y="3172057"/>
          <a:ext cx="7576960" cy="357192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/>
            <a:t> Η ελπίδα έρχεται – η Ελλάδα προχωρά – η Ευρώπη αλλάζει  (ΣΥΡΙΖΑ)</a:t>
          </a:r>
          <a:endParaRPr lang="el-GR" sz="1600" kern="1200" dirty="0"/>
        </a:p>
      </dsp:txBody>
      <dsp:txXfrm>
        <a:off x="509447" y="3189494"/>
        <a:ext cx="7542086" cy="322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9B3D-3961-43F5-8C87-20D7F41AE9B7}">
      <dsp:nvSpPr>
        <dsp:cNvPr id="0" name=""/>
        <dsp:cNvSpPr/>
      </dsp:nvSpPr>
      <dsp:spPr>
        <a:xfrm>
          <a:off x="0" y="388610"/>
          <a:ext cx="7393145" cy="700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C0BF8-1563-41A9-B572-D8B2229F979C}">
      <dsp:nvSpPr>
        <dsp:cNvPr id="0" name=""/>
        <dsp:cNvSpPr/>
      </dsp:nvSpPr>
      <dsp:spPr>
        <a:xfrm>
          <a:off x="492010" y="32049"/>
          <a:ext cx="5692708" cy="9026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/>
            <a:t> There is no alternative  (Thatcher, κυβερνητική ρητορική)</a:t>
          </a:r>
          <a:endParaRPr lang="el-GR" sz="1600" kern="1200" dirty="0"/>
        </a:p>
      </dsp:txBody>
      <dsp:txXfrm>
        <a:off x="536075" y="76114"/>
        <a:ext cx="5604578" cy="814551"/>
      </dsp:txXfrm>
    </dsp:sp>
    <dsp:sp modelId="{454BADD6-2247-480C-9761-A67C0A86F833}">
      <dsp:nvSpPr>
        <dsp:cNvPr id="0" name=""/>
        <dsp:cNvSpPr/>
      </dsp:nvSpPr>
      <dsp:spPr>
        <a:xfrm>
          <a:off x="0" y="1645503"/>
          <a:ext cx="7393145" cy="700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37438"/>
              <a:satOff val="17272"/>
              <a:lumOff val="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B97A36-0104-45AA-A201-7A1330DE6A14}">
      <dsp:nvSpPr>
        <dsp:cNvPr id="0" name=""/>
        <dsp:cNvSpPr/>
      </dsp:nvSpPr>
      <dsp:spPr>
        <a:xfrm>
          <a:off x="492010" y="1288941"/>
          <a:ext cx="5692708" cy="902681"/>
        </a:xfrm>
        <a:prstGeom prst="roundRect">
          <a:avLst/>
        </a:prstGeom>
        <a:gradFill rotWithShape="0">
          <a:gsLst>
            <a:gs pos="0">
              <a:schemeClr val="accent3">
                <a:hueOff val="337438"/>
                <a:satOff val="17272"/>
                <a:lumOff val="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7438"/>
                <a:satOff val="17272"/>
                <a:lumOff val="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7438"/>
                <a:satOff val="17272"/>
                <a:lumOff val="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/>
            <a:t> Food is a weapon – Don't waste it!  (propaganda WWII)</a:t>
          </a:r>
          <a:endParaRPr lang="en-US" sz="1600" kern="1200" dirty="0"/>
        </a:p>
      </dsp:txBody>
      <dsp:txXfrm>
        <a:off x="536075" y="1333006"/>
        <a:ext cx="5604578" cy="814551"/>
      </dsp:txXfrm>
    </dsp:sp>
    <dsp:sp modelId="{4B48BBB7-E03C-4CCC-8EC4-99EB1556A42C}">
      <dsp:nvSpPr>
        <dsp:cNvPr id="0" name=""/>
        <dsp:cNvSpPr/>
      </dsp:nvSpPr>
      <dsp:spPr>
        <a:xfrm>
          <a:off x="0" y="2902396"/>
          <a:ext cx="7393145" cy="700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4876"/>
              <a:satOff val="34544"/>
              <a:lumOff val="145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5BE333-1561-49AE-AFE2-B657262C049F}">
      <dsp:nvSpPr>
        <dsp:cNvPr id="0" name=""/>
        <dsp:cNvSpPr/>
      </dsp:nvSpPr>
      <dsp:spPr>
        <a:xfrm>
          <a:off x="492010" y="2545834"/>
          <a:ext cx="5692708" cy="902681"/>
        </a:xfrm>
        <a:prstGeom prst="roundRect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4876"/>
                <a:satOff val="34544"/>
                <a:lumOff val="1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6" tIns="0" rIns="26035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e-DE" sz="1600" kern="1200"/>
            <a:t> Nel segreto dell'urna dio ti vede. Stalin no!  (</a:t>
          </a:r>
          <a:r>
            <a:rPr lang="el-GR" sz="1600" kern="1200"/>
            <a:t>Χριστιανοδημοκράτες Ιταλίας, ψυχρός πόλεμος)</a:t>
          </a:r>
          <a:endParaRPr lang="el-GR" sz="1600" kern="1200" dirty="0"/>
        </a:p>
      </dsp:txBody>
      <dsp:txXfrm>
        <a:off x="536075" y="2589899"/>
        <a:ext cx="5604578" cy="814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9B3D-3961-43F5-8C87-20D7F41AE9B7}">
      <dsp:nvSpPr>
        <dsp:cNvPr id="0" name=""/>
        <dsp:cNvSpPr/>
      </dsp:nvSpPr>
      <dsp:spPr>
        <a:xfrm>
          <a:off x="0" y="256438"/>
          <a:ext cx="8155246" cy="34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C0BF8-1563-41A9-B572-D8B2229F979C}">
      <dsp:nvSpPr>
        <dsp:cNvPr id="0" name=""/>
        <dsp:cNvSpPr/>
      </dsp:nvSpPr>
      <dsp:spPr>
        <a:xfrm>
          <a:off x="448539" y="35038"/>
          <a:ext cx="6279546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 Αν όχι τώρα, πότε; Αν όχι εμείς, ποιοι;  (Υψηλάντης, 1821)</a:t>
          </a:r>
        </a:p>
      </dsp:txBody>
      <dsp:txXfrm>
        <a:off x="470155" y="56654"/>
        <a:ext cx="6236314" cy="399568"/>
      </dsp:txXfrm>
    </dsp:sp>
    <dsp:sp modelId="{831306AC-F85F-4C3E-9109-53841A3EEE5F}">
      <dsp:nvSpPr>
        <dsp:cNvPr id="0" name=""/>
        <dsp:cNvSpPr/>
      </dsp:nvSpPr>
      <dsp:spPr>
        <a:xfrm>
          <a:off x="0" y="902474"/>
          <a:ext cx="8155246" cy="34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8719"/>
              <a:satOff val="8636"/>
              <a:lumOff val="3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6EEC10-F756-4103-B75F-6BDE150D9E48}">
      <dsp:nvSpPr>
        <dsp:cNvPr id="0" name=""/>
        <dsp:cNvSpPr/>
      </dsp:nvSpPr>
      <dsp:spPr>
        <a:xfrm>
          <a:off x="448539" y="681074"/>
          <a:ext cx="6279546" cy="44280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 Καταδικάστε με, δεν έχει σημασία. Η Ιστορία θα με δικαιώσει  (</a:t>
          </a:r>
          <a:r>
            <a:rPr lang="el-GR" sz="1600" kern="1200" dirty="0" err="1">
              <a:solidFill>
                <a:schemeClr val="bg1"/>
              </a:solidFill>
            </a:rPr>
            <a:t>Φιντέλ</a:t>
          </a:r>
          <a:r>
            <a:rPr lang="el-GR" sz="1600" kern="1200" dirty="0">
              <a:solidFill>
                <a:schemeClr val="bg1"/>
              </a:solidFill>
            </a:rPr>
            <a:t> Κάστρο)</a:t>
          </a:r>
        </a:p>
      </dsp:txBody>
      <dsp:txXfrm>
        <a:off x="470155" y="702690"/>
        <a:ext cx="6236314" cy="399568"/>
      </dsp:txXfrm>
    </dsp:sp>
    <dsp:sp modelId="{1ECB2C5B-3876-462A-8BEF-FFC4DB232BE7}">
      <dsp:nvSpPr>
        <dsp:cNvPr id="0" name=""/>
        <dsp:cNvSpPr/>
      </dsp:nvSpPr>
      <dsp:spPr>
        <a:xfrm>
          <a:off x="0" y="1548510"/>
          <a:ext cx="8155246" cy="34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37438"/>
              <a:satOff val="17272"/>
              <a:lumOff val="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63457B-40BC-4019-9CB7-ACE1B9B8DDD6}">
      <dsp:nvSpPr>
        <dsp:cNvPr id="0" name=""/>
        <dsp:cNvSpPr/>
      </dsp:nvSpPr>
      <dsp:spPr>
        <a:xfrm>
          <a:off x="448539" y="1327110"/>
          <a:ext cx="6279546" cy="4428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kern="1200" dirty="0">
              <a:solidFill>
                <a:schemeClr val="bg1"/>
              </a:solidFill>
            </a:rPr>
            <a:t> La barricade ferme la rue mais ouvre la voie </a:t>
          </a:r>
          <a:endParaRPr lang="el-GR" sz="1600" kern="1200" dirty="0">
            <a:solidFill>
              <a:schemeClr val="bg1"/>
            </a:solidFill>
          </a:endParaRPr>
        </a:p>
      </dsp:txBody>
      <dsp:txXfrm>
        <a:off x="470155" y="1348726"/>
        <a:ext cx="6236314" cy="399568"/>
      </dsp:txXfrm>
    </dsp:sp>
    <dsp:sp modelId="{FC8099EB-05EA-447C-B6D7-DD286B5A0BF6}">
      <dsp:nvSpPr>
        <dsp:cNvPr id="0" name=""/>
        <dsp:cNvSpPr/>
      </dsp:nvSpPr>
      <dsp:spPr>
        <a:xfrm>
          <a:off x="0" y="2194547"/>
          <a:ext cx="8155246" cy="34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06157"/>
              <a:satOff val="25908"/>
              <a:lumOff val="10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54779E-480A-48D5-9DE8-CDA0007517C4}">
      <dsp:nvSpPr>
        <dsp:cNvPr id="0" name=""/>
        <dsp:cNvSpPr/>
      </dsp:nvSpPr>
      <dsp:spPr>
        <a:xfrm>
          <a:off x="448539" y="1973147"/>
          <a:ext cx="6279546" cy="44280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 Ζει-ζει, ο </a:t>
          </a:r>
          <a:r>
            <a:rPr lang="el-GR" sz="1600" kern="1200" dirty="0" err="1">
              <a:solidFill>
                <a:schemeClr val="bg1"/>
              </a:solidFill>
            </a:rPr>
            <a:t>Τεμπονέρας</a:t>
          </a:r>
          <a:r>
            <a:rPr lang="el-GR" sz="1600" kern="1200" dirty="0">
              <a:solidFill>
                <a:schemeClr val="bg1"/>
              </a:solidFill>
            </a:rPr>
            <a:t> ζει, με </a:t>
          </a:r>
          <a:r>
            <a:rPr lang="el-GR" sz="1600" kern="1200" dirty="0" err="1">
              <a:solidFill>
                <a:schemeClr val="bg1"/>
              </a:solidFill>
            </a:rPr>
            <a:t>Πέτρουλα</a:t>
          </a:r>
          <a:r>
            <a:rPr lang="el-GR" sz="1600" kern="1200" dirty="0">
              <a:solidFill>
                <a:schemeClr val="bg1"/>
              </a:solidFill>
            </a:rPr>
            <a:t>-Λαμπράκη μάς οδηγεί! </a:t>
          </a:r>
        </a:p>
      </dsp:txBody>
      <dsp:txXfrm>
        <a:off x="470155" y="1994763"/>
        <a:ext cx="6236314" cy="399568"/>
      </dsp:txXfrm>
    </dsp:sp>
    <dsp:sp modelId="{B9B69CA0-A3DF-4FC0-8880-05D0D2E35B91}">
      <dsp:nvSpPr>
        <dsp:cNvPr id="0" name=""/>
        <dsp:cNvSpPr/>
      </dsp:nvSpPr>
      <dsp:spPr>
        <a:xfrm>
          <a:off x="0" y="2840583"/>
          <a:ext cx="8155246" cy="34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4876"/>
              <a:satOff val="34544"/>
              <a:lumOff val="145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F5F74-A81F-443B-B62D-F5DB71AA3B3C}">
      <dsp:nvSpPr>
        <dsp:cNvPr id="0" name=""/>
        <dsp:cNvSpPr/>
      </dsp:nvSpPr>
      <dsp:spPr>
        <a:xfrm>
          <a:off x="448539" y="2619183"/>
          <a:ext cx="6279546" cy="442800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Ο λαός δεν ξεχνά τι σημαίνει δεξιά. </a:t>
          </a:r>
        </a:p>
      </dsp:txBody>
      <dsp:txXfrm>
        <a:off x="470155" y="2640799"/>
        <a:ext cx="6236314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69CA0-A3DF-4FC0-8880-05D0D2E35B91}">
      <dsp:nvSpPr>
        <dsp:cNvPr id="0" name=""/>
        <dsp:cNvSpPr/>
      </dsp:nvSpPr>
      <dsp:spPr>
        <a:xfrm>
          <a:off x="0" y="266468"/>
          <a:ext cx="89707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FF5F74-A81F-443B-B62D-F5DB71AA3B3C}">
      <dsp:nvSpPr>
        <dsp:cNvPr id="0" name=""/>
        <dsp:cNvSpPr/>
      </dsp:nvSpPr>
      <dsp:spPr>
        <a:xfrm>
          <a:off x="448539" y="59828"/>
          <a:ext cx="6279546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Ο λαός δεν ξεχνά τι σημαίνει δεξιά. </a:t>
          </a:r>
        </a:p>
      </dsp:txBody>
      <dsp:txXfrm>
        <a:off x="468714" y="80003"/>
        <a:ext cx="6239196" cy="372930"/>
      </dsp:txXfrm>
    </dsp:sp>
    <dsp:sp modelId="{831306AC-F85F-4C3E-9109-53841A3EEE5F}">
      <dsp:nvSpPr>
        <dsp:cNvPr id="0" name=""/>
        <dsp:cNvSpPr/>
      </dsp:nvSpPr>
      <dsp:spPr>
        <a:xfrm>
          <a:off x="0" y="901509"/>
          <a:ext cx="89707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68719"/>
              <a:satOff val="8636"/>
              <a:lumOff val="3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6EEC10-F756-4103-B75F-6BDE150D9E48}">
      <dsp:nvSpPr>
        <dsp:cNvPr id="0" name=""/>
        <dsp:cNvSpPr/>
      </dsp:nvSpPr>
      <dsp:spPr>
        <a:xfrm>
          <a:off x="448539" y="694868"/>
          <a:ext cx="6279546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 Έξω από το ΝΑΤΟ, μέσα στο </a:t>
          </a:r>
          <a:r>
            <a:rPr lang="el-GR" sz="1600" kern="1200" dirty="0" err="1">
              <a:solidFill>
                <a:schemeClr val="bg1"/>
              </a:solidFill>
            </a:rPr>
            <a:t>Μαντζάτο</a:t>
          </a:r>
          <a:r>
            <a:rPr lang="el-GR" sz="1600" kern="1200" dirty="0">
              <a:solidFill>
                <a:schemeClr val="bg1"/>
              </a:solidFill>
            </a:rPr>
            <a:t>  </a:t>
          </a:r>
        </a:p>
      </dsp:txBody>
      <dsp:txXfrm>
        <a:off x="468714" y="715043"/>
        <a:ext cx="6239196" cy="372930"/>
      </dsp:txXfrm>
    </dsp:sp>
    <dsp:sp modelId="{FC8099EB-05EA-447C-B6D7-DD286B5A0BF6}">
      <dsp:nvSpPr>
        <dsp:cNvPr id="0" name=""/>
        <dsp:cNvSpPr/>
      </dsp:nvSpPr>
      <dsp:spPr>
        <a:xfrm>
          <a:off x="0" y="1536549"/>
          <a:ext cx="89707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337438"/>
              <a:satOff val="17272"/>
              <a:lumOff val="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54779E-480A-48D5-9DE8-CDA0007517C4}">
      <dsp:nvSpPr>
        <dsp:cNvPr id="0" name=""/>
        <dsp:cNvSpPr/>
      </dsp:nvSpPr>
      <dsp:spPr>
        <a:xfrm>
          <a:off x="448539" y="1329909"/>
          <a:ext cx="6279546" cy="41328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ΒΙΛΑ ΑΝΟΜΙΑΣ – Η βία δεν είναι πολιτισμός</a:t>
          </a:r>
        </a:p>
      </dsp:txBody>
      <dsp:txXfrm>
        <a:off x="468714" y="1350084"/>
        <a:ext cx="6239196" cy="372930"/>
      </dsp:txXfrm>
    </dsp:sp>
    <dsp:sp modelId="{2B3D9B3D-3961-43F5-8C87-20D7F41AE9B7}">
      <dsp:nvSpPr>
        <dsp:cNvPr id="0" name=""/>
        <dsp:cNvSpPr/>
      </dsp:nvSpPr>
      <dsp:spPr>
        <a:xfrm>
          <a:off x="0" y="2171589"/>
          <a:ext cx="89707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506157"/>
              <a:satOff val="25908"/>
              <a:lumOff val="10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BC0BF8-1563-41A9-B572-D8B2229F979C}">
      <dsp:nvSpPr>
        <dsp:cNvPr id="0" name=""/>
        <dsp:cNvSpPr/>
      </dsp:nvSpPr>
      <dsp:spPr>
        <a:xfrm>
          <a:off x="448539" y="1964949"/>
          <a:ext cx="6279546" cy="413280"/>
        </a:xfrm>
        <a:prstGeom prst="roundRect">
          <a:avLst/>
        </a:prstGeom>
        <a:solidFill>
          <a:srgbClr val="0033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 EU‑IMF </a:t>
          </a:r>
          <a:r>
            <a:rPr lang="el-GR" sz="1600" kern="1200" dirty="0" err="1">
              <a:solidFill>
                <a:schemeClr val="bg1"/>
              </a:solidFill>
            </a:rPr>
            <a:t>fuck</a:t>
          </a:r>
          <a:r>
            <a:rPr lang="el-GR" sz="1600" kern="1200" dirty="0">
              <a:solidFill>
                <a:schemeClr val="bg1"/>
              </a:solidFill>
            </a:rPr>
            <a:t> </a:t>
          </a:r>
          <a:r>
            <a:rPr lang="el-GR" sz="1600" kern="1200" dirty="0" err="1">
              <a:solidFill>
                <a:schemeClr val="bg1"/>
              </a:solidFill>
            </a:rPr>
            <a:t>off</a:t>
          </a:r>
          <a:r>
            <a:rPr lang="el-GR" sz="1600" kern="1200" dirty="0">
              <a:solidFill>
                <a:schemeClr val="bg1"/>
              </a:solidFill>
            </a:rPr>
            <a:t>  </a:t>
          </a:r>
        </a:p>
      </dsp:txBody>
      <dsp:txXfrm>
        <a:off x="468714" y="1985124"/>
        <a:ext cx="6239196" cy="372930"/>
      </dsp:txXfrm>
    </dsp:sp>
    <dsp:sp modelId="{1ECB2C5B-3876-462A-8BEF-FFC4DB232BE7}">
      <dsp:nvSpPr>
        <dsp:cNvPr id="0" name=""/>
        <dsp:cNvSpPr/>
      </dsp:nvSpPr>
      <dsp:spPr>
        <a:xfrm>
          <a:off x="0" y="2806629"/>
          <a:ext cx="89707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4876"/>
              <a:satOff val="34544"/>
              <a:lumOff val="1451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63457B-40BC-4019-9CB7-ACE1B9B8DDD6}">
      <dsp:nvSpPr>
        <dsp:cNvPr id="0" name=""/>
        <dsp:cNvSpPr/>
      </dsp:nvSpPr>
      <dsp:spPr>
        <a:xfrm>
          <a:off x="448539" y="2599988"/>
          <a:ext cx="6279546" cy="41328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352" tIns="0" rIns="2373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Καμία κοινωνία δεν μπορεί να προοδεύσει όταν κρατά δεμένο το μισό της με αδικία και φόβο</a:t>
          </a:r>
        </a:p>
      </dsp:txBody>
      <dsp:txXfrm>
        <a:off x="468714" y="2620163"/>
        <a:ext cx="623919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35F1C-427A-DE8A-22AF-B7DB6FA218B3}"/>
              </a:ext>
            </a:extLst>
          </p:cNvPr>
          <p:cNvSpPr txBox="1">
            <a:spLocks/>
          </p:cNvSpPr>
          <p:nvPr/>
        </p:nvSpPr>
        <p:spPr>
          <a:xfrm>
            <a:off x="1032607" y="2854392"/>
            <a:ext cx="7117045" cy="913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4200" b="0" dirty="0">
                <a:latin typeface="+mn-lt"/>
              </a:rPr>
              <a:t>Πρακτική Εφαρμογή ΚΑΛ </a:t>
            </a:r>
            <a:endParaRPr lang="en-US" sz="4200" b="0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ECFB0-E9E6-B02E-C049-B82F17660DC9}"/>
              </a:ext>
            </a:extLst>
          </p:cNvPr>
          <p:cNvSpPr txBox="1">
            <a:spLocks/>
          </p:cNvSpPr>
          <p:nvPr/>
        </p:nvSpPr>
        <p:spPr>
          <a:xfrm>
            <a:off x="2355170" y="5862759"/>
            <a:ext cx="9623685" cy="418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/>
              <a:t>Πρακτική Εφαρμογή ΚΑΛ – </a:t>
            </a:r>
            <a:r>
              <a:rPr lang="el-GR" dirty="0" err="1"/>
              <a:t>Ενότ</a:t>
            </a:r>
            <a:r>
              <a:rPr lang="el-GR" dirty="0"/>
              <a:t>. 3</a:t>
            </a:r>
          </a:p>
          <a:p>
            <a:pPr marL="0" indent="0" algn="r">
              <a:buNone/>
            </a:pPr>
            <a:r>
              <a:rPr lang="el-GR" dirty="0" err="1"/>
              <a:t>Στ</a:t>
            </a:r>
            <a:r>
              <a:rPr lang="el-GR" dirty="0"/>
              <a:t>. </a:t>
            </a:r>
            <a:r>
              <a:rPr lang="el-GR" dirty="0" err="1"/>
              <a:t>Βράιλα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B789C06-307A-60A8-4951-DF23E1EA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467351"/>
            <a:ext cx="2987013" cy="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7B58B-F5D1-F6C2-0A82-ABD48E2E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55735D-1674-359A-D1E1-8C59E183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798953"/>
            <a:ext cx="6400800" cy="1828800"/>
          </a:xfrm>
        </p:spPr>
        <p:txBody>
          <a:bodyPr/>
          <a:lstStyle/>
          <a:p>
            <a:r>
              <a:rPr lang="el-GR" sz="3400" b="0" dirty="0">
                <a:latin typeface="+mn-lt"/>
              </a:rPr>
              <a:t>Αλλαγή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E07021-E7CC-8943-E6CC-B415DDD965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2160189"/>
            <a:ext cx="6400800" cy="3257550"/>
          </a:xfrm>
        </p:spPr>
        <p:txBody>
          <a:bodyPr/>
          <a:lstStyle/>
          <a:p>
            <a:r>
              <a:rPr lang="el-GR" dirty="0"/>
              <a:t>Υπεραπλουστευμένο μήνυμα </a:t>
            </a:r>
          </a:p>
          <a:p>
            <a:r>
              <a:rPr lang="el-GR" dirty="0"/>
              <a:t>Τέχνασμα της ασάφειας </a:t>
            </a:r>
          </a:p>
          <a:p>
            <a:r>
              <a:rPr lang="el-GR" dirty="0"/>
              <a:t>Κενό σημαινόμενο (</a:t>
            </a:r>
            <a:r>
              <a:rPr lang="de-DE" dirty="0"/>
              <a:t>Laclau</a:t>
            </a:r>
            <a:r>
              <a:rPr lang="el-GR" dirty="0"/>
              <a:t>) </a:t>
            </a:r>
          </a:p>
          <a:p>
            <a:r>
              <a:rPr lang="el-GR" dirty="0"/>
              <a:t>Πολλαπλώς </a:t>
            </a:r>
            <a:r>
              <a:rPr lang="el-GR" dirty="0" err="1"/>
              <a:t>αποδέξιμο</a:t>
            </a:r>
            <a:r>
              <a:rPr lang="el-GR" dirty="0"/>
              <a:t> </a:t>
            </a:r>
          </a:p>
          <a:p>
            <a:r>
              <a:rPr lang="el-GR" dirty="0"/>
              <a:t>Ορίζεται από αυτό που </a:t>
            </a:r>
            <a:r>
              <a:rPr lang="el-GR" dirty="0" err="1"/>
              <a:t>απουσιαζει</a:t>
            </a:r>
            <a:endParaRPr lang="el-GR" dirty="0"/>
          </a:p>
          <a:p>
            <a:endParaRPr lang="el-GR" dirty="0"/>
          </a:p>
        </p:txBody>
      </p:sp>
      <p:pic>
        <p:nvPicPr>
          <p:cNvPr id="9220" name="Picture 4" descr="Όλα όσα μεταμόρφωσαν την Ελλάδα (προς το καλύτερο ή το χειρότερο) - 44  χρόνια από την «Αλλαγή» του ΠΑΣΟΚ - iefimerida.gr">
            <a:extLst>
              <a:ext uri="{FF2B5EF4-FFF2-40B4-BE49-F238E27FC236}">
                <a16:creationId xmlns:a16="http://schemas.microsoft.com/office/drawing/2014/main" id="{F5B3F70D-7434-C13C-F310-D556672F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46" y="2948416"/>
            <a:ext cx="242411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4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471D77-000B-B0DA-9D79-E4913885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13" y="71365"/>
            <a:ext cx="7628277" cy="3051393"/>
          </a:xfrm>
        </p:spPr>
        <p:txBody>
          <a:bodyPr/>
          <a:lstStyle/>
          <a:p>
            <a:r>
              <a:rPr lang="el-GR" sz="3400" b="0" dirty="0">
                <a:latin typeface="+mn-lt"/>
              </a:rPr>
              <a:t>Αλέξης Τσίπρας</a:t>
            </a:r>
            <a:br>
              <a:rPr lang="el-GR" sz="3400" b="0" dirty="0">
                <a:latin typeface="+mn-lt"/>
              </a:rPr>
            </a:br>
            <a:r>
              <a:rPr lang="el-GR" sz="3400" b="0" dirty="0">
                <a:latin typeface="+mn-lt"/>
              </a:rPr>
              <a:t>Ομιλία στο Σύνταγμα - 03/07/2015</a:t>
            </a:r>
          </a:p>
        </p:txBody>
      </p:sp>
      <p:pic>
        <p:nvPicPr>
          <p:cNvPr id="11266" name="Picture 2" descr="Δημοψήφισμα 2015: Όσα συνέβησαν μετά το άνοιγμα της κάλπης - ΤΟ ΒΗΜΑ">
            <a:extLst>
              <a:ext uri="{FF2B5EF4-FFF2-40B4-BE49-F238E27FC236}">
                <a16:creationId xmlns:a16="http://schemas.microsoft.com/office/drawing/2014/main" id="{0665D240-FE60-9DF5-9FC8-32959D3FF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7" y="3429000"/>
            <a:ext cx="3749778" cy="24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0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5E221D1-408C-FDAB-19DF-BB3724F1E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7" y="0"/>
            <a:ext cx="8107680" cy="1161858"/>
          </a:xfrm>
        </p:spPr>
        <p:txBody>
          <a:bodyPr/>
          <a:lstStyle/>
          <a:p>
            <a:r>
              <a:rPr lang="el-GR" sz="3400" b="0" dirty="0">
                <a:latin typeface="+mn-lt"/>
              </a:rPr>
              <a:t>Πλαίσιο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D96D8776-5322-0017-303E-AF44005BEB62}"/>
              </a:ext>
            </a:extLst>
          </p:cNvPr>
          <p:cNvSpPr txBox="1">
            <a:spLocks/>
          </p:cNvSpPr>
          <p:nvPr/>
        </p:nvSpPr>
        <p:spPr>
          <a:xfrm>
            <a:off x="742325" y="1682915"/>
            <a:ext cx="8980795" cy="3231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Ομιλία του τότε πρωθυπουργού </a:t>
            </a:r>
          </a:p>
          <a:p>
            <a:pPr marL="0" indent="0">
              <a:buNone/>
            </a:pPr>
            <a:r>
              <a:rPr lang="el-GR" sz="2400" dirty="0"/>
              <a:t>3 ημέρες πριν το δημοψήφισμα </a:t>
            </a:r>
          </a:p>
          <a:p>
            <a:pPr marL="0" indent="0">
              <a:buNone/>
            </a:pPr>
            <a:r>
              <a:rPr lang="el-GR" sz="2400" dirty="0"/>
              <a:t>Συγκέντρωση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Εξωτερικός λόγος – απευθύνεται σε πολίτες </a:t>
            </a:r>
          </a:p>
          <a:p>
            <a:pPr marL="0" indent="0">
              <a:buNone/>
            </a:pPr>
            <a:r>
              <a:rPr lang="el-GR" sz="2400" dirty="0"/>
              <a:t>Εντός επικρατείας </a:t>
            </a:r>
          </a:p>
        </p:txBody>
      </p:sp>
    </p:spTree>
    <p:extLst>
      <p:ext uri="{BB962C8B-B14F-4D97-AF65-F5344CB8AC3E}">
        <p14:creationId xmlns:p14="http://schemas.microsoft.com/office/powerpoint/2010/main" val="142589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3098-DD65-34AF-C33D-6EC6EB31F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1C2A6669-E713-A375-DC1E-1DC45373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7" y="0"/>
            <a:ext cx="8107680" cy="1161858"/>
          </a:xfrm>
        </p:spPr>
        <p:txBody>
          <a:bodyPr/>
          <a:lstStyle/>
          <a:p>
            <a:r>
              <a:rPr lang="el-GR" sz="3400" b="0" dirty="0" err="1">
                <a:latin typeface="+mn-lt"/>
              </a:rPr>
              <a:t>Κειμενικές</a:t>
            </a:r>
            <a:r>
              <a:rPr lang="el-GR" sz="3400" b="0" dirty="0">
                <a:latin typeface="+mn-lt"/>
              </a:rPr>
              <a:t> Λειτουργίες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3FFD9CAC-FFEE-CEE7-C1A3-27B24F3C5F50}"/>
              </a:ext>
            </a:extLst>
          </p:cNvPr>
          <p:cNvSpPr txBox="1">
            <a:spLocks/>
          </p:cNvSpPr>
          <p:nvPr/>
        </p:nvSpPr>
        <p:spPr>
          <a:xfrm>
            <a:off x="968467" y="1663251"/>
            <a:ext cx="8499997" cy="3231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/>
              <a:t>Κυρίαρχες Λειτουργίες:</a:t>
            </a:r>
          </a:p>
          <a:p>
            <a:r>
              <a:rPr lang="el-GR" sz="2400" u="sng" dirty="0"/>
              <a:t>Συναισθηματική/Εκφραστική</a:t>
            </a:r>
            <a:r>
              <a:rPr lang="el-GR" sz="2400" dirty="0"/>
              <a:t>: </a:t>
            </a:r>
          </a:p>
          <a:p>
            <a:pPr marL="0" indent="0">
              <a:buNone/>
            </a:pPr>
            <a:r>
              <a:rPr lang="el-GR" sz="2400" dirty="0"/>
              <a:t>Έκφραση συναισθημάτων, στάσεων </a:t>
            </a:r>
          </a:p>
          <a:p>
            <a:pPr marL="0" indent="0">
              <a:buNone/>
            </a:pPr>
            <a:r>
              <a:rPr lang="el-GR" sz="2200" i="1" dirty="0"/>
              <a:t>γιορτή, ελπίδα, φόβος </a:t>
            </a:r>
          </a:p>
          <a:p>
            <a:pPr marL="0" indent="0">
              <a:buNone/>
            </a:pPr>
            <a:r>
              <a:rPr lang="el-GR" sz="2200" i="1" dirty="0"/>
              <a:t>Γεια σας. Καλή δύναμη. Με περηφάνια. </a:t>
            </a:r>
            <a:endParaRPr lang="el-GR" sz="2200" dirty="0"/>
          </a:p>
          <a:p>
            <a:pPr marL="0" indent="0">
              <a:buNone/>
            </a:pPr>
            <a:r>
              <a:rPr lang="el-GR" sz="2400" dirty="0"/>
              <a:t>Έμφαση στο μήνυμα, καλλιτεχνική διαμόρφωση</a:t>
            </a:r>
          </a:p>
          <a:p>
            <a:pPr marL="0" indent="0">
              <a:buNone/>
            </a:pPr>
            <a:r>
              <a:rPr lang="el-GR" sz="2200" i="1" dirty="0"/>
              <a:t>Θέλει αρετή και τόλμη η ελευθερία</a:t>
            </a:r>
            <a:r>
              <a:rPr lang="el-GR" sz="2200" dirty="0"/>
              <a:t>  (</a:t>
            </a:r>
            <a:r>
              <a:rPr lang="el-GR" sz="2200"/>
              <a:t>Παράφραση Κάλβου)</a:t>
            </a:r>
            <a:endParaRPr lang="el-GR" sz="2200" dirty="0"/>
          </a:p>
          <a:p>
            <a:r>
              <a:rPr lang="el-GR" sz="2400" u="sng" dirty="0"/>
              <a:t>Κλητική</a:t>
            </a:r>
            <a:r>
              <a:rPr lang="el-GR" sz="2400" dirty="0"/>
              <a:t>: Προτροπή προς δράση </a:t>
            </a:r>
          </a:p>
          <a:p>
            <a:pPr marL="0" indent="0">
              <a:buNone/>
            </a:pPr>
            <a:r>
              <a:rPr lang="el-GR" sz="2200" i="1" dirty="0"/>
              <a:t>Σας καλώ να πείτε ξανά ένα μεγάλο και περήφανο ΟΧΙ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47343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8AA58-6E51-A415-31C6-65F395BF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Λεξιλογικό Επίπεδο  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E5404B-4006-8AAB-CA47-EB6D2D3ED5D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30665" y="1600510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Επιλογές Λέξεων</a:t>
            </a:r>
          </a:p>
          <a:p>
            <a:pPr marL="0" indent="0">
              <a:buNone/>
            </a:pPr>
            <a:r>
              <a:rPr lang="el-GR" sz="2400" dirty="0"/>
              <a:t>Κυρίαρχα Σημασιολογικά Πεδία:</a:t>
            </a:r>
          </a:p>
          <a:p>
            <a:r>
              <a:rPr lang="el-GR" sz="2400" dirty="0"/>
              <a:t>Πεδίο Δημοκρατίας: </a:t>
            </a:r>
            <a:r>
              <a:rPr lang="el-GR" sz="2400" i="1" dirty="0"/>
              <a:t>δημοκρατία (12 φορές), λαός/λαϊκός, ετυμηγορία, δημοκρατική διαδικασία</a:t>
            </a:r>
          </a:p>
          <a:p>
            <a:r>
              <a:rPr lang="el-GR" sz="2400" dirty="0"/>
              <a:t>Πεδίο Συναισθήματος: </a:t>
            </a:r>
            <a:r>
              <a:rPr lang="el-GR" sz="2400" i="1" dirty="0"/>
              <a:t>χαρά, γιορτή, πάθος, αγωνία, ελπίδα, αισιοδοξία, περηφάνια</a:t>
            </a:r>
          </a:p>
          <a:p>
            <a:r>
              <a:rPr lang="el-GR" sz="2400" dirty="0"/>
              <a:t>Πεδίο Αντίστασης: </a:t>
            </a:r>
            <a:r>
              <a:rPr lang="el-GR" sz="2400" i="1" dirty="0"/>
              <a:t>ΟΧΙ, τόλμη, αρετή, ελευθερία, αγώνας, πολεμά</a:t>
            </a:r>
          </a:p>
          <a:p>
            <a:r>
              <a:rPr lang="el-GR" sz="2400" dirty="0"/>
              <a:t>Πεδίο Καταπίεσης: </a:t>
            </a:r>
            <a:r>
              <a:rPr lang="el-GR" sz="2400" i="1" dirty="0"/>
              <a:t>εκβιασμοί (4 φορές), τελεσίγραφα (5 φορές), τρομοκρατία, απειλές, φόβος</a:t>
            </a:r>
          </a:p>
        </p:txBody>
      </p:sp>
    </p:spTree>
    <p:extLst>
      <p:ext uri="{BB962C8B-B14F-4D97-AF65-F5344CB8AC3E}">
        <p14:creationId xmlns:p14="http://schemas.microsoft.com/office/powerpoint/2010/main" val="3339853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0BC11-45CB-9279-05A9-5465762B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625CAB-735C-D7F3-6D0F-6095F59F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Λεξιλογικό Επίπεδο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A21D1A-B822-DDBF-3B01-16B495EC5C5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30665" y="1600510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Β. Λεξιλογικές Επιλογές:</a:t>
            </a:r>
          </a:p>
          <a:p>
            <a:r>
              <a:rPr lang="el-GR" sz="2400" dirty="0" err="1"/>
              <a:t>Αρχαΐζουσες</a:t>
            </a:r>
            <a:r>
              <a:rPr lang="el-GR" sz="2400" dirty="0"/>
              <a:t>/λόγιες λέξεις: </a:t>
            </a:r>
            <a:r>
              <a:rPr lang="el-GR" sz="2400" i="1" dirty="0"/>
              <a:t>λύτρωση, διέξοδος, κοιτίδα, κεκτημένο, ετυμηγορία, ενίοτε</a:t>
            </a:r>
          </a:p>
          <a:p>
            <a:r>
              <a:rPr lang="el-GR" sz="2400" dirty="0"/>
              <a:t>Καθημερινές εκφράσεις:  </a:t>
            </a:r>
            <a:r>
              <a:rPr lang="el-GR" sz="2400" i="1" dirty="0"/>
              <a:t>να πάρουμε τις τύχες στα χέρια μας, να γυρίσετε την πλάτη </a:t>
            </a:r>
          </a:p>
          <a:p>
            <a:r>
              <a:rPr lang="el-GR" sz="2400" dirty="0"/>
              <a:t>Ποιητικές εκφράσεις:  </a:t>
            </a:r>
            <a:r>
              <a:rPr lang="el-GR" sz="2400" i="1" dirty="0"/>
              <a:t>αέρα ελευθερίας, σειρήνες της τρομοκρατίας </a:t>
            </a:r>
          </a:p>
        </p:txBody>
      </p:sp>
    </p:spTree>
    <p:extLst>
      <p:ext uri="{BB962C8B-B14F-4D97-AF65-F5344CB8AC3E}">
        <p14:creationId xmlns:p14="http://schemas.microsoft.com/office/powerpoint/2010/main" val="287944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F7325-6C44-7DBE-9D11-A9F0D326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F1F7C4-E459-E714-7A10-43F35DA3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Συντακτικό Επίπεδο 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86994D-E8E4-5D5A-35D8-78BB7F71A66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30665" y="1600510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Δομή Προτάσεων</a:t>
            </a:r>
          </a:p>
          <a:p>
            <a:pPr marL="0" indent="0">
              <a:buNone/>
            </a:pPr>
            <a:r>
              <a:rPr lang="el-GR" sz="2200" dirty="0"/>
              <a:t>Α. Παρατακτική Σύνδεση (κυρίαρχη):</a:t>
            </a:r>
          </a:p>
          <a:p>
            <a:pPr marL="0" indent="0">
              <a:buNone/>
            </a:pPr>
            <a:r>
              <a:rPr lang="el-GR" sz="2200" i="1" dirty="0"/>
              <a:t>Η δημοκρατία είναι γιορτή, η δημοκρατία είναι χαρά, η δημοκρατία είναι λύτρωση, η δημοκρατία είναι διέξοδος. </a:t>
            </a:r>
          </a:p>
          <a:p>
            <a:pPr marL="0" indent="0">
              <a:buNone/>
            </a:pPr>
            <a:r>
              <a:rPr lang="el-GR" sz="2200" i="1" dirty="0"/>
              <a:t>- </a:t>
            </a:r>
            <a:r>
              <a:rPr lang="el-GR" sz="2200" dirty="0"/>
              <a:t>Η επανάληψη του υποκειμένου και του ρήματος δημιουργεί ρυθμό και έμφαση.</a:t>
            </a:r>
          </a:p>
          <a:p>
            <a:pPr marL="0" indent="0">
              <a:buNone/>
            </a:pPr>
            <a:r>
              <a:rPr lang="el-GR" sz="2200" dirty="0"/>
              <a:t>Β. Σύντομες, </a:t>
            </a:r>
            <a:r>
              <a:rPr lang="el-GR" sz="2200" dirty="0" err="1"/>
              <a:t>Κτυπητές</a:t>
            </a:r>
            <a:r>
              <a:rPr lang="el-GR" sz="2200" dirty="0"/>
              <a:t> Προτάσεις:</a:t>
            </a:r>
          </a:p>
          <a:p>
            <a:pPr marL="0" indent="0">
              <a:buNone/>
            </a:pPr>
            <a:r>
              <a:rPr lang="el-GR" sz="2200" i="1" dirty="0"/>
              <a:t> Ε λοιπόν, ΟΧΙ.   Έχουμε το δίκιο. Θα νικήσουμε.   Η Ελλάδα νίκησε. Η δημοκρατία νίκησε. </a:t>
            </a:r>
          </a:p>
          <a:p>
            <a:pPr marL="0" indent="0">
              <a:buNone/>
            </a:pPr>
            <a:r>
              <a:rPr lang="el-GR" sz="2200" dirty="0"/>
              <a:t>- Χρήση για δραματικότητα και εύκολη απομνημόνευση.</a:t>
            </a:r>
          </a:p>
          <a:p>
            <a:pPr marL="0" indent="0">
              <a:buNone/>
            </a:pPr>
            <a:r>
              <a:rPr lang="el-GR" sz="2200" dirty="0"/>
              <a:t>Γ. Μακροπερίοδοι (σπανιότερα): Κυρίως στις επεξηγηματικές ενότητες, για ανάπτυξη επιχειρήματος.</a:t>
            </a:r>
          </a:p>
        </p:txBody>
      </p:sp>
    </p:spTree>
    <p:extLst>
      <p:ext uri="{BB962C8B-B14F-4D97-AF65-F5344CB8AC3E}">
        <p14:creationId xmlns:p14="http://schemas.microsoft.com/office/powerpoint/2010/main" val="220857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31BF5-13CF-8797-08E2-7A6734F0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D06632-5339-90FC-BD65-C8DFFA77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Μορφολογικό Επίπεδο 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964D68-6191-B979-0AB1-62EF70CEC60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30665" y="1600510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Χρήση Ρημάτων</a:t>
            </a:r>
          </a:p>
          <a:p>
            <a:pPr marL="0" indent="0">
              <a:buNone/>
            </a:pPr>
            <a:r>
              <a:rPr lang="el-GR" sz="2200" dirty="0"/>
              <a:t>Χρόνοι:</a:t>
            </a:r>
          </a:p>
          <a:p>
            <a:r>
              <a:rPr lang="el-GR" sz="2200" dirty="0"/>
              <a:t>Ενεστώτας (κυρίαρχος):  γιορτάζουμε ,  είμαστε ,  έχουμε  → Άμεσο παρόν, ζωντάνια</a:t>
            </a:r>
          </a:p>
          <a:p>
            <a:r>
              <a:rPr lang="el-GR" sz="2200" dirty="0"/>
              <a:t>Μέλλοντας:  θα νικήσουμε ,  θα αγωνιστούμε  → Αισιοδοξία, πρόβλεψη</a:t>
            </a:r>
          </a:p>
          <a:p>
            <a:r>
              <a:rPr lang="el-GR" sz="2200" dirty="0"/>
              <a:t>Παρατατικός:  ήταν  (ιστορικές αναφορές)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Έγκλιση:</a:t>
            </a:r>
          </a:p>
          <a:p>
            <a:r>
              <a:rPr lang="el-GR" sz="2200" dirty="0"/>
              <a:t>Οριστική (επικρατεί): Βεβαιότητα, κατηγορηματικότητα</a:t>
            </a:r>
          </a:p>
          <a:p>
            <a:r>
              <a:rPr lang="el-GR" sz="2200" dirty="0"/>
              <a:t>Προστακτική:  Σας καλώ να... ,  Να αποφασίσετε  → Κινητοποίηση</a:t>
            </a: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68058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0F12D-5D14-915B-FE54-8EF3BC43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A8B3DE-036A-97A8-923B-147249D8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Μορφολογικό Επίπεδο 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64FE9A-F544-15BB-984B-1BAAFF17239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45655" y="1395141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/>
              <a:t>Αντωνυμίες </a:t>
            </a:r>
          </a:p>
          <a:p>
            <a:pPr marL="0" indent="0">
              <a:buNone/>
            </a:pPr>
            <a:r>
              <a:rPr lang="el-GR" sz="2200" dirty="0"/>
              <a:t>Εμείς </a:t>
            </a:r>
            <a:r>
              <a:rPr lang="de-DE" sz="2200" dirty="0" err="1"/>
              <a:t>vs</a:t>
            </a:r>
            <a:r>
              <a:rPr lang="de-DE" sz="2200" dirty="0"/>
              <a:t> </a:t>
            </a:r>
            <a:r>
              <a:rPr lang="el-GR" sz="2200" dirty="0"/>
              <a:t>Αυτοί </a:t>
            </a:r>
          </a:p>
          <a:p>
            <a:pPr marL="0" indent="0">
              <a:buNone/>
            </a:pPr>
            <a:r>
              <a:rPr lang="el-GR" sz="2200" dirty="0"/>
              <a:t>Εμείς/Εσείς/Μας: 35+ φορές → Ενσωμάτωση ομιλητή-ακροατηρίου</a:t>
            </a:r>
          </a:p>
          <a:p>
            <a:pPr marL="0" indent="0">
              <a:buNone/>
            </a:pPr>
            <a:r>
              <a:rPr lang="el-GR" sz="2200" dirty="0"/>
              <a:t>Αυτοί/Εκείνοι (υπονοούμενο):  κάποιοι ,  οι τεχνοκράτες ,  όσων θέλουν  → Αοριστία του εχθρού</a:t>
            </a:r>
          </a:p>
          <a:p>
            <a:pPr marL="0" indent="0">
              <a:buNone/>
            </a:pPr>
            <a:r>
              <a:rPr lang="el-GR" sz="2200" dirty="0"/>
              <a:t> Εμείς, εσείς, όλοι μας, έχουμε και τόλμη και αρετή. </a:t>
            </a:r>
          </a:p>
          <a:p>
            <a:pPr marL="0" indent="0">
              <a:buNone/>
            </a:pPr>
            <a:r>
              <a:rPr lang="el-GR" sz="2200" dirty="0"/>
              <a:t>Λειτουργία: Δημιουργία συλλογικής ταυτότητας, διαχωρισμός από τον  άλλο .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Δεικτικά</a:t>
            </a:r>
          </a:p>
          <a:p>
            <a:r>
              <a:rPr lang="el-GR" sz="2200" dirty="0"/>
              <a:t>Χωρικά:  εδώ ,  τούτο ,  αυτού  (9 φορές) → Έμφαση στον τόπο ως σύμβολο</a:t>
            </a:r>
          </a:p>
          <a:p>
            <a:r>
              <a:rPr lang="el-GR" sz="2200" dirty="0"/>
              <a:t>Χρονικά:  σήμερα  (11 φορές),  τώρα  → Επείγον παρόν</a:t>
            </a: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9065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C8F0-54B0-31C0-409B-96502A5D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93AD41-D71B-920F-A915-CC19C4EA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>
                <a:latin typeface="+mn-lt"/>
              </a:rPr>
              <a:t>Γλωσσολογικό Επίπεδο – Μορφολογικό Επίπεδο </a:t>
            </a: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9E0FB9-9A9C-BDF0-6F77-78DF38E7522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45655" y="1649974"/>
            <a:ext cx="8356600" cy="406771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Ουσιαστικά</a:t>
            </a:r>
          </a:p>
          <a:p>
            <a:r>
              <a:rPr lang="el-GR" sz="2400" dirty="0"/>
              <a:t>το δίκιο, το δημοκρατικό της κεκτημένο, την αγωνία για ζωή </a:t>
            </a:r>
          </a:p>
          <a:p>
            <a:r>
              <a:rPr lang="el-GR" sz="2400" dirty="0"/>
              <a:t>Λειτουργία: Αφαίρεση, ιδεολογική φόρτιση</a:t>
            </a:r>
          </a:p>
          <a:p>
            <a:pPr marL="0" indent="0">
              <a:buNone/>
            </a:pPr>
            <a:r>
              <a:rPr lang="el-GR" sz="2400" dirty="0"/>
              <a:t>Επιθετικοί Προσδιορισμοί</a:t>
            </a:r>
          </a:p>
          <a:p>
            <a:r>
              <a:rPr lang="el-GR" sz="2400" dirty="0"/>
              <a:t>Θετικοί: δημοκρατική, περήφανη, λαμπρές, ελεύθεροι</a:t>
            </a:r>
          </a:p>
          <a:p>
            <a:r>
              <a:rPr lang="el-GR" sz="2400" dirty="0"/>
              <a:t>Αρνητικοί: αδιέξοδα (προγράμματα), καταστροφής (χρόνια)</a:t>
            </a:r>
          </a:p>
          <a:p>
            <a:pPr marL="0" indent="0">
              <a:buNone/>
            </a:pPr>
            <a:r>
              <a:rPr lang="el-GR" sz="2400" dirty="0"/>
              <a:t>Πληθυντικοί </a:t>
            </a:r>
            <a:r>
              <a:rPr lang="el-GR" sz="2400" dirty="0" err="1"/>
              <a:t>vs</a:t>
            </a:r>
            <a:r>
              <a:rPr lang="el-GR" sz="2400" dirty="0"/>
              <a:t> Ενικοί</a:t>
            </a:r>
          </a:p>
          <a:p>
            <a:r>
              <a:rPr lang="el-GR" sz="2400" dirty="0"/>
              <a:t>Πληθυντικός: Για λαό, πολίτες → Συλλογικότητα</a:t>
            </a:r>
          </a:p>
          <a:p>
            <a:r>
              <a:rPr lang="el-GR" sz="2400" dirty="0"/>
              <a:t>Ενικός:  Η Ελλάδα ,  Η δημοκρατία  → Προσωποποίηση εννοιών</a:t>
            </a:r>
          </a:p>
        </p:txBody>
      </p:sp>
    </p:spTree>
    <p:extLst>
      <p:ext uri="{BB962C8B-B14F-4D97-AF65-F5344CB8AC3E}">
        <p14:creationId xmlns:p14="http://schemas.microsoft.com/office/powerpoint/2010/main" val="11885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2998ED50-78A4-2339-2F06-650813850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921334"/>
              </p:ext>
            </p:extLst>
          </p:nvPr>
        </p:nvGraphicFramePr>
        <p:xfrm>
          <a:off x="1246386" y="2131686"/>
          <a:ext cx="9840209" cy="3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665FF658-035E-B7D1-EB63-CD794AE8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67181"/>
          </a:xfrm>
        </p:spPr>
        <p:txBody>
          <a:bodyPr/>
          <a:lstStyle/>
          <a:p>
            <a:r>
              <a:rPr lang="el-GR" b="0" dirty="0">
                <a:latin typeface="+mn-lt"/>
              </a:rPr>
              <a:t>Συνθήματα </a:t>
            </a:r>
            <a:br>
              <a:rPr lang="el-GR" b="0" dirty="0">
                <a:latin typeface="+mn-lt"/>
              </a:rPr>
            </a:br>
            <a:r>
              <a:rPr lang="el-GR" b="0" dirty="0">
                <a:latin typeface="+mn-lt"/>
              </a:rPr>
              <a:t>Κομματικά/Εκλογικά</a:t>
            </a:r>
          </a:p>
        </p:txBody>
      </p:sp>
    </p:spTree>
    <p:extLst>
      <p:ext uri="{BB962C8B-B14F-4D97-AF65-F5344CB8AC3E}">
        <p14:creationId xmlns:p14="http://schemas.microsoft.com/office/powerpoint/2010/main" val="205136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E7BA-B35B-B799-8902-342B19ED6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D8AAD7-7D93-D892-3BF7-B9F0148E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827161"/>
            <a:ext cx="6400800" cy="1828800"/>
          </a:xfrm>
        </p:spPr>
        <p:txBody>
          <a:bodyPr/>
          <a:lstStyle/>
          <a:p>
            <a:r>
              <a:rPr lang="el-GR" sz="3200" b="0" dirty="0">
                <a:latin typeface="+mn-lt"/>
              </a:rPr>
              <a:t>Ρητορικές Τεχνικές</a:t>
            </a:r>
            <a:br>
              <a:rPr lang="el-GR" sz="3200" b="0" dirty="0">
                <a:latin typeface="+mn-lt"/>
              </a:rPr>
            </a:b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8F1065-24F2-4F79-C58A-4A8C29F8BDF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5" y="1721897"/>
            <a:ext cx="10341498" cy="3048000"/>
          </a:xfrm>
        </p:spPr>
        <p:txBody>
          <a:bodyPr/>
          <a:lstStyle/>
          <a:p>
            <a:r>
              <a:rPr lang="el-GR" sz="2200" dirty="0"/>
              <a:t>1. Επανάληψη και Αναφορά</a:t>
            </a:r>
          </a:p>
          <a:p>
            <a:r>
              <a:rPr lang="el-GR" sz="2200" dirty="0"/>
              <a:t>Η λέξη  δημοκρατία  επαναλαμβάνεται συστηματικά, δημιουργώντας ένα κεντρικό μοτίβο. Ομοίως, το  ΟΧΙ  λειτουργεί ως σύνθημα-άγκυρα που συνδέει το σύγχρονο δημοψήφισμα με το ιστορικό ΟΧΙ  του 1940.</a:t>
            </a:r>
          </a:p>
          <a:p>
            <a:r>
              <a:rPr lang="el-GR" sz="2200" dirty="0"/>
              <a:t>2. Παράλληλες Δομές </a:t>
            </a:r>
          </a:p>
          <a:p>
            <a:r>
              <a:rPr lang="el-GR" sz="2200" dirty="0"/>
              <a:t> Να επιστρέψει στην Ευρώπη, γιατί θέλουμε η Ευρώπη να επιστρέψει στις ιδρυτικές της αξίες. </a:t>
            </a:r>
          </a:p>
          <a:p>
            <a:r>
              <a:rPr lang="el-GR" sz="2200" dirty="0"/>
              <a:t>Συμμετρία που δημιουργεί αίσθηση αρμονίας και λογικής.</a:t>
            </a:r>
          </a:p>
          <a:p>
            <a:r>
              <a:rPr lang="el-GR" sz="2200" dirty="0"/>
              <a:t>3. Συναισθηματική Φόρτιση</a:t>
            </a:r>
          </a:p>
          <a:p>
            <a:r>
              <a:rPr lang="el-GR" sz="2200" dirty="0"/>
              <a:t>Χρησιμοποιούνται λέξεις με ισχυρό συναισθηματικό φορτίο:</a:t>
            </a:r>
          </a:p>
          <a:p>
            <a:r>
              <a:rPr lang="el-GR" sz="2200" dirty="0"/>
              <a:t>Θετικές: γιορτή, χαρά, λύτρωση, ελπίδα, περηφάνια, αξιοπρέπεια</a:t>
            </a:r>
          </a:p>
          <a:p>
            <a:r>
              <a:rPr lang="el-GR" sz="2200" dirty="0"/>
              <a:t>Αρνητικές: εκβιασμοί, τελεσίγραφα, τρομοκρατία, απειλές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2278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88352-C262-DABA-BAE2-A6C2736C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8A42A-A3F3-BC11-4ACD-390F85B0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801854"/>
            <a:ext cx="6400800" cy="1828800"/>
          </a:xfrm>
        </p:spPr>
        <p:txBody>
          <a:bodyPr/>
          <a:lstStyle/>
          <a:p>
            <a:r>
              <a:rPr lang="el-GR" sz="3200" b="0" dirty="0">
                <a:latin typeface="+mn-lt"/>
              </a:rPr>
              <a:t>Ρητορικές Τεχνικές</a:t>
            </a:r>
            <a:br>
              <a:rPr lang="el-GR" sz="3200" b="0" dirty="0">
                <a:latin typeface="+mn-lt"/>
              </a:rPr>
            </a:br>
            <a:endParaRPr lang="el-GR" sz="3000" b="0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056FB5-6C7A-6302-A06D-86F1516D840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5" y="1581343"/>
            <a:ext cx="10341498" cy="3048000"/>
          </a:xfrm>
        </p:spPr>
        <p:txBody>
          <a:bodyPr/>
          <a:lstStyle/>
          <a:p>
            <a:r>
              <a:rPr lang="el-GR" sz="2200" dirty="0"/>
              <a:t>3. Κλιμάκωση </a:t>
            </a:r>
          </a:p>
          <a:p>
            <a:r>
              <a:rPr lang="el-GR" sz="2200" dirty="0"/>
              <a:t> Να αποφασίσετε με το νου και την καρδιά. Να αποφασίσετε με ηρεμία και αποφασιστικότητα. Να αποφασίσετε για μια Ελλάδα περήφανη σε μια Ευρώπη δημοκρατική. Σταδιακή άνοδος προς την κορύφωση.</a:t>
            </a:r>
          </a:p>
          <a:p>
            <a:r>
              <a:rPr lang="el-GR" sz="2200" dirty="0"/>
              <a:t>4. Δυαδισμοί και Αντιθέσεις</a:t>
            </a:r>
          </a:p>
          <a:p>
            <a:r>
              <a:rPr lang="el-GR" sz="2200" dirty="0"/>
              <a:t>Δημοκρατία </a:t>
            </a:r>
            <a:r>
              <a:rPr lang="el-GR" sz="2200" dirty="0" err="1"/>
              <a:t>vs</a:t>
            </a:r>
            <a:r>
              <a:rPr lang="el-GR" sz="2200" dirty="0"/>
              <a:t>. Τεχνοκρατία</a:t>
            </a:r>
          </a:p>
          <a:p>
            <a:r>
              <a:rPr lang="el-GR" sz="2200" dirty="0"/>
              <a:t>Λαός </a:t>
            </a:r>
            <a:r>
              <a:rPr lang="el-GR" sz="2200" dirty="0" err="1"/>
              <a:t>vs</a:t>
            </a:r>
            <a:r>
              <a:rPr lang="el-GR" sz="2200" dirty="0"/>
              <a:t>. Ελίτ/Δανειστές</a:t>
            </a:r>
          </a:p>
          <a:p>
            <a:r>
              <a:rPr lang="el-GR" sz="2200" dirty="0"/>
              <a:t>Ελευθερία </a:t>
            </a:r>
            <a:r>
              <a:rPr lang="el-GR" sz="2200" dirty="0" err="1"/>
              <a:t>vs</a:t>
            </a:r>
            <a:r>
              <a:rPr lang="el-GR" sz="2200" dirty="0"/>
              <a:t>. Υποταγή</a:t>
            </a:r>
          </a:p>
          <a:p>
            <a:r>
              <a:rPr lang="el-GR" sz="2200" dirty="0"/>
              <a:t>Αξιοπρέπεια </a:t>
            </a:r>
            <a:r>
              <a:rPr lang="el-GR" sz="2200" dirty="0" err="1"/>
              <a:t>vs</a:t>
            </a:r>
            <a:r>
              <a:rPr lang="el-GR" sz="2200" dirty="0"/>
              <a:t>. Εκβιασμός</a:t>
            </a:r>
          </a:p>
          <a:p>
            <a:r>
              <a:rPr lang="el-GR" sz="2200" dirty="0"/>
              <a:t>5. Τριπλή Δομή (</a:t>
            </a:r>
            <a:r>
              <a:rPr lang="de-DE" sz="2200" dirty="0" err="1"/>
              <a:t>Tricolon</a:t>
            </a:r>
            <a:r>
              <a:rPr lang="de-DE" sz="2200" dirty="0"/>
              <a:t>)</a:t>
            </a:r>
            <a:endParaRPr lang="el-GR" sz="2200" dirty="0"/>
          </a:p>
          <a:p>
            <a:r>
              <a:rPr lang="el-GR" sz="2200" dirty="0"/>
              <a:t> Της Δημοκρατίας, της αλληλεγγύης και του αλληλοσεβασμού. 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08617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0036-452F-AF69-365D-1910D0D48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AA5ABC-3C1D-F6A3-DA1B-7DDD334F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0" dirty="0">
                <a:latin typeface="+mn-lt"/>
              </a:rPr>
              <a:t>Χρήση Συμβόλων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2DB38C-94A6-E4CB-E1E5-660821E60B1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2258605"/>
            <a:ext cx="10039063" cy="3120773"/>
          </a:xfrm>
        </p:spPr>
        <p:txBody>
          <a:bodyPr/>
          <a:lstStyle/>
          <a:p>
            <a:r>
              <a:rPr lang="el-GR" sz="2200" dirty="0"/>
              <a:t>Πλατεία Συντάγματος: Σύμβολο δημοκρατίας και λαϊκής κυριαρχίας</a:t>
            </a:r>
          </a:p>
          <a:p>
            <a:r>
              <a:rPr lang="el-GR" sz="2200" dirty="0"/>
              <a:t> ΟΧΙ : Σύνδεση με το 1940 και την εθνική αντίσταση</a:t>
            </a:r>
          </a:p>
          <a:p>
            <a:r>
              <a:rPr lang="el-GR" sz="2200" dirty="0"/>
              <a:t>Ευρώπη/Δίας: Μυθολογική αφήγηση που νομιμοποιεί την ελληνική θέση</a:t>
            </a:r>
          </a:p>
        </p:txBody>
      </p:sp>
    </p:spTree>
    <p:extLst>
      <p:ext uri="{BB962C8B-B14F-4D97-AF65-F5344CB8AC3E}">
        <p14:creationId xmlns:p14="http://schemas.microsoft.com/office/powerpoint/2010/main" val="98356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154AF-44DD-E092-11B0-375D4113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125" y="621972"/>
            <a:ext cx="6400800" cy="1161858"/>
          </a:xfrm>
        </p:spPr>
        <p:txBody>
          <a:bodyPr/>
          <a:lstStyle/>
          <a:p>
            <a:r>
              <a:rPr lang="el-GR" sz="3400" b="0" dirty="0" err="1">
                <a:latin typeface="+mn-lt"/>
              </a:rPr>
              <a:t>Επιχειρηματολογική</a:t>
            </a:r>
            <a:r>
              <a:rPr lang="el-GR" sz="3400" b="0" dirty="0">
                <a:latin typeface="+mn-lt"/>
              </a:rPr>
              <a:t> Δομή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1CAAE3-1C9D-165B-310A-8CB27F29FA6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857125" y="1820566"/>
            <a:ext cx="7030075" cy="3231221"/>
          </a:xfrm>
        </p:spPr>
        <p:txBody>
          <a:bodyPr/>
          <a:lstStyle/>
          <a:p>
            <a:r>
              <a:rPr lang="el-GR" sz="2400" dirty="0"/>
              <a:t>Ισχυρά Σημεία</a:t>
            </a:r>
          </a:p>
          <a:p>
            <a:r>
              <a:rPr lang="el-GR" sz="2400" dirty="0"/>
              <a:t>Σύνδεση με Ιστορία και Μυθολογία: Η αναφορά στη γέννηση της δημοκρατίας και τον μύθο της αρπαγής της Ευρώπης δημιουργεί ισχυρό συμβολισμό.</a:t>
            </a:r>
          </a:p>
          <a:p>
            <a:r>
              <a:rPr lang="el-GR" sz="2400" dirty="0" err="1"/>
              <a:t>Καθολικοποίηση</a:t>
            </a:r>
            <a:r>
              <a:rPr lang="el-GR" sz="2400" dirty="0"/>
              <a:t> του Αγώνα: Παρουσιάζει το ελληνικό ζήτημα ως ευρωπαϊκό και παγκόσμιο, δίνοντας μεγαλύτερη νομιμότητα.</a:t>
            </a:r>
          </a:p>
          <a:p>
            <a:r>
              <a:rPr lang="el-GR" sz="2400" dirty="0"/>
              <a:t>Ενοποιητικός Λόγος: Τονίζει την ενότητα μετά το δημοψήφισμα ( δεν έχουμε τίποτα να χωρίσουμε).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488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1687-8240-6C3C-B9C6-01014D533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3DDEF-45DA-3D6D-F59B-7396AA5A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621972"/>
            <a:ext cx="6400800" cy="1161858"/>
          </a:xfrm>
        </p:spPr>
        <p:txBody>
          <a:bodyPr/>
          <a:lstStyle/>
          <a:p>
            <a:r>
              <a:rPr lang="el-GR" sz="3400" b="0" dirty="0" err="1">
                <a:latin typeface="+mn-lt"/>
              </a:rPr>
              <a:t>Επιχειρηματολογική</a:t>
            </a:r>
            <a:r>
              <a:rPr lang="el-GR" sz="3400" b="0" dirty="0">
                <a:latin typeface="+mn-lt"/>
              </a:rPr>
              <a:t> Δομή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48ED4D-FA60-1014-C4AA-1D4BB6EC0BD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53000" y="1783830"/>
            <a:ext cx="6592549" cy="3231221"/>
          </a:xfrm>
        </p:spPr>
        <p:txBody>
          <a:bodyPr/>
          <a:lstStyle/>
          <a:p>
            <a:r>
              <a:rPr lang="el-GR" sz="2200" dirty="0"/>
              <a:t>Αδύναμα Σημεία/Προβληματικά</a:t>
            </a:r>
          </a:p>
          <a:p>
            <a:r>
              <a:rPr lang="el-GR" sz="2200" dirty="0"/>
              <a:t>Έλλειψη Συγκεκριμένων Προτάσεων: Δεν αναφέρεται καμία εναλλακτική οικονομική πρόταση ή συγκεκριμένο σχέδιο.</a:t>
            </a:r>
          </a:p>
          <a:p>
            <a:r>
              <a:rPr lang="el-GR" sz="2200" dirty="0" err="1"/>
              <a:t>Υπεραπλούστευση</a:t>
            </a:r>
            <a:r>
              <a:rPr lang="el-GR" sz="2200" dirty="0"/>
              <a:t>: Η παρουσίαση του διλήμματος ως  δημοκρατία </a:t>
            </a:r>
            <a:r>
              <a:rPr lang="el-GR" sz="2200" dirty="0" err="1"/>
              <a:t>vs</a:t>
            </a:r>
            <a:r>
              <a:rPr lang="el-GR" sz="2200" dirty="0"/>
              <a:t>. τεχνοκρατία  αγνοεί την πολυπλοκότητα της οικονομικής κρίσης.</a:t>
            </a:r>
          </a:p>
          <a:p>
            <a:r>
              <a:rPr lang="el-GR" sz="2200" dirty="0"/>
              <a:t>Συναισθηματισμός έναντι Ουσίας: Η έμφαση στο συναίσθημα και τον συμβολισμό επισκιάζει την πραγματική συζήτηση για τις συνέπειες.</a:t>
            </a:r>
          </a:p>
          <a:p>
            <a:r>
              <a:rPr lang="el-GR" sz="2200" dirty="0"/>
              <a:t>Αντιφατικότητα: Υποστηρίζει παραμονή στην Ευρώπη αλλά απορρίπτει τους όρους της - χωρίς σαφή εξήγηση πώς αυτό είναι εφικτό.</a:t>
            </a:r>
          </a:p>
        </p:txBody>
      </p:sp>
    </p:spTree>
    <p:extLst>
      <p:ext uri="{BB962C8B-B14F-4D97-AF65-F5344CB8AC3E}">
        <p14:creationId xmlns:p14="http://schemas.microsoft.com/office/powerpoint/2010/main" val="1066249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DDA38-0D44-84EF-E932-6352BD8E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8C2AD-B156-B2E1-4512-3C3F95AD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b="0" dirty="0">
                <a:latin typeface="+mn-lt"/>
              </a:rPr>
              <a:t>Πολιτική Στρατηγική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2D2126-480B-B711-AFC4-91DA5DAB7DA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2258605"/>
            <a:ext cx="10039063" cy="3120773"/>
          </a:xfrm>
        </p:spPr>
        <p:txBody>
          <a:bodyPr/>
          <a:lstStyle/>
          <a:p>
            <a:r>
              <a:rPr lang="el-GR" sz="2400" dirty="0"/>
              <a:t>Η ομιλία επιχειρεί να: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Μετατρέψει μια οικονομική διαπραγμάτευση σε εθνικό και ιδεολογικό αγώνα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Δημιουργήσει αίσθημα ηθικής ανωτερότητας ( έχουμε το δίκιο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Παρουσιάσει το  ΝΑΙ  ως υποταγή και το  ΟΧΙ  ως απελευθέρωση</a:t>
            </a:r>
          </a:p>
        </p:txBody>
      </p:sp>
    </p:spTree>
    <p:extLst>
      <p:ext uri="{BB962C8B-B14F-4D97-AF65-F5344CB8AC3E}">
        <p14:creationId xmlns:p14="http://schemas.microsoft.com/office/powerpoint/2010/main" val="5009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921429-2DA6-041E-69A5-EF4CE550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828800"/>
          </a:xfrm>
        </p:spPr>
        <p:txBody>
          <a:bodyPr/>
          <a:lstStyle/>
          <a:p>
            <a:r>
              <a:rPr lang="el-GR" sz="3400" b="0" dirty="0">
                <a:latin typeface="+mn-lt"/>
              </a:rPr>
              <a:t>Διακειμενικότητα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E96C35-E44A-188F-294D-385C6DBC8E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1429693"/>
            <a:ext cx="8561415" cy="3257550"/>
          </a:xfrm>
        </p:spPr>
        <p:txBody>
          <a:bodyPr/>
          <a:lstStyle/>
          <a:p>
            <a:r>
              <a:rPr lang="el-GR" dirty="0"/>
              <a:t>Αναφορές</a:t>
            </a:r>
          </a:p>
          <a:p>
            <a:r>
              <a:rPr lang="el-GR" dirty="0"/>
              <a:t>Α. Ιστορικές:</a:t>
            </a:r>
          </a:p>
          <a:p>
            <a:r>
              <a:rPr lang="el-GR" dirty="0"/>
              <a:t>ΟΧΙ του 1940 (υπονοούμενο)</a:t>
            </a:r>
          </a:p>
          <a:p>
            <a:r>
              <a:rPr lang="el-GR" dirty="0"/>
              <a:t> τελεσίγραφα ενίοτε επιστρέφονται  (1940)</a:t>
            </a:r>
          </a:p>
          <a:p>
            <a:r>
              <a:rPr lang="el-GR" dirty="0"/>
              <a:t>Β. Μυθολογικές:</a:t>
            </a:r>
          </a:p>
          <a:p>
            <a:r>
              <a:rPr lang="el-GR" dirty="0"/>
              <a:t>Αρπαγή της Ευρώπης από τον Δία</a:t>
            </a:r>
          </a:p>
          <a:p>
            <a:r>
              <a:rPr lang="el-GR" dirty="0"/>
              <a:t>Γ. Λογοτεχνικές:</a:t>
            </a:r>
          </a:p>
          <a:p>
            <a:r>
              <a:rPr lang="el-GR" dirty="0"/>
              <a:t> Θέλει αρετή και τόλμη η ελευθερία  (Ανδρέας Κάλβος)</a:t>
            </a:r>
          </a:p>
          <a:p>
            <a:r>
              <a:rPr lang="el-GR" dirty="0"/>
              <a:t>Λειτουργία: Νομιμοποίηση μέσω παράδοσης, σύνδεση με ηρωικό παρελθόν.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35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39F5A-4976-0EBE-614C-A4FD1FC67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DF23BD-0F17-E3B0-C4B7-308CD62B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0"/>
            <a:ext cx="10002589" cy="1161287"/>
          </a:xfrm>
        </p:spPr>
        <p:txBody>
          <a:bodyPr/>
          <a:lstStyle/>
          <a:p>
            <a:r>
              <a:rPr lang="el-GR" sz="3200" b="0" dirty="0">
                <a:latin typeface="+mn-lt"/>
              </a:rPr>
              <a:t>Συνολικό αποτέλεσμα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9FAB1F-483E-6651-C41A-241E1E96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185" y="1719577"/>
            <a:ext cx="10801695" cy="1709423"/>
          </a:xfrm>
        </p:spPr>
        <p:txBody>
          <a:bodyPr/>
          <a:lstStyle/>
          <a:p>
            <a:r>
              <a:rPr lang="el-GR" b="0" dirty="0">
                <a:solidFill>
                  <a:schemeClr val="bg1"/>
                </a:solidFill>
                <a:latin typeface="+mn-lt"/>
              </a:rPr>
              <a:t>Υ</a:t>
            </a:r>
            <a:r>
              <a:rPr lang="el-GR" sz="2400" b="0" dirty="0">
                <a:solidFill>
                  <a:schemeClr val="bg1"/>
                </a:solidFill>
                <a:latin typeface="+mn-lt"/>
              </a:rPr>
              <a:t>ποδειγματικός προτρεπτικός λόγος με: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Επαναλήψεις για έμφαση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Σύντομες προτάσεις για δράση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Συναισθηματικό λεξιλόγιο για ταύτιση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Διακειμενικές αναφορές για νομιμοποίηση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Συλλογικές αντωνυμίες για ενότητα</a:t>
            </a:r>
          </a:p>
          <a:p>
            <a:endParaRPr lang="el-GR" sz="2400" b="0" dirty="0">
              <a:solidFill>
                <a:schemeClr val="bg1"/>
              </a:solidFill>
              <a:latin typeface="+mn-lt"/>
            </a:endParaRPr>
          </a:p>
          <a:p>
            <a:r>
              <a:rPr lang="el-GR" sz="2400" b="0" dirty="0">
                <a:solidFill>
                  <a:schemeClr val="bg1"/>
                </a:solidFill>
                <a:latin typeface="+mn-lt"/>
              </a:rPr>
              <a:t>Ωστόσο: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Αναπάντητα κρίσιμα ερωτήματα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0" dirty="0">
                <a:solidFill>
                  <a:schemeClr val="bg1"/>
                </a:solidFill>
                <a:latin typeface="+mn-lt"/>
              </a:rPr>
              <a:t>Έλλειψη συγκεκριμένων προτάσεων </a:t>
            </a:r>
          </a:p>
        </p:txBody>
      </p:sp>
    </p:spTree>
    <p:extLst>
      <p:ext uri="{BB962C8B-B14F-4D97-AF65-F5344CB8AC3E}">
        <p14:creationId xmlns:p14="http://schemas.microsoft.com/office/powerpoint/2010/main" val="2383532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92FDB-53EA-AFCC-E375-069D6CB1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C4F6FD-DAC7-FAD9-0394-E08AA004707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06245" y="2038550"/>
            <a:ext cx="4887419" cy="2635045"/>
          </a:xfrm>
          <a:solidFill>
            <a:schemeClr val="accent1">
              <a:lumMod val="5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/>
          </a:p>
          <a:p>
            <a:r>
              <a:rPr lang="el-GR" sz="2400" dirty="0"/>
              <a:t>Έντονοι ιστορικοί συμβολισμοί</a:t>
            </a:r>
            <a:endParaRPr lang="el-GR" sz="2400" dirty="0">
              <a:sym typeface="Symbol" panose="05050102010706020507" pitchFamily="18" charset="2"/>
            </a:endParaRPr>
          </a:p>
          <a:p>
            <a:r>
              <a:rPr lang="el-GR" sz="2400" dirty="0">
                <a:sym typeface="Symbol" panose="05050102010706020507" pitchFamily="18" charset="2"/>
              </a:rPr>
              <a:t>Συναισθηματικό λεξιλόγιο </a:t>
            </a:r>
          </a:p>
          <a:p>
            <a:r>
              <a:rPr lang="el-GR" sz="2400" dirty="0">
                <a:sym typeface="Symbol" panose="05050102010706020507" pitchFamily="18" charset="2"/>
              </a:rPr>
              <a:t>Χρήση του Εμείς </a:t>
            </a:r>
            <a:r>
              <a:rPr lang="de-DE" sz="2400" dirty="0" err="1">
                <a:sym typeface="Symbol" panose="05050102010706020507" pitchFamily="18" charset="2"/>
              </a:rPr>
              <a:t>vs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el-GR" sz="2400" dirty="0">
                <a:sym typeface="Symbol" panose="05050102010706020507" pitchFamily="18" charset="2"/>
              </a:rPr>
              <a:t>Άλλοι</a:t>
            </a:r>
          </a:p>
          <a:p>
            <a:r>
              <a:rPr lang="el-GR" sz="2400" dirty="0">
                <a:sym typeface="Symbol" panose="05050102010706020507" pitchFamily="18" charset="2"/>
              </a:rPr>
              <a:t>Απουσία αναφορικής λειτουργίας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B12AC-430D-1745-B226-6E78474156EA}"/>
              </a:ext>
            </a:extLst>
          </p:cNvPr>
          <p:cNvSpPr txBox="1"/>
          <p:nvPr/>
        </p:nvSpPr>
        <p:spPr>
          <a:xfrm>
            <a:off x="5806440" y="3076974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  <a:sym typeface="Symbol" panose="05050102010706020507" pitchFamily="18" charset="2"/>
              </a:rPr>
              <a:t>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63CD7978-ED4D-26A6-7126-5409703D9766}"/>
              </a:ext>
            </a:extLst>
          </p:cNvPr>
          <p:cNvSpPr txBox="1">
            <a:spLocks/>
          </p:cNvSpPr>
          <p:nvPr/>
        </p:nvSpPr>
        <p:spPr>
          <a:xfrm>
            <a:off x="6528816" y="2716927"/>
            <a:ext cx="5486203" cy="11612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1732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  <a:p>
            <a:r>
              <a:rPr lang="el-GR" sz="2400" dirty="0"/>
              <a:t> Χαρακτηριστικά του </a:t>
            </a:r>
            <a:r>
              <a:rPr lang="el-GR" sz="2400" dirty="0" err="1"/>
              <a:t>λαϊκιστικού</a:t>
            </a:r>
            <a:r>
              <a:rPr lang="el-GR" sz="2400" dirty="0"/>
              <a:t> λόγου </a:t>
            </a: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1FD088BA-FEB8-8AE9-9EB7-9AA7CB207918}"/>
              </a:ext>
            </a:extLst>
          </p:cNvPr>
          <p:cNvSpPr txBox="1">
            <a:spLocks/>
          </p:cNvSpPr>
          <p:nvPr/>
        </p:nvSpPr>
        <p:spPr>
          <a:xfrm>
            <a:off x="579120" y="894736"/>
            <a:ext cx="10002589" cy="1161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3200" b="0" dirty="0">
                <a:latin typeface="+mn-lt"/>
              </a:rPr>
              <a:t>Συνολικό αποτέλεσμα</a:t>
            </a:r>
          </a:p>
        </p:txBody>
      </p:sp>
    </p:spTree>
    <p:extLst>
      <p:ext uri="{BB962C8B-B14F-4D97-AF65-F5344CB8AC3E}">
        <p14:creationId xmlns:p14="http://schemas.microsoft.com/office/powerpoint/2010/main" val="2288050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40B24-01A5-5885-640F-4B52E10DD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βάλ 6">
            <a:extLst>
              <a:ext uri="{FF2B5EF4-FFF2-40B4-BE49-F238E27FC236}">
                <a16:creationId xmlns:a16="http://schemas.microsoft.com/office/drawing/2014/main" id="{7982B1A7-EEE8-493B-6140-67E9ED8039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155" y="1162664"/>
            <a:ext cx="4660490" cy="45326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0D63A97-7617-D24C-6B89-7053401DFF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9322" y="2013155"/>
            <a:ext cx="3918155" cy="36821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/>
              </a:solidFill>
            </a:endParaRPr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5BEDAD19-A807-080B-7D23-EA0DF3C07A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1215" y="2912806"/>
            <a:ext cx="3114368" cy="27825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50302-0999-9060-A8AF-12FAA53A40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23355" y="1525230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Μακροδομή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7B47C-E092-270B-CDFC-6DE29DCE66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8242" y="2302895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Μεσοδομή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5DB59-B480-FB65-7101-99BD6E106F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8242" y="3202546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Μικροδομή</a:t>
            </a:r>
            <a:endParaRPr lang="el-GR" dirty="0">
              <a:solidFill>
                <a:schemeClr val="bg2"/>
              </a:solidFill>
            </a:endParaRP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333118BB-B382-8D15-618B-074BF9F8A7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65987" y="1709896"/>
            <a:ext cx="282185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2C982A80-B51C-C7D0-E753-131DA00B69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65987" y="2501392"/>
            <a:ext cx="282185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F2E0BD2B-A536-5E56-6DEE-60EA5D1FDF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65987" y="3428999"/>
            <a:ext cx="282185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D3B1463-8985-7B87-C608-E8F45FA318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3845" y="1481280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Κοινωνικοπολιτισμική</a:t>
            </a:r>
            <a:r>
              <a:rPr lang="el-GR" dirty="0">
                <a:solidFill>
                  <a:schemeClr val="bg2"/>
                </a:solidFill>
              </a:rPr>
              <a:t> Ανάλυση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EC60CE-C0AA-31DA-D4F4-8963F640DB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1974" y="2300437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2"/>
                </a:solidFill>
              </a:rPr>
              <a:t>Ανάλυση Παραγόντων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2F5C4C-C29F-E764-6A42-27C2C0D9A3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83845" y="3176130"/>
            <a:ext cx="6331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>
                <a:solidFill>
                  <a:schemeClr val="bg2"/>
                </a:solidFill>
              </a:rPr>
              <a:t>Κειμενική</a:t>
            </a:r>
            <a:r>
              <a:rPr lang="el-GR" dirty="0">
                <a:solidFill>
                  <a:schemeClr val="bg2"/>
                </a:solidFill>
              </a:rPr>
              <a:t> Ανάλυση </a:t>
            </a: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6E70CFB0-A6CD-30F7-CA2A-29DA2FAF2D8B}"/>
              </a:ext>
            </a:extLst>
          </p:cNvPr>
          <p:cNvSpPr txBox="1">
            <a:spLocks/>
          </p:cNvSpPr>
          <p:nvPr/>
        </p:nvSpPr>
        <p:spPr>
          <a:xfrm>
            <a:off x="881215" y="319993"/>
            <a:ext cx="10002589" cy="1161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3200" b="0" dirty="0">
                <a:latin typeface="+mn-lt"/>
              </a:rPr>
              <a:t>Κριτική Ανάλυση Λόγου (σχηματικά)</a:t>
            </a:r>
          </a:p>
        </p:txBody>
      </p:sp>
    </p:spTree>
    <p:extLst>
      <p:ext uri="{BB962C8B-B14F-4D97-AF65-F5344CB8AC3E}">
        <p14:creationId xmlns:p14="http://schemas.microsoft.com/office/powerpoint/2010/main" val="300069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76E6-4F59-A53B-A1BD-2A36B10E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BD7A9F-95C8-282A-7117-8F5EC1D2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67181"/>
          </a:xfrm>
        </p:spPr>
        <p:txBody>
          <a:bodyPr/>
          <a:lstStyle/>
          <a:p>
            <a:r>
              <a:rPr lang="el-GR" b="0" dirty="0">
                <a:latin typeface="+mn-lt"/>
              </a:rPr>
              <a:t>Συνθήματα </a:t>
            </a:r>
            <a:br>
              <a:rPr lang="el-GR" b="0" dirty="0">
                <a:latin typeface="+mn-lt"/>
              </a:rPr>
            </a:br>
            <a:r>
              <a:rPr lang="el-GR" b="0" dirty="0">
                <a:latin typeface="+mn-lt"/>
              </a:rPr>
              <a:t>Κομματικά/Εκλογικά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D73166B-B214-C237-7DA2-721AD79A7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648598"/>
              </p:ext>
            </p:extLst>
          </p:nvPr>
        </p:nvGraphicFramePr>
        <p:xfrm>
          <a:off x="1256219" y="2033362"/>
          <a:ext cx="9840209" cy="3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56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E1A9E-11C4-A6AC-AC3F-0D347C69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39BB3C-01B7-2C67-8076-59BF7C98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67181"/>
          </a:xfrm>
        </p:spPr>
        <p:txBody>
          <a:bodyPr/>
          <a:lstStyle/>
          <a:p>
            <a:r>
              <a:rPr lang="el-GR" b="0" dirty="0">
                <a:latin typeface="+mn-lt"/>
              </a:rPr>
              <a:t>Συνθήματα </a:t>
            </a:r>
            <a:br>
              <a:rPr lang="el-GR" b="0" dirty="0">
                <a:latin typeface="+mn-lt"/>
              </a:rPr>
            </a:br>
            <a:r>
              <a:rPr lang="el-GR" b="0" dirty="0">
                <a:latin typeface="+mn-lt"/>
              </a:rPr>
              <a:t>Κυβερνητικά/Θεσμικά 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CD7E9E91-1D47-F8FA-8FD3-9246DF8CC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07473"/>
              </p:ext>
            </p:extLst>
          </p:nvPr>
        </p:nvGraphicFramePr>
        <p:xfrm>
          <a:off x="1175895" y="2171014"/>
          <a:ext cx="9840209" cy="3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8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4620-2A08-7468-DA9C-A0A7D863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48FE1-025F-C050-A789-17694452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667181"/>
          </a:xfrm>
        </p:spPr>
        <p:txBody>
          <a:bodyPr/>
          <a:lstStyle/>
          <a:p>
            <a:r>
              <a:rPr lang="el-GR" b="0" dirty="0">
                <a:latin typeface="+mn-lt"/>
              </a:rPr>
              <a:t>Συνθήματα </a:t>
            </a:r>
            <a:br>
              <a:rPr lang="el-GR" b="0" dirty="0">
                <a:latin typeface="+mn-lt"/>
              </a:rPr>
            </a:br>
            <a:r>
              <a:rPr lang="el-GR" b="0" dirty="0">
                <a:latin typeface="+mn-lt"/>
              </a:rPr>
              <a:t>Ιστορικά 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BE35880-6789-946A-CDB7-3F26AC46C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9272"/>
              </p:ext>
            </p:extLst>
          </p:nvPr>
        </p:nvGraphicFramePr>
        <p:xfrm>
          <a:off x="948835" y="2248283"/>
          <a:ext cx="8970780" cy="321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34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8DF1-39BD-3018-58C7-694B056F8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8FBA32-F902-AD09-71AC-1C01978B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31805"/>
            <a:ext cx="7309086" cy="667181"/>
          </a:xfrm>
        </p:spPr>
        <p:txBody>
          <a:bodyPr/>
          <a:lstStyle/>
          <a:p>
            <a:r>
              <a:rPr lang="el-GR" b="0" dirty="0">
                <a:latin typeface="+mn-lt"/>
              </a:rPr>
              <a:t>Συνθήματα </a:t>
            </a:r>
            <a:br>
              <a:rPr lang="el-GR" b="0" dirty="0">
                <a:latin typeface="+mn-lt"/>
              </a:rPr>
            </a:br>
            <a:r>
              <a:rPr lang="el-GR" b="0" dirty="0">
                <a:latin typeface="+mn-lt"/>
              </a:rPr>
              <a:t>Κινηματικά  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62D9DF27-0C42-B8FB-2D8C-3E41043CF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593687"/>
              </p:ext>
            </p:extLst>
          </p:nvPr>
        </p:nvGraphicFramePr>
        <p:xfrm>
          <a:off x="1194642" y="2346606"/>
          <a:ext cx="8970780" cy="321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37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EF9677-CEF2-92DE-D678-2DF251F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28" y="787207"/>
            <a:ext cx="6641714" cy="715214"/>
          </a:xfrm>
        </p:spPr>
        <p:txBody>
          <a:bodyPr/>
          <a:lstStyle/>
          <a:p>
            <a:r>
              <a:rPr lang="de-DE" sz="3400" b="0" dirty="0" err="1">
                <a:latin typeface="+mn-lt"/>
              </a:rPr>
              <a:t>There</a:t>
            </a:r>
            <a:r>
              <a:rPr lang="de-DE" sz="3400" b="0" dirty="0">
                <a:latin typeface="+mn-lt"/>
              </a:rPr>
              <a:t> </a:t>
            </a:r>
            <a:r>
              <a:rPr lang="de-DE" sz="3400" b="0" dirty="0" err="1">
                <a:latin typeface="+mn-lt"/>
              </a:rPr>
              <a:t>is</a:t>
            </a:r>
            <a:r>
              <a:rPr lang="de-DE" sz="3400" b="0" dirty="0">
                <a:latin typeface="+mn-lt"/>
              </a:rPr>
              <a:t> </a:t>
            </a:r>
            <a:r>
              <a:rPr lang="de-DE" sz="3400" b="0" dirty="0" err="1">
                <a:latin typeface="+mn-lt"/>
              </a:rPr>
              <a:t>no</a:t>
            </a:r>
            <a:r>
              <a:rPr lang="de-DE" sz="3400" b="0" dirty="0">
                <a:latin typeface="+mn-lt"/>
              </a:rPr>
              <a:t> alternative - TINA</a:t>
            </a:r>
            <a:endParaRPr lang="el-GR" sz="3400" b="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24430-F489-5271-B4F5-1EDBA63F6E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2450773"/>
            <a:ext cx="6400800" cy="3257550"/>
          </a:xfrm>
        </p:spPr>
        <p:txBody>
          <a:bodyPr/>
          <a:lstStyle/>
          <a:p>
            <a:r>
              <a:rPr lang="el-GR" dirty="0"/>
              <a:t>Σύνθετη ιδεολογική στρατηγική </a:t>
            </a:r>
          </a:p>
          <a:p>
            <a:r>
              <a:rPr lang="el-GR" dirty="0"/>
              <a:t>Πολιτικές επιλογές = φυσικοί νόμοι </a:t>
            </a:r>
          </a:p>
          <a:p>
            <a:r>
              <a:rPr lang="el-GR" dirty="0" err="1"/>
              <a:t>Νατουραλοποίηση</a:t>
            </a:r>
            <a:r>
              <a:rPr lang="el-GR" dirty="0"/>
              <a:t> του νεοφιλελευθερισμού </a:t>
            </a:r>
          </a:p>
          <a:p>
            <a:r>
              <a:rPr lang="el-GR" dirty="0"/>
              <a:t>Καταργεί τον πολιτικό διάλογο </a:t>
            </a:r>
          </a:p>
          <a:p>
            <a:r>
              <a:rPr lang="el-GR" dirty="0"/>
              <a:t>Κατασκευάζει αναγκαιότητες </a:t>
            </a:r>
          </a:p>
        </p:txBody>
      </p:sp>
      <p:pic>
        <p:nvPicPr>
          <p:cNvPr id="4098" name="Picture 2" descr="New Age | The TINA doctrine">
            <a:extLst>
              <a:ext uri="{FF2B5EF4-FFF2-40B4-BE49-F238E27FC236}">
                <a16:creationId xmlns:a16="http://schemas.microsoft.com/office/drawing/2014/main" id="{2CFD605E-DD8B-8A1E-EA46-AF63E3F6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51" y="4169338"/>
            <a:ext cx="3321954" cy="19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55F11-8EDB-E921-E9C8-FD7C8DB8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5EA44A-D940-453A-7516-C84B824E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0" dirty="0">
                <a:latin typeface="+mn-lt"/>
              </a:rPr>
              <a:t>La barricade ferme la rue mais ouvre la voie</a:t>
            </a:r>
            <a:br>
              <a:rPr lang="fr-FR" sz="3200" b="0" dirty="0">
                <a:latin typeface="+mn-lt"/>
              </a:rPr>
            </a:br>
            <a:r>
              <a:rPr lang="fr-FR" sz="2400" b="0" dirty="0">
                <a:latin typeface="+mn-lt"/>
              </a:rPr>
              <a:t>(</a:t>
            </a:r>
            <a:r>
              <a:rPr lang="el-GR" sz="2400" b="0" dirty="0">
                <a:latin typeface="+mn-lt"/>
              </a:rPr>
              <a:t>Το οδόφραγμα κλείνει τον δρόμο αλλά ανοίγει το δρόμο</a:t>
            </a:r>
            <a:r>
              <a:rPr lang="de-DE" sz="2400" b="0" dirty="0">
                <a:latin typeface="+mn-lt"/>
              </a:rPr>
              <a:t>)</a:t>
            </a:r>
            <a:endParaRPr lang="el-GR" sz="2400" b="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5A3F2E-293B-6D26-67CF-1A10969281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2622386"/>
            <a:ext cx="6400800" cy="3257550"/>
          </a:xfrm>
        </p:spPr>
        <p:txBody>
          <a:bodyPr/>
          <a:lstStyle/>
          <a:p>
            <a:r>
              <a:rPr lang="el-GR" dirty="0"/>
              <a:t>Λογοπαίγνιο</a:t>
            </a:r>
          </a:p>
          <a:p>
            <a:r>
              <a:rPr lang="el-GR" dirty="0"/>
              <a:t>Αντίθεση - Τέχνασμα του Παραδόξου: ανοίγει / κλείνει </a:t>
            </a:r>
          </a:p>
          <a:p>
            <a:r>
              <a:rPr lang="el-GR" dirty="0"/>
              <a:t>Μεταφορική χρήση της οδού </a:t>
            </a:r>
            <a:endParaRPr lang="de-DE" dirty="0"/>
          </a:p>
          <a:p>
            <a:r>
              <a:rPr lang="el-GR" dirty="0"/>
              <a:t>Διακειμενική Αναφορά σε </a:t>
            </a:r>
            <a:r>
              <a:rPr lang="de-DE" dirty="0"/>
              <a:t>Victor Hugo</a:t>
            </a:r>
            <a:r>
              <a:rPr lang="el-GR" dirty="0"/>
              <a:t>: Το οδόφραγμα είναι η θύρα προς το αύριο </a:t>
            </a:r>
          </a:p>
          <a:p>
            <a:r>
              <a:rPr lang="el-GR" dirty="0"/>
              <a:t>Οδόφραγμα ως </a:t>
            </a:r>
            <a:r>
              <a:rPr lang="el-GR" dirty="0" err="1"/>
              <a:t>ετεροτοπία</a:t>
            </a:r>
            <a:r>
              <a:rPr lang="el-GR" dirty="0"/>
              <a:t>: αναστολή των κανόνων – η ουτοπία γίνεται προσωρινά εφικτή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8194" name="Picture 2" descr="La barricade ferme la rue mais ouvre la voie&quot;">
            <a:extLst>
              <a:ext uri="{FF2B5EF4-FFF2-40B4-BE49-F238E27FC236}">
                <a16:creationId xmlns:a16="http://schemas.microsoft.com/office/drawing/2014/main" id="{E29ADA9D-486E-C7E0-EA44-4BB0BA17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85" y="3507850"/>
            <a:ext cx="4093528" cy="27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8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6564-F67B-4E98-B592-E3366713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D5FCF1-F3B4-DF58-80BF-FB879A12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857976" cy="1828800"/>
          </a:xfrm>
        </p:spPr>
        <p:txBody>
          <a:bodyPr/>
          <a:lstStyle/>
          <a:p>
            <a:r>
              <a:rPr lang="it-IT" sz="3400" b="0" dirty="0">
                <a:latin typeface="+mn-lt"/>
              </a:rPr>
              <a:t>Nel segreto dell'urna </a:t>
            </a:r>
            <a:r>
              <a:rPr lang="de-DE" sz="3400" b="0" dirty="0">
                <a:latin typeface="+mn-lt"/>
              </a:rPr>
              <a:t>D</a:t>
            </a:r>
            <a:r>
              <a:rPr lang="it-IT" sz="3400" b="0" dirty="0">
                <a:latin typeface="+mn-lt"/>
              </a:rPr>
              <a:t>io ti vede. Stalin no!</a:t>
            </a:r>
            <a:r>
              <a:rPr lang="el-GR" sz="3400" b="0" dirty="0">
                <a:latin typeface="+mn-lt"/>
              </a:rPr>
              <a:t> </a:t>
            </a:r>
            <a:br>
              <a:rPr lang="el-GR" b="0" dirty="0">
                <a:latin typeface="+mn-lt"/>
              </a:rPr>
            </a:br>
            <a:r>
              <a:rPr lang="el-GR" sz="2400" b="0" dirty="0">
                <a:latin typeface="+mn-lt"/>
              </a:rPr>
              <a:t>(Στο απόρρητο της κάλπης σε βλέπει ο Θεός. Όχι ο Στάλιν!)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E6296E-5D5D-A50F-097E-ACBBF0BCFE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85" y="2652866"/>
            <a:ext cx="6400800" cy="3257550"/>
          </a:xfrm>
        </p:spPr>
        <p:txBody>
          <a:bodyPr/>
          <a:lstStyle/>
          <a:p>
            <a:r>
              <a:rPr lang="el-GR" dirty="0" err="1"/>
              <a:t>Πολυεπίπεδο</a:t>
            </a:r>
            <a:r>
              <a:rPr lang="el-GR" dirty="0"/>
              <a:t> μήνυμα: θρησκευτική έκκληση / </a:t>
            </a:r>
            <a:r>
              <a:rPr lang="el-GR" dirty="0" err="1"/>
              <a:t>αντικομμουνισμός</a:t>
            </a:r>
            <a:r>
              <a:rPr lang="el-GR" dirty="0"/>
              <a:t> / Ψυχρός Πόλεμος </a:t>
            </a:r>
          </a:p>
          <a:p>
            <a:r>
              <a:rPr lang="el-GR" dirty="0"/>
              <a:t>Χειραγώγηση μέσω της θρησκείας – αυξάνει το ιστορικό φορτίο </a:t>
            </a:r>
          </a:p>
          <a:p>
            <a:r>
              <a:rPr lang="el-GR" dirty="0"/>
              <a:t>Αναφορά στην κάλπη: «δοχείο»΄- χώρος όπου διαφυλάσσεται η ελεύθερη βούληση </a:t>
            </a:r>
          </a:p>
          <a:p>
            <a:r>
              <a:rPr lang="el-GR" dirty="0" err="1"/>
              <a:t>Φουκωϊκό</a:t>
            </a:r>
            <a:r>
              <a:rPr lang="el-GR" dirty="0"/>
              <a:t> Παράδοξο: </a:t>
            </a:r>
            <a:r>
              <a:rPr lang="el-GR" dirty="0" err="1"/>
              <a:t>Πανοπτισμός</a:t>
            </a:r>
            <a:r>
              <a:rPr lang="el-GR" dirty="0"/>
              <a:t> – </a:t>
            </a:r>
          </a:p>
          <a:p>
            <a:r>
              <a:rPr lang="el-GR" dirty="0"/>
              <a:t>Στάλιν: ορατή επιτήρηση – δυνατή αντίσταση </a:t>
            </a:r>
          </a:p>
          <a:p>
            <a:r>
              <a:rPr lang="el-GR" dirty="0"/>
              <a:t>Θεός: αόρατη επιτήρηση – αδύνατη αντίσταση </a:t>
            </a:r>
          </a:p>
        </p:txBody>
      </p:sp>
      <p:pic>
        <p:nvPicPr>
          <p:cNvPr id="10242" name="Picture 2" descr="33. Nel Segreto dell'Urna (1952) | Massime dal Passato">
            <a:extLst>
              <a:ext uri="{FF2B5EF4-FFF2-40B4-BE49-F238E27FC236}">
                <a16:creationId xmlns:a16="http://schemas.microsoft.com/office/drawing/2014/main" id="{0E3ED44A-635D-5419-3C93-B06E7306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03" y="3429000"/>
            <a:ext cx="2124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22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Προσαρμοσμένο 4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BC328E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6530</TotalTime>
  <Words>1539</Words>
  <Application>Microsoft Office PowerPoint</Application>
  <PresentationFormat>Ευρεία οθόνη</PresentationFormat>
  <Paragraphs>209</Paragraphs>
  <Slides>29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Symbol</vt:lpstr>
      <vt:lpstr>Custom</vt:lpstr>
      <vt:lpstr>Παρουσίαση του PowerPoint</vt:lpstr>
      <vt:lpstr>Συνθήματα  Κομματικά/Εκλογικά</vt:lpstr>
      <vt:lpstr>Συνθήματα  Κομματικά/Εκλογικά</vt:lpstr>
      <vt:lpstr>Συνθήματα  Κυβερνητικά/Θεσμικά </vt:lpstr>
      <vt:lpstr>Συνθήματα  Ιστορικά </vt:lpstr>
      <vt:lpstr>Συνθήματα  Κινηματικά  </vt:lpstr>
      <vt:lpstr>There is no alternative - TINA</vt:lpstr>
      <vt:lpstr>La barricade ferme la rue mais ouvre la voie (Το οδόφραγμα κλείνει τον δρόμο αλλά ανοίγει το δρόμο)</vt:lpstr>
      <vt:lpstr>Nel segreto dell'urna Dio ti vede. Stalin no!  (Στο απόρρητο της κάλπης σε βλέπει ο Θεός. Όχι ο Στάλιν!)</vt:lpstr>
      <vt:lpstr>Αλλαγή </vt:lpstr>
      <vt:lpstr>Αλέξης Τσίπρας Ομιλία στο Σύνταγμα - 03/07/2015</vt:lpstr>
      <vt:lpstr>Πλαίσιο</vt:lpstr>
      <vt:lpstr>Κειμενικές Λειτουργίες</vt:lpstr>
      <vt:lpstr>Γλωσσολογικό Επίπεδο – Λεξιλογικό Επίπεδο  </vt:lpstr>
      <vt:lpstr>Γλωσσολογικό Επίπεδο – Λεξιλογικό Επίπεδο </vt:lpstr>
      <vt:lpstr>Γλωσσολογικό Επίπεδο – Συντακτικό Επίπεδο </vt:lpstr>
      <vt:lpstr>Γλωσσολογικό Επίπεδο – Μορφολογικό Επίπεδο </vt:lpstr>
      <vt:lpstr>Γλωσσολογικό Επίπεδο – Μορφολογικό Επίπεδο </vt:lpstr>
      <vt:lpstr>Γλωσσολογικό Επίπεδο – Μορφολογικό Επίπεδο </vt:lpstr>
      <vt:lpstr>Ρητορικές Τεχνικές </vt:lpstr>
      <vt:lpstr>Ρητορικές Τεχνικές </vt:lpstr>
      <vt:lpstr>Χρήση Συμβόλων </vt:lpstr>
      <vt:lpstr>Επιχειρηματολογική Δομή </vt:lpstr>
      <vt:lpstr>Επιχειρηματολογική Δομή </vt:lpstr>
      <vt:lpstr>Πολιτική Στρατηγική</vt:lpstr>
      <vt:lpstr>Διακειμενικότητα </vt:lpstr>
      <vt:lpstr>Συνολικό αποτέλεσμα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stavroula vraila</dc:creator>
  <cp:lastModifiedBy>STAVROULA VRAILA</cp:lastModifiedBy>
  <cp:revision>24</cp:revision>
  <dcterms:created xsi:type="dcterms:W3CDTF">2025-10-20T17:43:40Z</dcterms:created>
  <dcterms:modified xsi:type="dcterms:W3CDTF">2025-11-13T12:44:33Z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