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7" r:id="rId3"/>
    <p:sldId id="258" r:id="rId4"/>
    <p:sldId id="262" r:id="rId5"/>
    <p:sldId id="263" r:id="rId6"/>
    <p:sldId id="261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57E769-7077-4F8D-84A8-18832366258A}" v="30" dt="2024-09-26T12:51:07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70" autoAdjust="0"/>
    <p:restoredTop sz="96327" autoAdjust="0"/>
  </p:normalViewPr>
  <p:slideViewPr>
    <p:cSldViewPr snapToGrid="0" snapToObjects="1">
      <p:cViewPr varScale="1">
        <p:scale>
          <a:sx n="116" d="100"/>
          <a:sy n="116" d="100"/>
        </p:scale>
        <p:origin x="-168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67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ota Manti" userId="ddfacc37be0a6fc1" providerId="LiveId" clId="{CD57E769-7077-4F8D-84A8-18832366258A}"/>
    <pc:docChg chg="undo custSel addSld delSld modSld sldOrd">
      <pc:chgData name="Yiota Manti" userId="ddfacc37be0a6fc1" providerId="LiveId" clId="{CD57E769-7077-4F8D-84A8-18832366258A}" dt="2024-09-26T12:52:03.015" v="421" actId="403"/>
      <pc:docMkLst>
        <pc:docMk/>
      </pc:docMkLst>
      <pc:sldChg chg="addSp delSp modSp mod setBg modClrScheme chgLayout">
        <pc:chgData name="Yiota Manti" userId="ddfacc37be0a6fc1" providerId="LiveId" clId="{CD57E769-7077-4F8D-84A8-18832366258A}" dt="2024-09-26T12:10:48.374" v="79" actId="26606"/>
        <pc:sldMkLst>
          <pc:docMk/>
          <pc:sldMk cId="0" sldId="256"/>
        </pc:sldMkLst>
        <pc:spChg chg="mod ord">
          <ac:chgData name="Yiota Manti" userId="ddfacc37be0a6fc1" providerId="LiveId" clId="{CD57E769-7077-4F8D-84A8-18832366258A}" dt="2024-09-26T12:10:48.374" v="79" actId="26606"/>
          <ac:spMkLst>
            <pc:docMk/>
            <pc:sldMk cId="0" sldId="256"/>
            <ac:spMk id="2" creationId="{00000000-0000-0000-0000-000000000000}"/>
          </ac:spMkLst>
        </pc:spChg>
        <pc:spChg chg="del mod ord">
          <ac:chgData name="Yiota Manti" userId="ddfacc37be0a6fc1" providerId="LiveId" clId="{CD57E769-7077-4F8D-84A8-18832366258A}" dt="2024-09-26T12:10:10.021" v="69"/>
          <ac:spMkLst>
            <pc:docMk/>
            <pc:sldMk cId="0" sldId="256"/>
            <ac:spMk id="3" creationId="{00000000-0000-0000-0000-000000000000}"/>
          </ac:spMkLst>
        </pc:spChg>
        <pc:spChg chg="add mod ord">
          <ac:chgData name="Yiota Manti" userId="ddfacc37be0a6fc1" providerId="LiveId" clId="{CD57E769-7077-4F8D-84A8-18832366258A}" dt="2024-09-26T12:10:48.374" v="79" actId="26606"/>
          <ac:spMkLst>
            <pc:docMk/>
            <pc:sldMk cId="0" sldId="256"/>
            <ac:spMk id="4" creationId="{4A160943-2062-D030-6D43-D7D14D9FFCB0}"/>
          </ac:spMkLst>
        </pc:spChg>
        <pc:spChg chg="add del">
          <ac:chgData name="Yiota Manti" userId="ddfacc37be0a6fc1" providerId="LiveId" clId="{CD57E769-7077-4F8D-84A8-18832366258A}" dt="2024-09-26T12:10:48.361" v="78" actId="26606"/>
          <ac:spMkLst>
            <pc:docMk/>
            <pc:sldMk cId="0" sldId="256"/>
            <ac:spMk id="11" creationId="{352BEC0E-22F8-46D0-9632-375DB541B06C}"/>
          </ac:spMkLst>
        </pc:spChg>
        <pc:spChg chg="add del">
          <ac:chgData name="Yiota Manti" userId="ddfacc37be0a6fc1" providerId="LiveId" clId="{CD57E769-7077-4F8D-84A8-18832366258A}" dt="2024-09-26T12:10:48.361" v="78" actId="26606"/>
          <ac:spMkLst>
            <pc:docMk/>
            <pc:sldMk cId="0" sldId="256"/>
            <ac:spMk id="13" creationId="{3FCFB1DE-0B7E-48CC-BA90-B2AB0889F9D6}"/>
          </ac:spMkLst>
        </pc:spChg>
        <pc:spChg chg="add">
          <ac:chgData name="Yiota Manti" userId="ddfacc37be0a6fc1" providerId="LiveId" clId="{CD57E769-7077-4F8D-84A8-18832366258A}" dt="2024-09-26T12:10:48.374" v="79" actId="26606"/>
          <ac:spMkLst>
            <pc:docMk/>
            <pc:sldMk cId="0" sldId="256"/>
            <ac:spMk id="15" creationId="{F6CA58B3-AFCC-4A40-9882-50D5080879B0}"/>
          </ac:spMkLst>
        </pc:spChg>
        <pc:spChg chg="add">
          <ac:chgData name="Yiota Manti" userId="ddfacc37be0a6fc1" providerId="LiveId" clId="{CD57E769-7077-4F8D-84A8-18832366258A}" dt="2024-09-26T12:10:48.374" v="79" actId="26606"/>
          <ac:spMkLst>
            <pc:docMk/>
            <pc:sldMk cId="0" sldId="256"/>
            <ac:spMk id="16" creationId="{231BF440-39FA-4087-84CC-2EEC0BBDAF29}"/>
          </ac:spMkLst>
        </pc:spChg>
        <pc:spChg chg="add">
          <ac:chgData name="Yiota Manti" userId="ddfacc37be0a6fc1" providerId="LiveId" clId="{CD57E769-7077-4F8D-84A8-18832366258A}" dt="2024-09-26T12:10:48.374" v="79" actId="26606"/>
          <ac:spMkLst>
            <pc:docMk/>
            <pc:sldMk cId="0" sldId="256"/>
            <ac:spMk id="17" creationId="{75C56826-D4E5-42ED-8529-079651CB3005}"/>
          </ac:spMkLst>
        </pc:spChg>
        <pc:spChg chg="add">
          <ac:chgData name="Yiota Manti" userId="ddfacc37be0a6fc1" providerId="LiveId" clId="{CD57E769-7077-4F8D-84A8-18832366258A}" dt="2024-09-26T12:10:48.374" v="79" actId="26606"/>
          <ac:spMkLst>
            <pc:docMk/>
            <pc:sldMk cId="0" sldId="256"/>
            <ac:spMk id="18" creationId="{F04E4CBA-303B-48BD-8451-C2701CB0EEBF}"/>
          </ac:spMkLst>
        </pc:spChg>
        <pc:spChg chg="add">
          <ac:chgData name="Yiota Manti" userId="ddfacc37be0a6fc1" providerId="LiveId" clId="{CD57E769-7077-4F8D-84A8-18832366258A}" dt="2024-09-26T12:10:48.374" v="79" actId="26606"/>
          <ac:spMkLst>
            <pc:docMk/>
            <pc:sldMk cId="0" sldId="256"/>
            <ac:spMk id="19" creationId="{82095FCE-EF05-4443-B97A-85DEE3A5CA17}"/>
          </ac:spMkLst>
        </pc:spChg>
        <pc:spChg chg="add">
          <ac:chgData name="Yiota Manti" userId="ddfacc37be0a6fc1" providerId="LiveId" clId="{CD57E769-7077-4F8D-84A8-18832366258A}" dt="2024-09-26T12:10:48.374" v="79" actId="26606"/>
          <ac:spMkLst>
            <pc:docMk/>
            <pc:sldMk cId="0" sldId="256"/>
            <ac:spMk id="21" creationId="{CA00AE6B-AA30-4CF8-BA6F-339B780AD76C}"/>
          </ac:spMkLst>
        </pc:spChg>
        <pc:picChg chg="add mod ord">
          <ac:chgData name="Yiota Manti" userId="ddfacc37be0a6fc1" providerId="LiveId" clId="{CD57E769-7077-4F8D-84A8-18832366258A}" dt="2024-09-26T12:10:48.374" v="79" actId="26606"/>
          <ac:picMkLst>
            <pc:docMk/>
            <pc:sldMk cId="0" sldId="256"/>
            <ac:picMk id="5" creationId="{71701379-2E81-86E6-B173-6E19EEE6FC0A}"/>
          </ac:picMkLst>
        </pc:picChg>
        <pc:picChg chg="add mod">
          <ac:chgData name="Yiota Manti" userId="ddfacc37be0a6fc1" providerId="LiveId" clId="{CD57E769-7077-4F8D-84A8-18832366258A}" dt="2024-09-26T12:10:48.374" v="79" actId="26606"/>
          <ac:picMkLst>
            <pc:docMk/>
            <pc:sldMk cId="0" sldId="256"/>
            <ac:picMk id="6" creationId="{5A86C78E-57D6-EC5E-665E-FB0E8F2263F2}"/>
          </ac:picMkLst>
        </pc:picChg>
        <pc:picChg chg="add del mod">
          <ac:chgData name="Yiota Manti" userId="ddfacc37be0a6fc1" providerId="LiveId" clId="{CD57E769-7077-4F8D-84A8-18832366258A}" dt="2024-09-26T12:10:16.655" v="71" actId="21"/>
          <ac:picMkLst>
            <pc:docMk/>
            <pc:sldMk cId="0" sldId="256"/>
            <ac:picMk id="1026" creationId="{5A86C78E-57D6-EC5E-665E-FB0E8F2263F2}"/>
          </ac:picMkLst>
        </pc:picChg>
        <pc:picChg chg="add del mod">
          <ac:chgData name="Yiota Manti" userId="ddfacc37be0a6fc1" providerId="LiveId" clId="{CD57E769-7077-4F8D-84A8-18832366258A}" dt="2024-09-26T12:10:06.805" v="68" actId="21"/>
          <ac:picMkLst>
            <pc:docMk/>
            <pc:sldMk cId="0" sldId="256"/>
            <ac:picMk id="1028" creationId="{71701379-2E81-86E6-B173-6E19EEE6FC0A}"/>
          </ac:picMkLst>
        </pc:picChg>
      </pc:sldChg>
      <pc:sldChg chg="modSp mod">
        <pc:chgData name="Yiota Manti" userId="ddfacc37be0a6fc1" providerId="LiveId" clId="{CD57E769-7077-4F8D-84A8-18832366258A}" dt="2024-09-26T11:57:39.978" v="0" actId="26606"/>
        <pc:sldMkLst>
          <pc:docMk/>
          <pc:sldMk cId="0" sldId="258"/>
        </pc:sldMkLst>
        <pc:spChg chg="mod">
          <ac:chgData name="Yiota Manti" userId="ddfacc37be0a6fc1" providerId="LiveId" clId="{CD57E769-7077-4F8D-84A8-18832366258A}" dt="2024-09-26T11:57:39.978" v="0" actId="26606"/>
          <ac:spMkLst>
            <pc:docMk/>
            <pc:sldMk cId="0" sldId="258"/>
            <ac:spMk id="2" creationId="{00000000-0000-0000-0000-000000000000}"/>
          </ac:spMkLst>
        </pc:spChg>
        <pc:graphicFrameChg chg="mod modGraphic">
          <ac:chgData name="Yiota Manti" userId="ddfacc37be0a6fc1" providerId="LiveId" clId="{CD57E769-7077-4F8D-84A8-18832366258A}" dt="2024-09-26T11:57:39.978" v="0" actId="26606"/>
          <ac:graphicFrameMkLst>
            <pc:docMk/>
            <pc:sldMk cId="0" sldId="258"/>
            <ac:graphicFrameMk id="5" creationId="{BD30CFAF-414D-D70C-5C08-2B8EA3ED7DCF}"/>
          </ac:graphicFrameMkLst>
        </pc:graphicFrameChg>
      </pc:sldChg>
      <pc:sldChg chg="addSp delSp modSp mod modClrScheme chgLayout">
        <pc:chgData name="Yiota Manti" userId="ddfacc37be0a6fc1" providerId="LiveId" clId="{CD57E769-7077-4F8D-84A8-18832366258A}" dt="2024-09-26T12:00:23.408" v="7" actId="14100"/>
        <pc:sldMkLst>
          <pc:docMk/>
          <pc:sldMk cId="354670498" sldId="264"/>
        </pc:sldMkLst>
        <pc:spChg chg="mod">
          <ac:chgData name="Yiota Manti" userId="ddfacc37be0a6fc1" providerId="LiveId" clId="{CD57E769-7077-4F8D-84A8-18832366258A}" dt="2024-09-26T12:00:08.427" v="4" actId="26606"/>
          <ac:spMkLst>
            <pc:docMk/>
            <pc:sldMk cId="354670498" sldId="264"/>
            <ac:spMk id="2" creationId="{5AB0D83A-29E8-C6A5-A36D-2F7E152D713D}"/>
          </ac:spMkLst>
        </pc:spChg>
        <pc:spChg chg="add del mod">
          <ac:chgData name="Yiota Manti" userId="ddfacc37be0a6fc1" providerId="LiveId" clId="{CD57E769-7077-4F8D-84A8-18832366258A}" dt="2024-09-26T12:00:08.427" v="4" actId="26606"/>
          <ac:spMkLst>
            <pc:docMk/>
            <pc:sldMk cId="354670498" sldId="264"/>
            <ac:spMk id="3" creationId="{910BE4FC-55D2-10A4-39FA-6E440746925E}"/>
          </ac:spMkLst>
        </pc:spChg>
        <pc:spChg chg="add del mod">
          <ac:chgData name="Yiota Manti" userId="ddfacc37be0a6fc1" providerId="LiveId" clId="{CD57E769-7077-4F8D-84A8-18832366258A}" dt="2024-09-26T11:58:44.998" v="2" actId="26606"/>
          <ac:spMkLst>
            <pc:docMk/>
            <pc:sldMk cId="354670498" sldId="264"/>
            <ac:spMk id="9" creationId="{14AD6E0D-0738-006A-105B-535CB2C7E4D0}"/>
          </ac:spMkLst>
        </pc:spChg>
        <pc:graphicFrameChg chg="add del mod">
          <ac:chgData name="Yiota Manti" userId="ddfacc37be0a6fc1" providerId="LiveId" clId="{CD57E769-7077-4F8D-84A8-18832366258A}" dt="2024-09-26T11:58:44.998" v="2" actId="26606"/>
          <ac:graphicFrameMkLst>
            <pc:docMk/>
            <pc:sldMk cId="354670498" sldId="264"/>
            <ac:graphicFrameMk id="5" creationId="{60D486B3-C239-6A2B-6D06-447097A039D8}"/>
          </ac:graphicFrameMkLst>
        </pc:graphicFrameChg>
        <pc:picChg chg="add mod">
          <ac:chgData name="Yiota Manti" userId="ddfacc37be0a6fc1" providerId="LiveId" clId="{CD57E769-7077-4F8D-84A8-18832366258A}" dt="2024-09-26T12:00:23.408" v="7" actId="14100"/>
          <ac:picMkLst>
            <pc:docMk/>
            <pc:sldMk cId="354670498" sldId="264"/>
            <ac:picMk id="6" creationId="{92CF2DC7-E4EA-D9B0-698B-73669DA857B6}"/>
          </ac:picMkLst>
        </pc:picChg>
      </pc:sldChg>
      <pc:sldChg chg="addSp delSp modSp mod modClrScheme chgLayout">
        <pc:chgData name="Yiota Manti" userId="ddfacc37be0a6fc1" providerId="LiveId" clId="{CD57E769-7077-4F8D-84A8-18832366258A}" dt="2024-09-26T12:02:43.122" v="36" actId="12"/>
        <pc:sldMkLst>
          <pc:docMk/>
          <pc:sldMk cId="1069374245" sldId="265"/>
        </pc:sldMkLst>
        <pc:spChg chg="mod ord">
          <ac:chgData name="Yiota Manti" userId="ddfacc37be0a6fc1" providerId="LiveId" clId="{CD57E769-7077-4F8D-84A8-18832366258A}" dt="2024-09-26T12:01:53.582" v="16" actId="700"/>
          <ac:spMkLst>
            <pc:docMk/>
            <pc:sldMk cId="1069374245" sldId="265"/>
            <ac:spMk id="2" creationId="{524590AF-7FFC-B91E-7D46-028E92CE84BC}"/>
          </ac:spMkLst>
        </pc:spChg>
        <pc:spChg chg="mod ord">
          <ac:chgData name="Yiota Manti" userId="ddfacc37be0a6fc1" providerId="LiveId" clId="{CD57E769-7077-4F8D-84A8-18832366258A}" dt="2024-09-26T12:02:43.122" v="36" actId="12"/>
          <ac:spMkLst>
            <pc:docMk/>
            <pc:sldMk cId="1069374245" sldId="265"/>
            <ac:spMk id="3" creationId="{9B31E4DC-1B0F-13E1-AC07-617B326C0AE5}"/>
          </ac:spMkLst>
        </pc:spChg>
        <pc:spChg chg="add del mod ord">
          <ac:chgData name="Yiota Manti" userId="ddfacc37be0a6fc1" providerId="LiveId" clId="{CD57E769-7077-4F8D-84A8-18832366258A}" dt="2024-09-26T12:01:53.582" v="16" actId="700"/>
          <ac:spMkLst>
            <pc:docMk/>
            <pc:sldMk cId="1069374245" sldId="265"/>
            <ac:spMk id="4" creationId="{44E3CB81-D1C8-3FCE-CAEC-4909547EAE5D}"/>
          </ac:spMkLst>
        </pc:spChg>
        <pc:spChg chg="add del mod ord">
          <ac:chgData name="Yiota Manti" userId="ddfacc37be0a6fc1" providerId="LiveId" clId="{CD57E769-7077-4F8D-84A8-18832366258A}" dt="2024-09-26T12:01:53.582" v="16" actId="700"/>
          <ac:spMkLst>
            <pc:docMk/>
            <pc:sldMk cId="1069374245" sldId="265"/>
            <ac:spMk id="5" creationId="{6A9611BB-D26E-EF17-C02A-903039335F21}"/>
          </ac:spMkLst>
        </pc:spChg>
        <pc:spChg chg="add del mod ord">
          <ac:chgData name="Yiota Manti" userId="ddfacc37be0a6fc1" providerId="LiveId" clId="{CD57E769-7077-4F8D-84A8-18832366258A}" dt="2024-09-26T12:01:53.582" v="16" actId="700"/>
          <ac:spMkLst>
            <pc:docMk/>
            <pc:sldMk cId="1069374245" sldId="265"/>
            <ac:spMk id="6" creationId="{B92FEB66-DD63-DB69-FF4C-F5CD916D7C98}"/>
          </ac:spMkLst>
        </pc:spChg>
        <pc:spChg chg="add mod ord">
          <ac:chgData name="Yiota Manti" userId="ddfacc37be0a6fc1" providerId="LiveId" clId="{CD57E769-7077-4F8D-84A8-18832366258A}" dt="2024-09-26T12:02:32.834" v="35" actId="27636"/>
          <ac:spMkLst>
            <pc:docMk/>
            <pc:sldMk cId="1069374245" sldId="265"/>
            <ac:spMk id="7" creationId="{045C48C3-F68F-13E6-ACF6-3F6583DA98C1}"/>
          </ac:spMkLst>
        </pc:spChg>
      </pc:sldChg>
      <pc:sldChg chg="addSp modSp mod setBg">
        <pc:chgData name="Yiota Manti" userId="ddfacc37be0a6fc1" providerId="LiveId" clId="{CD57E769-7077-4F8D-84A8-18832366258A}" dt="2024-09-26T12:11:29.691" v="82" actId="26606"/>
        <pc:sldMkLst>
          <pc:docMk/>
          <pc:sldMk cId="0" sldId="277"/>
        </pc:sldMkLst>
        <pc:spChg chg="mod">
          <ac:chgData name="Yiota Manti" userId="ddfacc37be0a6fc1" providerId="LiveId" clId="{CD57E769-7077-4F8D-84A8-18832366258A}" dt="2024-09-26T12:11:29.691" v="82" actId="26606"/>
          <ac:spMkLst>
            <pc:docMk/>
            <pc:sldMk cId="0" sldId="277"/>
            <ac:spMk id="2" creationId="{00000000-0000-0000-0000-000000000000}"/>
          </ac:spMkLst>
        </pc:spChg>
        <pc:spChg chg="mod">
          <ac:chgData name="Yiota Manti" userId="ddfacc37be0a6fc1" providerId="LiveId" clId="{CD57E769-7077-4F8D-84A8-18832366258A}" dt="2024-09-26T12:11:29.691" v="82" actId="26606"/>
          <ac:spMkLst>
            <pc:docMk/>
            <pc:sldMk cId="0" sldId="277"/>
            <ac:spMk id="3" creationId="{00000000-0000-0000-0000-000000000000}"/>
          </ac:spMkLst>
        </pc:spChg>
        <pc:spChg chg="add">
          <ac:chgData name="Yiota Manti" userId="ddfacc37be0a6fc1" providerId="LiveId" clId="{CD57E769-7077-4F8D-84A8-18832366258A}" dt="2024-09-26T12:11:29.691" v="82" actId="26606"/>
          <ac:spMkLst>
            <pc:docMk/>
            <pc:sldMk cId="0" sldId="277"/>
            <ac:spMk id="8" creationId="{907EF6B7-1338-4443-8C46-6A318D952DFD}"/>
          </ac:spMkLst>
        </pc:spChg>
        <pc:spChg chg="add">
          <ac:chgData name="Yiota Manti" userId="ddfacc37be0a6fc1" providerId="LiveId" clId="{CD57E769-7077-4F8D-84A8-18832366258A}" dt="2024-09-26T12:11:29.691" v="82" actId="26606"/>
          <ac:spMkLst>
            <pc:docMk/>
            <pc:sldMk cId="0" sldId="277"/>
            <ac:spMk id="10" creationId="{DAAE4CDD-124C-4DCF-9584-B6033B545DD5}"/>
          </ac:spMkLst>
        </pc:spChg>
        <pc:spChg chg="add">
          <ac:chgData name="Yiota Manti" userId="ddfacc37be0a6fc1" providerId="LiveId" clId="{CD57E769-7077-4F8D-84A8-18832366258A}" dt="2024-09-26T12:11:29.691" v="82" actId="26606"/>
          <ac:spMkLst>
            <pc:docMk/>
            <pc:sldMk cId="0" sldId="277"/>
            <ac:spMk id="12" creationId="{081E4A58-353D-44AE-B2FC-2A74E2E400F7}"/>
          </ac:spMkLst>
        </pc:spChg>
      </pc:sldChg>
      <pc:sldChg chg="addSp modSp mod setBg">
        <pc:chgData name="Yiota Manti" userId="ddfacc37be0a6fc1" providerId="LiveId" clId="{CD57E769-7077-4F8D-84A8-18832366258A}" dt="2024-09-26T12:12:05.688" v="91" actId="113"/>
        <pc:sldMkLst>
          <pc:docMk/>
          <pc:sldMk cId="0" sldId="278"/>
        </pc:sldMkLst>
        <pc:spChg chg="mod">
          <ac:chgData name="Yiota Manti" userId="ddfacc37be0a6fc1" providerId="LiveId" clId="{CD57E769-7077-4F8D-84A8-18832366258A}" dt="2024-09-26T12:11:39.020" v="83" actId="26606"/>
          <ac:spMkLst>
            <pc:docMk/>
            <pc:sldMk cId="0" sldId="278"/>
            <ac:spMk id="2" creationId="{00000000-0000-0000-0000-000000000000}"/>
          </ac:spMkLst>
        </pc:spChg>
        <pc:spChg chg="mod">
          <ac:chgData name="Yiota Manti" userId="ddfacc37be0a6fc1" providerId="LiveId" clId="{CD57E769-7077-4F8D-84A8-18832366258A}" dt="2024-09-26T12:12:05.688" v="91" actId="113"/>
          <ac:spMkLst>
            <pc:docMk/>
            <pc:sldMk cId="0" sldId="278"/>
            <ac:spMk id="3" creationId="{00000000-0000-0000-0000-000000000000}"/>
          </ac:spMkLst>
        </pc:spChg>
        <pc:spChg chg="add">
          <ac:chgData name="Yiota Manti" userId="ddfacc37be0a6fc1" providerId="LiveId" clId="{CD57E769-7077-4F8D-84A8-18832366258A}" dt="2024-09-26T12:11:39.020" v="83" actId="26606"/>
          <ac:spMkLst>
            <pc:docMk/>
            <pc:sldMk cId="0" sldId="278"/>
            <ac:spMk id="8" creationId="{907EF6B7-1338-4443-8C46-6A318D952DFD}"/>
          </ac:spMkLst>
        </pc:spChg>
        <pc:spChg chg="add">
          <ac:chgData name="Yiota Manti" userId="ddfacc37be0a6fc1" providerId="LiveId" clId="{CD57E769-7077-4F8D-84A8-18832366258A}" dt="2024-09-26T12:11:39.020" v="83" actId="26606"/>
          <ac:spMkLst>
            <pc:docMk/>
            <pc:sldMk cId="0" sldId="278"/>
            <ac:spMk id="10" creationId="{DAAE4CDD-124C-4DCF-9584-B6033B545DD5}"/>
          </ac:spMkLst>
        </pc:spChg>
        <pc:spChg chg="add">
          <ac:chgData name="Yiota Manti" userId="ddfacc37be0a6fc1" providerId="LiveId" clId="{CD57E769-7077-4F8D-84A8-18832366258A}" dt="2024-09-26T12:11:39.020" v="83" actId="26606"/>
          <ac:spMkLst>
            <pc:docMk/>
            <pc:sldMk cId="0" sldId="278"/>
            <ac:spMk id="12" creationId="{081E4A58-353D-44AE-B2FC-2A74E2E400F7}"/>
          </ac:spMkLst>
        </pc:spChg>
      </pc:sldChg>
      <pc:sldChg chg="addSp modSp mod setBg">
        <pc:chgData name="Yiota Manti" userId="ddfacc37be0a6fc1" providerId="LiveId" clId="{CD57E769-7077-4F8D-84A8-18832366258A}" dt="2024-09-26T12:12:50.608" v="99" actId="113"/>
        <pc:sldMkLst>
          <pc:docMk/>
          <pc:sldMk cId="0" sldId="279"/>
        </pc:sldMkLst>
        <pc:spChg chg="mod">
          <ac:chgData name="Yiota Manti" userId="ddfacc37be0a6fc1" providerId="LiveId" clId="{CD57E769-7077-4F8D-84A8-18832366258A}" dt="2024-09-26T12:12:19.944" v="92" actId="26606"/>
          <ac:spMkLst>
            <pc:docMk/>
            <pc:sldMk cId="0" sldId="279"/>
            <ac:spMk id="2" creationId="{00000000-0000-0000-0000-000000000000}"/>
          </ac:spMkLst>
        </pc:spChg>
        <pc:spChg chg="mod">
          <ac:chgData name="Yiota Manti" userId="ddfacc37be0a6fc1" providerId="LiveId" clId="{CD57E769-7077-4F8D-84A8-18832366258A}" dt="2024-09-26T12:12:50.608" v="99" actId="113"/>
          <ac:spMkLst>
            <pc:docMk/>
            <pc:sldMk cId="0" sldId="279"/>
            <ac:spMk id="3" creationId="{00000000-0000-0000-0000-000000000000}"/>
          </ac:spMkLst>
        </pc:spChg>
        <pc:spChg chg="add">
          <ac:chgData name="Yiota Manti" userId="ddfacc37be0a6fc1" providerId="LiveId" clId="{CD57E769-7077-4F8D-84A8-18832366258A}" dt="2024-09-26T12:12:19.944" v="92" actId="26606"/>
          <ac:spMkLst>
            <pc:docMk/>
            <pc:sldMk cId="0" sldId="279"/>
            <ac:spMk id="8" creationId="{907EF6B7-1338-4443-8C46-6A318D952DFD}"/>
          </ac:spMkLst>
        </pc:spChg>
        <pc:spChg chg="add">
          <ac:chgData name="Yiota Manti" userId="ddfacc37be0a6fc1" providerId="LiveId" clId="{CD57E769-7077-4F8D-84A8-18832366258A}" dt="2024-09-26T12:12:19.944" v="92" actId="26606"/>
          <ac:spMkLst>
            <pc:docMk/>
            <pc:sldMk cId="0" sldId="279"/>
            <ac:spMk id="10" creationId="{DAAE4CDD-124C-4DCF-9584-B6033B545DD5}"/>
          </ac:spMkLst>
        </pc:spChg>
        <pc:spChg chg="add">
          <ac:chgData name="Yiota Manti" userId="ddfacc37be0a6fc1" providerId="LiveId" clId="{CD57E769-7077-4F8D-84A8-18832366258A}" dt="2024-09-26T12:12:19.944" v="92" actId="26606"/>
          <ac:spMkLst>
            <pc:docMk/>
            <pc:sldMk cId="0" sldId="279"/>
            <ac:spMk id="12" creationId="{081E4A58-353D-44AE-B2FC-2A74E2E400F7}"/>
          </ac:spMkLst>
        </pc:spChg>
      </pc:sldChg>
      <pc:sldChg chg="addSp delSp modSp mod ord setBg">
        <pc:chgData name="Yiota Manti" userId="ddfacc37be0a6fc1" providerId="LiveId" clId="{CD57E769-7077-4F8D-84A8-18832366258A}" dt="2024-09-26T12:33:48.133" v="269"/>
        <pc:sldMkLst>
          <pc:docMk/>
          <pc:sldMk cId="0" sldId="280"/>
        </pc:sldMkLst>
        <pc:spChg chg="mod">
          <ac:chgData name="Yiota Manti" userId="ddfacc37be0a6fc1" providerId="LiveId" clId="{CD57E769-7077-4F8D-84A8-18832366258A}" dt="2024-09-26T12:13:12.604" v="102" actId="26606"/>
          <ac:spMkLst>
            <pc:docMk/>
            <pc:sldMk cId="0" sldId="280"/>
            <ac:spMk id="2" creationId="{00000000-0000-0000-0000-000000000000}"/>
          </ac:spMkLst>
        </pc:spChg>
        <pc:spChg chg="mod">
          <ac:chgData name="Yiota Manti" userId="ddfacc37be0a6fc1" providerId="LiveId" clId="{CD57E769-7077-4F8D-84A8-18832366258A}" dt="2024-09-26T12:13:32.560" v="106" actId="113"/>
          <ac:spMkLst>
            <pc:docMk/>
            <pc:sldMk cId="0" sldId="280"/>
            <ac:spMk id="3" creationId="{00000000-0000-0000-0000-000000000000}"/>
          </ac:spMkLst>
        </pc:spChg>
        <pc:spChg chg="add del">
          <ac:chgData name="Yiota Manti" userId="ddfacc37be0a6fc1" providerId="LiveId" clId="{CD57E769-7077-4F8D-84A8-18832366258A}" dt="2024-09-26T12:13:12.588" v="101" actId="26606"/>
          <ac:spMkLst>
            <pc:docMk/>
            <pc:sldMk cId="0" sldId="280"/>
            <ac:spMk id="8" creationId="{1BB867FF-FC45-48F7-8104-F89BE54909F1}"/>
          </ac:spMkLst>
        </pc:spChg>
        <pc:spChg chg="add del">
          <ac:chgData name="Yiota Manti" userId="ddfacc37be0a6fc1" providerId="LiveId" clId="{CD57E769-7077-4F8D-84A8-18832366258A}" dt="2024-09-26T12:13:12.588" v="101" actId="26606"/>
          <ac:spMkLst>
            <pc:docMk/>
            <pc:sldMk cId="0" sldId="280"/>
            <ac:spMk id="10" creationId="{8BB56887-D0D5-4F0C-9E19-7247EB83C8B7}"/>
          </ac:spMkLst>
        </pc:spChg>
        <pc:spChg chg="add del">
          <ac:chgData name="Yiota Manti" userId="ddfacc37be0a6fc1" providerId="LiveId" clId="{CD57E769-7077-4F8D-84A8-18832366258A}" dt="2024-09-26T12:13:12.588" v="101" actId="26606"/>
          <ac:spMkLst>
            <pc:docMk/>
            <pc:sldMk cId="0" sldId="280"/>
            <ac:spMk id="12" creationId="{081E4A58-353D-44AE-B2FC-2A74E2E400F7}"/>
          </ac:spMkLst>
        </pc:spChg>
        <pc:spChg chg="add">
          <ac:chgData name="Yiota Manti" userId="ddfacc37be0a6fc1" providerId="LiveId" clId="{CD57E769-7077-4F8D-84A8-18832366258A}" dt="2024-09-26T12:13:12.604" v="102" actId="26606"/>
          <ac:spMkLst>
            <pc:docMk/>
            <pc:sldMk cId="0" sldId="280"/>
            <ac:spMk id="14" creationId="{81E140AE-0ABF-47C8-BF32-7D2F0CF2BA44}"/>
          </ac:spMkLst>
        </pc:spChg>
        <pc:spChg chg="add">
          <ac:chgData name="Yiota Manti" userId="ddfacc37be0a6fc1" providerId="LiveId" clId="{CD57E769-7077-4F8D-84A8-18832366258A}" dt="2024-09-26T12:13:12.604" v="102" actId="26606"/>
          <ac:spMkLst>
            <pc:docMk/>
            <pc:sldMk cId="0" sldId="280"/>
            <ac:spMk id="15" creationId="{8B9AA7C6-5E5A-498E-A6DF-A943376E09BC}"/>
          </ac:spMkLst>
        </pc:spChg>
        <pc:spChg chg="add">
          <ac:chgData name="Yiota Manti" userId="ddfacc37be0a6fc1" providerId="LiveId" clId="{CD57E769-7077-4F8D-84A8-18832366258A}" dt="2024-09-26T12:13:12.604" v="102" actId="26606"/>
          <ac:spMkLst>
            <pc:docMk/>
            <pc:sldMk cId="0" sldId="280"/>
            <ac:spMk id="16" creationId="{CBC4F608-B4B8-48C3-9572-C0F061B1CD99}"/>
          </ac:spMkLst>
        </pc:spChg>
        <pc:grpChg chg="add">
          <ac:chgData name="Yiota Manti" userId="ddfacc37be0a6fc1" providerId="LiveId" clId="{CD57E769-7077-4F8D-84A8-18832366258A}" dt="2024-09-26T12:13:12.604" v="102" actId="26606"/>
          <ac:grpSpMkLst>
            <pc:docMk/>
            <pc:sldMk cId="0" sldId="280"/>
            <ac:grpSpMk id="17" creationId="{83EAB11A-76F7-48F4-9B4F-5BFDF4BF9670}"/>
          </ac:grpSpMkLst>
        </pc:grpChg>
      </pc:sldChg>
      <pc:sldChg chg="del">
        <pc:chgData name="Yiota Manti" userId="ddfacc37be0a6fc1" providerId="LiveId" clId="{CD57E769-7077-4F8D-84A8-18832366258A}" dt="2024-09-26T12:14:52.968" v="108" actId="47"/>
        <pc:sldMkLst>
          <pc:docMk/>
          <pc:sldMk cId="2439826451" sldId="281"/>
        </pc:sldMkLst>
      </pc:sldChg>
      <pc:sldChg chg="addSp modSp mod ord setBg">
        <pc:chgData name="Yiota Manti" userId="ddfacc37be0a6fc1" providerId="LiveId" clId="{CD57E769-7077-4F8D-84A8-18832366258A}" dt="2024-09-26T12:34:30.667" v="274"/>
        <pc:sldMkLst>
          <pc:docMk/>
          <pc:sldMk cId="0" sldId="282"/>
        </pc:sldMkLst>
        <pc:spChg chg="mod">
          <ac:chgData name="Yiota Manti" userId="ddfacc37be0a6fc1" providerId="LiveId" clId="{CD57E769-7077-4F8D-84A8-18832366258A}" dt="2024-09-26T12:14:42.948" v="107" actId="26606"/>
          <ac:spMkLst>
            <pc:docMk/>
            <pc:sldMk cId="0" sldId="282"/>
            <ac:spMk id="2" creationId="{00000000-0000-0000-0000-000000000000}"/>
          </ac:spMkLst>
        </pc:spChg>
        <pc:spChg chg="mod">
          <ac:chgData name="Yiota Manti" userId="ddfacc37be0a6fc1" providerId="LiveId" clId="{CD57E769-7077-4F8D-84A8-18832366258A}" dt="2024-09-26T12:21:06.797" v="171" actId="113"/>
          <ac:spMkLst>
            <pc:docMk/>
            <pc:sldMk cId="0" sldId="282"/>
            <ac:spMk id="3" creationId="{00000000-0000-0000-0000-000000000000}"/>
          </ac:spMkLst>
        </pc:spChg>
        <pc:spChg chg="add">
          <ac:chgData name="Yiota Manti" userId="ddfacc37be0a6fc1" providerId="LiveId" clId="{CD57E769-7077-4F8D-84A8-18832366258A}" dt="2024-09-26T12:14:42.948" v="107" actId="26606"/>
          <ac:spMkLst>
            <pc:docMk/>
            <pc:sldMk cId="0" sldId="282"/>
            <ac:spMk id="8" creationId="{8B9AA7C6-5E5A-498E-A6DF-A943376E09BC}"/>
          </ac:spMkLst>
        </pc:spChg>
        <pc:spChg chg="add">
          <ac:chgData name="Yiota Manti" userId="ddfacc37be0a6fc1" providerId="LiveId" clId="{CD57E769-7077-4F8D-84A8-18832366258A}" dt="2024-09-26T12:14:42.948" v="107" actId="26606"/>
          <ac:spMkLst>
            <pc:docMk/>
            <pc:sldMk cId="0" sldId="282"/>
            <ac:spMk id="14" creationId="{81E140AE-0ABF-47C8-BF32-7D2F0CF2BA44}"/>
          </ac:spMkLst>
        </pc:spChg>
        <pc:spChg chg="add">
          <ac:chgData name="Yiota Manti" userId="ddfacc37be0a6fc1" providerId="LiveId" clId="{CD57E769-7077-4F8D-84A8-18832366258A}" dt="2024-09-26T12:14:42.948" v="107" actId="26606"/>
          <ac:spMkLst>
            <pc:docMk/>
            <pc:sldMk cId="0" sldId="282"/>
            <ac:spMk id="16" creationId="{CBC4F608-B4B8-48C3-9572-C0F061B1CD99}"/>
          </ac:spMkLst>
        </pc:spChg>
        <pc:grpChg chg="add">
          <ac:chgData name="Yiota Manti" userId="ddfacc37be0a6fc1" providerId="LiveId" clId="{CD57E769-7077-4F8D-84A8-18832366258A}" dt="2024-09-26T12:14:42.948" v="107" actId="26606"/>
          <ac:grpSpMkLst>
            <pc:docMk/>
            <pc:sldMk cId="0" sldId="282"/>
            <ac:grpSpMk id="10" creationId="{83EAB11A-76F7-48F4-9B4F-5BFDF4BF9670}"/>
          </ac:grpSpMkLst>
        </pc:grpChg>
      </pc:sldChg>
      <pc:sldChg chg="addSp delSp modSp mod chgLayout">
        <pc:chgData name="Yiota Manti" userId="ddfacc37be0a6fc1" providerId="LiveId" clId="{CD57E769-7077-4F8D-84A8-18832366258A}" dt="2024-09-26T12:34:57.794" v="281" actId="6264"/>
        <pc:sldMkLst>
          <pc:docMk/>
          <pc:sldMk cId="0" sldId="283"/>
        </pc:sldMkLst>
        <pc:spChg chg="mod ord">
          <ac:chgData name="Yiota Manti" userId="ddfacc37be0a6fc1" providerId="LiveId" clId="{CD57E769-7077-4F8D-84A8-18832366258A}" dt="2024-09-26T12:34:57.794" v="281" actId="6264"/>
          <ac:spMkLst>
            <pc:docMk/>
            <pc:sldMk cId="0" sldId="283"/>
            <ac:spMk id="2" creationId="{00000000-0000-0000-0000-000000000000}"/>
          </ac:spMkLst>
        </pc:spChg>
        <pc:spChg chg="mod ord">
          <ac:chgData name="Yiota Manti" userId="ddfacc37be0a6fc1" providerId="LiveId" clId="{CD57E769-7077-4F8D-84A8-18832366258A}" dt="2024-09-26T12:34:57.794" v="281" actId="6264"/>
          <ac:spMkLst>
            <pc:docMk/>
            <pc:sldMk cId="0" sldId="283"/>
            <ac:spMk id="3" creationId="{00000000-0000-0000-0000-000000000000}"/>
          </ac:spMkLst>
        </pc:spChg>
        <pc:spChg chg="add del mod">
          <ac:chgData name="Yiota Manti" userId="ddfacc37be0a6fc1" providerId="LiveId" clId="{CD57E769-7077-4F8D-84A8-18832366258A}" dt="2024-09-26T12:34:57.794" v="281" actId="6264"/>
          <ac:spMkLst>
            <pc:docMk/>
            <pc:sldMk cId="0" sldId="283"/>
            <ac:spMk id="4" creationId="{89119923-D603-5E54-697C-F4B1C16BF369}"/>
          </ac:spMkLst>
        </pc:spChg>
        <pc:spChg chg="add del mod">
          <ac:chgData name="Yiota Manti" userId="ddfacc37be0a6fc1" providerId="LiveId" clId="{CD57E769-7077-4F8D-84A8-18832366258A}" dt="2024-09-26T12:34:57.794" v="281" actId="6264"/>
          <ac:spMkLst>
            <pc:docMk/>
            <pc:sldMk cId="0" sldId="283"/>
            <ac:spMk id="5" creationId="{F6746F5A-47CB-65DB-40ED-48414A4EF508}"/>
          </ac:spMkLst>
        </pc:spChg>
      </pc:sldChg>
      <pc:sldChg chg="addSp delSp modSp del mod chgLayout">
        <pc:chgData name="Yiota Manti" userId="ddfacc37be0a6fc1" providerId="LiveId" clId="{CD57E769-7077-4F8D-84A8-18832366258A}" dt="2024-09-26T12:35:19.523" v="283" actId="47"/>
        <pc:sldMkLst>
          <pc:docMk/>
          <pc:sldMk cId="0" sldId="284"/>
        </pc:sldMkLst>
        <pc:spChg chg="mod ord">
          <ac:chgData name="Yiota Manti" userId="ddfacc37be0a6fc1" providerId="LiveId" clId="{CD57E769-7077-4F8D-84A8-18832366258A}" dt="2024-09-26T12:35:00.710" v="282" actId="6264"/>
          <ac:spMkLst>
            <pc:docMk/>
            <pc:sldMk cId="0" sldId="284"/>
            <ac:spMk id="2" creationId="{00000000-0000-0000-0000-000000000000}"/>
          </ac:spMkLst>
        </pc:spChg>
        <pc:spChg chg="mod ord">
          <ac:chgData name="Yiota Manti" userId="ddfacc37be0a6fc1" providerId="LiveId" clId="{CD57E769-7077-4F8D-84A8-18832366258A}" dt="2024-09-26T12:35:00.710" v="282" actId="6264"/>
          <ac:spMkLst>
            <pc:docMk/>
            <pc:sldMk cId="0" sldId="284"/>
            <ac:spMk id="3" creationId="{00000000-0000-0000-0000-000000000000}"/>
          </ac:spMkLst>
        </pc:spChg>
        <pc:spChg chg="add del mod">
          <ac:chgData name="Yiota Manti" userId="ddfacc37be0a6fc1" providerId="LiveId" clId="{CD57E769-7077-4F8D-84A8-18832366258A}" dt="2024-09-26T12:35:00.710" v="282" actId="6264"/>
          <ac:spMkLst>
            <pc:docMk/>
            <pc:sldMk cId="0" sldId="284"/>
            <ac:spMk id="4" creationId="{8B321E80-7499-BB95-7ADC-65F4327FA4B6}"/>
          </ac:spMkLst>
        </pc:spChg>
        <pc:spChg chg="add del mod">
          <ac:chgData name="Yiota Manti" userId="ddfacc37be0a6fc1" providerId="LiveId" clId="{CD57E769-7077-4F8D-84A8-18832366258A}" dt="2024-09-26T12:35:00.710" v="282" actId="6264"/>
          <ac:spMkLst>
            <pc:docMk/>
            <pc:sldMk cId="0" sldId="284"/>
            <ac:spMk id="5" creationId="{D2F4559A-0144-99DF-4CB3-F7A9AB81CE9B}"/>
          </ac:spMkLst>
        </pc:spChg>
      </pc:sldChg>
      <pc:sldChg chg="addSp modSp mod setBg">
        <pc:chgData name="Yiota Manti" userId="ddfacc37be0a6fc1" providerId="LiveId" clId="{CD57E769-7077-4F8D-84A8-18832366258A}" dt="2024-09-26T12:17:37.576" v="149" actId="115"/>
        <pc:sldMkLst>
          <pc:docMk/>
          <pc:sldMk cId="0" sldId="285"/>
        </pc:sldMkLst>
        <pc:spChg chg="mod">
          <ac:chgData name="Yiota Manti" userId="ddfacc37be0a6fc1" providerId="LiveId" clId="{CD57E769-7077-4F8D-84A8-18832366258A}" dt="2024-09-26T12:16:26.469" v="121" actId="26606"/>
          <ac:spMkLst>
            <pc:docMk/>
            <pc:sldMk cId="0" sldId="285"/>
            <ac:spMk id="2" creationId="{00000000-0000-0000-0000-000000000000}"/>
          </ac:spMkLst>
        </pc:spChg>
        <pc:spChg chg="mod">
          <ac:chgData name="Yiota Manti" userId="ddfacc37be0a6fc1" providerId="LiveId" clId="{CD57E769-7077-4F8D-84A8-18832366258A}" dt="2024-09-26T12:17:37.576" v="149" actId="115"/>
          <ac:spMkLst>
            <pc:docMk/>
            <pc:sldMk cId="0" sldId="285"/>
            <ac:spMk id="3" creationId="{00000000-0000-0000-0000-000000000000}"/>
          </ac:spMkLst>
        </pc:spChg>
        <pc:spChg chg="add">
          <ac:chgData name="Yiota Manti" userId="ddfacc37be0a6fc1" providerId="LiveId" clId="{CD57E769-7077-4F8D-84A8-18832366258A}" dt="2024-09-26T12:16:26.469" v="121" actId="26606"/>
          <ac:spMkLst>
            <pc:docMk/>
            <pc:sldMk cId="0" sldId="285"/>
            <ac:spMk id="8" creationId="{8B9AA7C6-5E5A-498E-A6DF-A943376E09BC}"/>
          </ac:spMkLst>
        </pc:spChg>
        <pc:spChg chg="add">
          <ac:chgData name="Yiota Manti" userId="ddfacc37be0a6fc1" providerId="LiveId" clId="{CD57E769-7077-4F8D-84A8-18832366258A}" dt="2024-09-26T12:16:26.469" v="121" actId="26606"/>
          <ac:spMkLst>
            <pc:docMk/>
            <pc:sldMk cId="0" sldId="285"/>
            <ac:spMk id="14" creationId="{81E140AE-0ABF-47C8-BF32-7D2F0CF2BA44}"/>
          </ac:spMkLst>
        </pc:spChg>
        <pc:spChg chg="add">
          <ac:chgData name="Yiota Manti" userId="ddfacc37be0a6fc1" providerId="LiveId" clId="{CD57E769-7077-4F8D-84A8-18832366258A}" dt="2024-09-26T12:16:26.469" v="121" actId="26606"/>
          <ac:spMkLst>
            <pc:docMk/>
            <pc:sldMk cId="0" sldId="285"/>
            <ac:spMk id="16" creationId="{CBC4F608-B4B8-48C3-9572-C0F061B1CD99}"/>
          </ac:spMkLst>
        </pc:spChg>
        <pc:grpChg chg="add">
          <ac:chgData name="Yiota Manti" userId="ddfacc37be0a6fc1" providerId="LiveId" clId="{CD57E769-7077-4F8D-84A8-18832366258A}" dt="2024-09-26T12:16:26.469" v="121" actId="26606"/>
          <ac:grpSpMkLst>
            <pc:docMk/>
            <pc:sldMk cId="0" sldId="285"/>
            <ac:grpSpMk id="10" creationId="{83EAB11A-76F7-48F4-9B4F-5BFDF4BF9670}"/>
          </ac:grpSpMkLst>
        </pc:grpChg>
      </pc:sldChg>
      <pc:sldChg chg="del">
        <pc:chgData name="Yiota Manti" userId="ddfacc37be0a6fc1" providerId="LiveId" clId="{CD57E769-7077-4F8D-84A8-18832366258A}" dt="2024-09-26T12:22:29.231" v="174" actId="47"/>
        <pc:sldMkLst>
          <pc:docMk/>
          <pc:sldMk cId="0" sldId="286"/>
        </pc:sldMkLst>
      </pc:sldChg>
      <pc:sldChg chg="addSp delSp modSp new mod chgLayout">
        <pc:chgData name="Yiota Manti" userId="ddfacc37be0a6fc1" providerId="LiveId" clId="{CD57E769-7077-4F8D-84A8-18832366258A}" dt="2024-09-26T12:32:34.508" v="265" actId="113"/>
        <pc:sldMkLst>
          <pc:docMk/>
          <pc:sldMk cId="3538452958" sldId="286"/>
        </pc:sldMkLst>
        <pc:spChg chg="mod ord">
          <ac:chgData name="Yiota Manti" userId="ddfacc37be0a6fc1" providerId="LiveId" clId="{CD57E769-7077-4F8D-84A8-18832366258A}" dt="2024-09-26T12:31:49.460" v="255" actId="6264"/>
          <ac:spMkLst>
            <pc:docMk/>
            <pc:sldMk cId="3538452958" sldId="286"/>
            <ac:spMk id="2" creationId="{E20B9D23-8EFA-AAED-431A-29FB271E11A3}"/>
          </ac:spMkLst>
        </pc:spChg>
        <pc:spChg chg="mod ord">
          <ac:chgData name="Yiota Manti" userId="ddfacc37be0a6fc1" providerId="LiveId" clId="{CD57E769-7077-4F8D-84A8-18832366258A}" dt="2024-09-26T12:32:34.508" v="265" actId="113"/>
          <ac:spMkLst>
            <pc:docMk/>
            <pc:sldMk cId="3538452958" sldId="286"/>
            <ac:spMk id="3" creationId="{F2C461A8-093E-4DE4-88C9-73C20D43DCED}"/>
          </ac:spMkLst>
        </pc:spChg>
        <pc:spChg chg="add del mod">
          <ac:chgData name="Yiota Manti" userId="ddfacc37be0a6fc1" providerId="LiveId" clId="{CD57E769-7077-4F8D-84A8-18832366258A}" dt="2024-09-26T12:31:49.460" v="255" actId="6264"/>
          <ac:spMkLst>
            <pc:docMk/>
            <pc:sldMk cId="3538452958" sldId="286"/>
            <ac:spMk id="4" creationId="{2E8E8818-1F18-A3C4-52F5-5CB4A73BB2F4}"/>
          </ac:spMkLst>
        </pc:spChg>
        <pc:spChg chg="add del mod">
          <ac:chgData name="Yiota Manti" userId="ddfacc37be0a6fc1" providerId="LiveId" clId="{CD57E769-7077-4F8D-84A8-18832366258A}" dt="2024-09-26T12:31:49.460" v="255" actId="6264"/>
          <ac:spMkLst>
            <pc:docMk/>
            <pc:sldMk cId="3538452958" sldId="286"/>
            <ac:spMk id="5" creationId="{97A77AB7-3A53-D1E0-F1F6-817A0AE3BF63}"/>
          </ac:spMkLst>
        </pc:spChg>
      </pc:sldChg>
      <pc:sldChg chg="addSp delSp modSp new mod ord chgLayout">
        <pc:chgData name="Yiota Manti" userId="ddfacc37be0a6fc1" providerId="LiveId" clId="{CD57E769-7077-4F8D-84A8-18832366258A}" dt="2024-09-26T12:35:55.863" v="287" actId="27636"/>
        <pc:sldMkLst>
          <pc:docMk/>
          <pc:sldMk cId="561073365" sldId="287"/>
        </pc:sldMkLst>
        <pc:spChg chg="mod ord">
          <ac:chgData name="Yiota Manti" userId="ddfacc37be0a6fc1" providerId="LiveId" clId="{CD57E769-7077-4F8D-84A8-18832366258A}" dt="2024-09-26T12:33:53.499" v="270" actId="6264"/>
          <ac:spMkLst>
            <pc:docMk/>
            <pc:sldMk cId="561073365" sldId="287"/>
            <ac:spMk id="2" creationId="{A795894D-B6A7-211D-FFEC-71EC7368136A}"/>
          </ac:spMkLst>
        </pc:spChg>
        <pc:spChg chg="mod ord">
          <ac:chgData name="Yiota Manti" userId="ddfacc37be0a6fc1" providerId="LiveId" clId="{CD57E769-7077-4F8D-84A8-18832366258A}" dt="2024-09-26T12:35:55.863" v="287" actId="27636"/>
          <ac:spMkLst>
            <pc:docMk/>
            <pc:sldMk cId="561073365" sldId="287"/>
            <ac:spMk id="3" creationId="{D5D992EB-BECF-C469-C531-09F7865DABD5}"/>
          </ac:spMkLst>
        </pc:spChg>
        <pc:spChg chg="add del mod">
          <ac:chgData name="Yiota Manti" userId="ddfacc37be0a6fc1" providerId="LiveId" clId="{CD57E769-7077-4F8D-84A8-18832366258A}" dt="2024-09-26T12:33:53.499" v="270" actId="6264"/>
          <ac:spMkLst>
            <pc:docMk/>
            <pc:sldMk cId="561073365" sldId="287"/>
            <ac:spMk id="4" creationId="{948DB943-1A16-4B33-FFB6-639AF2BE7025}"/>
          </ac:spMkLst>
        </pc:spChg>
        <pc:spChg chg="add del mod">
          <ac:chgData name="Yiota Manti" userId="ddfacc37be0a6fc1" providerId="LiveId" clId="{CD57E769-7077-4F8D-84A8-18832366258A}" dt="2024-09-26T12:33:53.499" v="270" actId="6264"/>
          <ac:spMkLst>
            <pc:docMk/>
            <pc:sldMk cId="561073365" sldId="287"/>
            <ac:spMk id="5" creationId="{48382DBC-7129-49B5-EF23-19BF78304480}"/>
          </ac:spMkLst>
        </pc:spChg>
      </pc:sldChg>
      <pc:sldChg chg="addSp delSp modSp new mod ord chgLayout">
        <pc:chgData name="Yiota Manti" userId="ddfacc37be0a6fc1" providerId="LiveId" clId="{CD57E769-7077-4F8D-84A8-18832366258A}" dt="2024-09-26T12:35:55.886" v="288" actId="27636"/>
        <pc:sldMkLst>
          <pc:docMk/>
          <pc:sldMk cId="564322488" sldId="288"/>
        </pc:sldMkLst>
        <pc:spChg chg="mod ord">
          <ac:chgData name="Yiota Manti" userId="ddfacc37be0a6fc1" providerId="LiveId" clId="{CD57E769-7077-4F8D-84A8-18832366258A}" dt="2024-09-26T12:33:56.337" v="271" actId="6264"/>
          <ac:spMkLst>
            <pc:docMk/>
            <pc:sldMk cId="564322488" sldId="288"/>
            <ac:spMk id="2" creationId="{7BBABDEE-B525-5C03-5811-A97F6D18C647}"/>
          </ac:spMkLst>
        </pc:spChg>
        <pc:spChg chg="mod ord">
          <ac:chgData name="Yiota Manti" userId="ddfacc37be0a6fc1" providerId="LiveId" clId="{CD57E769-7077-4F8D-84A8-18832366258A}" dt="2024-09-26T12:35:55.886" v="288" actId="27636"/>
          <ac:spMkLst>
            <pc:docMk/>
            <pc:sldMk cId="564322488" sldId="288"/>
            <ac:spMk id="3" creationId="{9DC39A57-1FAB-E31A-5B55-6B7550E3BD0A}"/>
          </ac:spMkLst>
        </pc:spChg>
        <pc:spChg chg="add del mod">
          <ac:chgData name="Yiota Manti" userId="ddfacc37be0a6fc1" providerId="LiveId" clId="{CD57E769-7077-4F8D-84A8-18832366258A}" dt="2024-09-26T12:33:56.337" v="271" actId="6264"/>
          <ac:spMkLst>
            <pc:docMk/>
            <pc:sldMk cId="564322488" sldId="288"/>
            <ac:spMk id="4" creationId="{D490E23C-8393-6D7C-09AD-E2BEA1A784A8}"/>
          </ac:spMkLst>
        </pc:spChg>
        <pc:spChg chg="add del mod">
          <ac:chgData name="Yiota Manti" userId="ddfacc37be0a6fc1" providerId="LiveId" clId="{CD57E769-7077-4F8D-84A8-18832366258A}" dt="2024-09-26T12:33:56.337" v="271" actId="6264"/>
          <ac:spMkLst>
            <pc:docMk/>
            <pc:sldMk cId="564322488" sldId="288"/>
            <ac:spMk id="5" creationId="{D23F84A3-0A0A-C81E-2726-71AE290F4AA7}"/>
          </ac:spMkLst>
        </pc:spChg>
      </pc:sldChg>
      <pc:sldChg chg="addSp delSp modSp new mod ord chgLayout">
        <pc:chgData name="Yiota Manti" userId="ddfacc37be0a6fc1" providerId="LiveId" clId="{CD57E769-7077-4F8D-84A8-18832366258A}" dt="2024-09-26T12:35:55.912" v="289" actId="27636"/>
        <pc:sldMkLst>
          <pc:docMk/>
          <pc:sldMk cId="3242388529" sldId="289"/>
        </pc:sldMkLst>
        <pc:spChg chg="mod ord">
          <ac:chgData name="Yiota Manti" userId="ddfacc37be0a6fc1" providerId="LiveId" clId="{CD57E769-7077-4F8D-84A8-18832366258A}" dt="2024-09-26T12:33:59.634" v="272" actId="6264"/>
          <ac:spMkLst>
            <pc:docMk/>
            <pc:sldMk cId="3242388529" sldId="289"/>
            <ac:spMk id="2" creationId="{6BD3F855-60CF-8919-55C4-6032AD8ADA8A}"/>
          </ac:spMkLst>
        </pc:spChg>
        <pc:spChg chg="mod ord">
          <ac:chgData name="Yiota Manti" userId="ddfacc37be0a6fc1" providerId="LiveId" clId="{CD57E769-7077-4F8D-84A8-18832366258A}" dt="2024-09-26T12:35:55.912" v="289" actId="27636"/>
          <ac:spMkLst>
            <pc:docMk/>
            <pc:sldMk cId="3242388529" sldId="289"/>
            <ac:spMk id="3" creationId="{A802D7EA-0C38-D1A3-CDB0-AEACA900AFE8}"/>
          </ac:spMkLst>
        </pc:spChg>
        <pc:spChg chg="add del mod">
          <ac:chgData name="Yiota Manti" userId="ddfacc37be0a6fc1" providerId="LiveId" clId="{CD57E769-7077-4F8D-84A8-18832366258A}" dt="2024-09-26T12:33:59.634" v="272" actId="6264"/>
          <ac:spMkLst>
            <pc:docMk/>
            <pc:sldMk cId="3242388529" sldId="289"/>
            <ac:spMk id="4" creationId="{EC84E47D-C40D-F813-A10C-82E8250EC91C}"/>
          </ac:spMkLst>
        </pc:spChg>
        <pc:spChg chg="add del mod">
          <ac:chgData name="Yiota Manti" userId="ddfacc37be0a6fc1" providerId="LiveId" clId="{CD57E769-7077-4F8D-84A8-18832366258A}" dt="2024-09-26T12:33:59.634" v="272" actId="6264"/>
          <ac:spMkLst>
            <pc:docMk/>
            <pc:sldMk cId="3242388529" sldId="289"/>
            <ac:spMk id="5" creationId="{004AEBDF-4BDB-405C-6DA2-3A7C8DDA7DD1}"/>
          </ac:spMkLst>
        </pc:spChg>
      </pc:sldChg>
      <pc:sldChg chg="addSp delSp modSp new mod ord modClrScheme chgLayout">
        <pc:chgData name="Yiota Manti" userId="ddfacc37be0a6fc1" providerId="LiveId" clId="{CD57E769-7077-4F8D-84A8-18832366258A}" dt="2024-09-26T12:40:19.764" v="334"/>
        <pc:sldMkLst>
          <pc:docMk/>
          <pc:sldMk cId="147507730" sldId="290"/>
        </pc:sldMkLst>
        <pc:spChg chg="mod ord">
          <ac:chgData name="Yiota Manti" userId="ddfacc37be0a6fc1" providerId="LiveId" clId="{CD57E769-7077-4F8D-84A8-18832366258A}" dt="2024-09-26T12:37:45.992" v="306" actId="700"/>
          <ac:spMkLst>
            <pc:docMk/>
            <pc:sldMk cId="147507730" sldId="290"/>
            <ac:spMk id="2" creationId="{AE212C0C-B583-6D4F-6871-904F01E3DE68}"/>
          </ac:spMkLst>
        </pc:spChg>
        <pc:spChg chg="add del mod ord">
          <ac:chgData name="Yiota Manti" userId="ddfacc37be0a6fc1" providerId="LiveId" clId="{CD57E769-7077-4F8D-84A8-18832366258A}" dt="2024-09-26T12:40:06.713" v="332" actId="26606"/>
          <ac:spMkLst>
            <pc:docMk/>
            <pc:sldMk cId="147507730" sldId="290"/>
            <ac:spMk id="3" creationId="{C7145B3F-0AE0-DFA2-68E8-ABA06CA3FD3F}"/>
          </ac:spMkLst>
        </pc:spChg>
        <pc:spChg chg="add del mod">
          <ac:chgData name="Yiota Manti" userId="ddfacc37be0a6fc1" providerId="LiveId" clId="{CD57E769-7077-4F8D-84A8-18832366258A}" dt="2024-09-26T12:35:27.560" v="284" actId="6264"/>
          <ac:spMkLst>
            <pc:docMk/>
            <pc:sldMk cId="147507730" sldId="290"/>
            <ac:spMk id="4" creationId="{72111BB9-3942-C6AF-6237-CBC88284C214}"/>
          </ac:spMkLst>
        </pc:spChg>
        <pc:spChg chg="add del mod">
          <ac:chgData name="Yiota Manti" userId="ddfacc37be0a6fc1" providerId="LiveId" clId="{CD57E769-7077-4F8D-84A8-18832366258A}" dt="2024-09-26T12:35:27.560" v="284" actId="6264"/>
          <ac:spMkLst>
            <pc:docMk/>
            <pc:sldMk cId="147507730" sldId="290"/>
            <ac:spMk id="5" creationId="{B4361C03-6EDE-F894-B9EA-AB7CF1C80351}"/>
          </ac:spMkLst>
        </pc:spChg>
        <pc:spChg chg="add del mod">
          <ac:chgData name="Yiota Manti" userId="ddfacc37be0a6fc1" providerId="LiveId" clId="{CD57E769-7077-4F8D-84A8-18832366258A}" dt="2024-09-26T12:38:14.594" v="311"/>
          <ac:spMkLst>
            <pc:docMk/>
            <pc:sldMk cId="147507730" sldId="290"/>
            <ac:spMk id="7" creationId="{F205DD1C-58DE-9CDA-B985-5F6A1202B375}"/>
          </ac:spMkLst>
        </pc:spChg>
        <pc:spChg chg="add del mod">
          <ac:chgData name="Yiota Manti" userId="ddfacc37be0a6fc1" providerId="LiveId" clId="{CD57E769-7077-4F8D-84A8-18832366258A}" dt="2024-09-26T12:37:34.152" v="305" actId="6264"/>
          <ac:spMkLst>
            <pc:docMk/>
            <pc:sldMk cId="147507730" sldId="290"/>
            <ac:spMk id="8" creationId="{0BFF427F-075C-FB8D-38E1-244571ABF3B2}"/>
          </ac:spMkLst>
        </pc:spChg>
        <pc:spChg chg="add del mod">
          <ac:chgData name="Yiota Manti" userId="ddfacc37be0a6fc1" providerId="LiveId" clId="{CD57E769-7077-4F8D-84A8-18832366258A}" dt="2024-09-26T12:37:34.152" v="305" actId="6264"/>
          <ac:spMkLst>
            <pc:docMk/>
            <pc:sldMk cId="147507730" sldId="290"/>
            <ac:spMk id="9" creationId="{756A8BC8-FB0D-9220-16B4-215D0C510F81}"/>
          </ac:spMkLst>
        </pc:spChg>
        <pc:spChg chg="add mod ord">
          <ac:chgData name="Yiota Manti" userId="ddfacc37be0a6fc1" providerId="LiveId" clId="{CD57E769-7077-4F8D-84A8-18832366258A}" dt="2024-09-26T12:39:09.001" v="325" actId="20577"/>
          <ac:spMkLst>
            <pc:docMk/>
            <pc:sldMk cId="147507730" sldId="290"/>
            <ac:spMk id="10" creationId="{2414FE42-1695-1A88-A6A2-79CE2BAD0995}"/>
          </ac:spMkLst>
        </pc:spChg>
        <pc:spChg chg="add mod ord">
          <ac:chgData name="Yiota Manti" userId="ddfacc37be0a6fc1" providerId="LiveId" clId="{CD57E769-7077-4F8D-84A8-18832366258A}" dt="2024-09-26T12:37:45.992" v="306" actId="700"/>
          <ac:spMkLst>
            <pc:docMk/>
            <pc:sldMk cId="147507730" sldId="290"/>
            <ac:spMk id="11" creationId="{D0950E6A-E6E0-22F8-7086-AAAC6737D5A1}"/>
          </ac:spMkLst>
        </pc:spChg>
        <pc:spChg chg="add mod ord">
          <ac:chgData name="Yiota Manti" userId="ddfacc37be0a6fc1" providerId="LiveId" clId="{CD57E769-7077-4F8D-84A8-18832366258A}" dt="2024-09-26T12:39:16.185" v="326" actId="5793"/>
          <ac:spMkLst>
            <pc:docMk/>
            <pc:sldMk cId="147507730" sldId="290"/>
            <ac:spMk id="12" creationId="{0F4180D3-B8D8-0538-5CD7-B11A50A23C66}"/>
          </ac:spMkLst>
        </pc:spChg>
        <pc:spChg chg="add mod">
          <ac:chgData name="Yiota Manti" userId="ddfacc37be0a6fc1" providerId="LiveId" clId="{CD57E769-7077-4F8D-84A8-18832366258A}" dt="2024-09-26T12:39:36.082" v="330" actId="404"/>
          <ac:spMkLst>
            <pc:docMk/>
            <pc:sldMk cId="147507730" sldId="290"/>
            <ac:spMk id="14" creationId="{336570A3-3D81-112A-EAAC-0998FD9A8CDC}"/>
          </ac:spMkLst>
        </pc:spChg>
        <pc:graphicFrameChg chg="add del">
          <ac:chgData name="Yiota Manti" userId="ddfacc37be0a6fc1" providerId="LiveId" clId="{CD57E769-7077-4F8D-84A8-18832366258A}" dt="2024-09-26T12:40:06.713" v="332" actId="26606"/>
          <ac:graphicFrameMkLst>
            <pc:docMk/>
            <pc:sldMk cId="147507730" sldId="290"/>
            <ac:graphicFrameMk id="16" creationId="{A7EE5B0F-3D79-79AF-D52C-2695801F8F63}"/>
          </ac:graphicFrameMkLst>
        </pc:graphicFrameChg>
      </pc:sldChg>
      <pc:sldChg chg="addSp modSp new mod modClrScheme chgLayout">
        <pc:chgData name="Yiota Manti" userId="ddfacc37be0a6fc1" providerId="LiveId" clId="{CD57E769-7077-4F8D-84A8-18832366258A}" dt="2024-09-26T12:42:58.554" v="356" actId="242"/>
        <pc:sldMkLst>
          <pc:docMk/>
          <pc:sldMk cId="1018705502" sldId="291"/>
        </pc:sldMkLst>
        <pc:spChg chg="mod ord">
          <ac:chgData name="Yiota Manti" userId="ddfacc37be0a6fc1" providerId="LiveId" clId="{CD57E769-7077-4F8D-84A8-18832366258A}" dt="2024-09-26T12:42:58.554" v="356" actId="242"/>
          <ac:spMkLst>
            <pc:docMk/>
            <pc:sldMk cId="1018705502" sldId="291"/>
            <ac:spMk id="2" creationId="{17A0EC1D-4A2E-11FB-9FE9-25724EB5D8F1}"/>
          </ac:spMkLst>
        </pc:spChg>
        <pc:spChg chg="mod ord">
          <ac:chgData name="Yiota Manti" userId="ddfacc37be0a6fc1" providerId="LiveId" clId="{CD57E769-7077-4F8D-84A8-18832366258A}" dt="2024-09-26T12:42:44.731" v="354" actId="27636"/>
          <ac:spMkLst>
            <pc:docMk/>
            <pc:sldMk cId="1018705502" sldId="291"/>
            <ac:spMk id="3" creationId="{E51CD903-BC2D-2C83-C806-039121C61120}"/>
          </ac:spMkLst>
        </pc:spChg>
        <pc:spChg chg="add mod ord">
          <ac:chgData name="Yiota Manti" userId="ddfacc37be0a6fc1" providerId="LiveId" clId="{CD57E769-7077-4F8D-84A8-18832366258A}" dt="2024-09-26T12:42:21.765" v="347" actId="27636"/>
          <ac:spMkLst>
            <pc:docMk/>
            <pc:sldMk cId="1018705502" sldId="291"/>
            <ac:spMk id="6" creationId="{FB0C4CB1-2D70-E390-2677-3A5C66D0FA4F}"/>
          </ac:spMkLst>
        </pc:spChg>
        <pc:picChg chg="add mod">
          <ac:chgData name="Yiota Manti" userId="ddfacc37be0a6fc1" providerId="LiveId" clId="{CD57E769-7077-4F8D-84A8-18832366258A}" dt="2024-09-26T12:42:47.614" v="355" actId="1076"/>
          <ac:picMkLst>
            <pc:docMk/>
            <pc:sldMk cId="1018705502" sldId="291"/>
            <ac:picMk id="5" creationId="{0DEACB50-6E2C-1AA0-DB9D-0487340E8BE2}"/>
          </ac:picMkLst>
        </pc:picChg>
      </pc:sldChg>
      <pc:sldChg chg="addSp delSp modSp new mod modClrScheme chgLayout">
        <pc:chgData name="Yiota Manti" userId="ddfacc37be0a6fc1" providerId="LiveId" clId="{CD57E769-7077-4F8D-84A8-18832366258A}" dt="2024-09-26T12:46:28.351" v="378" actId="1076"/>
        <pc:sldMkLst>
          <pc:docMk/>
          <pc:sldMk cId="1146112540" sldId="292"/>
        </pc:sldMkLst>
        <pc:spChg chg="mod ord">
          <ac:chgData name="Yiota Manti" userId="ddfacc37be0a6fc1" providerId="LiveId" clId="{CD57E769-7077-4F8D-84A8-18832366258A}" dt="2024-09-26T12:45:42.162" v="362" actId="26606"/>
          <ac:spMkLst>
            <pc:docMk/>
            <pc:sldMk cId="1146112540" sldId="292"/>
            <ac:spMk id="2" creationId="{264D5FC3-AD67-3B31-7592-9B8D28C18F32}"/>
          </ac:spMkLst>
        </pc:spChg>
        <pc:spChg chg="mod ord">
          <ac:chgData name="Yiota Manti" userId="ddfacc37be0a6fc1" providerId="LiveId" clId="{CD57E769-7077-4F8D-84A8-18832366258A}" dt="2024-09-26T12:46:19.336" v="376" actId="20577"/>
          <ac:spMkLst>
            <pc:docMk/>
            <pc:sldMk cId="1146112540" sldId="292"/>
            <ac:spMk id="3" creationId="{2CD8D710-51AB-8B19-4DC5-661B4699A5C5}"/>
          </ac:spMkLst>
        </pc:spChg>
        <pc:spChg chg="add del mod">
          <ac:chgData name="Yiota Manti" userId="ddfacc37be0a6fc1" providerId="LiveId" clId="{CD57E769-7077-4F8D-84A8-18832366258A}" dt="2024-09-26T12:43:21.192" v="357" actId="6264"/>
          <ac:spMkLst>
            <pc:docMk/>
            <pc:sldMk cId="1146112540" sldId="292"/>
            <ac:spMk id="4" creationId="{5AA9FE93-6A47-D9BF-B45F-12456EA6F823}"/>
          </ac:spMkLst>
        </pc:spChg>
        <pc:spChg chg="add del mod">
          <ac:chgData name="Yiota Manti" userId="ddfacc37be0a6fc1" providerId="LiveId" clId="{CD57E769-7077-4F8D-84A8-18832366258A}" dt="2024-09-26T12:43:21.192" v="357" actId="6264"/>
          <ac:spMkLst>
            <pc:docMk/>
            <pc:sldMk cId="1146112540" sldId="292"/>
            <ac:spMk id="5" creationId="{0B64CE66-3491-DA7A-9EE1-88A5DF6D9EE9}"/>
          </ac:spMkLst>
        </pc:spChg>
        <pc:spChg chg="add mod">
          <ac:chgData name="Yiota Manti" userId="ddfacc37be0a6fc1" providerId="LiveId" clId="{CD57E769-7077-4F8D-84A8-18832366258A}" dt="2024-09-26T12:45:46.878" v="363" actId="1076"/>
          <ac:spMkLst>
            <pc:docMk/>
            <pc:sldMk cId="1146112540" sldId="292"/>
            <ac:spMk id="8" creationId="{F0B9DBC0-E742-BD2C-A72E-0F251770EDC6}"/>
          </ac:spMkLst>
        </pc:spChg>
        <pc:spChg chg="add mod">
          <ac:chgData name="Yiota Manti" userId="ddfacc37be0a6fc1" providerId="LiveId" clId="{CD57E769-7077-4F8D-84A8-18832366258A}" dt="2024-09-26T12:46:28.351" v="378" actId="1076"/>
          <ac:spMkLst>
            <pc:docMk/>
            <pc:sldMk cId="1146112540" sldId="292"/>
            <ac:spMk id="10" creationId="{6C54A675-3278-AB04-A360-EC71B507F8F8}"/>
          </ac:spMkLst>
        </pc:spChg>
        <pc:picChg chg="add mod">
          <ac:chgData name="Yiota Manti" userId="ddfacc37be0a6fc1" providerId="LiveId" clId="{CD57E769-7077-4F8D-84A8-18832366258A}" dt="2024-09-26T12:45:46.878" v="363" actId="1076"/>
          <ac:picMkLst>
            <pc:docMk/>
            <pc:sldMk cId="1146112540" sldId="292"/>
            <ac:picMk id="7" creationId="{D643BCCC-4BE0-4A8E-D4CC-CF1AF0A8EB10}"/>
          </ac:picMkLst>
        </pc:picChg>
      </pc:sldChg>
      <pc:sldChg chg="addSp delSp modSp new mod modClrScheme chgLayout">
        <pc:chgData name="Yiota Manti" userId="ddfacc37be0a6fc1" providerId="LiveId" clId="{CD57E769-7077-4F8D-84A8-18832366258A}" dt="2024-09-26T12:50:14.536" v="407" actId="26606"/>
        <pc:sldMkLst>
          <pc:docMk/>
          <pc:sldMk cId="4018050862" sldId="293"/>
        </pc:sldMkLst>
        <pc:spChg chg="mod ord">
          <ac:chgData name="Yiota Manti" userId="ddfacc37be0a6fc1" providerId="LiveId" clId="{CD57E769-7077-4F8D-84A8-18832366258A}" dt="2024-09-26T12:50:14.536" v="407" actId="26606"/>
          <ac:spMkLst>
            <pc:docMk/>
            <pc:sldMk cId="4018050862" sldId="293"/>
            <ac:spMk id="2" creationId="{535BBF42-B304-8427-E660-C08CF41B7BD3}"/>
          </ac:spMkLst>
        </pc:spChg>
        <pc:spChg chg="mod ord">
          <ac:chgData name="Yiota Manti" userId="ddfacc37be0a6fc1" providerId="LiveId" clId="{CD57E769-7077-4F8D-84A8-18832366258A}" dt="2024-09-26T12:50:14.536" v="407" actId="26606"/>
          <ac:spMkLst>
            <pc:docMk/>
            <pc:sldMk cId="4018050862" sldId="293"/>
            <ac:spMk id="3" creationId="{10B13795-5046-814E-7164-5C25B6CCDF1A}"/>
          </ac:spMkLst>
        </pc:spChg>
        <pc:spChg chg="add del mod">
          <ac:chgData name="Yiota Manti" userId="ddfacc37be0a6fc1" providerId="LiveId" clId="{CD57E769-7077-4F8D-84A8-18832366258A}" dt="2024-09-26T12:49:09.047" v="402" actId="6264"/>
          <ac:spMkLst>
            <pc:docMk/>
            <pc:sldMk cId="4018050862" sldId="293"/>
            <ac:spMk id="4" creationId="{A48B667A-1B9B-C74F-C84B-A593295ED5B5}"/>
          </ac:spMkLst>
        </pc:spChg>
        <pc:spChg chg="add del mod">
          <ac:chgData name="Yiota Manti" userId="ddfacc37be0a6fc1" providerId="LiveId" clId="{CD57E769-7077-4F8D-84A8-18832366258A}" dt="2024-09-26T12:49:09.047" v="402" actId="6264"/>
          <ac:spMkLst>
            <pc:docMk/>
            <pc:sldMk cId="4018050862" sldId="293"/>
            <ac:spMk id="5" creationId="{AFA0B688-A3BD-71E9-29E7-1D93F4BA42E0}"/>
          </ac:spMkLst>
        </pc:spChg>
        <pc:spChg chg="add mod">
          <ac:chgData name="Yiota Manti" userId="ddfacc37be0a6fc1" providerId="LiveId" clId="{CD57E769-7077-4F8D-84A8-18832366258A}" dt="2024-09-26T12:50:14.536" v="407" actId="26606"/>
          <ac:spMkLst>
            <pc:docMk/>
            <pc:sldMk cId="4018050862" sldId="293"/>
            <ac:spMk id="8" creationId="{A2BDE29E-079C-2DA0-45F5-8D96993FC87F}"/>
          </ac:spMkLst>
        </pc:spChg>
        <pc:picChg chg="add mod">
          <ac:chgData name="Yiota Manti" userId="ddfacc37be0a6fc1" providerId="LiveId" clId="{CD57E769-7077-4F8D-84A8-18832366258A}" dt="2024-09-26T12:50:14.536" v="407" actId="26606"/>
          <ac:picMkLst>
            <pc:docMk/>
            <pc:sldMk cId="4018050862" sldId="293"/>
            <ac:picMk id="7" creationId="{5D4B50B1-88D0-8F9C-60EE-AE5E43F6E564}"/>
          </ac:picMkLst>
        </pc:picChg>
      </pc:sldChg>
      <pc:sldChg chg="addSp delSp modSp new mod modClrScheme chgLayout">
        <pc:chgData name="Yiota Manti" userId="ddfacc37be0a6fc1" providerId="LiveId" clId="{CD57E769-7077-4F8D-84A8-18832366258A}" dt="2024-09-26T12:52:03.015" v="421" actId="403"/>
        <pc:sldMkLst>
          <pc:docMk/>
          <pc:sldMk cId="3035904740" sldId="294"/>
        </pc:sldMkLst>
        <pc:spChg chg="mod ord">
          <ac:chgData name="Yiota Manti" userId="ddfacc37be0a6fc1" providerId="LiveId" clId="{CD57E769-7077-4F8D-84A8-18832366258A}" dt="2024-09-26T12:51:16.803" v="411" actId="26606"/>
          <ac:spMkLst>
            <pc:docMk/>
            <pc:sldMk cId="3035904740" sldId="294"/>
            <ac:spMk id="2" creationId="{B766A1A1-D74D-7C97-3562-4670FE4687A8}"/>
          </ac:spMkLst>
        </pc:spChg>
        <pc:spChg chg="mod ord">
          <ac:chgData name="Yiota Manti" userId="ddfacc37be0a6fc1" providerId="LiveId" clId="{CD57E769-7077-4F8D-84A8-18832366258A}" dt="2024-09-26T12:52:03.015" v="421" actId="403"/>
          <ac:spMkLst>
            <pc:docMk/>
            <pc:sldMk cId="3035904740" sldId="294"/>
            <ac:spMk id="3" creationId="{ED689A93-469E-E896-00A7-66D7BE6D103F}"/>
          </ac:spMkLst>
        </pc:spChg>
        <pc:spChg chg="add del mod">
          <ac:chgData name="Yiota Manti" userId="ddfacc37be0a6fc1" providerId="LiveId" clId="{CD57E769-7077-4F8D-84A8-18832366258A}" dt="2024-09-26T12:50:27.390" v="408" actId="6264"/>
          <ac:spMkLst>
            <pc:docMk/>
            <pc:sldMk cId="3035904740" sldId="294"/>
            <ac:spMk id="4" creationId="{9A25D472-7FE9-AF5B-D88E-4D5C5266E46E}"/>
          </ac:spMkLst>
        </pc:spChg>
        <pc:spChg chg="add del mod">
          <ac:chgData name="Yiota Manti" userId="ddfacc37be0a6fc1" providerId="LiveId" clId="{CD57E769-7077-4F8D-84A8-18832366258A}" dt="2024-09-26T12:50:27.390" v="408" actId="6264"/>
          <ac:spMkLst>
            <pc:docMk/>
            <pc:sldMk cId="3035904740" sldId="294"/>
            <ac:spMk id="5" creationId="{93762DED-677A-F724-8BC4-3147D96FB60D}"/>
          </ac:spMkLst>
        </pc:spChg>
        <pc:spChg chg="add mod">
          <ac:chgData name="Yiota Manti" userId="ddfacc37be0a6fc1" providerId="LiveId" clId="{CD57E769-7077-4F8D-84A8-18832366258A}" dt="2024-09-26T12:51:52.637" v="418" actId="1076"/>
          <ac:spMkLst>
            <pc:docMk/>
            <pc:sldMk cId="3035904740" sldId="294"/>
            <ac:spMk id="9" creationId="{2E15D6AB-A1E7-22CD-30A3-C0B0CEFBDE11}"/>
          </ac:spMkLst>
        </pc:spChg>
        <pc:picChg chg="add mod">
          <ac:chgData name="Yiota Manti" userId="ddfacc37be0a6fc1" providerId="LiveId" clId="{CD57E769-7077-4F8D-84A8-18832366258A}" dt="2024-09-26T12:51:16.803" v="411" actId="26606"/>
          <ac:picMkLst>
            <pc:docMk/>
            <pc:sldMk cId="3035904740" sldId="294"/>
            <ac:picMk id="7" creationId="{E820BAC8-9A9C-6646-146C-32569737C9B0}"/>
          </ac:picMkLst>
        </pc:picChg>
      </pc:sldChg>
      <pc:sldChg chg="modSp new del mod">
        <pc:chgData name="Yiota Manti" userId="ddfacc37be0a6fc1" providerId="LiveId" clId="{CD57E769-7077-4F8D-84A8-18832366258A}" dt="2024-09-26T12:30:22.106" v="232" actId="47"/>
        <pc:sldMkLst>
          <pc:docMk/>
          <pc:sldMk cId="3799802595" sldId="295"/>
        </pc:sldMkLst>
        <pc:spChg chg="mod">
          <ac:chgData name="Yiota Manti" userId="ddfacc37be0a6fc1" providerId="LiveId" clId="{CD57E769-7077-4F8D-84A8-18832366258A}" dt="2024-09-26T12:29:59.023" v="231" actId="20577"/>
          <ac:spMkLst>
            <pc:docMk/>
            <pc:sldMk cId="3799802595" sldId="295"/>
            <ac:spMk id="2" creationId="{343AF82F-E16E-5BB0-2AA9-E4EEFCBC2F0C}"/>
          </ac:spMkLst>
        </pc:spChg>
        <pc:spChg chg="mod">
          <ac:chgData name="Yiota Manti" userId="ddfacc37be0a6fc1" providerId="LiveId" clId="{CD57E769-7077-4F8D-84A8-18832366258A}" dt="2024-09-26T12:29:54.697" v="229"/>
          <ac:spMkLst>
            <pc:docMk/>
            <pc:sldMk cId="3799802595" sldId="295"/>
            <ac:spMk id="3" creationId="{537FFBC4-3650-0FF9-DE59-4BCB5D8FD7DF}"/>
          </ac:spMkLst>
        </pc:spChg>
      </pc:sldChg>
      <pc:sldChg chg="addSp delSp modSp new mod ord modClrScheme chgLayout">
        <pc:chgData name="Yiota Manti" userId="ddfacc37be0a6fc1" providerId="LiveId" clId="{CD57E769-7077-4F8D-84A8-18832366258A}" dt="2024-09-26T12:48:45.862" v="401" actId="1076"/>
        <pc:sldMkLst>
          <pc:docMk/>
          <pc:sldMk cId="3734072662" sldId="296"/>
        </pc:sldMkLst>
        <pc:spChg chg="mod ord">
          <ac:chgData name="Yiota Manti" userId="ddfacc37be0a6fc1" providerId="LiveId" clId="{CD57E769-7077-4F8D-84A8-18832366258A}" dt="2024-09-26T12:47:26.018" v="383" actId="26606"/>
          <ac:spMkLst>
            <pc:docMk/>
            <pc:sldMk cId="3734072662" sldId="296"/>
            <ac:spMk id="2" creationId="{CF1AA137-FDBC-CFF0-55F5-9DA9E3EBF86E}"/>
          </ac:spMkLst>
        </pc:spChg>
        <pc:spChg chg="mod ord">
          <ac:chgData name="Yiota Manti" userId="ddfacc37be0a6fc1" providerId="LiveId" clId="{CD57E769-7077-4F8D-84A8-18832366258A}" dt="2024-09-26T12:47:57.010" v="394" actId="404"/>
          <ac:spMkLst>
            <pc:docMk/>
            <pc:sldMk cId="3734072662" sldId="296"/>
            <ac:spMk id="3" creationId="{8559841B-6904-0C92-5707-1D755188DB15}"/>
          </ac:spMkLst>
        </pc:spChg>
        <pc:spChg chg="add del mod">
          <ac:chgData name="Yiota Manti" userId="ddfacc37be0a6fc1" providerId="LiveId" clId="{CD57E769-7077-4F8D-84A8-18832366258A}" dt="2024-09-26T12:46:38.506" v="379" actId="6264"/>
          <ac:spMkLst>
            <pc:docMk/>
            <pc:sldMk cId="3734072662" sldId="296"/>
            <ac:spMk id="4" creationId="{E4E21DC8-571A-CD5F-FC22-007B954E757C}"/>
          </ac:spMkLst>
        </pc:spChg>
        <pc:spChg chg="add del mod">
          <ac:chgData name="Yiota Manti" userId="ddfacc37be0a6fc1" providerId="LiveId" clId="{CD57E769-7077-4F8D-84A8-18832366258A}" dt="2024-09-26T12:46:38.506" v="379" actId="6264"/>
          <ac:spMkLst>
            <pc:docMk/>
            <pc:sldMk cId="3734072662" sldId="296"/>
            <ac:spMk id="5" creationId="{6C071C63-C7D2-4DF2-039F-545EE19E27AC}"/>
          </ac:spMkLst>
        </pc:spChg>
        <pc:spChg chg="add mod">
          <ac:chgData name="Yiota Manti" userId="ddfacc37be0a6fc1" providerId="LiveId" clId="{CD57E769-7077-4F8D-84A8-18832366258A}" dt="2024-09-26T12:48:42.333" v="400" actId="1076"/>
          <ac:spMkLst>
            <pc:docMk/>
            <pc:sldMk cId="3734072662" sldId="296"/>
            <ac:spMk id="8" creationId="{FD497BB0-352A-4956-45D9-F0543D39DDD7}"/>
          </ac:spMkLst>
        </pc:spChg>
        <pc:spChg chg="add mod">
          <ac:chgData name="Yiota Manti" userId="ddfacc37be0a6fc1" providerId="LiveId" clId="{CD57E769-7077-4F8D-84A8-18832366258A}" dt="2024-09-26T12:48:45.862" v="401" actId="1076"/>
          <ac:spMkLst>
            <pc:docMk/>
            <pc:sldMk cId="3734072662" sldId="296"/>
            <ac:spMk id="10" creationId="{823CE634-05F4-954C-AF0E-D4343CE69AAB}"/>
          </ac:spMkLst>
        </pc:spChg>
        <pc:picChg chg="add mod">
          <ac:chgData name="Yiota Manti" userId="ddfacc37be0a6fc1" providerId="LiveId" clId="{CD57E769-7077-4F8D-84A8-18832366258A}" dt="2024-09-26T12:48:28.989" v="398" actId="1076"/>
          <ac:picMkLst>
            <pc:docMk/>
            <pc:sldMk cId="3734072662" sldId="296"/>
            <ac:picMk id="7" creationId="{EE09B366-1D5D-4857-F96D-335AD662521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C6D0A-F789-4FD7-BF46-561B4B559A6C}" type="doc">
      <dgm:prSet loTypeId="urn:microsoft.com/office/officeart/2005/8/layout/default#1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88861FC3-F1BF-4CE5-B74B-EC7110E5F7E2}">
      <dgm:prSet/>
      <dgm:spPr/>
      <dgm:t>
        <a:bodyPr/>
        <a:lstStyle/>
        <a:p>
          <a:r>
            <a:rPr lang="en-US"/>
            <a:t>- Κατανόηση βασικών εννοιών θεωρίας της μάθησης και μεθόδων διδακτικής.</a:t>
          </a:r>
        </a:p>
      </dgm:t>
    </dgm:pt>
    <dgm:pt modelId="{A05191E9-86D1-4396-8168-17FE8D6053A0}" type="parTrans" cxnId="{BF711C6C-79B9-4103-93CB-EC3C336DE4B2}">
      <dgm:prSet/>
      <dgm:spPr/>
      <dgm:t>
        <a:bodyPr/>
        <a:lstStyle/>
        <a:p>
          <a:endParaRPr lang="en-US"/>
        </a:p>
      </dgm:t>
    </dgm:pt>
    <dgm:pt modelId="{90B13838-A29A-4FF7-9055-5AF7EC31AA85}" type="sibTrans" cxnId="{BF711C6C-79B9-4103-93CB-EC3C336DE4B2}">
      <dgm:prSet/>
      <dgm:spPr/>
      <dgm:t>
        <a:bodyPr/>
        <a:lstStyle/>
        <a:p>
          <a:endParaRPr lang="en-US"/>
        </a:p>
      </dgm:t>
    </dgm:pt>
    <dgm:pt modelId="{5E4EFDDF-2226-410A-B682-DCB99D20BB43}">
      <dgm:prSet/>
      <dgm:spPr/>
      <dgm:t>
        <a:bodyPr/>
        <a:lstStyle/>
        <a:p>
          <a:r>
            <a:rPr lang="en-US"/>
            <a:t>- Κατανόηση του προγραμματισμού και οργάνωσης της δομής της διδασκαλίας.</a:t>
          </a:r>
        </a:p>
      </dgm:t>
    </dgm:pt>
    <dgm:pt modelId="{D9344B79-D0BE-495D-AA2B-EEDD23F2FFCB}" type="parTrans" cxnId="{4339457B-F8BC-41D5-8137-255574248AFE}">
      <dgm:prSet/>
      <dgm:spPr/>
      <dgm:t>
        <a:bodyPr/>
        <a:lstStyle/>
        <a:p>
          <a:endParaRPr lang="en-US"/>
        </a:p>
      </dgm:t>
    </dgm:pt>
    <dgm:pt modelId="{AEA0DF76-D98D-478B-9422-51444250EFF6}" type="sibTrans" cxnId="{4339457B-F8BC-41D5-8137-255574248AFE}">
      <dgm:prSet/>
      <dgm:spPr/>
      <dgm:t>
        <a:bodyPr/>
        <a:lstStyle/>
        <a:p>
          <a:endParaRPr lang="en-US"/>
        </a:p>
      </dgm:t>
    </dgm:pt>
    <dgm:pt modelId="{2CEBC848-FDA3-46B4-9EF6-DE7BA5BF020C}">
      <dgm:prSet/>
      <dgm:spPr/>
      <dgm:t>
        <a:bodyPr/>
        <a:lstStyle/>
        <a:p>
          <a:r>
            <a:rPr lang="en-US"/>
            <a:t>- Ανάπτυξη ικανότητας επιλογής από τις κύριες διδακτικές θεωρίες.</a:t>
          </a:r>
        </a:p>
      </dgm:t>
    </dgm:pt>
    <dgm:pt modelId="{FFC9B008-58CE-46A3-A9D1-42DDA0DF7005}" type="parTrans" cxnId="{095D9F99-1F72-4F84-9B29-3BCC3D5DB9AE}">
      <dgm:prSet/>
      <dgm:spPr/>
      <dgm:t>
        <a:bodyPr/>
        <a:lstStyle/>
        <a:p>
          <a:endParaRPr lang="en-US"/>
        </a:p>
      </dgm:t>
    </dgm:pt>
    <dgm:pt modelId="{1F3C0792-1B0A-4CC8-AB14-0A752EE2C14B}" type="sibTrans" cxnId="{095D9F99-1F72-4F84-9B29-3BCC3D5DB9AE}">
      <dgm:prSet/>
      <dgm:spPr/>
      <dgm:t>
        <a:bodyPr/>
        <a:lstStyle/>
        <a:p>
          <a:endParaRPr lang="en-US"/>
        </a:p>
      </dgm:t>
    </dgm:pt>
    <dgm:pt modelId="{BB64E638-9699-41BA-8DBF-9E270E5309EB}">
      <dgm:prSet/>
      <dgm:spPr/>
      <dgm:t>
        <a:bodyPr/>
        <a:lstStyle/>
        <a:p>
          <a:r>
            <a:rPr lang="en-US"/>
            <a:t>- Ανάπτυξη διδακτικών στόχων και αξιοποίηση στην πράξη.</a:t>
          </a:r>
        </a:p>
      </dgm:t>
    </dgm:pt>
    <dgm:pt modelId="{010B0E55-7669-4E8B-BBE6-75F6E2C47E61}" type="parTrans" cxnId="{4A3C17C9-4139-4B38-8F4A-CE0869ECBAC9}">
      <dgm:prSet/>
      <dgm:spPr/>
      <dgm:t>
        <a:bodyPr/>
        <a:lstStyle/>
        <a:p>
          <a:endParaRPr lang="en-US"/>
        </a:p>
      </dgm:t>
    </dgm:pt>
    <dgm:pt modelId="{BB770692-E938-4379-80E8-2156CB2C907B}" type="sibTrans" cxnId="{4A3C17C9-4139-4B38-8F4A-CE0869ECBAC9}">
      <dgm:prSet/>
      <dgm:spPr/>
      <dgm:t>
        <a:bodyPr/>
        <a:lstStyle/>
        <a:p>
          <a:endParaRPr lang="en-US"/>
        </a:p>
      </dgm:t>
    </dgm:pt>
    <dgm:pt modelId="{62DBCDBB-4F2E-42FE-85CC-EC3E90B0DF21}">
      <dgm:prSet/>
      <dgm:spPr/>
      <dgm:t>
        <a:bodyPr/>
        <a:lstStyle/>
        <a:p>
          <a:r>
            <a:rPr lang="en-US"/>
            <a:t>- Χρήση πρακτικών αναστοχασμού και αποτίμησης της διδακτικής πράξης.</a:t>
          </a:r>
        </a:p>
      </dgm:t>
    </dgm:pt>
    <dgm:pt modelId="{E1065F3B-038E-4834-A64E-A6E15CA5D1EF}" type="parTrans" cxnId="{F6790C49-2730-4B37-8D1E-CA2EC5DFE92C}">
      <dgm:prSet/>
      <dgm:spPr/>
      <dgm:t>
        <a:bodyPr/>
        <a:lstStyle/>
        <a:p>
          <a:endParaRPr lang="en-US"/>
        </a:p>
      </dgm:t>
    </dgm:pt>
    <dgm:pt modelId="{5EBAACF0-33E8-4D50-B0E5-74A9A67A4592}" type="sibTrans" cxnId="{F6790C49-2730-4B37-8D1E-CA2EC5DFE92C}">
      <dgm:prSet/>
      <dgm:spPr/>
      <dgm:t>
        <a:bodyPr/>
        <a:lstStyle/>
        <a:p>
          <a:endParaRPr lang="en-US"/>
        </a:p>
      </dgm:t>
    </dgm:pt>
    <dgm:pt modelId="{478FC9CA-41B2-4E82-9E82-6C48433B1D6C}" type="pres">
      <dgm:prSet presAssocID="{904C6D0A-F789-4FD7-BF46-561B4B559A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092CBD9-567E-473F-8A6E-FD2D57F64EC8}" type="pres">
      <dgm:prSet presAssocID="{88861FC3-F1BF-4CE5-B74B-EC7110E5F7E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1322D1-39A1-4DB1-9765-951146D82E03}" type="pres">
      <dgm:prSet presAssocID="{90B13838-A29A-4FF7-9055-5AF7EC31AA85}" presName="sibTrans" presStyleCnt="0"/>
      <dgm:spPr/>
    </dgm:pt>
    <dgm:pt modelId="{6DA2B880-556E-4243-A84F-DEC785D19D0C}" type="pres">
      <dgm:prSet presAssocID="{5E4EFDDF-2226-410A-B682-DCB99D20BB4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094C5A-6C17-4D58-AA90-A35C2915DE4D}" type="pres">
      <dgm:prSet presAssocID="{AEA0DF76-D98D-478B-9422-51444250EFF6}" presName="sibTrans" presStyleCnt="0"/>
      <dgm:spPr/>
    </dgm:pt>
    <dgm:pt modelId="{920ACF5D-7E5E-47B2-B474-3BA725B5D367}" type="pres">
      <dgm:prSet presAssocID="{2CEBC848-FDA3-46B4-9EF6-DE7BA5BF020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B57D22-2B42-4A75-A7C1-382030C78A5E}" type="pres">
      <dgm:prSet presAssocID="{1F3C0792-1B0A-4CC8-AB14-0A752EE2C14B}" presName="sibTrans" presStyleCnt="0"/>
      <dgm:spPr/>
    </dgm:pt>
    <dgm:pt modelId="{5AFC860E-7DD7-4B73-BBD7-A45917251F39}" type="pres">
      <dgm:prSet presAssocID="{BB64E638-9699-41BA-8DBF-9E270E5309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D410C04-0DD7-4381-9A19-1DF16E9C6C28}" type="pres">
      <dgm:prSet presAssocID="{BB770692-E938-4379-80E8-2156CB2C907B}" presName="sibTrans" presStyleCnt="0"/>
      <dgm:spPr/>
    </dgm:pt>
    <dgm:pt modelId="{2AC76CE0-F6F4-4723-8AAF-FECD8F2892F5}" type="pres">
      <dgm:prSet presAssocID="{62DBCDBB-4F2E-42FE-85CC-EC3E90B0DF2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A3C17C9-4139-4B38-8F4A-CE0869ECBAC9}" srcId="{904C6D0A-F789-4FD7-BF46-561B4B559A6C}" destId="{BB64E638-9699-41BA-8DBF-9E270E5309EB}" srcOrd="3" destOrd="0" parTransId="{010B0E55-7669-4E8B-BBE6-75F6E2C47E61}" sibTransId="{BB770692-E938-4379-80E8-2156CB2C907B}"/>
    <dgm:cxn modelId="{415FF6F3-D601-46F3-80AA-898BE9383526}" type="presOf" srcId="{88861FC3-F1BF-4CE5-B74B-EC7110E5F7E2}" destId="{2092CBD9-567E-473F-8A6E-FD2D57F64EC8}" srcOrd="0" destOrd="0" presId="urn:microsoft.com/office/officeart/2005/8/layout/default#1"/>
    <dgm:cxn modelId="{052E5184-F3C6-4462-8AE8-1001290409B6}" type="presOf" srcId="{5E4EFDDF-2226-410A-B682-DCB99D20BB43}" destId="{6DA2B880-556E-4243-A84F-DEC785D19D0C}" srcOrd="0" destOrd="0" presId="urn:microsoft.com/office/officeart/2005/8/layout/default#1"/>
    <dgm:cxn modelId="{C68AC41C-2855-4953-A84E-7F2BED6C83A2}" type="presOf" srcId="{904C6D0A-F789-4FD7-BF46-561B4B559A6C}" destId="{478FC9CA-41B2-4E82-9E82-6C48433B1D6C}" srcOrd="0" destOrd="0" presId="urn:microsoft.com/office/officeart/2005/8/layout/default#1"/>
    <dgm:cxn modelId="{B8ECAB6A-FDF6-43F2-8D9C-54FA455AC4E7}" type="presOf" srcId="{BB64E638-9699-41BA-8DBF-9E270E5309EB}" destId="{5AFC860E-7DD7-4B73-BBD7-A45917251F39}" srcOrd="0" destOrd="0" presId="urn:microsoft.com/office/officeart/2005/8/layout/default#1"/>
    <dgm:cxn modelId="{4339457B-F8BC-41D5-8137-255574248AFE}" srcId="{904C6D0A-F789-4FD7-BF46-561B4B559A6C}" destId="{5E4EFDDF-2226-410A-B682-DCB99D20BB43}" srcOrd="1" destOrd="0" parTransId="{D9344B79-D0BE-495D-AA2B-EEDD23F2FFCB}" sibTransId="{AEA0DF76-D98D-478B-9422-51444250EFF6}"/>
    <dgm:cxn modelId="{095D9F99-1F72-4F84-9B29-3BCC3D5DB9AE}" srcId="{904C6D0A-F789-4FD7-BF46-561B4B559A6C}" destId="{2CEBC848-FDA3-46B4-9EF6-DE7BA5BF020C}" srcOrd="2" destOrd="0" parTransId="{FFC9B008-58CE-46A3-A9D1-42DDA0DF7005}" sibTransId="{1F3C0792-1B0A-4CC8-AB14-0A752EE2C14B}"/>
    <dgm:cxn modelId="{1353584E-DBAE-48CD-AE50-ABAC95529EDB}" type="presOf" srcId="{2CEBC848-FDA3-46B4-9EF6-DE7BA5BF020C}" destId="{920ACF5D-7E5E-47B2-B474-3BA725B5D367}" srcOrd="0" destOrd="0" presId="urn:microsoft.com/office/officeart/2005/8/layout/default#1"/>
    <dgm:cxn modelId="{BF711C6C-79B9-4103-93CB-EC3C336DE4B2}" srcId="{904C6D0A-F789-4FD7-BF46-561B4B559A6C}" destId="{88861FC3-F1BF-4CE5-B74B-EC7110E5F7E2}" srcOrd="0" destOrd="0" parTransId="{A05191E9-86D1-4396-8168-17FE8D6053A0}" sibTransId="{90B13838-A29A-4FF7-9055-5AF7EC31AA85}"/>
    <dgm:cxn modelId="{F6790C49-2730-4B37-8D1E-CA2EC5DFE92C}" srcId="{904C6D0A-F789-4FD7-BF46-561B4B559A6C}" destId="{62DBCDBB-4F2E-42FE-85CC-EC3E90B0DF21}" srcOrd="4" destOrd="0" parTransId="{E1065F3B-038E-4834-A64E-A6E15CA5D1EF}" sibTransId="{5EBAACF0-33E8-4D50-B0E5-74A9A67A4592}"/>
    <dgm:cxn modelId="{BDFF7361-3618-4106-B080-B29A8B6E6BD7}" type="presOf" srcId="{62DBCDBB-4F2E-42FE-85CC-EC3E90B0DF21}" destId="{2AC76CE0-F6F4-4723-8AAF-FECD8F2892F5}" srcOrd="0" destOrd="0" presId="urn:microsoft.com/office/officeart/2005/8/layout/default#1"/>
    <dgm:cxn modelId="{30C0F255-1542-4384-8ECA-008861E5ADB4}" type="presParOf" srcId="{478FC9CA-41B2-4E82-9E82-6C48433B1D6C}" destId="{2092CBD9-567E-473F-8A6E-FD2D57F64EC8}" srcOrd="0" destOrd="0" presId="urn:microsoft.com/office/officeart/2005/8/layout/default#1"/>
    <dgm:cxn modelId="{2728F0DC-C83B-4A2B-BA81-31AD723A47CA}" type="presParOf" srcId="{478FC9CA-41B2-4E82-9E82-6C48433B1D6C}" destId="{F61322D1-39A1-4DB1-9765-951146D82E03}" srcOrd="1" destOrd="0" presId="urn:microsoft.com/office/officeart/2005/8/layout/default#1"/>
    <dgm:cxn modelId="{A5B80B2C-AE83-446C-98D0-54B010308BAC}" type="presParOf" srcId="{478FC9CA-41B2-4E82-9E82-6C48433B1D6C}" destId="{6DA2B880-556E-4243-A84F-DEC785D19D0C}" srcOrd="2" destOrd="0" presId="urn:microsoft.com/office/officeart/2005/8/layout/default#1"/>
    <dgm:cxn modelId="{AC7FC982-3F00-4561-A78F-4FB0A7653E38}" type="presParOf" srcId="{478FC9CA-41B2-4E82-9E82-6C48433B1D6C}" destId="{25094C5A-6C17-4D58-AA90-A35C2915DE4D}" srcOrd="3" destOrd="0" presId="urn:microsoft.com/office/officeart/2005/8/layout/default#1"/>
    <dgm:cxn modelId="{42AA2E3D-D739-4D51-BFDC-B1B4D1C53380}" type="presParOf" srcId="{478FC9CA-41B2-4E82-9E82-6C48433B1D6C}" destId="{920ACF5D-7E5E-47B2-B474-3BA725B5D367}" srcOrd="4" destOrd="0" presId="urn:microsoft.com/office/officeart/2005/8/layout/default#1"/>
    <dgm:cxn modelId="{7EB63784-F7ED-4E7B-A8F2-85A47D5445D0}" type="presParOf" srcId="{478FC9CA-41B2-4E82-9E82-6C48433B1D6C}" destId="{AAB57D22-2B42-4A75-A7C1-382030C78A5E}" srcOrd="5" destOrd="0" presId="urn:microsoft.com/office/officeart/2005/8/layout/default#1"/>
    <dgm:cxn modelId="{F9A6147A-73BF-4A04-9E2D-7C9D08D0EFCE}" type="presParOf" srcId="{478FC9CA-41B2-4E82-9E82-6C48433B1D6C}" destId="{5AFC860E-7DD7-4B73-BBD7-A45917251F39}" srcOrd="6" destOrd="0" presId="urn:microsoft.com/office/officeart/2005/8/layout/default#1"/>
    <dgm:cxn modelId="{B4BAEB76-3F17-44AB-9BAB-C4636AC31724}" type="presParOf" srcId="{478FC9CA-41B2-4E82-9E82-6C48433B1D6C}" destId="{FD410C04-0DD7-4381-9A19-1DF16E9C6C28}" srcOrd="7" destOrd="0" presId="urn:microsoft.com/office/officeart/2005/8/layout/default#1"/>
    <dgm:cxn modelId="{D2173D34-1A72-48E7-BDBF-96B32F6CA548}" type="presParOf" srcId="{478FC9CA-41B2-4E82-9E82-6C48433B1D6C}" destId="{2AC76CE0-F6F4-4723-8AAF-FECD8F2892F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4F7639-6208-41D4-B658-34A4450E4789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069D7AC-75D6-4C42-BFF4-9FAF5A507C6F}">
      <dgm:prSet/>
      <dgm:spPr/>
      <dgm:t>
        <a:bodyPr/>
        <a:lstStyle/>
        <a:p>
          <a:r>
            <a:rPr lang="en-US" b="1" i="0" baseline="0"/>
            <a:t>Ορισμός:</a:t>
          </a:r>
          <a:endParaRPr lang="en-US"/>
        </a:p>
      </dgm:t>
    </dgm:pt>
    <dgm:pt modelId="{EAB39C7F-A384-4BEE-8DF9-C8AA7C2A6847}" type="parTrans" cxnId="{40A74F31-DB6F-475F-84D8-847C749A4C94}">
      <dgm:prSet/>
      <dgm:spPr/>
      <dgm:t>
        <a:bodyPr/>
        <a:lstStyle/>
        <a:p>
          <a:endParaRPr lang="en-US"/>
        </a:p>
      </dgm:t>
    </dgm:pt>
    <dgm:pt modelId="{42431B01-A9CA-4144-AA4C-2CA14ADAF13E}" type="sibTrans" cxnId="{40A74F31-DB6F-475F-84D8-847C749A4C94}">
      <dgm:prSet/>
      <dgm:spPr/>
      <dgm:t>
        <a:bodyPr/>
        <a:lstStyle/>
        <a:p>
          <a:endParaRPr lang="en-US"/>
        </a:p>
      </dgm:t>
    </dgm:pt>
    <dgm:pt modelId="{834C2FA9-6E9F-478C-A9A8-3E4DEF5F80E2}">
      <dgm:prSet/>
      <dgm:spPr/>
      <dgm:t>
        <a:bodyPr/>
        <a:lstStyle/>
        <a:p>
          <a:r>
            <a:rPr lang="en-US" b="0" i="0" baseline="0" dirty="0"/>
            <a:t>Η </a:t>
          </a:r>
          <a:r>
            <a:rPr lang="en-US" b="0" i="0" baseline="0" dirty="0" err="1"/>
            <a:t>ικ</a:t>
          </a:r>
          <a:r>
            <a:rPr lang="en-US" b="0" i="0" baseline="0" dirty="0"/>
            <a:t>ανότητα να κατανοούμε τον εαυτό μας, τις σκέψεις και τα συναισθήματά μας.</a:t>
          </a:r>
          <a:endParaRPr lang="en-US" dirty="0"/>
        </a:p>
      </dgm:t>
    </dgm:pt>
    <dgm:pt modelId="{4BA127F0-277A-48D0-B547-9E3D80F4ED55}" type="parTrans" cxnId="{234E0CDD-7702-4AD4-854E-D82B4871C2D9}">
      <dgm:prSet/>
      <dgm:spPr/>
      <dgm:t>
        <a:bodyPr/>
        <a:lstStyle/>
        <a:p>
          <a:endParaRPr lang="en-US"/>
        </a:p>
      </dgm:t>
    </dgm:pt>
    <dgm:pt modelId="{B4A74BC3-5434-4263-AB00-FE4771A9C018}" type="sibTrans" cxnId="{234E0CDD-7702-4AD4-854E-D82B4871C2D9}">
      <dgm:prSet/>
      <dgm:spPr/>
      <dgm:t>
        <a:bodyPr/>
        <a:lstStyle/>
        <a:p>
          <a:endParaRPr lang="en-US"/>
        </a:p>
      </dgm:t>
    </dgm:pt>
    <dgm:pt modelId="{AEE85847-588B-4CC5-9884-399BD7F2F34F}">
      <dgm:prSet/>
      <dgm:spPr/>
      <dgm:t>
        <a:bodyPr/>
        <a:lstStyle/>
        <a:p>
          <a:r>
            <a:rPr lang="en-US" b="0" i="0" baseline="0" dirty="0" err="1"/>
            <a:t>Περιλ</a:t>
          </a:r>
          <a:r>
            <a:rPr lang="en-US" b="0" i="0" baseline="0" dirty="0"/>
            <a:t>αμβάνει την αυτογνωσία, την αυτοκριτική και την ικανότητα αυτορρύθμισης.</a:t>
          </a:r>
          <a:endParaRPr lang="en-US" dirty="0"/>
        </a:p>
      </dgm:t>
    </dgm:pt>
    <dgm:pt modelId="{A40BA0FE-C1B2-4BCB-86B9-E9DC7879A954}" type="parTrans" cxnId="{406F062B-14B1-4030-BE32-24ED28146477}">
      <dgm:prSet/>
      <dgm:spPr/>
      <dgm:t>
        <a:bodyPr/>
        <a:lstStyle/>
        <a:p>
          <a:endParaRPr lang="en-US"/>
        </a:p>
      </dgm:t>
    </dgm:pt>
    <dgm:pt modelId="{02186087-B3BC-4B6E-996C-A81F9FC85E9B}" type="sibTrans" cxnId="{406F062B-14B1-4030-BE32-24ED28146477}">
      <dgm:prSet/>
      <dgm:spPr/>
      <dgm:t>
        <a:bodyPr/>
        <a:lstStyle/>
        <a:p>
          <a:endParaRPr lang="en-US"/>
        </a:p>
      </dgm:t>
    </dgm:pt>
    <dgm:pt modelId="{38EF8D50-733E-4929-B203-667F7A74AF30}">
      <dgm:prSet/>
      <dgm:spPr/>
      <dgm:t>
        <a:bodyPr/>
        <a:lstStyle/>
        <a:p>
          <a:r>
            <a:rPr lang="en-US" b="1" i="0" baseline="0"/>
            <a:t>Χαρακτηριστικά:</a:t>
          </a:r>
          <a:endParaRPr lang="en-US"/>
        </a:p>
      </dgm:t>
    </dgm:pt>
    <dgm:pt modelId="{61717F6B-48A9-432D-8E54-F97AB7AA5289}" type="parTrans" cxnId="{B1D60DDE-2910-4F94-97AC-5908293E4DA2}">
      <dgm:prSet/>
      <dgm:spPr/>
      <dgm:t>
        <a:bodyPr/>
        <a:lstStyle/>
        <a:p>
          <a:endParaRPr lang="en-US"/>
        </a:p>
      </dgm:t>
    </dgm:pt>
    <dgm:pt modelId="{F06F7F55-4FE6-444E-821C-F994ABFEFC9C}" type="sibTrans" cxnId="{B1D60DDE-2910-4F94-97AC-5908293E4DA2}">
      <dgm:prSet/>
      <dgm:spPr/>
      <dgm:t>
        <a:bodyPr/>
        <a:lstStyle/>
        <a:p>
          <a:endParaRPr lang="en-US"/>
        </a:p>
      </dgm:t>
    </dgm:pt>
    <dgm:pt modelId="{51BB3FF9-516C-4F6F-A4FF-F63AADF1DF7C}">
      <dgm:prSet/>
      <dgm:spPr/>
      <dgm:t>
        <a:bodyPr/>
        <a:lstStyle/>
        <a:p>
          <a:r>
            <a:rPr lang="en-US" b="0" i="0" baseline="0" dirty="0" err="1"/>
            <a:t>Ικ</a:t>
          </a:r>
          <a:r>
            <a:rPr lang="en-US" b="0" i="0" baseline="0" dirty="0"/>
            <a:t>ανότητα αναγνώρισης των προσωπικών συναισθημάτων και σκέψεων.</a:t>
          </a:r>
          <a:endParaRPr lang="en-US" dirty="0"/>
        </a:p>
      </dgm:t>
    </dgm:pt>
    <dgm:pt modelId="{95DBD9A5-A2EA-4422-9925-90093213B605}" type="parTrans" cxnId="{EB4D59E3-4BDD-44F7-80D7-C7E146DFFD31}">
      <dgm:prSet/>
      <dgm:spPr/>
      <dgm:t>
        <a:bodyPr/>
        <a:lstStyle/>
        <a:p>
          <a:endParaRPr lang="en-US"/>
        </a:p>
      </dgm:t>
    </dgm:pt>
    <dgm:pt modelId="{3BFFAFBF-6A43-4273-AA2B-A52D77A49C3F}" type="sibTrans" cxnId="{EB4D59E3-4BDD-44F7-80D7-C7E146DFFD31}">
      <dgm:prSet/>
      <dgm:spPr/>
      <dgm:t>
        <a:bodyPr/>
        <a:lstStyle/>
        <a:p>
          <a:endParaRPr lang="en-US"/>
        </a:p>
      </dgm:t>
    </dgm:pt>
    <dgm:pt modelId="{2BE2A587-F1CF-48BE-A8E9-DEA78A180E44}">
      <dgm:prSet/>
      <dgm:spPr/>
      <dgm:t>
        <a:bodyPr/>
        <a:lstStyle/>
        <a:p>
          <a:r>
            <a:rPr lang="en-US" b="0" i="0" baseline="0" dirty="0" err="1"/>
            <a:t>Δεξιότητες</a:t>
          </a:r>
          <a:r>
            <a:rPr lang="en-US" b="0" i="0" baseline="0" dirty="0"/>
            <a:t> </a:t>
          </a:r>
          <a:r>
            <a:rPr lang="en-US" b="0" i="0" baseline="0" dirty="0" err="1"/>
            <a:t>στην</a:t>
          </a:r>
          <a:r>
            <a:rPr lang="en-US" b="0" i="0" baseline="0" dirty="0"/>
            <a:t> α</a:t>
          </a:r>
          <a:r>
            <a:rPr lang="en-US" b="0" i="0" baseline="0" dirty="0" err="1"/>
            <a:t>υτοκριτική</a:t>
          </a:r>
          <a:r>
            <a:rPr lang="en-US" b="0" i="0" baseline="0" dirty="0"/>
            <a:t> και </a:t>
          </a:r>
          <a:r>
            <a:rPr lang="en-US" b="0" i="0" baseline="0" dirty="0" err="1"/>
            <a:t>στην</a:t>
          </a:r>
          <a:r>
            <a:rPr lang="en-US" b="0" i="0" baseline="0" dirty="0"/>
            <a:t> α</a:t>
          </a:r>
          <a:r>
            <a:rPr lang="en-US" b="0" i="0" baseline="0" dirty="0" err="1"/>
            <a:t>νάλυση</a:t>
          </a:r>
          <a:r>
            <a:rPr lang="en-US" b="0" i="0" baseline="0" dirty="0"/>
            <a:t> π</a:t>
          </a:r>
          <a:r>
            <a:rPr lang="en-US" b="0" i="0" baseline="0" dirty="0" err="1"/>
            <a:t>ροσω</a:t>
          </a:r>
          <a:r>
            <a:rPr lang="en-US" b="0" i="0" baseline="0" dirty="0"/>
            <a:t>πικών εμπειριών.</a:t>
          </a:r>
          <a:endParaRPr lang="en-US" dirty="0"/>
        </a:p>
      </dgm:t>
    </dgm:pt>
    <dgm:pt modelId="{14839458-0BC2-44BD-AEFD-5C4A09EC5362}" type="parTrans" cxnId="{FB2347D0-BE55-484E-9A76-3E897363CCB1}">
      <dgm:prSet/>
      <dgm:spPr/>
      <dgm:t>
        <a:bodyPr/>
        <a:lstStyle/>
        <a:p>
          <a:endParaRPr lang="en-US"/>
        </a:p>
      </dgm:t>
    </dgm:pt>
    <dgm:pt modelId="{7C4DDEA6-DE2E-4BBF-B6A7-F2AD6CFCE9FF}" type="sibTrans" cxnId="{FB2347D0-BE55-484E-9A76-3E897363CCB1}">
      <dgm:prSet/>
      <dgm:spPr/>
      <dgm:t>
        <a:bodyPr/>
        <a:lstStyle/>
        <a:p>
          <a:endParaRPr lang="en-US"/>
        </a:p>
      </dgm:t>
    </dgm:pt>
    <dgm:pt modelId="{CAEF219E-6482-4F27-BE2C-E6496E2E3E33}">
      <dgm:prSet/>
      <dgm:spPr/>
      <dgm:t>
        <a:bodyPr/>
        <a:lstStyle/>
        <a:p>
          <a:r>
            <a:rPr lang="en-US" b="0" i="0" baseline="0" dirty="0" err="1"/>
            <a:t>Ικ</a:t>
          </a:r>
          <a:r>
            <a:rPr lang="en-US" b="0" i="0" baseline="0" dirty="0"/>
            <a:t>ανότητα θέσπισης προσωπικών στόχων και στρατηγικών για την επίτευξή τους.</a:t>
          </a:r>
          <a:endParaRPr lang="en-US" dirty="0"/>
        </a:p>
      </dgm:t>
    </dgm:pt>
    <dgm:pt modelId="{ED9E5E4C-13F3-46DB-B2EA-EFA2245B0707}" type="parTrans" cxnId="{F25EE745-0EFD-41EB-915A-7E2874A72D41}">
      <dgm:prSet/>
      <dgm:spPr/>
      <dgm:t>
        <a:bodyPr/>
        <a:lstStyle/>
        <a:p>
          <a:endParaRPr lang="en-US"/>
        </a:p>
      </dgm:t>
    </dgm:pt>
    <dgm:pt modelId="{1C147E6E-2224-4558-B452-DEB672FA5C6B}" type="sibTrans" cxnId="{F25EE745-0EFD-41EB-915A-7E2874A72D41}">
      <dgm:prSet/>
      <dgm:spPr/>
      <dgm:t>
        <a:bodyPr/>
        <a:lstStyle/>
        <a:p>
          <a:endParaRPr lang="en-US"/>
        </a:p>
      </dgm:t>
    </dgm:pt>
    <dgm:pt modelId="{AED6FC23-10E9-4785-94C3-D96D5107C786}">
      <dgm:prSet/>
      <dgm:spPr/>
      <dgm:t>
        <a:bodyPr/>
        <a:lstStyle/>
        <a:p>
          <a:r>
            <a:rPr lang="en-US" b="1" i="0" baseline="0"/>
            <a:t>Εφαρμογές:</a:t>
          </a:r>
          <a:endParaRPr lang="en-US"/>
        </a:p>
      </dgm:t>
    </dgm:pt>
    <dgm:pt modelId="{F7819FF7-C417-4CB5-92A0-6EBF5BA59EA2}" type="parTrans" cxnId="{C32DA996-360D-4AEB-A1DA-C9B7A9F62E20}">
      <dgm:prSet/>
      <dgm:spPr/>
      <dgm:t>
        <a:bodyPr/>
        <a:lstStyle/>
        <a:p>
          <a:endParaRPr lang="en-US"/>
        </a:p>
      </dgm:t>
    </dgm:pt>
    <dgm:pt modelId="{4FBE9857-A100-4C3F-84FC-7C434C92CB08}" type="sibTrans" cxnId="{C32DA996-360D-4AEB-A1DA-C9B7A9F62E20}">
      <dgm:prSet/>
      <dgm:spPr/>
      <dgm:t>
        <a:bodyPr/>
        <a:lstStyle/>
        <a:p>
          <a:endParaRPr lang="en-US"/>
        </a:p>
      </dgm:t>
    </dgm:pt>
    <dgm:pt modelId="{B7A1569C-2832-4945-A509-4114328274F7}">
      <dgm:prSet/>
      <dgm:spPr/>
      <dgm:t>
        <a:bodyPr/>
        <a:lstStyle/>
        <a:p>
          <a:r>
            <a:rPr lang="en-US" b="0" i="0" baseline="0" dirty="0" err="1"/>
            <a:t>Συγγρ</a:t>
          </a:r>
          <a:r>
            <a:rPr lang="en-US" b="0" i="0" baseline="0" dirty="0"/>
            <a:t>αφείς, ψυχολόγοι, φιλόσοφοι, στοχαστές.</a:t>
          </a:r>
          <a:endParaRPr lang="en-US" dirty="0"/>
        </a:p>
      </dgm:t>
    </dgm:pt>
    <dgm:pt modelId="{3F716791-71DC-4376-9601-BEF072A5E216}" type="parTrans" cxnId="{F47056D3-A2BD-4B27-B5A4-562689E76546}">
      <dgm:prSet/>
      <dgm:spPr/>
      <dgm:t>
        <a:bodyPr/>
        <a:lstStyle/>
        <a:p>
          <a:endParaRPr lang="en-US"/>
        </a:p>
      </dgm:t>
    </dgm:pt>
    <dgm:pt modelId="{05EE055E-632A-4B09-8344-74D9A483397C}" type="sibTrans" cxnId="{F47056D3-A2BD-4B27-B5A4-562689E76546}">
      <dgm:prSet/>
      <dgm:spPr/>
      <dgm:t>
        <a:bodyPr/>
        <a:lstStyle/>
        <a:p>
          <a:endParaRPr lang="en-US"/>
        </a:p>
      </dgm:t>
    </dgm:pt>
    <dgm:pt modelId="{9227A261-31E0-4DB4-B173-C1BD924E212A}">
      <dgm:prSet/>
      <dgm:spPr/>
      <dgm:t>
        <a:bodyPr/>
        <a:lstStyle/>
        <a:p>
          <a:r>
            <a:rPr lang="en-US" b="1" i="0" baseline="0"/>
            <a:t>Παράδειγμα:</a:t>
          </a:r>
          <a:endParaRPr lang="en-US"/>
        </a:p>
      </dgm:t>
    </dgm:pt>
    <dgm:pt modelId="{4068AB1A-083A-4239-9B2E-20AC0DF574B8}" type="parTrans" cxnId="{6BAA7433-DB6B-4BF0-B2EF-FF656CA60D08}">
      <dgm:prSet/>
      <dgm:spPr/>
      <dgm:t>
        <a:bodyPr/>
        <a:lstStyle/>
        <a:p>
          <a:endParaRPr lang="en-US"/>
        </a:p>
      </dgm:t>
    </dgm:pt>
    <dgm:pt modelId="{63980F32-42CB-449A-BEFE-FFD9E73B11B5}" type="sibTrans" cxnId="{6BAA7433-DB6B-4BF0-B2EF-FF656CA60D08}">
      <dgm:prSet/>
      <dgm:spPr/>
      <dgm:t>
        <a:bodyPr/>
        <a:lstStyle/>
        <a:p>
          <a:endParaRPr lang="en-US"/>
        </a:p>
      </dgm:t>
    </dgm:pt>
    <dgm:pt modelId="{2909624C-4AE2-46E5-9C9E-7C7ADF2C7335}">
      <dgm:prSet/>
      <dgm:spPr/>
      <dgm:t>
        <a:bodyPr/>
        <a:lstStyle/>
        <a:p>
          <a:r>
            <a:rPr lang="en-US" b="0" i="0" baseline="0" dirty="0" err="1"/>
            <a:t>Έν</a:t>
          </a:r>
          <a:r>
            <a:rPr lang="en-US" b="0" i="0" baseline="0" dirty="0"/>
            <a:t>ας συγγραφέας που γράφει για τις προσωπικές του εμπειρίες ή ένας φιλόσοφος που αναλύει τις προσωπικές του σκέψεις.</a:t>
          </a:r>
          <a:endParaRPr lang="en-US" dirty="0"/>
        </a:p>
      </dgm:t>
    </dgm:pt>
    <dgm:pt modelId="{95F7DF60-298F-4974-8EBD-038D00FD2147}" type="parTrans" cxnId="{966756A4-8792-4E82-873B-A6710715963B}">
      <dgm:prSet/>
      <dgm:spPr/>
      <dgm:t>
        <a:bodyPr/>
        <a:lstStyle/>
        <a:p>
          <a:endParaRPr lang="en-US"/>
        </a:p>
      </dgm:t>
    </dgm:pt>
    <dgm:pt modelId="{9E6CAAD2-7B3B-444C-8C13-CE244A3DC6C0}" type="sibTrans" cxnId="{966756A4-8792-4E82-873B-A6710715963B}">
      <dgm:prSet/>
      <dgm:spPr/>
      <dgm:t>
        <a:bodyPr/>
        <a:lstStyle/>
        <a:p>
          <a:endParaRPr lang="en-US"/>
        </a:p>
      </dgm:t>
    </dgm:pt>
    <dgm:pt modelId="{CEB2AA11-11DB-4046-91A2-3DB24A3D7274}" type="pres">
      <dgm:prSet presAssocID="{F04F7639-6208-41D4-B658-34A4450E478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4518B09C-D82F-4E64-92D2-D9406580B07A}" type="pres">
      <dgm:prSet presAssocID="{E069D7AC-75D6-4C42-BFF4-9FAF5A507C6F}" presName="thickLine" presStyleLbl="alignNode1" presStyleIdx="0" presStyleCnt="4"/>
      <dgm:spPr/>
    </dgm:pt>
    <dgm:pt modelId="{8B474D5F-D92C-47D6-A698-C2FF49F7D414}" type="pres">
      <dgm:prSet presAssocID="{E069D7AC-75D6-4C42-BFF4-9FAF5A507C6F}" presName="horz1" presStyleCnt="0"/>
      <dgm:spPr/>
    </dgm:pt>
    <dgm:pt modelId="{52227E64-4917-4172-873C-8CD9C5F2E045}" type="pres">
      <dgm:prSet presAssocID="{E069D7AC-75D6-4C42-BFF4-9FAF5A507C6F}" presName="tx1" presStyleLbl="revTx" presStyleIdx="0" presStyleCnt="11"/>
      <dgm:spPr/>
      <dgm:t>
        <a:bodyPr/>
        <a:lstStyle/>
        <a:p>
          <a:endParaRPr lang="el-GR"/>
        </a:p>
      </dgm:t>
    </dgm:pt>
    <dgm:pt modelId="{13CED11C-4AC4-4199-B667-3DD51EB665B8}" type="pres">
      <dgm:prSet presAssocID="{E069D7AC-75D6-4C42-BFF4-9FAF5A507C6F}" presName="vert1" presStyleCnt="0"/>
      <dgm:spPr/>
    </dgm:pt>
    <dgm:pt modelId="{FABC1F73-2E3A-4B44-97B2-FF1E7EEB1537}" type="pres">
      <dgm:prSet presAssocID="{834C2FA9-6E9F-478C-A9A8-3E4DEF5F80E2}" presName="vertSpace2a" presStyleCnt="0"/>
      <dgm:spPr/>
    </dgm:pt>
    <dgm:pt modelId="{E67F22BA-70E2-4C39-A6CC-AD84DC44AA15}" type="pres">
      <dgm:prSet presAssocID="{834C2FA9-6E9F-478C-A9A8-3E4DEF5F80E2}" presName="horz2" presStyleCnt="0"/>
      <dgm:spPr/>
    </dgm:pt>
    <dgm:pt modelId="{C4C17B49-6866-4F6B-ABDE-EF600A10A719}" type="pres">
      <dgm:prSet presAssocID="{834C2FA9-6E9F-478C-A9A8-3E4DEF5F80E2}" presName="horzSpace2" presStyleCnt="0"/>
      <dgm:spPr/>
    </dgm:pt>
    <dgm:pt modelId="{3C353A2E-45B4-4F7D-890A-B00AA05669E7}" type="pres">
      <dgm:prSet presAssocID="{834C2FA9-6E9F-478C-A9A8-3E4DEF5F80E2}" presName="tx2" presStyleLbl="revTx" presStyleIdx="1" presStyleCnt="11"/>
      <dgm:spPr/>
      <dgm:t>
        <a:bodyPr/>
        <a:lstStyle/>
        <a:p>
          <a:endParaRPr lang="el-GR"/>
        </a:p>
      </dgm:t>
    </dgm:pt>
    <dgm:pt modelId="{BCFC7FCA-D35B-4BF2-B3E2-75721D19601A}" type="pres">
      <dgm:prSet presAssocID="{834C2FA9-6E9F-478C-A9A8-3E4DEF5F80E2}" presName="vert2" presStyleCnt="0"/>
      <dgm:spPr/>
    </dgm:pt>
    <dgm:pt modelId="{FBDBFC1E-573D-4A2E-B514-98653BEEFA95}" type="pres">
      <dgm:prSet presAssocID="{834C2FA9-6E9F-478C-A9A8-3E4DEF5F80E2}" presName="thinLine2b" presStyleLbl="callout" presStyleIdx="0" presStyleCnt="7"/>
      <dgm:spPr/>
    </dgm:pt>
    <dgm:pt modelId="{A84FED8B-C8C3-41A7-BD2F-BC0B41E3F2F8}" type="pres">
      <dgm:prSet presAssocID="{834C2FA9-6E9F-478C-A9A8-3E4DEF5F80E2}" presName="vertSpace2b" presStyleCnt="0"/>
      <dgm:spPr/>
    </dgm:pt>
    <dgm:pt modelId="{81CF8204-09ED-47C4-A52E-4429C5F343A8}" type="pres">
      <dgm:prSet presAssocID="{AEE85847-588B-4CC5-9884-399BD7F2F34F}" presName="horz2" presStyleCnt="0"/>
      <dgm:spPr/>
    </dgm:pt>
    <dgm:pt modelId="{4BBA6216-B027-49A2-94AD-5063B551F3B1}" type="pres">
      <dgm:prSet presAssocID="{AEE85847-588B-4CC5-9884-399BD7F2F34F}" presName="horzSpace2" presStyleCnt="0"/>
      <dgm:spPr/>
    </dgm:pt>
    <dgm:pt modelId="{C06115D7-B744-42AE-93DC-CB9F300713AE}" type="pres">
      <dgm:prSet presAssocID="{AEE85847-588B-4CC5-9884-399BD7F2F34F}" presName="tx2" presStyleLbl="revTx" presStyleIdx="2" presStyleCnt="11"/>
      <dgm:spPr/>
      <dgm:t>
        <a:bodyPr/>
        <a:lstStyle/>
        <a:p>
          <a:endParaRPr lang="el-GR"/>
        </a:p>
      </dgm:t>
    </dgm:pt>
    <dgm:pt modelId="{0D6272F0-DCE1-45AE-985E-90BA8D807EC9}" type="pres">
      <dgm:prSet presAssocID="{AEE85847-588B-4CC5-9884-399BD7F2F34F}" presName="vert2" presStyleCnt="0"/>
      <dgm:spPr/>
    </dgm:pt>
    <dgm:pt modelId="{326942FD-9D19-43AA-9DC1-4FA1ECD97ED9}" type="pres">
      <dgm:prSet presAssocID="{AEE85847-588B-4CC5-9884-399BD7F2F34F}" presName="thinLine2b" presStyleLbl="callout" presStyleIdx="1" presStyleCnt="7"/>
      <dgm:spPr/>
    </dgm:pt>
    <dgm:pt modelId="{F4E51812-822F-4310-A9F2-450D3E25C835}" type="pres">
      <dgm:prSet presAssocID="{AEE85847-588B-4CC5-9884-399BD7F2F34F}" presName="vertSpace2b" presStyleCnt="0"/>
      <dgm:spPr/>
    </dgm:pt>
    <dgm:pt modelId="{05C44CA3-473A-4EA2-8A4A-88E8F97170BC}" type="pres">
      <dgm:prSet presAssocID="{38EF8D50-733E-4929-B203-667F7A74AF30}" presName="thickLine" presStyleLbl="alignNode1" presStyleIdx="1" presStyleCnt="4"/>
      <dgm:spPr/>
    </dgm:pt>
    <dgm:pt modelId="{257DC9CF-F3D3-4865-9AC4-08734FD23B14}" type="pres">
      <dgm:prSet presAssocID="{38EF8D50-733E-4929-B203-667F7A74AF30}" presName="horz1" presStyleCnt="0"/>
      <dgm:spPr/>
    </dgm:pt>
    <dgm:pt modelId="{B83CF837-7179-440E-ADCB-6FCB657470AC}" type="pres">
      <dgm:prSet presAssocID="{38EF8D50-733E-4929-B203-667F7A74AF30}" presName="tx1" presStyleLbl="revTx" presStyleIdx="3" presStyleCnt="11"/>
      <dgm:spPr/>
      <dgm:t>
        <a:bodyPr/>
        <a:lstStyle/>
        <a:p>
          <a:endParaRPr lang="el-GR"/>
        </a:p>
      </dgm:t>
    </dgm:pt>
    <dgm:pt modelId="{E548204F-1723-42F7-B083-D8FC183C3B5A}" type="pres">
      <dgm:prSet presAssocID="{38EF8D50-733E-4929-B203-667F7A74AF30}" presName="vert1" presStyleCnt="0"/>
      <dgm:spPr/>
    </dgm:pt>
    <dgm:pt modelId="{C6968B37-0AC9-47FD-8DC7-2E21530CC5DA}" type="pres">
      <dgm:prSet presAssocID="{51BB3FF9-516C-4F6F-A4FF-F63AADF1DF7C}" presName="vertSpace2a" presStyleCnt="0"/>
      <dgm:spPr/>
    </dgm:pt>
    <dgm:pt modelId="{D1E84D86-E32D-4068-99E3-CFB79CCBE7C7}" type="pres">
      <dgm:prSet presAssocID="{51BB3FF9-516C-4F6F-A4FF-F63AADF1DF7C}" presName="horz2" presStyleCnt="0"/>
      <dgm:spPr/>
    </dgm:pt>
    <dgm:pt modelId="{80E7F44F-8846-471A-9256-A50B52A33D1B}" type="pres">
      <dgm:prSet presAssocID="{51BB3FF9-516C-4F6F-A4FF-F63AADF1DF7C}" presName="horzSpace2" presStyleCnt="0"/>
      <dgm:spPr/>
    </dgm:pt>
    <dgm:pt modelId="{22310B35-B7FD-4331-BBB6-CB110C40A25A}" type="pres">
      <dgm:prSet presAssocID="{51BB3FF9-516C-4F6F-A4FF-F63AADF1DF7C}" presName="tx2" presStyleLbl="revTx" presStyleIdx="4" presStyleCnt="11"/>
      <dgm:spPr/>
      <dgm:t>
        <a:bodyPr/>
        <a:lstStyle/>
        <a:p>
          <a:endParaRPr lang="el-GR"/>
        </a:p>
      </dgm:t>
    </dgm:pt>
    <dgm:pt modelId="{212E38A9-CFE1-4DF4-BF1D-C45E12142BE4}" type="pres">
      <dgm:prSet presAssocID="{51BB3FF9-516C-4F6F-A4FF-F63AADF1DF7C}" presName="vert2" presStyleCnt="0"/>
      <dgm:spPr/>
    </dgm:pt>
    <dgm:pt modelId="{1DBF2502-B67D-4528-8112-03A55E7AB9ED}" type="pres">
      <dgm:prSet presAssocID="{51BB3FF9-516C-4F6F-A4FF-F63AADF1DF7C}" presName="thinLine2b" presStyleLbl="callout" presStyleIdx="2" presStyleCnt="7"/>
      <dgm:spPr/>
    </dgm:pt>
    <dgm:pt modelId="{9BEECAD6-3F45-4AAF-9C74-06702944A5DB}" type="pres">
      <dgm:prSet presAssocID="{51BB3FF9-516C-4F6F-A4FF-F63AADF1DF7C}" presName="vertSpace2b" presStyleCnt="0"/>
      <dgm:spPr/>
    </dgm:pt>
    <dgm:pt modelId="{7B1A19BA-B674-4866-AD31-2F61C6C792DB}" type="pres">
      <dgm:prSet presAssocID="{2BE2A587-F1CF-48BE-A8E9-DEA78A180E44}" presName="horz2" presStyleCnt="0"/>
      <dgm:spPr/>
    </dgm:pt>
    <dgm:pt modelId="{A7454768-1928-4BAF-9BD5-A4790D6A278C}" type="pres">
      <dgm:prSet presAssocID="{2BE2A587-F1CF-48BE-A8E9-DEA78A180E44}" presName="horzSpace2" presStyleCnt="0"/>
      <dgm:spPr/>
    </dgm:pt>
    <dgm:pt modelId="{8ADD6A13-47DC-45C3-B6DA-4B506FB80BFE}" type="pres">
      <dgm:prSet presAssocID="{2BE2A587-F1CF-48BE-A8E9-DEA78A180E44}" presName="tx2" presStyleLbl="revTx" presStyleIdx="5" presStyleCnt="11"/>
      <dgm:spPr/>
      <dgm:t>
        <a:bodyPr/>
        <a:lstStyle/>
        <a:p>
          <a:endParaRPr lang="el-GR"/>
        </a:p>
      </dgm:t>
    </dgm:pt>
    <dgm:pt modelId="{6BAB2DCA-A5EB-4BD5-96F8-E11E480F81E3}" type="pres">
      <dgm:prSet presAssocID="{2BE2A587-F1CF-48BE-A8E9-DEA78A180E44}" presName="vert2" presStyleCnt="0"/>
      <dgm:spPr/>
    </dgm:pt>
    <dgm:pt modelId="{7C5003EE-AEE5-425C-88C8-58077840A8AA}" type="pres">
      <dgm:prSet presAssocID="{2BE2A587-F1CF-48BE-A8E9-DEA78A180E44}" presName="thinLine2b" presStyleLbl="callout" presStyleIdx="3" presStyleCnt="7"/>
      <dgm:spPr/>
    </dgm:pt>
    <dgm:pt modelId="{4429675F-A772-495B-AA78-2B9592C96F76}" type="pres">
      <dgm:prSet presAssocID="{2BE2A587-F1CF-48BE-A8E9-DEA78A180E44}" presName="vertSpace2b" presStyleCnt="0"/>
      <dgm:spPr/>
    </dgm:pt>
    <dgm:pt modelId="{9AD8535F-5C26-4792-BA31-00C0818A08E3}" type="pres">
      <dgm:prSet presAssocID="{CAEF219E-6482-4F27-BE2C-E6496E2E3E33}" presName="horz2" presStyleCnt="0"/>
      <dgm:spPr/>
    </dgm:pt>
    <dgm:pt modelId="{2AB3F800-2401-4125-97CF-559F95ABF83C}" type="pres">
      <dgm:prSet presAssocID="{CAEF219E-6482-4F27-BE2C-E6496E2E3E33}" presName="horzSpace2" presStyleCnt="0"/>
      <dgm:spPr/>
    </dgm:pt>
    <dgm:pt modelId="{E0924E7F-F916-4830-9677-23813A6FEBF0}" type="pres">
      <dgm:prSet presAssocID="{CAEF219E-6482-4F27-BE2C-E6496E2E3E33}" presName="tx2" presStyleLbl="revTx" presStyleIdx="6" presStyleCnt="11"/>
      <dgm:spPr/>
      <dgm:t>
        <a:bodyPr/>
        <a:lstStyle/>
        <a:p>
          <a:endParaRPr lang="el-GR"/>
        </a:p>
      </dgm:t>
    </dgm:pt>
    <dgm:pt modelId="{7CC2951B-CEC0-49AA-A943-1C16AB2F7CBE}" type="pres">
      <dgm:prSet presAssocID="{CAEF219E-6482-4F27-BE2C-E6496E2E3E33}" presName="vert2" presStyleCnt="0"/>
      <dgm:spPr/>
    </dgm:pt>
    <dgm:pt modelId="{A860022F-DFF1-4168-AC51-5188B76E929E}" type="pres">
      <dgm:prSet presAssocID="{CAEF219E-6482-4F27-BE2C-E6496E2E3E33}" presName="thinLine2b" presStyleLbl="callout" presStyleIdx="4" presStyleCnt="7"/>
      <dgm:spPr/>
    </dgm:pt>
    <dgm:pt modelId="{83BA9CB8-D9C7-48EC-A46A-087DD5C9294F}" type="pres">
      <dgm:prSet presAssocID="{CAEF219E-6482-4F27-BE2C-E6496E2E3E33}" presName="vertSpace2b" presStyleCnt="0"/>
      <dgm:spPr/>
    </dgm:pt>
    <dgm:pt modelId="{09A1D86D-1699-4CEE-AA00-0E949E3DFFC7}" type="pres">
      <dgm:prSet presAssocID="{AED6FC23-10E9-4785-94C3-D96D5107C786}" presName="thickLine" presStyleLbl="alignNode1" presStyleIdx="2" presStyleCnt="4"/>
      <dgm:spPr/>
    </dgm:pt>
    <dgm:pt modelId="{6123F4CB-13AF-479D-85FC-03F6F6DCFB03}" type="pres">
      <dgm:prSet presAssocID="{AED6FC23-10E9-4785-94C3-D96D5107C786}" presName="horz1" presStyleCnt="0"/>
      <dgm:spPr/>
    </dgm:pt>
    <dgm:pt modelId="{00D53D7B-1459-45F7-95EF-ECD68672A45B}" type="pres">
      <dgm:prSet presAssocID="{AED6FC23-10E9-4785-94C3-D96D5107C786}" presName="tx1" presStyleLbl="revTx" presStyleIdx="7" presStyleCnt="11"/>
      <dgm:spPr/>
      <dgm:t>
        <a:bodyPr/>
        <a:lstStyle/>
        <a:p>
          <a:endParaRPr lang="el-GR"/>
        </a:p>
      </dgm:t>
    </dgm:pt>
    <dgm:pt modelId="{75C44D40-5D2C-44D0-A4F5-E5F65F216C19}" type="pres">
      <dgm:prSet presAssocID="{AED6FC23-10E9-4785-94C3-D96D5107C786}" presName="vert1" presStyleCnt="0"/>
      <dgm:spPr/>
    </dgm:pt>
    <dgm:pt modelId="{FEFBFE95-546D-4EA2-A511-0BB1E1570960}" type="pres">
      <dgm:prSet presAssocID="{B7A1569C-2832-4945-A509-4114328274F7}" presName="vertSpace2a" presStyleCnt="0"/>
      <dgm:spPr/>
    </dgm:pt>
    <dgm:pt modelId="{C2D313AA-3416-4EA4-A106-9139416D219D}" type="pres">
      <dgm:prSet presAssocID="{B7A1569C-2832-4945-A509-4114328274F7}" presName="horz2" presStyleCnt="0"/>
      <dgm:spPr/>
    </dgm:pt>
    <dgm:pt modelId="{6B7AA78D-4E8E-4005-A36E-C3EB77556CC2}" type="pres">
      <dgm:prSet presAssocID="{B7A1569C-2832-4945-A509-4114328274F7}" presName="horzSpace2" presStyleCnt="0"/>
      <dgm:spPr/>
    </dgm:pt>
    <dgm:pt modelId="{44C750EC-563D-4F9B-8C03-D72378578911}" type="pres">
      <dgm:prSet presAssocID="{B7A1569C-2832-4945-A509-4114328274F7}" presName="tx2" presStyleLbl="revTx" presStyleIdx="8" presStyleCnt="11"/>
      <dgm:spPr/>
      <dgm:t>
        <a:bodyPr/>
        <a:lstStyle/>
        <a:p>
          <a:endParaRPr lang="el-GR"/>
        </a:p>
      </dgm:t>
    </dgm:pt>
    <dgm:pt modelId="{2F3662E7-D6F4-4E80-B16A-8ACD1B108775}" type="pres">
      <dgm:prSet presAssocID="{B7A1569C-2832-4945-A509-4114328274F7}" presName="vert2" presStyleCnt="0"/>
      <dgm:spPr/>
    </dgm:pt>
    <dgm:pt modelId="{5EB7A2B7-D717-4DB7-A2A4-153E9B0C8BC6}" type="pres">
      <dgm:prSet presAssocID="{B7A1569C-2832-4945-A509-4114328274F7}" presName="thinLine2b" presStyleLbl="callout" presStyleIdx="5" presStyleCnt="7"/>
      <dgm:spPr/>
    </dgm:pt>
    <dgm:pt modelId="{ADDA4050-46CB-4204-AB88-00CDA3F57D00}" type="pres">
      <dgm:prSet presAssocID="{B7A1569C-2832-4945-A509-4114328274F7}" presName="vertSpace2b" presStyleCnt="0"/>
      <dgm:spPr/>
    </dgm:pt>
    <dgm:pt modelId="{0E774913-6F66-4CDC-9A64-76774B49241B}" type="pres">
      <dgm:prSet presAssocID="{9227A261-31E0-4DB4-B173-C1BD924E212A}" presName="thickLine" presStyleLbl="alignNode1" presStyleIdx="3" presStyleCnt="4"/>
      <dgm:spPr/>
    </dgm:pt>
    <dgm:pt modelId="{F78FB84C-E9A1-4BE1-B9EE-C380EF065E30}" type="pres">
      <dgm:prSet presAssocID="{9227A261-31E0-4DB4-B173-C1BD924E212A}" presName="horz1" presStyleCnt="0"/>
      <dgm:spPr/>
    </dgm:pt>
    <dgm:pt modelId="{C7B8EC1E-2A21-4CE6-8A8F-E0B11DC29D0D}" type="pres">
      <dgm:prSet presAssocID="{9227A261-31E0-4DB4-B173-C1BD924E212A}" presName="tx1" presStyleLbl="revTx" presStyleIdx="9" presStyleCnt="11"/>
      <dgm:spPr/>
      <dgm:t>
        <a:bodyPr/>
        <a:lstStyle/>
        <a:p>
          <a:endParaRPr lang="el-GR"/>
        </a:p>
      </dgm:t>
    </dgm:pt>
    <dgm:pt modelId="{85C7B462-CF3C-4A53-8334-2C7DF2E3F5F8}" type="pres">
      <dgm:prSet presAssocID="{9227A261-31E0-4DB4-B173-C1BD924E212A}" presName="vert1" presStyleCnt="0"/>
      <dgm:spPr/>
    </dgm:pt>
    <dgm:pt modelId="{CBE46E5C-6A18-4E03-BF9B-DE4BB07ADBD7}" type="pres">
      <dgm:prSet presAssocID="{2909624C-4AE2-46E5-9C9E-7C7ADF2C7335}" presName="vertSpace2a" presStyleCnt="0"/>
      <dgm:spPr/>
    </dgm:pt>
    <dgm:pt modelId="{19374139-777C-4725-9E2E-A162B8D0ABC4}" type="pres">
      <dgm:prSet presAssocID="{2909624C-4AE2-46E5-9C9E-7C7ADF2C7335}" presName="horz2" presStyleCnt="0"/>
      <dgm:spPr/>
    </dgm:pt>
    <dgm:pt modelId="{F8175DC9-75D6-41E0-B05A-48E6FCC84795}" type="pres">
      <dgm:prSet presAssocID="{2909624C-4AE2-46E5-9C9E-7C7ADF2C7335}" presName="horzSpace2" presStyleCnt="0"/>
      <dgm:spPr/>
    </dgm:pt>
    <dgm:pt modelId="{8562FE6E-E1A5-4E02-B5B9-3A47AD4E8CAB}" type="pres">
      <dgm:prSet presAssocID="{2909624C-4AE2-46E5-9C9E-7C7ADF2C7335}" presName="tx2" presStyleLbl="revTx" presStyleIdx="10" presStyleCnt="11"/>
      <dgm:spPr/>
      <dgm:t>
        <a:bodyPr/>
        <a:lstStyle/>
        <a:p>
          <a:endParaRPr lang="el-GR"/>
        </a:p>
      </dgm:t>
    </dgm:pt>
    <dgm:pt modelId="{71BE8585-B5F4-4050-99DC-E828F2AF733A}" type="pres">
      <dgm:prSet presAssocID="{2909624C-4AE2-46E5-9C9E-7C7ADF2C7335}" presName="vert2" presStyleCnt="0"/>
      <dgm:spPr/>
    </dgm:pt>
    <dgm:pt modelId="{99AA27C8-6BDF-49CA-A7ED-D843ADCBD2D5}" type="pres">
      <dgm:prSet presAssocID="{2909624C-4AE2-46E5-9C9E-7C7ADF2C7335}" presName="thinLine2b" presStyleLbl="callout" presStyleIdx="6" presStyleCnt="7"/>
      <dgm:spPr/>
    </dgm:pt>
    <dgm:pt modelId="{3B579DED-C3E6-4467-9CF0-452481E7E590}" type="pres">
      <dgm:prSet presAssocID="{2909624C-4AE2-46E5-9C9E-7C7ADF2C7335}" presName="vertSpace2b" presStyleCnt="0"/>
      <dgm:spPr/>
    </dgm:pt>
  </dgm:ptLst>
  <dgm:cxnLst>
    <dgm:cxn modelId="{317CF017-CEBC-4E9E-9CB8-D2EC40D32F65}" type="presOf" srcId="{9227A261-31E0-4DB4-B173-C1BD924E212A}" destId="{C7B8EC1E-2A21-4CE6-8A8F-E0B11DC29D0D}" srcOrd="0" destOrd="0" presId="urn:microsoft.com/office/officeart/2008/layout/LinedList"/>
    <dgm:cxn modelId="{225DC88E-5B63-405E-A8F4-65902B748FDD}" type="presOf" srcId="{51BB3FF9-516C-4F6F-A4FF-F63AADF1DF7C}" destId="{22310B35-B7FD-4331-BBB6-CB110C40A25A}" srcOrd="0" destOrd="0" presId="urn:microsoft.com/office/officeart/2008/layout/LinedList"/>
    <dgm:cxn modelId="{F25EE745-0EFD-41EB-915A-7E2874A72D41}" srcId="{38EF8D50-733E-4929-B203-667F7A74AF30}" destId="{CAEF219E-6482-4F27-BE2C-E6496E2E3E33}" srcOrd="2" destOrd="0" parTransId="{ED9E5E4C-13F3-46DB-B2EA-EFA2245B0707}" sibTransId="{1C147E6E-2224-4558-B452-DEB672FA5C6B}"/>
    <dgm:cxn modelId="{4C1B94AD-2BF0-4942-BCA5-69B8E350B83B}" type="presOf" srcId="{E069D7AC-75D6-4C42-BFF4-9FAF5A507C6F}" destId="{52227E64-4917-4172-873C-8CD9C5F2E045}" srcOrd="0" destOrd="0" presId="urn:microsoft.com/office/officeart/2008/layout/LinedList"/>
    <dgm:cxn modelId="{3DFD397C-7AAA-4689-BF6F-EBE75924513F}" type="presOf" srcId="{2BE2A587-F1CF-48BE-A8E9-DEA78A180E44}" destId="{8ADD6A13-47DC-45C3-B6DA-4B506FB80BFE}" srcOrd="0" destOrd="0" presId="urn:microsoft.com/office/officeart/2008/layout/LinedList"/>
    <dgm:cxn modelId="{4D40EBC7-AE00-4B3B-AB38-AA2C43C6D6F2}" type="presOf" srcId="{B7A1569C-2832-4945-A509-4114328274F7}" destId="{44C750EC-563D-4F9B-8C03-D72378578911}" srcOrd="0" destOrd="0" presId="urn:microsoft.com/office/officeart/2008/layout/LinedList"/>
    <dgm:cxn modelId="{218B7F3A-D6BE-44E6-9454-FDD0DC8D9DED}" type="presOf" srcId="{F04F7639-6208-41D4-B658-34A4450E4789}" destId="{CEB2AA11-11DB-4046-91A2-3DB24A3D7274}" srcOrd="0" destOrd="0" presId="urn:microsoft.com/office/officeart/2008/layout/LinedList"/>
    <dgm:cxn modelId="{234E0CDD-7702-4AD4-854E-D82B4871C2D9}" srcId="{E069D7AC-75D6-4C42-BFF4-9FAF5A507C6F}" destId="{834C2FA9-6E9F-478C-A9A8-3E4DEF5F80E2}" srcOrd="0" destOrd="0" parTransId="{4BA127F0-277A-48D0-B547-9E3D80F4ED55}" sibTransId="{B4A74BC3-5434-4263-AB00-FE4771A9C018}"/>
    <dgm:cxn modelId="{B1D60DDE-2910-4F94-97AC-5908293E4DA2}" srcId="{F04F7639-6208-41D4-B658-34A4450E4789}" destId="{38EF8D50-733E-4929-B203-667F7A74AF30}" srcOrd="1" destOrd="0" parTransId="{61717F6B-48A9-432D-8E54-F97AB7AA5289}" sibTransId="{F06F7F55-4FE6-444E-821C-F994ABFEFC9C}"/>
    <dgm:cxn modelId="{1F2ED752-B2BF-4325-9449-71ABD37D18BE}" type="presOf" srcId="{2909624C-4AE2-46E5-9C9E-7C7ADF2C7335}" destId="{8562FE6E-E1A5-4E02-B5B9-3A47AD4E8CAB}" srcOrd="0" destOrd="0" presId="urn:microsoft.com/office/officeart/2008/layout/LinedList"/>
    <dgm:cxn modelId="{40A74F31-DB6F-475F-84D8-847C749A4C94}" srcId="{F04F7639-6208-41D4-B658-34A4450E4789}" destId="{E069D7AC-75D6-4C42-BFF4-9FAF5A507C6F}" srcOrd="0" destOrd="0" parTransId="{EAB39C7F-A384-4BEE-8DF9-C8AA7C2A6847}" sibTransId="{42431B01-A9CA-4144-AA4C-2CA14ADAF13E}"/>
    <dgm:cxn modelId="{2908401A-585B-42F9-B597-4E45CC0CD25A}" type="presOf" srcId="{38EF8D50-733E-4929-B203-667F7A74AF30}" destId="{B83CF837-7179-440E-ADCB-6FCB657470AC}" srcOrd="0" destOrd="0" presId="urn:microsoft.com/office/officeart/2008/layout/LinedList"/>
    <dgm:cxn modelId="{AB295621-1912-4C38-8C90-526CDBAD4481}" type="presOf" srcId="{AED6FC23-10E9-4785-94C3-D96D5107C786}" destId="{00D53D7B-1459-45F7-95EF-ECD68672A45B}" srcOrd="0" destOrd="0" presId="urn:microsoft.com/office/officeart/2008/layout/LinedList"/>
    <dgm:cxn modelId="{406F062B-14B1-4030-BE32-24ED28146477}" srcId="{E069D7AC-75D6-4C42-BFF4-9FAF5A507C6F}" destId="{AEE85847-588B-4CC5-9884-399BD7F2F34F}" srcOrd="1" destOrd="0" parTransId="{A40BA0FE-C1B2-4BCB-86B9-E9DC7879A954}" sibTransId="{02186087-B3BC-4B6E-996C-A81F9FC85E9B}"/>
    <dgm:cxn modelId="{C0005D85-66F8-4FA1-9CF7-A79DA03C475C}" type="presOf" srcId="{834C2FA9-6E9F-478C-A9A8-3E4DEF5F80E2}" destId="{3C353A2E-45B4-4F7D-890A-B00AA05669E7}" srcOrd="0" destOrd="0" presId="urn:microsoft.com/office/officeart/2008/layout/LinedList"/>
    <dgm:cxn modelId="{9133B447-EBD1-46B4-8D9C-69AB52A085A4}" type="presOf" srcId="{CAEF219E-6482-4F27-BE2C-E6496E2E3E33}" destId="{E0924E7F-F916-4830-9677-23813A6FEBF0}" srcOrd="0" destOrd="0" presId="urn:microsoft.com/office/officeart/2008/layout/LinedList"/>
    <dgm:cxn modelId="{EB4D59E3-4BDD-44F7-80D7-C7E146DFFD31}" srcId="{38EF8D50-733E-4929-B203-667F7A74AF30}" destId="{51BB3FF9-516C-4F6F-A4FF-F63AADF1DF7C}" srcOrd="0" destOrd="0" parTransId="{95DBD9A5-A2EA-4422-9925-90093213B605}" sibTransId="{3BFFAFBF-6A43-4273-AA2B-A52D77A49C3F}"/>
    <dgm:cxn modelId="{C32DA996-360D-4AEB-A1DA-C9B7A9F62E20}" srcId="{F04F7639-6208-41D4-B658-34A4450E4789}" destId="{AED6FC23-10E9-4785-94C3-D96D5107C786}" srcOrd="2" destOrd="0" parTransId="{F7819FF7-C417-4CB5-92A0-6EBF5BA59EA2}" sibTransId="{4FBE9857-A100-4C3F-84FC-7C434C92CB08}"/>
    <dgm:cxn modelId="{F47056D3-A2BD-4B27-B5A4-562689E76546}" srcId="{AED6FC23-10E9-4785-94C3-D96D5107C786}" destId="{B7A1569C-2832-4945-A509-4114328274F7}" srcOrd="0" destOrd="0" parTransId="{3F716791-71DC-4376-9601-BEF072A5E216}" sibTransId="{05EE055E-632A-4B09-8344-74D9A483397C}"/>
    <dgm:cxn modelId="{966756A4-8792-4E82-873B-A6710715963B}" srcId="{9227A261-31E0-4DB4-B173-C1BD924E212A}" destId="{2909624C-4AE2-46E5-9C9E-7C7ADF2C7335}" srcOrd="0" destOrd="0" parTransId="{95F7DF60-298F-4974-8EBD-038D00FD2147}" sibTransId="{9E6CAAD2-7B3B-444C-8C13-CE244A3DC6C0}"/>
    <dgm:cxn modelId="{4EFBFBDB-C174-43FC-AC93-53571EBF8BB7}" type="presOf" srcId="{AEE85847-588B-4CC5-9884-399BD7F2F34F}" destId="{C06115D7-B744-42AE-93DC-CB9F300713AE}" srcOrd="0" destOrd="0" presId="urn:microsoft.com/office/officeart/2008/layout/LinedList"/>
    <dgm:cxn modelId="{FB2347D0-BE55-484E-9A76-3E897363CCB1}" srcId="{38EF8D50-733E-4929-B203-667F7A74AF30}" destId="{2BE2A587-F1CF-48BE-A8E9-DEA78A180E44}" srcOrd="1" destOrd="0" parTransId="{14839458-0BC2-44BD-AEFD-5C4A09EC5362}" sibTransId="{7C4DDEA6-DE2E-4BBF-B6A7-F2AD6CFCE9FF}"/>
    <dgm:cxn modelId="{6BAA7433-DB6B-4BF0-B2EF-FF656CA60D08}" srcId="{F04F7639-6208-41D4-B658-34A4450E4789}" destId="{9227A261-31E0-4DB4-B173-C1BD924E212A}" srcOrd="3" destOrd="0" parTransId="{4068AB1A-083A-4239-9B2E-20AC0DF574B8}" sibTransId="{63980F32-42CB-449A-BEFE-FFD9E73B11B5}"/>
    <dgm:cxn modelId="{5E021CF8-5D24-41A3-87AB-446A9CA2996D}" type="presParOf" srcId="{CEB2AA11-11DB-4046-91A2-3DB24A3D7274}" destId="{4518B09C-D82F-4E64-92D2-D9406580B07A}" srcOrd="0" destOrd="0" presId="urn:microsoft.com/office/officeart/2008/layout/LinedList"/>
    <dgm:cxn modelId="{5328C478-82E0-417F-91DD-19B97B68A521}" type="presParOf" srcId="{CEB2AA11-11DB-4046-91A2-3DB24A3D7274}" destId="{8B474D5F-D92C-47D6-A698-C2FF49F7D414}" srcOrd="1" destOrd="0" presId="urn:microsoft.com/office/officeart/2008/layout/LinedList"/>
    <dgm:cxn modelId="{764ED895-FEE0-459C-8129-3AC362FF80CB}" type="presParOf" srcId="{8B474D5F-D92C-47D6-A698-C2FF49F7D414}" destId="{52227E64-4917-4172-873C-8CD9C5F2E045}" srcOrd="0" destOrd="0" presId="urn:microsoft.com/office/officeart/2008/layout/LinedList"/>
    <dgm:cxn modelId="{D13F1037-14DC-4D2A-BE44-C118FE75A665}" type="presParOf" srcId="{8B474D5F-D92C-47D6-A698-C2FF49F7D414}" destId="{13CED11C-4AC4-4199-B667-3DD51EB665B8}" srcOrd="1" destOrd="0" presId="urn:microsoft.com/office/officeart/2008/layout/LinedList"/>
    <dgm:cxn modelId="{8E710A1D-AA35-4CA3-BE90-F323C0F08CD8}" type="presParOf" srcId="{13CED11C-4AC4-4199-B667-3DD51EB665B8}" destId="{FABC1F73-2E3A-4B44-97B2-FF1E7EEB1537}" srcOrd="0" destOrd="0" presId="urn:microsoft.com/office/officeart/2008/layout/LinedList"/>
    <dgm:cxn modelId="{E17F8F0E-4EEB-42B8-AE5A-DBA47FCECBC5}" type="presParOf" srcId="{13CED11C-4AC4-4199-B667-3DD51EB665B8}" destId="{E67F22BA-70E2-4C39-A6CC-AD84DC44AA15}" srcOrd="1" destOrd="0" presId="urn:microsoft.com/office/officeart/2008/layout/LinedList"/>
    <dgm:cxn modelId="{C0794F3D-FAC2-4C26-AC72-A4A296C4DD8B}" type="presParOf" srcId="{E67F22BA-70E2-4C39-A6CC-AD84DC44AA15}" destId="{C4C17B49-6866-4F6B-ABDE-EF600A10A719}" srcOrd="0" destOrd="0" presId="urn:microsoft.com/office/officeart/2008/layout/LinedList"/>
    <dgm:cxn modelId="{CF613D3F-079B-4DC6-8663-21D85411E9B4}" type="presParOf" srcId="{E67F22BA-70E2-4C39-A6CC-AD84DC44AA15}" destId="{3C353A2E-45B4-4F7D-890A-B00AA05669E7}" srcOrd="1" destOrd="0" presId="urn:microsoft.com/office/officeart/2008/layout/LinedList"/>
    <dgm:cxn modelId="{6BEED2FC-DA36-45E3-8F30-DD72A6314B69}" type="presParOf" srcId="{E67F22BA-70E2-4C39-A6CC-AD84DC44AA15}" destId="{BCFC7FCA-D35B-4BF2-B3E2-75721D19601A}" srcOrd="2" destOrd="0" presId="urn:microsoft.com/office/officeart/2008/layout/LinedList"/>
    <dgm:cxn modelId="{F9B45967-C9F1-4F67-9694-1142194810B2}" type="presParOf" srcId="{13CED11C-4AC4-4199-B667-3DD51EB665B8}" destId="{FBDBFC1E-573D-4A2E-B514-98653BEEFA95}" srcOrd="2" destOrd="0" presId="urn:microsoft.com/office/officeart/2008/layout/LinedList"/>
    <dgm:cxn modelId="{DD1784F0-4A2A-4022-A448-D1DCED95FA88}" type="presParOf" srcId="{13CED11C-4AC4-4199-B667-3DD51EB665B8}" destId="{A84FED8B-C8C3-41A7-BD2F-BC0B41E3F2F8}" srcOrd="3" destOrd="0" presId="urn:microsoft.com/office/officeart/2008/layout/LinedList"/>
    <dgm:cxn modelId="{AD04AA3E-CD28-4705-89E6-F47249274223}" type="presParOf" srcId="{13CED11C-4AC4-4199-B667-3DD51EB665B8}" destId="{81CF8204-09ED-47C4-A52E-4429C5F343A8}" srcOrd="4" destOrd="0" presId="urn:microsoft.com/office/officeart/2008/layout/LinedList"/>
    <dgm:cxn modelId="{9EE4467C-AE84-4BA5-9FA2-07A9D458D5EF}" type="presParOf" srcId="{81CF8204-09ED-47C4-A52E-4429C5F343A8}" destId="{4BBA6216-B027-49A2-94AD-5063B551F3B1}" srcOrd="0" destOrd="0" presId="urn:microsoft.com/office/officeart/2008/layout/LinedList"/>
    <dgm:cxn modelId="{E64920BD-A6FA-4807-B1BC-FFAD03EB4A33}" type="presParOf" srcId="{81CF8204-09ED-47C4-A52E-4429C5F343A8}" destId="{C06115D7-B744-42AE-93DC-CB9F300713AE}" srcOrd="1" destOrd="0" presId="urn:microsoft.com/office/officeart/2008/layout/LinedList"/>
    <dgm:cxn modelId="{5B1ACA07-F366-4340-BEA4-7B2C044421BE}" type="presParOf" srcId="{81CF8204-09ED-47C4-A52E-4429C5F343A8}" destId="{0D6272F0-DCE1-45AE-985E-90BA8D807EC9}" srcOrd="2" destOrd="0" presId="urn:microsoft.com/office/officeart/2008/layout/LinedList"/>
    <dgm:cxn modelId="{A9AD5274-0834-4593-B064-42E8B6339304}" type="presParOf" srcId="{13CED11C-4AC4-4199-B667-3DD51EB665B8}" destId="{326942FD-9D19-43AA-9DC1-4FA1ECD97ED9}" srcOrd="5" destOrd="0" presId="urn:microsoft.com/office/officeart/2008/layout/LinedList"/>
    <dgm:cxn modelId="{4E02E6DD-8039-4F5F-A398-2450572C3DE3}" type="presParOf" srcId="{13CED11C-4AC4-4199-B667-3DD51EB665B8}" destId="{F4E51812-822F-4310-A9F2-450D3E25C835}" srcOrd="6" destOrd="0" presId="urn:microsoft.com/office/officeart/2008/layout/LinedList"/>
    <dgm:cxn modelId="{8A925A0A-2280-470B-B720-21F709AE7001}" type="presParOf" srcId="{CEB2AA11-11DB-4046-91A2-3DB24A3D7274}" destId="{05C44CA3-473A-4EA2-8A4A-88E8F97170BC}" srcOrd="2" destOrd="0" presId="urn:microsoft.com/office/officeart/2008/layout/LinedList"/>
    <dgm:cxn modelId="{C744BE91-482B-4E79-90C9-8B565786164F}" type="presParOf" srcId="{CEB2AA11-11DB-4046-91A2-3DB24A3D7274}" destId="{257DC9CF-F3D3-4865-9AC4-08734FD23B14}" srcOrd="3" destOrd="0" presId="urn:microsoft.com/office/officeart/2008/layout/LinedList"/>
    <dgm:cxn modelId="{16053D23-F33E-44FF-A34A-1FF79F34C99B}" type="presParOf" srcId="{257DC9CF-F3D3-4865-9AC4-08734FD23B14}" destId="{B83CF837-7179-440E-ADCB-6FCB657470AC}" srcOrd="0" destOrd="0" presId="urn:microsoft.com/office/officeart/2008/layout/LinedList"/>
    <dgm:cxn modelId="{2C6F7DEC-D7D9-44C8-94D5-E1847B4ED7E7}" type="presParOf" srcId="{257DC9CF-F3D3-4865-9AC4-08734FD23B14}" destId="{E548204F-1723-42F7-B083-D8FC183C3B5A}" srcOrd="1" destOrd="0" presId="urn:microsoft.com/office/officeart/2008/layout/LinedList"/>
    <dgm:cxn modelId="{86BF305B-AE66-4F6E-AA5E-48D12DE95270}" type="presParOf" srcId="{E548204F-1723-42F7-B083-D8FC183C3B5A}" destId="{C6968B37-0AC9-47FD-8DC7-2E21530CC5DA}" srcOrd="0" destOrd="0" presId="urn:microsoft.com/office/officeart/2008/layout/LinedList"/>
    <dgm:cxn modelId="{FC4A2D84-6C2C-4EB3-8C16-6CE132789C0E}" type="presParOf" srcId="{E548204F-1723-42F7-B083-D8FC183C3B5A}" destId="{D1E84D86-E32D-4068-99E3-CFB79CCBE7C7}" srcOrd="1" destOrd="0" presId="urn:microsoft.com/office/officeart/2008/layout/LinedList"/>
    <dgm:cxn modelId="{D302D197-D200-4BB7-A514-1A745E15340A}" type="presParOf" srcId="{D1E84D86-E32D-4068-99E3-CFB79CCBE7C7}" destId="{80E7F44F-8846-471A-9256-A50B52A33D1B}" srcOrd="0" destOrd="0" presId="urn:microsoft.com/office/officeart/2008/layout/LinedList"/>
    <dgm:cxn modelId="{8195DEBB-D88F-4C66-918E-6B7B4D9B869F}" type="presParOf" srcId="{D1E84D86-E32D-4068-99E3-CFB79CCBE7C7}" destId="{22310B35-B7FD-4331-BBB6-CB110C40A25A}" srcOrd="1" destOrd="0" presId="urn:microsoft.com/office/officeart/2008/layout/LinedList"/>
    <dgm:cxn modelId="{2ADD00E9-3668-4DFB-832F-BBFAC1ED2352}" type="presParOf" srcId="{D1E84D86-E32D-4068-99E3-CFB79CCBE7C7}" destId="{212E38A9-CFE1-4DF4-BF1D-C45E12142BE4}" srcOrd="2" destOrd="0" presId="urn:microsoft.com/office/officeart/2008/layout/LinedList"/>
    <dgm:cxn modelId="{2807F821-5778-43B7-A1C2-1058B6D32D68}" type="presParOf" srcId="{E548204F-1723-42F7-B083-D8FC183C3B5A}" destId="{1DBF2502-B67D-4528-8112-03A55E7AB9ED}" srcOrd="2" destOrd="0" presId="urn:microsoft.com/office/officeart/2008/layout/LinedList"/>
    <dgm:cxn modelId="{764286E1-F33A-4EDB-B528-314277FB3603}" type="presParOf" srcId="{E548204F-1723-42F7-B083-D8FC183C3B5A}" destId="{9BEECAD6-3F45-4AAF-9C74-06702944A5DB}" srcOrd="3" destOrd="0" presId="urn:microsoft.com/office/officeart/2008/layout/LinedList"/>
    <dgm:cxn modelId="{3CC320B5-3303-4261-ACD8-BFBDCC58CC04}" type="presParOf" srcId="{E548204F-1723-42F7-B083-D8FC183C3B5A}" destId="{7B1A19BA-B674-4866-AD31-2F61C6C792DB}" srcOrd="4" destOrd="0" presId="urn:microsoft.com/office/officeart/2008/layout/LinedList"/>
    <dgm:cxn modelId="{D746D291-F0FD-4617-BEAA-20C9D0FCFA3D}" type="presParOf" srcId="{7B1A19BA-B674-4866-AD31-2F61C6C792DB}" destId="{A7454768-1928-4BAF-9BD5-A4790D6A278C}" srcOrd="0" destOrd="0" presId="urn:microsoft.com/office/officeart/2008/layout/LinedList"/>
    <dgm:cxn modelId="{59101A9D-B161-4019-9DB0-B849B655327A}" type="presParOf" srcId="{7B1A19BA-B674-4866-AD31-2F61C6C792DB}" destId="{8ADD6A13-47DC-45C3-B6DA-4B506FB80BFE}" srcOrd="1" destOrd="0" presId="urn:microsoft.com/office/officeart/2008/layout/LinedList"/>
    <dgm:cxn modelId="{A00C87AA-070D-4897-891A-53D036D4CEC4}" type="presParOf" srcId="{7B1A19BA-B674-4866-AD31-2F61C6C792DB}" destId="{6BAB2DCA-A5EB-4BD5-96F8-E11E480F81E3}" srcOrd="2" destOrd="0" presId="urn:microsoft.com/office/officeart/2008/layout/LinedList"/>
    <dgm:cxn modelId="{63C766A6-08FF-45F5-897F-DEB675CB9538}" type="presParOf" srcId="{E548204F-1723-42F7-B083-D8FC183C3B5A}" destId="{7C5003EE-AEE5-425C-88C8-58077840A8AA}" srcOrd="5" destOrd="0" presId="urn:microsoft.com/office/officeart/2008/layout/LinedList"/>
    <dgm:cxn modelId="{E12FD64D-FC00-48F7-9E98-623729380FE2}" type="presParOf" srcId="{E548204F-1723-42F7-B083-D8FC183C3B5A}" destId="{4429675F-A772-495B-AA78-2B9592C96F76}" srcOrd="6" destOrd="0" presId="urn:microsoft.com/office/officeart/2008/layout/LinedList"/>
    <dgm:cxn modelId="{A4363B43-61C8-4618-9C62-AD7AAFBB8BED}" type="presParOf" srcId="{E548204F-1723-42F7-B083-D8FC183C3B5A}" destId="{9AD8535F-5C26-4792-BA31-00C0818A08E3}" srcOrd="7" destOrd="0" presId="urn:microsoft.com/office/officeart/2008/layout/LinedList"/>
    <dgm:cxn modelId="{DB8C4FA4-8993-4393-96CC-9605B115D314}" type="presParOf" srcId="{9AD8535F-5C26-4792-BA31-00C0818A08E3}" destId="{2AB3F800-2401-4125-97CF-559F95ABF83C}" srcOrd="0" destOrd="0" presId="urn:microsoft.com/office/officeart/2008/layout/LinedList"/>
    <dgm:cxn modelId="{45B81609-432A-4795-ACF1-442ABFAB531B}" type="presParOf" srcId="{9AD8535F-5C26-4792-BA31-00C0818A08E3}" destId="{E0924E7F-F916-4830-9677-23813A6FEBF0}" srcOrd="1" destOrd="0" presId="urn:microsoft.com/office/officeart/2008/layout/LinedList"/>
    <dgm:cxn modelId="{2221879A-90EB-4430-B6CE-DD9018806A18}" type="presParOf" srcId="{9AD8535F-5C26-4792-BA31-00C0818A08E3}" destId="{7CC2951B-CEC0-49AA-A943-1C16AB2F7CBE}" srcOrd="2" destOrd="0" presId="urn:microsoft.com/office/officeart/2008/layout/LinedList"/>
    <dgm:cxn modelId="{3AE1E675-C762-4EF9-9AD0-5950C7E13C1E}" type="presParOf" srcId="{E548204F-1723-42F7-B083-D8FC183C3B5A}" destId="{A860022F-DFF1-4168-AC51-5188B76E929E}" srcOrd="8" destOrd="0" presId="urn:microsoft.com/office/officeart/2008/layout/LinedList"/>
    <dgm:cxn modelId="{95AC2E61-D1DE-4183-A395-0149B83FD7D5}" type="presParOf" srcId="{E548204F-1723-42F7-B083-D8FC183C3B5A}" destId="{83BA9CB8-D9C7-48EC-A46A-087DD5C9294F}" srcOrd="9" destOrd="0" presId="urn:microsoft.com/office/officeart/2008/layout/LinedList"/>
    <dgm:cxn modelId="{335D9744-E92C-4E2E-A2B9-9F215306251C}" type="presParOf" srcId="{CEB2AA11-11DB-4046-91A2-3DB24A3D7274}" destId="{09A1D86D-1699-4CEE-AA00-0E949E3DFFC7}" srcOrd="4" destOrd="0" presId="urn:microsoft.com/office/officeart/2008/layout/LinedList"/>
    <dgm:cxn modelId="{FC49614C-BB7A-46CF-9F78-4754176CEC13}" type="presParOf" srcId="{CEB2AA11-11DB-4046-91A2-3DB24A3D7274}" destId="{6123F4CB-13AF-479D-85FC-03F6F6DCFB03}" srcOrd="5" destOrd="0" presId="urn:microsoft.com/office/officeart/2008/layout/LinedList"/>
    <dgm:cxn modelId="{EDC98579-70E0-4DFA-9CE5-E2B0B3268CAA}" type="presParOf" srcId="{6123F4CB-13AF-479D-85FC-03F6F6DCFB03}" destId="{00D53D7B-1459-45F7-95EF-ECD68672A45B}" srcOrd="0" destOrd="0" presId="urn:microsoft.com/office/officeart/2008/layout/LinedList"/>
    <dgm:cxn modelId="{C19CEBE4-9731-4121-93E4-132D7902ADB1}" type="presParOf" srcId="{6123F4CB-13AF-479D-85FC-03F6F6DCFB03}" destId="{75C44D40-5D2C-44D0-A4F5-E5F65F216C19}" srcOrd="1" destOrd="0" presId="urn:microsoft.com/office/officeart/2008/layout/LinedList"/>
    <dgm:cxn modelId="{58156875-9688-4D83-AC3C-9E915749143C}" type="presParOf" srcId="{75C44D40-5D2C-44D0-A4F5-E5F65F216C19}" destId="{FEFBFE95-546D-4EA2-A511-0BB1E1570960}" srcOrd="0" destOrd="0" presId="urn:microsoft.com/office/officeart/2008/layout/LinedList"/>
    <dgm:cxn modelId="{1FEC38FC-1B3B-4573-862D-CD071458B4CF}" type="presParOf" srcId="{75C44D40-5D2C-44D0-A4F5-E5F65F216C19}" destId="{C2D313AA-3416-4EA4-A106-9139416D219D}" srcOrd="1" destOrd="0" presId="urn:microsoft.com/office/officeart/2008/layout/LinedList"/>
    <dgm:cxn modelId="{2B3EE8BB-DD6B-4824-BEE7-39A139D3D0C6}" type="presParOf" srcId="{C2D313AA-3416-4EA4-A106-9139416D219D}" destId="{6B7AA78D-4E8E-4005-A36E-C3EB77556CC2}" srcOrd="0" destOrd="0" presId="urn:microsoft.com/office/officeart/2008/layout/LinedList"/>
    <dgm:cxn modelId="{B33569F3-7F88-4E85-8373-1FA660BFFDF7}" type="presParOf" srcId="{C2D313AA-3416-4EA4-A106-9139416D219D}" destId="{44C750EC-563D-4F9B-8C03-D72378578911}" srcOrd="1" destOrd="0" presId="urn:microsoft.com/office/officeart/2008/layout/LinedList"/>
    <dgm:cxn modelId="{85F7D3E1-C13B-463A-9637-0E47C8BA88DA}" type="presParOf" srcId="{C2D313AA-3416-4EA4-A106-9139416D219D}" destId="{2F3662E7-D6F4-4E80-B16A-8ACD1B108775}" srcOrd="2" destOrd="0" presId="urn:microsoft.com/office/officeart/2008/layout/LinedList"/>
    <dgm:cxn modelId="{7CD51085-F78A-4159-97F7-72077BAF63AA}" type="presParOf" srcId="{75C44D40-5D2C-44D0-A4F5-E5F65F216C19}" destId="{5EB7A2B7-D717-4DB7-A2A4-153E9B0C8BC6}" srcOrd="2" destOrd="0" presId="urn:microsoft.com/office/officeart/2008/layout/LinedList"/>
    <dgm:cxn modelId="{719CB532-B275-4AEB-B7FA-D2D2FE0FA477}" type="presParOf" srcId="{75C44D40-5D2C-44D0-A4F5-E5F65F216C19}" destId="{ADDA4050-46CB-4204-AB88-00CDA3F57D00}" srcOrd="3" destOrd="0" presId="urn:microsoft.com/office/officeart/2008/layout/LinedList"/>
    <dgm:cxn modelId="{52055C69-5C00-49AF-B456-072749B49C19}" type="presParOf" srcId="{CEB2AA11-11DB-4046-91A2-3DB24A3D7274}" destId="{0E774913-6F66-4CDC-9A64-76774B49241B}" srcOrd="6" destOrd="0" presId="urn:microsoft.com/office/officeart/2008/layout/LinedList"/>
    <dgm:cxn modelId="{1BC41FE0-2F5E-4B47-A950-5C35289C5EDC}" type="presParOf" srcId="{CEB2AA11-11DB-4046-91A2-3DB24A3D7274}" destId="{F78FB84C-E9A1-4BE1-B9EE-C380EF065E30}" srcOrd="7" destOrd="0" presId="urn:microsoft.com/office/officeart/2008/layout/LinedList"/>
    <dgm:cxn modelId="{0B4467A5-E530-437D-B126-6D8F60B7DCEF}" type="presParOf" srcId="{F78FB84C-E9A1-4BE1-B9EE-C380EF065E30}" destId="{C7B8EC1E-2A21-4CE6-8A8F-E0B11DC29D0D}" srcOrd="0" destOrd="0" presId="urn:microsoft.com/office/officeart/2008/layout/LinedList"/>
    <dgm:cxn modelId="{FC3EE8B0-CDB1-4CB6-975D-7913995CA3C2}" type="presParOf" srcId="{F78FB84C-E9A1-4BE1-B9EE-C380EF065E30}" destId="{85C7B462-CF3C-4A53-8334-2C7DF2E3F5F8}" srcOrd="1" destOrd="0" presId="urn:microsoft.com/office/officeart/2008/layout/LinedList"/>
    <dgm:cxn modelId="{087950A7-DC75-4105-B8D7-9148857824ED}" type="presParOf" srcId="{85C7B462-CF3C-4A53-8334-2C7DF2E3F5F8}" destId="{CBE46E5C-6A18-4E03-BF9B-DE4BB07ADBD7}" srcOrd="0" destOrd="0" presId="urn:microsoft.com/office/officeart/2008/layout/LinedList"/>
    <dgm:cxn modelId="{9AF67A1D-FEDA-4F8E-84D3-A448F806909B}" type="presParOf" srcId="{85C7B462-CF3C-4A53-8334-2C7DF2E3F5F8}" destId="{19374139-777C-4725-9E2E-A162B8D0ABC4}" srcOrd="1" destOrd="0" presId="urn:microsoft.com/office/officeart/2008/layout/LinedList"/>
    <dgm:cxn modelId="{6CD2350E-3330-4946-A839-F0BAC4C550E4}" type="presParOf" srcId="{19374139-777C-4725-9E2E-A162B8D0ABC4}" destId="{F8175DC9-75D6-41E0-B05A-48E6FCC84795}" srcOrd="0" destOrd="0" presId="urn:microsoft.com/office/officeart/2008/layout/LinedList"/>
    <dgm:cxn modelId="{5DDD0914-436F-481D-BD02-E84B2BFA355E}" type="presParOf" srcId="{19374139-777C-4725-9E2E-A162B8D0ABC4}" destId="{8562FE6E-E1A5-4E02-B5B9-3A47AD4E8CAB}" srcOrd="1" destOrd="0" presId="urn:microsoft.com/office/officeart/2008/layout/LinedList"/>
    <dgm:cxn modelId="{CCD9D969-F48D-4568-B0C1-62169B973287}" type="presParOf" srcId="{19374139-777C-4725-9E2E-A162B8D0ABC4}" destId="{71BE8585-B5F4-4050-99DC-E828F2AF733A}" srcOrd="2" destOrd="0" presId="urn:microsoft.com/office/officeart/2008/layout/LinedList"/>
    <dgm:cxn modelId="{4DDC5ACA-8CEF-4773-B28B-3303A396D5A7}" type="presParOf" srcId="{85C7B462-CF3C-4A53-8334-2C7DF2E3F5F8}" destId="{99AA27C8-6BDF-49CA-A7ED-D843ADCBD2D5}" srcOrd="2" destOrd="0" presId="urn:microsoft.com/office/officeart/2008/layout/LinedList"/>
    <dgm:cxn modelId="{9BE14A42-9F2A-4A77-BA65-FE4A2449C23C}" type="presParOf" srcId="{85C7B462-CF3C-4A53-8334-2C7DF2E3F5F8}" destId="{3B579DED-C3E6-4467-9CF0-452481E7E59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EAC61C-20D4-4736-B2E3-50FA9992D7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348356-27AF-44F5-996A-B748D71E46DD}">
      <dgm:prSet/>
      <dgm:spPr/>
      <dgm:t>
        <a:bodyPr/>
        <a:lstStyle/>
        <a:p>
          <a:r>
            <a:rPr lang="en-US" b="1" i="0" baseline="0"/>
            <a:t>Ορισμός:</a:t>
          </a:r>
          <a:endParaRPr lang="en-US"/>
        </a:p>
      </dgm:t>
    </dgm:pt>
    <dgm:pt modelId="{0B98CD6A-A952-4E91-8DC7-57BB4A32B983}" type="parTrans" cxnId="{27F22B5D-CDC1-4691-939A-2B4D2E6B8446}">
      <dgm:prSet/>
      <dgm:spPr/>
      <dgm:t>
        <a:bodyPr/>
        <a:lstStyle/>
        <a:p>
          <a:endParaRPr lang="en-US"/>
        </a:p>
      </dgm:t>
    </dgm:pt>
    <dgm:pt modelId="{F1DF39F2-D57A-47FA-91AA-53A29F3591BC}" type="sibTrans" cxnId="{27F22B5D-CDC1-4691-939A-2B4D2E6B8446}">
      <dgm:prSet/>
      <dgm:spPr/>
      <dgm:t>
        <a:bodyPr/>
        <a:lstStyle/>
        <a:p>
          <a:endParaRPr lang="en-US"/>
        </a:p>
      </dgm:t>
    </dgm:pt>
    <dgm:pt modelId="{97CF301E-BD38-41F1-8DB6-47F905E9C4C3}">
      <dgm:prSet/>
      <dgm:spPr/>
      <dgm:t>
        <a:bodyPr/>
        <a:lstStyle/>
        <a:p>
          <a:r>
            <a:rPr lang="en-US" b="0" i="0" baseline="0" dirty="0"/>
            <a:t>Η </a:t>
          </a:r>
          <a:r>
            <a:rPr lang="en-US" b="0" i="0" baseline="0" dirty="0" err="1"/>
            <a:t>ικ</a:t>
          </a:r>
          <a:r>
            <a:rPr lang="en-US" b="0" i="0" baseline="0" dirty="0"/>
            <a:t>ανότητα να αναγνωρίζουμε, να κατηγοριοποιούμε και να κατανοούμε τα φυσικά φαινόμενα.</a:t>
          </a:r>
          <a:endParaRPr lang="en-US" dirty="0"/>
        </a:p>
      </dgm:t>
    </dgm:pt>
    <dgm:pt modelId="{EBDF3CFE-7832-416C-8421-28711B205472}" type="parTrans" cxnId="{5F5335B4-285B-47CD-89FD-386E4738573D}">
      <dgm:prSet/>
      <dgm:spPr/>
      <dgm:t>
        <a:bodyPr/>
        <a:lstStyle/>
        <a:p>
          <a:endParaRPr lang="en-US"/>
        </a:p>
      </dgm:t>
    </dgm:pt>
    <dgm:pt modelId="{EA1B92F3-277E-4746-A85C-396A7D968DC6}" type="sibTrans" cxnId="{5F5335B4-285B-47CD-89FD-386E4738573D}">
      <dgm:prSet/>
      <dgm:spPr/>
      <dgm:t>
        <a:bodyPr/>
        <a:lstStyle/>
        <a:p>
          <a:endParaRPr lang="en-US"/>
        </a:p>
      </dgm:t>
    </dgm:pt>
    <dgm:pt modelId="{99C8DFA5-D0BD-45AD-B7B3-C73CDAB5355F}">
      <dgm:prSet/>
      <dgm:spPr/>
      <dgm:t>
        <a:bodyPr/>
        <a:lstStyle/>
        <a:p>
          <a:r>
            <a:rPr lang="en-US" b="0" i="0" baseline="0" dirty="0" err="1"/>
            <a:t>Περιλ</a:t>
          </a:r>
          <a:r>
            <a:rPr lang="en-US" b="0" i="0" baseline="0" dirty="0"/>
            <a:t>αμβάνει την ικανότητα παρατήρησης και κατανόησης των σχέσεων στη φύση.</a:t>
          </a:r>
          <a:endParaRPr lang="en-US" dirty="0"/>
        </a:p>
      </dgm:t>
    </dgm:pt>
    <dgm:pt modelId="{9D7F92BC-7B66-41E6-B726-201F4889BF3D}" type="parTrans" cxnId="{D0D85E8B-52F2-41D7-99D5-7CE0E9A1FB6C}">
      <dgm:prSet/>
      <dgm:spPr/>
      <dgm:t>
        <a:bodyPr/>
        <a:lstStyle/>
        <a:p>
          <a:endParaRPr lang="en-US"/>
        </a:p>
      </dgm:t>
    </dgm:pt>
    <dgm:pt modelId="{8F4FE179-0B93-47CE-ACF5-D043322EDC29}" type="sibTrans" cxnId="{D0D85E8B-52F2-41D7-99D5-7CE0E9A1FB6C}">
      <dgm:prSet/>
      <dgm:spPr/>
      <dgm:t>
        <a:bodyPr/>
        <a:lstStyle/>
        <a:p>
          <a:endParaRPr lang="en-US"/>
        </a:p>
      </dgm:t>
    </dgm:pt>
    <dgm:pt modelId="{E42FC93E-AF92-4612-8F40-C772B375A2CA}">
      <dgm:prSet/>
      <dgm:spPr/>
      <dgm:t>
        <a:bodyPr/>
        <a:lstStyle/>
        <a:p>
          <a:r>
            <a:rPr lang="en-US" b="1" i="0" baseline="0"/>
            <a:t>Χαρακτηριστικά:</a:t>
          </a:r>
          <a:endParaRPr lang="en-US"/>
        </a:p>
      </dgm:t>
    </dgm:pt>
    <dgm:pt modelId="{8DAF279B-8D79-4A3D-BE29-36FCAD1B6EDF}" type="parTrans" cxnId="{54884C45-0906-4BC7-A073-D4A30778291E}">
      <dgm:prSet/>
      <dgm:spPr/>
      <dgm:t>
        <a:bodyPr/>
        <a:lstStyle/>
        <a:p>
          <a:endParaRPr lang="en-US"/>
        </a:p>
      </dgm:t>
    </dgm:pt>
    <dgm:pt modelId="{DBB5DCE5-370C-41A3-8B43-C9D2363A6924}" type="sibTrans" cxnId="{54884C45-0906-4BC7-A073-D4A30778291E}">
      <dgm:prSet/>
      <dgm:spPr/>
      <dgm:t>
        <a:bodyPr/>
        <a:lstStyle/>
        <a:p>
          <a:endParaRPr lang="en-US"/>
        </a:p>
      </dgm:t>
    </dgm:pt>
    <dgm:pt modelId="{A40643C4-5E38-458C-972F-B1B6826C44A6}">
      <dgm:prSet/>
      <dgm:spPr/>
      <dgm:t>
        <a:bodyPr/>
        <a:lstStyle/>
        <a:p>
          <a:r>
            <a:rPr lang="en-US" b="0" i="0" baseline="0" dirty="0" err="1"/>
            <a:t>Ικ</a:t>
          </a:r>
          <a:r>
            <a:rPr lang="en-US" b="0" i="0" baseline="0" dirty="0"/>
            <a:t>ανότητα αναγνώρισης και κατηγοριοποίησης φυτών, ζώων και φυσικών φαινομένων.</a:t>
          </a:r>
          <a:endParaRPr lang="en-US" dirty="0"/>
        </a:p>
      </dgm:t>
    </dgm:pt>
    <dgm:pt modelId="{C7A6A0F3-C9E1-4F9D-92B5-CA0E00ACA77E}" type="parTrans" cxnId="{B30D9CEF-F391-47F9-BA64-4909049E2AD4}">
      <dgm:prSet/>
      <dgm:spPr/>
      <dgm:t>
        <a:bodyPr/>
        <a:lstStyle/>
        <a:p>
          <a:endParaRPr lang="en-US"/>
        </a:p>
      </dgm:t>
    </dgm:pt>
    <dgm:pt modelId="{B2E7480E-EAAB-40A2-A3BA-69AABB02FDF6}" type="sibTrans" cxnId="{B30D9CEF-F391-47F9-BA64-4909049E2AD4}">
      <dgm:prSet/>
      <dgm:spPr/>
      <dgm:t>
        <a:bodyPr/>
        <a:lstStyle/>
        <a:p>
          <a:endParaRPr lang="en-US"/>
        </a:p>
      </dgm:t>
    </dgm:pt>
    <dgm:pt modelId="{01B70058-45ED-413E-AA7D-A5BA64803CDC}">
      <dgm:prSet/>
      <dgm:spPr/>
      <dgm:t>
        <a:bodyPr/>
        <a:lstStyle/>
        <a:p>
          <a:r>
            <a:rPr lang="en-US" b="0" i="0" baseline="0" dirty="0" err="1"/>
            <a:t>Δεξιότητες</a:t>
          </a:r>
          <a:r>
            <a:rPr lang="en-US" b="0" i="0" baseline="0" dirty="0"/>
            <a:t> </a:t>
          </a:r>
          <a:r>
            <a:rPr lang="en-US" b="0" i="0" baseline="0" dirty="0" err="1"/>
            <a:t>στην</a:t>
          </a:r>
          <a:r>
            <a:rPr lang="en-US" b="0" i="0" baseline="0" dirty="0"/>
            <a:t> παρα</a:t>
          </a:r>
          <a:r>
            <a:rPr lang="en-US" b="0" i="0" baseline="0" dirty="0" err="1"/>
            <a:t>τήρηση</a:t>
          </a:r>
          <a:r>
            <a:rPr lang="en-US" b="0" i="0" baseline="0" dirty="0"/>
            <a:t> και α</a:t>
          </a:r>
          <a:r>
            <a:rPr lang="en-US" b="0" i="0" baseline="0" dirty="0" err="1"/>
            <a:t>νάλυση</a:t>
          </a:r>
          <a:r>
            <a:rPr lang="en-US" b="0" i="0" baseline="0" dirty="0"/>
            <a:t> του </a:t>
          </a:r>
          <a:r>
            <a:rPr lang="en-US" b="0" i="0" baseline="0" dirty="0" err="1"/>
            <a:t>φυσικού</a:t>
          </a:r>
          <a:r>
            <a:rPr lang="en-US" b="0" i="0" baseline="0" dirty="0"/>
            <a:t> π</a:t>
          </a:r>
          <a:r>
            <a:rPr lang="en-US" b="0" i="0" baseline="0" dirty="0" err="1"/>
            <a:t>ερι</a:t>
          </a:r>
          <a:r>
            <a:rPr lang="en-US" b="0" i="0" baseline="0" dirty="0"/>
            <a:t>βάλλοντος.</a:t>
          </a:r>
          <a:endParaRPr lang="en-US" dirty="0"/>
        </a:p>
      </dgm:t>
    </dgm:pt>
    <dgm:pt modelId="{DA71B564-1F63-4F78-986A-BDB7520FE5DE}" type="parTrans" cxnId="{5291A5A3-6C35-451D-9ED5-CC252D53449A}">
      <dgm:prSet/>
      <dgm:spPr/>
      <dgm:t>
        <a:bodyPr/>
        <a:lstStyle/>
        <a:p>
          <a:endParaRPr lang="en-US"/>
        </a:p>
      </dgm:t>
    </dgm:pt>
    <dgm:pt modelId="{5B5427E8-787D-407F-A180-B3D701DC428D}" type="sibTrans" cxnId="{5291A5A3-6C35-451D-9ED5-CC252D53449A}">
      <dgm:prSet/>
      <dgm:spPr/>
      <dgm:t>
        <a:bodyPr/>
        <a:lstStyle/>
        <a:p>
          <a:endParaRPr lang="en-US"/>
        </a:p>
      </dgm:t>
    </dgm:pt>
    <dgm:pt modelId="{3D4E3B10-09F7-4384-B39C-01239139C138}">
      <dgm:prSet/>
      <dgm:spPr/>
      <dgm:t>
        <a:bodyPr/>
        <a:lstStyle/>
        <a:p>
          <a:r>
            <a:rPr lang="en-US" b="0" i="0" baseline="0" dirty="0" err="1"/>
            <a:t>Ικ</a:t>
          </a:r>
          <a:r>
            <a:rPr lang="en-US" b="0" i="0" baseline="0" dirty="0"/>
            <a:t>ανότητα κατανόησης των οικοσυστημάτων και των βιολογικών διεργασιών.</a:t>
          </a:r>
          <a:endParaRPr lang="en-US" dirty="0"/>
        </a:p>
      </dgm:t>
    </dgm:pt>
    <dgm:pt modelId="{8E9F3A56-B153-49C9-8712-55D59838D65E}" type="parTrans" cxnId="{C45569B8-CF0B-48E7-BB10-8F407DCFC0F2}">
      <dgm:prSet/>
      <dgm:spPr/>
      <dgm:t>
        <a:bodyPr/>
        <a:lstStyle/>
        <a:p>
          <a:endParaRPr lang="en-US"/>
        </a:p>
      </dgm:t>
    </dgm:pt>
    <dgm:pt modelId="{ABC58BD2-9DB4-4FAF-AFE7-99CBFC537F54}" type="sibTrans" cxnId="{C45569B8-CF0B-48E7-BB10-8F407DCFC0F2}">
      <dgm:prSet/>
      <dgm:spPr/>
      <dgm:t>
        <a:bodyPr/>
        <a:lstStyle/>
        <a:p>
          <a:endParaRPr lang="en-US"/>
        </a:p>
      </dgm:t>
    </dgm:pt>
    <dgm:pt modelId="{3B58EE8D-490F-4684-8CAA-F1CE9B3C9E99}">
      <dgm:prSet/>
      <dgm:spPr/>
      <dgm:t>
        <a:bodyPr/>
        <a:lstStyle/>
        <a:p>
          <a:r>
            <a:rPr lang="en-US" b="1" i="0" baseline="0"/>
            <a:t>Εφαρμογές:</a:t>
          </a:r>
          <a:endParaRPr lang="en-US"/>
        </a:p>
      </dgm:t>
    </dgm:pt>
    <dgm:pt modelId="{7586839A-8246-4D2B-942C-6329989F8A9E}" type="parTrans" cxnId="{6C07D797-D8CE-424C-8F55-A7EA00CA4E10}">
      <dgm:prSet/>
      <dgm:spPr/>
      <dgm:t>
        <a:bodyPr/>
        <a:lstStyle/>
        <a:p>
          <a:endParaRPr lang="en-US"/>
        </a:p>
      </dgm:t>
    </dgm:pt>
    <dgm:pt modelId="{898BB92B-A920-4D0F-93AC-C3B566AD98B0}" type="sibTrans" cxnId="{6C07D797-D8CE-424C-8F55-A7EA00CA4E10}">
      <dgm:prSet/>
      <dgm:spPr/>
      <dgm:t>
        <a:bodyPr/>
        <a:lstStyle/>
        <a:p>
          <a:endParaRPr lang="en-US"/>
        </a:p>
      </dgm:t>
    </dgm:pt>
    <dgm:pt modelId="{1CA19BE0-D7FC-4B59-AF01-9521777F3838}">
      <dgm:prSet/>
      <dgm:spPr/>
      <dgm:t>
        <a:bodyPr/>
        <a:lstStyle/>
        <a:p>
          <a:r>
            <a:rPr lang="en-US" b="0" i="0" baseline="0" dirty="0" err="1"/>
            <a:t>Βιολόγοι</a:t>
          </a:r>
          <a:r>
            <a:rPr lang="en-US" b="0" i="0" baseline="0" dirty="0"/>
            <a:t>, </a:t>
          </a:r>
          <a:r>
            <a:rPr lang="en-US" b="0" i="0" baseline="0" dirty="0" err="1"/>
            <a:t>γεωλόγοι</a:t>
          </a:r>
          <a:r>
            <a:rPr lang="en-US" b="0" i="0" baseline="0" dirty="0"/>
            <a:t>, π</a:t>
          </a:r>
          <a:r>
            <a:rPr lang="en-US" b="0" i="0" baseline="0" dirty="0" err="1"/>
            <a:t>ερι</a:t>
          </a:r>
          <a:r>
            <a:rPr lang="en-US" b="0" i="0" baseline="0" dirty="0"/>
            <a:t>βαλλοντολόγοι, αγρότες.</a:t>
          </a:r>
          <a:endParaRPr lang="en-US" dirty="0"/>
        </a:p>
      </dgm:t>
    </dgm:pt>
    <dgm:pt modelId="{EA7B4C76-705F-4AAC-A119-63B266135103}" type="parTrans" cxnId="{CD104B35-6888-49D0-BC90-C8347D58DA09}">
      <dgm:prSet/>
      <dgm:spPr/>
      <dgm:t>
        <a:bodyPr/>
        <a:lstStyle/>
        <a:p>
          <a:endParaRPr lang="en-US"/>
        </a:p>
      </dgm:t>
    </dgm:pt>
    <dgm:pt modelId="{DFB01E38-486A-4797-94AC-92CA3DC01743}" type="sibTrans" cxnId="{CD104B35-6888-49D0-BC90-C8347D58DA09}">
      <dgm:prSet/>
      <dgm:spPr/>
      <dgm:t>
        <a:bodyPr/>
        <a:lstStyle/>
        <a:p>
          <a:endParaRPr lang="en-US"/>
        </a:p>
      </dgm:t>
    </dgm:pt>
    <dgm:pt modelId="{50451B61-9032-4BAC-AB20-4FCBFE7121A6}">
      <dgm:prSet/>
      <dgm:spPr/>
      <dgm:t>
        <a:bodyPr/>
        <a:lstStyle/>
        <a:p>
          <a:r>
            <a:rPr lang="en-US" b="1" i="0" baseline="0"/>
            <a:t>Παράδειγμα:</a:t>
          </a:r>
          <a:endParaRPr lang="en-US"/>
        </a:p>
      </dgm:t>
    </dgm:pt>
    <dgm:pt modelId="{00ACA610-487D-46D5-A214-C00D47F7DF40}" type="parTrans" cxnId="{4845E8F6-6DAF-498D-8792-5ABDB5FF833E}">
      <dgm:prSet/>
      <dgm:spPr/>
      <dgm:t>
        <a:bodyPr/>
        <a:lstStyle/>
        <a:p>
          <a:endParaRPr lang="en-US"/>
        </a:p>
      </dgm:t>
    </dgm:pt>
    <dgm:pt modelId="{5F4522C0-48ED-47AE-ACD3-1CE7AEFA273F}" type="sibTrans" cxnId="{4845E8F6-6DAF-498D-8792-5ABDB5FF833E}">
      <dgm:prSet/>
      <dgm:spPr/>
      <dgm:t>
        <a:bodyPr/>
        <a:lstStyle/>
        <a:p>
          <a:endParaRPr lang="en-US"/>
        </a:p>
      </dgm:t>
    </dgm:pt>
    <dgm:pt modelId="{C5B72FF2-5E6A-4215-BEA6-4B99B5C1BB92}">
      <dgm:prSet/>
      <dgm:spPr/>
      <dgm:t>
        <a:bodyPr/>
        <a:lstStyle/>
        <a:p>
          <a:r>
            <a:rPr lang="en-US" b="0" i="0" baseline="0" dirty="0" err="1"/>
            <a:t>Έν</a:t>
          </a:r>
          <a:r>
            <a:rPr lang="en-US" b="0" i="0" baseline="0" dirty="0"/>
            <a:t>ας βιολόγος που μελετάει τη συμπεριφορά των ζώων ή ένας περιβαλλοντολόγος που αναλύει την επίδραση της ανθρώπινης δραστηριότητας στο οικοσύστημα.</a:t>
          </a:r>
          <a:endParaRPr lang="en-US" dirty="0"/>
        </a:p>
      </dgm:t>
    </dgm:pt>
    <dgm:pt modelId="{D3236150-2568-41D3-AC4E-8F61857E65CC}" type="parTrans" cxnId="{17D9B238-7040-47DC-9B1F-42C7608B26DB}">
      <dgm:prSet/>
      <dgm:spPr/>
      <dgm:t>
        <a:bodyPr/>
        <a:lstStyle/>
        <a:p>
          <a:endParaRPr lang="en-US"/>
        </a:p>
      </dgm:t>
    </dgm:pt>
    <dgm:pt modelId="{7B1FBFA9-C281-40F1-96C4-4F3410001C4C}" type="sibTrans" cxnId="{17D9B238-7040-47DC-9B1F-42C7608B26DB}">
      <dgm:prSet/>
      <dgm:spPr/>
      <dgm:t>
        <a:bodyPr/>
        <a:lstStyle/>
        <a:p>
          <a:endParaRPr lang="en-US"/>
        </a:p>
      </dgm:t>
    </dgm:pt>
    <dgm:pt modelId="{E9F275FE-E2CD-486F-BC35-691E072E89FE}" type="pres">
      <dgm:prSet presAssocID="{57EAC61C-20D4-4736-B2E3-50FA9992D7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18D1B11-0E4D-46A3-814A-0DC967B83E34}" type="pres">
      <dgm:prSet presAssocID="{35348356-27AF-44F5-996A-B748D71E46D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8BF808-CD12-433C-8BFB-EF311F33FB92}" type="pres">
      <dgm:prSet presAssocID="{35348356-27AF-44F5-996A-B748D71E46D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D20D55-4EAE-4B7F-8E6F-5D3F7D1B61E0}" type="pres">
      <dgm:prSet presAssocID="{E42FC93E-AF92-4612-8F40-C772B375A2C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AAE08D-A4B9-4FDD-9156-52C6191BA769}" type="pres">
      <dgm:prSet presAssocID="{E42FC93E-AF92-4612-8F40-C772B375A2CA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4839C68-0C27-4F34-AECD-EF74E4BE2BAB}" type="pres">
      <dgm:prSet presAssocID="{3B58EE8D-490F-4684-8CAA-F1CE9B3C9E9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E75AB7-874D-432D-ADEC-78C47CECB03B}" type="pres">
      <dgm:prSet presAssocID="{3B58EE8D-490F-4684-8CAA-F1CE9B3C9E99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9B1554-D206-4431-B6EE-07CABC5F124D}" type="pres">
      <dgm:prSet presAssocID="{50451B61-9032-4BAC-AB20-4FCBFE7121A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C172CB-204D-4449-ADC6-B1FC83C87A3B}" type="pres">
      <dgm:prSet presAssocID="{50451B61-9032-4BAC-AB20-4FCBFE7121A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BC30046-3E55-45EA-BCB8-6E8962297F74}" type="presOf" srcId="{1CA19BE0-D7FC-4B59-AF01-9521777F3838}" destId="{2EE75AB7-874D-432D-ADEC-78C47CECB03B}" srcOrd="0" destOrd="0" presId="urn:microsoft.com/office/officeart/2005/8/layout/vList2"/>
    <dgm:cxn modelId="{17D9B238-7040-47DC-9B1F-42C7608B26DB}" srcId="{50451B61-9032-4BAC-AB20-4FCBFE7121A6}" destId="{C5B72FF2-5E6A-4215-BEA6-4B99B5C1BB92}" srcOrd="0" destOrd="0" parTransId="{D3236150-2568-41D3-AC4E-8F61857E65CC}" sibTransId="{7B1FBFA9-C281-40F1-96C4-4F3410001C4C}"/>
    <dgm:cxn modelId="{2C960F8E-C1D7-4104-8B52-E7176F43B505}" type="presOf" srcId="{C5B72FF2-5E6A-4215-BEA6-4B99B5C1BB92}" destId="{51C172CB-204D-4449-ADC6-B1FC83C87A3B}" srcOrd="0" destOrd="0" presId="urn:microsoft.com/office/officeart/2005/8/layout/vList2"/>
    <dgm:cxn modelId="{27F22B5D-CDC1-4691-939A-2B4D2E6B8446}" srcId="{57EAC61C-20D4-4736-B2E3-50FA9992D714}" destId="{35348356-27AF-44F5-996A-B748D71E46DD}" srcOrd="0" destOrd="0" parTransId="{0B98CD6A-A952-4E91-8DC7-57BB4A32B983}" sibTransId="{F1DF39F2-D57A-47FA-91AA-53A29F3591BC}"/>
    <dgm:cxn modelId="{CEAB81DA-C141-43D8-A5EE-35604A52A8A0}" type="presOf" srcId="{A40643C4-5E38-458C-972F-B1B6826C44A6}" destId="{4AAAE08D-A4B9-4FDD-9156-52C6191BA769}" srcOrd="0" destOrd="0" presId="urn:microsoft.com/office/officeart/2005/8/layout/vList2"/>
    <dgm:cxn modelId="{D0D85E8B-52F2-41D7-99D5-7CE0E9A1FB6C}" srcId="{35348356-27AF-44F5-996A-B748D71E46DD}" destId="{99C8DFA5-D0BD-45AD-B7B3-C73CDAB5355F}" srcOrd="1" destOrd="0" parTransId="{9D7F92BC-7B66-41E6-B726-201F4889BF3D}" sibTransId="{8F4FE179-0B93-47CE-ACF5-D043322EDC29}"/>
    <dgm:cxn modelId="{6C07D797-D8CE-424C-8F55-A7EA00CA4E10}" srcId="{57EAC61C-20D4-4736-B2E3-50FA9992D714}" destId="{3B58EE8D-490F-4684-8CAA-F1CE9B3C9E99}" srcOrd="2" destOrd="0" parTransId="{7586839A-8246-4D2B-942C-6329989F8A9E}" sibTransId="{898BB92B-A920-4D0F-93AC-C3B566AD98B0}"/>
    <dgm:cxn modelId="{A92E465B-6C34-4D7F-8C21-741DD86C8BFC}" type="presOf" srcId="{97CF301E-BD38-41F1-8DB6-47F905E9C4C3}" destId="{368BF808-CD12-433C-8BFB-EF311F33FB92}" srcOrd="0" destOrd="0" presId="urn:microsoft.com/office/officeart/2005/8/layout/vList2"/>
    <dgm:cxn modelId="{B30D9CEF-F391-47F9-BA64-4909049E2AD4}" srcId="{E42FC93E-AF92-4612-8F40-C772B375A2CA}" destId="{A40643C4-5E38-458C-972F-B1B6826C44A6}" srcOrd="0" destOrd="0" parTransId="{C7A6A0F3-C9E1-4F9D-92B5-CA0E00ACA77E}" sibTransId="{B2E7480E-EAAB-40A2-A3BA-69AABB02FDF6}"/>
    <dgm:cxn modelId="{23D18427-2AE2-428D-9309-5E7A248D38CA}" type="presOf" srcId="{3B58EE8D-490F-4684-8CAA-F1CE9B3C9E99}" destId="{04839C68-0C27-4F34-AECD-EF74E4BE2BAB}" srcOrd="0" destOrd="0" presId="urn:microsoft.com/office/officeart/2005/8/layout/vList2"/>
    <dgm:cxn modelId="{CF215A0F-596F-4F10-BE05-9AE2D0784EB9}" type="presOf" srcId="{50451B61-9032-4BAC-AB20-4FCBFE7121A6}" destId="{9E9B1554-D206-4431-B6EE-07CABC5F124D}" srcOrd="0" destOrd="0" presId="urn:microsoft.com/office/officeart/2005/8/layout/vList2"/>
    <dgm:cxn modelId="{CD104B35-6888-49D0-BC90-C8347D58DA09}" srcId="{3B58EE8D-490F-4684-8CAA-F1CE9B3C9E99}" destId="{1CA19BE0-D7FC-4B59-AF01-9521777F3838}" srcOrd="0" destOrd="0" parTransId="{EA7B4C76-705F-4AAC-A119-63B266135103}" sibTransId="{DFB01E38-486A-4797-94AC-92CA3DC01743}"/>
    <dgm:cxn modelId="{1EB597BD-5AC8-4802-9D54-221109ADA394}" type="presOf" srcId="{01B70058-45ED-413E-AA7D-A5BA64803CDC}" destId="{4AAAE08D-A4B9-4FDD-9156-52C6191BA769}" srcOrd="0" destOrd="1" presId="urn:microsoft.com/office/officeart/2005/8/layout/vList2"/>
    <dgm:cxn modelId="{A3C12136-BEA2-4313-AA9D-5977E4AFE941}" type="presOf" srcId="{57EAC61C-20D4-4736-B2E3-50FA9992D714}" destId="{E9F275FE-E2CD-486F-BC35-691E072E89FE}" srcOrd="0" destOrd="0" presId="urn:microsoft.com/office/officeart/2005/8/layout/vList2"/>
    <dgm:cxn modelId="{54884C45-0906-4BC7-A073-D4A30778291E}" srcId="{57EAC61C-20D4-4736-B2E3-50FA9992D714}" destId="{E42FC93E-AF92-4612-8F40-C772B375A2CA}" srcOrd="1" destOrd="0" parTransId="{8DAF279B-8D79-4A3D-BE29-36FCAD1B6EDF}" sibTransId="{DBB5DCE5-370C-41A3-8B43-C9D2363A6924}"/>
    <dgm:cxn modelId="{69740476-0AFA-4902-9C17-AB2C29112E4F}" type="presOf" srcId="{35348356-27AF-44F5-996A-B748D71E46DD}" destId="{318D1B11-0E4D-46A3-814A-0DC967B83E34}" srcOrd="0" destOrd="0" presId="urn:microsoft.com/office/officeart/2005/8/layout/vList2"/>
    <dgm:cxn modelId="{BBA5D112-F9D0-448C-B52F-86BE77771620}" type="presOf" srcId="{E42FC93E-AF92-4612-8F40-C772B375A2CA}" destId="{FED20D55-4EAE-4B7F-8E6F-5D3F7D1B61E0}" srcOrd="0" destOrd="0" presId="urn:microsoft.com/office/officeart/2005/8/layout/vList2"/>
    <dgm:cxn modelId="{5F5335B4-285B-47CD-89FD-386E4738573D}" srcId="{35348356-27AF-44F5-996A-B748D71E46DD}" destId="{97CF301E-BD38-41F1-8DB6-47F905E9C4C3}" srcOrd="0" destOrd="0" parTransId="{EBDF3CFE-7832-416C-8421-28711B205472}" sibTransId="{EA1B92F3-277E-4746-A85C-396A7D968DC6}"/>
    <dgm:cxn modelId="{941BC6F3-A190-45CC-9F29-265532504F15}" type="presOf" srcId="{99C8DFA5-D0BD-45AD-B7B3-C73CDAB5355F}" destId="{368BF808-CD12-433C-8BFB-EF311F33FB92}" srcOrd="0" destOrd="1" presId="urn:microsoft.com/office/officeart/2005/8/layout/vList2"/>
    <dgm:cxn modelId="{5291A5A3-6C35-451D-9ED5-CC252D53449A}" srcId="{E42FC93E-AF92-4612-8F40-C772B375A2CA}" destId="{01B70058-45ED-413E-AA7D-A5BA64803CDC}" srcOrd="1" destOrd="0" parTransId="{DA71B564-1F63-4F78-986A-BDB7520FE5DE}" sibTransId="{5B5427E8-787D-407F-A180-B3D701DC428D}"/>
    <dgm:cxn modelId="{C45569B8-CF0B-48E7-BB10-8F407DCFC0F2}" srcId="{E42FC93E-AF92-4612-8F40-C772B375A2CA}" destId="{3D4E3B10-09F7-4384-B39C-01239139C138}" srcOrd="2" destOrd="0" parTransId="{8E9F3A56-B153-49C9-8712-55D59838D65E}" sibTransId="{ABC58BD2-9DB4-4FAF-AFE7-99CBFC537F54}"/>
    <dgm:cxn modelId="{4845E8F6-6DAF-498D-8792-5ABDB5FF833E}" srcId="{57EAC61C-20D4-4736-B2E3-50FA9992D714}" destId="{50451B61-9032-4BAC-AB20-4FCBFE7121A6}" srcOrd="3" destOrd="0" parTransId="{00ACA610-487D-46D5-A214-C00D47F7DF40}" sibTransId="{5F4522C0-48ED-47AE-ACD3-1CE7AEFA273F}"/>
    <dgm:cxn modelId="{0A71A67A-C3A8-4880-8AF7-AF5B1286909D}" type="presOf" srcId="{3D4E3B10-09F7-4384-B39C-01239139C138}" destId="{4AAAE08D-A4B9-4FDD-9156-52C6191BA769}" srcOrd="0" destOrd="2" presId="urn:microsoft.com/office/officeart/2005/8/layout/vList2"/>
    <dgm:cxn modelId="{CE691614-64EA-4DDF-8F92-14F7FDEA6FE6}" type="presParOf" srcId="{E9F275FE-E2CD-486F-BC35-691E072E89FE}" destId="{318D1B11-0E4D-46A3-814A-0DC967B83E34}" srcOrd="0" destOrd="0" presId="urn:microsoft.com/office/officeart/2005/8/layout/vList2"/>
    <dgm:cxn modelId="{6FABED16-39C4-4A30-9944-1F326AD4BCFE}" type="presParOf" srcId="{E9F275FE-E2CD-486F-BC35-691E072E89FE}" destId="{368BF808-CD12-433C-8BFB-EF311F33FB92}" srcOrd="1" destOrd="0" presId="urn:microsoft.com/office/officeart/2005/8/layout/vList2"/>
    <dgm:cxn modelId="{8EFBB77D-9714-4415-BC5C-823AFB00BFDA}" type="presParOf" srcId="{E9F275FE-E2CD-486F-BC35-691E072E89FE}" destId="{FED20D55-4EAE-4B7F-8E6F-5D3F7D1B61E0}" srcOrd="2" destOrd="0" presId="urn:microsoft.com/office/officeart/2005/8/layout/vList2"/>
    <dgm:cxn modelId="{9BBCC7F4-590B-4B1A-81DE-E251D3134F26}" type="presParOf" srcId="{E9F275FE-E2CD-486F-BC35-691E072E89FE}" destId="{4AAAE08D-A4B9-4FDD-9156-52C6191BA769}" srcOrd="3" destOrd="0" presId="urn:microsoft.com/office/officeart/2005/8/layout/vList2"/>
    <dgm:cxn modelId="{953CC9C4-D0F4-4A53-8F42-8845181971A2}" type="presParOf" srcId="{E9F275FE-E2CD-486F-BC35-691E072E89FE}" destId="{04839C68-0C27-4F34-AECD-EF74E4BE2BAB}" srcOrd="4" destOrd="0" presId="urn:microsoft.com/office/officeart/2005/8/layout/vList2"/>
    <dgm:cxn modelId="{6520747E-782D-45F2-A180-CCBC2EE3CECA}" type="presParOf" srcId="{E9F275FE-E2CD-486F-BC35-691E072E89FE}" destId="{2EE75AB7-874D-432D-ADEC-78C47CECB03B}" srcOrd="5" destOrd="0" presId="urn:microsoft.com/office/officeart/2005/8/layout/vList2"/>
    <dgm:cxn modelId="{82F946EB-0D2A-442C-83DB-5FEC76952262}" type="presParOf" srcId="{E9F275FE-E2CD-486F-BC35-691E072E89FE}" destId="{9E9B1554-D206-4431-B6EE-07CABC5F124D}" srcOrd="6" destOrd="0" presId="urn:microsoft.com/office/officeart/2005/8/layout/vList2"/>
    <dgm:cxn modelId="{A06887FB-4649-4AA7-85E9-02011246DD3D}" type="presParOf" srcId="{E9F275FE-E2CD-486F-BC35-691E072E89FE}" destId="{51C172CB-204D-4449-ADC6-B1FC83C87A3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F91116-171F-48F1-8BCE-15B10BC2125F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38E8590-5F83-4019-AE1A-469F310D2974}">
      <dgm:prSet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Εισ</a:t>
          </a:r>
          <a:r>
            <a:rPr lang="en-US" dirty="0"/>
            <a:t>αγωγή στη Διδακτική Μεθοδολογία</a:t>
          </a:r>
        </a:p>
      </dgm:t>
    </dgm:pt>
    <dgm:pt modelId="{F441C2BA-4693-4A86-8E99-534998C0FCF6}" type="parTrans" cxnId="{3F10F491-5E42-47D2-AAB3-408795513271}">
      <dgm:prSet/>
      <dgm:spPr/>
      <dgm:t>
        <a:bodyPr/>
        <a:lstStyle/>
        <a:p>
          <a:endParaRPr lang="en-US"/>
        </a:p>
      </dgm:t>
    </dgm:pt>
    <dgm:pt modelId="{F1FC65DF-453C-4FB0-837B-2366C2E2C503}" type="sibTrans" cxnId="{3F10F491-5E42-47D2-AAB3-408795513271}">
      <dgm:prSet/>
      <dgm:spPr/>
      <dgm:t>
        <a:bodyPr/>
        <a:lstStyle/>
        <a:p>
          <a:endParaRPr lang="en-US"/>
        </a:p>
      </dgm:t>
    </dgm:pt>
    <dgm:pt modelId="{AE4A53DD-458E-463C-9414-FACF5074F357}">
      <dgm:prSet/>
      <dgm:spPr/>
      <dgm:t>
        <a:bodyPr/>
        <a:lstStyle/>
        <a:p>
          <a:r>
            <a:rPr lang="en-US"/>
            <a:t>2. Θεωρίες Μάθησης και Διδακτικής Ι</a:t>
          </a:r>
        </a:p>
      </dgm:t>
    </dgm:pt>
    <dgm:pt modelId="{9743DF14-0324-4B0C-B91A-3F65937306CC}" type="parTrans" cxnId="{187B9E9B-AAA0-4896-9DF4-ABB51043125D}">
      <dgm:prSet/>
      <dgm:spPr/>
      <dgm:t>
        <a:bodyPr/>
        <a:lstStyle/>
        <a:p>
          <a:endParaRPr lang="en-US"/>
        </a:p>
      </dgm:t>
    </dgm:pt>
    <dgm:pt modelId="{802F4925-471B-477D-A8F8-616B27CB7D31}" type="sibTrans" cxnId="{187B9E9B-AAA0-4896-9DF4-ABB51043125D}">
      <dgm:prSet/>
      <dgm:spPr/>
      <dgm:t>
        <a:bodyPr/>
        <a:lstStyle/>
        <a:p>
          <a:endParaRPr lang="en-US"/>
        </a:p>
      </dgm:t>
    </dgm:pt>
    <dgm:pt modelId="{027C5CB4-8F3C-4321-A0F7-D2AF1E6462D2}">
      <dgm:prSet/>
      <dgm:spPr/>
      <dgm:t>
        <a:bodyPr/>
        <a:lstStyle/>
        <a:p>
          <a:r>
            <a:rPr lang="en-US"/>
            <a:t>3. Θεωρίες Μάθησης και Διδακτικής ΙΙ</a:t>
          </a:r>
        </a:p>
      </dgm:t>
    </dgm:pt>
    <dgm:pt modelId="{8F879691-57E0-4AA6-8750-AB3B80B95FC4}" type="parTrans" cxnId="{9F24808F-59E4-4731-98A1-1920EA7023B7}">
      <dgm:prSet/>
      <dgm:spPr/>
      <dgm:t>
        <a:bodyPr/>
        <a:lstStyle/>
        <a:p>
          <a:endParaRPr lang="en-US"/>
        </a:p>
      </dgm:t>
    </dgm:pt>
    <dgm:pt modelId="{03E2339D-34B2-4462-B124-3D6EEBDF5D2A}" type="sibTrans" cxnId="{9F24808F-59E4-4731-98A1-1920EA7023B7}">
      <dgm:prSet/>
      <dgm:spPr/>
      <dgm:t>
        <a:bodyPr/>
        <a:lstStyle/>
        <a:p>
          <a:endParaRPr lang="en-US"/>
        </a:p>
      </dgm:t>
    </dgm:pt>
    <dgm:pt modelId="{23363900-8125-46D3-A871-A3996FAA8474}">
      <dgm:prSet/>
      <dgm:spPr/>
      <dgm:t>
        <a:bodyPr/>
        <a:lstStyle/>
        <a:p>
          <a:r>
            <a:rPr lang="en-US"/>
            <a:t>4. Διδακτικές Εφαρμογές</a:t>
          </a:r>
        </a:p>
      </dgm:t>
    </dgm:pt>
    <dgm:pt modelId="{567BFF7D-0DB4-4054-8E97-D3B7378F38CE}" type="parTrans" cxnId="{2F5769D8-92E4-4AD2-B8E8-444F479821CE}">
      <dgm:prSet/>
      <dgm:spPr/>
      <dgm:t>
        <a:bodyPr/>
        <a:lstStyle/>
        <a:p>
          <a:endParaRPr lang="en-US"/>
        </a:p>
      </dgm:t>
    </dgm:pt>
    <dgm:pt modelId="{5B8734CB-9572-4BF0-821D-2AC5B579E251}" type="sibTrans" cxnId="{2F5769D8-92E4-4AD2-B8E8-444F479821CE}">
      <dgm:prSet/>
      <dgm:spPr/>
      <dgm:t>
        <a:bodyPr/>
        <a:lstStyle/>
        <a:p>
          <a:endParaRPr lang="en-US"/>
        </a:p>
      </dgm:t>
    </dgm:pt>
    <dgm:pt modelId="{8755657C-DC1E-4458-B529-76F34116F642}">
      <dgm:prSet/>
      <dgm:spPr/>
      <dgm:t>
        <a:bodyPr/>
        <a:lstStyle/>
        <a:p>
          <a:r>
            <a:rPr lang="en-US"/>
            <a:t>5. Βασικά Δομικά Χαρακτηριστικά της Διδασκαλίας</a:t>
          </a:r>
        </a:p>
      </dgm:t>
    </dgm:pt>
    <dgm:pt modelId="{63762EC4-A568-4890-BB3E-9910683592CB}" type="parTrans" cxnId="{7DF8F530-BCFF-46BE-9C6C-6448EF863059}">
      <dgm:prSet/>
      <dgm:spPr/>
      <dgm:t>
        <a:bodyPr/>
        <a:lstStyle/>
        <a:p>
          <a:endParaRPr lang="en-US"/>
        </a:p>
      </dgm:t>
    </dgm:pt>
    <dgm:pt modelId="{B3D19DB6-EEDE-417E-9D88-DFDC4C7BBDBF}" type="sibTrans" cxnId="{7DF8F530-BCFF-46BE-9C6C-6448EF863059}">
      <dgm:prSet/>
      <dgm:spPr/>
      <dgm:t>
        <a:bodyPr/>
        <a:lstStyle/>
        <a:p>
          <a:endParaRPr lang="en-US"/>
        </a:p>
      </dgm:t>
    </dgm:pt>
    <dgm:pt modelId="{C64B840E-8939-4FB1-8877-9441BAAD6553}">
      <dgm:prSet/>
      <dgm:spPr/>
      <dgm:t>
        <a:bodyPr/>
        <a:lstStyle/>
        <a:p>
          <a:r>
            <a:rPr lang="en-US"/>
            <a:t>6. Σχεδιασμός της Διδακτικής Συνάντησης</a:t>
          </a:r>
        </a:p>
      </dgm:t>
    </dgm:pt>
    <dgm:pt modelId="{81979D1C-9EC9-4863-A1F3-489BFA8AC06C}" type="parTrans" cxnId="{6009E12E-54F9-488A-B830-857587D4CCC8}">
      <dgm:prSet/>
      <dgm:spPr/>
      <dgm:t>
        <a:bodyPr/>
        <a:lstStyle/>
        <a:p>
          <a:endParaRPr lang="en-US"/>
        </a:p>
      </dgm:t>
    </dgm:pt>
    <dgm:pt modelId="{1227735A-D753-4E30-BE47-9ADF70C65AA5}" type="sibTrans" cxnId="{6009E12E-54F9-488A-B830-857587D4CCC8}">
      <dgm:prSet/>
      <dgm:spPr/>
      <dgm:t>
        <a:bodyPr/>
        <a:lstStyle/>
        <a:p>
          <a:endParaRPr lang="en-US"/>
        </a:p>
      </dgm:t>
    </dgm:pt>
    <dgm:pt modelId="{D7CEDE35-219A-46DD-888E-299A51DF695B}">
      <dgm:prSet/>
      <dgm:spPr/>
      <dgm:t>
        <a:bodyPr/>
        <a:lstStyle/>
        <a:p>
          <a:r>
            <a:rPr lang="en-US"/>
            <a:t>7. Ανάπτυξη Διδακτικών Στόχων Ι</a:t>
          </a:r>
        </a:p>
      </dgm:t>
    </dgm:pt>
    <dgm:pt modelId="{C1F9B4E9-C62E-40FA-BF3D-E34DCBEE0CCA}" type="parTrans" cxnId="{69DD06EE-65A0-4203-812B-4DF882CF8811}">
      <dgm:prSet/>
      <dgm:spPr/>
      <dgm:t>
        <a:bodyPr/>
        <a:lstStyle/>
        <a:p>
          <a:endParaRPr lang="en-US"/>
        </a:p>
      </dgm:t>
    </dgm:pt>
    <dgm:pt modelId="{CE145677-1408-43CA-A9D9-D2F9E3090DA6}" type="sibTrans" cxnId="{69DD06EE-65A0-4203-812B-4DF882CF8811}">
      <dgm:prSet/>
      <dgm:spPr/>
      <dgm:t>
        <a:bodyPr/>
        <a:lstStyle/>
        <a:p>
          <a:endParaRPr lang="en-US"/>
        </a:p>
      </dgm:t>
    </dgm:pt>
    <dgm:pt modelId="{A24444C2-F8A6-480A-9662-A88FE07CD716}">
      <dgm:prSet/>
      <dgm:spPr/>
      <dgm:t>
        <a:bodyPr/>
        <a:lstStyle/>
        <a:p>
          <a:r>
            <a:rPr lang="en-US"/>
            <a:t>8. Ανάπτυξη Διδακτικών Στόχων ΙΙ</a:t>
          </a:r>
        </a:p>
      </dgm:t>
    </dgm:pt>
    <dgm:pt modelId="{1D0254CA-BAF9-4F26-8ECE-C64E3A677A74}" type="parTrans" cxnId="{CD338E22-0F5C-4984-B851-A6C02FAE49F9}">
      <dgm:prSet/>
      <dgm:spPr/>
      <dgm:t>
        <a:bodyPr/>
        <a:lstStyle/>
        <a:p>
          <a:endParaRPr lang="en-US"/>
        </a:p>
      </dgm:t>
    </dgm:pt>
    <dgm:pt modelId="{4B3E226D-FB07-405F-976E-DF95B04716EA}" type="sibTrans" cxnId="{CD338E22-0F5C-4984-B851-A6C02FAE49F9}">
      <dgm:prSet/>
      <dgm:spPr/>
      <dgm:t>
        <a:bodyPr/>
        <a:lstStyle/>
        <a:p>
          <a:endParaRPr lang="en-US"/>
        </a:p>
      </dgm:t>
    </dgm:pt>
    <dgm:pt modelId="{FB54773B-15DB-4CB8-A752-1AB82A825AEE}">
      <dgm:prSet/>
      <dgm:spPr/>
      <dgm:t>
        <a:bodyPr/>
        <a:lstStyle/>
        <a:p>
          <a:r>
            <a:rPr lang="en-US"/>
            <a:t>9. Ανάπτυξη Διδακτικών Στόχων ΙΙΙ</a:t>
          </a:r>
        </a:p>
      </dgm:t>
    </dgm:pt>
    <dgm:pt modelId="{0035E39D-FE78-4B41-A9AA-E7879B970FB1}" type="parTrans" cxnId="{04077E27-C276-4735-A9BA-6F45121124E3}">
      <dgm:prSet/>
      <dgm:spPr/>
      <dgm:t>
        <a:bodyPr/>
        <a:lstStyle/>
        <a:p>
          <a:endParaRPr lang="en-US"/>
        </a:p>
      </dgm:t>
    </dgm:pt>
    <dgm:pt modelId="{E5857E9F-8F6B-422B-8720-BB1F659848CE}" type="sibTrans" cxnId="{04077E27-C276-4735-A9BA-6F45121124E3}">
      <dgm:prSet/>
      <dgm:spPr/>
      <dgm:t>
        <a:bodyPr/>
        <a:lstStyle/>
        <a:p>
          <a:endParaRPr lang="en-US"/>
        </a:p>
      </dgm:t>
    </dgm:pt>
    <dgm:pt modelId="{4492B84F-0F8C-4D88-B47D-718E6348EE01}">
      <dgm:prSet/>
      <dgm:spPr/>
      <dgm:t>
        <a:bodyPr/>
        <a:lstStyle/>
        <a:p>
          <a:r>
            <a:rPr lang="en-US"/>
            <a:t>10. Αποτίμηση της Διδακτικής Πράξης και Αναστοχασμός</a:t>
          </a:r>
        </a:p>
      </dgm:t>
    </dgm:pt>
    <dgm:pt modelId="{CF8156CF-6368-46CE-9296-412D173CB4EB}" type="parTrans" cxnId="{BDCF9688-D08A-47B0-998C-9692268298CE}">
      <dgm:prSet/>
      <dgm:spPr/>
      <dgm:t>
        <a:bodyPr/>
        <a:lstStyle/>
        <a:p>
          <a:endParaRPr lang="en-US"/>
        </a:p>
      </dgm:t>
    </dgm:pt>
    <dgm:pt modelId="{A1968C1A-400E-4512-9C77-DD542D124E19}" type="sibTrans" cxnId="{BDCF9688-D08A-47B0-998C-9692268298CE}">
      <dgm:prSet/>
      <dgm:spPr/>
      <dgm:t>
        <a:bodyPr/>
        <a:lstStyle/>
        <a:p>
          <a:endParaRPr lang="en-US"/>
        </a:p>
      </dgm:t>
    </dgm:pt>
    <dgm:pt modelId="{BBC5514E-04E9-4BF4-AC21-E9F6E9B4FB0F}">
      <dgm:prSet/>
      <dgm:spPr/>
      <dgm:t>
        <a:bodyPr/>
        <a:lstStyle/>
        <a:p>
          <a:r>
            <a:rPr lang="en-US"/>
            <a:t>11. Ο Ρόλος του Εκπαιδευτικού και Συμπεράσματα</a:t>
          </a:r>
        </a:p>
      </dgm:t>
    </dgm:pt>
    <dgm:pt modelId="{46622A06-A29B-4F05-B6EA-69DCDEF8C09E}" type="parTrans" cxnId="{FB8FF836-871E-4C7C-A8F1-FCD3AD0AD3D0}">
      <dgm:prSet/>
      <dgm:spPr/>
      <dgm:t>
        <a:bodyPr/>
        <a:lstStyle/>
        <a:p>
          <a:endParaRPr lang="en-US"/>
        </a:p>
      </dgm:t>
    </dgm:pt>
    <dgm:pt modelId="{3B8F66BE-C513-4A16-9B99-880B95581FB9}" type="sibTrans" cxnId="{FB8FF836-871E-4C7C-A8F1-FCD3AD0AD3D0}">
      <dgm:prSet/>
      <dgm:spPr/>
      <dgm:t>
        <a:bodyPr/>
        <a:lstStyle/>
        <a:p>
          <a:endParaRPr lang="en-US"/>
        </a:p>
      </dgm:t>
    </dgm:pt>
    <dgm:pt modelId="{C0CB0FE6-3684-4CAB-94EC-7570E68995AA}">
      <dgm:prSet/>
      <dgm:spPr/>
      <dgm:t>
        <a:bodyPr/>
        <a:lstStyle/>
        <a:p>
          <a:r>
            <a:rPr lang="en-US"/>
            <a:t>12. Παρουσίαση Εργασιών</a:t>
          </a:r>
        </a:p>
      </dgm:t>
    </dgm:pt>
    <dgm:pt modelId="{0DD88401-6A31-4D3C-82C7-FF2FA24C8D60}" type="parTrans" cxnId="{9EAF46C6-4DF0-4BC2-9ECA-C2470A1C6D3D}">
      <dgm:prSet/>
      <dgm:spPr/>
      <dgm:t>
        <a:bodyPr/>
        <a:lstStyle/>
        <a:p>
          <a:endParaRPr lang="en-US"/>
        </a:p>
      </dgm:t>
    </dgm:pt>
    <dgm:pt modelId="{FC1A908B-5637-4B76-8575-21B462B7C992}" type="sibTrans" cxnId="{9EAF46C6-4DF0-4BC2-9ECA-C2470A1C6D3D}">
      <dgm:prSet/>
      <dgm:spPr/>
      <dgm:t>
        <a:bodyPr/>
        <a:lstStyle/>
        <a:p>
          <a:endParaRPr lang="en-US"/>
        </a:p>
      </dgm:t>
    </dgm:pt>
    <dgm:pt modelId="{ED5F9B07-BBDE-4485-B9FC-C43B9AD34241}" type="pres">
      <dgm:prSet presAssocID="{E5F91116-171F-48F1-8BCE-15B10BC2125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DF1ADD86-FAE4-4825-A231-BA45E07691EA}" type="pres">
      <dgm:prSet presAssocID="{E38E8590-5F83-4019-AE1A-469F310D2974}" presName="thickLine" presStyleLbl="alignNode1" presStyleIdx="0" presStyleCnt="12"/>
      <dgm:spPr/>
    </dgm:pt>
    <dgm:pt modelId="{790A91FD-B233-4FED-9EC6-AEF1334399CC}" type="pres">
      <dgm:prSet presAssocID="{E38E8590-5F83-4019-AE1A-469F310D2974}" presName="horz1" presStyleCnt="0"/>
      <dgm:spPr/>
    </dgm:pt>
    <dgm:pt modelId="{5AA76B76-4D4D-4457-A3A0-4D3B1643D5D7}" type="pres">
      <dgm:prSet presAssocID="{E38E8590-5F83-4019-AE1A-469F310D2974}" presName="tx1" presStyleLbl="revTx" presStyleIdx="0" presStyleCnt="12"/>
      <dgm:spPr/>
      <dgm:t>
        <a:bodyPr/>
        <a:lstStyle/>
        <a:p>
          <a:endParaRPr lang="el-GR"/>
        </a:p>
      </dgm:t>
    </dgm:pt>
    <dgm:pt modelId="{3C0DB989-59C8-4585-9F2A-8845CFB89652}" type="pres">
      <dgm:prSet presAssocID="{E38E8590-5F83-4019-AE1A-469F310D2974}" presName="vert1" presStyleCnt="0"/>
      <dgm:spPr/>
    </dgm:pt>
    <dgm:pt modelId="{6162E367-C913-4EDE-A890-AFEEBA938C71}" type="pres">
      <dgm:prSet presAssocID="{AE4A53DD-458E-463C-9414-FACF5074F357}" presName="thickLine" presStyleLbl="alignNode1" presStyleIdx="1" presStyleCnt="12"/>
      <dgm:spPr/>
    </dgm:pt>
    <dgm:pt modelId="{40EBC2EF-D98E-4736-8607-83B342758E22}" type="pres">
      <dgm:prSet presAssocID="{AE4A53DD-458E-463C-9414-FACF5074F357}" presName="horz1" presStyleCnt="0"/>
      <dgm:spPr/>
    </dgm:pt>
    <dgm:pt modelId="{DEBAABCD-4E6B-4C89-A326-8E2AC0DDECFB}" type="pres">
      <dgm:prSet presAssocID="{AE4A53DD-458E-463C-9414-FACF5074F357}" presName="tx1" presStyleLbl="revTx" presStyleIdx="1" presStyleCnt="12"/>
      <dgm:spPr/>
      <dgm:t>
        <a:bodyPr/>
        <a:lstStyle/>
        <a:p>
          <a:endParaRPr lang="el-GR"/>
        </a:p>
      </dgm:t>
    </dgm:pt>
    <dgm:pt modelId="{756A79EB-5F94-43E2-9C6E-90E5885C336C}" type="pres">
      <dgm:prSet presAssocID="{AE4A53DD-458E-463C-9414-FACF5074F357}" presName="vert1" presStyleCnt="0"/>
      <dgm:spPr/>
    </dgm:pt>
    <dgm:pt modelId="{3AAFC545-4A2B-45C6-94C7-253580E5D500}" type="pres">
      <dgm:prSet presAssocID="{027C5CB4-8F3C-4321-A0F7-D2AF1E6462D2}" presName="thickLine" presStyleLbl="alignNode1" presStyleIdx="2" presStyleCnt="12"/>
      <dgm:spPr/>
    </dgm:pt>
    <dgm:pt modelId="{C85A9E07-E0F2-49DE-8CB7-783EFD18F307}" type="pres">
      <dgm:prSet presAssocID="{027C5CB4-8F3C-4321-A0F7-D2AF1E6462D2}" presName="horz1" presStyleCnt="0"/>
      <dgm:spPr/>
    </dgm:pt>
    <dgm:pt modelId="{8BF435D2-1739-482C-AB31-27B9CB478FFA}" type="pres">
      <dgm:prSet presAssocID="{027C5CB4-8F3C-4321-A0F7-D2AF1E6462D2}" presName="tx1" presStyleLbl="revTx" presStyleIdx="2" presStyleCnt="12"/>
      <dgm:spPr/>
      <dgm:t>
        <a:bodyPr/>
        <a:lstStyle/>
        <a:p>
          <a:endParaRPr lang="el-GR"/>
        </a:p>
      </dgm:t>
    </dgm:pt>
    <dgm:pt modelId="{F51C9E24-8488-41B3-91D7-6CFD16D2BFB9}" type="pres">
      <dgm:prSet presAssocID="{027C5CB4-8F3C-4321-A0F7-D2AF1E6462D2}" presName="vert1" presStyleCnt="0"/>
      <dgm:spPr/>
    </dgm:pt>
    <dgm:pt modelId="{E1C32906-C771-422C-B19A-3947FA9CD3B4}" type="pres">
      <dgm:prSet presAssocID="{23363900-8125-46D3-A871-A3996FAA8474}" presName="thickLine" presStyleLbl="alignNode1" presStyleIdx="3" presStyleCnt="12"/>
      <dgm:spPr/>
    </dgm:pt>
    <dgm:pt modelId="{E9C1D5A6-69DA-4D0F-9150-2A9AAB2DDFE1}" type="pres">
      <dgm:prSet presAssocID="{23363900-8125-46D3-A871-A3996FAA8474}" presName="horz1" presStyleCnt="0"/>
      <dgm:spPr/>
    </dgm:pt>
    <dgm:pt modelId="{4BDAB4C6-AAA3-4634-9681-21089FE2AB60}" type="pres">
      <dgm:prSet presAssocID="{23363900-8125-46D3-A871-A3996FAA8474}" presName="tx1" presStyleLbl="revTx" presStyleIdx="3" presStyleCnt="12"/>
      <dgm:spPr/>
      <dgm:t>
        <a:bodyPr/>
        <a:lstStyle/>
        <a:p>
          <a:endParaRPr lang="el-GR"/>
        </a:p>
      </dgm:t>
    </dgm:pt>
    <dgm:pt modelId="{35BF9E06-BF71-462B-AFF9-FDD87EA9FC10}" type="pres">
      <dgm:prSet presAssocID="{23363900-8125-46D3-A871-A3996FAA8474}" presName="vert1" presStyleCnt="0"/>
      <dgm:spPr/>
    </dgm:pt>
    <dgm:pt modelId="{19790097-E07E-40FF-BCA2-B7122EC89AC7}" type="pres">
      <dgm:prSet presAssocID="{8755657C-DC1E-4458-B529-76F34116F642}" presName="thickLine" presStyleLbl="alignNode1" presStyleIdx="4" presStyleCnt="12"/>
      <dgm:spPr/>
    </dgm:pt>
    <dgm:pt modelId="{3D97175F-0453-4F77-9BE3-7B4AD1DE3F21}" type="pres">
      <dgm:prSet presAssocID="{8755657C-DC1E-4458-B529-76F34116F642}" presName="horz1" presStyleCnt="0"/>
      <dgm:spPr/>
    </dgm:pt>
    <dgm:pt modelId="{F387F9CE-02A2-4D26-998B-28692EBF6CFE}" type="pres">
      <dgm:prSet presAssocID="{8755657C-DC1E-4458-B529-76F34116F642}" presName="tx1" presStyleLbl="revTx" presStyleIdx="4" presStyleCnt="12"/>
      <dgm:spPr/>
      <dgm:t>
        <a:bodyPr/>
        <a:lstStyle/>
        <a:p>
          <a:endParaRPr lang="el-GR"/>
        </a:p>
      </dgm:t>
    </dgm:pt>
    <dgm:pt modelId="{3302ED8E-77AF-400A-89D0-1B3A8A7678BE}" type="pres">
      <dgm:prSet presAssocID="{8755657C-DC1E-4458-B529-76F34116F642}" presName="vert1" presStyleCnt="0"/>
      <dgm:spPr/>
    </dgm:pt>
    <dgm:pt modelId="{FBC64A9F-A1A9-4DFB-8A4A-4DF3B5439ED3}" type="pres">
      <dgm:prSet presAssocID="{C64B840E-8939-4FB1-8877-9441BAAD6553}" presName="thickLine" presStyleLbl="alignNode1" presStyleIdx="5" presStyleCnt="12"/>
      <dgm:spPr/>
    </dgm:pt>
    <dgm:pt modelId="{3CC77EC9-4F72-48A6-BCFE-4776AA89D767}" type="pres">
      <dgm:prSet presAssocID="{C64B840E-8939-4FB1-8877-9441BAAD6553}" presName="horz1" presStyleCnt="0"/>
      <dgm:spPr/>
    </dgm:pt>
    <dgm:pt modelId="{D24A6382-CF80-4425-879F-734C99FEDB13}" type="pres">
      <dgm:prSet presAssocID="{C64B840E-8939-4FB1-8877-9441BAAD6553}" presName="tx1" presStyleLbl="revTx" presStyleIdx="5" presStyleCnt="12"/>
      <dgm:spPr/>
      <dgm:t>
        <a:bodyPr/>
        <a:lstStyle/>
        <a:p>
          <a:endParaRPr lang="el-GR"/>
        </a:p>
      </dgm:t>
    </dgm:pt>
    <dgm:pt modelId="{6E0C484A-C097-4B34-AD9B-3EF386CBB026}" type="pres">
      <dgm:prSet presAssocID="{C64B840E-8939-4FB1-8877-9441BAAD6553}" presName="vert1" presStyleCnt="0"/>
      <dgm:spPr/>
    </dgm:pt>
    <dgm:pt modelId="{84EA693A-F581-48D2-B796-19AFECA3FFAF}" type="pres">
      <dgm:prSet presAssocID="{D7CEDE35-219A-46DD-888E-299A51DF695B}" presName="thickLine" presStyleLbl="alignNode1" presStyleIdx="6" presStyleCnt="12"/>
      <dgm:spPr/>
    </dgm:pt>
    <dgm:pt modelId="{1232D745-8B16-42DC-92C5-62BCE0B220C3}" type="pres">
      <dgm:prSet presAssocID="{D7CEDE35-219A-46DD-888E-299A51DF695B}" presName="horz1" presStyleCnt="0"/>
      <dgm:spPr/>
    </dgm:pt>
    <dgm:pt modelId="{A8EC2745-EDE6-4A83-984D-BF53ADCE4D61}" type="pres">
      <dgm:prSet presAssocID="{D7CEDE35-219A-46DD-888E-299A51DF695B}" presName="tx1" presStyleLbl="revTx" presStyleIdx="6" presStyleCnt="12"/>
      <dgm:spPr/>
      <dgm:t>
        <a:bodyPr/>
        <a:lstStyle/>
        <a:p>
          <a:endParaRPr lang="el-GR"/>
        </a:p>
      </dgm:t>
    </dgm:pt>
    <dgm:pt modelId="{0DCEE07B-703C-4479-B2CF-CEAE8EE3101F}" type="pres">
      <dgm:prSet presAssocID="{D7CEDE35-219A-46DD-888E-299A51DF695B}" presName="vert1" presStyleCnt="0"/>
      <dgm:spPr/>
    </dgm:pt>
    <dgm:pt modelId="{69593658-8CCE-448A-96DB-DB3CF51137DB}" type="pres">
      <dgm:prSet presAssocID="{A24444C2-F8A6-480A-9662-A88FE07CD716}" presName="thickLine" presStyleLbl="alignNode1" presStyleIdx="7" presStyleCnt="12"/>
      <dgm:spPr/>
    </dgm:pt>
    <dgm:pt modelId="{3634DDF5-A00F-4BBB-8918-286944934F37}" type="pres">
      <dgm:prSet presAssocID="{A24444C2-F8A6-480A-9662-A88FE07CD716}" presName="horz1" presStyleCnt="0"/>
      <dgm:spPr/>
    </dgm:pt>
    <dgm:pt modelId="{BDFC8D5C-2116-4BBA-86F7-11AB1D485D68}" type="pres">
      <dgm:prSet presAssocID="{A24444C2-F8A6-480A-9662-A88FE07CD716}" presName="tx1" presStyleLbl="revTx" presStyleIdx="7" presStyleCnt="12"/>
      <dgm:spPr/>
      <dgm:t>
        <a:bodyPr/>
        <a:lstStyle/>
        <a:p>
          <a:endParaRPr lang="el-GR"/>
        </a:p>
      </dgm:t>
    </dgm:pt>
    <dgm:pt modelId="{2AC62C76-9F69-451C-A6E6-A3CF692796A5}" type="pres">
      <dgm:prSet presAssocID="{A24444C2-F8A6-480A-9662-A88FE07CD716}" presName="vert1" presStyleCnt="0"/>
      <dgm:spPr/>
    </dgm:pt>
    <dgm:pt modelId="{D22D7AB0-6098-48FD-9256-C458FD442C77}" type="pres">
      <dgm:prSet presAssocID="{FB54773B-15DB-4CB8-A752-1AB82A825AEE}" presName="thickLine" presStyleLbl="alignNode1" presStyleIdx="8" presStyleCnt="12"/>
      <dgm:spPr/>
    </dgm:pt>
    <dgm:pt modelId="{5A091E19-AAE0-4EDA-9EA8-2453C129FDB5}" type="pres">
      <dgm:prSet presAssocID="{FB54773B-15DB-4CB8-A752-1AB82A825AEE}" presName="horz1" presStyleCnt="0"/>
      <dgm:spPr/>
    </dgm:pt>
    <dgm:pt modelId="{4FF67171-FB72-4088-863A-E14243BFEEC3}" type="pres">
      <dgm:prSet presAssocID="{FB54773B-15DB-4CB8-A752-1AB82A825AEE}" presName="tx1" presStyleLbl="revTx" presStyleIdx="8" presStyleCnt="12"/>
      <dgm:spPr/>
      <dgm:t>
        <a:bodyPr/>
        <a:lstStyle/>
        <a:p>
          <a:endParaRPr lang="el-GR"/>
        </a:p>
      </dgm:t>
    </dgm:pt>
    <dgm:pt modelId="{F0ED3572-DA86-4609-8F9F-AB45933448C5}" type="pres">
      <dgm:prSet presAssocID="{FB54773B-15DB-4CB8-A752-1AB82A825AEE}" presName="vert1" presStyleCnt="0"/>
      <dgm:spPr/>
    </dgm:pt>
    <dgm:pt modelId="{A760F64A-09B8-498E-BD9D-2483D581B10B}" type="pres">
      <dgm:prSet presAssocID="{4492B84F-0F8C-4D88-B47D-718E6348EE01}" presName="thickLine" presStyleLbl="alignNode1" presStyleIdx="9" presStyleCnt="12"/>
      <dgm:spPr/>
    </dgm:pt>
    <dgm:pt modelId="{3FC39C5D-4535-4251-B0A7-88A975F29CC0}" type="pres">
      <dgm:prSet presAssocID="{4492B84F-0F8C-4D88-B47D-718E6348EE01}" presName="horz1" presStyleCnt="0"/>
      <dgm:spPr/>
    </dgm:pt>
    <dgm:pt modelId="{63F7CE25-F5FC-49AB-B865-8AE9E3A1855F}" type="pres">
      <dgm:prSet presAssocID="{4492B84F-0F8C-4D88-B47D-718E6348EE01}" presName="tx1" presStyleLbl="revTx" presStyleIdx="9" presStyleCnt="12"/>
      <dgm:spPr/>
      <dgm:t>
        <a:bodyPr/>
        <a:lstStyle/>
        <a:p>
          <a:endParaRPr lang="el-GR"/>
        </a:p>
      </dgm:t>
    </dgm:pt>
    <dgm:pt modelId="{5CA5B1DE-2CF2-43CB-B425-F8BEDBCCF750}" type="pres">
      <dgm:prSet presAssocID="{4492B84F-0F8C-4D88-B47D-718E6348EE01}" presName="vert1" presStyleCnt="0"/>
      <dgm:spPr/>
    </dgm:pt>
    <dgm:pt modelId="{F1FA7B25-61E0-4650-B665-612CD33D93DF}" type="pres">
      <dgm:prSet presAssocID="{BBC5514E-04E9-4BF4-AC21-E9F6E9B4FB0F}" presName="thickLine" presStyleLbl="alignNode1" presStyleIdx="10" presStyleCnt="12"/>
      <dgm:spPr/>
    </dgm:pt>
    <dgm:pt modelId="{9026DD23-F959-44E4-9003-2D841295788C}" type="pres">
      <dgm:prSet presAssocID="{BBC5514E-04E9-4BF4-AC21-E9F6E9B4FB0F}" presName="horz1" presStyleCnt="0"/>
      <dgm:spPr/>
    </dgm:pt>
    <dgm:pt modelId="{25C2C476-4E03-48A5-BB0B-C64B3073B66D}" type="pres">
      <dgm:prSet presAssocID="{BBC5514E-04E9-4BF4-AC21-E9F6E9B4FB0F}" presName="tx1" presStyleLbl="revTx" presStyleIdx="10" presStyleCnt="12"/>
      <dgm:spPr/>
      <dgm:t>
        <a:bodyPr/>
        <a:lstStyle/>
        <a:p>
          <a:endParaRPr lang="el-GR"/>
        </a:p>
      </dgm:t>
    </dgm:pt>
    <dgm:pt modelId="{6A1A0EE7-89DE-43AF-8792-399DD3965459}" type="pres">
      <dgm:prSet presAssocID="{BBC5514E-04E9-4BF4-AC21-E9F6E9B4FB0F}" presName="vert1" presStyleCnt="0"/>
      <dgm:spPr/>
    </dgm:pt>
    <dgm:pt modelId="{D3B1F117-D73C-47E2-8BFC-621614F444DD}" type="pres">
      <dgm:prSet presAssocID="{C0CB0FE6-3684-4CAB-94EC-7570E68995AA}" presName="thickLine" presStyleLbl="alignNode1" presStyleIdx="11" presStyleCnt="12"/>
      <dgm:spPr/>
    </dgm:pt>
    <dgm:pt modelId="{1ABAA930-FA9F-469C-8709-9374B07A6511}" type="pres">
      <dgm:prSet presAssocID="{C0CB0FE6-3684-4CAB-94EC-7570E68995AA}" presName="horz1" presStyleCnt="0"/>
      <dgm:spPr/>
    </dgm:pt>
    <dgm:pt modelId="{A23446CC-F52C-4B87-81C3-585A878007B5}" type="pres">
      <dgm:prSet presAssocID="{C0CB0FE6-3684-4CAB-94EC-7570E68995AA}" presName="tx1" presStyleLbl="revTx" presStyleIdx="11" presStyleCnt="12"/>
      <dgm:spPr/>
      <dgm:t>
        <a:bodyPr/>
        <a:lstStyle/>
        <a:p>
          <a:endParaRPr lang="el-GR"/>
        </a:p>
      </dgm:t>
    </dgm:pt>
    <dgm:pt modelId="{47091D28-5161-40B9-83CE-D3217D85E003}" type="pres">
      <dgm:prSet presAssocID="{C0CB0FE6-3684-4CAB-94EC-7570E68995AA}" presName="vert1" presStyleCnt="0"/>
      <dgm:spPr/>
    </dgm:pt>
  </dgm:ptLst>
  <dgm:cxnLst>
    <dgm:cxn modelId="{6A0B02BE-A3B9-4BB3-9B02-402F32E7A86B}" type="presOf" srcId="{AE4A53DD-458E-463C-9414-FACF5074F357}" destId="{DEBAABCD-4E6B-4C89-A326-8E2AC0DDECFB}" srcOrd="0" destOrd="0" presId="urn:microsoft.com/office/officeart/2008/layout/LinedList"/>
    <dgm:cxn modelId="{2440C831-469C-46E2-B1EA-E8001A2B6CE2}" type="presOf" srcId="{C0CB0FE6-3684-4CAB-94EC-7570E68995AA}" destId="{A23446CC-F52C-4B87-81C3-585A878007B5}" srcOrd="0" destOrd="0" presId="urn:microsoft.com/office/officeart/2008/layout/LinedList"/>
    <dgm:cxn modelId="{2F5769D8-92E4-4AD2-B8E8-444F479821CE}" srcId="{E5F91116-171F-48F1-8BCE-15B10BC2125F}" destId="{23363900-8125-46D3-A871-A3996FAA8474}" srcOrd="3" destOrd="0" parTransId="{567BFF7D-0DB4-4054-8E97-D3B7378F38CE}" sibTransId="{5B8734CB-9572-4BF0-821D-2AC5B579E251}"/>
    <dgm:cxn modelId="{3F10F491-5E42-47D2-AAB3-408795513271}" srcId="{E5F91116-171F-48F1-8BCE-15B10BC2125F}" destId="{E38E8590-5F83-4019-AE1A-469F310D2974}" srcOrd="0" destOrd="0" parTransId="{F441C2BA-4693-4A86-8E99-534998C0FCF6}" sibTransId="{F1FC65DF-453C-4FB0-837B-2366C2E2C503}"/>
    <dgm:cxn modelId="{2A127AE2-2472-4E2F-9E72-1031A723AFDB}" type="presOf" srcId="{E38E8590-5F83-4019-AE1A-469F310D2974}" destId="{5AA76B76-4D4D-4457-A3A0-4D3B1643D5D7}" srcOrd="0" destOrd="0" presId="urn:microsoft.com/office/officeart/2008/layout/LinedList"/>
    <dgm:cxn modelId="{7DF8F530-BCFF-46BE-9C6C-6448EF863059}" srcId="{E5F91116-171F-48F1-8BCE-15B10BC2125F}" destId="{8755657C-DC1E-4458-B529-76F34116F642}" srcOrd="4" destOrd="0" parTransId="{63762EC4-A568-4890-BB3E-9910683592CB}" sibTransId="{B3D19DB6-EEDE-417E-9D88-DFDC4C7BBDBF}"/>
    <dgm:cxn modelId="{FB8FF836-871E-4C7C-A8F1-FCD3AD0AD3D0}" srcId="{E5F91116-171F-48F1-8BCE-15B10BC2125F}" destId="{BBC5514E-04E9-4BF4-AC21-E9F6E9B4FB0F}" srcOrd="10" destOrd="0" parTransId="{46622A06-A29B-4F05-B6EA-69DCDEF8C09E}" sibTransId="{3B8F66BE-C513-4A16-9B99-880B95581FB9}"/>
    <dgm:cxn modelId="{C93E0975-B1A4-4709-A11D-61210178D939}" type="presOf" srcId="{E5F91116-171F-48F1-8BCE-15B10BC2125F}" destId="{ED5F9B07-BBDE-4485-B9FC-C43B9AD34241}" srcOrd="0" destOrd="0" presId="urn:microsoft.com/office/officeart/2008/layout/LinedList"/>
    <dgm:cxn modelId="{19A118AD-4AD8-4413-8842-24C370C665E7}" type="presOf" srcId="{FB54773B-15DB-4CB8-A752-1AB82A825AEE}" destId="{4FF67171-FB72-4088-863A-E14243BFEEC3}" srcOrd="0" destOrd="0" presId="urn:microsoft.com/office/officeart/2008/layout/LinedList"/>
    <dgm:cxn modelId="{9EAF46C6-4DF0-4BC2-9ECA-C2470A1C6D3D}" srcId="{E5F91116-171F-48F1-8BCE-15B10BC2125F}" destId="{C0CB0FE6-3684-4CAB-94EC-7570E68995AA}" srcOrd="11" destOrd="0" parTransId="{0DD88401-6A31-4D3C-82C7-FF2FA24C8D60}" sibTransId="{FC1A908B-5637-4B76-8575-21B462B7C992}"/>
    <dgm:cxn modelId="{BDCF9688-D08A-47B0-998C-9692268298CE}" srcId="{E5F91116-171F-48F1-8BCE-15B10BC2125F}" destId="{4492B84F-0F8C-4D88-B47D-718E6348EE01}" srcOrd="9" destOrd="0" parTransId="{CF8156CF-6368-46CE-9296-412D173CB4EB}" sibTransId="{A1968C1A-400E-4512-9C77-DD542D124E19}"/>
    <dgm:cxn modelId="{6009E12E-54F9-488A-B830-857587D4CCC8}" srcId="{E5F91116-171F-48F1-8BCE-15B10BC2125F}" destId="{C64B840E-8939-4FB1-8877-9441BAAD6553}" srcOrd="5" destOrd="0" parTransId="{81979D1C-9EC9-4863-A1F3-489BFA8AC06C}" sibTransId="{1227735A-D753-4E30-BE47-9ADF70C65AA5}"/>
    <dgm:cxn modelId="{CD338E22-0F5C-4984-B851-A6C02FAE49F9}" srcId="{E5F91116-171F-48F1-8BCE-15B10BC2125F}" destId="{A24444C2-F8A6-480A-9662-A88FE07CD716}" srcOrd="7" destOrd="0" parTransId="{1D0254CA-BAF9-4F26-8ECE-C64E3A677A74}" sibTransId="{4B3E226D-FB07-405F-976E-DF95B04716EA}"/>
    <dgm:cxn modelId="{0412F453-69B0-4445-8B48-A8E215BDC31D}" type="presOf" srcId="{8755657C-DC1E-4458-B529-76F34116F642}" destId="{F387F9CE-02A2-4D26-998B-28692EBF6CFE}" srcOrd="0" destOrd="0" presId="urn:microsoft.com/office/officeart/2008/layout/LinedList"/>
    <dgm:cxn modelId="{04077E27-C276-4735-A9BA-6F45121124E3}" srcId="{E5F91116-171F-48F1-8BCE-15B10BC2125F}" destId="{FB54773B-15DB-4CB8-A752-1AB82A825AEE}" srcOrd="8" destOrd="0" parTransId="{0035E39D-FE78-4B41-A9AA-E7879B970FB1}" sibTransId="{E5857E9F-8F6B-422B-8720-BB1F659848CE}"/>
    <dgm:cxn modelId="{69DD06EE-65A0-4203-812B-4DF882CF8811}" srcId="{E5F91116-171F-48F1-8BCE-15B10BC2125F}" destId="{D7CEDE35-219A-46DD-888E-299A51DF695B}" srcOrd="6" destOrd="0" parTransId="{C1F9B4E9-C62E-40FA-BF3D-E34DCBEE0CCA}" sibTransId="{CE145677-1408-43CA-A9D9-D2F9E3090DA6}"/>
    <dgm:cxn modelId="{578E3CC4-5F93-4580-8135-D7D08CA01184}" type="presOf" srcId="{4492B84F-0F8C-4D88-B47D-718E6348EE01}" destId="{63F7CE25-F5FC-49AB-B865-8AE9E3A1855F}" srcOrd="0" destOrd="0" presId="urn:microsoft.com/office/officeart/2008/layout/LinedList"/>
    <dgm:cxn modelId="{16930825-E97E-42A9-AE8D-148BE0E69298}" type="presOf" srcId="{23363900-8125-46D3-A871-A3996FAA8474}" destId="{4BDAB4C6-AAA3-4634-9681-21089FE2AB60}" srcOrd="0" destOrd="0" presId="urn:microsoft.com/office/officeart/2008/layout/LinedList"/>
    <dgm:cxn modelId="{07C0242A-6F11-4A91-B578-B782734C750B}" type="presOf" srcId="{027C5CB4-8F3C-4321-A0F7-D2AF1E6462D2}" destId="{8BF435D2-1739-482C-AB31-27B9CB478FFA}" srcOrd="0" destOrd="0" presId="urn:microsoft.com/office/officeart/2008/layout/LinedList"/>
    <dgm:cxn modelId="{9F24808F-59E4-4731-98A1-1920EA7023B7}" srcId="{E5F91116-171F-48F1-8BCE-15B10BC2125F}" destId="{027C5CB4-8F3C-4321-A0F7-D2AF1E6462D2}" srcOrd="2" destOrd="0" parTransId="{8F879691-57E0-4AA6-8750-AB3B80B95FC4}" sibTransId="{03E2339D-34B2-4462-B124-3D6EEBDF5D2A}"/>
    <dgm:cxn modelId="{3993021C-61A7-44DC-8ABB-F6940A9E2729}" type="presOf" srcId="{D7CEDE35-219A-46DD-888E-299A51DF695B}" destId="{A8EC2745-EDE6-4A83-984D-BF53ADCE4D61}" srcOrd="0" destOrd="0" presId="urn:microsoft.com/office/officeart/2008/layout/LinedList"/>
    <dgm:cxn modelId="{80EC95FC-5708-4F1F-AA18-10C90A201200}" type="presOf" srcId="{C64B840E-8939-4FB1-8877-9441BAAD6553}" destId="{D24A6382-CF80-4425-879F-734C99FEDB13}" srcOrd="0" destOrd="0" presId="urn:microsoft.com/office/officeart/2008/layout/LinedList"/>
    <dgm:cxn modelId="{DFAE6B88-98B3-46FE-8AE4-0018D1FA88FA}" type="presOf" srcId="{A24444C2-F8A6-480A-9662-A88FE07CD716}" destId="{BDFC8D5C-2116-4BBA-86F7-11AB1D485D68}" srcOrd="0" destOrd="0" presId="urn:microsoft.com/office/officeart/2008/layout/LinedList"/>
    <dgm:cxn modelId="{376EAE57-D716-4D9D-B1A5-FD4AF642F708}" type="presOf" srcId="{BBC5514E-04E9-4BF4-AC21-E9F6E9B4FB0F}" destId="{25C2C476-4E03-48A5-BB0B-C64B3073B66D}" srcOrd="0" destOrd="0" presId="urn:microsoft.com/office/officeart/2008/layout/LinedList"/>
    <dgm:cxn modelId="{187B9E9B-AAA0-4896-9DF4-ABB51043125D}" srcId="{E5F91116-171F-48F1-8BCE-15B10BC2125F}" destId="{AE4A53DD-458E-463C-9414-FACF5074F357}" srcOrd="1" destOrd="0" parTransId="{9743DF14-0324-4B0C-B91A-3F65937306CC}" sibTransId="{802F4925-471B-477D-A8F8-616B27CB7D31}"/>
    <dgm:cxn modelId="{9B9A81CC-BF27-4719-9847-1E9017DC1F09}" type="presParOf" srcId="{ED5F9B07-BBDE-4485-B9FC-C43B9AD34241}" destId="{DF1ADD86-FAE4-4825-A231-BA45E07691EA}" srcOrd="0" destOrd="0" presId="urn:microsoft.com/office/officeart/2008/layout/LinedList"/>
    <dgm:cxn modelId="{1A05B2E2-316E-44BD-B60B-3D2A95F9DD27}" type="presParOf" srcId="{ED5F9B07-BBDE-4485-B9FC-C43B9AD34241}" destId="{790A91FD-B233-4FED-9EC6-AEF1334399CC}" srcOrd="1" destOrd="0" presId="urn:microsoft.com/office/officeart/2008/layout/LinedList"/>
    <dgm:cxn modelId="{386FD758-8FBE-488B-9A71-FF0CD372C586}" type="presParOf" srcId="{790A91FD-B233-4FED-9EC6-AEF1334399CC}" destId="{5AA76B76-4D4D-4457-A3A0-4D3B1643D5D7}" srcOrd="0" destOrd="0" presId="urn:microsoft.com/office/officeart/2008/layout/LinedList"/>
    <dgm:cxn modelId="{AA7ED5B2-7030-4DAE-99F9-F0134CBBD87B}" type="presParOf" srcId="{790A91FD-B233-4FED-9EC6-AEF1334399CC}" destId="{3C0DB989-59C8-4585-9F2A-8845CFB89652}" srcOrd="1" destOrd="0" presId="urn:microsoft.com/office/officeart/2008/layout/LinedList"/>
    <dgm:cxn modelId="{1A85E58C-ACB9-405D-BCD9-096C95AC3F73}" type="presParOf" srcId="{ED5F9B07-BBDE-4485-B9FC-C43B9AD34241}" destId="{6162E367-C913-4EDE-A890-AFEEBA938C71}" srcOrd="2" destOrd="0" presId="urn:microsoft.com/office/officeart/2008/layout/LinedList"/>
    <dgm:cxn modelId="{3A6DF197-A0A6-4125-AAF0-91F7CE686956}" type="presParOf" srcId="{ED5F9B07-BBDE-4485-B9FC-C43B9AD34241}" destId="{40EBC2EF-D98E-4736-8607-83B342758E22}" srcOrd="3" destOrd="0" presId="urn:microsoft.com/office/officeart/2008/layout/LinedList"/>
    <dgm:cxn modelId="{46F56B7D-22B1-4059-BA47-E75BF1A57441}" type="presParOf" srcId="{40EBC2EF-D98E-4736-8607-83B342758E22}" destId="{DEBAABCD-4E6B-4C89-A326-8E2AC0DDECFB}" srcOrd="0" destOrd="0" presId="urn:microsoft.com/office/officeart/2008/layout/LinedList"/>
    <dgm:cxn modelId="{AFF1CCFD-C5FE-4DFB-9C99-BEA2BFA26D74}" type="presParOf" srcId="{40EBC2EF-D98E-4736-8607-83B342758E22}" destId="{756A79EB-5F94-43E2-9C6E-90E5885C336C}" srcOrd="1" destOrd="0" presId="urn:microsoft.com/office/officeart/2008/layout/LinedList"/>
    <dgm:cxn modelId="{6430DD80-8CF3-4AAF-B6CF-2CE5E3136119}" type="presParOf" srcId="{ED5F9B07-BBDE-4485-B9FC-C43B9AD34241}" destId="{3AAFC545-4A2B-45C6-94C7-253580E5D500}" srcOrd="4" destOrd="0" presId="urn:microsoft.com/office/officeart/2008/layout/LinedList"/>
    <dgm:cxn modelId="{6DACF4A0-D8E4-4274-A384-2E7D3F5615B8}" type="presParOf" srcId="{ED5F9B07-BBDE-4485-B9FC-C43B9AD34241}" destId="{C85A9E07-E0F2-49DE-8CB7-783EFD18F307}" srcOrd="5" destOrd="0" presId="urn:microsoft.com/office/officeart/2008/layout/LinedList"/>
    <dgm:cxn modelId="{E4D03D24-DF66-4A34-94F6-9E2647FB3C37}" type="presParOf" srcId="{C85A9E07-E0F2-49DE-8CB7-783EFD18F307}" destId="{8BF435D2-1739-482C-AB31-27B9CB478FFA}" srcOrd="0" destOrd="0" presId="urn:microsoft.com/office/officeart/2008/layout/LinedList"/>
    <dgm:cxn modelId="{4968EED5-4E38-4445-8D6F-301376EC87AA}" type="presParOf" srcId="{C85A9E07-E0F2-49DE-8CB7-783EFD18F307}" destId="{F51C9E24-8488-41B3-91D7-6CFD16D2BFB9}" srcOrd="1" destOrd="0" presId="urn:microsoft.com/office/officeart/2008/layout/LinedList"/>
    <dgm:cxn modelId="{A2BF61C7-5598-47C0-872C-7F5A6687D079}" type="presParOf" srcId="{ED5F9B07-BBDE-4485-B9FC-C43B9AD34241}" destId="{E1C32906-C771-422C-B19A-3947FA9CD3B4}" srcOrd="6" destOrd="0" presId="urn:microsoft.com/office/officeart/2008/layout/LinedList"/>
    <dgm:cxn modelId="{B47ADF52-A233-4365-831C-9E959F88FDC1}" type="presParOf" srcId="{ED5F9B07-BBDE-4485-B9FC-C43B9AD34241}" destId="{E9C1D5A6-69DA-4D0F-9150-2A9AAB2DDFE1}" srcOrd="7" destOrd="0" presId="urn:microsoft.com/office/officeart/2008/layout/LinedList"/>
    <dgm:cxn modelId="{7AD9D2E2-18E0-4D2D-B5C7-0927758BAB2E}" type="presParOf" srcId="{E9C1D5A6-69DA-4D0F-9150-2A9AAB2DDFE1}" destId="{4BDAB4C6-AAA3-4634-9681-21089FE2AB60}" srcOrd="0" destOrd="0" presId="urn:microsoft.com/office/officeart/2008/layout/LinedList"/>
    <dgm:cxn modelId="{2C98851C-F6BA-40AB-885A-2C88125120D1}" type="presParOf" srcId="{E9C1D5A6-69DA-4D0F-9150-2A9AAB2DDFE1}" destId="{35BF9E06-BF71-462B-AFF9-FDD87EA9FC10}" srcOrd="1" destOrd="0" presId="urn:microsoft.com/office/officeart/2008/layout/LinedList"/>
    <dgm:cxn modelId="{630FA537-0861-4DCF-A8DF-8B68DFE6BE3D}" type="presParOf" srcId="{ED5F9B07-BBDE-4485-B9FC-C43B9AD34241}" destId="{19790097-E07E-40FF-BCA2-B7122EC89AC7}" srcOrd="8" destOrd="0" presId="urn:microsoft.com/office/officeart/2008/layout/LinedList"/>
    <dgm:cxn modelId="{0CB080C1-1497-48B2-AF26-502CA70903B7}" type="presParOf" srcId="{ED5F9B07-BBDE-4485-B9FC-C43B9AD34241}" destId="{3D97175F-0453-4F77-9BE3-7B4AD1DE3F21}" srcOrd="9" destOrd="0" presId="urn:microsoft.com/office/officeart/2008/layout/LinedList"/>
    <dgm:cxn modelId="{29114E88-5604-4A62-A956-21E5A6DCCCA8}" type="presParOf" srcId="{3D97175F-0453-4F77-9BE3-7B4AD1DE3F21}" destId="{F387F9CE-02A2-4D26-998B-28692EBF6CFE}" srcOrd="0" destOrd="0" presId="urn:microsoft.com/office/officeart/2008/layout/LinedList"/>
    <dgm:cxn modelId="{C79A5CC1-FDDC-4E56-90D8-4B970B4252AA}" type="presParOf" srcId="{3D97175F-0453-4F77-9BE3-7B4AD1DE3F21}" destId="{3302ED8E-77AF-400A-89D0-1B3A8A7678BE}" srcOrd="1" destOrd="0" presId="urn:microsoft.com/office/officeart/2008/layout/LinedList"/>
    <dgm:cxn modelId="{EB2882AD-AD13-4F42-BB1F-FDFD6F27BA81}" type="presParOf" srcId="{ED5F9B07-BBDE-4485-B9FC-C43B9AD34241}" destId="{FBC64A9F-A1A9-4DFB-8A4A-4DF3B5439ED3}" srcOrd="10" destOrd="0" presId="urn:microsoft.com/office/officeart/2008/layout/LinedList"/>
    <dgm:cxn modelId="{5CFAF161-DB27-46FC-A761-1F46F3F20BF5}" type="presParOf" srcId="{ED5F9B07-BBDE-4485-B9FC-C43B9AD34241}" destId="{3CC77EC9-4F72-48A6-BCFE-4776AA89D767}" srcOrd="11" destOrd="0" presId="urn:microsoft.com/office/officeart/2008/layout/LinedList"/>
    <dgm:cxn modelId="{355B07C4-A79A-446C-8910-32678E08C391}" type="presParOf" srcId="{3CC77EC9-4F72-48A6-BCFE-4776AA89D767}" destId="{D24A6382-CF80-4425-879F-734C99FEDB13}" srcOrd="0" destOrd="0" presId="urn:microsoft.com/office/officeart/2008/layout/LinedList"/>
    <dgm:cxn modelId="{7118437B-FD92-4B5D-9447-567E96589156}" type="presParOf" srcId="{3CC77EC9-4F72-48A6-BCFE-4776AA89D767}" destId="{6E0C484A-C097-4B34-AD9B-3EF386CBB026}" srcOrd="1" destOrd="0" presId="urn:microsoft.com/office/officeart/2008/layout/LinedList"/>
    <dgm:cxn modelId="{F7FA5C0F-57F1-4556-9BDE-DD53DEEBCA51}" type="presParOf" srcId="{ED5F9B07-BBDE-4485-B9FC-C43B9AD34241}" destId="{84EA693A-F581-48D2-B796-19AFECA3FFAF}" srcOrd="12" destOrd="0" presId="urn:microsoft.com/office/officeart/2008/layout/LinedList"/>
    <dgm:cxn modelId="{0919A638-17B0-4EE5-B87F-EC4555DA9441}" type="presParOf" srcId="{ED5F9B07-BBDE-4485-B9FC-C43B9AD34241}" destId="{1232D745-8B16-42DC-92C5-62BCE0B220C3}" srcOrd="13" destOrd="0" presId="urn:microsoft.com/office/officeart/2008/layout/LinedList"/>
    <dgm:cxn modelId="{DD08B07E-2A61-4F77-B624-B6A3F2E987BE}" type="presParOf" srcId="{1232D745-8B16-42DC-92C5-62BCE0B220C3}" destId="{A8EC2745-EDE6-4A83-984D-BF53ADCE4D61}" srcOrd="0" destOrd="0" presId="urn:microsoft.com/office/officeart/2008/layout/LinedList"/>
    <dgm:cxn modelId="{7E502D40-D6EF-4DA7-8EB4-E98F076EAF8C}" type="presParOf" srcId="{1232D745-8B16-42DC-92C5-62BCE0B220C3}" destId="{0DCEE07B-703C-4479-B2CF-CEAE8EE3101F}" srcOrd="1" destOrd="0" presId="urn:microsoft.com/office/officeart/2008/layout/LinedList"/>
    <dgm:cxn modelId="{4918AE57-80A3-4692-A8F3-6F9B99F29A44}" type="presParOf" srcId="{ED5F9B07-BBDE-4485-B9FC-C43B9AD34241}" destId="{69593658-8CCE-448A-96DB-DB3CF51137DB}" srcOrd="14" destOrd="0" presId="urn:microsoft.com/office/officeart/2008/layout/LinedList"/>
    <dgm:cxn modelId="{E3276C9F-C365-4687-B2ED-D323B0E3B4C3}" type="presParOf" srcId="{ED5F9B07-BBDE-4485-B9FC-C43B9AD34241}" destId="{3634DDF5-A00F-4BBB-8918-286944934F37}" srcOrd="15" destOrd="0" presId="urn:microsoft.com/office/officeart/2008/layout/LinedList"/>
    <dgm:cxn modelId="{7C7F04B3-AB77-4953-AC68-26824DDB72FE}" type="presParOf" srcId="{3634DDF5-A00F-4BBB-8918-286944934F37}" destId="{BDFC8D5C-2116-4BBA-86F7-11AB1D485D68}" srcOrd="0" destOrd="0" presId="urn:microsoft.com/office/officeart/2008/layout/LinedList"/>
    <dgm:cxn modelId="{7216459A-F26C-4702-AF1C-242B97809DD0}" type="presParOf" srcId="{3634DDF5-A00F-4BBB-8918-286944934F37}" destId="{2AC62C76-9F69-451C-A6E6-A3CF692796A5}" srcOrd="1" destOrd="0" presId="urn:microsoft.com/office/officeart/2008/layout/LinedList"/>
    <dgm:cxn modelId="{3A87472E-7558-433D-9380-E83D0DD87B8E}" type="presParOf" srcId="{ED5F9B07-BBDE-4485-B9FC-C43B9AD34241}" destId="{D22D7AB0-6098-48FD-9256-C458FD442C77}" srcOrd="16" destOrd="0" presId="urn:microsoft.com/office/officeart/2008/layout/LinedList"/>
    <dgm:cxn modelId="{6B4D65B0-6F34-48FB-B585-5E522827A7FC}" type="presParOf" srcId="{ED5F9B07-BBDE-4485-B9FC-C43B9AD34241}" destId="{5A091E19-AAE0-4EDA-9EA8-2453C129FDB5}" srcOrd="17" destOrd="0" presId="urn:microsoft.com/office/officeart/2008/layout/LinedList"/>
    <dgm:cxn modelId="{22C4B95A-72B3-4447-9657-23C6A5DE037F}" type="presParOf" srcId="{5A091E19-AAE0-4EDA-9EA8-2453C129FDB5}" destId="{4FF67171-FB72-4088-863A-E14243BFEEC3}" srcOrd="0" destOrd="0" presId="urn:microsoft.com/office/officeart/2008/layout/LinedList"/>
    <dgm:cxn modelId="{B25AFEB3-02AB-4727-9498-5EFAC8E7EABC}" type="presParOf" srcId="{5A091E19-AAE0-4EDA-9EA8-2453C129FDB5}" destId="{F0ED3572-DA86-4609-8F9F-AB45933448C5}" srcOrd="1" destOrd="0" presId="urn:microsoft.com/office/officeart/2008/layout/LinedList"/>
    <dgm:cxn modelId="{D31F3A35-3D37-4C29-B1FB-511556C8F9CD}" type="presParOf" srcId="{ED5F9B07-BBDE-4485-B9FC-C43B9AD34241}" destId="{A760F64A-09B8-498E-BD9D-2483D581B10B}" srcOrd="18" destOrd="0" presId="urn:microsoft.com/office/officeart/2008/layout/LinedList"/>
    <dgm:cxn modelId="{1439BFD8-A895-49B2-94A1-35A43F667901}" type="presParOf" srcId="{ED5F9B07-BBDE-4485-B9FC-C43B9AD34241}" destId="{3FC39C5D-4535-4251-B0A7-88A975F29CC0}" srcOrd="19" destOrd="0" presId="urn:microsoft.com/office/officeart/2008/layout/LinedList"/>
    <dgm:cxn modelId="{90195E5C-C8C4-40E4-AAE3-13A49997DA08}" type="presParOf" srcId="{3FC39C5D-4535-4251-B0A7-88A975F29CC0}" destId="{63F7CE25-F5FC-49AB-B865-8AE9E3A1855F}" srcOrd="0" destOrd="0" presId="urn:microsoft.com/office/officeart/2008/layout/LinedList"/>
    <dgm:cxn modelId="{D30E1698-C6A0-431F-A958-2B12835E8B35}" type="presParOf" srcId="{3FC39C5D-4535-4251-B0A7-88A975F29CC0}" destId="{5CA5B1DE-2CF2-43CB-B425-F8BEDBCCF750}" srcOrd="1" destOrd="0" presId="urn:microsoft.com/office/officeart/2008/layout/LinedList"/>
    <dgm:cxn modelId="{EF025A9D-C989-40F0-B7D5-FECCC8966C80}" type="presParOf" srcId="{ED5F9B07-BBDE-4485-B9FC-C43B9AD34241}" destId="{F1FA7B25-61E0-4650-B665-612CD33D93DF}" srcOrd="20" destOrd="0" presId="urn:microsoft.com/office/officeart/2008/layout/LinedList"/>
    <dgm:cxn modelId="{9ADBF7D2-CE06-413C-8DBD-D3853C71DE97}" type="presParOf" srcId="{ED5F9B07-BBDE-4485-B9FC-C43B9AD34241}" destId="{9026DD23-F959-44E4-9003-2D841295788C}" srcOrd="21" destOrd="0" presId="urn:microsoft.com/office/officeart/2008/layout/LinedList"/>
    <dgm:cxn modelId="{A410C217-6D0F-4715-873C-8EB348D96378}" type="presParOf" srcId="{9026DD23-F959-44E4-9003-2D841295788C}" destId="{25C2C476-4E03-48A5-BB0B-C64B3073B66D}" srcOrd="0" destOrd="0" presId="urn:microsoft.com/office/officeart/2008/layout/LinedList"/>
    <dgm:cxn modelId="{141EE656-034F-4E1A-A68E-CDF3560E31C4}" type="presParOf" srcId="{9026DD23-F959-44E4-9003-2D841295788C}" destId="{6A1A0EE7-89DE-43AF-8792-399DD3965459}" srcOrd="1" destOrd="0" presId="urn:microsoft.com/office/officeart/2008/layout/LinedList"/>
    <dgm:cxn modelId="{F78ED815-3A08-438E-B167-343B868C4638}" type="presParOf" srcId="{ED5F9B07-BBDE-4485-B9FC-C43B9AD34241}" destId="{D3B1F117-D73C-47E2-8BFC-621614F444DD}" srcOrd="22" destOrd="0" presId="urn:microsoft.com/office/officeart/2008/layout/LinedList"/>
    <dgm:cxn modelId="{D28373D3-328B-4FF1-9D91-A7F73B5A56BD}" type="presParOf" srcId="{ED5F9B07-BBDE-4485-B9FC-C43B9AD34241}" destId="{1ABAA930-FA9F-469C-8709-9374B07A6511}" srcOrd="23" destOrd="0" presId="urn:microsoft.com/office/officeart/2008/layout/LinedList"/>
    <dgm:cxn modelId="{FD98D00A-2A99-4B75-BEF5-67EAF40CA83C}" type="presParOf" srcId="{1ABAA930-FA9F-469C-8709-9374B07A6511}" destId="{A23446CC-F52C-4B87-81C3-585A878007B5}" srcOrd="0" destOrd="0" presId="urn:microsoft.com/office/officeart/2008/layout/LinedList"/>
    <dgm:cxn modelId="{EDD09507-E05D-4D30-A3C7-38F032E4C41E}" type="presParOf" srcId="{1ABAA930-FA9F-469C-8709-9374B07A6511}" destId="{47091D28-5161-40B9-83CE-D3217D85E0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1C4A4D-CE73-44E0-8277-D4E091B0603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D7469CE-3938-4FF9-A2BD-2875CD4FB645}">
      <dgm:prSet/>
      <dgm:spPr/>
      <dgm:t>
        <a:bodyPr/>
        <a:lstStyle/>
        <a:p>
          <a:r>
            <a:rPr lang="en-US" dirty="0" err="1"/>
            <a:t>Διδ</a:t>
          </a:r>
          <a:r>
            <a:rPr lang="en-US" dirty="0"/>
            <a:t>ακτική: Επιστήμη και τέχνη της διδασκαλίας.</a:t>
          </a:r>
        </a:p>
      </dgm:t>
    </dgm:pt>
    <dgm:pt modelId="{4259410E-4BE3-44D7-A186-AB5DE9F0B981}" type="parTrans" cxnId="{5596C7F1-82DA-430D-8670-AFC4B1C664DA}">
      <dgm:prSet/>
      <dgm:spPr/>
      <dgm:t>
        <a:bodyPr/>
        <a:lstStyle/>
        <a:p>
          <a:endParaRPr lang="en-US"/>
        </a:p>
      </dgm:t>
    </dgm:pt>
    <dgm:pt modelId="{6884DE54-90BD-4CCB-A1D3-FDF8D54BEB3E}" type="sibTrans" cxnId="{5596C7F1-82DA-430D-8670-AFC4B1C664DA}">
      <dgm:prSet/>
      <dgm:spPr/>
      <dgm:t>
        <a:bodyPr/>
        <a:lstStyle/>
        <a:p>
          <a:endParaRPr lang="en-US"/>
        </a:p>
      </dgm:t>
    </dgm:pt>
    <dgm:pt modelId="{06DCD766-E26E-4362-85E7-A64BA7A923A8}">
      <dgm:prSet/>
      <dgm:spPr/>
      <dgm:t>
        <a:bodyPr/>
        <a:lstStyle/>
        <a:p>
          <a:r>
            <a:rPr lang="en-US" dirty="0" err="1"/>
            <a:t>Στοχοθέτηση</a:t>
          </a:r>
          <a:r>
            <a:rPr lang="en-US" dirty="0"/>
            <a:t>: </a:t>
          </a:r>
          <a:r>
            <a:rPr lang="en-US" dirty="0" err="1"/>
            <a:t>Δι</a:t>
          </a:r>
          <a:r>
            <a:rPr lang="en-US" dirty="0"/>
            <a:t>αδικασία καθορισμού εκπαιδευτικών στόχων.</a:t>
          </a:r>
        </a:p>
      </dgm:t>
    </dgm:pt>
    <dgm:pt modelId="{0122B51E-1EA2-4293-8584-87E9CC8ADE96}" type="parTrans" cxnId="{F56B797B-72FB-467C-8BBB-3362EC997A5D}">
      <dgm:prSet/>
      <dgm:spPr/>
      <dgm:t>
        <a:bodyPr/>
        <a:lstStyle/>
        <a:p>
          <a:endParaRPr lang="en-US"/>
        </a:p>
      </dgm:t>
    </dgm:pt>
    <dgm:pt modelId="{0BB496DC-8CD6-4926-836E-2DC1038B1DD0}" type="sibTrans" cxnId="{F56B797B-72FB-467C-8BBB-3362EC997A5D}">
      <dgm:prSet/>
      <dgm:spPr/>
      <dgm:t>
        <a:bodyPr/>
        <a:lstStyle/>
        <a:p>
          <a:endParaRPr lang="en-US"/>
        </a:p>
      </dgm:t>
    </dgm:pt>
    <dgm:pt modelId="{8E82F936-F71E-41E5-9249-E48F262B8F64}">
      <dgm:prSet/>
      <dgm:spPr/>
      <dgm:t>
        <a:bodyPr/>
        <a:lstStyle/>
        <a:p>
          <a:r>
            <a:rPr lang="en-US" dirty="0" err="1"/>
            <a:t>Μεθοδολογί</a:t>
          </a:r>
          <a:r>
            <a:rPr lang="en-US" dirty="0"/>
            <a:t>α: Εφαρμογή θεωριών στη διδακτική πράξη.</a:t>
          </a:r>
        </a:p>
      </dgm:t>
    </dgm:pt>
    <dgm:pt modelId="{58545686-330A-4A94-9770-C1D6816BCF56}" type="parTrans" cxnId="{49E0FDE1-F7AD-4546-8D26-68BC991B1B3B}">
      <dgm:prSet/>
      <dgm:spPr/>
      <dgm:t>
        <a:bodyPr/>
        <a:lstStyle/>
        <a:p>
          <a:endParaRPr lang="en-US"/>
        </a:p>
      </dgm:t>
    </dgm:pt>
    <dgm:pt modelId="{261E74E3-2AE9-43BB-B113-7B7AD10322C8}" type="sibTrans" cxnId="{49E0FDE1-F7AD-4546-8D26-68BC991B1B3B}">
      <dgm:prSet/>
      <dgm:spPr/>
      <dgm:t>
        <a:bodyPr/>
        <a:lstStyle/>
        <a:p>
          <a:endParaRPr lang="en-US"/>
        </a:p>
      </dgm:t>
    </dgm:pt>
    <dgm:pt modelId="{8D9704BE-B095-4016-8086-832CEFBDB55F}">
      <dgm:prSet/>
      <dgm:spPr/>
      <dgm:t>
        <a:bodyPr/>
        <a:lstStyle/>
        <a:p>
          <a:r>
            <a:rPr lang="en-US" dirty="0" err="1"/>
            <a:t>Αν</a:t>
          </a:r>
          <a:r>
            <a:rPr lang="en-US" dirty="0"/>
            <a:t>αστοχασμός: Ανάλυση και αξιολόγηση της διδακτικής πράξης.</a:t>
          </a:r>
        </a:p>
      </dgm:t>
    </dgm:pt>
    <dgm:pt modelId="{E87AC62C-9C6C-4DE0-82EC-152766B29E6C}" type="parTrans" cxnId="{F65EDDB5-888D-43C3-8837-F757373E5D6A}">
      <dgm:prSet/>
      <dgm:spPr/>
      <dgm:t>
        <a:bodyPr/>
        <a:lstStyle/>
        <a:p>
          <a:endParaRPr lang="en-US"/>
        </a:p>
      </dgm:t>
    </dgm:pt>
    <dgm:pt modelId="{0CE54F26-05A2-49F4-803A-3F313E4871CB}" type="sibTrans" cxnId="{F65EDDB5-888D-43C3-8837-F757373E5D6A}">
      <dgm:prSet/>
      <dgm:spPr/>
      <dgm:t>
        <a:bodyPr/>
        <a:lstStyle/>
        <a:p>
          <a:endParaRPr lang="en-US"/>
        </a:p>
      </dgm:t>
    </dgm:pt>
    <dgm:pt modelId="{C88E2964-20D6-4F00-8186-85BE15CF8C34}" type="pres">
      <dgm:prSet presAssocID="{6B1C4A4D-CE73-44E0-8277-D4E091B06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5E3119F-1BF6-4BD6-8ED5-72A08044801B}" type="pres">
      <dgm:prSet presAssocID="{8D7469CE-3938-4FF9-A2BD-2875CD4FB64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657E81-7C47-461D-ABEE-8306E7B8A502}" type="pres">
      <dgm:prSet presAssocID="{6884DE54-90BD-4CCB-A1D3-FDF8D54BEB3E}" presName="spacer" presStyleCnt="0"/>
      <dgm:spPr/>
    </dgm:pt>
    <dgm:pt modelId="{DB7AC8C1-9D85-4D60-899D-E3A0D61A97EE}" type="pres">
      <dgm:prSet presAssocID="{06DCD766-E26E-4362-85E7-A64BA7A923A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FA5DF86-9C98-426A-8AD3-5D65044B050F}" type="pres">
      <dgm:prSet presAssocID="{0BB496DC-8CD6-4926-836E-2DC1038B1DD0}" presName="spacer" presStyleCnt="0"/>
      <dgm:spPr/>
    </dgm:pt>
    <dgm:pt modelId="{520FDB21-DB5E-4C05-8FC4-E7C467ADDFE0}" type="pres">
      <dgm:prSet presAssocID="{8E82F936-F71E-41E5-9249-E48F262B8F6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32FFA9-2C46-497A-BC7E-CBA571D0CCFF}" type="pres">
      <dgm:prSet presAssocID="{261E74E3-2AE9-43BB-B113-7B7AD10322C8}" presName="spacer" presStyleCnt="0"/>
      <dgm:spPr/>
    </dgm:pt>
    <dgm:pt modelId="{F5E60797-8B18-42D3-AD81-4C411E025CDA}" type="pres">
      <dgm:prSet presAssocID="{8D9704BE-B095-4016-8086-832CEFBDB55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9E0FDE1-F7AD-4546-8D26-68BC991B1B3B}" srcId="{6B1C4A4D-CE73-44E0-8277-D4E091B06034}" destId="{8E82F936-F71E-41E5-9249-E48F262B8F64}" srcOrd="2" destOrd="0" parTransId="{58545686-330A-4A94-9770-C1D6816BCF56}" sibTransId="{261E74E3-2AE9-43BB-B113-7B7AD10322C8}"/>
    <dgm:cxn modelId="{6D117C94-5B52-4940-B0E4-74F670511150}" type="presOf" srcId="{8D9704BE-B095-4016-8086-832CEFBDB55F}" destId="{F5E60797-8B18-42D3-AD81-4C411E025CDA}" srcOrd="0" destOrd="0" presId="urn:microsoft.com/office/officeart/2005/8/layout/vList2"/>
    <dgm:cxn modelId="{F65EDDB5-888D-43C3-8837-F757373E5D6A}" srcId="{6B1C4A4D-CE73-44E0-8277-D4E091B06034}" destId="{8D9704BE-B095-4016-8086-832CEFBDB55F}" srcOrd="3" destOrd="0" parTransId="{E87AC62C-9C6C-4DE0-82EC-152766B29E6C}" sibTransId="{0CE54F26-05A2-49F4-803A-3F313E4871CB}"/>
    <dgm:cxn modelId="{F56B797B-72FB-467C-8BBB-3362EC997A5D}" srcId="{6B1C4A4D-CE73-44E0-8277-D4E091B06034}" destId="{06DCD766-E26E-4362-85E7-A64BA7A923A8}" srcOrd="1" destOrd="0" parTransId="{0122B51E-1EA2-4293-8584-87E9CC8ADE96}" sibTransId="{0BB496DC-8CD6-4926-836E-2DC1038B1DD0}"/>
    <dgm:cxn modelId="{CFE730FE-DA25-4E69-B0CD-EDC4548C9310}" type="presOf" srcId="{8E82F936-F71E-41E5-9249-E48F262B8F64}" destId="{520FDB21-DB5E-4C05-8FC4-E7C467ADDFE0}" srcOrd="0" destOrd="0" presId="urn:microsoft.com/office/officeart/2005/8/layout/vList2"/>
    <dgm:cxn modelId="{45570A0B-334D-4CE8-9D4A-727E94AC8CE9}" type="presOf" srcId="{06DCD766-E26E-4362-85E7-A64BA7A923A8}" destId="{DB7AC8C1-9D85-4D60-899D-E3A0D61A97EE}" srcOrd="0" destOrd="0" presId="urn:microsoft.com/office/officeart/2005/8/layout/vList2"/>
    <dgm:cxn modelId="{9A3848CA-96E4-4C53-ADCE-951ADFFC3E91}" type="presOf" srcId="{8D7469CE-3938-4FF9-A2BD-2875CD4FB645}" destId="{25E3119F-1BF6-4BD6-8ED5-72A08044801B}" srcOrd="0" destOrd="0" presId="urn:microsoft.com/office/officeart/2005/8/layout/vList2"/>
    <dgm:cxn modelId="{5F5681B6-795F-4CEA-A900-A665FE79986A}" type="presOf" srcId="{6B1C4A4D-CE73-44E0-8277-D4E091B06034}" destId="{C88E2964-20D6-4F00-8186-85BE15CF8C34}" srcOrd="0" destOrd="0" presId="urn:microsoft.com/office/officeart/2005/8/layout/vList2"/>
    <dgm:cxn modelId="{5596C7F1-82DA-430D-8670-AFC4B1C664DA}" srcId="{6B1C4A4D-CE73-44E0-8277-D4E091B06034}" destId="{8D7469CE-3938-4FF9-A2BD-2875CD4FB645}" srcOrd="0" destOrd="0" parTransId="{4259410E-4BE3-44D7-A186-AB5DE9F0B981}" sibTransId="{6884DE54-90BD-4CCB-A1D3-FDF8D54BEB3E}"/>
    <dgm:cxn modelId="{562E1EA2-539B-40D9-A1B2-2FD8EA3A2217}" type="presParOf" srcId="{C88E2964-20D6-4F00-8186-85BE15CF8C34}" destId="{25E3119F-1BF6-4BD6-8ED5-72A08044801B}" srcOrd="0" destOrd="0" presId="urn:microsoft.com/office/officeart/2005/8/layout/vList2"/>
    <dgm:cxn modelId="{7C882871-12D3-4DEF-9849-89D2CC6C8F06}" type="presParOf" srcId="{C88E2964-20D6-4F00-8186-85BE15CF8C34}" destId="{BB657E81-7C47-461D-ABEE-8306E7B8A502}" srcOrd="1" destOrd="0" presId="urn:microsoft.com/office/officeart/2005/8/layout/vList2"/>
    <dgm:cxn modelId="{D28A7CF7-CB52-470F-BBAE-F8ACCD8D6991}" type="presParOf" srcId="{C88E2964-20D6-4F00-8186-85BE15CF8C34}" destId="{DB7AC8C1-9D85-4D60-899D-E3A0D61A97EE}" srcOrd="2" destOrd="0" presId="urn:microsoft.com/office/officeart/2005/8/layout/vList2"/>
    <dgm:cxn modelId="{2C1E7D14-F9F7-46FD-9F80-1424D543CB86}" type="presParOf" srcId="{C88E2964-20D6-4F00-8186-85BE15CF8C34}" destId="{AFA5DF86-9C98-426A-8AD3-5D65044B050F}" srcOrd="3" destOrd="0" presId="urn:microsoft.com/office/officeart/2005/8/layout/vList2"/>
    <dgm:cxn modelId="{C81442B8-5DF1-406C-874D-43A99DB5607A}" type="presParOf" srcId="{C88E2964-20D6-4F00-8186-85BE15CF8C34}" destId="{520FDB21-DB5E-4C05-8FC4-E7C467ADDFE0}" srcOrd="4" destOrd="0" presId="urn:microsoft.com/office/officeart/2005/8/layout/vList2"/>
    <dgm:cxn modelId="{18F13938-69F1-4B72-94A7-A702E1337716}" type="presParOf" srcId="{C88E2964-20D6-4F00-8186-85BE15CF8C34}" destId="{C132FFA9-2C46-497A-BC7E-CBA571D0CCFF}" srcOrd="5" destOrd="0" presId="urn:microsoft.com/office/officeart/2005/8/layout/vList2"/>
    <dgm:cxn modelId="{4D85BF82-D6BD-4553-AA5A-9E380E1C6901}" type="presParOf" srcId="{C88E2964-20D6-4F00-8186-85BE15CF8C34}" destId="{F5E60797-8B18-42D3-AD81-4C411E025C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434C40-3C65-4D68-A6FA-0365D4652901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8D0B068-2128-4253-B2B8-8C9AD8C01701}">
      <dgm:prSet/>
      <dgm:spPr/>
      <dgm:t>
        <a:bodyPr/>
        <a:lstStyle/>
        <a:p>
          <a:r>
            <a:rPr lang="el-GR" b="1"/>
            <a:t>Ορισμός:</a:t>
          </a:r>
          <a:endParaRPr lang="en-US"/>
        </a:p>
      </dgm:t>
    </dgm:pt>
    <dgm:pt modelId="{F294088C-62B3-4B7D-951D-5F371B2B2B03}" type="parTrans" cxnId="{5E7BDB86-6FA7-493E-9579-12CA179CB35B}">
      <dgm:prSet/>
      <dgm:spPr/>
      <dgm:t>
        <a:bodyPr/>
        <a:lstStyle/>
        <a:p>
          <a:endParaRPr lang="en-US"/>
        </a:p>
      </dgm:t>
    </dgm:pt>
    <dgm:pt modelId="{D19D4705-A951-4DBC-A296-9D0E4E73D866}" type="sibTrans" cxnId="{5E7BDB86-6FA7-493E-9579-12CA179CB35B}">
      <dgm:prSet/>
      <dgm:spPr/>
      <dgm:t>
        <a:bodyPr/>
        <a:lstStyle/>
        <a:p>
          <a:endParaRPr lang="en-US"/>
        </a:p>
      </dgm:t>
    </dgm:pt>
    <dgm:pt modelId="{3889129C-2905-45DF-BD93-59D2F0C16CA0}">
      <dgm:prSet/>
      <dgm:spPr/>
      <dgm:t>
        <a:bodyPr/>
        <a:lstStyle/>
        <a:p>
          <a:r>
            <a:rPr lang="el-GR"/>
            <a:t>Η ικανότητα να χρησιμοποιούμε τη γλώσσα για να εκφράζουμε ιδέες και να επικοινωνούμε αποτελεσματικά.</a:t>
          </a:r>
          <a:endParaRPr lang="en-US"/>
        </a:p>
      </dgm:t>
    </dgm:pt>
    <dgm:pt modelId="{8D40FE8F-2ED7-4FD3-8093-2D6C0B80138D}" type="parTrans" cxnId="{EE336D83-45D9-4F35-89A0-9860C4D29893}">
      <dgm:prSet/>
      <dgm:spPr/>
      <dgm:t>
        <a:bodyPr/>
        <a:lstStyle/>
        <a:p>
          <a:endParaRPr lang="en-US"/>
        </a:p>
      </dgm:t>
    </dgm:pt>
    <dgm:pt modelId="{FBA8CE87-B8EF-42A6-A657-306871AC34D9}" type="sibTrans" cxnId="{EE336D83-45D9-4F35-89A0-9860C4D29893}">
      <dgm:prSet/>
      <dgm:spPr/>
      <dgm:t>
        <a:bodyPr/>
        <a:lstStyle/>
        <a:p>
          <a:endParaRPr lang="en-US"/>
        </a:p>
      </dgm:t>
    </dgm:pt>
    <dgm:pt modelId="{3D618516-4A1B-4492-AA8A-F84125DCA28C}">
      <dgm:prSet/>
      <dgm:spPr/>
      <dgm:t>
        <a:bodyPr/>
        <a:lstStyle/>
        <a:p>
          <a:r>
            <a:rPr lang="el-GR"/>
            <a:t>Περιλαμβάνει τη χρήση του προφορικού και γραπτού λόγου, την κατανόηση των γλωσσικών δομών και την ευχέρεια στη χρήση της γλώσσας.</a:t>
          </a:r>
          <a:endParaRPr lang="en-US"/>
        </a:p>
      </dgm:t>
    </dgm:pt>
    <dgm:pt modelId="{BD541B52-ED9E-41FE-83F1-41DB98B6030E}" type="parTrans" cxnId="{1CFB524E-EB8D-4BD8-AA56-12F70972BFD7}">
      <dgm:prSet/>
      <dgm:spPr/>
      <dgm:t>
        <a:bodyPr/>
        <a:lstStyle/>
        <a:p>
          <a:endParaRPr lang="en-US"/>
        </a:p>
      </dgm:t>
    </dgm:pt>
    <dgm:pt modelId="{5182C9E4-AA16-4C3A-B095-12C28CA77DE5}" type="sibTrans" cxnId="{1CFB524E-EB8D-4BD8-AA56-12F70972BFD7}">
      <dgm:prSet/>
      <dgm:spPr/>
      <dgm:t>
        <a:bodyPr/>
        <a:lstStyle/>
        <a:p>
          <a:endParaRPr lang="en-US"/>
        </a:p>
      </dgm:t>
    </dgm:pt>
    <dgm:pt modelId="{1B53416D-9775-47E8-8694-3E3390029134}">
      <dgm:prSet/>
      <dgm:spPr/>
      <dgm:t>
        <a:bodyPr/>
        <a:lstStyle/>
        <a:p>
          <a:r>
            <a:rPr lang="el-GR" b="1"/>
            <a:t>Χαρακτηριστικά:</a:t>
          </a:r>
          <a:endParaRPr lang="en-US"/>
        </a:p>
      </dgm:t>
    </dgm:pt>
    <dgm:pt modelId="{8497BBAD-F3E4-4069-B6B0-BFB70D3CF545}" type="parTrans" cxnId="{A87F002C-81C0-4E4E-8F54-8D2D62D6A811}">
      <dgm:prSet/>
      <dgm:spPr/>
      <dgm:t>
        <a:bodyPr/>
        <a:lstStyle/>
        <a:p>
          <a:endParaRPr lang="en-US"/>
        </a:p>
      </dgm:t>
    </dgm:pt>
    <dgm:pt modelId="{D0EA879E-BC1C-433F-BB08-9408A4CCF408}" type="sibTrans" cxnId="{A87F002C-81C0-4E4E-8F54-8D2D62D6A811}">
      <dgm:prSet/>
      <dgm:spPr/>
      <dgm:t>
        <a:bodyPr/>
        <a:lstStyle/>
        <a:p>
          <a:endParaRPr lang="en-US"/>
        </a:p>
      </dgm:t>
    </dgm:pt>
    <dgm:pt modelId="{DA36D75E-2243-472B-AA58-4080B7109F6A}">
      <dgm:prSet/>
      <dgm:spPr/>
      <dgm:t>
        <a:bodyPr/>
        <a:lstStyle/>
        <a:p>
          <a:r>
            <a:rPr lang="el-GR"/>
            <a:t>Ικανότητα κατανόησης και παραγωγής πολύπλοκων κειμένων.</a:t>
          </a:r>
          <a:endParaRPr lang="en-US"/>
        </a:p>
      </dgm:t>
    </dgm:pt>
    <dgm:pt modelId="{0D3C41B3-D8DD-4026-9D52-1B3F5DEF9236}" type="parTrans" cxnId="{E56BD6BE-16CE-44A8-A579-23AA397B6BD1}">
      <dgm:prSet/>
      <dgm:spPr/>
      <dgm:t>
        <a:bodyPr/>
        <a:lstStyle/>
        <a:p>
          <a:endParaRPr lang="en-US"/>
        </a:p>
      </dgm:t>
    </dgm:pt>
    <dgm:pt modelId="{DC71A7C0-05B7-4AAA-A20C-E3639A63CC23}" type="sibTrans" cxnId="{E56BD6BE-16CE-44A8-A579-23AA397B6BD1}">
      <dgm:prSet/>
      <dgm:spPr/>
      <dgm:t>
        <a:bodyPr/>
        <a:lstStyle/>
        <a:p>
          <a:endParaRPr lang="en-US"/>
        </a:p>
      </dgm:t>
    </dgm:pt>
    <dgm:pt modelId="{8A9B17D0-161D-45E6-86E9-2895C3487336}">
      <dgm:prSet/>
      <dgm:spPr/>
      <dgm:t>
        <a:bodyPr/>
        <a:lstStyle/>
        <a:p>
          <a:r>
            <a:rPr lang="el-GR"/>
            <a:t>Δεξιότητες στον προφορικό λόγο, όπως ρητορική και επιχειρηματολογία.</a:t>
          </a:r>
          <a:endParaRPr lang="en-US"/>
        </a:p>
      </dgm:t>
    </dgm:pt>
    <dgm:pt modelId="{1D5F6C97-6C05-4718-BB7F-D3FC12960C97}" type="parTrans" cxnId="{8BC2EB81-F30E-45F2-A13C-FDBAD3ECB641}">
      <dgm:prSet/>
      <dgm:spPr/>
      <dgm:t>
        <a:bodyPr/>
        <a:lstStyle/>
        <a:p>
          <a:endParaRPr lang="en-US"/>
        </a:p>
      </dgm:t>
    </dgm:pt>
    <dgm:pt modelId="{5992F094-B233-40C9-BFE9-DC7EA5847B29}" type="sibTrans" cxnId="{8BC2EB81-F30E-45F2-A13C-FDBAD3ECB641}">
      <dgm:prSet/>
      <dgm:spPr/>
      <dgm:t>
        <a:bodyPr/>
        <a:lstStyle/>
        <a:p>
          <a:endParaRPr lang="en-US"/>
        </a:p>
      </dgm:t>
    </dgm:pt>
    <dgm:pt modelId="{60784A90-A515-41D6-94E6-A6ED85514D56}">
      <dgm:prSet/>
      <dgm:spPr/>
      <dgm:t>
        <a:bodyPr/>
        <a:lstStyle/>
        <a:p>
          <a:r>
            <a:rPr lang="el-GR"/>
            <a:t>Δεξιότητες στην ανάγνωση και γραφή, όπως ανάλυση και σύνθεση κειμένων.</a:t>
          </a:r>
          <a:endParaRPr lang="en-US"/>
        </a:p>
      </dgm:t>
    </dgm:pt>
    <dgm:pt modelId="{A22AC289-70CF-42CF-AF72-BF00D35BEB05}" type="parTrans" cxnId="{3E162B47-C3B3-40BC-82DE-C930D0FA921C}">
      <dgm:prSet/>
      <dgm:spPr/>
      <dgm:t>
        <a:bodyPr/>
        <a:lstStyle/>
        <a:p>
          <a:endParaRPr lang="en-US"/>
        </a:p>
      </dgm:t>
    </dgm:pt>
    <dgm:pt modelId="{5DDAB8F6-A0D4-454B-8DED-0EFEB387B000}" type="sibTrans" cxnId="{3E162B47-C3B3-40BC-82DE-C930D0FA921C}">
      <dgm:prSet/>
      <dgm:spPr/>
      <dgm:t>
        <a:bodyPr/>
        <a:lstStyle/>
        <a:p>
          <a:endParaRPr lang="en-US"/>
        </a:p>
      </dgm:t>
    </dgm:pt>
    <dgm:pt modelId="{856E825D-0B8D-47A9-9388-52B7406D6FD8}">
      <dgm:prSet/>
      <dgm:spPr/>
      <dgm:t>
        <a:bodyPr/>
        <a:lstStyle/>
        <a:p>
          <a:r>
            <a:rPr lang="el-GR" b="1"/>
            <a:t>Εφαρμογές:</a:t>
          </a:r>
          <a:endParaRPr lang="en-US"/>
        </a:p>
      </dgm:t>
    </dgm:pt>
    <dgm:pt modelId="{A6E45DAE-A0DD-4DE3-9C49-87BD57409CD9}" type="parTrans" cxnId="{A328F9BC-6A91-4A4C-887A-0EF1990AA06B}">
      <dgm:prSet/>
      <dgm:spPr/>
      <dgm:t>
        <a:bodyPr/>
        <a:lstStyle/>
        <a:p>
          <a:endParaRPr lang="en-US"/>
        </a:p>
      </dgm:t>
    </dgm:pt>
    <dgm:pt modelId="{56CFF8D2-AA64-4C9A-A1D7-6C90D545171C}" type="sibTrans" cxnId="{A328F9BC-6A91-4A4C-887A-0EF1990AA06B}">
      <dgm:prSet/>
      <dgm:spPr/>
      <dgm:t>
        <a:bodyPr/>
        <a:lstStyle/>
        <a:p>
          <a:endParaRPr lang="en-US"/>
        </a:p>
      </dgm:t>
    </dgm:pt>
    <dgm:pt modelId="{7A71BF31-034E-46F3-B67D-21B8D50DF630}">
      <dgm:prSet/>
      <dgm:spPr/>
      <dgm:t>
        <a:bodyPr/>
        <a:lstStyle/>
        <a:p>
          <a:r>
            <a:rPr lang="el-GR"/>
            <a:t>Συγγραφείς, δημοσιογράφοι, ποιητές, νομικοί, δημόσιοι ομιλητές.</a:t>
          </a:r>
          <a:endParaRPr lang="en-US"/>
        </a:p>
      </dgm:t>
    </dgm:pt>
    <dgm:pt modelId="{40CBFC84-B50C-4FDA-A314-E0630C08E582}" type="parTrans" cxnId="{97294648-91A2-4B22-A797-B3AD5526E87E}">
      <dgm:prSet/>
      <dgm:spPr/>
      <dgm:t>
        <a:bodyPr/>
        <a:lstStyle/>
        <a:p>
          <a:endParaRPr lang="en-US"/>
        </a:p>
      </dgm:t>
    </dgm:pt>
    <dgm:pt modelId="{8101FC07-516B-4D85-B3AA-3F9EA22F327A}" type="sibTrans" cxnId="{97294648-91A2-4B22-A797-B3AD5526E87E}">
      <dgm:prSet/>
      <dgm:spPr/>
      <dgm:t>
        <a:bodyPr/>
        <a:lstStyle/>
        <a:p>
          <a:endParaRPr lang="en-US"/>
        </a:p>
      </dgm:t>
    </dgm:pt>
    <dgm:pt modelId="{898DAD7C-4064-4390-B250-B6A45FD90806}">
      <dgm:prSet/>
      <dgm:spPr/>
      <dgm:t>
        <a:bodyPr/>
        <a:lstStyle/>
        <a:p>
          <a:r>
            <a:rPr lang="el-GR" b="1"/>
            <a:t>Παράδειγμα:</a:t>
          </a:r>
          <a:endParaRPr lang="en-US"/>
        </a:p>
      </dgm:t>
    </dgm:pt>
    <dgm:pt modelId="{E21BA2AE-828B-45D9-A647-2E435347139C}" type="parTrans" cxnId="{9F33DE1D-6FA7-4B0C-B1F9-39623EA6534D}">
      <dgm:prSet/>
      <dgm:spPr/>
      <dgm:t>
        <a:bodyPr/>
        <a:lstStyle/>
        <a:p>
          <a:endParaRPr lang="en-US"/>
        </a:p>
      </dgm:t>
    </dgm:pt>
    <dgm:pt modelId="{F2A0233D-822B-476E-AC20-FB8E2F9F5CE9}" type="sibTrans" cxnId="{9F33DE1D-6FA7-4B0C-B1F9-39623EA6534D}">
      <dgm:prSet/>
      <dgm:spPr/>
      <dgm:t>
        <a:bodyPr/>
        <a:lstStyle/>
        <a:p>
          <a:endParaRPr lang="en-US"/>
        </a:p>
      </dgm:t>
    </dgm:pt>
    <dgm:pt modelId="{E1621886-1119-4645-B0F0-2C8CE029E90F}">
      <dgm:prSet/>
      <dgm:spPr/>
      <dgm:t>
        <a:bodyPr/>
        <a:lstStyle/>
        <a:p>
          <a:r>
            <a:rPr lang="el-GR"/>
            <a:t>Ένας δημοσιογράφος που γράφει με σαφήνεια και ακρίβεια ή ένας δικηγόρος που παρουσιάζει επιχειρήματα με πειστικό τρόπο.</a:t>
          </a:r>
          <a:endParaRPr lang="en-US"/>
        </a:p>
      </dgm:t>
    </dgm:pt>
    <dgm:pt modelId="{9A03EB0F-38A2-48A8-A456-043DDC152753}" type="parTrans" cxnId="{B0238F9E-9E97-4091-9799-AE95B7240C86}">
      <dgm:prSet/>
      <dgm:spPr/>
      <dgm:t>
        <a:bodyPr/>
        <a:lstStyle/>
        <a:p>
          <a:endParaRPr lang="en-US"/>
        </a:p>
      </dgm:t>
    </dgm:pt>
    <dgm:pt modelId="{800AF6F5-F5E0-4660-94BD-40D55BA75B98}" type="sibTrans" cxnId="{B0238F9E-9E97-4091-9799-AE95B7240C86}">
      <dgm:prSet/>
      <dgm:spPr/>
      <dgm:t>
        <a:bodyPr/>
        <a:lstStyle/>
        <a:p>
          <a:endParaRPr lang="en-US"/>
        </a:p>
      </dgm:t>
    </dgm:pt>
    <dgm:pt modelId="{F4931090-D46E-4C18-A8B9-A8C667B7A556}" type="pres">
      <dgm:prSet presAssocID="{CA434C40-3C65-4D68-A6FA-0365D46529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871AD90-8614-434A-A29C-8EE954C0BB9B}" type="pres">
      <dgm:prSet presAssocID="{48D0B068-2128-4253-B2B8-8C9AD8C01701}" presName="linNode" presStyleCnt="0"/>
      <dgm:spPr/>
    </dgm:pt>
    <dgm:pt modelId="{A792B3E1-36BA-4F8B-B3E8-1B2878B5FE80}" type="pres">
      <dgm:prSet presAssocID="{48D0B068-2128-4253-B2B8-8C9AD8C0170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826998-24DA-4A79-9DF0-0D70A3FC8028}" type="pres">
      <dgm:prSet presAssocID="{48D0B068-2128-4253-B2B8-8C9AD8C0170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2CD68B-44F4-425C-AD6C-13B9B3E58C6C}" type="pres">
      <dgm:prSet presAssocID="{D19D4705-A951-4DBC-A296-9D0E4E73D866}" presName="sp" presStyleCnt="0"/>
      <dgm:spPr/>
    </dgm:pt>
    <dgm:pt modelId="{D2B248EA-1D37-4065-9DD7-B4B332EB3AB0}" type="pres">
      <dgm:prSet presAssocID="{1B53416D-9775-47E8-8694-3E3390029134}" presName="linNode" presStyleCnt="0"/>
      <dgm:spPr/>
    </dgm:pt>
    <dgm:pt modelId="{8D2A7802-F281-40F5-8697-AB41BB707EE1}" type="pres">
      <dgm:prSet presAssocID="{1B53416D-9775-47E8-8694-3E339002913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69F57C-6910-422B-A258-3D9307E61A2A}" type="pres">
      <dgm:prSet presAssocID="{1B53416D-9775-47E8-8694-3E339002913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4D6B72-F942-4C1B-B78E-262F213396D3}" type="pres">
      <dgm:prSet presAssocID="{D0EA879E-BC1C-433F-BB08-9408A4CCF408}" presName="sp" presStyleCnt="0"/>
      <dgm:spPr/>
    </dgm:pt>
    <dgm:pt modelId="{6BE4836F-B9A2-479B-B23D-3E0247A23E79}" type="pres">
      <dgm:prSet presAssocID="{856E825D-0B8D-47A9-9388-52B7406D6FD8}" presName="linNode" presStyleCnt="0"/>
      <dgm:spPr/>
    </dgm:pt>
    <dgm:pt modelId="{E1649E13-F5DA-468E-9B42-018FA729F6A1}" type="pres">
      <dgm:prSet presAssocID="{856E825D-0B8D-47A9-9388-52B7406D6FD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CDD75B-3833-41D6-A58B-4CBFAE9BDA54}" type="pres">
      <dgm:prSet presAssocID="{856E825D-0B8D-47A9-9388-52B7406D6FD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7FE02B-7500-40B3-BE3B-8018ED878AB3}" type="pres">
      <dgm:prSet presAssocID="{56CFF8D2-AA64-4C9A-A1D7-6C90D545171C}" presName="sp" presStyleCnt="0"/>
      <dgm:spPr/>
    </dgm:pt>
    <dgm:pt modelId="{3884593D-1134-4C26-9E30-D4EABDD64FBF}" type="pres">
      <dgm:prSet presAssocID="{898DAD7C-4064-4390-B250-B6A45FD90806}" presName="linNode" presStyleCnt="0"/>
      <dgm:spPr/>
    </dgm:pt>
    <dgm:pt modelId="{A11A114B-F0CB-4808-AF32-1EED112D5886}" type="pres">
      <dgm:prSet presAssocID="{898DAD7C-4064-4390-B250-B6A45FD9080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6FD0036-74F9-47E6-8BEF-205BE672FB1F}" type="pres">
      <dgm:prSet presAssocID="{898DAD7C-4064-4390-B250-B6A45FD9080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94C0E03-378D-4653-A5FD-0B4B527F81F9}" type="presOf" srcId="{60784A90-A515-41D6-94E6-A6ED85514D56}" destId="{1A69F57C-6910-422B-A258-3D9307E61A2A}" srcOrd="0" destOrd="2" presId="urn:microsoft.com/office/officeart/2005/8/layout/vList5"/>
    <dgm:cxn modelId="{1CFB524E-EB8D-4BD8-AA56-12F70972BFD7}" srcId="{48D0B068-2128-4253-B2B8-8C9AD8C01701}" destId="{3D618516-4A1B-4492-AA8A-F84125DCA28C}" srcOrd="1" destOrd="0" parTransId="{BD541B52-ED9E-41FE-83F1-41DB98B6030E}" sibTransId="{5182C9E4-AA16-4C3A-B095-12C28CA77DE5}"/>
    <dgm:cxn modelId="{EE336D83-45D9-4F35-89A0-9860C4D29893}" srcId="{48D0B068-2128-4253-B2B8-8C9AD8C01701}" destId="{3889129C-2905-45DF-BD93-59D2F0C16CA0}" srcOrd="0" destOrd="0" parTransId="{8D40FE8F-2ED7-4FD3-8093-2D6C0B80138D}" sibTransId="{FBA8CE87-B8EF-42A6-A657-306871AC34D9}"/>
    <dgm:cxn modelId="{D6E5E2F1-6B9C-418E-8B4A-F0795FA865DD}" type="presOf" srcId="{8A9B17D0-161D-45E6-86E9-2895C3487336}" destId="{1A69F57C-6910-422B-A258-3D9307E61A2A}" srcOrd="0" destOrd="1" presId="urn:microsoft.com/office/officeart/2005/8/layout/vList5"/>
    <dgm:cxn modelId="{3E162B47-C3B3-40BC-82DE-C930D0FA921C}" srcId="{1B53416D-9775-47E8-8694-3E3390029134}" destId="{60784A90-A515-41D6-94E6-A6ED85514D56}" srcOrd="2" destOrd="0" parTransId="{A22AC289-70CF-42CF-AF72-BF00D35BEB05}" sibTransId="{5DDAB8F6-A0D4-454B-8DED-0EFEB387B000}"/>
    <dgm:cxn modelId="{DA8D0E70-98CB-4E99-B200-C930C848B282}" type="presOf" srcId="{1B53416D-9775-47E8-8694-3E3390029134}" destId="{8D2A7802-F281-40F5-8697-AB41BB707EE1}" srcOrd="0" destOrd="0" presId="urn:microsoft.com/office/officeart/2005/8/layout/vList5"/>
    <dgm:cxn modelId="{E56BD6BE-16CE-44A8-A579-23AA397B6BD1}" srcId="{1B53416D-9775-47E8-8694-3E3390029134}" destId="{DA36D75E-2243-472B-AA58-4080B7109F6A}" srcOrd="0" destOrd="0" parTransId="{0D3C41B3-D8DD-4026-9D52-1B3F5DEF9236}" sibTransId="{DC71A7C0-05B7-4AAA-A20C-E3639A63CC23}"/>
    <dgm:cxn modelId="{E8A319A8-9881-4620-98B3-7C26EFF621C2}" type="presOf" srcId="{3889129C-2905-45DF-BD93-59D2F0C16CA0}" destId="{CD826998-24DA-4A79-9DF0-0D70A3FC8028}" srcOrd="0" destOrd="0" presId="urn:microsoft.com/office/officeart/2005/8/layout/vList5"/>
    <dgm:cxn modelId="{9F33DE1D-6FA7-4B0C-B1F9-39623EA6534D}" srcId="{CA434C40-3C65-4D68-A6FA-0365D4652901}" destId="{898DAD7C-4064-4390-B250-B6A45FD90806}" srcOrd="3" destOrd="0" parTransId="{E21BA2AE-828B-45D9-A647-2E435347139C}" sibTransId="{F2A0233D-822B-476E-AC20-FB8E2F9F5CE9}"/>
    <dgm:cxn modelId="{40438AD7-BFC3-4821-849C-F1BEF1BEAA1D}" type="presOf" srcId="{48D0B068-2128-4253-B2B8-8C9AD8C01701}" destId="{A792B3E1-36BA-4F8B-B3E8-1B2878B5FE80}" srcOrd="0" destOrd="0" presId="urn:microsoft.com/office/officeart/2005/8/layout/vList5"/>
    <dgm:cxn modelId="{5E7BDB86-6FA7-493E-9579-12CA179CB35B}" srcId="{CA434C40-3C65-4D68-A6FA-0365D4652901}" destId="{48D0B068-2128-4253-B2B8-8C9AD8C01701}" srcOrd="0" destOrd="0" parTransId="{F294088C-62B3-4B7D-951D-5F371B2B2B03}" sibTransId="{D19D4705-A951-4DBC-A296-9D0E4E73D866}"/>
    <dgm:cxn modelId="{8944EBEB-3DBA-482B-87E9-F4C13B2C9B4A}" type="presOf" srcId="{DA36D75E-2243-472B-AA58-4080B7109F6A}" destId="{1A69F57C-6910-422B-A258-3D9307E61A2A}" srcOrd="0" destOrd="0" presId="urn:microsoft.com/office/officeart/2005/8/layout/vList5"/>
    <dgm:cxn modelId="{C6FEC7A7-F2B0-4967-9873-061C078A89A1}" type="presOf" srcId="{CA434C40-3C65-4D68-A6FA-0365D4652901}" destId="{F4931090-D46E-4C18-A8B9-A8C667B7A556}" srcOrd="0" destOrd="0" presId="urn:microsoft.com/office/officeart/2005/8/layout/vList5"/>
    <dgm:cxn modelId="{A87F002C-81C0-4E4E-8F54-8D2D62D6A811}" srcId="{CA434C40-3C65-4D68-A6FA-0365D4652901}" destId="{1B53416D-9775-47E8-8694-3E3390029134}" srcOrd="1" destOrd="0" parTransId="{8497BBAD-F3E4-4069-B6B0-BFB70D3CF545}" sibTransId="{D0EA879E-BC1C-433F-BB08-9408A4CCF408}"/>
    <dgm:cxn modelId="{9C59031D-E86C-40A3-8D90-3F551C874E69}" type="presOf" srcId="{7A71BF31-034E-46F3-B67D-21B8D50DF630}" destId="{8CCDD75B-3833-41D6-A58B-4CBFAE9BDA54}" srcOrd="0" destOrd="0" presId="urn:microsoft.com/office/officeart/2005/8/layout/vList5"/>
    <dgm:cxn modelId="{0E226C6D-D1D5-4957-8B8B-86486300EB2B}" type="presOf" srcId="{898DAD7C-4064-4390-B250-B6A45FD90806}" destId="{A11A114B-F0CB-4808-AF32-1EED112D5886}" srcOrd="0" destOrd="0" presId="urn:microsoft.com/office/officeart/2005/8/layout/vList5"/>
    <dgm:cxn modelId="{22C6458D-0983-44B0-B5D1-1DD6D56ED3A3}" type="presOf" srcId="{E1621886-1119-4645-B0F0-2C8CE029E90F}" destId="{26FD0036-74F9-47E6-8BEF-205BE672FB1F}" srcOrd="0" destOrd="0" presId="urn:microsoft.com/office/officeart/2005/8/layout/vList5"/>
    <dgm:cxn modelId="{A328F9BC-6A91-4A4C-887A-0EF1990AA06B}" srcId="{CA434C40-3C65-4D68-A6FA-0365D4652901}" destId="{856E825D-0B8D-47A9-9388-52B7406D6FD8}" srcOrd="2" destOrd="0" parTransId="{A6E45DAE-A0DD-4DE3-9C49-87BD57409CD9}" sibTransId="{56CFF8D2-AA64-4C9A-A1D7-6C90D545171C}"/>
    <dgm:cxn modelId="{65D63228-51FA-4300-8189-5F05DD8D2FAA}" type="presOf" srcId="{3D618516-4A1B-4492-AA8A-F84125DCA28C}" destId="{CD826998-24DA-4A79-9DF0-0D70A3FC8028}" srcOrd="0" destOrd="1" presId="urn:microsoft.com/office/officeart/2005/8/layout/vList5"/>
    <dgm:cxn modelId="{97294648-91A2-4B22-A797-B3AD5526E87E}" srcId="{856E825D-0B8D-47A9-9388-52B7406D6FD8}" destId="{7A71BF31-034E-46F3-B67D-21B8D50DF630}" srcOrd="0" destOrd="0" parTransId="{40CBFC84-B50C-4FDA-A314-E0630C08E582}" sibTransId="{8101FC07-516B-4D85-B3AA-3F9EA22F327A}"/>
    <dgm:cxn modelId="{B0238F9E-9E97-4091-9799-AE95B7240C86}" srcId="{898DAD7C-4064-4390-B250-B6A45FD90806}" destId="{E1621886-1119-4645-B0F0-2C8CE029E90F}" srcOrd="0" destOrd="0" parTransId="{9A03EB0F-38A2-48A8-A456-043DDC152753}" sibTransId="{800AF6F5-F5E0-4660-94BD-40D55BA75B98}"/>
    <dgm:cxn modelId="{8BC2EB81-F30E-45F2-A13C-FDBAD3ECB641}" srcId="{1B53416D-9775-47E8-8694-3E3390029134}" destId="{8A9B17D0-161D-45E6-86E9-2895C3487336}" srcOrd="1" destOrd="0" parTransId="{1D5F6C97-6C05-4718-BB7F-D3FC12960C97}" sibTransId="{5992F094-B233-40C9-BFE9-DC7EA5847B29}"/>
    <dgm:cxn modelId="{8162559C-0D6A-4DD2-8F7F-DECD5BFA14BE}" type="presOf" srcId="{856E825D-0B8D-47A9-9388-52B7406D6FD8}" destId="{E1649E13-F5DA-468E-9B42-018FA729F6A1}" srcOrd="0" destOrd="0" presId="urn:microsoft.com/office/officeart/2005/8/layout/vList5"/>
    <dgm:cxn modelId="{FD582221-0094-4F9D-A741-4BDE4BE5203F}" type="presParOf" srcId="{F4931090-D46E-4C18-A8B9-A8C667B7A556}" destId="{4871AD90-8614-434A-A29C-8EE954C0BB9B}" srcOrd="0" destOrd="0" presId="urn:microsoft.com/office/officeart/2005/8/layout/vList5"/>
    <dgm:cxn modelId="{3D880BFD-4F10-413A-9A35-7EC04FE588A2}" type="presParOf" srcId="{4871AD90-8614-434A-A29C-8EE954C0BB9B}" destId="{A792B3E1-36BA-4F8B-B3E8-1B2878B5FE80}" srcOrd="0" destOrd="0" presId="urn:microsoft.com/office/officeart/2005/8/layout/vList5"/>
    <dgm:cxn modelId="{AC9FC521-596E-440F-86B2-1AFAF3F43B9B}" type="presParOf" srcId="{4871AD90-8614-434A-A29C-8EE954C0BB9B}" destId="{CD826998-24DA-4A79-9DF0-0D70A3FC8028}" srcOrd="1" destOrd="0" presId="urn:microsoft.com/office/officeart/2005/8/layout/vList5"/>
    <dgm:cxn modelId="{00F53D21-299D-44BB-8ECD-BE2B0EB91834}" type="presParOf" srcId="{F4931090-D46E-4C18-A8B9-A8C667B7A556}" destId="{722CD68B-44F4-425C-AD6C-13B9B3E58C6C}" srcOrd="1" destOrd="0" presId="urn:microsoft.com/office/officeart/2005/8/layout/vList5"/>
    <dgm:cxn modelId="{70AAF2E1-81DC-4F18-B490-A9C16068255C}" type="presParOf" srcId="{F4931090-D46E-4C18-A8B9-A8C667B7A556}" destId="{D2B248EA-1D37-4065-9DD7-B4B332EB3AB0}" srcOrd="2" destOrd="0" presId="urn:microsoft.com/office/officeart/2005/8/layout/vList5"/>
    <dgm:cxn modelId="{6988E9F2-12EC-4C94-80F4-7BE2D3217FA2}" type="presParOf" srcId="{D2B248EA-1D37-4065-9DD7-B4B332EB3AB0}" destId="{8D2A7802-F281-40F5-8697-AB41BB707EE1}" srcOrd="0" destOrd="0" presId="urn:microsoft.com/office/officeart/2005/8/layout/vList5"/>
    <dgm:cxn modelId="{71564C2C-BB4B-499F-8853-16B97D3B9161}" type="presParOf" srcId="{D2B248EA-1D37-4065-9DD7-B4B332EB3AB0}" destId="{1A69F57C-6910-422B-A258-3D9307E61A2A}" srcOrd="1" destOrd="0" presId="urn:microsoft.com/office/officeart/2005/8/layout/vList5"/>
    <dgm:cxn modelId="{D877061C-5B7F-4000-931A-6D92E652B13B}" type="presParOf" srcId="{F4931090-D46E-4C18-A8B9-A8C667B7A556}" destId="{8B4D6B72-F942-4C1B-B78E-262F213396D3}" srcOrd="3" destOrd="0" presId="urn:microsoft.com/office/officeart/2005/8/layout/vList5"/>
    <dgm:cxn modelId="{81041B89-4EE4-46D1-A3FE-41519118DD68}" type="presParOf" srcId="{F4931090-D46E-4C18-A8B9-A8C667B7A556}" destId="{6BE4836F-B9A2-479B-B23D-3E0247A23E79}" srcOrd="4" destOrd="0" presId="urn:microsoft.com/office/officeart/2005/8/layout/vList5"/>
    <dgm:cxn modelId="{C83CFA9E-4832-4E80-9963-A57EEC7C2033}" type="presParOf" srcId="{6BE4836F-B9A2-479B-B23D-3E0247A23E79}" destId="{E1649E13-F5DA-468E-9B42-018FA729F6A1}" srcOrd="0" destOrd="0" presId="urn:microsoft.com/office/officeart/2005/8/layout/vList5"/>
    <dgm:cxn modelId="{795CD323-BA57-4C47-8D85-C0E57FE831C1}" type="presParOf" srcId="{6BE4836F-B9A2-479B-B23D-3E0247A23E79}" destId="{8CCDD75B-3833-41D6-A58B-4CBFAE9BDA54}" srcOrd="1" destOrd="0" presId="urn:microsoft.com/office/officeart/2005/8/layout/vList5"/>
    <dgm:cxn modelId="{E37C8DDC-210A-4F06-BF39-082EBF7B5BF0}" type="presParOf" srcId="{F4931090-D46E-4C18-A8B9-A8C667B7A556}" destId="{2B7FE02B-7500-40B3-BE3B-8018ED878AB3}" srcOrd="5" destOrd="0" presId="urn:microsoft.com/office/officeart/2005/8/layout/vList5"/>
    <dgm:cxn modelId="{392DB88F-575A-496C-8F2F-5C07052CBE4B}" type="presParOf" srcId="{F4931090-D46E-4C18-A8B9-A8C667B7A556}" destId="{3884593D-1134-4C26-9E30-D4EABDD64FBF}" srcOrd="6" destOrd="0" presId="urn:microsoft.com/office/officeart/2005/8/layout/vList5"/>
    <dgm:cxn modelId="{6221EB59-7F89-4DB1-A96F-DB5685B2D905}" type="presParOf" srcId="{3884593D-1134-4C26-9E30-D4EABDD64FBF}" destId="{A11A114B-F0CB-4808-AF32-1EED112D5886}" srcOrd="0" destOrd="0" presId="urn:microsoft.com/office/officeart/2005/8/layout/vList5"/>
    <dgm:cxn modelId="{D61E3EAE-123E-4328-BDE8-92B50647A026}" type="presParOf" srcId="{3884593D-1134-4C26-9E30-D4EABDD64FBF}" destId="{26FD0036-74F9-47E6-8BEF-205BE672FB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C72BE8-82A4-4A2D-80F1-02DEBB100A89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D83FEC-0C0A-41DF-9AF7-5D2FCA2A93E3}">
      <dgm:prSet/>
      <dgm:spPr/>
      <dgm:t>
        <a:bodyPr/>
        <a:lstStyle/>
        <a:p>
          <a:r>
            <a:rPr lang="el-GR" b="1"/>
            <a:t>Ορισμός:</a:t>
          </a:r>
          <a:endParaRPr lang="en-US"/>
        </a:p>
      </dgm:t>
    </dgm:pt>
    <dgm:pt modelId="{A38A32D2-5287-47F7-8933-519746AAE6AE}" type="parTrans" cxnId="{7A19CF48-46E9-4962-A0C2-751D79AFF2F6}">
      <dgm:prSet/>
      <dgm:spPr/>
      <dgm:t>
        <a:bodyPr/>
        <a:lstStyle/>
        <a:p>
          <a:endParaRPr lang="en-US"/>
        </a:p>
      </dgm:t>
    </dgm:pt>
    <dgm:pt modelId="{374C105A-459A-4E85-8CED-7CAF06BC0A6F}" type="sibTrans" cxnId="{7A19CF48-46E9-4962-A0C2-751D79AFF2F6}">
      <dgm:prSet/>
      <dgm:spPr/>
      <dgm:t>
        <a:bodyPr/>
        <a:lstStyle/>
        <a:p>
          <a:endParaRPr lang="en-US"/>
        </a:p>
      </dgm:t>
    </dgm:pt>
    <dgm:pt modelId="{A2D60906-81E7-4906-A6D1-0F9EBF63C6CF}">
      <dgm:prSet/>
      <dgm:spPr/>
      <dgm:t>
        <a:bodyPr/>
        <a:lstStyle/>
        <a:p>
          <a:r>
            <a:rPr lang="el-GR"/>
            <a:t>Η ικανότητα να κατανοούμε και να αναλύουμε μαθηματικά προβλήματα και αφηρημένες έννοιες.</a:t>
          </a:r>
          <a:endParaRPr lang="en-US"/>
        </a:p>
      </dgm:t>
    </dgm:pt>
    <dgm:pt modelId="{47C84159-56F2-487D-9E81-CD1284EC5395}" type="parTrans" cxnId="{DE1B8201-5A68-447E-9154-8AF449566B4F}">
      <dgm:prSet/>
      <dgm:spPr/>
      <dgm:t>
        <a:bodyPr/>
        <a:lstStyle/>
        <a:p>
          <a:endParaRPr lang="en-US"/>
        </a:p>
      </dgm:t>
    </dgm:pt>
    <dgm:pt modelId="{ACAC83EE-DB19-4FF4-943A-83D4649CF7D0}" type="sibTrans" cxnId="{DE1B8201-5A68-447E-9154-8AF449566B4F}">
      <dgm:prSet/>
      <dgm:spPr/>
      <dgm:t>
        <a:bodyPr/>
        <a:lstStyle/>
        <a:p>
          <a:endParaRPr lang="en-US"/>
        </a:p>
      </dgm:t>
    </dgm:pt>
    <dgm:pt modelId="{B66A658B-EBBF-4363-979D-0FC3D667D342}">
      <dgm:prSet/>
      <dgm:spPr/>
      <dgm:t>
        <a:bodyPr/>
        <a:lstStyle/>
        <a:p>
          <a:r>
            <a:rPr lang="el-GR"/>
            <a:t>Περιλαμβάνει την ικανότητα χρήσης της λογικής για την επίλυση προβλημάτων, την αναγνώριση μοτίβων και τη διερεύνηση σχέσεων.</a:t>
          </a:r>
          <a:endParaRPr lang="en-US"/>
        </a:p>
      </dgm:t>
    </dgm:pt>
    <dgm:pt modelId="{F6AFDA95-945B-4697-8926-55AE48B1E5C4}" type="parTrans" cxnId="{3AFF8813-59FF-4C8E-A582-B2155C5203E9}">
      <dgm:prSet/>
      <dgm:spPr/>
      <dgm:t>
        <a:bodyPr/>
        <a:lstStyle/>
        <a:p>
          <a:endParaRPr lang="en-US"/>
        </a:p>
      </dgm:t>
    </dgm:pt>
    <dgm:pt modelId="{458536CB-0BFC-4802-9E44-579C2E627EC1}" type="sibTrans" cxnId="{3AFF8813-59FF-4C8E-A582-B2155C5203E9}">
      <dgm:prSet/>
      <dgm:spPr/>
      <dgm:t>
        <a:bodyPr/>
        <a:lstStyle/>
        <a:p>
          <a:endParaRPr lang="en-US"/>
        </a:p>
      </dgm:t>
    </dgm:pt>
    <dgm:pt modelId="{0BDC5107-705F-4010-A212-0FC86BF3E884}">
      <dgm:prSet/>
      <dgm:spPr/>
      <dgm:t>
        <a:bodyPr/>
        <a:lstStyle/>
        <a:p>
          <a:r>
            <a:rPr lang="el-GR" b="1"/>
            <a:t>Χαρακτηριστικά:</a:t>
          </a:r>
          <a:endParaRPr lang="en-US"/>
        </a:p>
      </dgm:t>
    </dgm:pt>
    <dgm:pt modelId="{6DC158EA-D1D2-4251-A67E-9A3E4FC44516}" type="parTrans" cxnId="{3193FA49-98CF-4B5D-8300-85908F7C37BA}">
      <dgm:prSet/>
      <dgm:spPr/>
      <dgm:t>
        <a:bodyPr/>
        <a:lstStyle/>
        <a:p>
          <a:endParaRPr lang="en-US"/>
        </a:p>
      </dgm:t>
    </dgm:pt>
    <dgm:pt modelId="{7972E6B1-56A3-432B-8B13-0657034663E6}" type="sibTrans" cxnId="{3193FA49-98CF-4B5D-8300-85908F7C37BA}">
      <dgm:prSet/>
      <dgm:spPr/>
      <dgm:t>
        <a:bodyPr/>
        <a:lstStyle/>
        <a:p>
          <a:endParaRPr lang="en-US"/>
        </a:p>
      </dgm:t>
    </dgm:pt>
    <dgm:pt modelId="{D4F076E3-9292-4223-97A1-E352DE9800EB}">
      <dgm:prSet/>
      <dgm:spPr/>
      <dgm:t>
        <a:bodyPr/>
        <a:lstStyle/>
        <a:p>
          <a:r>
            <a:rPr lang="el-GR"/>
            <a:t>Ικανότητα λογικής σκέψης και μαθηματικής ανάλυσης.</a:t>
          </a:r>
          <a:endParaRPr lang="en-US"/>
        </a:p>
      </dgm:t>
    </dgm:pt>
    <dgm:pt modelId="{6BE868B9-13B0-4E6C-8299-3A7D0405D743}" type="parTrans" cxnId="{84451C4D-5EB2-4FC3-AD13-7997440DCCD7}">
      <dgm:prSet/>
      <dgm:spPr/>
      <dgm:t>
        <a:bodyPr/>
        <a:lstStyle/>
        <a:p>
          <a:endParaRPr lang="en-US"/>
        </a:p>
      </dgm:t>
    </dgm:pt>
    <dgm:pt modelId="{E374CDDC-EEBA-4045-BB4E-86613012753F}" type="sibTrans" cxnId="{84451C4D-5EB2-4FC3-AD13-7997440DCCD7}">
      <dgm:prSet/>
      <dgm:spPr/>
      <dgm:t>
        <a:bodyPr/>
        <a:lstStyle/>
        <a:p>
          <a:endParaRPr lang="en-US"/>
        </a:p>
      </dgm:t>
    </dgm:pt>
    <dgm:pt modelId="{BF385912-40B4-4FCF-A61D-95F86E11D7A5}">
      <dgm:prSet/>
      <dgm:spPr/>
      <dgm:t>
        <a:bodyPr/>
        <a:lstStyle/>
        <a:p>
          <a:r>
            <a:rPr lang="el-GR"/>
            <a:t>Δεξιότητες στην επίλυση προβλημάτων και στην ανάπτυξη στρατηγικών.</a:t>
          </a:r>
          <a:endParaRPr lang="en-US"/>
        </a:p>
      </dgm:t>
    </dgm:pt>
    <dgm:pt modelId="{6106A87D-8C0F-489B-AE50-D8247835EA1D}" type="parTrans" cxnId="{09B40052-F3A0-4C96-B994-420F340DB34C}">
      <dgm:prSet/>
      <dgm:spPr/>
      <dgm:t>
        <a:bodyPr/>
        <a:lstStyle/>
        <a:p>
          <a:endParaRPr lang="en-US"/>
        </a:p>
      </dgm:t>
    </dgm:pt>
    <dgm:pt modelId="{A99317E3-551C-4AF5-9717-3BED491A6E4F}" type="sibTrans" cxnId="{09B40052-F3A0-4C96-B994-420F340DB34C}">
      <dgm:prSet/>
      <dgm:spPr/>
      <dgm:t>
        <a:bodyPr/>
        <a:lstStyle/>
        <a:p>
          <a:endParaRPr lang="en-US"/>
        </a:p>
      </dgm:t>
    </dgm:pt>
    <dgm:pt modelId="{88099189-A29F-4CCF-AEE9-39514D843504}">
      <dgm:prSet/>
      <dgm:spPr/>
      <dgm:t>
        <a:bodyPr/>
        <a:lstStyle/>
        <a:p>
          <a:r>
            <a:rPr lang="el-GR"/>
            <a:t>Ικανότητα κατανόησης και εφαρμογής επιστημονικών εννοιών.</a:t>
          </a:r>
          <a:endParaRPr lang="en-US"/>
        </a:p>
      </dgm:t>
    </dgm:pt>
    <dgm:pt modelId="{20627C60-B2E8-406A-AD23-35350AD9F156}" type="parTrans" cxnId="{BBA5A1DD-6273-4379-8018-4B41A1C1AA59}">
      <dgm:prSet/>
      <dgm:spPr/>
      <dgm:t>
        <a:bodyPr/>
        <a:lstStyle/>
        <a:p>
          <a:endParaRPr lang="en-US"/>
        </a:p>
      </dgm:t>
    </dgm:pt>
    <dgm:pt modelId="{9702FD36-2470-4633-9F56-5DB625C42C82}" type="sibTrans" cxnId="{BBA5A1DD-6273-4379-8018-4B41A1C1AA59}">
      <dgm:prSet/>
      <dgm:spPr/>
      <dgm:t>
        <a:bodyPr/>
        <a:lstStyle/>
        <a:p>
          <a:endParaRPr lang="en-US"/>
        </a:p>
      </dgm:t>
    </dgm:pt>
    <dgm:pt modelId="{FCF8D634-3449-40CE-BFD9-226A711D6DA4}">
      <dgm:prSet/>
      <dgm:spPr/>
      <dgm:t>
        <a:bodyPr/>
        <a:lstStyle/>
        <a:p>
          <a:r>
            <a:rPr lang="el-GR" b="1"/>
            <a:t>Εφαρμογές:</a:t>
          </a:r>
          <a:endParaRPr lang="en-US"/>
        </a:p>
      </dgm:t>
    </dgm:pt>
    <dgm:pt modelId="{0ACAEB91-3A85-41C7-84F4-C23501301E60}" type="parTrans" cxnId="{356AFEC3-32EC-4BFB-ABC2-77AF1376FA0D}">
      <dgm:prSet/>
      <dgm:spPr/>
      <dgm:t>
        <a:bodyPr/>
        <a:lstStyle/>
        <a:p>
          <a:endParaRPr lang="en-US"/>
        </a:p>
      </dgm:t>
    </dgm:pt>
    <dgm:pt modelId="{ECE6CAF3-23A1-49A3-BFC0-D62F50D9783E}" type="sibTrans" cxnId="{356AFEC3-32EC-4BFB-ABC2-77AF1376FA0D}">
      <dgm:prSet/>
      <dgm:spPr/>
      <dgm:t>
        <a:bodyPr/>
        <a:lstStyle/>
        <a:p>
          <a:endParaRPr lang="en-US"/>
        </a:p>
      </dgm:t>
    </dgm:pt>
    <dgm:pt modelId="{9C3DF884-AD19-48D9-875C-B63B6A796BDF}">
      <dgm:prSet/>
      <dgm:spPr/>
      <dgm:t>
        <a:bodyPr/>
        <a:lstStyle/>
        <a:p>
          <a:r>
            <a:rPr lang="el-GR"/>
            <a:t>Μαθηματικοί, επιστήμονες, προγραμματιστές, μηχανικοί.</a:t>
          </a:r>
          <a:endParaRPr lang="en-US"/>
        </a:p>
      </dgm:t>
    </dgm:pt>
    <dgm:pt modelId="{1AE806B0-D228-4575-B25A-659C12C84B8A}" type="parTrans" cxnId="{0271611A-3DCE-4F8B-9D82-186A3B5EFF67}">
      <dgm:prSet/>
      <dgm:spPr/>
      <dgm:t>
        <a:bodyPr/>
        <a:lstStyle/>
        <a:p>
          <a:endParaRPr lang="en-US"/>
        </a:p>
      </dgm:t>
    </dgm:pt>
    <dgm:pt modelId="{4FBF3AA9-58BE-4426-B1DA-CB98F1B2A580}" type="sibTrans" cxnId="{0271611A-3DCE-4F8B-9D82-186A3B5EFF67}">
      <dgm:prSet/>
      <dgm:spPr/>
      <dgm:t>
        <a:bodyPr/>
        <a:lstStyle/>
        <a:p>
          <a:endParaRPr lang="en-US"/>
        </a:p>
      </dgm:t>
    </dgm:pt>
    <dgm:pt modelId="{2CB1BCC7-4384-4819-BFBD-560F4BA4F786}">
      <dgm:prSet/>
      <dgm:spPr/>
      <dgm:t>
        <a:bodyPr/>
        <a:lstStyle/>
        <a:p>
          <a:r>
            <a:rPr lang="el-GR" b="1"/>
            <a:t>Παράδειγμα:</a:t>
          </a:r>
          <a:endParaRPr lang="en-US"/>
        </a:p>
      </dgm:t>
    </dgm:pt>
    <dgm:pt modelId="{45F296FD-A75B-49D4-AD1E-E8ED5FAEA9BD}" type="parTrans" cxnId="{717533C4-9F6C-4D02-A963-12A26221021F}">
      <dgm:prSet/>
      <dgm:spPr/>
      <dgm:t>
        <a:bodyPr/>
        <a:lstStyle/>
        <a:p>
          <a:endParaRPr lang="en-US"/>
        </a:p>
      </dgm:t>
    </dgm:pt>
    <dgm:pt modelId="{74161D2C-0253-437F-A164-C2EF1983C3E0}" type="sibTrans" cxnId="{717533C4-9F6C-4D02-A963-12A26221021F}">
      <dgm:prSet/>
      <dgm:spPr/>
      <dgm:t>
        <a:bodyPr/>
        <a:lstStyle/>
        <a:p>
          <a:endParaRPr lang="en-US"/>
        </a:p>
      </dgm:t>
    </dgm:pt>
    <dgm:pt modelId="{9884319C-7485-4442-80B5-6E53AB9B974B}">
      <dgm:prSet/>
      <dgm:spPr/>
      <dgm:t>
        <a:bodyPr/>
        <a:lstStyle/>
        <a:p>
          <a:r>
            <a:rPr lang="el-GR"/>
            <a:t>Ένας μαθηματικός που αναπτύσσει θεωρήματα ή ένας προγραμματιστής που γράφει κώδικα για να λύσει ένα πολύπλοκο πρόβλημα.</a:t>
          </a:r>
          <a:endParaRPr lang="en-US"/>
        </a:p>
      </dgm:t>
    </dgm:pt>
    <dgm:pt modelId="{E362D15E-0316-419C-B8A7-640A1FC79AA6}" type="parTrans" cxnId="{727371C5-C70E-4057-9A8D-AC60EFB4B385}">
      <dgm:prSet/>
      <dgm:spPr/>
      <dgm:t>
        <a:bodyPr/>
        <a:lstStyle/>
        <a:p>
          <a:endParaRPr lang="en-US"/>
        </a:p>
      </dgm:t>
    </dgm:pt>
    <dgm:pt modelId="{F7241484-8836-4514-8F01-3D438ADA46B7}" type="sibTrans" cxnId="{727371C5-C70E-4057-9A8D-AC60EFB4B385}">
      <dgm:prSet/>
      <dgm:spPr/>
      <dgm:t>
        <a:bodyPr/>
        <a:lstStyle/>
        <a:p>
          <a:endParaRPr lang="en-US"/>
        </a:p>
      </dgm:t>
    </dgm:pt>
    <dgm:pt modelId="{ECDD44A5-BD06-4BA1-9D95-6EC8C2824455}" type="pres">
      <dgm:prSet presAssocID="{BEC72BE8-82A4-4A2D-80F1-02DEBB100A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7FDDDA3-5C87-4799-85A7-3AE02E8A0CC4}" type="pres">
      <dgm:prSet presAssocID="{68D83FEC-0C0A-41DF-9AF7-5D2FCA2A93E3}" presName="linNode" presStyleCnt="0"/>
      <dgm:spPr/>
    </dgm:pt>
    <dgm:pt modelId="{DC4E7397-8128-467F-98ED-1EE1D56519AC}" type="pres">
      <dgm:prSet presAssocID="{68D83FEC-0C0A-41DF-9AF7-5D2FCA2A93E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5E4CCE4-8FDD-430E-9A02-8E462934EE65}" type="pres">
      <dgm:prSet presAssocID="{68D83FEC-0C0A-41DF-9AF7-5D2FCA2A93E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78760C-F6DC-4B10-9A43-2116A0F26AAD}" type="pres">
      <dgm:prSet presAssocID="{374C105A-459A-4E85-8CED-7CAF06BC0A6F}" presName="sp" presStyleCnt="0"/>
      <dgm:spPr/>
    </dgm:pt>
    <dgm:pt modelId="{5938C3A1-D870-4D02-A09B-19C210F615A1}" type="pres">
      <dgm:prSet presAssocID="{0BDC5107-705F-4010-A212-0FC86BF3E884}" presName="linNode" presStyleCnt="0"/>
      <dgm:spPr/>
    </dgm:pt>
    <dgm:pt modelId="{DD873A90-6C56-42FC-A2A4-F22A3AD220FB}" type="pres">
      <dgm:prSet presAssocID="{0BDC5107-705F-4010-A212-0FC86BF3E88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CACD6B-1866-476F-A1C3-0E94DC045120}" type="pres">
      <dgm:prSet presAssocID="{0BDC5107-705F-4010-A212-0FC86BF3E88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A5D818-3E27-462D-B81B-C42B25C5DA22}" type="pres">
      <dgm:prSet presAssocID="{7972E6B1-56A3-432B-8B13-0657034663E6}" presName="sp" presStyleCnt="0"/>
      <dgm:spPr/>
    </dgm:pt>
    <dgm:pt modelId="{A50C4D30-13DD-4884-A3CC-977F4EDC1A2A}" type="pres">
      <dgm:prSet presAssocID="{FCF8D634-3449-40CE-BFD9-226A711D6DA4}" presName="linNode" presStyleCnt="0"/>
      <dgm:spPr/>
    </dgm:pt>
    <dgm:pt modelId="{F65DBDF5-1970-4901-8DDE-4D20F9BC2648}" type="pres">
      <dgm:prSet presAssocID="{FCF8D634-3449-40CE-BFD9-226A711D6DA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346884-4A3E-4782-8558-1061C2825572}" type="pres">
      <dgm:prSet presAssocID="{FCF8D634-3449-40CE-BFD9-226A711D6DA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2BA0F4-38B5-4C9A-944F-B0ACE2D03DEB}" type="pres">
      <dgm:prSet presAssocID="{ECE6CAF3-23A1-49A3-BFC0-D62F50D9783E}" presName="sp" presStyleCnt="0"/>
      <dgm:spPr/>
    </dgm:pt>
    <dgm:pt modelId="{C027131C-750C-4819-9310-07BA09CA436E}" type="pres">
      <dgm:prSet presAssocID="{2CB1BCC7-4384-4819-BFBD-560F4BA4F786}" presName="linNode" presStyleCnt="0"/>
      <dgm:spPr/>
    </dgm:pt>
    <dgm:pt modelId="{DCC945BE-4E58-4012-A6ED-6D5856E51542}" type="pres">
      <dgm:prSet presAssocID="{2CB1BCC7-4384-4819-BFBD-560F4BA4F78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9FAB66-33DC-423D-9CC2-9BE9A54C6534}" type="pres">
      <dgm:prSet presAssocID="{2CB1BCC7-4384-4819-BFBD-560F4BA4F78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C731BF8-68F9-423C-9FBA-E16F739C9D3B}" type="presOf" srcId="{FCF8D634-3449-40CE-BFD9-226A711D6DA4}" destId="{F65DBDF5-1970-4901-8DDE-4D20F9BC2648}" srcOrd="0" destOrd="0" presId="urn:microsoft.com/office/officeart/2005/8/layout/vList5"/>
    <dgm:cxn modelId="{BBA5A1DD-6273-4379-8018-4B41A1C1AA59}" srcId="{0BDC5107-705F-4010-A212-0FC86BF3E884}" destId="{88099189-A29F-4CCF-AEE9-39514D843504}" srcOrd="2" destOrd="0" parTransId="{20627C60-B2E8-406A-AD23-35350AD9F156}" sibTransId="{9702FD36-2470-4633-9F56-5DB625C42C82}"/>
    <dgm:cxn modelId="{3DDA89FC-4D0B-4CE7-B0E2-9B8A980BA048}" type="presOf" srcId="{B66A658B-EBBF-4363-979D-0FC3D667D342}" destId="{65E4CCE4-8FDD-430E-9A02-8E462934EE65}" srcOrd="0" destOrd="1" presId="urn:microsoft.com/office/officeart/2005/8/layout/vList5"/>
    <dgm:cxn modelId="{C6B1F204-07DD-4A55-918A-989702194CCE}" type="presOf" srcId="{9C3DF884-AD19-48D9-875C-B63B6A796BDF}" destId="{37346884-4A3E-4782-8558-1061C2825572}" srcOrd="0" destOrd="0" presId="urn:microsoft.com/office/officeart/2005/8/layout/vList5"/>
    <dgm:cxn modelId="{3F96D948-D39F-4D3F-9D05-7C3F4246AEE1}" type="presOf" srcId="{D4F076E3-9292-4223-97A1-E352DE9800EB}" destId="{3DCACD6B-1866-476F-A1C3-0E94DC045120}" srcOrd="0" destOrd="0" presId="urn:microsoft.com/office/officeart/2005/8/layout/vList5"/>
    <dgm:cxn modelId="{DE1B8201-5A68-447E-9154-8AF449566B4F}" srcId="{68D83FEC-0C0A-41DF-9AF7-5D2FCA2A93E3}" destId="{A2D60906-81E7-4906-A6D1-0F9EBF63C6CF}" srcOrd="0" destOrd="0" parTransId="{47C84159-56F2-487D-9E81-CD1284EC5395}" sibTransId="{ACAC83EE-DB19-4FF4-943A-83D4649CF7D0}"/>
    <dgm:cxn modelId="{3AFF8813-59FF-4C8E-A582-B2155C5203E9}" srcId="{68D83FEC-0C0A-41DF-9AF7-5D2FCA2A93E3}" destId="{B66A658B-EBBF-4363-979D-0FC3D667D342}" srcOrd="1" destOrd="0" parTransId="{F6AFDA95-945B-4697-8926-55AE48B1E5C4}" sibTransId="{458536CB-0BFC-4802-9E44-579C2E627EC1}"/>
    <dgm:cxn modelId="{7A329F79-8C9F-40A5-9344-3EE069AE662A}" type="presOf" srcId="{88099189-A29F-4CCF-AEE9-39514D843504}" destId="{3DCACD6B-1866-476F-A1C3-0E94DC045120}" srcOrd="0" destOrd="2" presId="urn:microsoft.com/office/officeart/2005/8/layout/vList5"/>
    <dgm:cxn modelId="{4E425B70-3C11-4C6C-93ED-328CEB524300}" type="presOf" srcId="{2CB1BCC7-4384-4819-BFBD-560F4BA4F786}" destId="{DCC945BE-4E58-4012-A6ED-6D5856E51542}" srcOrd="0" destOrd="0" presId="urn:microsoft.com/office/officeart/2005/8/layout/vList5"/>
    <dgm:cxn modelId="{727371C5-C70E-4057-9A8D-AC60EFB4B385}" srcId="{2CB1BCC7-4384-4819-BFBD-560F4BA4F786}" destId="{9884319C-7485-4442-80B5-6E53AB9B974B}" srcOrd="0" destOrd="0" parTransId="{E362D15E-0316-419C-B8A7-640A1FC79AA6}" sibTransId="{F7241484-8836-4514-8F01-3D438ADA46B7}"/>
    <dgm:cxn modelId="{3193FA49-98CF-4B5D-8300-85908F7C37BA}" srcId="{BEC72BE8-82A4-4A2D-80F1-02DEBB100A89}" destId="{0BDC5107-705F-4010-A212-0FC86BF3E884}" srcOrd="1" destOrd="0" parTransId="{6DC158EA-D1D2-4251-A67E-9A3E4FC44516}" sibTransId="{7972E6B1-56A3-432B-8B13-0657034663E6}"/>
    <dgm:cxn modelId="{7E181E11-9B4B-4702-BEBC-0DD9F76C4D3E}" type="presOf" srcId="{BEC72BE8-82A4-4A2D-80F1-02DEBB100A89}" destId="{ECDD44A5-BD06-4BA1-9D95-6EC8C2824455}" srcOrd="0" destOrd="0" presId="urn:microsoft.com/office/officeart/2005/8/layout/vList5"/>
    <dgm:cxn modelId="{38C461A1-B7B8-40F9-BADE-968290E333FA}" type="presOf" srcId="{0BDC5107-705F-4010-A212-0FC86BF3E884}" destId="{DD873A90-6C56-42FC-A2A4-F22A3AD220FB}" srcOrd="0" destOrd="0" presId="urn:microsoft.com/office/officeart/2005/8/layout/vList5"/>
    <dgm:cxn modelId="{84451C4D-5EB2-4FC3-AD13-7997440DCCD7}" srcId="{0BDC5107-705F-4010-A212-0FC86BF3E884}" destId="{D4F076E3-9292-4223-97A1-E352DE9800EB}" srcOrd="0" destOrd="0" parTransId="{6BE868B9-13B0-4E6C-8299-3A7D0405D743}" sibTransId="{E374CDDC-EEBA-4045-BB4E-86613012753F}"/>
    <dgm:cxn modelId="{1E3A2894-80AF-4CD2-8AE9-7C1C8FCC09A6}" type="presOf" srcId="{68D83FEC-0C0A-41DF-9AF7-5D2FCA2A93E3}" destId="{DC4E7397-8128-467F-98ED-1EE1D56519AC}" srcOrd="0" destOrd="0" presId="urn:microsoft.com/office/officeart/2005/8/layout/vList5"/>
    <dgm:cxn modelId="{09B40052-F3A0-4C96-B994-420F340DB34C}" srcId="{0BDC5107-705F-4010-A212-0FC86BF3E884}" destId="{BF385912-40B4-4FCF-A61D-95F86E11D7A5}" srcOrd="1" destOrd="0" parTransId="{6106A87D-8C0F-489B-AE50-D8247835EA1D}" sibTransId="{A99317E3-551C-4AF5-9717-3BED491A6E4F}"/>
    <dgm:cxn modelId="{145B9449-0D26-45A7-8A6C-47A6646CB4DB}" type="presOf" srcId="{A2D60906-81E7-4906-A6D1-0F9EBF63C6CF}" destId="{65E4CCE4-8FDD-430E-9A02-8E462934EE65}" srcOrd="0" destOrd="0" presId="urn:microsoft.com/office/officeart/2005/8/layout/vList5"/>
    <dgm:cxn modelId="{0271611A-3DCE-4F8B-9D82-186A3B5EFF67}" srcId="{FCF8D634-3449-40CE-BFD9-226A711D6DA4}" destId="{9C3DF884-AD19-48D9-875C-B63B6A796BDF}" srcOrd="0" destOrd="0" parTransId="{1AE806B0-D228-4575-B25A-659C12C84B8A}" sibTransId="{4FBF3AA9-58BE-4426-B1DA-CB98F1B2A580}"/>
    <dgm:cxn modelId="{717533C4-9F6C-4D02-A963-12A26221021F}" srcId="{BEC72BE8-82A4-4A2D-80F1-02DEBB100A89}" destId="{2CB1BCC7-4384-4819-BFBD-560F4BA4F786}" srcOrd="3" destOrd="0" parTransId="{45F296FD-A75B-49D4-AD1E-E8ED5FAEA9BD}" sibTransId="{74161D2C-0253-437F-A164-C2EF1983C3E0}"/>
    <dgm:cxn modelId="{6F75DFE8-FA9C-4F37-A3F7-4435A488835E}" type="presOf" srcId="{9884319C-7485-4442-80B5-6E53AB9B974B}" destId="{059FAB66-33DC-423D-9CC2-9BE9A54C6534}" srcOrd="0" destOrd="0" presId="urn:microsoft.com/office/officeart/2005/8/layout/vList5"/>
    <dgm:cxn modelId="{7A19CF48-46E9-4962-A0C2-751D79AFF2F6}" srcId="{BEC72BE8-82A4-4A2D-80F1-02DEBB100A89}" destId="{68D83FEC-0C0A-41DF-9AF7-5D2FCA2A93E3}" srcOrd="0" destOrd="0" parTransId="{A38A32D2-5287-47F7-8933-519746AAE6AE}" sibTransId="{374C105A-459A-4E85-8CED-7CAF06BC0A6F}"/>
    <dgm:cxn modelId="{53C1E1CA-02D7-472B-AC41-65562C37FD3E}" type="presOf" srcId="{BF385912-40B4-4FCF-A61D-95F86E11D7A5}" destId="{3DCACD6B-1866-476F-A1C3-0E94DC045120}" srcOrd="0" destOrd="1" presId="urn:microsoft.com/office/officeart/2005/8/layout/vList5"/>
    <dgm:cxn modelId="{356AFEC3-32EC-4BFB-ABC2-77AF1376FA0D}" srcId="{BEC72BE8-82A4-4A2D-80F1-02DEBB100A89}" destId="{FCF8D634-3449-40CE-BFD9-226A711D6DA4}" srcOrd="2" destOrd="0" parTransId="{0ACAEB91-3A85-41C7-84F4-C23501301E60}" sibTransId="{ECE6CAF3-23A1-49A3-BFC0-D62F50D9783E}"/>
    <dgm:cxn modelId="{A194913C-B550-4F3E-A900-11592791377A}" type="presParOf" srcId="{ECDD44A5-BD06-4BA1-9D95-6EC8C2824455}" destId="{87FDDDA3-5C87-4799-85A7-3AE02E8A0CC4}" srcOrd="0" destOrd="0" presId="urn:microsoft.com/office/officeart/2005/8/layout/vList5"/>
    <dgm:cxn modelId="{4E2B3767-6324-4E49-BB12-4FFB2350EE75}" type="presParOf" srcId="{87FDDDA3-5C87-4799-85A7-3AE02E8A0CC4}" destId="{DC4E7397-8128-467F-98ED-1EE1D56519AC}" srcOrd="0" destOrd="0" presId="urn:microsoft.com/office/officeart/2005/8/layout/vList5"/>
    <dgm:cxn modelId="{BD5D3C1C-115E-406C-8A3B-1D75CA9F2B83}" type="presParOf" srcId="{87FDDDA3-5C87-4799-85A7-3AE02E8A0CC4}" destId="{65E4CCE4-8FDD-430E-9A02-8E462934EE65}" srcOrd="1" destOrd="0" presId="urn:microsoft.com/office/officeart/2005/8/layout/vList5"/>
    <dgm:cxn modelId="{14786CF7-3FF9-4696-B0A1-3C651500E700}" type="presParOf" srcId="{ECDD44A5-BD06-4BA1-9D95-6EC8C2824455}" destId="{0778760C-F6DC-4B10-9A43-2116A0F26AAD}" srcOrd="1" destOrd="0" presId="urn:microsoft.com/office/officeart/2005/8/layout/vList5"/>
    <dgm:cxn modelId="{7224E0DD-DBC9-4EC4-AEBA-F1736556D59A}" type="presParOf" srcId="{ECDD44A5-BD06-4BA1-9D95-6EC8C2824455}" destId="{5938C3A1-D870-4D02-A09B-19C210F615A1}" srcOrd="2" destOrd="0" presId="urn:microsoft.com/office/officeart/2005/8/layout/vList5"/>
    <dgm:cxn modelId="{979C068F-2C4D-4107-8E98-FB868E7031AC}" type="presParOf" srcId="{5938C3A1-D870-4D02-A09B-19C210F615A1}" destId="{DD873A90-6C56-42FC-A2A4-F22A3AD220FB}" srcOrd="0" destOrd="0" presId="urn:microsoft.com/office/officeart/2005/8/layout/vList5"/>
    <dgm:cxn modelId="{30B387ED-ED0B-4DE5-A155-CA247CBF4D24}" type="presParOf" srcId="{5938C3A1-D870-4D02-A09B-19C210F615A1}" destId="{3DCACD6B-1866-476F-A1C3-0E94DC045120}" srcOrd="1" destOrd="0" presId="urn:microsoft.com/office/officeart/2005/8/layout/vList5"/>
    <dgm:cxn modelId="{277A8676-03D4-4123-94BC-CBEE9F25E606}" type="presParOf" srcId="{ECDD44A5-BD06-4BA1-9D95-6EC8C2824455}" destId="{A0A5D818-3E27-462D-B81B-C42B25C5DA22}" srcOrd="3" destOrd="0" presId="urn:microsoft.com/office/officeart/2005/8/layout/vList5"/>
    <dgm:cxn modelId="{A53D15AE-AC99-4E76-9A4B-CDA364F7CF77}" type="presParOf" srcId="{ECDD44A5-BD06-4BA1-9D95-6EC8C2824455}" destId="{A50C4D30-13DD-4884-A3CC-977F4EDC1A2A}" srcOrd="4" destOrd="0" presId="urn:microsoft.com/office/officeart/2005/8/layout/vList5"/>
    <dgm:cxn modelId="{7A26F835-F66D-4B05-AC5C-11577F4589B3}" type="presParOf" srcId="{A50C4D30-13DD-4884-A3CC-977F4EDC1A2A}" destId="{F65DBDF5-1970-4901-8DDE-4D20F9BC2648}" srcOrd="0" destOrd="0" presId="urn:microsoft.com/office/officeart/2005/8/layout/vList5"/>
    <dgm:cxn modelId="{2503D272-5D43-4C64-BA1B-878F07236CAD}" type="presParOf" srcId="{A50C4D30-13DD-4884-A3CC-977F4EDC1A2A}" destId="{37346884-4A3E-4782-8558-1061C2825572}" srcOrd="1" destOrd="0" presId="urn:microsoft.com/office/officeart/2005/8/layout/vList5"/>
    <dgm:cxn modelId="{3BC9F9DC-2C8A-43DF-8584-DD73241563F1}" type="presParOf" srcId="{ECDD44A5-BD06-4BA1-9D95-6EC8C2824455}" destId="{1A2BA0F4-38B5-4C9A-944F-B0ACE2D03DEB}" srcOrd="5" destOrd="0" presId="urn:microsoft.com/office/officeart/2005/8/layout/vList5"/>
    <dgm:cxn modelId="{0803F5CC-DC59-4043-A01A-7A010380D8AE}" type="presParOf" srcId="{ECDD44A5-BD06-4BA1-9D95-6EC8C2824455}" destId="{C027131C-750C-4819-9310-07BA09CA436E}" srcOrd="6" destOrd="0" presId="urn:microsoft.com/office/officeart/2005/8/layout/vList5"/>
    <dgm:cxn modelId="{358B53AB-4B2C-4686-8762-3DE40BC16CAF}" type="presParOf" srcId="{C027131C-750C-4819-9310-07BA09CA436E}" destId="{DCC945BE-4E58-4012-A6ED-6D5856E51542}" srcOrd="0" destOrd="0" presId="urn:microsoft.com/office/officeart/2005/8/layout/vList5"/>
    <dgm:cxn modelId="{0E64B6A8-65D4-4EF4-A430-20823E19CFF7}" type="presParOf" srcId="{C027131C-750C-4819-9310-07BA09CA436E}" destId="{059FAB66-33DC-423D-9CC2-9BE9A54C65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400DBB-D0E2-4052-A383-3F5485AF5E70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F1B86B-EE5F-4EED-A2B6-9DD43610AC3D}">
      <dgm:prSet/>
      <dgm:spPr/>
      <dgm:t>
        <a:bodyPr/>
        <a:lstStyle/>
        <a:p>
          <a:r>
            <a:rPr lang="el-GR" b="1"/>
            <a:t>Ορισμός:</a:t>
          </a:r>
          <a:endParaRPr lang="en-US"/>
        </a:p>
      </dgm:t>
    </dgm:pt>
    <dgm:pt modelId="{DD121F05-474A-4CD6-A2E7-9A600EB0B7C4}" type="parTrans" cxnId="{2562B668-01F2-4567-AEC9-2E1FC2D7B7C5}">
      <dgm:prSet/>
      <dgm:spPr/>
      <dgm:t>
        <a:bodyPr/>
        <a:lstStyle/>
        <a:p>
          <a:endParaRPr lang="en-US"/>
        </a:p>
      </dgm:t>
    </dgm:pt>
    <dgm:pt modelId="{39B87F50-D1A7-47BF-9B59-E2B620554074}" type="sibTrans" cxnId="{2562B668-01F2-4567-AEC9-2E1FC2D7B7C5}">
      <dgm:prSet/>
      <dgm:spPr/>
      <dgm:t>
        <a:bodyPr/>
        <a:lstStyle/>
        <a:p>
          <a:endParaRPr lang="en-US"/>
        </a:p>
      </dgm:t>
    </dgm:pt>
    <dgm:pt modelId="{3FF60A37-800B-408D-9E6C-28067F7BF1B3}">
      <dgm:prSet/>
      <dgm:spPr/>
      <dgm:t>
        <a:bodyPr/>
        <a:lstStyle/>
        <a:p>
          <a:r>
            <a:rPr lang="el-GR"/>
            <a:t>Η ικανότητα να κατανοούμε και να διαχειριζόμαστε χωρικές σχέσεις.</a:t>
          </a:r>
          <a:endParaRPr lang="en-US"/>
        </a:p>
      </dgm:t>
    </dgm:pt>
    <dgm:pt modelId="{502B9B91-0BDA-4032-8257-3864D6DE5FD0}" type="parTrans" cxnId="{CD1D3170-6A84-4455-9E66-983975673610}">
      <dgm:prSet/>
      <dgm:spPr/>
      <dgm:t>
        <a:bodyPr/>
        <a:lstStyle/>
        <a:p>
          <a:endParaRPr lang="en-US"/>
        </a:p>
      </dgm:t>
    </dgm:pt>
    <dgm:pt modelId="{FDC6D804-3FD5-45B1-B7BD-3621D3AB2CAF}" type="sibTrans" cxnId="{CD1D3170-6A84-4455-9E66-983975673610}">
      <dgm:prSet/>
      <dgm:spPr/>
      <dgm:t>
        <a:bodyPr/>
        <a:lstStyle/>
        <a:p>
          <a:endParaRPr lang="en-US"/>
        </a:p>
      </dgm:t>
    </dgm:pt>
    <dgm:pt modelId="{B8AA1884-A024-4615-AD7B-F39DB7EEECFB}">
      <dgm:prSet/>
      <dgm:spPr/>
      <dgm:t>
        <a:bodyPr/>
        <a:lstStyle/>
        <a:p>
          <a:r>
            <a:rPr lang="el-GR"/>
            <a:t>Περιλαμβάνει την οπτική φαντασία, την αντίληψη του χώρου και την ικανότητα δημιουργίας και χρήσης διανοητικών εικόνων.</a:t>
          </a:r>
          <a:endParaRPr lang="en-US"/>
        </a:p>
      </dgm:t>
    </dgm:pt>
    <dgm:pt modelId="{0C5CA008-C259-41F1-9E16-084067855EED}" type="parTrans" cxnId="{72F0CA6D-7069-47AE-A6FF-8A286AB9B09E}">
      <dgm:prSet/>
      <dgm:spPr/>
      <dgm:t>
        <a:bodyPr/>
        <a:lstStyle/>
        <a:p>
          <a:endParaRPr lang="en-US"/>
        </a:p>
      </dgm:t>
    </dgm:pt>
    <dgm:pt modelId="{E064E2D1-10F1-4DCA-B189-2AB4231697C9}" type="sibTrans" cxnId="{72F0CA6D-7069-47AE-A6FF-8A286AB9B09E}">
      <dgm:prSet/>
      <dgm:spPr/>
      <dgm:t>
        <a:bodyPr/>
        <a:lstStyle/>
        <a:p>
          <a:endParaRPr lang="en-US"/>
        </a:p>
      </dgm:t>
    </dgm:pt>
    <dgm:pt modelId="{C187B5B4-B164-4645-86FD-57242AE95383}">
      <dgm:prSet/>
      <dgm:spPr/>
      <dgm:t>
        <a:bodyPr/>
        <a:lstStyle/>
        <a:p>
          <a:r>
            <a:rPr lang="el-GR" b="1"/>
            <a:t>Χαρακτηριστικά:</a:t>
          </a:r>
          <a:endParaRPr lang="en-US"/>
        </a:p>
      </dgm:t>
    </dgm:pt>
    <dgm:pt modelId="{8AF503B3-D3EA-4CF3-A820-9E58A35D725B}" type="parTrans" cxnId="{8961EF16-D0D3-4D68-AEB0-1FF28591FFF2}">
      <dgm:prSet/>
      <dgm:spPr/>
      <dgm:t>
        <a:bodyPr/>
        <a:lstStyle/>
        <a:p>
          <a:endParaRPr lang="en-US"/>
        </a:p>
      </dgm:t>
    </dgm:pt>
    <dgm:pt modelId="{4D44E2AE-CE3D-459F-970A-8429FD6DB641}" type="sibTrans" cxnId="{8961EF16-D0D3-4D68-AEB0-1FF28591FFF2}">
      <dgm:prSet/>
      <dgm:spPr/>
      <dgm:t>
        <a:bodyPr/>
        <a:lstStyle/>
        <a:p>
          <a:endParaRPr lang="en-US"/>
        </a:p>
      </dgm:t>
    </dgm:pt>
    <dgm:pt modelId="{2F194722-A27F-4500-AAFD-9DB6CCEA22AD}">
      <dgm:prSet/>
      <dgm:spPr/>
      <dgm:t>
        <a:bodyPr/>
        <a:lstStyle/>
        <a:p>
          <a:r>
            <a:rPr lang="el-GR"/>
            <a:t>Ικανότητα να κατανοούμε γεωμετρικά σχήματα και σχέδια.</a:t>
          </a:r>
          <a:endParaRPr lang="en-US"/>
        </a:p>
      </dgm:t>
    </dgm:pt>
    <dgm:pt modelId="{C6E47D8A-7DC8-4FCB-B297-5A3FC90E0C8F}" type="parTrans" cxnId="{5B24C862-6D5A-46EF-B26A-400017B9B83E}">
      <dgm:prSet/>
      <dgm:spPr/>
      <dgm:t>
        <a:bodyPr/>
        <a:lstStyle/>
        <a:p>
          <a:endParaRPr lang="en-US"/>
        </a:p>
      </dgm:t>
    </dgm:pt>
    <dgm:pt modelId="{0633B9AE-5781-47BC-8BE1-8DE81ED140B1}" type="sibTrans" cxnId="{5B24C862-6D5A-46EF-B26A-400017B9B83E}">
      <dgm:prSet/>
      <dgm:spPr/>
      <dgm:t>
        <a:bodyPr/>
        <a:lstStyle/>
        <a:p>
          <a:endParaRPr lang="en-US"/>
        </a:p>
      </dgm:t>
    </dgm:pt>
    <dgm:pt modelId="{0A52F622-E101-443F-8F25-317348E62AED}">
      <dgm:prSet/>
      <dgm:spPr/>
      <dgm:t>
        <a:bodyPr/>
        <a:lstStyle/>
        <a:p>
          <a:r>
            <a:rPr lang="el-GR"/>
            <a:t>Δεξιότητες στον προσανατολισμό και στη χρήση χαρτών.</a:t>
          </a:r>
          <a:endParaRPr lang="en-US"/>
        </a:p>
      </dgm:t>
    </dgm:pt>
    <dgm:pt modelId="{95CD3A07-EAE5-4F06-8E71-F7BA097CE846}" type="parTrans" cxnId="{E4D4FC6E-07A5-4C9E-9045-2491AA4F2614}">
      <dgm:prSet/>
      <dgm:spPr/>
      <dgm:t>
        <a:bodyPr/>
        <a:lstStyle/>
        <a:p>
          <a:endParaRPr lang="en-US"/>
        </a:p>
      </dgm:t>
    </dgm:pt>
    <dgm:pt modelId="{3686DDCC-88C4-45BA-A6D5-828250CED7A1}" type="sibTrans" cxnId="{E4D4FC6E-07A5-4C9E-9045-2491AA4F2614}">
      <dgm:prSet/>
      <dgm:spPr/>
      <dgm:t>
        <a:bodyPr/>
        <a:lstStyle/>
        <a:p>
          <a:endParaRPr lang="en-US"/>
        </a:p>
      </dgm:t>
    </dgm:pt>
    <dgm:pt modelId="{87132A87-39EE-4DC8-87EE-A2CAD8C29DBC}">
      <dgm:prSet/>
      <dgm:spPr/>
      <dgm:t>
        <a:bodyPr/>
        <a:lstStyle/>
        <a:p>
          <a:r>
            <a:rPr lang="el-GR"/>
            <a:t>Ικανότητα δημιουργίας και κατανόησης σχεδίων και εικόνων.</a:t>
          </a:r>
          <a:endParaRPr lang="en-US"/>
        </a:p>
      </dgm:t>
    </dgm:pt>
    <dgm:pt modelId="{2B894146-CED3-4278-B71F-CFBFDA0194B2}" type="parTrans" cxnId="{6A2EE472-819B-4046-AB01-88E9FB7B7A89}">
      <dgm:prSet/>
      <dgm:spPr/>
      <dgm:t>
        <a:bodyPr/>
        <a:lstStyle/>
        <a:p>
          <a:endParaRPr lang="en-US"/>
        </a:p>
      </dgm:t>
    </dgm:pt>
    <dgm:pt modelId="{B7138A4B-176C-4513-A86B-DD5FBAFC8E0E}" type="sibTrans" cxnId="{6A2EE472-819B-4046-AB01-88E9FB7B7A89}">
      <dgm:prSet/>
      <dgm:spPr/>
      <dgm:t>
        <a:bodyPr/>
        <a:lstStyle/>
        <a:p>
          <a:endParaRPr lang="en-US"/>
        </a:p>
      </dgm:t>
    </dgm:pt>
    <dgm:pt modelId="{706B39C6-B12B-4742-B480-F3917312B0D6}">
      <dgm:prSet/>
      <dgm:spPr/>
      <dgm:t>
        <a:bodyPr/>
        <a:lstStyle/>
        <a:p>
          <a:r>
            <a:rPr lang="el-GR" b="1"/>
            <a:t>Εφαρμογές:</a:t>
          </a:r>
          <a:endParaRPr lang="en-US"/>
        </a:p>
      </dgm:t>
    </dgm:pt>
    <dgm:pt modelId="{8ED34A8F-5B59-4C2F-8951-0A77BFC082C3}" type="parTrans" cxnId="{BC9CAB0E-3FE1-4401-A4AA-E2F3694A7086}">
      <dgm:prSet/>
      <dgm:spPr/>
      <dgm:t>
        <a:bodyPr/>
        <a:lstStyle/>
        <a:p>
          <a:endParaRPr lang="en-US"/>
        </a:p>
      </dgm:t>
    </dgm:pt>
    <dgm:pt modelId="{71E4D720-6DBD-4BF6-B463-AD0C83D8EFD4}" type="sibTrans" cxnId="{BC9CAB0E-3FE1-4401-A4AA-E2F3694A7086}">
      <dgm:prSet/>
      <dgm:spPr/>
      <dgm:t>
        <a:bodyPr/>
        <a:lstStyle/>
        <a:p>
          <a:endParaRPr lang="en-US"/>
        </a:p>
      </dgm:t>
    </dgm:pt>
    <dgm:pt modelId="{2D5F0D92-29B2-4F3E-BE9B-B4215497A033}">
      <dgm:prSet/>
      <dgm:spPr/>
      <dgm:t>
        <a:bodyPr/>
        <a:lstStyle/>
        <a:p>
          <a:r>
            <a:rPr lang="el-GR"/>
            <a:t>Αρχιτέκτονες, καλλιτέχνες, πιλότοι, μηχανικοί, γραφίστες.</a:t>
          </a:r>
          <a:endParaRPr lang="en-US"/>
        </a:p>
      </dgm:t>
    </dgm:pt>
    <dgm:pt modelId="{9F1A819F-E362-4026-8D12-FACFD8ACE9B5}" type="parTrans" cxnId="{5EFDBB67-2D45-41E2-9A78-191DD3C2C400}">
      <dgm:prSet/>
      <dgm:spPr/>
      <dgm:t>
        <a:bodyPr/>
        <a:lstStyle/>
        <a:p>
          <a:endParaRPr lang="en-US"/>
        </a:p>
      </dgm:t>
    </dgm:pt>
    <dgm:pt modelId="{1DF702EC-DBEA-44CC-9917-C46A6DF724D7}" type="sibTrans" cxnId="{5EFDBB67-2D45-41E2-9A78-191DD3C2C400}">
      <dgm:prSet/>
      <dgm:spPr/>
      <dgm:t>
        <a:bodyPr/>
        <a:lstStyle/>
        <a:p>
          <a:endParaRPr lang="en-US"/>
        </a:p>
      </dgm:t>
    </dgm:pt>
    <dgm:pt modelId="{E3F60FF4-1496-4073-ACF2-09B13C78D381}">
      <dgm:prSet/>
      <dgm:spPr/>
      <dgm:t>
        <a:bodyPr/>
        <a:lstStyle/>
        <a:p>
          <a:r>
            <a:rPr lang="el-GR" b="1"/>
            <a:t>Παράδειγμα:</a:t>
          </a:r>
          <a:endParaRPr lang="en-US"/>
        </a:p>
      </dgm:t>
    </dgm:pt>
    <dgm:pt modelId="{39F4FDCF-66FE-4E0B-B8CF-09E4597C3F33}" type="parTrans" cxnId="{300D3EC2-C571-41B0-8DBB-EC22A0578A51}">
      <dgm:prSet/>
      <dgm:spPr/>
      <dgm:t>
        <a:bodyPr/>
        <a:lstStyle/>
        <a:p>
          <a:endParaRPr lang="en-US"/>
        </a:p>
      </dgm:t>
    </dgm:pt>
    <dgm:pt modelId="{49B60C09-38BF-455A-AC2C-0BD8AC22DF0D}" type="sibTrans" cxnId="{300D3EC2-C571-41B0-8DBB-EC22A0578A51}">
      <dgm:prSet/>
      <dgm:spPr/>
      <dgm:t>
        <a:bodyPr/>
        <a:lstStyle/>
        <a:p>
          <a:endParaRPr lang="en-US"/>
        </a:p>
      </dgm:t>
    </dgm:pt>
    <dgm:pt modelId="{4413512E-317F-4E91-A543-76D4904D4ED9}">
      <dgm:prSet/>
      <dgm:spPr/>
      <dgm:t>
        <a:bodyPr/>
        <a:lstStyle/>
        <a:p>
          <a:r>
            <a:rPr lang="el-GR"/>
            <a:t>Ένας αρχιτέκτονας που σχεδιάζει ένα κτίριο ή ένας καλλιτέχνης που δημιουργεί ένα ζωγραφικό έργο.</a:t>
          </a:r>
          <a:endParaRPr lang="en-US"/>
        </a:p>
      </dgm:t>
    </dgm:pt>
    <dgm:pt modelId="{03EDA88F-A7E7-47D8-986B-B6F855018D00}" type="parTrans" cxnId="{A68C29CA-5668-4A78-AB06-B701CD0ABA1C}">
      <dgm:prSet/>
      <dgm:spPr/>
      <dgm:t>
        <a:bodyPr/>
        <a:lstStyle/>
        <a:p>
          <a:endParaRPr lang="en-US"/>
        </a:p>
      </dgm:t>
    </dgm:pt>
    <dgm:pt modelId="{1DC3780D-7E39-4EF8-8C38-4349EFC0C5CC}" type="sibTrans" cxnId="{A68C29CA-5668-4A78-AB06-B701CD0ABA1C}">
      <dgm:prSet/>
      <dgm:spPr/>
      <dgm:t>
        <a:bodyPr/>
        <a:lstStyle/>
        <a:p>
          <a:endParaRPr lang="en-US"/>
        </a:p>
      </dgm:t>
    </dgm:pt>
    <dgm:pt modelId="{83D70786-3501-45EE-91B6-3758D1E59158}" type="pres">
      <dgm:prSet presAssocID="{85400DBB-D0E2-4052-A383-3F5485AF5E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AE26BCE-09AA-4EC1-9168-3D54B3B8EF20}" type="pres">
      <dgm:prSet presAssocID="{ADF1B86B-EE5F-4EED-A2B6-9DD43610AC3D}" presName="linNode" presStyleCnt="0"/>
      <dgm:spPr/>
    </dgm:pt>
    <dgm:pt modelId="{0FEC7448-72F8-4B57-918C-824313A651D6}" type="pres">
      <dgm:prSet presAssocID="{ADF1B86B-EE5F-4EED-A2B6-9DD43610AC3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B4C207-7700-421C-AC4E-1CFF30A41159}" type="pres">
      <dgm:prSet presAssocID="{ADF1B86B-EE5F-4EED-A2B6-9DD43610AC3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7ADB5B-4467-491E-AAE8-E7188A171242}" type="pres">
      <dgm:prSet presAssocID="{39B87F50-D1A7-47BF-9B59-E2B620554074}" presName="sp" presStyleCnt="0"/>
      <dgm:spPr/>
    </dgm:pt>
    <dgm:pt modelId="{C7DE3992-DEC6-4646-AB48-921A08D99852}" type="pres">
      <dgm:prSet presAssocID="{C187B5B4-B164-4645-86FD-57242AE95383}" presName="linNode" presStyleCnt="0"/>
      <dgm:spPr/>
    </dgm:pt>
    <dgm:pt modelId="{7BCBE201-137E-4CC6-8A28-867F253113C0}" type="pres">
      <dgm:prSet presAssocID="{C187B5B4-B164-4645-86FD-57242AE9538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A6B6D7-9AEF-4D04-8E60-351522E04E92}" type="pres">
      <dgm:prSet presAssocID="{C187B5B4-B164-4645-86FD-57242AE9538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77AC3D-FFBA-4B4C-95C4-C481FB4F1B3E}" type="pres">
      <dgm:prSet presAssocID="{4D44E2AE-CE3D-459F-970A-8429FD6DB641}" presName="sp" presStyleCnt="0"/>
      <dgm:spPr/>
    </dgm:pt>
    <dgm:pt modelId="{11EAC9A2-CF12-4DA9-8D88-AA7DFCA5DDBD}" type="pres">
      <dgm:prSet presAssocID="{706B39C6-B12B-4742-B480-F3917312B0D6}" presName="linNode" presStyleCnt="0"/>
      <dgm:spPr/>
    </dgm:pt>
    <dgm:pt modelId="{4AA85978-7F4C-4B79-8F7A-FA0660AD14A2}" type="pres">
      <dgm:prSet presAssocID="{706B39C6-B12B-4742-B480-F3917312B0D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979CDA-8167-4E2D-9E5B-59116FA0830D}" type="pres">
      <dgm:prSet presAssocID="{706B39C6-B12B-4742-B480-F3917312B0D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4107E3-0689-4B2B-BBE8-874F585E79AD}" type="pres">
      <dgm:prSet presAssocID="{71E4D720-6DBD-4BF6-B463-AD0C83D8EFD4}" presName="sp" presStyleCnt="0"/>
      <dgm:spPr/>
    </dgm:pt>
    <dgm:pt modelId="{4150F0E0-D12A-4E5F-9895-D697ADCF9C5B}" type="pres">
      <dgm:prSet presAssocID="{E3F60FF4-1496-4073-ACF2-09B13C78D381}" presName="linNode" presStyleCnt="0"/>
      <dgm:spPr/>
    </dgm:pt>
    <dgm:pt modelId="{2C05D3B8-F9BC-415B-9477-5F55F10F122C}" type="pres">
      <dgm:prSet presAssocID="{E3F60FF4-1496-4073-ACF2-09B13C78D38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898032-146E-4542-BE00-C32904F49FC9}" type="pres">
      <dgm:prSet presAssocID="{E3F60FF4-1496-4073-ACF2-09B13C78D38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8556A47-235F-4AEF-99D4-FA476F2EDEAE}" type="presOf" srcId="{85400DBB-D0E2-4052-A383-3F5485AF5E70}" destId="{83D70786-3501-45EE-91B6-3758D1E59158}" srcOrd="0" destOrd="0" presId="urn:microsoft.com/office/officeart/2005/8/layout/vList5"/>
    <dgm:cxn modelId="{35AE16EB-0492-4B9C-AFCC-66A055347089}" type="presOf" srcId="{0A52F622-E101-443F-8F25-317348E62AED}" destId="{48A6B6D7-9AEF-4D04-8E60-351522E04E92}" srcOrd="0" destOrd="1" presId="urn:microsoft.com/office/officeart/2005/8/layout/vList5"/>
    <dgm:cxn modelId="{6BB8316E-157B-437B-9C5E-5968F65385BF}" type="presOf" srcId="{2D5F0D92-29B2-4F3E-BE9B-B4215497A033}" destId="{E9979CDA-8167-4E2D-9E5B-59116FA0830D}" srcOrd="0" destOrd="0" presId="urn:microsoft.com/office/officeart/2005/8/layout/vList5"/>
    <dgm:cxn modelId="{A68C29CA-5668-4A78-AB06-B701CD0ABA1C}" srcId="{E3F60FF4-1496-4073-ACF2-09B13C78D381}" destId="{4413512E-317F-4E91-A543-76D4904D4ED9}" srcOrd="0" destOrd="0" parTransId="{03EDA88F-A7E7-47D8-986B-B6F855018D00}" sibTransId="{1DC3780D-7E39-4EF8-8C38-4349EFC0C5CC}"/>
    <dgm:cxn modelId="{E4D4FC6E-07A5-4C9E-9045-2491AA4F2614}" srcId="{C187B5B4-B164-4645-86FD-57242AE95383}" destId="{0A52F622-E101-443F-8F25-317348E62AED}" srcOrd="1" destOrd="0" parTransId="{95CD3A07-EAE5-4F06-8E71-F7BA097CE846}" sibTransId="{3686DDCC-88C4-45BA-A6D5-828250CED7A1}"/>
    <dgm:cxn modelId="{DF4D54A3-CACC-475C-9DFB-F07B9D57695B}" type="presOf" srcId="{C187B5B4-B164-4645-86FD-57242AE95383}" destId="{7BCBE201-137E-4CC6-8A28-867F253113C0}" srcOrd="0" destOrd="0" presId="urn:microsoft.com/office/officeart/2005/8/layout/vList5"/>
    <dgm:cxn modelId="{300D3EC2-C571-41B0-8DBB-EC22A0578A51}" srcId="{85400DBB-D0E2-4052-A383-3F5485AF5E70}" destId="{E3F60FF4-1496-4073-ACF2-09B13C78D381}" srcOrd="3" destOrd="0" parTransId="{39F4FDCF-66FE-4E0B-B8CF-09E4597C3F33}" sibTransId="{49B60C09-38BF-455A-AC2C-0BD8AC22DF0D}"/>
    <dgm:cxn modelId="{2562B668-01F2-4567-AEC9-2E1FC2D7B7C5}" srcId="{85400DBB-D0E2-4052-A383-3F5485AF5E70}" destId="{ADF1B86B-EE5F-4EED-A2B6-9DD43610AC3D}" srcOrd="0" destOrd="0" parTransId="{DD121F05-474A-4CD6-A2E7-9A600EB0B7C4}" sibTransId="{39B87F50-D1A7-47BF-9B59-E2B620554074}"/>
    <dgm:cxn modelId="{CD1D3170-6A84-4455-9E66-983975673610}" srcId="{ADF1B86B-EE5F-4EED-A2B6-9DD43610AC3D}" destId="{3FF60A37-800B-408D-9E6C-28067F7BF1B3}" srcOrd="0" destOrd="0" parTransId="{502B9B91-0BDA-4032-8257-3864D6DE5FD0}" sibTransId="{FDC6D804-3FD5-45B1-B7BD-3621D3AB2CAF}"/>
    <dgm:cxn modelId="{5B24C862-6D5A-46EF-B26A-400017B9B83E}" srcId="{C187B5B4-B164-4645-86FD-57242AE95383}" destId="{2F194722-A27F-4500-AAFD-9DB6CCEA22AD}" srcOrd="0" destOrd="0" parTransId="{C6E47D8A-7DC8-4FCB-B297-5A3FC90E0C8F}" sibTransId="{0633B9AE-5781-47BC-8BE1-8DE81ED140B1}"/>
    <dgm:cxn modelId="{C0207620-9D1C-441A-B09A-EBC25612FFE8}" type="presOf" srcId="{E3F60FF4-1496-4073-ACF2-09B13C78D381}" destId="{2C05D3B8-F9BC-415B-9477-5F55F10F122C}" srcOrd="0" destOrd="0" presId="urn:microsoft.com/office/officeart/2005/8/layout/vList5"/>
    <dgm:cxn modelId="{6C50E2D5-9CB6-4475-8354-896BF8D5BC3E}" type="presOf" srcId="{B8AA1884-A024-4615-AD7B-F39DB7EEECFB}" destId="{20B4C207-7700-421C-AC4E-1CFF30A41159}" srcOrd="0" destOrd="1" presId="urn:microsoft.com/office/officeart/2005/8/layout/vList5"/>
    <dgm:cxn modelId="{2012C4B7-7277-4A7D-A991-812DF097EA0C}" type="presOf" srcId="{3FF60A37-800B-408D-9E6C-28067F7BF1B3}" destId="{20B4C207-7700-421C-AC4E-1CFF30A41159}" srcOrd="0" destOrd="0" presId="urn:microsoft.com/office/officeart/2005/8/layout/vList5"/>
    <dgm:cxn modelId="{64EB2AAE-0240-4E34-971A-846A70B55D39}" type="presOf" srcId="{4413512E-317F-4E91-A543-76D4904D4ED9}" destId="{2B898032-146E-4542-BE00-C32904F49FC9}" srcOrd="0" destOrd="0" presId="urn:microsoft.com/office/officeart/2005/8/layout/vList5"/>
    <dgm:cxn modelId="{4B47945A-70CE-4FD0-BAD5-6D663D524693}" type="presOf" srcId="{706B39C6-B12B-4742-B480-F3917312B0D6}" destId="{4AA85978-7F4C-4B79-8F7A-FA0660AD14A2}" srcOrd="0" destOrd="0" presId="urn:microsoft.com/office/officeart/2005/8/layout/vList5"/>
    <dgm:cxn modelId="{72F0CA6D-7069-47AE-A6FF-8A286AB9B09E}" srcId="{ADF1B86B-EE5F-4EED-A2B6-9DD43610AC3D}" destId="{B8AA1884-A024-4615-AD7B-F39DB7EEECFB}" srcOrd="1" destOrd="0" parTransId="{0C5CA008-C259-41F1-9E16-084067855EED}" sibTransId="{E064E2D1-10F1-4DCA-B189-2AB4231697C9}"/>
    <dgm:cxn modelId="{CB92253D-3738-4E9C-953F-B816EAF63D8B}" type="presOf" srcId="{ADF1B86B-EE5F-4EED-A2B6-9DD43610AC3D}" destId="{0FEC7448-72F8-4B57-918C-824313A651D6}" srcOrd="0" destOrd="0" presId="urn:microsoft.com/office/officeart/2005/8/layout/vList5"/>
    <dgm:cxn modelId="{B65273EE-860F-4B93-B08B-D2C6BF955705}" type="presOf" srcId="{87132A87-39EE-4DC8-87EE-A2CAD8C29DBC}" destId="{48A6B6D7-9AEF-4D04-8E60-351522E04E92}" srcOrd="0" destOrd="2" presId="urn:microsoft.com/office/officeart/2005/8/layout/vList5"/>
    <dgm:cxn modelId="{8961EF16-D0D3-4D68-AEB0-1FF28591FFF2}" srcId="{85400DBB-D0E2-4052-A383-3F5485AF5E70}" destId="{C187B5B4-B164-4645-86FD-57242AE95383}" srcOrd="1" destOrd="0" parTransId="{8AF503B3-D3EA-4CF3-A820-9E58A35D725B}" sibTransId="{4D44E2AE-CE3D-459F-970A-8429FD6DB641}"/>
    <dgm:cxn modelId="{5EFDBB67-2D45-41E2-9A78-191DD3C2C400}" srcId="{706B39C6-B12B-4742-B480-F3917312B0D6}" destId="{2D5F0D92-29B2-4F3E-BE9B-B4215497A033}" srcOrd="0" destOrd="0" parTransId="{9F1A819F-E362-4026-8D12-FACFD8ACE9B5}" sibTransId="{1DF702EC-DBEA-44CC-9917-C46A6DF724D7}"/>
    <dgm:cxn modelId="{BC9CAB0E-3FE1-4401-A4AA-E2F3694A7086}" srcId="{85400DBB-D0E2-4052-A383-3F5485AF5E70}" destId="{706B39C6-B12B-4742-B480-F3917312B0D6}" srcOrd="2" destOrd="0" parTransId="{8ED34A8F-5B59-4C2F-8951-0A77BFC082C3}" sibTransId="{71E4D720-6DBD-4BF6-B463-AD0C83D8EFD4}"/>
    <dgm:cxn modelId="{6A2EE472-819B-4046-AB01-88E9FB7B7A89}" srcId="{C187B5B4-B164-4645-86FD-57242AE95383}" destId="{87132A87-39EE-4DC8-87EE-A2CAD8C29DBC}" srcOrd="2" destOrd="0" parTransId="{2B894146-CED3-4278-B71F-CFBFDA0194B2}" sibTransId="{B7138A4B-176C-4513-A86B-DD5FBAFC8E0E}"/>
    <dgm:cxn modelId="{F74B31E9-5E0C-4D0F-B9BF-82A201C805A7}" type="presOf" srcId="{2F194722-A27F-4500-AAFD-9DB6CCEA22AD}" destId="{48A6B6D7-9AEF-4D04-8E60-351522E04E92}" srcOrd="0" destOrd="0" presId="urn:microsoft.com/office/officeart/2005/8/layout/vList5"/>
    <dgm:cxn modelId="{354D3946-413B-4495-A8EB-1793E6B55D25}" type="presParOf" srcId="{83D70786-3501-45EE-91B6-3758D1E59158}" destId="{5AE26BCE-09AA-4EC1-9168-3D54B3B8EF20}" srcOrd="0" destOrd="0" presId="urn:microsoft.com/office/officeart/2005/8/layout/vList5"/>
    <dgm:cxn modelId="{383F232F-9964-496F-AD08-E6F7ABF7630C}" type="presParOf" srcId="{5AE26BCE-09AA-4EC1-9168-3D54B3B8EF20}" destId="{0FEC7448-72F8-4B57-918C-824313A651D6}" srcOrd="0" destOrd="0" presId="urn:microsoft.com/office/officeart/2005/8/layout/vList5"/>
    <dgm:cxn modelId="{A718E24C-7765-4A2D-A7B1-2A895D54A887}" type="presParOf" srcId="{5AE26BCE-09AA-4EC1-9168-3D54B3B8EF20}" destId="{20B4C207-7700-421C-AC4E-1CFF30A41159}" srcOrd="1" destOrd="0" presId="urn:microsoft.com/office/officeart/2005/8/layout/vList5"/>
    <dgm:cxn modelId="{114169DB-770F-480E-A8D5-81D3BED3D903}" type="presParOf" srcId="{83D70786-3501-45EE-91B6-3758D1E59158}" destId="{F67ADB5B-4467-491E-AAE8-E7188A171242}" srcOrd="1" destOrd="0" presId="urn:microsoft.com/office/officeart/2005/8/layout/vList5"/>
    <dgm:cxn modelId="{3D0BA2BF-0F8F-42B0-A7B7-7774DF874850}" type="presParOf" srcId="{83D70786-3501-45EE-91B6-3758D1E59158}" destId="{C7DE3992-DEC6-4646-AB48-921A08D99852}" srcOrd="2" destOrd="0" presId="urn:microsoft.com/office/officeart/2005/8/layout/vList5"/>
    <dgm:cxn modelId="{5E806999-F43A-4523-9687-D694E1525DA9}" type="presParOf" srcId="{C7DE3992-DEC6-4646-AB48-921A08D99852}" destId="{7BCBE201-137E-4CC6-8A28-867F253113C0}" srcOrd="0" destOrd="0" presId="urn:microsoft.com/office/officeart/2005/8/layout/vList5"/>
    <dgm:cxn modelId="{B0CC8C38-FBF8-4266-BAF5-3CB6683C900B}" type="presParOf" srcId="{C7DE3992-DEC6-4646-AB48-921A08D99852}" destId="{48A6B6D7-9AEF-4D04-8E60-351522E04E92}" srcOrd="1" destOrd="0" presId="urn:microsoft.com/office/officeart/2005/8/layout/vList5"/>
    <dgm:cxn modelId="{BE1BB16F-012E-4457-A5AF-3C57ACCF89D0}" type="presParOf" srcId="{83D70786-3501-45EE-91B6-3758D1E59158}" destId="{BE77AC3D-FFBA-4B4C-95C4-C481FB4F1B3E}" srcOrd="3" destOrd="0" presId="urn:microsoft.com/office/officeart/2005/8/layout/vList5"/>
    <dgm:cxn modelId="{432E6EDC-20F5-4ACB-AC0E-E24764E34878}" type="presParOf" srcId="{83D70786-3501-45EE-91B6-3758D1E59158}" destId="{11EAC9A2-CF12-4DA9-8D88-AA7DFCA5DDBD}" srcOrd="4" destOrd="0" presId="urn:microsoft.com/office/officeart/2005/8/layout/vList5"/>
    <dgm:cxn modelId="{2187B17E-67DD-4EDA-9975-549C2C5A39BB}" type="presParOf" srcId="{11EAC9A2-CF12-4DA9-8D88-AA7DFCA5DDBD}" destId="{4AA85978-7F4C-4B79-8F7A-FA0660AD14A2}" srcOrd="0" destOrd="0" presId="urn:microsoft.com/office/officeart/2005/8/layout/vList5"/>
    <dgm:cxn modelId="{AF5DE5F4-48C3-4D5D-9188-047BA65664E4}" type="presParOf" srcId="{11EAC9A2-CF12-4DA9-8D88-AA7DFCA5DDBD}" destId="{E9979CDA-8167-4E2D-9E5B-59116FA0830D}" srcOrd="1" destOrd="0" presId="urn:microsoft.com/office/officeart/2005/8/layout/vList5"/>
    <dgm:cxn modelId="{E696C698-05BA-4DB8-B59A-6CF618A8AD0F}" type="presParOf" srcId="{83D70786-3501-45EE-91B6-3758D1E59158}" destId="{C84107E3-0689-4B2B-BBE8-874F585E79AD}" srcOrd="5" destOrd="0" presId="urn:microsoft.com/office/officeart/2005/8/layout/vList5"/>
    <dgm:cxn modelId="{A30DD8A1-E5AE-4249-B398-9B3420C12B79}" type="presParOf" srcId="{83D70786-3501-45EE-91B6-3758D1E59158}" destId="{4150F0E0-D12A-4E5F-9895-D697ADCF9C5B}" srcOrd="6" destOrd="0" presId="urn:microsoft.com/office/officeart/2005/8/layout/vList5"/>
    <dgm:cxn modelId="{1755592C-FEEF-45C8-BDA2-BE410DB29D1E}" type="presParOf" srcId="{4150F0E0-D12A-4E5F-9895-D697ADCF9C5B}" destId="{2C05D3B8-F9BC-415B-9477-5F55F10F122C}" srcOrd="0" destOrd="0" presId="urn:microsoft.com/office/officeart/2005/8/layout/vList5"/>
    <dgm:cxn modelId="{DD846AF4-D653-4552-ABD7-756692A5EC0F}" type="presParOf" srcId="{4150F0E0-D12A-4E5F-9895-D697ADCF9C5B}" destId="{2B898032-146E-4542-BE00-C32904F49F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ADC72B-25E2-470E-9CAC-92A8CDFB7A1B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FE339E-DDBB-4D73-94E0-1E9E1A327B28}">
      <dgm:prSet/>
      <dgm:spPr/>
      <dgm:t>
        <a:bodyPr/>
        <a:lstStyle/>
        <a:p>
          <a:r>
            <a:rPr lang="el-GR" b="1"/>
            <a:t>Ορισμός:</a:t>
          </a:r>
          <a:endParaRPr lang="en-US"/>
        </a:p>
      </dgm:t>
    </dgm:pt>
    <dgm:pt modelId="{63300268-0C79-460C-8940-61A28FB2BC21}" type="parTrans" cxnId="{9B44B010-B0A7-4E1F-A2A6-7624AB6B626A}">
      <dgm:prSet/>
      <dgm:spPr/>
      <dgm:t>
        <a:bodyPr/>
        <a:lstStyle/>
        <a:p>
          <a:endParaRPr lang="en-US"/>
        </a:p>
      </dgm:t>
    </dgm:pt>
    <dgm:pt modelId="{834C16D0-F56B-4A4D-9540-07707BF58F29}" type="sibTrans" cxnId="{9B44B010-B0A7-4E1F-A2A6-7624AB6B626A}">
      <dgm:prSet/>
      <dgm:spPr/>
      <dgm:t>
        <a:bodyPr/>
        <a:lstStyle/>
        <a:p>
          <a:endParaRPr lang="en-US"/>
        </a:p>
      </dgm:t>
    </dgm:pt>
    <dgm:pt modelId="{0210020D-38ED-4F42-9030-8F5DFD1A9804}">
      <dgm:prSet/>
      <dgm:spPr/>
      <dgm:t>
        <a:bodyPr/>
        <a:lstStyle/>
        <a:p>
          <a:r>
            <a:rPr lang="el-GR"/>
            <a:t>Η ικανότητα να χρησιμοποιούμε το σώμα μας για να εκφραστούμε ή να επιτύχουμε στόχους.</a:t>
          </a:r>
          <a:endParaRPr lang="en-US"/>
        </a:p>
      </dgm:t>
    </dgm:pt>
    <dgm:pt modelId="{87394CC6-AE2F-48FD-9E19-85A40BCAA42B}" type="parTrans" cxnId="{F89EA5D4-BDB4-43FB-992D-9DFB4A932CA2}">
      <dgm:prSet/>
      <dgm:spPr/>
      <dgm:t>
        <a:bodyPr/>
        <a:lstStyle/>
        <a:p>
          <a:endParaRPr lang="en-US"/>
        </a:p>
      </dgm:t>
    </dgm:pt>
    <dgm:pt modelId="{A5A130A6-B1EF-42E4-A8A5-A1DBF27E189B}" type="sibTrans" cxnId="{F89EA5D4-BDB4-43FB-992D-9DFB4A932CA2}">
      <dgm:prSet/>
      <dgm:spPr/>
      <dgm:t>
        <a:bodyPr/>
        <a:lstStyle/>
        <a:p>
          <a:endParaRPr lang="en-US"/>
        </a:p>
      </dgm:t>
    </dgm:pt>
    <dgm:pt modelId="{26B8F1B0-E6B7-40AF-981B-67883E717D3E}">
      <dgm:prSet/>
      <dgm:spPr/>
      <dgm:t>
        <a:bodyPr/>
        <a:lstStyle/>
        <a:p>
          <a:r>
            <a:rPr lang="el-GR"/>
            <a:t>Περιλαμβάνει τον έλεγχο των σωματικών κινήσεων, την επιδεξιότητα και τον συντονισμό.</a:t>
          </a:r>
          <a:endParaRPr lang="en-US"/>
        </a:p>
      </dgm:t>
    </dgm:pt>
    <dgm:pt modelId="{DEAD7290-EE05-4237-A430-7E10E0BB2830}" type="parTrans" cxnId="{E747401E-7693-409A-8C2A-D9D60BC4D03C}">
      <dgm:prSet/>
      <dgm:spPr/>
      <dgm:t>
        <a:bodyPr/>
        <a:lstStyle/>
        <a:p>
          <a:endParaRPr lang="en-US"/>
        </a:p>
      </dgm:t>
    </dgm:pt>
    <dgm:pt modelId="{3A61CC91-8E7B-4CC5-B59D-D4285ABEF03C}" type="sibTrans" cxnId="{E747401E-7693-409A-8C2A-D9D60BC4D03C}">
      <dgm:prSet/>
      <dgm:spPr/>
      <dgm:t>
        <a:bodyPr/>
        <a:lstStyle/>
        <a:p>
          <a:endParaRPr lang="en-US"/>
        </a:p>
      </dgm:t>
    </dgm:pt>
    <dgm:pt modelId="{3ACB6566-CD68-4D58-BB56-0C33BB59EB3C}">
      <dgm:prSet/>
      <dgm:spPr/>
      <dgm:t>
        <a:bodyPr/>
        <a:lstStyle/>
        <a:p>
          <a:r>
            <a:rPr lang="el-GR" b="1"/>
            <a:t>Χαρακτηριστικά:</a:t>
          </a:r>
          <a:endParaRPr lang="en-US"/>
        </a:p>
      </dgm:t>
    </dgm:pt>
    <dgm:pt modelId="{0D960BA9-5BA1-4E3D-A27C-82572B933273}" type="parTrans" cxnId="{1DC0BAAD-C31B-4BDF-AB39-A7690CDADF3C}">
      <dgm:prSet/>
      <dgm:spPr/>
      <dgm:t>
        <a:bodyPr/>
        <a:lstStyle/>
        <a:p>
          <a:endParaRPr lang="en-US"/>
        </a:p>
      </dgm:t>
    </dgm:pt>
    <dgm:pt modelId="{96364CD5-74DB-4E63-B7E9-B640DCB64CA0}" type="sibTrans" cxnId="{1DC0BAAD-C31B-4BDF-AB39-A7690CDADF3C}">
      <dgm:prSet/>
      <dgm:spPr/>
      <dgm:t>
        <a:bodyPr/>
        <a:lstStyle/>
        <a:p>
          <a:endParaRPr lang="en-US"/>
        </a:p>
      </dgm:t>
    </dgm:pt>
    <dgm:pt modelId="{1B2C386B-8D7D-4AF5-9A4B-77D00A15B651}">
      <dgm:prSet/>
      <dgm:spPr/>
      <dgm:t>
        <a:bodyPr/>
        <a:lstStyle/>
        <a:p>
          <a:r>
            <a:rPr lang="el-GR"/>
            <a:t>Ικανότητα ακριβούς κίνησης και χειρισμού αντικειμένων.</a:t>
          </a:r>
          <a:endParaRPr lang="en-US"/>
        </a:p>
      </dgm:t>
    </dgm:pt>
    <dgm:pt modelId="{C1AB4591-7FF9-4428-89F4-49051EFC2DAA}" type="parTrans" cxnId="{84DB6326-0339-4104-90C2-074B850CD312}">
      <dgm:prSet/>
      <dgm:spPr/>
      <dgm:t>
        <a:bodyPr/>
        <a:lstStyle/>
        <a:p>
          <a:endParaRPr lang="en-US"/>
        </a:p>
      </dgm:t>
    </dgm:pt>
    <dgm:pt modelId="{8784B150-654A-4485-AB3B-2DE6B248B592}" type="sibTrans" cxnId="{84DB6326-0339-4104-90C2-074B850CD312}">
      <dgm:prSet/>
      <dgm:spPr/>
      <dgm:t>
        <a:bodyPr/>
        <a:lstStyle/>
        <a:p>
          <a:endParaRPr lang="en-US"/>
        </a:p>
      </dgm:t>
    </dgm:pt>
    <dgm:pt modelId="{4D34FF8E-83A6-459D-B8CC-5EBF03CD496C}">
      <dgm:prSet/>
      <dgm:spPr/>
      <dgm:t>
        <a:bodyPr/>
        <a:lstStyle/>
        <a:p>
          <a:r>
            <a:rPr lang="el-GR"/>
            <a:t>Δεξιότητες στην εκτέλεση πολύπλοκων κινήσεων και χορογραφιών.</a:t>
          </a:r>
          <a:endParaRPr lang="en-US"/>
        </a:p>
      </dgm:t>
    </dgm:pt>
    <dgm:pt modelId="{743009DD-939D-4D69-89FC-328D64E8F998}" type="parTrans" cxnId="{4BD0EFDA-02DF-41B3-A639-4C1A639EFC0B}">
      <dgm:prSet/>
      <dgm:spPr/>
      <dgm:t>
        <a:bodyPr/>
        <a:lstStyle/>
        <a:p>
          <a:endParaRPr lang="en-US"/>
        </a:p>
      </dgm:t>
    </dgm:pt>
    <dgm:pt modelId="{7CC479A4-5FB7-456C-B0C0-2A81E7628BE9}" type="sibTrans" cxnId="{4BD0EFDA-02DF-41B3-A639-4C1A639EFC0B}">
      <dgm:prSet/>
      <dgm:spPr/>
      <dgm:t>
        <a:bodyPr/>
        <a:lstStyle/>
        <a:p>
          <a:endParaRPr lang="en-US"/>
        </a:p>
      </dgm:t>
    </dgm:pt>
    <dgm:pt modelId="{5EF2F321-2008-494E-9725-1EF666695BAE}">
      <dgm:prSet/>
      <dgm:spPr/>
      <dgm:t>
        <a:bodyPr/>
        <a:lstStyle/>
        <a:p>
          <a:r>
            <a:rPr lang="el-GR"/>
            <a:t>Ικανότητα χρήσης του σώματος ως εργαλείου μάθησης.</a:t>
          </a:r>
          <a:endParaRPr lang="en-US"/>
        </a:p>
      </dgm:t>
    </dgm:pt>
    <dgm:pt modelId="{E9A69340-DDC9-4B89-90F3-39E253066945}" type="parTrans" cxnId="{9A3C27F8-44C7-4FBD-AC99-FF6E07BE869D}">
      <dgm:prSet/>
      <dgm:spPr/>
      <dgm:t>
        <a:bodyPr/>
        <a:lstStyle/>
        <a:p>
          <a:endParaRPr lang="en-US"/>
        </a:p>
      </dgm:t>
    </dgm:pt>
    <dgm:pt modelId="{D214FF35-75D5-49D2-832F-10BB8B06CBB3}" type="sibTrans" cxnId="{9A3C27F8-44C7-4FBD-AC99-FF6E07BE869D}">
      <dgm:prSet/>
      <dgm:spPr/>
      <dgm:t>
        <a:bodyPr/>
        <a:lstStyle/>
        <a:p>
          <a:endParaRPr lang="en-US"/>
        </a:p>
      </dgm:t>
    </dgm:pt>
    <dgm:pt modelId="{FE39F6B0-C30D-4C15-BEDD-FF6ABE9D3C83}">
      <dgm:prSet/>
      <dgm:spPr/>
      <dgm:t>
        <a:bodyPr/>
        <a:lstStyle/>
        <a:p>
          <a:r>
            <a:rPr lang="el-GR" b="1"/>
            <a:t>Εφαρμογές:</a:t>
          </a:r>
          <a:endParaRPr lang="en-US"/>
        </a:p>
      </dgm:t>
    </dgm:pt>
    <dgm:pt modelId="{ED7AEBE7-2D5C-4007-A60A-E938D296EF80}" type="parTrans" cxnId="{433E3E69-2778-400E-B81E-3E135CF0C024}">
      <dgm:prSet/>
      <dgm:spPr/>
      <dgm:t>
        <a:bodyPr/>
        <a:lstStyle/>
        <a:p>
          <a:endParaRPr lang="en-US"/>
        </a:p>
      </dgm:t>
    </dgm:pt>
    <dgm:pt modelId="{814A5C58-47EA-4ED3-9861-96AE0213DAE6}" type="sibTrans" cxnId="{433E3E69-2778-400E-B81E-3E135CF0C024}">
      <dgm:prSet/>
      <dgm:spPr/>
      <dgm:t>
        <a:bodyPr/>
        <a:lstStyle/>
        <a:p>
          <a:endParaRPr lang="en-US"/>
        </a:p>
      </dgm:t>
    </dgm:pt>
    <dgm:pt modelId="{7D128704-D32F-467C-BCDE-26FEB148CEBB}">
      <dgm:prSet/>
      <dgm:spPr/>
      <dgm:t>
        <a:bodyPr/>
        <a:lstStyle/>
        <a:p>
          <a:r>
            <a:rPr lang="el-GR"/>
            <a:t>Χορευτές, αθλητές, χειρούργοι, τεχνίτες, ηθοποιοί.</a:t>
          </a:r>
          <a:endParaRPr lang="en-US"/>
        </a:p>
      </dgm:t>
    </dgm:pt>
    <dgm:pt modelId="{CB93D16C-FFD4-4D07-924D-1A5F46C321EF}" type="parTrans" cxnId="{B928D82E-88F5-4916-B9AC-4775FD33CD1D}">
      <dgm:prSet/>
      <dgm:spPr/>
      <dgm:t>
        <a:bodyPr/>
        <a:lstStyle/>
        <a:p>
          <a:endParaRPr lang="en-US"/>
        </a:p>
      </dgm:t>
    </dgm:pt>
    <dgm:pt modelId="{A1776022-3C17-493E-8FF7-6F776944BD86}" type="sibTrans" cxnId="{B928D82E-88F5-4916-B9AC-4775FD33CD1D}">
      <dgm:prSet/>
      <dgm:spPr/>
      <dgm:t>
        <a:bodyPr/>
        <a:lstStyle/>
        <a:p>
          <a:endParaRPr lang="en-US"/>
        </a:p>
      </dgm:t>
    </dgm:pt>
    <dgm:pt modelId="{7F834B21-FBBA-41D3-9372-4A822406D711}">
      <dgm:prSet/>
      <dgm:spPr/>
      <dgm:t>
        <a:bodyPr/>
        <a:lstStyle/>
        <a:p>
          <a:r>
            <a:rPr lang="el-GR" b="1"/>
            <a:t>Παράδειγμα:</a:t>
          </a:r>
          <a:endParaRPr lang="en-US"/>
        </a:p>
      </dgm:t>
    </dgm:pt>
    <dgm:pt modelId="{8E367C8D-9589-44CF-B02B-A2764D471372}" type="parTrans" cxnId="{F62C8192-EBB4-49EC-8E59-99073A6F69DC}">
      <dgm:prSet/>
      <dgm:spPr/>
      <dgm:t>
        <a:bodyPr/>
        <a:lstStyle/>
        <a:p>
          <a:endParaRPr lang="en-US"/>
        </a:p>
      </dgm:t>
    </dgm:pt>
    <dgm:pt modelId="{B66B17ED-BECF-4239-9C0D-5DAC07269C63}" type="sibTrans" cxnId="{F62C8192-EBB4-49EC-8E59-99073A6F69DC}">
      <dgm:prSet/>
      <dgm:spPr/>
      <dgm:t>
        <a:bodyPr/>
        <a:lstStyle/>
        <a:p>
          <a:endParaRPr lang="en-US"/>
        </a:p>
      </dgm:t>
    </dgm:pt>
    <dgm:pt modelId="{4FCCFACB-82DE-4F49-8920-66082E41C5AE}">
      <dgm:prSet/>
      <dgm:spPr/>
      <dgm:t>
        <a:bodyPr/>
        <a:lstStyle/>
        <a:p>
          <a:r>
            <a:rPr lang="el-GR"/>
            <a:t>Ένας χορευτής που εκτελεί μια περίπλοκη χορογραφία ή ένας χειρούργος που πραγματοποιεί μια λεπτή χειρουργική επέμβαση.</a:t>
          </a:r>
          <a:endParaRPr lang="en-US"/>
        </a:p>
      </dgm:t>
    </dgm:pt>
    <dgm:pt modelId="{2E4A0FED-3E12-4547-9FDE-24582C5BC800}" type="parTrans" cxnId="{F449E515-4383-4A75-99FF-9E567496A11E}">
      <dgm:prSet/>
      <dgm:spPr/>
      <dgm:t>
        <a:bodyPr/>
        <a:lstStyle/>
        <a:p>
          <a:endParaRPr lang="en-US"/>
        </a:p>
      </dgm:t>
    </dgm:pt>
    <dgm:pt modelId="{B90E2F9B-2881-4604-95F9-29E1D1BCB717}" type="sibTrans" cxnId="{F449E515-4383-4A75-99FF-9E567496A11E}">
      <dgm:prSet/>
      <dgm:spPr/>
      <dgm:t>
        <a:bodyPr/>
        <a:lstStyle/>
        <a:p>
          <a:endParaRPr lang="en-US"/>
        </a:p>
      </dgm:t>
    </dgm:pt>
    <dgm:pt modelId="{F6D3928D-88BF-494B-A930-B609E90EFD5A}" type="pres">
      <dgm:prSet presAssocID="{71ADC72B-25E2-470E-9CAC-92A8CDFB7A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CAA1F99-1E0F-44F5-B7A5-5E8B3CAC37C9}" type="pres">
      <dgm:prSet presAssocID="{B6FE339E-DDBB-4D73-94E0-1E9E1A327B28}" presName="linNode" presStyleCnt="0"/>
      <dgm:spPr/>
    </dgm:pt>
    <dgm:pt modelId="{2E0B2686-AAB0-4A2D-AD6F-38F3B3CD75F4}" type="pres">
      <dgm:prSet presAssocID="{B6FE339E-DDBB-4D73-94E0-1E9E1A327B2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5C9FF4-5701-4E7D-A9A4-4EC9C409BE67}" type="pres">
      <dgm:prSet presAssocID="{B6FE339E-DDBB-4D73-94E0-1E9E1A327B2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58B215-6817-4692-8676-CEE70288C458}" type="pres">
      <dgm:prSet presAssocID="{834C16D0-F56B-4A4D-9540-07707BF58F29}" presName="sp" presStyleCnt="0"/>
      <dgm:spPr/>
    </dgm:pt>
    <dgm:pt modelId="{F073ACBF-0AD6-4900-B222-DB451AAFF4B5}" type="pres">
      <dgm:prSet presAssocID="{3ACB6566-CD68-4D58-BB56-0C33BB59EB3C}" presName="linNode" presStyleCnt="0"/>
      <dgm:spPr/>
    </dgm:pt>
    <dgm:pt modelId="{982AEFF0-F3B5-4198-937A-E1C1400A653B}" type="pres">
      <dgm:prSet presAssocID="{3ACB6566-CD68-4D58-BB56-0C33BB59EB3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491A2B1-B3A2-4E5A-9EA9-3EACE2C30A73}" type="pres">
      <dgm:prSet presAssocID="{3ACB6566-CD68-4D58-BB56-0C33BB59EB3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C4942DC-0000-4A5B-9205-C7565B3442CE}" type="pres">
      <dgm:prSet presAssocID="{96364CD5-74DB-4E63-B7E9-B640DCB64CA0}" presName="sp" presStyleCnt="0"/>
      <dgm:spPr/>
    </dgm:pt>
    <dgm:pt modelId="{A8534023-A270-47A0-A413-4BC90CA363E4}" type="pres">
      <dgm:prSet presAssocID="{FE39F6B0-C30D-4C15-BEDD-FF6ABE9D3C83}" presName="linNode" presStyleCnt="0"/>
      <dgm:spPr/>
    </dgm:pt>
    <dgm:pt modelId="{9F94608A-65C5-4028-81DD-110284D32581}" type="pres">
      <dgm:prSet presAssocID="{FE39F6B0-C30D-4C15-BEDD-FF6ABE9D3C8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761AEA-DA71-44D6-8342-BCA8F6D286E6}" type="pres">
      <dgm:prSet presAssocID="{FE39F6B0-C30D-4C15-BEDD-FF6ABE9D3C8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0D00F5-F8E6-45FF-9D3D-7008A9D356CA}" type="pres">
      <dgm:prSet presAssocID="{814A5C58-47EA-4ED3-9861-96AE0213DAE6}" presName="sp" presStyleCnt="0"/>
      <dgm:spPr/>
    </dgm:pt>
    <dgm:pt modelId="{FE269687-66F4-411D-965B-E02A716F6022}" type="pres">
      <dgm:prSet presAssocID="{7F834B21-FBBA-41D3-9372-4A822406D711}" presName="linNode" presStyleCnt="0"/>
      <dgm:spPr/>
    </dgm:pt>
    <dgm:pt modelId="{2C76775D-AEEE-4EFF-85DC-B83414C3B274}" type="pres">
      <dgm:prSet presAssocID="{7F834B21-FBBA-41D3-9372-4A822406D71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CFD055-251E-4572-A343-49A4E28AA33D}" type="pres">
      <dgm:prSet presAssocID="{7F834B21-FBBA-41D3-9372-4A822406D71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A3C27F8-44C7-4FBD-AC99-FF6E07BE869D}" srcId="{3ACB6566-CD68-4D58-BB56-0C33BB59EB3C}" destId="{5EF2F321-2008-494E-9725-1EF666695BAE}" srcOrd="2" destOrd="0" parTransId="{E9A69340-DDC9-4B89-90F3-39E253066945}" sibTransId="{D214FF35-75D5-49D2-832F-10BB8B06CBB3}"/>
    <dgm:cxn modelId="{61176FF6-9799-4F7C-857F-6A1E61DF5877}" type="presOf" srcId="{3ACB6566-CD68-4D58-BB56-0C33BB59EB3C}" destId="{982AEFF0-F3B5-4198-937A-E1C1400A653B}" srcOrd="0" destOrd="0" presId="urn:microsoft.com/office/officeart/2005/8/layout/vList5"/>
    <dgm:cxn modelId="{A3454468-0D6A-4997-9095-FDCC14A4F175}" type="presOf" srcId="{26B8F1B0-E6B7-40AF-981B-67883E717D3E}" destId="{AD5C9FF4-5701-4E7D-A9A4-4EC9C409BE67}" srcOrd="0" destOrd="1" presId="urn:microsoft.com/office/officeart/2005/8/layout/vList5"/>
    <dgm:cxn modelId="{9A8724A0-BA10-45D2-81A6-386B689FA1FD}" type="presOf" srcId="{B6FE339E-DDBB-4D73-94E0-1E9E1A327B28}" destId="{2E0B2686-AAB0-4A2D-AD6F-38F3B3CD75F4}" srcOrd="0" destOrd="0" presId="urn:microsoft.com/office/officeart/2005/8/layout/vList5"/>
    <dgm:cxn modelId="{7B704FBD-E784-405F-AE88-46DEB8237F23}" type="presOf" srcId="{1B2C386B-8D7D-4AF5-9A4B-77D00A15B651}" destId="{5491A2B1-B3A2-4E5A-9EA9-3EACE2C30A73}" srcOrd="0" destOrd="0" presId="urn:microsoft.com/office/officeart/2005/8/layout/vList5"/>
    <dgm:cxn modelId="{433E3E69-2778-400E-B81E-3E135CF0C024}" srcId="{71ADC72B-25E2-470E-9CAC-92A8CDFB7A1B}" destId="{FE39F6B0-C30D-4C15-BEDD-FF6ABE9D3C83}" srcOrd="2" destOrd="0" parTransId="{ED7AEBE7-2D5C-4007-A60A-E938D296EF80}" sibTransId="{814A5C58-47EA-4ED3-9861-96AE0213DAE6}"/>
    <dgm:cxn modelId="{4BD0EFDA-02DF-41B3-A639-4C1A639EFC0B}" srcId="{3ACB6566-CD68-4D58-BB56-0C33BB59EB3C}" destId="{4D34FF8E-83A6-459D-B8CC-5EBF03CD496C}" srcOrd="1" destOrd="0" parTransId="{743009DD-939D-4D69-89FC-328D64E8F998}" sibTransId="{7CC479A4-5FB7-456C-B0C0-2A81E7628BE9}"/>
    <dgm:cxn modelId="{1DC0BAAD-C31B-4BDF-AB39-A7690CDADF3C}" srcId="{71ADC72B-25E2-470E-9CAC-92A8CDFB7A1B}" destId="{3ACB6566-CD68-4D58-BB56-0C33BB59EB3C}" srcOrd="1" destOrd="0" parTransId="{0D960BA9-5BA1-4E3D-A27C-82572B933273}" sibTransId="{96364CD5-74DB-4E63-B7E9-B640DCB64CA0}"/>
    <dgm:cxn modelId="{2821DDDA-8084-459F-B72F-51D0D10A4E28}" type="presOf" srcId="{7D128704-D32F-467C-BCDE-26FEB148CEBB}" destId="{C0761AEA-DA71-44D6-8342-BCA8F6D286E6}" srcOrd="0" destOrd="0" presId="urn:microsoft.com/office/officeart/2005/8/layout/vList5"/>
    <dgm:cxn modelId="{F62C8192-EBB4-49EC-8E59-99073A6F69DC}" srcId="{71ADC72B-25E2-470E-9CAC-92A8CDFB7A1B}" destId="{7F834B21-FBBA-41D3-9372-4A822406D711}" srcOrd="3" destOrd="0" parTransId="{8E367C8D-9589-44CF-B02B-A2764D471372}" sibTransId="{B66B17ED-BECF-4239-9C0D-5DAC07269C63}"/>
    <dgm:cxn modelId="{FBA350DB-9870-46D0-BAD3-79DABE66B478}" type="presOf" srcId="{4D34FF8E-83A6-459D-B8CC-5EBF03CD496C}" destId="{5491A2B1-B3A2-4E5A-9EA9-3EACE2C30A73}" srcOrd="0" destOrd="1" presId="urn:microsoft.com/office/officeart/2005/8/layout/vList5"/>
    <dgm:cxn modelId="{4F06F109-19AB-45B6-8829-335E20BA0A48}" type="presOf" srcId="{4FCCFACB-82DE-4F49-8920-66082E41C5AE}" destId="{4DCFD055-251E-4572-A343-49A4E28AA33D}" srcOrd="0" destOrd="0" presId="urn:microsoft.com/office/officeart/2005/8/layout/vList5"/>
    <dgm:cxn modelId="{B928D82E-88F5-4916-B9AC-4775FD33CD1D}" srcId="{FE39F6B0-C30D-4C15-BEDD-FF6ABE9D3C83}" destId="{7D128704-D32F-467C-BCDE-26FEB148CEBB}" srcOrd="0" destOrd="0" parTransId="{CB93D16C-FFD4-4D07-924D-1A5F46C321EF}" sibTransId="{A1776022-3C17-493E-8FF7-6F776944BD86}"/>
    <dgm:cxn modelId="{C24A2255-38BA-46C6-8521-1A5EE75A0A1C}" type="presOf" srcId="{71ADC72B-25E2-470E-9CAC-92A8CDFB7A1B}" destId="{F6D3928D-88BF-494B-A930-B609E90EFD5A}" srcOrd="0" destOrd="0" presId="urn:microsoft.com/office/officeart/2005/8/layout/vList5"/>
    <dgm:cxn modelId="{F89EA5D4-BDB4-43FB-992D-9DFB4A932CA2}" srcId="{B6FE339E-DDBB-4D73-94E0-1E9E1A327B28}" destId="{0210020D-38ED-4F42-9030-8F5DFD1A9804}" srcOrd="0" destOrd="0" parTransId="{87394CC6-AE2F-48FD-9E19-85A40BCAA42B}" sibTransId="{A5A130A6-B1EF-42E4-A8A5-A1DBF27E189B}"/>
    <dgm:cxn modelId="{A8B43B1A-2DD3-430C-AE95-4B5371D4E310}" type="presOf" srcId="{7F834B21-FBBA-41D3-9372-4A822406D711}" destId="{2C76775D-AEEE-4EFF-85DC-B83414C3B274}" srcOrd="0" destOrd="0" presId="urn:microsoft.com/office/officeart/2005/8/layout/vList5"/>
    <dgm:cxn modelId="{F449E515-4383-4A75-99FF-9E567496A11E}" srcId="{7F834B21-FBBA-41D3-9372-4A822406D711}" destId="{4FCCFACB-82DE-4F49-8920-66082E41C5AE}" srcOrd="0" destOrd="0" parTransId="{2E4A0FED-3E12-4547-9FDE-24582C5BC800}" sibTransId="{B90E2F9B-2881-4604-95F9-29E1D1BCB717}"/>
    <dgm:cxn modelId="{9B44B010-B0A7-4E1F-A2A6-7624AB6B626A}" srcId="{71ADC72B-25E2-470E-9CAC-92A8CDFB7A1B}" destId="{B6FE339E-DDBB-4D73-94E0-1E9E1A327B28}" srcOrd="0" destOrd="0" parTransId="{63300268-0C79-460C-8940-61A28FB2BC21}" sibTransId="{834C16D0-F56B-4A4D-9540-07707BF58F29}"/>
    <dgm:cxn modelId="{E747401E-7693-409A-8C2A-D9D60BC4D03C}" srcId="{B6FE339E-DDBB-4D73-94E0-1E9E1A327B28}" destId="{26B8F1B0-E6B7-40AF-981B-67883E717D3E}" srcOrd="1" destOrd="0" parTransId="{DEAD7290-EE05-4237-A430-7E10E0BB2830}" sibTransId="{3A61CC91-8E7B-4CC5-B59D-D4285ABEF03C}"/>
    <dgm:cxn modelId="{CAA45981-E0CA-4C4B-AF27-AB65581189F4}" type="presOf" srcId="{FE39F6B0-C30D-4C15-BEDD-FF6ABE9D3C83}" destId="{9F94608A-65C5-4028-81DD-110284D32581}" srcOrd="0" destOrd="0" presId="urn:microsoft.com/office/officeart/2005/8/layout/vList5"/>
    <dgm:cxn modelId="{84DB6326-0339-4104-90C2-074B850CD312}" srcId="{3ACB6566-CD68-4D58-BB56-0C33BB59EB3C}" destId="{1B2C386B-8D7D-4AF5-9A4B-77D00A15B651}" srcOrd="0" destOrd="0" parTransId="{C1AB4591-7FF9-4428-89F4-49051EFC2DAA}" sibTransId="{8784B150-654A-4485-AB3B-2DE6B248B592}"/>
    <dgm:cxn modelId="{9E8BC433-5847-4F73-80E6-C5D3CD1817C0}" type="presOf" srcId="{0210020D-38ED-4F42-9030-8F5DFD1A9804}" destId="{AD5C9FF4-5701-4E7D-A9A4-4EC9C409BE67}" srcOrd="0" destOrd="0" presId="urn:microsoft.com/office/officeart/2005/8/layout/vList5"/>
    <dgm:cxn modelId="{D3726EBB-18C2-4369-AF08-4DAB2269895E}" type="presOf" srcId="{5EF2F321-2008-494E-9725-1EF666695BAE}" destId="{5491A2B1-B3A2-4E5A-9EA9-3EACE2C30A73}" srcOrd="0" destOrd="2" presId="urn:microsoft.com/office/officeart/2005/8/layout/vList5"/>
    <dgm:cxn modelId="{96D85176-84B5-481A-BA5C-687EA990ED9D}" type="presParOf" srcId="{F6D3928D-88BF-494B-A930-B609E90EFD5A}" destId="{4CAA1F99-1E0F-44F5-B7A5-5E8B3CAC37C9}" srcOrd="0" destOrd="0" presId="urn:microsoft.com/office/officeart/2005/8/layout/vList5"/>
    <dgm:cxn modelId="{20CDD86B-CC4D-44A0-90F3-3F5A91E0FADB}" type="presParOf" srcId="{4CAA1F99-1E0F-44F5-B7A5-5E8B3CAC37C9}" destId="{2E0B2686-AAB0-4A2D-AD6F-38F3B3CD75F4}" srcOrd="0" destOrd="0" presId="urn:microsoft.com/office/officeart/2005/8/layout/vList5"/>
    <dgm:cxn modelId="{75C3A84F-253B-41D5-885F-7A683D834DDB}" type="presParOf" srcId="{4CAA1F99-1E0F-44F5-B7A5-5E8B3CAC37C9}" destId="{AD5C9FF4-5701-4E7D-A9A4-4EC9C409BE67}" srcOrd="1" destOrd="0" presId="urn:microsoft.com/office/officeart/2005/8/layout/vList5"/>
    <dgm:cxn modelId="{37158C18-741C-47A9-847F-C86D82F1514B}" type="presParOf" srcId="{F6D3928D-88BF-494B-A930-B609E90EFD5A}" destId="{9F58B215-6817-4692-8676-CEE70288C458}" srcOrd="1" destOrd="0" presId="urn:microsoft.com/office/officeart/2005/8/layout/vList5"/>
    <dgm:cxn modelId="{00D1C7F4-CB22-4F43-8F2F-01FB02D95B32}" type="presParOf" srcId="{F6D3928D-88BF-494B-A930-B609E90EFD5A}" destId="{F073ACBF-0AD6-4900-B222-DB451AAFF4B5}" srcOrd="2" destOrd="0" presId="urn:microsoft.com/office/officeart/2005/8/layout/vList5"/>
    <dgm:cxn modelId="{266DC149-FF54-4CC4-9588-0F87E5899058}" type="presParOf" srcId="{F073ACBF-0AD6-4900-B222-DB451AAFF4B5}" destId="{982AEFF0-F3B5-4198-937A-E1C1400A653B}" srcOrd="0" destOrd="0" presId="urn:microsoft.com/office/officeart/2005/8/layout/vList5"/>
    <dgm:cxn modelId="{588CBA53-3DA5-46D0-9C67-EEF93E5CC6A7}" type="presParOf" srcId="{F073ACBF-0AD6-4900-B222-DB451AAFF4B5}" destId="{5491A2B1-B3A2-4E5A-9EA9-3EACE2C30A73}" srcOrd="1" destOrd="0" presId="urn:microsoft.com/office/officeart/2005/8/layout/vList5"/>
    <dgm:cxn modelId="{4C65BD3D-5C7E-409F-ABD2-FF33BCD7D778}" type="presParOf" srcId="{F6D3928D-88BF-494B-A930-B609E90EFD5A}" destId="{0C4942DC-0000-4A5B-9205-C7565B3442CE}" srcOrd="3" destOrd="0" presId="urn:microsoft.com/office/officeart/2005/8/layout/vList5"/>
    <dgm:cxn modelId="{34D94BD6-33E5-4D54-B777-3B3D8AF6C17F}" type="presParOf" srcId="{F6D3928D-88BF-494B-A930-B609E90EFD5A}" destId="{A8534023-A270-47A0-A413-4BC90CA363E4}" srcOrd="4" destOrd="0" presId="urn:microsoft.com/office/officeart/2005/8/layout/vList5"/>
    <dgm:cxn modelId="{C55777D5-05F0-482C-924F-54893B70FF95}" type="presParOf" srcId="{A8534023-A270-47A0-A413-4BC90CA363E4}" destId="{9F94608A-65C5-4028-81DD-110284D32581}" srcOrd="0" destOrd="0" presId="urn:microsoft.com/office/officeart/2005/8/layout/vList5"/>
    <dgm:cxn modelId="{AD765511-2D3B-4503-BF90-C95527E8CC21}" type="presParOf" srcId="{A8534023-A270-47A0-A413-4BC90CA363E4}" destId="{C0761AEA-DA71-44D6-8342-BCA8F6D286E6}" srcOrd="1" destOrd="0" presId="urn:microsoft.com/office/officeart/2005/8/layout/vList5"/>
    <dgm:cxn modelId="{0C3F7726-7588-474C-8C52-C1938642E1B9}" type="presParOf" srcId="{F6D3928D-88BF-494B-A930-B609E90EFD5A}" destId="{CB0D00F5-F8E6-45FF-9D3D-7008A9D356CA}" srcOrd="5" destOrd="0" presId="urn:microsoft.com/office/officeart/2005/8/layout/vList5"/>
    <dgm:cxn modelId="{9A78E090-6C0F-4E86-BD97-9BAD5FB5E258}" type="presParOf" srcId="{F6D3928D-88BF-494B-A930-B609E90EFD5A}" destId="{FE269687-66F4-411D-965B-E02A716F6022}" srcOrd="6" destOrd="0" presId="urn:microsoft.com/office/officeart/2005/8/layout/vList5"/>
    <dgm:cxn modelId="{2FFF1F66-155A-44FB-B656-EA3C9F573CE2}" type="presParOf" srcId="{FE269687-66F4-411D-965B-E02A716F6022}" destId="{2C76775D-AEEE-4EFF-85DC-B83414C3B274}" srcOrd="0" destOrd="0" presId="urn:microsoft.com/office/officeart/2005/8/layout/vList5"/>
    <dgm:cxn modelId="{3E1B85EF-DC84-4A34-A5F5-E0B081B3D39B}" type="presParOf" srcId="{FE269687-66F4-411D-965B-E02A716F6022}" destId="{4DCFD055-251E-4572-A343-49A4E28AA3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28D0C5-0D1B-4D28-84F6-DF2D5A145E14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4BE860-9F76-4D76-9234-BDD08921B24E}">
      <dgm:prSet/>
      <dgm:spPr/>
      <dgm:t>
        <a:bodyPr/>
        <a:lstStyle/>
        <a:p>
          <a:r>
            <a:rPr lang="el-GR" b="1" dirty="0"/>
            <a:t>Ορισμός:</a:t>
          </a:r>
          <a:endParaRPr lang="en-US" dirty="0"/>
        </a:p>
      </dgm:t>
    </dgm:pt>
    <dgm:pt modelId="{B41ED11F-BAA0-4B97-A327-D3740D9ED613}" type="parTrans" cxnId="{451562F7-7412-4F6A-9AD7-706DDF345EDD}">
      <dgm:prSet/>
      <dgm:spPr/>
      <dgm:t>
        <a:bodyPr/>
        <a:lstStyle/>
        <a:p>
          <a:endParaRPr lang="en-US"/>
        </a:p>
      </dgm:t>
    </dgm:pt>
    <dgm:pt modelId="{86F66E42-78EC-47AA-A01B-D676BDF4AA0D}" type="sibTrans" cxnId="{451562F7-7412-4F6A-9AD7-706DDF345EDD}">
      <dgm:prSet/>
      <dgm:spPr/>
      <dgm:t>
        <a:bodyPr/>
        <a:lstStyle/>
        <a:p>
          <a:endParaRPr lang="en-US"/>
        </a:p>
      </dgm:t>
    </dgm:pt>
    <dgm:pt modelId="{A78FFB58-8842-463A-B765-E2403E63EAC8}">
      <dgm:prSet/>
      <dgm:spPr/>
      <dgm:t>
        <a:bodyPr/>
        <a:lstStyle/>
        <a:p>
          <a:r>
            <a:rPr lang="el-GR"/>
            <a:t>Η ικανότητα κατανόησης, δημιουργίας και εκτέλεσης μουσικής.</a:t>
          </a:r>
          <a:endParaRPr lang="en-US"/>
        </a:p>
      </dgm:t>
    </dgm:pt>
    <dgm:pt modelId="{FB4DD8D2-659F-42E9-A11B-6ACF5E9B3D29}" type="parTrans" cxnId="{1F440DB1-3FFA-4460-94B0-7AEE44956157}">
      <dgm:prSet/>
      <dgm:spPr/>
      <dgm:t>
        <a:bodyPr/>
        <a:lstStyle/>
        <a:p>
          <a:endParaRPr lang="en-US"/>
        </a:p>
      </dgm:t>
    </dgm:pt>
    <dgm:pt modelId="{04A8B346-CCE0-4FD4-BFD0-9C8F648A927B}" type="sibTrans" cxnId="{1F440DB1-3FFA-4460-94B0-7AEE44956157}">
      <dgm:prSet/>
      <dgm:spPr/>
      <dgm:t>
        <a:bodyPr/>
        <a:lstStyle/>
        <a:p>
          <a:endParaRPr lang="en-US"/>
        </a:p>
      </dgm:t>
    </dgm:pt>
    <dgm:pt modelId="{445B37F5-73BD-48EC-A617-B43C70D201C3}">
      <dgm:prSet/>
      <dgm:spPr/>
      <dgm:t>
        <a:bodyPr/>
        <a:lstStyle/>
        <a:p>
          <a:r>
            <a:rPr lang="el-GR"/>
            <a:t>Περιλαμβάνει την ευαισθησία στους ήχους, τους ρυθμούς και τις μελωδίες.</a:t>
          </a:r>
          <a:endParaRPr lang="en-US"/>
        </a:p>
      </dgm:t>
    </dgm:pt>
    <dgm:pt modelId="{B225DCB5-0C8E-44EC-AD28-DCE617E60C54}" type="parTrans" cxnId="{452F4945-AD32-4533-883F-90C40C21AFE9}">
      <dgm:prSet/>
      <dgm:spPr/>
      <dgm:t>
        <a:bodyPr/>
        <a:lstStyle/>
        <a:p>
          <a:endParaRPr lang="en-US"/>
        </a:p>
      </dgm:t>
    </dgm:pt>
    <dgm:pt modelId="{563A043A-2E0F-4C96-BCF1-CA46ADCF8FAA}" type="sibTrans" cxnId="{452F4945-AD32-4533-883F-90C40C21AFE9}">
      <dgm:prSet/>
      <dgm:spPr/>
      <dgm:t>
        <a:bodyPr/>
        <a:lstStyle/>
        <a:p>
          <a:endParaRPr lang="en-US"/>
        </a:p>
      </dgm:t>
    </dgm:pt>
    <dgm:pt modelId="{2D0E6B73-EC96-4CEB-A7A7-D250ACB6F356}">
      <dgm:prSet/>
      <dgm:spPr/>
      <dgm:t>
        <a:bodyPr/>
        <a:lstStyle/>
        <a:p>
          <a:r>
            <a:rPr lang="el-GR" b="1"/>
            <a:t>Χαρακτηριστικά:</a:t>
          </a:r>
          <a:endParaRPr lang="en-US"/>
        </a:p>
      </dgm:t>
    </dgm:pt>
    <dgm:pt modelId="{8625FCEE-CA29-4B20-B8ED-510FEA65056E}" type="parTrans" cxnId="{4DB6AE3E-8D79-4FC0-917D-96FF97A2849E}">
      <dgm:prSet/>
      <dgm:spPr/>
      <dgm:t>
        <a:bodyPr/>
        <a:lstStyle/>
        <a:p>
          <a:endParaRPr lang="en-US"/>
        </a:p>
      </dgm:t>
    </dgm:pt>
    <dgm:pt modelId="{771B0FBC-076B-421D-93F0-D0F38E4D6D24}" type="sibTrans" cxnId="{4DB6AE3E-8D79-4FC0-917D-96FF97A2849E}">
      <dgm:prSet/>
      <dgm:spPr/>
      <dgm:t>
        <a:bodyPr/>
        <a:lstStyle/>
        <a:p>
          <a:endParaRPr lang="en-US"/>
        </a:p>
      </dgm:t>
    </dgm:pt>
    <dgm:pt modelId="{186AE210-A00E-401D-8111-908EB795241C}">
      <dgm:prSet/>
      <dgm:spPr/>
      <dgm:t>
        <a:bodyPr/>
        <a:lstStyle/>
        <a:p>
          <a:r>
            <a:rPr lang="el-GR"/>
            <a:t>Ικανότητα αναγνώρισης και δημιουργίας μελωδιών και ρυθμών.</a:t>
          </a:r>
          <a:endParaRPr lang="en-US"/>
        </a:p>
      </dgm:t>
    </dgm:pt>
    <dgm:pt modelId="{120CA244-122C-4987-B9B7-903EA7AA84C6}" type="parTrans" cxnId="{734E93E5-EE2C-4FDE-A2EC-73421355582A}">
      <dgm:prSet/>
      <dgm:spPr/>
      <dgm:t>
        <a:bodyPr/>
        <a:lstStyle/>
        <a:p>
          <a:endParaRPr lang="en-US"/>
        </a:p>
      </dgm:t>
    </dgm:pt>
    <dgm:pt modelId="{45905971-D179-46D4-A648-D73A990AE1A9}" type="sibTrans" cxnId="{734E93E5-EE2C-4FDE-A2EC-73421355582A}">
      <dgm:prSet/>
      <dgm:spPr/>
      <dgm:t>
        <a:bodyPr/>
        <a:lstStyle/>
        <a:p>
          <a:endParaRPr lang="en-US"/>
        </a:p>
      </dgm:t>
    </dgm:pt>
    <dgm:pt modelId="{7D892FD9-A2C1-431E-9DFC-1A1FCB52A3C8}">
      <dgm:prSet/>
      <dgm:spPr/>
      <dgm:t>
        <a:bodyPr/>
        <a:lstStyle/>
        <a:p>
          <a:r>
            <a:rPr lang="el-GR"/>
            <a:t>Δεξιότητες στην ερμηνεία και στην εκτέλεση μουσικών κομματιών.</a:t>
          </a:r>
          <a:endParaRPr lang="en-US"/>
        </a:p>
      </dgm:t>
    </dgm:pt>
    <dgm:pt modelId="{CAAF4A7F-B75B-41BD-94A4-FBCD1FF4DDAE}" type="parTrans" cxnId="{15382C89-72BF-4B96-8CB8-B745C350007A}">
      <dgm:prSet/>
      <dgm:spPr/>
      <dgm:t>
        <a:bodyPr/>
        <a:lstStyle/>
        <a:p>
          <a:endParaRPr lang="en-US"/>
        </a:p>
      </dgm:t>
    </dgm:pt>
    <dgm:pt modelId="{AE922D44-E96E-479E-A7B0-1DF665CF2A5A}" type="sibTrans" cxnId="{15382C89-72BF-4B96-8CB8-B745C350007A}">
      <dgm:prSet/>
      <dgm:spPr/>
      <dgm:t>
        <a:bodyPr/>
        <a:lstStyle/>
        <a:p>
          <a:endParaRPr lang="en-US"/>
        </a:p>
      </dgm:t>
    </dgm:pt>
    <dgm:pt modelId="{D0BE7B57-78CD-4E78-ADED-92FBCB07B525}">
      <dgm:prSet/>
      <dgm:spPr/>
      <dgm:t>
        <a:bodyPr/>
        <a:lstStyle/>
        <a:p>
          <a:r>
            <a:rPr lang="el-GR"/>
            <a:t>Ικανότητα σύνθεσης μουσικής και δημιουργίας νέων μουσικών ιδεών.</a:t>
          </a:r>
          <a:endParaRPr lang="en-US"/>
        </a:p>
      </dgm:t>
    </dgm:pt>
    <dgm:pt modelId="{4CD9EE76-E8A9-4C50-BC6D-AD3F7FDB3E29}" type="parTrans" cxnId="{54E02C82-8303-496A-B2A7-28241013B665}">
      <dgm:prSet/>
      <dgm:spPr/>
      <dgm:t>
        <a:bodyPr/>
        <a:lstStyle/>
        <a:p>
          <a:endParaRPr lang="en-US"/>
        </a:p>
      </dgm:t>
    </dgm:pt>
    <dgm:pt modelId="{15DD3387-9599-4E81-A6AD-F336756EEED5}" type="sibTrans" cxnId="{54E02C82-8303-496A-B2A7-28241013B665}">
      <dgm:prSet/>
      <dgm:spPr/>
      <dgm:t>
        <a:bodyPr/>
        <a:lstStyle/>
        <a:p>
          <a:endParaRPr lang="en-US"/>
        </a:p>
      </dgm:t>
    </dgm:pt>
    <dgm:pt modelId="{3880BE28-0BB8-4A27-A891-4A14EB1D6474}">
      <dgm:prSet/>
      <dgm:spPr/>
      <dgm:t>
        <a:bodyPr/>
        <a:lstStyle/>
        <a:p>
          <a:r>
            <a:rPr lang="el-GR" b="1"/>
            <a:t>Εφαρμογές:</a:t>
          </a:r>
          <a:endParaRPr lang="en-US"/>
        </a:p>
      </dgm:t>
    </dgm:pt>
    <dgm:pt modelId="{539E50E3-5216-4DDA-8036-E4007E8D61D7}" type="parTrans" cxnId="{C74C379F-B6AF-47ED-B9D8-78520269AB17}">
      <dgm:prSet/>
      <dgm:spPr/>
      <dgm:t>
        <a:bodyPr/>
        <a:lstStyle/>
        <a:p>
          <a:endParaRPr lang="en-US"/>
        </a:p>
      </dgm:t>
    </dgm:pt>
    <dgm:pt modelId="{52A00192-8F8B-45D5-91BD-60C7EA9734B3}" type="sibTrans" cxnId="{C74C379F-B6AF-47ED-B9D8-78520269AB17}">
      <dgm:prSet/>
      <dgm:spPr/>
      <dgm:t>
        <a:bodyPr/>
        <a:lstStyle/>
        <a:p>
          <a:endParaRPr lang="en-US"/>
        </a:p>
      </dgm:t>
    </dgm:pt>
    <dgm:pt modelId="{A7AF73D4-6AFB-4EFB-BD2B-826B1D630661}">
      <dgm:prSet/>
      <dgm:spPr/>
      <dgm:t>
        <a:bodyPr/>
        <a:lstStyle/>
        <a:p>
          <a:r>
            <a:rPr lang="el-GR"/>
            <a:t>Μουσικοί, συνθέτες, τραγουδιστές, διευθυντές ορχήστρας.</a:t>
          </a:r>
          <a:endParaRPr lang="en-US"/>
        </a:p>
      </dgm:t>
    </dgm:pt>
    <dgm:pt modelId="{63FC9E5A-61FA-426B-AA49-41BF2380F1BC}" type="parTrans" cxnId="{636B08A9-BFC4-42AA-988C-7148510322CF}">
      <dgm:prSet/>
      <dgm:spPr/>
      <dgm:t>
        <a:bodyPr/>
        <a:lstStyle/>
        <a:p>
          <a:endParaRPr lang="en-US"/>
        </a:p>
      </dgm:t>
    </dgm:pt>
    <dgm:pt modelId="{066B2738-5284-43A8-AA59-9077D019A5F9}" type="sibTrans" cxnId="{636B08A9-BFC4-42AA-988C-7148510322CF}">
      <dgm:prSet/>
      <dgm:spPr/>
      <dgm:t>
        <a:bodyPr/>
        <a:lstStyle/>
        <a:p>
          <a:endParaRPr lang="en-US"/>
        </a:p>
      </dgm:t>
    </dgm:pt>
    <dgm:pt modelId="{945304D9-3FA0-4803-A43F-06037D4226A2}">
      <dgm:prSet/>
      <dgm:spPr/>
      <dgm:t>
        <a:bodyPr/>
        <a:lstStyle/>
        <a:p>
          <a:r>
            <a:rPr lang="el-GR" b="1"/>
            <a:t>Παράδειγμα:</a:t>
          </a:r>
          <a:endParaRPr lang="en-US"/>
        </a:p>
      </dgm:t>
    </dgm:pt>
    <dgm:pt modelId="{80F40080-C5D6-42E2-8A27-0156ADB979A7}" type="parTrans" cxnId="{4F421BF3-BFC5-4153-A7A1-9613EA5328BD}">
      <dgm:prSet/>
      <dgm:spPr/>
      <dgm:t>
        <a:bodyPr/>
        <a:lstStyle/>
        <a:p>
          <a:endParaRPr lang="en-US"/>
        </a:p>
      </dgm:t>
    </dgm:pt>
    <dgm:pt modelId="{94113135-653A-4A34-AD39-30A1BEBA2839}" type="sibTrans" cxnId="{4F421BF3-BFC5-4153-A7A1-9613EA5328BD}">
      <dgm:prSet/>
      <dgm:spPr/>
      <dgm:t>
        <a:bodyPr/>
        <a:lstStyle/>
        <a:p>
          <a:endParaRPr lang="en-US"/>
        </a:p>
      </dgm:t>
    </dgm:pt>
    <dgm:pt modelId="{1B65BB73-4A16-459F-B484-97BFA9E1E78B}">
      <dgm:prSet/>
      <dgm:spPr/>
      <dgm:t>
        <a:bodyPr/>
        <a:lstStyle/>
        <a:p>
          <a:r>
            <a:rPr lang="el-GR"/>
            <a:t>Ένας συνθέτης που γράφει μια συμφωνία ή ένας τραγουδιστής που ερμηνεύει ένα τραγούδι με πάθος και ακρίβεια.</a:t>
          </a:r>
          <a:endParaRPr lang="en-US"/>
        </a:p>
      </dgm:t>
    </dgm:pt>
    <dgm:pt modelId="{076153B8-50E6-4446-9A2C-C85B757F0710}" type="parTrans" cxnId="{05FBD511-DC7E-4027-A7DB-C403B1D086F5}">
      <dgm:prSet/>
      <dgm:spPr/>
      <dgm:t>
        <a:bodyPr/>
        <a:lstStyle/>
        <a:p>
          <a:endParaRPr lang="en-US"/>
        </a:p>
      </dgm:t>
    </dgm:pt>
    <dgm:pt modelId="{F3928210-1D63-4036-9CE5-4DE2F2AF2039}" type="sibTrans" cxnId="{05FBD511-DC7E-4027-A7DB-C403B1D086F5}">
      <dgm:prSet/>
      <dgm:spPr/>
      <dgm:t>
        <a:bodyPr/>
        <a:lstStyle/>
        <a:p>
          <a:endParaRPr lang="en-US"/>
        </a:p>
      </dgm:t>
    </dgm:pt>
    <dgm:pt modelId="{C5B7A873-85A2-4D15-ABCB-AE3BB405DC77}" type="pres">
      <dgm:prSet presAssocID="{7F28D0C5-0D1B-4D28-84F6-DF2D5A145E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A8699CA-B242-41D1-BF57-AA5BA2C321C7}" type="pres">
      <dgm:prSet presAssocID="{D54BE860-9F76-4D76-9234-BDD08921B24E}" presName="linNode" presStyleCnt="0"/>
      <dgm:spPr/>
    </dgm:pt>
    <dgm:pt modelId="{AD686BDA-FCEE-4F62-B4B4-FF3018014E0F}" type="pres">
      <dgm:prSet presAssocID="{D54BE860-9F76-4D76-9234-BDD08921B24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D3931F9-3C58-4E9A-B3ED-D4ADCCC79DA0}" type="pres">
      <dgm:prSet presAssocID="{D54BE860-9F76-4D76-9234-BDD08921B24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0EA5B4-46B3-4F0D-936E-D2A0F61449D5}" type="pres">
      <dgm:prSet presAssocID="{86F66E42-78EC-47AA-A01B-D676BDF4AA0D}" presName="sp" presStyleCnt="0"/>
      <dgm:spPr/>
    </dgm:pt>
    <dgm:pt modelId="{58385FD3-98E2-48F8-B025-73E41ED2DD73}" type="pres">
      <dgm:prSet presAssocID="{2D0E6B73-EC96-4CEB-A7A7-D250ACB6F356}" presName="linNode" presStyleCnt="0"/>
      <dgm:spPr/>
    </dgm:pt>
    <dgm:pt modelId="{A035AD02-D45F-4650-9BE2-D1D4B7FE6497}" type="pres">
      <dgm:prSet presAssocID="{2D0E6B73-EC96-4CEB-A7A7-D250ACB6F35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147E67-9A0F-4837-A499-7AB3BCEDBFFF}" type="pres">
      <dgm:prSet presAssocID="{2D0E6B73-EC96-4CEB-A7A7-D250ACB6F35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20C6EA-CF78-4079-AC85-50C2C6523B1B}" type="pres">
      <dgm:prSet presAssocID="{771B0FBC-076B-421D-93F0-D0F38E4D6D24}" presName="sp" presStyleCnt="0"/>
      <dgm:spPr/>
    </dgm:pt>
    <dgm:pt modelId="{606F84B0-BF3E-49A3-8D0C-13D94DA81BE1}" type="pres">
      <dgm:prSet presAssocID="{3880BE28-0BB8-4A27-A891-4A14EB1D6474}" presName="linNode" presStyleCnt="0"/>
      <dgm:spPr/>
    </dgm:pt>
    <dgm:pt modelId="{79A6A7AF-D1D8-405B-A452-068AE15299F7}" type="pres">
      <dgm:prSet presAssocID="{3880BE28-0BB8-4A27-A891-4A14EB1D647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3FCE30-1B93-4D9D-B01B-051F2FDA3946}" type="pres">
      <dgm:prSet presAssocID="{3880BE28-0BB8-4A27-A891-4A14EB1D647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ABC792-0C15-42C0-85DB-03B3D5D02E38}" type="pres">
      <dgm:prSet presAssocID="{52A00192-8F8B-45D5-91BD-60C7EA9734B3}" presName="sp" presStyleCnt="0"/>
      <dgm:spPr/>
    </dgm:pt>
    <dgm:pt modelId="{82B4D6C9-361B-4708-A359-4680C20FF294}" type="pres">
      <dgm:prSet presAssocID="{945304D9-3FA0-4803-A43F-06037D4226A2}" presName="linNode" presStyleCnt="0"/>
      <dgm:spPr/>
    </dgm:pt>
    <dgm:pt modelId="{0F1CF353-EC2C-4D14-B6BC-E56C4E3A23B2}" type="pres">
      <dgm:prSet presAssocID="{945304D9-3FA0-4803-A43F-06037D4226A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ECF8D7-23F8-4525-85D2-B20D11723863}" type="pres">
      <dgm:prSet presAssocID="{945304D9-3FA0-4803-A43F-06037D4226A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4E02C82-8303-496A-B2A7-28241013B665}" srcId="{2D0E6B73-EC96-4CEB-A7A7-D250ACB6F356}" destId="{D0BE7B57-78CD-4E78-ADED-92FBCB07B525}" srcOrd="2" destOrd="0" parTransId="{4CD9EE76-E8A9-4C50-BC6D-AD3F7FDB3E29}" sibTransId="{15DD3387-9599-4E81-A6AD-F336756EEED5}"/>
    <dgm:cxn modelId="{452F4945-AD32-4533-883F-90C40C21AFE9}" srcId="{D54BE860-9F76-4D76-9234-BDD08921B24E}" destId="{445B37F5-73BD-48EC-A617-B43C70D201C3}" srcOrd="1" destOrd="0" parTransId="{B225DCB5-0C8E-44EC-AD28-DCE617E60C54}" sibTransId="{563A043A-2E0F-4C96-BCF1-CA46ADCF8FAA}"/>
    <dgm:cxn modelId="{451562F7-7412-4F6A-9AD7-706DDF345EDD}" srcId="{7F28D0C5-0D1B-4D28-84F6-DF2D5A145E14}" destId="{D54BE860-9F76-4D76-9234-BDD08921B24E}" srcOrd="0" destOrd="0" parTransId="{B41ED11F-BAA0-4B97-A327-D3740D9ED613}" sibTransId="{86F66E42-78EC-47AA-A01B-D676BDF4AA0D}"/>
    <dgm:cxn modelId="{C4EFB1E9-CF74-443F-84B9-BDAD21314BBE}" type="presOf" srcId="{7D892FD9-A2C1-431E-9DFC-1A1FCB52A3C8}" destId="{CD147E67-9A0F-4837-A499-7AB3BCEDBFFF}" srcOrd="0" destOrd="1" presId="urn:microsoft.com/office/officeart/2005/8/layout/vList5"/>
    <dgm:cxn modelId="{C74C379F-B6AF-47ED-B9D8-78520269AB17}" srcId="{7F28D0C5-0D1B-4D28-84F6-DF2D5A145E14}" destId="{3880BE28-0BB8-4A27-A891-4A14EB1D6474}" srcOrd="2" destOrd="0" parTransId="{539E50E3-5216-4DDA-8036-E4007E8D61D7}" sibTransId="{52A00192-8F8B-45D5-91BD-60C7EA9734B3}"/>
    <dgm:cxn modelId="{4F421BF3-BFC5-4153-A7A1-9613EA5328BD}" srcId="{7F28D0C5-0D1B-4D28-84F6-DF2D5A145E14}" destId="{945304D9-3FA0-4803-A43F-06037D4226A2}" srcOrd="3" destOrd="0" parTransId="{80F40080-C5D6-42E2-8A27-0156ADB979A7}" sibTransId="{94113135-653A-4A34-AD39-30A1BEBA2839}"/>
    <dgm:cxn modelId="{FA146160-EDAF-43A8-8BCB-E9FB1152F856}" type="presOf" srcId="{2D0E6B73-EC96-4CEB-A7A7-D250ACB6F356}" destId="{A035AD02-D45F-4650-9BE2-D1D4B7FE6497}" srcOrd="0" destOrd="0" presId="urn:microsoft.com/office/officeart/2005/8/layout/vList5"/>
    <dgm:cxn modelId="{1A35BE6A-7900-4D43-8FD9-F6EAC7AEC69E}" type="presOf" srcId="{D0BE7B57-78CD-4E78-ADED-92FBCB07B525}" destId="{CD147E67-9A0F-4837-A499-7AB3BCEDBFFF}" srcOrd="0" destOrd="2" presId="urn:microsoft.com/office/officeart/2005/8/layout/vList5"/>
    <dgm:cxn modelId="{D0486698-CE6C-4D4A-9E1C-ACF2D439E4C1}" type="presOf" srcId="{945304D9-3FA0-4803-A43F-06037D4226A2}" destId="{0F1CF353-EC2C-4D14-B6BC-E56C4E3A23B2}" srcOrd="0" destOrd="0" presId="urn:microsoft.com/office/officeart/2005/8/layout/vList5"/>
    <dgm:cxn modelId="{40768F98-F962-4E67-B887-F4BE71002DCC}" type="presOf" srcId="{D54BE860-9F76-4D76-9234-BDD08921B24E}" destId="{AD686BDA-FCEE-4F62-B4B4-FF3018014E0F}" srcOrd="0" destOrd="0" presId="urn:microsoft.com/office/officeart/2005/8/layout/vList5"/>
    <dgm:cxn modelId="{1F440DB1-3FFA-4460-94B0-7AEE44956157}" srcId="{D54BE860-9F76-4D76-9234-BDD08921B24E}" destId="{A78FFB58-8842-463A-B765-E2403E63EAC8}" srcOrd="0" destOrd="0" parTransId="{FB4DD8D2-659F-42E9-A11B-6ACF5E9B3D29}" sibTransId="{04A8B346-CCE0-4FD4-BFD0-9C8F648A927B}"/>
    <dgm:cxn modelId="{0DAD9AC7-952C-47B0-ADE5-C1EC27C8AECB}" type="presOf" srcId="{3880BE28-0BB8-4A27-A891-4A14EB1D6474}" destId="{79A6A7AF-D1D8-405B-A452-068AE15299F7}" srcOrd="0" destOrd="0" presId="urn:microsoft.com/office/officeart/2005/8/layout/vList5"/>
    <dgm:cxn modelId="{50DDC76F-68C1-46D5-B8F6-75A263C92B13}" type="presOf" srcId="{A78FFB58-8842-463A-B765-E2403E63EAC8}" destId="{FD3931F9-3C58-4E9A-B3ED-D4ADCCC79DA0}" srcOrd="0" destOrd="0" presId="urn:microsoft.com/office/officeart/2005/8/layout/vList5"/>
    <dgm:cxn modelId="{F116F220-1C3B-4BF1-A5AF-E49156CCA4F6}" type="presOf" srcId="{A7AF73D4-6AFB-4EFB-BD2B-826B1D630661}" destId="{2E3FCE30-1B93-4D9D-B01B-051F2FDA3946}" srcOrd="0" destOrd="0" presId="urn:microsoft.com/office/officeart/2005/8/layout/vList5"/>
    <dgm:cxn modelId="{05FBD511-DC7E-4027-A7DB-C403B1D086F5}" srcId="{945304D9-3FA0-4803-A43F-06037D4226A2}" destId="{1B65BB73-4A16-459F-B484-97BFA9E1E78B}" srcOrd="0" destOrd="0" parTransId="{076153B8-50E6-4446-9A2C-C85B757F0710}" sibTransId="{F3928210-1D63-4036-9CE5-4DE2F2AF2039}"/>
    <dgm:cxn modelId="{734E93E5-EE2C-4FDE-A2EC-73421355582A}" srcId="{2D0E6B73-EC96-4CEB-A7A7-D250ACB6F356}" destId="{186AE210-A00E-401D-8111-908EB795241C}" srcOrd="0" destOrd="0" parTransId="{120CA244-122C-4987-B9B7-903EA7AA84C6}" sibTransId="{45905971-D179-46D4-A648-D73A990AE1A9}"/>
    <dgm:cxn modelId="{636B08A9-BFC4-42AA-988C-7148510322CF}" srcId="{3880BE28-0BB8-4A27-A891-4A14EB1D6474}" destId="{A7AF73D4-6AFB-4EFB-BD2B-826B1D630661}" srcOrd="0" destOrd="0" parTransId="{63FC9E5A-61FA-426B-AA49-41BF2380F1BC}" sibTransId="{066B2738-5284-43A8-AA59-9077D019A5F9}"/>
    <dgm:cxn modelId="{7398BC5E-2D3E-46C3-8193-14C9EC78648F}" type="presOf" srcId="{186AE210-A00E-401D-8111-908EB795241C}" destId="{CD147E67-9A0F-4837-A499-7AB3BCEDBFFF}" srcOrd="0" destOrd="0" presId="urn:microsoft.com/office/officeart/2005/8/layout/vList5"/>
    <dgm:cxn modelId="{29DF44AF-57A3-4AAC-920E-7758F88B0693}" type="presOf" srcId="{1B65BB73-4A16-459F-B484-97BFA9E1E78B}" destId="{F8ECF8D7-23F8-4525-85D2-B20D11723863}" srcOrd="0" destOrd="0" presId="urn:microsoft.com/office/officeart/2005/8/layout/vList5"/>
    <dgm:cxn modelId="{1BA4B180-7ED4-4A7F-A2E3-0626D3A10E5B}" type="presOf" srcId="{445B37F5-73BD-48EC-A617-B43C70D201C3}" destId="{FD3931F9-3C58-4E9A-B3ED-D4ADCCC79DA0}" srcOrd="0" destOrd="1" presId="urn:microsoft.com/office/officeart/2005/8/layout/vList5"/>
    <dgm:cxn modelId="{15382C89-72BF-4B96-8CB8-B745C350007A}" srcId="{2D0E6B73-EC96-4CEB-A7A7-D250ACB6F356}" destId="{7D892FD9-A2C1-431E-9DFC-1A1FCB52A3C8}" srcOrd="1" destOrd="0" parTransId="{CAAF4A7F-B75B-41BD-94A4-FBCD1FF4DDAE}" sibTransId="{AE922D44-E96E-479E-A7B0-1DF665CF2A5A}"/>
    <dgm:cxn modelId="{22CB0748-A775-4ECE-879D-23E932A46170}" type="presOf" srcId="{7F28D0C5-0D1B-4D28-84F6-DF2D5A145E14}" destId="{C5B7A873-85A2-4D15-ABCB-AE3BB405DC77}" srcOrd="0" destOrd="0" presId="urn:microsoft.com/office/officeart/2005/8/layout/vList5"/>
    <dgm:cxn modelId="{4DB6AE3E-8D79-4FC0-917D-96FF97A2849E}" srcId="{7F28D0C5-0D1B-4D28-84F6-DF2D5A145E14}" destId="{2D0E6B73-EC96-4CEB-A7A7-D250ACB6F356}" srcOrd="1" destOrd="0" parTransId="{8625FCEE-CA29-4B20-B8ED-510FEA65056E}" sibTransId="{771B0FBC-076B-421D-93F0-D0F38E4D6D24}"/>
    <dgm:cxn modelId="{D0C167E3-ABDE-4B8D-AD83-8156E79C2513}" type="presParOf" srcId="{C5B7A873-85A2-4D15-ABCB-AE3BB405DC77}" destId="{BA8699CA-B242-41D1-BF57-AA5BA2C321C7}" srcOrd="0" destOrd="0" presId="urn:microsoft.com/office/officeart/2005/8/layout/vList5"/>
    <dgm:cxn modelId="{AF09A30E-8F58-438B-8032-937272C06D25}" type="presParOf" srcId="{BA8699CA-B242-41D1-BF57-AA5BA2C321C7}" destId="{AD686BDA-FCEE-4F62-B4B4-FF3018014E0F}" srcOrd="0" destOrd="0" presId="urn:microsoft.com/office/officeart/2005/8/layout/vList5"/>
    <dgm:cxn modelId="{D99C15A7-4941-43AF-B51C-8D3265A0E4FB}" type="presParOf" srcId="{BA8699CA-B242-41D1-BF57-AA5BA2C321C7}" destId="{FD3931F9-3C58-4E9A-B3ED-D4ADCCC79DA0}" srcOrd="1" destOrd="0" presId="urn:microsoft.com/office/officeart/2005/8/layout/vList5"/>
    <dgm:cxn modelId="{3BBEF29B-E78B-42C7-9226-052AED4EBE5C}" type="presParOf" srcId="{C5B7A873-85A2-4D15-ABCB-AE3BB405DC77}" destId="{E00EA5B4-46B3-4F0D-936E-D2A0F61449D5}" srcOrd="1" destOrd="0" presId="urn:microsoft.com/office/officeart/2005/8/layout/vList5"/>
    <dgm:cxn modelId="{0C19E25F-4FB9-4F4C-8D47-67746A8682AA}" type="presParOf" srcId="{C5B7A873-85A2-4D15-ABCB-AE3BB405DC77}" destId="{58385FD3-98E2-48F8-B025-73E41ED2DD73}" srcOrd="2" destOrd="0" presId="urn:microsoft.com/office/officeart/2005/8/layout/vList5"/>
    <dgm:cxn modelId="{712038EA-6A07-4144-B667-5E1A8338E69F}" type="presParOf" srcId="{58385FD3-98E2-48F8-B025-73E41ED2DD73}" destId="{A035AD02-D45F-4650-9BE2-D1D4B7FE6497}" srcOrd="0" destOrd="0" presId="urn:microsoft.com/office/officeart/2005/8/layout/vList5"/>
    <dgm:cxn modelId="{B34F28DE-46B1-4E1D-B2E7-E5AD411C6ACC}" type="presParOf" srcId="{58385FD3-98E2-48F8-B025-73E41ED2DD73}" destId="{CD147E67-9A0F-4837-A499-7AB3BCEDBFFF}" srcOrd="1" destOrd="0" presId="urn:microsoft.com/office/officeart/2005/8/layout/vList5"/>
    <dgm:cxn modelId="{544D6172-259D-4808-92B7-BB89D4FDA5F5}" type="presParOf" srcId="{C5B7A873-85A2-4D15-ABCB-AE3BB405DC77}" destId="{F920C6EA-CF78-4079-AC85-50C2C6523B1B}" srcOrd="3" destOrd="0" presId="urn:microsoft.com/office/officeart/2005/8/layout/vList5"/>
    <dgm:cxn modelId="{9606CFD3-CD40-4458-946C-C85A233288B5}" type="presParOf" srcId="{C5B7A873-85A2-4D15-ABCB-AE3BB405DC77}" destId="{606F84B0-BF3E-49A3-8D0C-13D94DA81BE1}" srcOrd="4" destOrd="0" presId="urn:microsoft.com/office/officeart/2005/8/layout/vList5"/>
    <dgm:cxn modelId="{12ABC872-D81F-4950-BEEC-803F477EAC22}" type="presParOf" srcId="{606F84B0-BF3E-49A3-8D0C-13D94DA81BE1}" destId="{79A6A7AF-D1D8-405B-A452-068AE15299F7}" srcOrd="0" destOrd="0" presId="urn:microsoft.com/office/officeart/2005/8/layout/vList5"/>
    <dgm:cxn modelId="{3E440114-8C63-4C6C-B903-1ED0B56A6672}" type="presParOf" srcId="{606F84B0-BF3E-49A3-8D0C-13D94DA81BE1}" destId="{2E3FCE30-1B93-4D9D-B01B-051F2FDA3946}" srcOrd="1" destOrd="0" presId="urn:microsoft.com/office/officeart/2005/8/layout/vList5"/>
    <dgm:cxn modelId="{29699E6B-2F68-45BB-A072-82A1F1AE1F38}" type="presParOf" srcId="{C5B7A873-85A2-4D15-ABCB-AE3BB405DC77}" destId="{D1ABC792-0C15-42C0-85DB-03B3D5D02E38}" srcOrd="5" destOrd="0" presId="urn:microsoft.com/office/officeart/2005/8/layout/vList5"/>
    <dgm:cxn modelId="{225188B1-607A-42D4-8F88-677C097528EB}" type="presParOf" srcId="{C5B7A873-85A2-4D15-ABCB-AE3BB405DC77}" destId="{82B4D6C9-361B-4708-A359-4680C20FF294}" srcOrd="6" destOrd="0" presId="urn:microsoft.com/office/officeart/2005/8/layout/vList5"/>
    <dgm:cxn modelId="{47BE894B-635F-4905-A112-E55DD19926CB}" type="presParOf" srcId="{82B4D6C9-361B-4708-A359-4680C20FF294}" destId="{0F1CF353-EC2C-4D14-B6BC-E56C4E3A23B2}" srcOrd="0" destOrd="0" presId="urn:microsoft.com/office/officeart/2005/8/layout/vList5"/>
    <dgm:cxn modelId="{4C00DB7A-CDAD-4DDE-9EEA-851979F0FC21}" type="presParOf" srcId="{82B4D6C9-361B-4708-A359-4680C20FF294}" destId="{F8ECF8D7-23F8-4525-85D2-B20D117238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8B22C5-82EA-41D3-86E6-44DE517B4541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DA1B30-F90B-4072-B786-2FD45ABEA35C}">
      <dgm:prSet/>
      <dgm:spPr/>
      <dgm:t>
        <a:bodyPr/>
        <a:lstStyle/>
        <a:p>
          <a:r>
            <a:rPr lang="en-US" b="1" i="0" baseline="0"/>
            <a:t>Ορισμός:</a:t>
          </a:r>
          <a:endParaRPr lang="en-US"/>
        </a:p>
      </dgm:t>
    </dgm:pt>
    <dgm:pt modelId="{9C48703E-3509-41A8-9EA0-B90ACAB4FB45}" type="parTrans" cxnId="{3489722B-E2FE-4CC0-AF34-483324BEEB63}">
      <dgm:prSet/>
      <dgm:spPr/>
      <dgm:t>
        <a:bodyPr/>
        <a:lstStyle/>
        <a:p>
          <a:endParaRPr lang="en-US"/>
        </a:p>
      </dgm:t>
    </dgm:pt>
    <dgm:pt modelId="{F3FC6F47-BE73-4AF9-97CA-DE6ED15404BF}" type="sibTrans" cxnId="{3489722B-E2FE-4CC0-AF34-483324BEEB63}">
      <dgm:prSet/>
      <dgm:spPr/>
      <dgm:t>
        <a:bodyPr/>
        <a:lstStyle/>
        <a:p>
          <a:endParaRPr lang="en-US"/>
        </a:p>
      </dgm:t>
    </dgm:pt>
    <dgm:pt modelId="{B4D998AA-5F11-42FB-A65F-3729AC27B882}">
      <dgm:prSet/>
      <dgm:spPr/>
      <dgm:t>
        <a:bodyPr/>
        <a:lstStyle/>
        <a:p>
          <a:r>
            <a:rPr lang="en-US" b="0" i="0" baseline="0" dirty="0"/>
            <a:t>Η </a:t>
          </a:r>
          <a:r>
            <a:rPr lang="en-US" b="0" i="0" baseline="0" dirty="0" err="1"/>
            <a:t>ικ</a:t>
          </a:r>
          <a:r>
            <a:rPr lang="en-US" b="0" i="0" baseline="0" dirty="0"/>
            <a:t>ανότητα να κατανοούμε και να αλληλεπιδρούμε αποτελεσματικά με άλλους ανθρώπους.</a:t>
          </a:r>
          <a:endParaRPr lang="en-US" dirty="0"/>
        </a:p>
      </dgm:t>
    </dgm:pt>
    <dgm:pt modelId="{F74137AC-A8C1-4813-8696-EA1A06196126}" type="parTrans" cxnId="{F99BC186-17E0-497E-AA86-B79E385BA81E}">
      <dgm:prSet/>
      <dgm:spPr/>
      <dgm:t>
        <a:bodyPr/>
        <a:lstStyle/>
        <a:p>
          <a:endParaRPr lang="en-US"/>
        </a:p>
      </dgm:t>
    </dgm:pt>
    <dgm:pt modelId="{EEFCE13F-4CE9-4BC4-B2E7-3F338F7C3B77}" type="sibTrans" cxnId="{F99BC186-17E0-497E-AA86-B79E385BA81E}">
      <dgm:prSet/>
      <dgm:spPr/>
      <dgm:t>
        <a:bodyPr/>
        <a:lstStyle/>
        <a:p>
          <a:endParaRPr lang="en-US"/>
        </a:p>
      </dgm:t>
    </dgm:pt>
    <dgm:pt modelId="{19713123-33E9-40D7-B13F-93B1869D7D1A}">
      <dgm:prSet/>
      <dgm:spPr/>
      <dgm:t>
        <a:bodyPr/>
        <a:lstStyle/>
        <a:p>
          <a:r>
            <a:rPr lang="en-US" b="0" i="0" baseline="0" dirty="0" err="1"/>
            <a:t>Περιλ</a:t>
          </a:r>
          <a:r>
            <a:rPr lang="en-US" b="0" i="0" baseline="0" dirty="0"/>
            <a:t>αμβάνει την ενσυναίσθηση, την επικοινωνία και την ικανότητα κατανόησης των συναισθημάτων και των κινήτρων των άλλων.</a:t>
          </a:r>
          <a:endParaRPr lang="en-US" dirty="0"/>
        </a:p>
      </dgm:t>
    </dgm:pt>
    <dgm:pt modelId="{86B48914-4293-4472-BD8E-B61F2B4480BC}" type="parTrans" cxnId="{7C04FA69-9172-4D74-B577-399C94CDCCC1}">
      <dgm:prSet/>
      <dgm:spPr/>
      <dgm:t>
        <a:bodyPr/>
        <a:lstStyle/>
        <a:p>
          <a:endParaRPr lang="en-US"/>
        </a:p>
      </dgm:t>
    </dgm:pt>
    <dgm:pt modelId="{877D4DC2-19B9-4547-B904-C0A89EB22345}" type="sibTrans" cxnId="{7C04FA69-9172-4D74-B577-399C94CDCCC1}">
      <dgm:prSet/>
      <dgm:spPr/>
      <dgm:t>
        <a:bodyPr/>
        <a:lstStyle/>
        <a:p>
          <a:endParaRPr lang="en-US"/>
        </a:p>
      </dgm:t>
    </dgm:pt>
    <dgm:pt modelId="{CED387EA-BC0E-49F4-B61D-7301D32E2645}">
      <dgm:prSet/>
      <dgm:spPr/>
      <dgm:t>
        <a:bodyPr/>
        <a:lstStyle/>
        <a:p>
          <a:r>
            <a:rPr lang="en-US" b="1" i="0" baseline="0"/>
            <a:t>Χαρακτηριστικά:</a:t>
          </a:r>
          <a:endParaRPr lang="en-US"/>
        </a:p>
      </dgm:t>
    </dgm:pt>
    <dgm:pt modelId="{EE02439A-F9CC-4F2E-838E-F21ECCB07055}" type="parTrans" cxnId="{516B7D85-0B4E-41CE-B1D7-B1097ECBF882}">
      <dgm:prSet/>
      <dgm:spPr/>
      <dgm:t>
        <a:bodyPr/>
        <a:lstStyle/>
        <a:p>
          <a:endParaRPr lang="en-US"/>
        </a:p>
      </dgm:t>
    </dgm:pt>
    <dgm:pt modelId="{75A2BFD1-1B41-4D89-8D80-C12AE3733B76}" type="sibTrans" cxnId="{516B7D85-0B4E-41CE-B1D7-B1097ECBF882}">
      <dgm:prSet/>
      <dgm:spPr/>
      <dgm:t>
        <a:bodyPr/>
        <a:lstStyle/>
        <a:p>
          <a:endParaRPr lang="en-US"/>
        </a:p>
      </dgm:t>
    </dgm:pt>
    <dgm:pt modelId="{5ECFD746-1B39-46A4-A82A-1C02072D638A}">
      <dgm:prSet/>
      <dgm:spPr/>
      <dgm:t>
        <a:bodyPr/>
        <a:lstStyle/>
        <a:p>
          <a:r>
            <a:rPr lang="en-US" b="0" i="0" baseline="0" dirty="0" err="1"/>
            <a:t>Ικ</a:t>
          </a:r>
          <a:r>
            <a:rPr lang="en-US" b="0" i="0" baseline="0" dirty="0"/>
            <a:t>ανότητα κατανόησης των συναισθημάτων και των αντιδράσεων των άλλων.</a:t>
          </a:r>
          <a:endParaRPr lang="en-US" dirty="0"/>
        </a:p>
      </dgm:t>
    </dgm:pt>
    <dgm:pt modelId="{BF0C5778-9A49-4BCD-9FE0-E6D2703914D1}" type="parTrans" cxnId="{A1E47F86-304F-4EC7-9A5F-70E3BBBD8BBF}">
      <dgm:prSet/>
      <dgm:spPr/>
      <dgm:t>
        <a:bodyPr/>
        <a:lstStyle/>
        <a:p>
          <a:endParaRPr lang="en-US"/>
        </a:p>
      </dgm:t>
    </dgm:pt>
    <dgm:pt modelId="{CE5297C0-4081-47FA-ADDA-7381D2DD09E1}" type="sibTrans" cxnId="{A1E47F86-304F-4EC7-9A5F-70E3BBBD8BBF}">
      <dgm:prSet/>
      <dgm:spPr/>
      <dgm:t>
        <a:bodyPr/>
        <a:lstStyle/>
        <a:p>
          <a:endParaRPr lang="en-US"/>
        </a:p>
      </dgm:t>
    </dgm:pt>
    <dgm:pt modelId="{4AE94024-55D9-4F7A-93A6-5AC54EF1E78C}">
      <dgm:prSet/>
      <dgm:spPr/>
      <dgm:t>
        <a:bodyPr/>
        <a:lstStyle/>
        <a:p>
          <a:r>
            <a:rPr lang="en-US" b="0" i="0" baseline="0" dirty="0" err="1"/>
            <a:t>Δεξιότητες</a:t>
          </a:r>
          <a:r>
            <a:rPr lang="en-US" b="0" i="0" baseline="0" dirty="0"/>
            <a:t> </a:t>
          </a:r>
          <a:r>
            <a:rPr lang="en-US" b="0" i="0" baseline="0" dirty="0" err="1"/>
            <a:t>στην</a:t>
          </a:r>
          <a:r>
            <a:rPr lang="en-US" b="0" i="0" baseline="0" dirty="0"/>
            <a:t> επ</a:t>
          </a:r>
          <a:r>
            <a:rPr lang="en-US" b="0" i="0" baseline="0" dirty="0" err="1"/>
            <a:t>ικοινωνί</a:t>
          </a:r>
          <a:r>
            <a:rPr lang="en-US" b="0" i="0" baseline="0" dirty="0"/>
            <a:t>α και στη συνεργασία.</a:t>
          </a:r>
          <a:endParaRPr lang="en-US" dirty="0"/>
        </a:p>
      </dgm:t>
    </dgm:pt>
    <dgm:pt modelId="{FE33ABC6-F17D-455F-ABD2-48559F3E1EEA}" type="parTrans" cxnId="{977CE7E0-9EB3-490E-A7E1-C92DE269BD51}">
      <dgm:prSet/>
      <dgm:spPr/>
      <dgm:t>
        <a:bodyPr/>
        <a:lstStyle/>
        <a:p>
          <a:endParaRPr lang="en-US"/>
        </a:p>
      </dgm:t>
    </dgm:pt>
    <dgm:pt modelId="{29E31264-FFF8-4E05-94F0-A049074B786A}" type="sibTrans" cxnId="{977CE7E0-9EB3-490E-A7E1-C92DE269BD51}">
      <dgm:prSet/>
      <dgm:spPr/>
      <dgm:t>
        <a:bodyPr/>
        <a:lstStyle/>
        <a:p>
          <a:endParaRPr lang="en-US"/>
        </a:p>
      </dgm:t>
    </dgm:pt>
    <dgm:pt modelId="{C31A878D-1C05-4F15-A00E-D60B393E9ED1}">
      <dgm:prSet/>
      <dgm:spPr/>
      <dgm:t>
        <a:bodyPr/>
        <a:lstStyle/>
        <a:p>
          <a:r>
            <a:rPr lang="en-US" b="0" i="0" baseline="0" dirty="0" err="1"/>
            <a:t>Ικ</a:t>
          </a:r>
          <a:r>
            <a:rPr lang="en-US" b="0" i="0" baseline="0" dirty="0"/>
            <a:t>ανότητα διαχείρισης ομάδων και επίλυσης συγκρούσεων.</a:t>
          </a:r>
          <a:endParaRPr lang="en-US" dirty="0"/>
        </a:p>
      </dgm:t>
    </dgm:pt>
    <dgm:pt modelId="{9C18EF6E-2B80-4A48-9088-43B1C99B7943}" type="parTrans" cxnId="{0AC0BB06-0835-4DB8-8D12-A98D2C4ABF78}">
      <dgm:prSet/>
      <dgm:spPr/>
      <dgm:t>
        <a:bodyPr/>
        <a:lstStyle/>
        <a:p>
          <a:endParaRPr lang="en-US"/>
        </a:p>
      </dgm:t>
    </dgm:pt>
    <dgm:pt modelId="{3269C887-466F-41ED-99DB-D5687EB37672}" type="sibTrans" cxnId="{0AC0BB06-0835-4DB8-8D12-A98D2C4ABF78}">
      <dgm:prSet/>
      <dgm:spPr/>
      <dgm:t>
        <a:bodyPr/>
        <a:lstStyle/>
        <a:p>
          <a:endParaRPr lang="en-US"/>
        </a:p>
      </dgm:t>
    </dgm:pt>
    <dgm:pt modelId="{C553E139-4A2F-49BD-AFA0-95085FBC5E14}">
      <dgm:prSet/>
      <dgm:spPr/>
      <dgm:t>
        <a:bodyPr/>
        <a:lstStyle/>
        <a:p>
          <a:r>
            <a:rPr lang="en-US" b="1" i="0" baseline="0"/>
            <a:t>Εφαρμογές:</a:t>
          </a:r>
          <a:endParaRPr lang="en-US"/>
        </a:p>
      </dgm:t>
    </dgm:pt>
    <dgm:pt modelId="{CCB05641-6474-4572-9E44-F331E2E47C49}" type="parTrans" cxnId="{E11AAC7C-F174-49F0-871B-A97A803AEE8F}">
      <dgm:prSet/>
      <dgm:spPr/>
      <dgm:t>
        <a:bodyPr/>
        <a:lstStyle/>
        <a:p>
          <a:endParaRPr lang="en-US"/>
        </a:p>
      </dgm:t>
    </dgm:pt>
    <dgm:pt modelId="{CDDE859D-F610-4198-A60A-297CBED5BF38}" type="sibTrans" cxnId="{E11AAC7C-F174-49F0-871B-A97A803AEE8F}">
      <dgm:prSet/>
      <dgm:spPr/>
      <dgm:t>
        <a:bodyPr/>
        <a:lstStyle/>
        <a:p>
          <a:endParaRPr lang="en-US"/>
        </a:p>
      </dgm:t>
    </dgm:pt>
    <dgm:pt modelId="{F830C974-0EF7-4EE8-844B-C5EA8FA463EF}">
      <dgm:prSet/>
      <dgm:spPr/>
      <dgm:t>
        <a:bodyPr/>
        <a:lstStyle/>
        <a:p>
          <a:r>
            <a:rPr lang="en-US" b="0" i="0" baseline="0" dirty="0" err="1"/>
            <a:t>Ψυχολόγοι</a:t>
          </a:r>
          <a:r>
            <a:rPr lang="en-US" b="0" i="0" baseline="0" dirty="0"/>
            <a:t>, </a:t>
          </a:r>
          <a:r>
            <a:rPr lang="en-US" b="0" i="0" baseline="0" dirty="0" err="1"/>
            <a:t>εκ</a:t>
          </a:r>
          <a:r>
            <a:rPr lang="en-US" b="0" i="0" baseline="0" dirty="0"/>
            <a:t>παιδευτικοί, κοινωνικοί λειτουργοί, ηγέτες, διαπραγματευτές.</a:t>
          </a:r>
          <a:endParaRPr lang="en-US" dirty="0"/>
        </a:p>
      </dgm:t>
    </dgm:pt>
    <dgm:pt modelId="{A5DC892A-4D44-4951-825F-8EB1592B37FF}" type="parTrans" cxnId="{3D551000-4203-475D-A00E-484F0798392F}">
      <dgm:prSet/>
      <dgm:spPr/>
      <dgm:t>
        <a:bodyPr/>
        <a:lstStyle/>
        <a:p>
          <a:endParaRPr lang="en-US"/>
        </a:p>
      </dgm:t>
    </dgm:pt>
    <dgm:pt modelId="{271199AC-21D2-4163-B4D5-42751F0685E1}" type="sibTrans" cxnId="{3D551000-4203-475D-A00E-484F0798392F}">
      <dgm:prSet/>
      <dgm:spPr/>
      <dgm:t>
        <a:bodyPr/>
        <a:lstStyle/>
        <a:p>
          <a:endParaRPr lang="en-US"/>
        </a:p>
      </dgm:t>
    </dgm:pt>
    <dgm:pt modelId="{66F2A476-6C00-43CF-9417-519047BC0055}">
      <dgm:prSet/>
      <dgm:spPr/>
      <dgm:t>
        <a:bodyPr/>
        <a:lstStyle/>
        <a:p>
          <a:r>
            <a:rPr lang="en-US" b="1" i="0" baseline="0"/>
            <a:t>Παράδειγμα:</a:t>
          </a:r>
          <a:endParaRPr lang="en-US"/>
        </a:p>
      </dgm:t>
    </dgm:pt>
    <dgm:pt modelId="{0D4845AC-1F03-4B6D-B987-8D944BC725CA}" type="parTrans" cxnId="{C1006615-4B6E-4E1F-9F8D-3A78BC8F9C37}">
      <dgm:prSet/>
      <dgm:spPr/>
      <dgm:t>
        <a:bodyPr/>
        <a:lstStyle/>
        <a:p>
          <a:endParaRPr lang="en-US"/>
        </a:p>
      </dgm:t>
    </dgm:pt>
    <dgm:pt modelId="{D1263E9C-02E9-4139-A072-E7128ABDB25A}" type="sibTrans" cxnId="{C1006615-4B6E-4E1F-9F8D-3A78BC8F9C37}">
      <dgm:prSet/>
      <dgm:spPr/>
      <dgm:t>
        <a:bodyPr/>
        <a:lstStyle/>
        <a:p>
          <a:endParaRPr lang="en-US"/>
        </a:p>
      </dgm:t>
    </dgm:pt>
    <dgm:pt modelId="{23437C60-46E7-4FED-87B4-CC6D6A1E1D89}">
      <dgm:prSet/>
      <dgm:spPr/>
      <dgm:t>
        <a:bodyPr/>
        <a:lstStyle/>
        <a:p>
          <a:r>
            <a:rPr lang="en-US" b="0" i="0" baseline="0" dirty="0" err="1"/>
            <a:t>Έν</a:t>
          </a:r>
          <a:r>
            <a:rPr lang="en-US" b="0" i="0" baseline="0" dirty="0"/>
            <a:t>ας ψυχολόγος που βοηθάει τους πελάτες του να κατανοήσουν τα συναισθήματά τους ή ένας ηγέτης που εμπνέει και καθοδηγεί την ομάδα του.</a:t>
          </a:r>
          <a:endParaRPr lang="en-US" dirty="0"/>
        </a:p>
      </dgm:t>
    </dgm:pt>
    <dgm:pt modelId="{2FCC9FB1-4D40-4500-BDFA-8EDBD0C8C821}" type="parTrans" cxnId="{B51F0DE9-488A-4CC4-89C5-2574A04A76C1}">
      <dgm:prSet/>
      <dgm:spPr/>
      <dgm:t>
        <a:bodyPr/>
        <a:lstStyle/>
        <a:p>
          <a:endParaRPr lang="en-US"/>
        </a:p>
      </dgm:t>
    </dgm:pt>
    <dgm:pt modelId="{1E14D653-8F17-4978-8608-293B7BD5E60B}" type="sibTrans" cxnId="{B51F0DE9-488A-4CC4-89C5-2574A04A76C1}">
      <dgm:prSet/>
      <dgm:spPr/>
      <dgm:t>
        <a:bodyPr/>
        <a:lstStyle/>
        <a:p>
          <a:endParaRPr lang="en-US"/>
        </a:p>
      </dgm:t>
    </dgm:pt>
    <dgm:pt modelId="{00A34DA6-562D-47CC-94EF-F0136A43458D}" type="pres">
      <dgm:prSet presAssocID="{EB8B22C5-82EA-41D3-86E6-44DE517B454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EE47D935-000A-4B5B-A4D8-B0D818E9145A}" type="pres">
      <dgm:prSet presAssocID="{12DA1B30-F90B-4072-B786-2FD45ABEA35C}" presName="thickLine" presStyleLbl="alignNode1" presStyleIdx="0" presStyleCnt="4"/>
      <dgm:spPr/>
    </dgm:pt>
    <dgm:pt modelId="{B6EE1833-8F7C-42A3-8EA8-B5F3C7900544}" type="pres">
      <dgm:prSet presAssocID="{12DA1B30-F90B-4072-B786-2FD45ABEA35C}" presName="horz1" presStyleCnt="0"/>
      <dgm:spPr/>
    </dgm:pt>
    <dgm:pt modelId="{AAA43555-6F5C-438B-92F2-BA7C2139CEF7}" type="pres">
      <dgm:prSet presAssocID="{12DA1B30-F90B-4072-B786-2FD45ABEA35C}" presName="tx1" presStyleLbl="revTx" presStyleIdx="0" presStyleCnt="11"/>
      <dgm:spPr/>
      <dgm:t>
        <a:bodyPr/>
        <a:lstStyle/>
        <a:p>
          <a:endParaRPr lang="el-GR"/>
        </a:p>
      </dgm:t>
    </dgm:pt>
    <dgm:pt modelId="{213C8B6F-2BAC-45DA-AC8E-1760005888A6}" type="pres">
      <dgm:prSet presAssocID="{12DA1B30-F90B-4072-B786-2FD45ABEA35C}" presName="vert1" presStyleCnt="0"/>
      <dgm:spPr/>
    </dgm:pt>
    <dgm:pt modelId="{6B5897EB-0672-45CA-82D8-AA5AF91001EB}" type="pres">
      <dgm:prSet presAssocID="{B4D998AA-5F11-42FB-A65F-3729AC27B882}" presName="vertSpace2a" presStyleCnt="0"/>
      <dgm:spPr/>
    </dgm:pt>
    <dgm:pt modelId="{6EA0D024-CE00-47EB-BDA3-8460EA8D9404}" type="pres">
      <dgm:prSet presAssocID="{B4D998AA-5F11-42FB-A65F-3729AC27B882}" presName="horz2" presStyleCnt="0"/>
      <dgm:spPr/>
    </dgm:pt>
    <dgm:pt modelId="{D1E8A90E-1810-4293-9D28-1ED500C3A918}" type="pres">
      <dgm:prSet presAssocID="{B4D998AA-5F11-42FB-A65F-3729AC27B882}" presName="horzSpace2" presStyleCnt="0"/>
      <dgm:spPr/>
    </dgm:pt>
    <dgm:pt modelId="{34929234-F2FD-4CFE-9451-DC6056A568B4}" type="pres">
      <dgm:prSet presAssocID="{B4D998AA-5F11-42FB-A65F-3729AC27B882}" presName="tx2" presStyleLbl="revTx" presStyleIdx="1" presStyleCnt="11"/>
      <dgm:spPr/>
      <dgm:t>
        <a:bodyPr/>
        <a:lstStyle/>
        <a:p>
          <a:endParaRPr lang="el-GR"/>
        </a:p>
      </dgm:t>
    </dgm:pt>
    <dgm:pt modelId="{04D3A300-94E6-46C3-94BD-6ACD57FBA423}" type="pres">
      <dgm:prSet presAssocID="{B4D998AA-5F11-42FB-A65F-3729AC27B882}" presName="vert2" presStyleCnt="0"/>
      <dgm:spPr/>
    </dgm:pt>
    <dgm:pt modelId="{98251E43-A58A-4FCC-9528-F9782DB60BAC}" type="pres">
      <dgm:prSet presAssocID="{B4D998AA-5F11-42FB-A65F-3729AC27B882}" presName="thinLine2b" presStyleLbl="callout" presStyleIdx="0" presStyleCnt="7"/>
      <dgm:spPr/>
    </dgm:pt>
    <dgm:pt modelId="{6CCE36D0-F61D-4F95-9DF4-89FA9323BA8B}" type="pres">
      <dgm:prSet presAssocID="{B4D998AA-5F11-42FB-A65F-3729AC27B882}" presName="vertSpace2b" presStyleCnt="0"/>
      <dgm:spPr/>
    </dgm:pt>
    <dgm:pt modelId="{6F372A9E-3A30-453B-82A0-8CA15B17A365}" type="pres">
      <dgm:prSet presAssocID="{19713123-33E9-40D7-B13F-93B1869D7D1A}" presName="horz2" presStyleCnt="0"/>
      <dgm:spPr/>
    </dgm:pt>
    <dgm:pt modelId="{0B9A4C2A-D4E4-48DA-995B-9B9FCE374F07}" type="pres">
      <dgm:prSet presAssocID="{19713123-33E9-40D7-B13F-93B1869D7D1A}" presName="horzSpace2" presStyleCnt="0"/>
      <dgm:spPr/>
    </dgm:pt>
    <dgm:pt modelId="{FFC0869D-970D-418B-9F17-1ABA574D1164}" type="pres">
      <dgm:prSet presAssocID="{19713123-33E9-40D7-B13F-93B1869D7D1A}" presName="tx2" presStyleLbl="revTx" presStyleIdx="2" presStyleCnt="11"/>
      <dgm:spPr/>
      <dgm:t>
        <a:bodyPr/>
        <a:lstStyle/>
        <a:p>
          <a:endParaRPr lang="el-GR"/>
        </a:p>
      </dgm:t>
    </dgm:pt>
    <dgm:pt modelId="{15A8751B-E942-429F-A557-465492705C7F}" type="pres">
      <dgm:prSet presAssocID="{19713123-33E9-40D7-B13F-93B1869D7D1A}" presName="vert2" presStyleCnt="0"/>
      <dgm:spPr/>
    </dgm:pt>
    <dgm:pt modelId="{9B71786B-C15C-404C-9AAE-74AE7E21A160}" type="pres">
      <dgm:prSet presAssocID="{19713123-33E9-40D7-B13F-93B1869D7D1A}" presName="thinLine2b" presStyleLbl="callout" presStyleIdx="1" presStyleCnt="7"/>
      <dgm:spPr/>
    </dgm:pt>
    <dgm:pt modelId="{58B61893-C307-44E4-B71F-69EAA2141C6F}" type="pres">
      <dgm:prSet presAssocID="{19713123-33E9-40D7-B13F-93B1869D7D1A}" presName="vertSpace2b" presStyleCnt="0"/>
      <dgm:spPr/>
    </dgm:pt>
    <dgm:pt modelId="{AB8631AA-F790-4AE4-9349-A2BF91F4D5B1}" type="pres">
      <dgm:prSet presAssocID="{CED387EA-BC0E-49F4-B61D-7301D32E2645}" presName="thickLine" presStyleLbl="alignNode1" presStyleIdx="1" presStyleCnt="4"/>
      <dgm:spPr/>
    </dgm:pt>
    <dgm:pt modelId="{AB0E32F3-9741-4D53-AB43-6612C166B7C5}" type="pres">
      <dgm:prSet presAssocID="{CED387EA-BC0E-49F4-B61D-7301D32E2645}" presName="horz1" presStyleCnt="0"/>
      <dgm:spPr/>
    </dgm:pt>
    <dgm:pt modelId="{E5E5B519-B451-466A-B7FD-4AFBE8C51A03}" type="pres">
      <dgm:prSet presAssocID="{CED387EA-BC0E-49F4-B61D-7301D32E2645}" presName="tx1" presStyleLbl="revTx" presStyleIdx="3" presStyleCnt="11"/>
      <dgm:spPr/>
      <dgm:t>
        <a:bodyPr/>
        <a:lstStyle/>
        <a:p>
          <a:endParaRPr lang="el-GR"/>
        </a:p>
      </dgm:t>
    </dgm:pt>
    <dgm:pt modelId="{9F9D31AB-D2FE-4EB5-9F0D-9938F5243A7B}" type="pres">
      <dgm:prSet presAssocID="{CED387EA-BC0E-49F4-B61D-7301D32E2645}" presName="vert1" presStyleCnt="0"/>
      <dgm:spPr/>
    </dgm:pt>
    <dgm:pt modelId="{C82C6A31-17C0-4420-9CC3-43D00CDCF45A}" type="pres">
      <dgm:prSet presAssocID="{5ECFD746-1B39-46A4-A82A-1C02072D638A}" presName="vertSpace2a" presStyleCnt="0"/>
      <dgm:spPr/>
    </dgm:pt>
    <dgm:pt modelId="{E0051737-5E83-470C-854A-245884959954}" type="pres">
      <dgm:prSet presAssocID="{5ECFD746-1B39-46A4-A82A-1C02072D638A}" presName="horz2" presStyleCnt="0"/>
      <dgm:spPr/>
    </dgm:pt>
    <dgm:pt modelId="{E5356C82-22AD-4B0A-897F-F5EF9D04DBB5}" type="pres">
      <dgm:prSet presAssocID="{5ECFD746-1B39-46A4-A82A-1C02072D638A}" presName="horzSpace2" presStyleCnt="0"/>
      <dgm:spPr/>
    </dgm:pt>
    <dgm:pt modelId="{C1A0EC67-7116-40E4-AB8F-EFC7315D9435}" type="pres">
      <dgm:prSet presAssocID="{5ECFD746-1B39-46A4-A82A-1C02072D638A}" presName="tx2" presStyleLbl="revTx" presStyleIdx="4" presStyleCnt="11"/>
      <dgm:spPr/>
      <dgm:t>
        <a:bodyPr/>
        <a:lstStyle/>
        <a:p>
          <a:endParaRPr lang="el-GR"/>
        </a:p>
      </dgm:t>
    </dgm:pt>
    <dgm:pt modelId="{10A1C353-FAFC-44EC-9EEA-B94ABCBC56CD}" type="pres">
      <dgm:prSet presAssocID="{5ECFD746-1B39-46A4-A82A-1C02072D638A}" presName="vert2" presStyleCnt="0"/>
      <dgm:spPr/>
    </dgm:pt>
    <dgm:pt modelId="{A7ACA3A9-38B9-4124-8628-146780F39120}" type="pres">
      <dgm:prSet presAssocID="{5ECFD746-1B39-46A4-A82A-1C02072D638A}" presName="thinLine2b" presStyleLbl="callout" presStyleIdx="2" presStyleCnt="7"/>
      <dgm:spPr/>
    </dgm:pt>
    <dgm:pt modelId="{42809824-0CF3-49BC-A77E-71B55B7D4FAE}" type="pres">
      <dgm:prSet presAssocID="{5ECFD746-1B39-46A4-A82A-1C02072D638A}" presName="vertSpace2b" presStyleCnt="0"/>
      <dgm:spPr/>
    </dgm:pt>
    <dgm:pt modelId="{DC594900-5FBC-43F0-9E74-3144FC224C53}" type="pres">
      <dgm:prSet presAssocID="{4AE94024-55D9-4F7A-93A6-5AC54EF1E78C}" presName="horz2" presStyleCnt="0"/>
      <dgm:spPr/>
    </dgm:pt>
    <dgm:pt modelId="{B25B1A8C-EF3C-4F3C-80DA-9056E45E1BD7}" type="pres">
      <dgm:prSet presAssocID="{4AE94024-55D9-4F7A-93A6-5AC54EF1E78C}" presName="horzSpace2" presStyleCnt="0"/>
      <dgm:spPr/>
    </dgm:pt>
    <dgm:pt modelId="{B30FAEE7-E98F-403E-8FFA-55298C6E0DC2}" type="pres">
      <dgm:prSet presAssocID="{4AE94024-55D9-4F7A-93A6-5AC54EF1E78C}" presName="tx2" presStyleLbl="revTx" presStyleIdx="5" presStyleCnt="11"/>
      <dgm:spPr/>
      <dgm:t>
        <a:bodyPr/>
        <a:lstStyle/>
        <a:p>
          <a:endParaRPr lang="el-GR"/>
        </a:p>
      </dgm:t>
    </dgm:pt>
    <dgm:pt modelId="{3E950BFB-E648-4EBF-98F4-DC491D831D1B}" type="pres">
      <dgm:prSet presAssocID="{4AE94024-55D9-4F7A-93A6-5AC54EF1E78C}" presName="vert2" presStyleCnt="0"/>
      <dgm:spPr/>
    </dgm:pt>
    <dgm:pt modelId="{9F9B899A-41BD-4A9E-A2C0-7B6582F499DA}" type="pres">
      <dgm:prSet presAssocID="{4AE94024-55D9-4F7A-93A6-5AC54EF1E78C}" presName="thinLine2b" presStyleLbl="callout" presStyleIdx="3" presStyleCnt="7"/>
      <dgm:spPr/>
    </dgm:pt>
    <dgm:pt modelId="{8EF2A4E6-7DF8-4180-8831-59342FB72C36}" type="pres">
      <dgm:prSet presAssocID="{4AE94024-55D9-4F7A-93A6-5AC54EF1E78C}" presName="vertSpace2b" presStyleCnt="0"/>
      <dgm:spPr/>
    </dgm:pt>
    <dgm:pt modelId="{2D46AA6F-38C2-4514-B974-ED8C444286A2}" type="pres">
      <dgm:prSet presAssocID="{C31A878D-1C05-4F15-A00E-D60B393E9ED1}" presName="horz2" presStyleCnt="0"/>
      <dgm:spPr/>
    </dgm:pt>
    <dgm:pt modelId="{DF886C46-656A-4C24-B0CD-AA4B52FA7398}" type="pres">
      <dgm:prSet presAssocID="{C31A878D-1C05-4F15-A00E-D60B393E9ED1}" presName="horzSpace2" presStyleCnt="0"/>
      <dgm:spPr/>
    </dgm:pt>
    <dgm:pt modelId="{99866315-1EA9-4286-8E04-7239BC45F303}" type="pres">
      <dgm:prSet presAssocID="{C31A878D-1C05-4F15-A00E-D60B393E9ED1}" presName="tx2" presStyleLbl="revTx" presStyleIdx="6" presStyleCnt="11"/>
      <dgm:spPr/>
      <dgm:t>
        <a:bodyPr/>
        <a:lstStyle/>
        <a:p>
          <a:endParaRPr lang="el-GR"/>
        </a:p>
      </dgm:t>
    </dgm:pt>
    <dgm:pt modelId="{9828D41D-AB39-4C2D-A8B4-68E5D4C58300}" type="pres">
      <dgm:prSet presAssocID="{C31A878D-1C05-4F15-A00E-D60B393E9ED1}" presName="vert2" presStyleCnt="0"/>
      <dgm:spPr/>
    </dgm:pt>
    <dgm:pt modelId="{8E612846-C5C8-4C9E-A347-98A63C4CBD53}" type="pres">
      <dgm:prSet presAssocID="{C31A878D-1C05-4F15-A00E-D60B393E9ED1}" presName="thinLine2b" presStyleLbl="callout" presStyleIdx="4" presStyleCnt="7"/>
      <dgm:spPr/>
    </dgm:pt>
    <dgm:pt modelId="{23C2AE6A-4EED-42ED-98E7-06142B44286E}" type="pres">
      <dgm:prSet presAssocID="{C31A878D-1C05-4F15-A00E-D60B393E9ED1}" presName="vertSpace2b" presStyleCnt="0"/>
      <dgm:spPr/>
    </dgm:pt>
    <dgm:pt modelId="{CAF28635-7A40-4E24-81CB-341EE7EC3644}" type="pres">
      <dgm:prSet presAssocID="{C553E139-4A2F-49BD-AFA0-95085FBC5E14}" presName="thickLine" presStyleLbl="alignNode1" presStyleIdx="2" presStyleCnt="4"/>
      <dgm:spPr/>
    </dgm:pt>
    <dgm:pt modelId="{2D9FD493-C60D-448A-90AE-6E7A4F2C8367}" type="pres">
      <dgm:prSet presAssocID="{C553E139-4A2F-49BD-AFA0-95085FBC5E14}" presName="horz1" presStyleCnt="0"/>
      <dgm:spPr/>
    </dgm:pt>
    <dgm:pt modelId="{574DA66B-075D-4EF8-87A9-A48E2E13C680}" type="pres">
      <dgm:prSet presAssocID="{C553E139-4A2F-49BD-AFA0-95085FBC5E14}" presName="tx1" presStyleLbl="revTx" presStyleIdx="7" presStyleCnt="11"/>
      <dgm:spPr/>
      <dgm:t>
        <a:bodyPr/>
        <a:lstStyle/>
        <a:p>
          <a:endParaRPr lang="el-GR"/>
        </a:p>
      </dgm:t>
    </dgm:pt>
    <dgm:pt modelId="{F783276C-0602-4053-B2FB-1F4E4FE063AE}" type="pres">
      <dgm:prSet presAssocID="{C553E139-4A2F-49BD-AFA0-95085FBC5E14}" presName="vert1" presStyleCnt="0"/>
      <dgm:spPr/>
    </dgm:pt>
    <dgm:pt modelId="{DACD87F6-98C6-4F26-9927-8732D0441664}" type="pres">
      <dgm:prSet presAssocID="{F830C974-0EF7-4EE8-844B-C5EA8FA463EF}" presName="vertSpace2a" presStyleCnt="0"/>
      <dgm:spPr/>
    </dgm:pt>
    <dgm:pt modelId="{3BFDAA1B-8E99-4EBD-9400-F883C94B5C58}" type="pres">
      <dgm:prSet presAssocID="{F830C974-0EF7-4EE8-844B-C5EA8FA463EF}" presName="horz2" presStyleCnt="0"/>
      <dgm:spPr/>
    </dgm:pt>
    <dgm:pt modelId="{82FB3F31-B6AC-4A53-8ABD-99445728F100}" type="pres">
      <dgm:prSet presAssocID="{F830C974-0EF7-4EE8-844B-C5EA8FA463EF}" presName="horzSpace2" presStyleCnt="0"/>
      <dgm:spPr/>
    </dgm:pt>
    <dgm:pt modelId="{8FE294B7-57D4-4B86-91EE-3CC8C045D55B}" type="pres">
      <dgm:prSet presAssocID="{F830C974-0EF7-4EE8-844B-C5EA8FA463EF}" presName="tx2" presStyleLbl="revTx" presStyleIdx="8" presStyleCnt="11"/>
      <dgm:spPr/>
      <dgm:t>
        <a:bodyPr/>
        <a:lstStyle/>
        <a:p>
          <a:endParaRPr lang="el-GR"/>
        </a:p>
      </dgm:t>
    </dgm:pt>
    <dgm:pt modelId="{0A1381B6-BED8-4067-B5CC-4CF11F95FC8D}" type="pres">
      <dgm:prSet presAssocID="{F830C974-0EF7-4EE8-844B-C5EA8FA463EF}" presName="vert2" presStyleCnt="0"/>
      <dgm:spPr/>
    </dgm:pt>
    <dgm:pt modelId="{0B51975A-3C5D-4BEB-AAE5-9B81FF7A3DC0}" type="pres">
      <dgm:prSet presAssocID="{F830C974-0EF7-4EE8-844B-C5EA8FA463EF}" presName="thinLine2b" presStyleLbl="callout" presStyleIdx="5" presStyleCnt="7"/>
      <dgm:spPr/>
    </dgm:pt>
    <dgm:pt modelId="{B24C8219-F486-4AF6-8C63-4572BA5AB3B8}" type="pres">
      <dgm:prSet presAssocID="{F830C974-0EF7-4EE8-844B-C5EA8FA463EF}" presName="vertSpace2b" presStyleCnt="0"/>
      <dgm:spPr/>
    </dgm:pt>
    <dgm:pt modelId="{6602ED6A-7DFD-43C9-B274-0F0666CA60C6}" type="pres">
      <dgm:prSet presAssocID="{66F2A476-6C00-43CF-9417-519047BC0055}" presName="thickLine" presStyleLbl="alignNode1" presStyleIdx="3" presStyleCnt="4"/>
      <dgm:spPr/>
    </dgm:pt>
    <dgm:pt modelId="{6BA7CFAC-CD05-4253-A1D1-BAEC2FCB6BD5}" type="pres">
      <dgm:prSet presAssocID="{66F2A476-6C00-43CF-9417-519047BC0055}" presName="horz1" presStyleCnt="0"/>
      <dgm:spPr/>
    </dgm:pt>
    <dgm:pt modelId="{5FE3262C-C556-4A1D-912E-C8C614A0FD04}" type="pres">
      <dgm:prSet presAssocID="{66F2A476-6C00-43CF-9417-519047BC0055}" presName="tx1" presStyleLbl="revTx" presStyleIdx="9" presStyleCnt="11"/>
      <dgm:spPr/>
      <dgm:t>
        <a:bodyPr/>
        <a:lstStyle/>
        <a:p>
          <a:endParaRPr lang="el-GR"/>
        </a:p>
      </dgm:t>
    </dgm:pt>
    <dgm:pt modelId="{E0515A8F-7EED-45D4-8D0A-ACF15762D018}" type="pres">
      <dgm:prSet presAssocID="{66F2A476-6C00-43CF-9417-519047BC0055}" presName="vert1" presStyleCnt="0"/>
      <dgm:spPr/>
    </dgm:pt>
    <dgm:pt modelId="{D16E2697-3D30-4824-A0E3-C4D8CC04DBE8}" type="pres">
      <dgm:prSet presAssocID="{23437C60-46E7-4FED-87B4-CC6D6A1E1D89}" presName="vertSpace2a" presStyleCnt="0"/>
      <dgm:spPr/>
    </dgm:pt>
    <dgm:pt modelId="{635699EB-2E75-496C-A067-2ACF065B87DE}" type="pres">
      <dgm:prSet presAssocID="{23437C60-46E7-4FED-87B4-CC6D6A1E1D89}" presName="horz2" presStyleCnt="0"/>
      <dgm:spPr/>
    </dgm:pt>
    <dgm:pt modelId="{94D7EE20-5005-411B-8738-467D9C8263E5}" type="pres">
      <dgm:prSet presAssocID="{23437C60-46E7-4FED-87B4-CC6D6A1E1D89}" presName="horzSpace2" presStyleCnt="0"/>
      <dgm:spPr/>
    </dgm:pt>
    <dgm:pt modelId="{16C3735F-F5D3-4D51-A100-C3436E83FA5B}" type="pres">
      <dgm:prSet presAssocID="{23437C60-46E7-4FED-87B4-CC6D6A1E1D89}" presName="tx2" presStyleLbl="revTx" presStyleIdx="10" presStyleCnt="11"/>
      <dgm:spPr/>
      <dgm:t>
        <a:bodyPr/>
        <a:lstStyle/>
        <a:p>
          <a:endParaRPr lang="el-GR"/>
        </a:p>
      </dgm:t>
    </dgm:pt>
    <dgm:pt modelId="{5ABB97F2-3F06-4A4E-9F78-41AD97A4F355}" type="pres">
      <dgm:prSet presAssocID="{23437C60-46E7-4FED-87B4-CC6D6A1E1D89}" presName="vert2" presStyleCnt="0"/>
      <dgm:spPr/>
    </dgm:pt>
    <dgm:pt modelId="{297D58A3-23D9-4041-9F58-5F233F0B8EA4}" type="pres">
      <dgm:prSet presAssocID="{23437C60-46E7-4FED-87B4-CC6D6A1E1D89}" presName="thinLine2b" presStyleLbl="callout" presStyleIdx="6" presStyleCnt="7"/>
      <dgm:spPr/>
    </dgm:pt>
    <dgm:pt modelId="{06F00098-0374-4826-B80D-DDCA5E542F33}" type="pres">
      <dgm:prSet presAssocID="{23437C60-46E7-4FED-87B4-CC6D6A1E1D89}" presName="vertSpace2b" presStyleCnt="0"/>
      <dgm:spPr/>
    </dgm:pt>
  </dgm:ptLst>
  <dgm:cxnLst>
    <dgm:cxn modelId="{5A5B7A70-5DA7-4F42-8C7C-B37BEA2D1D4C}" type="presOf" srcId="{66F2A476-6C00-43CF-9417-519047BC0055}" destId="{5FE3262C-C556-4A1D-912E-C8C614A0FD04}" srcOrd="0" destOrd="0" presId="urn:microsoft.com/office/officeart/2008/layout/LinedList"/>
    <dgm:cxn modelId="{AA5E6AD8-C70D-4A05-B918-7E2D60C7CCB3}" type="presOf" srcId="{CED387EA-BC0E-49F4-B61D-7301D32E2645}" destId="{E5E5B519-B451-466A-B7FD-4AFBE8C51A03}" srcOrd="0" destOrd="0" presId="urn:microsoft.com/office/officeart/2008/layout/LinedList"/>
    <dgm:cxn modelId="{AEB326E4-8742-4060-9AFF-8C5286665D33}" type="presOf" srcId="{12DA1B30-F90B-4072-B786-2FD45ABEA35C}" destId="{AAA43555-6F5C-438B-92F2-BA7C2139CEF7}" srcOrd="0" destOrd="0" presId="urn:microsoft.com/office/officeart/2008/layout/LinedList"/>
    <dgm:cxn modelId="{B51F0DE9-488A-4CC4-89C5-2574A04A76C1}" srcId="{66F2A476-6C00-43CF-9417-519047BC0055}" destId="{23437C60-46E7-4FED-87B4-CC6D6A1E1D89}" srcOrd="0" destOrd="0" parTransId="{2FCC9FB1-4D40-4500-BDFA-8EDBD0C8C821}" sibTransId="{1E14D653-8F17-4978-8608-293B7BD5E60B}"/>
    <dgm:cxn modelId="{977CE7E0-9EB3-490E-A7E1-C92DE269BD51}" srcId="{CED387EA-BC0E-49F4-B61D-7301D32E2645}" destId="{4AE94024-55D9-4F7A-93A6-5AC54EF1E78C}" srcOrd="1" destOrd="0" parTransId="{FE33ABC6-F17D-455F-ABD2-48559F3E1EEA}" sibTransId="{29E31264-FFF8-4E05-94F0-A049074B786A}"/>
    <dgm:cxn modelId="{1390970E-574D-4B7F-83B3-3F3F75DD3DBD}" type="presOf" srcId="{C553E139-4A2F-49BD-AFA0-95085FBC5E14}" destId="{574DA66B-075D-4EF8-87A9-A48E2E13C680}" srcOrd="0" destOrd="0" presId="urn:microsoft.com/office/officeart/2008/layout/LinedList"/>
    <dgm:cxn modelId="{C1006615-4B6E-4E1F-9F8D-3A78BC8F9C37}" srcId="{EB8B22C5-82EA-41D3-86E6-44DE517B4541}" destId="{66F2A476-6C00-43CF-9417-519047BC0055}" srcOrd="3" destOrd="0" parTransId="{0D4845AC-1F03-4B6D-B987-8D944BC725CA}" sibTransId="{D1263E9C-02E9-4139-A072-E7128ABDB25A}"/>
    <dgm:cxn modelId="{3489722B-E2FE-4CC0-AF34-483324BEEB63}" srcId="{EB8B22C5-82EA-41D3-86E6-44DE517B4541}" destId="{12DA1B30-F90B-4072-B786-2FD45ABEA35C}" srcOrd="0" destOrd="0" parTransId="{9C48703E-3509-41A8-9EA0-B90ACAB4FB45}" sibTransId="{F3FC6F47-BE73-4AF9-97CA-DE6ED15404BF}"/>
    <dgm:cxn modelId="{7C04FA69-9172-4D74-B577-399C94CDCCC1}" srcId="{12DA1B30-F90B-4072-B786-2FD45ABEA35C}" destId="{19713123-33E9-40D7-B13F-93B1869D7D1A}" srcOrd="1" destOrd="0" parTransId="{86B48914-4293-4472-BD8E-B61F2B4480BC}" sibTransId="{877D4DC2-19B9-4547-B904-C0A89EB22345}"/>
    <dgm:cxn modelId="{23C272A3-00F4-42E5-BA0B-D2317C947993}" type="presOf" srcId="{B4D998AA-5F11-42FB-A65F-3729AC27B882}" destId="{34929234-F2FD-4CFE-9451-DC6056A568B4}" srcOrd="0" destOrd="0" presId="urn:microsoft.com/office/officeart/2008/layout/LinedList"/>
    <dgm:cxn modelId="{516B7D85-0B4E-41CE-B1D7-B1097ECBF882}" srcId="{EB8B22C5-82EA-41D3-86E6-44DE517B4541}" destId="{CED387EA-BC0E-49F4-B61D-7301D32E2645}" srcOrd="1" destOrd="0" parTransId="{EE02439A-F9CC-4F2E-838E-F21ECCB07055}" sibTransId="{75A2BFD1-1B41-4D89-8D80-C12AE3733B76}"/>
    <dgm:cxn modelId="{400721A7-E421-4D30-92A9-FA7088AC4E13}" type="presOf" srcId="{5ECFD746-1B39-46A4-A82A-1C02072D638A}" destId="{C1A0EC67-7116-40E4-AB8F-EFC7315D9435}" srcOrd="0" destOrd="0" presId="urn:microsoft.com/office/officeart/2008/layout/LinedList"/>
    <dgm:cxn modelId="{BEA73E9A-1178-4E02-9F63-DE65351DC2D9}" type="presOf" srcId="{C31A878D-1C05-4F15-A00E-D60B393E9ED1}" destId="{99866315-1EA9-4286-8E04-7239BC45F303}" srcOrd="0" destOrd="0" presId="urn:microsoft.com/office/officeart/2008/layout/LinedList"/>
    <dgm:cxn modelId="{232C66C9-0F04-4E84-92D6-5DC3E016117E}" type="presOf" srcId="{23437C60-46E7-4FED-87B4-CC6D6A1E1D89}" destId="{16C3735F-F5D3-4D51-A100-C3436E83FA5B}" srcOrd="0" destOrd="0" presId="urn:microsoft.com/office/officeart/2008/layout/LinedList"/>
    <dgm:cxn modelId="{3D551000-4203-475D-A00E-484F0798392F}" srcId="{C553E139-4A2F-49BD-AFA0-95085FBC5E14}" destId="{F830C974-0EF7-4EE8-844B-C5EA8FA463EF}" srcOrd="0" destOrd="0" parTransId="{A5DC892A-4D44-4951-825F-8EB1592B37FF}" sibTransId="{271199AC-21D2-4163-B4D5-42751F0685E1}"/>
    <dgm:cxn modelId="{10578825-494D-4E36-99D1-C70E0C19CF03}" type="presOf" srcId="{4AE94024-55D9-4F7A-93A6-5AC54EF1E78C}" destId="{B30FAEE7-E98F-403E-8FFA-55298C6E0DC2}" srcOrd="0" destOrd="0" presId="urn:microsoft.com/office/officeart/2008/layout/LinedList"/>
    <dgm:cxn modelId="{FD078A1F-8BDE-4570-B4D3-8A14CE36D241}" type="presOf" srcId="{F830C974-0EF7-4EE8-844B-C5EA8FA463EF}" destId="{8FE294B7-57D4-4B86-91EE-3CC8C045D55B}" srcOrd="0" destOrd="0" presId="urn:microsoft.com/office/officeart/2008/layout/LinedList"/>
    <dgm:cxn modelId="{0AC0BB06-0835-4DB8-8D12-A98D2C4ABF78}" srcId="{CED387EA-BC0E-49F4-B61D-7301D32E2645}" destId="{C31A878D-1C05-4F15-A00E-D60B393E9ED1}" srcOrd="2" destOrd="0" parTransId="{9C18EF6E-2B80-4A48-9088-43B1C99B7943}" sibTransId="{3269C887-466F-41ED-99DB-D5687EB37672}"/>
    <dgm:cxn modelId="{A1E47F86-304F-4EC7-9A5F-70E3BBBD8BBF}" srcId="{CED387EA-BC0E-49F4-B61D-7301D32E2645}" destId="{5ECFD746-1B39-46A4-A82A-1C02072D638A}" srcOrd="0" destOrd="0" parTransId="{BF0C5778-9A49-4BCD-9FE0-E6D2703914D1}" sibTransId="{CE5297C0-4081-47FA-ADDA-7381D2DD09E1}"/>
    <dgm:cxn modelId="{CE82E10A-2337-4C60-878D-C0FD79C10E5C}" type="presOf" srcId="{19713123-33E9-40D7-B13F-93B1869D7D1A}" destId="{FFC0869D-970D-418B-9F17-1ABA574D1164}" srcOrd="0" destOrd="0" presId="urn:microsoft.com/office/officeart/2008/layout/LinedList"/>
    <dgm:cxn modelId="{F99BC186-17E0-497E-AA86-B79E385BA81E}" srcId="{12DA1B30-F90B-4072-B786-2FD45ABEA35C}" destId="{B4D998AA-5F11-42FB-A65F-3729AC27B882}" srcOrd="0" destOrd="0" parTransId="{F74137AC-A8C1-4813-8696-EA1A06196126}" sibTransId="{EEFCE13F-4CE9-4BC4-B2E7-3F338F7C3B77}"/>
    <dgm:cxn modelId="{D35B99F2-3C58-4AD4-8BD8-1B3713963515}" type="presOf" srcId="{EB8B22C5-82EA-41D3-86E6-44DE517B4541}" destId="{00A34DA6-562D-47CC-94EF-F0136A43458D}" srcOrd="0" destOrd="0" presId="urn:microsoft.com/office/officeart/2008/layout/LinedList"/>
    <dgm:cxn modelId="{E11AAC7C-F174-49F0-871B-A97A803AEE8F}" srcId="{EB8B22C5-82EA-41D3-86E6-44DE517B4541}" destId="{C553E139-4A2F-49BD-AFA0-95085FBC5E14}" srcOrd="2" destOrd="0" parTransId="{CCB05641-6474-4572-9E44-F331E2E47C49}" sibTransId="{CDDE859D-F610-4198-A60A-297CBED5BF38}"/>
    <dgm:cxn modelId="{003DD1AE-93EF-47CF-BCB0-9DFF7C2546D0}" type="presParOf" srcId="{00A34DA6-562D-47CC-94EF-F0136A43458D}" destId="{EE47D935-000A-4B5B-A4D8-B0D818E9145A}" srcOrd="0" destOrd="0" presId="urn:microsoft.com/office/officeart/2008/layout/LinedList"/>
    <dgm:cxn modelId="{38AC76BD-0542-42ED-82F4-4562BDAD0FCD}" type="presParOf" srcId="{00A34DA6-562D-47CC-94EF-F0136A43458D}" destId="{B6EE1833-8F7C-42A3-8EA8-B5F3C7900544}" srcOrd="1" destOrd="0" presId="urn:microsoft.com/office/officeart/2008/layout/LinedList"/>
    <dgm:cxn modelId="{96B56357-3778-4467-9485-6DE0B883F0AE}" type="presParOf" srcId="{B6EE1833-8F7C-42A3-8EA8-B5F3C7900544}" destId="{AAA43555-6F5C-438B-92F2-BA7C2139CEF7}" srcOrd="0" destOrd="0" presId="urn:microsoft.com/office/officeart/2008/layout/LinedList"/>
    <dgm:cxn modelId="{AB876CF3-C196-4F93-8284-03F031F1BF44}" type="presParOf" srcId="{B6EE1833-8F7C-42A3-8EA8-B5F3C7900544}" destId="{213C8B6F-2BAC-45DA-AC8E-1760005888A6}" srcOrd="1" destOrd="0" presId="urn:microsoft.com/office/officeart/2008/layout/LinedList"/>
    <dgm:cxn modelId="{28BBA9E0-19AD-463E-8960-FA626433AE97}" type="presParOf" srcId="{213C8B6F-2BAC-45DA-AC8E-1760005888A6}" destId="{6B5897EB-0672-45CA-82D8-AA5AF91001EB}" srcOrd="0" destOrd="0" presId="urn:microsoft.com/office/officeart/2008/layout/LinedList"/>
    <dgm:cxn modelId="{A8B829EC-B52B-43E5-ADF1-4D2E67573D5C}" type="presParOf" srcId="{213C8B6F-2BAC-45DA-AC8E-1760005888A6}" destId="{6EA0D024-CE00-47EB-BDA3-8460EA8D9404}" srcOrd="1" destOrd="0" presId="urn:microsoft.com/office/officeart/2008/layout/LinedList"/>
    <dgm:cxn modelId="{2E989837-CE04-4047-B933-68F3412AD3F2}" type="presParOf" srcId="{6EA0D024-CE00-47EB-BDA3-8460EA8D9404}" destId="{D1E8A90E-1810-4293-9D28-1ED500C3A918}" srcOrd="0" destOrd="0" presId="urn:microsoft.com/office/officeart/2008/layout/LinedList"/>
    <dgm:cxn modelId="{AFB326B8-BC33-401C-A8F3-656F0522FBA3}" type="presParOf" srcId="{6EA0D024-CE00-47EB-BDA3-8460EA8D9404}" destId="{34929234-F2FD-4CFE-9451-DC6056A568B4}" srcOrd="1" destOrd="0" presId="urn:microsoft.com/office/officeart/2008/layout/LinedList"/>
    <dgm:cxn modelId="{3BD19333-96DB-4AE3-8D65-3D6BCAD06D5A}" type="presParOf" srcId="{6EA0D024-CE00-47EB-BDA3-8460EA8D9404}" destId="{04D3A300-94E6-46C3-94BD-6ACD57FBA423}" srcOrd="2" destOrd="0" presId="urn:microsoft.com/office/officeart/2008/layout/LinedList"/>
    <dgm:cxn modelId="{77AF2AF3-450C-41AA-9A3D-8D7BD9E76C6D}" type="presParOf" srcId="{213C8B6F-2BAC-45DA-AC8E-1760005888A6}" destId="{98251E43-A58A-4FCC-9528-F9782DB60BAC}" srcOrd="2" destOrd="0" presId="urn:microsoft.com/office/officeart/2008/layout/LinedList"/>
    <dgm:cxn modelId="{52A10E2C-37C3-4E5C-A2FF-5A6E250E2170}" type="presParOf" srcId="{213C8B6F-2BAC-45DA-AC8E-1760005888A6}" destId="{6CCE36D0-F61D-4F95-9DF4-89FA9323BA8B}" srcOrd="3" destOrd="0" presId="urn:microsoft.com/office/officeart/2008/layout/LinedList"/>
    <dgm:cxn modelId="{EB308ABA-04F8-46A4-B087-7851D5D963C9}" type="presParOf" srcId="{213C8B6F-2BAC-45DA-AC8E-1760005888A6}" destId="{6F372A9E-3A30-453B-82A0-8CA15B17A365}" srcOrd="4" destOrd="0" presId="urn:microsoft.com/office/officeart/2008/layout/LinedList"/>
    <dgm:cxn modelId="{B4768035-5292-4DF3-B75C-51935A3D19C9}" type="presParOf" srcId="{6F372A9E-3A30-453B-82A0-8CA15B17A365}" destId="{0B9A4C2A-D4E4-48DA-995B-9B9FCE374F07}" srcOrd="0" destOrd="0" presId="urn:microsoft.com/office/officeart/2008/layout/LinedList"/>
    <dgm:cxn modelId="{F6A5AB2E-A258-49F3-B524-8C0557DB5C29}" type="presParOf" srcId="{6F372A9E-3A30-453B-82A0-8CA15B17A365}" destId="{FFC0869D-970D-418B-9F17-1ABA574D1164}" srcOrd="1" destOrd="0" presId="urn:microsoft.com/office/officeart/2008/layout/LinedList"/>
    <dgm:cxn modelId="{3CE83018-4154-4DB2-834C-83E0F90AB9D8}" type="presParOf" srcId="{6F372A9E-3A30-453B-82A0-8CA15B17A365}" destId="{15A8751B-E942-429F-A557-465492705C7F}" srcOrd="2" destOrd="0" presId="urn:microsoft.com/office/officeart/2008/layout/LinedList"/>
    <dgm:cxn modelId="{E0A82023-D7E8-4B4F-8D13-66A489E139C8}" type="presParOf" srcId="{213C8B6F-2BAC-45DA-AC8E-1760005888A6}" destId="{9B71786B-C15C-404C-9AAE-74AE7E21A160}" srcOrd="5" destOrd="0" presId="urn:microsoft.com/office/officeart/2008/layout/LinedList"/>
    <dgm:cxn modelId="{45A2A8C0-A5CA-4B0D-8D4A-8B0309DFFFB8}" type="presParOf" srcId="{213C8B6F-2BAC-45DA-AC8E-1760005888A6}" destId="{58B61893-C307-44E4-B71F-69EAA2141C6F}" srcOrd="6" destOrd="0" presId="urn:microsoft.com/office/officeart/2008/layout/LinedList"/>
    <dgm:cxn modelId="{FB585E11-1B0C-406D-8031-68E58B13D526}" type="presParOf" srcId="{00A34DA6-562D-47CC-94EF-F0136A43458D}" destId="{AB8631AA-F790-4AE4-9349-A2BF91F4D5B1}" srcOrd="2" destOrd="0" presId="urn:microsoft.com/office/officeart/2008/layout/LinedList"/>
    <dgm:cxn modelId="{87F8E3C8-AA61-4C2C-9630-115F4C8BEE11}" type="presParOf" srcId="{00A34DA6-562D-47CC-94EF-F0136A43458D}" destId="{AB0E32F3-9741-4D53-AB43-6612C166B7C5}" srcOrd="3" destOrd="0" presId="urn:microsoft.com/office/officeart/2008/layout/LinedList"/>
    <dgm:cxn modelId="{7673B004-E260-4291-9CB6-4DA3AB2EA49D}" type="presParOf" srcId="{AB0E32F3-9741-4D53-AB43-6612C166B7C5}" destId="{E5E5B519-B451-466A-B7FD-4AFBE8C51A03}" srcOrd="0" destOrd="0" presId="urn:microsoft.com/office/officeart/2008/layout/LinedList"/>
    <dgm:cxn modelId="{B5AFDF05-6517-4A0D-9DDE-DC70F22EAF18}" type="presParOf" srcId="{AB0E32F3-9741-4D53-AB43-6612C166B7C5}" destId="{9F9D31AB-D2FE-4EB5-9F0D-9938F5243A7B}" srcOrd="1" destOrd="0" presId="urn:microsoft.com/office/officeart/2008/layout/LinedList"/>
    <dgm:cxn modelId="{90E29516-9459-4D46-9E32-473030A48DDB}" type="presParOf" srcId="{9F9D31AB-D2FE-4EB5-9F0D-9938F5243A7B}" destId="{C82C6A31-17C0-4420-9CC3-43D00CDCF45A}" srcOrd="0" destOrd="0" presId="urn:microsoft.com/office/officeart/2008/layout/LinedList"/>
    <dgm:cxn modelId="{6DB154A9-794F-4B24-B308-9D86E6B9DA72}" type="presParOf" srcId="{9F9D31AB-D2FE-4EB5-9F0D-9938F5243A7B}" destId="{E0051737-5E83-470C-854A-245884959954}" srcOrd="1" destOrd="0" presId="urn:microsoft.com/office/officeart/2008/layout/LinedList"/>
    <dgm:cxn modelId="{F102CF0E-6698-42B4-8F19-1CD231F0A615}" type="presParOf" srcId="{E0051737-5E83-470C-854A-245884959954}" destId="{E5356C82-22AD-4B0A-897F-F5EF9D04DBB5}" srcOrd="0" destOrd="0" presId="urn:microsoft.com/office/officeart/2008/layout/LinedList"/>
    <dgm:cxn modelId="{331DB76C-FA81-4902-A9A1-FA62E7285B8F}" type="presParOf" srcId="{E0051737-5E83-470C-854A-245884959954}" destId="{C1A0EC67-7116-40E4-AB8F-EFC7315D9435}" srcOrd="1" destOrd="0" presId="urn:microsoft.com/office/officeart/2008/layout/LinedList"/>
    <dgm:cxn modelId="{D06B157D-D9C6-4EF6-9180-2B4B5FAB5A40}" type="presParOf" srcId="{E0051737-5E83-470C-854A-245884959954}" destId="{10A1C353-FAFC-44EC-9EEA-B94ABCBC56CD}" srcOrd="2" destOrd="0" presId="urn:microsoft.com/office/officeart/2008/layout/LinedList"/>
    <dgm:cxn modelId="{37F133B9-6F85-4F3F-AE7A-A61EAA355500}" type="presParOf" srcId="{9F9D31AB-D2FE-4EB5-9F0D-9938F5243A7B}" destId="{A7ACA3A9-38B9-4124-8628-146780F39120}" srcOrd="2" destOrd="0" presId="urn:microsoft.com/office/officeart/2008/layout/LinedList"/>
    <dgm:cxn modelId="{CC758278-D723-4A70-83F8-DC9023DB6FC2}" type="presParOf" srcId="{9F9D31AB-D2FE-4EB5-9F0D-9938F5243A7B}" destId="{42809824-0CF3-49BC-A77E-71B55B7D4FAE}" srcOrd="3" destOrd="0" presId="urn:microsoft.com/office/officeart/2008/layout/LinedList"/>
    <dgm:cxn modelId="{D1F78A58-B504-4207-A741-6303A867B553}" type="presParOf" srcId="{9F9D31AB-D2FE-4EB5-9F0D-9938F5243A7B}" destId="{DC594900-5FBC-43F0-9E74-3144FC224C53}" srcOrd="4" destOrd="0" presId="urn:microsoft.com/office/officeart/2008/layout/LinedList"/>
    <dgm:cxn modelId="{5CD2DE18-2DF5-417A-805A-157AB8593350}" type="presParOf" srcId="{DC594900-5FBC-43F0-9E74-3144FC224C53}" destId="{B25B1A8C-EF3C-4F3C-80DA-9056E45E1BD7}" srcOrd="0" destOrd="0" presId="urn:microsoft.com/office/officeart/2008/layout/LinedList"/>
    <dgm:cxn modelId="{41F37CAC-5305-452D-AF96-3BBCFF9B16E5}" type="presParOf" srcId="{DC594900-5FBC-43F0-9E74-3144FC224C53}" destId="{B30FAEE7-E98F-403E-8FFA-55298C6E0DC2}" srcOrd="1" destOrd="0" presId="urn:microsoft.com/office/officeart/2008/layout/LinedList"/>
    <dgm:cxn modelId="{7BE26B20-F19C-4692-9ABD-D1F0F3E7B253}" type="presParOf" srcId="{DC594900-5FBC-43F0-9E74-3144FC224C53}" destId="{3E950BFB-E648-4EBF-98F4-DC491D831D1B}" srcOrd="2" destOrd="0" presId="urn:microsoft.com/office/officeart/2008/layout/LinedList"/>
    <dgm:cxn modelId="{D4AD713F-6AC7-4603-8B19-AEC2BBFA6692}" type="presParOf" srcId="{9F9D31AB-D2FE-4EB5-9F0D-9938F5243A7B}" destId="{9F9B899A-41BD-4A9E-A2C0-7B6582F499DA}" srcOrd="5" destOrd="0" presId="urn:microsoft.com/office/officeart/2008/layout/LinedList"/>
    <dgm:cxn modelId="{8456CE52-4BDF-4A08-86E0-004380A3F42A}" type="presParOf" srcId="{9F9D31AB-D2FE-4EB5-9F0D-9938F5243A7B}" destId="{8EF2A4E6-7DF8-4180-8831-59342FB72C36}" srcOrd="6" destOrd="0" presId="urn:microsoft.com/office/officeart/2008/layout/LinedList"/>
    <dgm:cxn modelId="{3C78D492-966A-40E9-8B6A-A12AA9C675BA}" type="presParOf" srcId="{9F9D31AB-D2FE-4EB5-9F0D-9938F5243A7B}" destId="{2D46AA6F-38C2-4514-B974-ED8C444286A2}" srcOrd="7" destOrd="0" presId="urn:microsoft.com/office/officeart/2008/layout/LinedList"/>
    <dgm:cxn modelId="{618DAB44-BEF7-4134-B5A2-A82C8B27B590}" type="presParOf" srcId="{2D46AA6F-38C2-4514-B974-ED8C444286A2}" destId="{DF886C46-656A-4C24-B0CD-AA4B52FA7398}" srcOrd="0" destOrd="0" presId="urn:microsoft.com/office/officeart/2008/layout/LinedList"/>
    <dgm:cxn modelId="{0D541D8E-A955-4E79-8461-43F0760B8CC3}" type="presParOf" srcId="{2D46AA6F-38C2-4514-B974-ED8C444286A2}" destId="{99866315-1EA9-4286-8E04-7239BC45F303}" srcOrd="1" destOrd="0" presId="urn:microsoft.com/office/officeart/2008/layout/LinedList"/>
    <dgm:cxn modelId="{A266DA46-90D1-48A5-9529-0B2E59D0DD0B}" type="presParOf" srcId="{2D46AA6F-38C2-4514-B974-ED8C444286A2}" destId="{9828D41D-AB39-4C2D-A8B4-68E5D4C58300}" srcOrd="2" destOrd="0" presId="urn:microsoft.com/office/officeart/2008/layout/LinedList"/>
    <dgm:cxn modelId="{06B81618-B1C2-4516-96D1-3049BA3F5BE8}" type="presParOf" srcId="{9F9D31AB-D2FE-4EB5-9F0D-9938F5243A7B}" destId="{8E612846-C5C8-4C9E-A347-98A63C4CBD53}" srcOrd="8" destOrd="0" presId="urn:microsoft.com/office/officeart/2008/layout/LinedList"/>
    <dgm:cxn modelId="{A3F21925-C99F-49DA-890F-06D13FC96CE5}" type="presParOf" srcId="{9F9D31AB-D2FE-4EB5-9F0D-9938F5243A7B}" destId="{23C2AE6A-4EED-42ED-98E7-06142B44286E}" srcOrd="9" destOrd="0" presId="urn:microsoft.com/office/officeart/2008/layout/LinedList"/>
    <dgm:cxn modelId="{126DD027-E5DB-4295-863F-5F6109C09BC6}" type="presParOf" srcId="{00A34DA6-562D-47CC-94EF-F0136A43458D}" destId="{CAF28635-7A40-4E24-81CB-341EE7EC3644}" srcOrd="4" destOrd="0" presId="urn:microsoft.com/office/officeart/2008/layout/LinedList"/>
    <dgm:cxn modelId="{04B8A506-06BC-4E95-82D9-B6102CF155F8}" type="presParOf" srcId="{00A34DA6-562D-47CC-94EF-F0136A43458D}" destId="{2D9FD493-C60D-448A-90AE-6E7A4F2C8367}" srcOrd="5" destOrd="0" presId="urn:microsoft.com/office/officeart/2008/layout/LinedList"/>
    <dgm:cxn modelId="{DA662E31-D2F1-4CF5-8442-076EF1F1058E}" type="presParOf" srcId="{2D9FD493-C60D-448A-90AE-6E7A4F2C8367}" destId="{574DA66B-075D-4EF8-87A9-A48E2E13C680}" srcOrd="0" destOrd="0" presId="urn:microsoft.com/office/officeart/2008/layout/LinedList"/>
    <dgm:cxn modelId="{AD98045A-444A-4B7F-B206-59AA04E6C5B2}" type="presParOf" srcId="{2D9FD493-C60D-448A-90AE-6E7A4F2C8367}" destId="{F783276C-0602-4053-B2FB-1F4E4FE063AE}" srcOrd="1" destOrd="0" presId="urn:microsoft.com/office/officeart/2008/layout/LinedList"/>
    <dgm:cxn modelId="{4A327EC4-537A-448E-AF36-BCE8C1233351}" type="presParOf" srcId="{F783276C-0602-4053-B2FB-1F4E4FE063AE}" destId="{DACD87F6-98C6-4F26-9927-8732D0441664}" srcOrd="0" destOrd="0" presId="urn:microsoft.com/office/officeart/2008/layout/LinedList"/>
    <dgm:cxn modelId="{3E38FBF9-FBCF-4543-AE53-5DBDB1DDC960}" type="presParOf" srcId="{F783276C-0602-4053-B2FB-1F4E4FE063AE}" destId="{3BFDAA1B-8E99-4EBD-9400-F883C94B5C58}" srcOrd="1" destOrd="0" presId="urn:microsoft.com/office/officeart/2008/layout/LinedList"/>
    <dgm:cxn modelId="{6EFCBAA7-A64D-4569-8EB8-505700407BDD}" type="presParOf" srcId="{3BFDAA1B-8E99-4EBD-9400-F883C94B5C58}" destId="{82FB3F31-B6AC-4A53-8ABD-99445728F100}" srcOrd="0" destOrd="0" presId="urn:microsoft.com/office/officeart/2008/layout/LinedList"/>
    <dgm:cxn modelId="{415BA6C3-9172-4E56-9D5F-A54BFA35FFE4}" type="presParOf" srcId="{3BFDAA1B-8E99-4EBD-9400-F883C94B5C58}" destId="{8FE294B7-57D4-4B86-91EE-3CC8C045D55B}" srcOrd="1" destOrd="0" presId="urn:microsoft.com/office/officeart/2008/layout/LinedList"/>
    <dgm:cxn modelId="{D46CED76-9D0B-445D-937E-8418174CBD64}" type="presParOf" srcId="{3BFDAA1B-8E99-4EBD-9400-F883C94B5C58}" destId="{0A1381B6-BED8-4067-B5CC-4CF11F95FC8D}" srcOrd="2" destOrd="0" presId="urn:microsoft.com/office/officeart/2008/layout/LinedList"/>
    <dgm:cxn modelId="{C02ACBCC-E1B5-458E-B64E-5BA724B08711}" type="presParOf" srcId="{F783276C-0602-4053-B2FB-1F4E4FE063AE}" destId="{0B51975A-3C5D-4BEB-AAE5-9B81FF7A3DC0}" srcOrd="2" destOrd="0" presId="urn:microsoft.com/office/officeart/2008/layout/LinedList"/>
    <dgm:cxn modelId="{D74C358E-D108-441D-9918-AF5880135FBA}" type="presParOf" srcId="{F783276C-0602-4053-B2FB-1F4E4FE063AE}" destId="{B24C8219-F486-4AF6-8C63-4572BA5AB3B8}" srcOrd="3" destOrd="0" presId="urn:microsoft.com/office/officeart/2008/layout/LinedList"/>
    <dgm:cxn modelId="{3AE67BD6-3A34-4070-B143-B9564DB368D6}" type="presParOf" srcId="{00A34DA6-562D-47CC-94EF-F0136A43458D}" destId="{6602ED6A-7DFD-43C9-B274-0F0666CA60C6}" srcOrd="6" destOrd="0" presId="urn:microsoft.com/office/officeart/2008/layout/LinedList"/>
    <dgm:cxn modelId="{97A78F25-16A8-413F-AE14-C77B36A6E38C}" type="presParOf" srcId="{00A34DA6-562D-47CC-94EF-F0136A43458D}" destId="{6BA7CFAC-CD05-4253-A1D1-BAEC2FCB6BD5}" srcOrd="7" destOrd="0" presId="urn:microsoft.com/office/officeart/2008/layout/LinedList"/>
    <dgm:cxn modelId="{1997267B-A449-41B3-A77F-D18D4D151369}" type="presParOf" srcId="{6BA7CFAC-CD05-4253-A1D1-BAEC2FCB6BD5}" destId="{5FE3262C-C556-4A1D-912E-C8C614A0FD04}" srcOrd="0" destOrd="0" presId="urn:microsoft.com/office/officeart/2008/layout/LinedList"/>
    <dgm:cxn modelId="{5390A171-E07A-4EE9-985B-219F595A1EF6}" type="presParOf" srcId="{6BA7CFAC-CD05-4253-A1D1-BAEC2FCB6BD5}" destId="{E0515A8F-7EED-45D4-8D0A-ACF15762D018}" srcOrd="1" destOrd="0" presId="urn:microsoft.com/office/officeart/2008/layout/LinedList"/>
    <dgm:cxn modelId="{334F29B3-2A89-4936-A0BD-CDADA80B5E95}" type="presParOf" srcId="{E0515A8F-7EED-45D4-8D0A-ACF15762D018}" destId="{D16E2697-3D30-4824-A0E3-C4D8CC04DBE8}" srcOrd="0" destOrd="0" presId="urn:microsoft.com/office/officeart/2008/layout/LinedList"/>
    <dgm:cxn modelId="{45642512-0AD1-4AEB-9727-EF9A81C943D2}" type="presParOf" srcId="{E0515A8F-7EED-45D4-8D0A-ACF15762D018}" destId="{635699EB-2E75-496C-A067-2ACF065B87DE}" srcOrd="1" destOrd="0" presId="urn:microsoft.com/office/officeart/2008/layout/LinedList"/>
    <dgm:cxn modelId="{97E6AE28-2257-4268-B94D-5DEF9EC1297B}" type="presParOf" srcId="{635699EB-2E75-496C-A067-2ACF065B87DE}" destId="{94D7EE20-5005-411B-8738-467D9C8263E5}" srcOrd="0" destOrd="0" presId="urn:microsoft.com/office/officeart/2008/layout/LinedList"/>
    <dgm:cxn modelId="{20650390-5490-4117-B7FA-C1E0D06C3DF2}" type="presParOf" srcId="{635699EB-2E75-496C-A067-2ACF065B87DE}" destId="{16C3735F-F5D3-4D51-A100-C3436E83FA5B}" srcOrd="1" destOrd="0" presId="urn:microsoft.com/office/officeart/2008/layout/LinedList"/>
    <dgm:cxn modelId="{B8DE9DA4-C2B8-4AC8-8EA6-FA437DC30BA0}" type="presParOf" srcId="{635699EB-2E75-496C-A067-2ACF065B87DE}" destId="{5ABB97F2-3F06-4A4E-9F78-41AD97A4F355}" srcOrd="2" destOrd="0" presId="urn:microsoft.com/office/officeart/2008/layout/LinedList"/>
    <dgm:cxn modelId="{81F04FB5-D30C-4DD9-9277-2E59E88A0623}" type="presParOf" srcId="{E0515A8F-7EED-45D4-8D0A-ACF15762D018}" destId="{297D58A3-23D9-4041-9F58-5F233F0B8EA4}" srcOrd="2" destOrd="0" presId="urn:microsoft.com/office/officeart/2008/layout/LinedList"/>
    <dgm:cxn modelId="{96B00605-FB08-4CC6-81AA-F754DA624016}" type="presParOf" srcId="{E0515A8F-7EED-45D4-8D0A-ACF15762D018}" destId="{06F00098-0374-4826-B80D-DDCA5E542F3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92CBD9-567E-473F-8A6E-FD2D57F64EC8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- Κατανόηση βασικών εννοιών θεωρίας της μάθησης και μεθόδων διδακτικής.</a:t>
          </a:r>
        </a:p>
      </dsp:txBody>
      <dsp:txXfrm>
        <a:off x="0" y="573683"/>
        <a:ext cx="2464593" cy="1478756"/>
      </dsp:txXfrm>
    </dsp:sp>
    <dsp:sp modelId="{6DA2B880-556E-4243-A84F-DEC785D19D0C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- Κατανόηση του προγραμματισμού και οργάνωσης της δομής της διδασκαλίας.</a:t>
          </a:r>
        </a:p>
      </dsp:txBody>
      <dsp:txXfrm>
        <a:off x="2711053" y="573683"/>
        <a:ext cx="2464593" cy="1478756"/>
      </dsp:txXfrm>
    </dsp:sp>
    <dsp:sp modelId="{920ACF5D-7E5E-47B2-B474-3BA725B5D367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- Ανάπτυξη ικανότητας επιλογής από τις κύριες διδακτικές θεωρίες.</a:t>
          </a:r>
        </a:p>
      </dsp:txBody>
      <dsp:txXfrm>
        <a:off x="5422106" y="573683"/>
        <a:ext cx="2464593" cy="1478756"/>
      </dsp:txXfrm>
    </dsp:sp>
    <dsp:sp modelId="{5AFC860E-7DD7-4B73-BBD7-A45917251F39}">
      <dsp:nvSpPr>
        <dsp:cNvPr id="0" name=""/>
        <dsp:cNvSpPr/>
      </dsp:nvSpPr>
      <dsp:spPr>
        <a:xfrm>
          <a:off x="1355526" y="2298898"/>
          <a:ext cx="2464593" cy="14787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- Ανάπτυξη διδακτικών στόχων και αξιοποίηση στην πράξη.</a:t>
          </a:r>
        </a:p>
      </dsp:txBody>
      <dsp:txXfrm>
        <a:off x="1355526" y="2298898"/>
        <a:ext cx="2464593" cy="1478756"/>
      </dsp:txXfrm>
    </dsp:sp>
    <dsp:sp modelId="{2AC76CE0-F6F4-4723-8AAF-FECD8F2892F5}">
      <dsp:nvSpPr>
        <dsp:cNvPr id="0" name=""/>
        <dsp:cNvSpPr/>
      </dsp:nvSpPr>
      <dsp:spPr>
        <a:xfrm>
          <a:off x="4066579" y="2298898"/>
          <a:ext cx="2464593" cy="14787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- Χρήση πρακτικών αναστοχασμού και αποτίμησης της διδακτικής πράξης.</a:t>
          </a:r>
        </a:p>
      </dsp:txBody>
      <dsp:txXfrm>
        <a:off x="4066579" y="2298898"/>
        <a:ext cx="2464593" cy="147875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18B09C-D82F-4E64-92D2-D9406580B07A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227E64-4917-4172-873C-8CD9C5F2E045}">
      <dsp:nvSpPr>
        <dsp:cNvPr id="0" name=""/>
        <dsp:cNvSpPr/>
      </dsp:nvSpPr>
      <dsp:spPr>
        <a:xfrm>
          <a:off x="0" y="0"/>
          <a:ext cx="157734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/>
            <a:t>Ορισμός:</a:t>
          </a:r>
          <a:endParaRPr lang="en-US" sz="1400" kern="1200"/>
        </a:p>
      </dsp:txBody>
      <dsp:txXfrm>
        <a:off x="0" y="0"/>
        <a:ext cx="1577340" cy="1087834"/>
      </dsp:txXfrm>
    </dsp:sp>
    <dsp:sp modelId="{3C353A2E-45B4-4F7D-890A-B00AA05669E7}">
      <dsp:nvSpPr>
        <dsp:cNvPr id="0" name=""/>
        <dsp:cNvSpPr/>
      </dsp:nvSpPr>
      <dsp:spPr>
        <a:xfrm>
          <a:off x="1695640" y="25283"/>
          <a:ext cx="6191059" cy="50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baseline="0" dirty="0"/>
            <a:t>Η </a:t>
          </a:r>
          <a:r>
            <a:rPr lang="en-US" sz="1300" b="0" i="0" kern="1200" baseline="0" dirty="0" err="1"/>
            <a:t>ικ</a:t>
          </a:r>
          <a:r>
            <a:rPr lang="en-US" sz="1300" b="0" i="0" kern="1200" baseline="0" dirty="0"/>
            <a:t>ανότητα να κατανοούμε τον εαυτό μας, τις σκέψεις και τα συναισθήματά μας.</a:t>
          </a:r>
          <a:endParaRPr lang="en-US" sz="1300" kern="1200" dirty="0"/>
        </a:p>
      </dsp:txBody>
      <dsp:txXfrm>
        <a:off x="1695640" y="25283"/>
        <a:ext cx="6191059" cy="505673"/>
      </dsp:txXfrm>
    </dsp:sp>
    <dsp:sp modelId="{FBDBFC1E-573D-4A2E-B514-98653BEEFA95}">
      <dsp:nvSpPr>
        <dsp:cNvPr id="0" name=""/>
        <dsp:cNvSpPr/>
      </dsp:nvSpPr>
      <dsp:spPr>
        <a:xfrm>
          <a:off x="1577340" y="530956"/>
          <a:ext cx="6309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6115D7-B744-42AE-93DC-CB9F300713AE}">
      <dsp:nvSpPr>
        <dsp:cNvPr id="0" name=""/>
        <dsp:cNvSpPr/>
      </dsp:nvSpPr>
      <dsp:spPr>
        <a:xfrm>
          <a:off x="1695640" y="556240"/>
          <a:ext cx="6191059" cy="50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baseline="0" dirty="0" err="1"/>
            <a:t>Περιλ</a:t>
          </a:r>
          <a:r>
            <a:rPr lang="en-US" sz="1300" b="0" i="0" kern="1200" baseline="0" dirty="0"/>
            <a:t>αμβάνει την αυτογνωσία, την αυτοκριτική και την ικανότητα αυτορρύθμισης.</a:t>
          </a:r>
          <a:endParaRPr lang="en-US" sz="1300" kern="1200" dirty="0"/>
        </a:p>
      </dsp:txBody>
      <dsp:txXfrm>
        <a:off x="1695640" y="556240"/>
        <a:ext cx="6191059" cy="505673"/>
      </dsp:txXfrm>
    </dsp:sp>
    <dsp:sp modelId="{326942FD-9D19-43AA-9DC1-4FA1ECD97ED9}">
      <dsp:nvSpPr>
        <dsp:cNvPr id="0" name=""/>
        <dsp:cNvSpPr/>
      </dsp:nvSpPr>
      <dsp:spPr>
        <a:xfrm>
          <a:off x="1577340" y="1061913"/>
          <a:ext cx="6309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C44CA3-473A-4EA2-8A4A-88E8F97170BC}">
      <dsp:nvSpPr>
        <dsp:cNvPr id="0" name=""/>
        <dsp:cNvSpPr/>
      </dsp:nvSpPr>
      <dsp:spPr>
        <a:xfrm>
          <a:off x="0" y="1087834"/>
          <a:ext cx="78867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3CF837-7179-440E-ADCB-6FCB657470AC}">
      <dsp:nvSpPr>
        <dsp:cNvPr id="0" name=""/>
        <dsp:cNvSpPr/>
      </dsp:nvSpPr>
      <dsp:spPr>
        <a:xfrm>
          <a:off x="0" y="1087834"/>
          <a:ext cx="157734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/>
            <a:t>Χαρακτηριστικά:</a:t>
          </a:r>
          <a:endParaRPr lang="en-US" sz="1400" kern="1200"/>
        </a:p>
      </dsp:txBody>
      <dsp:txXfrm>
        <a:off x="0" y="1087834"/>
        <a:ext cx="1577340" cy="1087834"/>
      </dsp:txXfrm>
    </dsp:sp>
    <dsp:sp modelId="{22310B35-B7FD-4331-BBB6-CB110C40A25A}">
      <dsp:nvSpPr>
        <dsp:cNvPr id="0" name=""/>
        <dsp:cNvSpPr/>
      </dsp:nvSpPr>
      <dsp:spPr>
        <a:xfrm>
          <a:off x="1695640" y="1104831"/>
          <a:ext cx="6191059" cy="339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baseline="0" dirty="0" err="1"/>
            <a:t>Ικ</a:t>
          </a:r>
          <a:r>
            <a:rPr lang="en-US" sz="1300" b="0" i="0" kern="1200" baseline="0" dirty="0"/>
            <a:t>ανότητα αναγνώρισης των προσωπικών συναισθημάτων και σκέψεων.</a:t>
          </a:r>
          <a:endParaRPr lang="en-US" sz="1300" kern="1200" dirty="0"/>
        </a:p>
      </dsp:txBody>
      <dsp:txXfrm>
        <a:off x="1695640" y="1104831"/>
        <a:ext cx="6191059" cy="339948"/>
      </dsp:txXfrm>
    </dsp:sp>
    <dsp:sp modelId="{1DBF2502-B67D-4528-8112-03A55E7AB9ED}">
      <dsp:nvSpPr>
        <dsp:cNvPr id="0" name=""/>
        <dsp:cNvSpPr/>
      </dsp:nvSpPr>
      <dsp:spPr>
        <a:xfrm>
          <a:off x="1577340" y="1444780"/>
          <a:ext cx="6309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DD6A13-47DC-45C3-B6DA-4B506FB80BFE}">
      <dsp:nvSpPr>
        <dsp:cNvPr id="0" name=""/>
        <dsp:cNvSpPr/>
      </dsp:nvSpPr>
      <dsp:spPr>
        <a:xfrm>
          <a:off x="1695640" y="1461777"/>
          <a:ext cx="6191059" cy="339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baseline="0" dirty="0" err="1"/>
            <a:t>Δεξιότητες</a:t>
          </a:r>
          <a:r>
            <a:rPr lang="en-US" sz="1300" b="0" i="0" kern="1200" baseline="0" dirty="0"/>
            <a:t> </a:t>
          </a:r>
          <a:r>
            <a:rPr lang="en-US" sz="1300" b="0" i="0" kern="1200" baseline="0" dirty="0" err="1"/>
            <a:t>στην</a:t>
          </a:r>
          <a:r>
            <a:rPr lang="en-US" sz="1300" b="0" i="0" kern="1200" baseline="0" dirty="0"/>
            <a:t> α</a:t>
          </a:r>
          <a:r>
            <a:rPr lang="en-US" sz="1300" b="0" i="0" kern="1200" baseline="0" dirty="0" err="1"/>
            <a:t>υτοκριτική</a:t>
          </a:r>
          <a:r>
            <a:rPr lang="en-US" sz="1300" b="0" i="0" kern="1200" baseline="0" dirty="0"/>
            <a:t> και </a:t>
          </a:r>
          <a:r>
            <a:rPr lang="en-US" sz="1300" b="0" i="0" kern="1200" baseline="0" dirty="0" err="1"/>
            <a:t>στην</a:t>
          </a:r>
          <a:r>
            <a:rPr lang="en-US" sz="1300" b="0" i="0" kern="1200" baseline="0" dirty="0"/>
            <a:t> α</a:t>
          </a:r>
          <a:r>
            <a:rPr lang="en-US" sz="1300" b="0" i="0" kern="1200" baseline="0" dirty="0" err="1"/>
            <a:t>νάλυση</a:t>
          </a:r>
          <a:r>
            <a:rPr lang="en-US" sz="1300" b="0" i="0" kern="1200" baseline="0" dirty="0"/>
            <a:t> π</a:t>
          </a:r>
          <a:r>
            <a:rPr lang="en-US" sz="1300" b="0" i="0" kern="1200" baseline="0" dirty="0" err="1"/>
            <a:t>ροσω</a:t>
          </a:r>
          <a:r>
            <a:rPr lang="en-US" sz="1300" b="0" i="0" kern="1200" baseline="0" dirty="0"/>
            <a:t>πικών εμπειριών.</a:t>
          </a:r>
          <a:endParaRPr lang="en-US" sz="1300" kern="1200" dirty="0"/>
        </a:p>
      </dsp:txBody>
      <dsp:txXfrm>
        <a:off x="1695640" y="1461777"/>
        <a:ext cx="6191059" cy="339948"/>
      </dsp:txXfrm>
    </dsp:sp>
    <dsp:sp modelId="{7C5003EE-AEE5-425C-88C8-58077840A8AA}">
      <dsp:nvSpPr>
        <dsp:cNvPr id="0" name=""/>
        <dsp:cNvSpPr/>
      </dsp:nvSpPr>
      <dsp:spPr>
        <a:xfrm>
          <a:off x="1577340" y="1801725"/>
          <a:ext cx="6309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924E7F-F916-4830-9677-23813A6FEBF0}">
      <dsp:nvSpPr>
        <dsp:cNvPr id="0" name=""/>
        <dsp:cNvSpPr/>
      </dsp:nvSpPr>
      <dsp:spPr>
        <a:xfrm>
          <a:off x="1695640" y="1818723"/>
          <a:ext cx="6191059" cy="339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baseline="0" dirty="0" err="1"/>
            <a:t>Ικ</a:t>
          </a:r>
          <a:r>
            <a:rPr lang="en-US" sz="1300" b="0" i="0" kern="1200" baseline="0" dirty="0"/>
            <a:t>ανότητα θέσπισης προσωπικών στόχων και στρατηγικών για την επίτευξή τους.</a:t>
          </a:r>
          <a:endParaRPr lang="en-US" sz="1300" kern="1200" dirty="0"/>
        </a:p>
      </dsp:txBody>
      <dsp:txXfrm>
        <a:off x="1695640" y="1818723"/>
        <a:ext cx="6191059" cy="339948"/>
      </dsp:txXfrm>
    </dsp:sp>
    <dsp:sp modelId="{A860022F-DFF1-4168-AC51-5188B76E929E}">
      <dsp:nvSpPr>
        <dsp:cNvPr id="0" name=""/>
        <dsp:cNvSpPr/>
      </dsp:nvSpPr>
      <dsp:spPr>
        <a:xfrm>
          <a:off x="1577340" y="2158671"/>
          <a:ext cx="6309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A1D86D-1699-4CEE-AA00-0E949E3DFFC7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D53D7B-1459-45F7-95EF-ECD68672A45B}">
      <dsp:nvSpPr>
        <dsp:cNvPr id="0" name=""/>
        <dsp:cNvSpPr/>
      </dsp:nvSpPr>
      <dsp:spPr>
        <a:xfrm>
          <a:off x="0" y="2175669"/>
          <a:ext cx="157734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/>
            <a:t>Εφαρμογές:</a:t>
          </a:r>
          <a:endParaRPr lang="en-US" sz="1400" kern="1200"/>
        </a:p>
      </dsp:txBody>
      <dsp:txXfrm>
        <a:off x="0" y="2175669"/>
        <a:ext cx="1577340" cy="1087834"/>
      </dsp:txXfrm>
    </dsp:sp>
    <dsp:sp modelId="{44C750EC-563D-4F9B-8C03-D72378578911}">
      <dsp:nvSpPr>
        <dsp:cNvPr id="0" name=""/>
        <dsp:cNvSpPr/>
      </dsp:nvSpPr>
      <dsp:spPr>
        <a:xfrm>
          <a:off x="1695640" y="2225067"/>
          <a:ext cx="6191059" cy="98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baseline="0" dirty="0" err="1"/>
            <a:t>Συγγρ</a:t>
          </a:r>
          <a:r>
            <a:rPr lang="en-US" sz="1300" b="0" i="0" kern="1200" baseline="0" dirty="0"/>
            <a:t>αφείς, ψυχολόγοι, φιλόσοφοι, στοχαστές.</a:t>
          </a:r>
          <a:endParaRPr lang="en-US" sz="1300" kern="1200" dirty="0"/>
        </a:p>
      </dsp:txBody>
      <dsp:txXfrm>
        <a:off x="1695640" y="2225067"/>
        <a:ext cx="6191059" cy="987974"/>
      </dsp:txXfrm>
    </dsp:sp>
    <dsp:sp modelId="{5EB7A2B7-D717-4DB7-A2A4-153E9B0C8BC6}">
      <dsp:nvSpPr>
        <dsp:cNvPr id="0" name=""/>
        <dsp:cNvSpPr/>
      </dsp:nvSpPr>
      <dsp:spPr>
        <a:xfrm>
          <a:off x="1577340" y="3213042"/>
          <a:ext cx="6309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774913-6F66-4CDC-9A64-76774B49241B}">
      <dsp:nvSpPr>
        <dsp:cNvPr id="0" name=""/>
        <dsp:cNvSpPr/>
      </dsp:nvSpPr>
      <dsp:spPr>
        <a:xfrm>
          <a:off x="0" y="3263503"/>
          <a:ext cx="78867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B8EC1E-2A21-4CE6-8A8F-E0B11DC29D0D}">
      <dsp:nvSpPr>
        <dsp:cNvPr id="0" name=""/>
        <dsp:cNvSpPr/>
      </dsp:nvSpPr>
      <dsp:spPr>
        <a:xfrm>
          <a:off x="0" y="3263503"/>
          <a:ext cx="157734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/>
            <a:t>Παράδειγμα:</a:t>
          </a:r>
          <a:endParaRPr lang="en-US" sz="1400" kern="1200"/>
        </a:p>
      </dsp:txBody>
      <dsp:txXfrm>
        <a:off x="0" y="3263503"/>
        <a:ext cx="1577340" cy="1087834"/>
      </dsp:txXfrm>
    </dsp:sp>
    <dsp:sp modelId="{8562FE6E-E1A5-4E02-B5B9-3A47AD4E8CAB}">
      <dsp:nvSpPr>
        <dsp:cNvPr id="0" name=""/>
        <dsp:cNvSpPr/>
      </dsp:nvSpPr>
      <dsp:spPr>
        <a:xfrm>
          <a:off x="1695640" y="3312902"/>
          <a:ext cx="6191059" cy="98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baseline="0" dirty="0" err="1"/>
            <a:t>Έν</a:t>
          </a:r>
          <a:r>
            <a:rPr lang="en-US" sz="1300" b="0" i="0" kern="1200" baseline="0" dirty="0"/>
            <a:t>ας συγγραφέας που γράφει για τις προσωπικές του εμπειρίες ή ένας φιλόσοφος που αναλύει τις προσωπικές του σκέψεις.</a:t>
          </a:r>
          <a:endParaRPr lang="en-US" sz="1300" kern="1200" dirty="0"/>
        </a:p>
      </dsp:txBody>
      <dsp:txXfrm>
        <a:off x="1695640" y="3312902"/>
        <a:ext cx="6191059" cy="987974"/>
      </dsp:txXfrm>
    </dsp:sp>
    <dsp:sp modelId="{99AA27C8-6BDF-49CA-A7ED-D843ADCBD2D5}">
      <dsp:nvSpPr>
        <dsp:cNvPr id="0" name=""/>
        <dsp:cNvSpPr/>
      </dsp:nvSpPr>
      <dsp:spPr>
        <a:xfrm>
          <a:off x="1577340" y="4300876"/>
          <a:ext cx="6309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8D1B11-0E4D-46A3-814A-0DC967B83E34}">
      <dsp:nvSpPr>
        <dsp:cNvPr id="0" name=""/>
        <dsp:cNvSpPr/>
      </dsp:nvSpPr>
      <dsp:spPr>
        <a:xfrm>
          <a:off x="0" y="195061"/>
          <a:ext cx="78867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baseline="0"/>
            <a:t>Ορισμός:</a:t>
          </a:r>
          <a:endParaRPr lang="en-US" sz="1900" kern="1200"/>
        </a:p>
      </dsp:txBody>
      <dsp:txXfrm>
        <a:off x="0" y="195061"/>
        <a:ext cx="7886700" cy="444600"/>
      </dsp:txXfrm>
    </dsp:sp>
    <dsp:sp modelId="{368BF808-CD12-433C-8BFB-EF311F33FB92}">
      <dsp:nvSpPr>
        <dsp:cNvPr id="0" name=""/>
        <dsp:cNvSpPr/>
      </dsp:nvSpPr>
      <dsp:spPr>
        <a:xfrm>
          <a:off x="0" y="639661"/>
          <a:ext cx="7886700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i="0" kern="1200" baseline="0" dirty="0"/>
            <a:t>Η </a:t>
          </a:r>
          <a:r>
            <a:rPr lang="en-US" sz="1500" b="0" i="0" kern="1200" baseline="0" dirty="0" err="1"/>
            <a:t>ικ</a:t>
          </a:r>
          <a:r>
            <a:rPr lang="en-US" sz="1500" b="0" i="0" kern="1200" baseline="0" dirty="0"/>
            <a:t>ανότητα να αναγνωρίζουμε, να κατηγοριοποιούμε και να κατανοούμε τα φυσικά φαινόμενα.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i="0" kern="1200" baseline="0" dirty="0" err="1"/>
            <a:t>Περιλ</a:t>
          </a:r>
          <a:r>
            <a:rPr lang="en-US" sz="1500" b="0" i="0" kern="1200" baseline="0" dirty="0"/>
            <a:t>αμβάνει την ικανότητα παρατήρησης και κατανόησης των σχέσεων στη φύση.</a:t>
          </a:r>
          <a:endParaRPr lang="en-US" sz="1500" kern="1200" dirty="0"/>
        </a:p>
      </dsp:txBody>
      <dsp:txXfrm>
        <a:off x="0" y="639661"/>
        <a:ext cx="7886700" cy="688274"/>
      </dsp:txXfrm>
    </dsp:sp>
    <dsp:sp modelId="{FED20D55-4EAE-4B7F-8E6F-5D3F7D1B61E0}">
      <dsp:nvSpPr>
        <dsp:cNvPr id="0" name=""/>
        <dsp:cNvSpPr/>
      </dsp:nvSpPr>
      <dsp:spPr>
        <a:xfrm>
          <a:off x="0" y="1327936"/>
          <a:ext cx="78867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baseline="0"/>
            <a:t>Χαρακτηριστικά:</a:t>
          </a:r>
          <a:endParaRPr lang="en-US" sz="1900" kern="1200"/>
        </a:p>
      </dsp:txBody>
      <dsp:txXfrm>
        <a:off x="0" y="1327936"/>
        <a:ext cx="7886700" cy="444600"/>
      </dsp:txXfrm>
    </dsp:sp>
    <dsp:sp modelId="{4AAAE08D-A4B9-4FDD-9156-52C6191BA769}">
      <dsp:nvSpPr>
        <dsp:cNvPr id="0" name=""/>
        <dsp:cNvSpPr/>
      </dsp:nvSpPr>
      <dsp:spPr>
        <a:xfrm>
          <a:off x="0" y="1772536"/>
          <a:ext cx="788670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i="0" kern="1200" baseline="0" dirty="0" err="1"/>
            <a:t>Ικ</a:t>
          </a:r>
          <a:r>
            <a:rPr lang="en-US" sz="1500" b="0" i="0" kern="1200" baseline="0" dirty="0"/>
            <a:t>ανότητα αναγνώρισης και κατηγοριοποίησης φυτών, ζώων και φυσικών φαινομένων.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i="0" kern="1200" baseline="0" dirty="0" err="1"/>
            <a:t>Δεξιότητες</a:t>
          </a:r>
          <a:r>
            <a:rPr lang="en-US" sz="1500" b="0" i="0" kern="1200" baseline="0" dirty="0"/>
            <a:t> </a:t>
          </a:r>
          <a:r>
            <a:rPr lang="en-US" sz="1500" b="0" i="0" kern="1200" baseline="0" dirty="0" err="1"/>
            <a:t>στην</a:t>
          </a:r>
          <a:r>
            <a:rPr lang="en-US" sz="1500" b="0" i="0" kern="1200" baseline="0" dirty="0"/>
            <a:t> παρα</a:t>
          </a:r>
          <a:r>
            <a:rPr lang="en-US" sz="1500" b="0" i="0" kern="1200" baseline="0" dirty="0" err="1"/>
            <a:t>τήρηση</a:t>
          </a:r>
          <a:r>
            <a:rPr lang="en-US" sz="1500" b="0" i="0" kern="1200" baseline="0" dirty="0"/>
            <a:t> και α</a:t>
          </a:r>
          <a:r>
            <a:rPr lang="en-US" sz="1500" b="0" i="0" kern="1200" baseline="0" dirty="0" err="1"/>
            <a:t>νάλυση</a:t>
          </a:r>
          <a:r>
            <a:rPr lang="en-US" sz="1500" b="0" i="0" kern="1200" baseline="0" dirty="0"/>
            <a:t> του </a:t>
          </a:r>
          <a:r>
            <a:rPr lang="en-US" sz="1500" b="0" i="0" kern="1200" baseline="0" dirty="0" err="1"/>
            <a:t>φυσικού</a:t>
          </a:r>
          <a:r>
            <a:rPr lang="en-US" sz="1500" b="0" i="0" kern="1200" baseline="0" dirty="0"/>
            <a:t> π</a:t>
          </a:r>
          <a:r>
            <a:rPr lang="en-US" sz="1500" b="0" i="0" kern="1200" baseline="0" dirty="0" err="1"/>
            <a:t>ερι</a:t>
          </a:r>
          <a:r>
            <a:rPr lang="en-US" sz="1500" b="0" i="0" kern="1200" baseline="0" dirty="0"/>
            <a:t>βάλλοντος.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i="0" kern="1200" baseline="0" dirty="0" err="1"/>
            <a:t>Ικ</a:t>
          </a:r>
          <a:r>
            <a:rPr lang="en-US" sz="1500" b="0" i="0" kern="1200" baseline="0" dirty="0"/>
            <a:t>ανότητα κατανόησης των οικοσυστημάτων και των βιολογικών διεργασιών.</a:t>
          </a:r>
          <a:endParaRPr lang="en-US" sz="1500" kern="1200" dirty="0"/>
        </a:p>
      </dsp:txBody>
      <dsp:txXfrm>
        <a:off x="0" y="1772536"/>
        <a:ext cx="7886700" cy="727605"/>
      </dsp:txXfrm>
    </dsp:sp>
    <dsp:sp modelId="{04839C68-0C27-4F34-AECD-EF74E4BE2BAB}">
      <dsp:nvSpPr>
        <dsp:cNvPr id="0" name=""/>
        <dsp:cNvSpPr/>
      </dsp:nvSpPr>
      <dsp:spPr>
        <a:xfrm>
          <a:off x="0" y="2500141"/>
          <a:ext cx="78867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baseline="0"/>
            <a:t>Εφαρμογές:</a:t>
          </a:r>
          <a:endParaRPr lang="en-US" sz="1900" kern="1200"/>
        </a:p>
      </dsp:txBody>
      <dsp:txXfrm>
        <a:off x="0" y="2500141"/>
        <a:ext cx="7886700" cy="444600"/>
      </dsp:txXfrm>
    </dsp:sp>
    <dsp:sp modelId="{2EE75AB7-874D-432D-ADEC-78C47CECB03B}">
      <dsp:nvSpPr>
        <dsp:cNvPr id="0" name=""/>
        <dsp:cNvSpPr/>
      </dsp:nvSpPr>
      <dsp:spPr>
        <a:xfrm>
          <a:off x="0" y="2944741"/>
          <a:ext cx="78867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i="0" kern="1200" baseline="0" dirty="0" err="1"/>
            <a:t>Βιολόγοι</a:t>
          </a:r>
          <a:r>
            <a:rPr lang="en-US" sz="1500" b="0" i="0" kern="1200" baseline="0" dirty="0"/>
            <a:t>, </a:t>
          </a:r>
          <a:r>
            <a:rPr lang="en-US" sz="1500" b="0" i="0" kern="1200" baseline="0" dirty="0" err="1"/>
            <a:t>γεωλόγοι</a:t>
          </a:r>
          <a:r>
            <a:rPr lang="en-US" sz="1500" b="0" i="0" kern="1200" baseline="0" dirty="0"/>
            <a:t>, π</a:t>
          </a:r>
          <a:r>
            <a:rPr lang="en-US" sz="1500" b="0" i="0" kern="1200" baseline="0" dirty="0" err="1"/>
            <a:t>ερι</a:t>
          </a:r>
          <a:r>
            <a:rPr lang="en-US" sz="1500" b="0" i="0" kern="1200" baseline="0" dirty="0"/>
            <a:t>βαλλοντολόγοι, αγρότες.</a:t>
          </a:r>
          <a:endParaRPr lang="en-US" sz="1500" kern="1200" dirty="0"/>
        </a:p>
      </dsp:txBody>
      <dsp:txXfrm>
        <a:off x="0" y="2944741"/>
        <a:ext cx="7886700" cy="314640"/>
      </dsp:txXfrm>
    </dsp:sp>
    <dsp:sp modelId="{9E9B1554-D206-4431-B6EE-07CABC5F124D}">
      <dsp:nvSpPr>
        <dsp:cNvPr id="0" name=""/>
        <dsp:cNvSpPr/>
      </dsp:nvSpPr>
      <dsp:spPr>
        <a:xfrm>
          <a:off x="0" y="3259381"/>
          <a:ext cx="78867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baseline="0"/>
            <a:t>Παράδειγμα:</a:t>
          </a:r>
          <a:endParaRPr lang="en-US" sz="1900" kern="1200"/>
        </a:p>
      </dsp:txBody>
      <dsp:txXfrm>
        <a:off x="0" y="3259381"/>
        <a:ext cx="7886700" cy="444600"/>
      </dsp:txXfrm>
    </dsp:sp>
    <dsp:sp modelId="{51C172CB-204D-4449-ADC6-B1FC83C87A3B}">
      <dsp:nvSpPr>
        <dsp:cNvPr id="0" name=""/>
        <dsp:cNvSpPr/>
      </dsp:nvSpPr>
      <dsp:spPr>
        <a:xfrm>
          <a:off x="0" y="3703981"/>
          <a:ext cx="7886700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0" i="0" kern="1200" baseline="0" dirty="0" err="1"/>
            <a:t>Έν</a:t>
          </a:r>
          <a:r>
            <a:rPr lang="en-US" sz="1500" b="0" i="0" kern="1200" baseline="0" dirty="0"/>
            <a:t>ας βιολόγος που μελετάει τη συμπεριφορά των ζώων ή ένας περιβαλλοντολόγος που αναλύει την επίδραση της ανθρώπινης δραστηριότητας στο οικοσύστημα.</a:t>
          </a:r>
          <a:endParaRPr lang="en-US" sz="1500" kern="1200" dirty="0"/>
        </a:p>
      </dsp:txBody>
      <dsp:txXfrm>
        <a:off x="0" y="3703981"/>
        <a:ext cx="7886700" cy="4522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1ADD86-FAE4-4825-A231-BA45E07691EA}">
      <dsp:nvSpPr>
        <dsp:cNvPr id="0" name=""/>
        <dsp:cNvSpPr/>
      </dsp:nvSpPr>
      <dsp:spPr>
        <a:xfrm>
          <a:off x="0" y="2124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76B76-4D4D-4457-A3A0-4D3B1643D5D7}">
      <dsp:nvSpPr>
        <dsp:cNvPr id="0" name=""/>
        <dsp:cNvSpPr/>
      </dsp:nvSpPr>
      <dsp:spPr>
        <a:xfrm>
          <a:off x="0" y="2124"/>
          <a:ext cx="78867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1. </a:t>
          </a:r>
          <a:r>
            <a:rPr lang="en-US" sz="1700" kern="1200" dirty="0" err="1"/>
            <a:t>Εισ</a:t>
          </a:r>
          <a:r>
            <a:rPr lang="en-US" sz="1700" kern="1200" dirty="0"/>
            <a:t>αγωγή στη Διδακτική Μεθοδολογία</a:t>
          </a:r>
        </a:p>
      </dsp:txBody>
      <dsp:txXfrm>
        <a:off x="0" y="2124"/>
        <a:ext cx="7886700" cy="362257"/>
      </dsp:txXfrm>
    </dsp:sp>
    <dsp:sp modelId="{6162E367-C913-4EDE-A890-AFEEBA938C71}">
      <dsp:nvSpPr>
        <dsp:cNvPr id="0" name=""/>
        <dsp:cNvSpPr/>
      </dsp:nvSpPr>
      <dsp:spPr>
        <a:xfrm>
          <a:off x="0" y="364382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AABCD-4E6B-4C89-A326-8E2AC0DDECFB}">
      <dsp:nvSpPr>
        <dsp:cNvPr id="0" name=""/>
        <dsp:cNvSpPr/>
      </dsp:nvSpPr>
      <dsp:spPr>
        <a:xfrm>
          <a:off x="0" y="364382"/>
          <a:ext cx="78867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2. Θεωρίες Μάθησης και Διδακτικής Ι</a:t>
          </a:r>
        </a:p>
      </dsp:txBody>
      <dsp:txXfrm>
        <a:off x="0" y="364382"/>
        <a:ext cx="7886700" cy="362257"/>
      </dsp:txXfrm>
    </dsp:sp>
    <dsp:sp modelId="{3AAFC545-4A2B-45C6-94C7-253580E5D500}">
      <dsp:nvSpPr>
        <dsp:cNvPr id="0" name=""/>
        <dsp:cNvSpPr/>
      </dsp:nvSpPr>
      <dsp:spPr>
        <a:xfrm>
          <a:off x="0" y="726639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435D2-1739-482C-AB31-27B9CB478FFA}">
      <dsp:nvSpPr>
        <dsp:cNvPr id="0" name=""/>
        <dsp:cNvSpPr/>
      </dsp:nvSpPr>
      <dsp:spPr>
        <a:xfrm>
          <a:off x="0" y="726639"/>
          <a:ext cx="78867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3. Θεωρίες Μάθησης και Διδακτικής ΙΙ</a:t>
          </a:r>
        </a:p>
      </dsp:txBody>
      <dsp:txXfrm>
        <a:off x="0" y="726639"/>
        <a:ext cx="7886700" cy="362257"/>
      </dsp:txXfrm>
    </dsp:sp>
    <dsp:sp modelId="{E1C32906-C771-422C-B19A-3947FA9CD3B4}">
      <dsp:nvSpPr>
        <dsp:cNvPr id="0" name=""/>
        <dsp:cNvSpPr/>
      </dsp:nvSpPr>
      <dsp:spPr>
        <a:xfrm>
          <a:off x="0" y="1088896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AB4C6-AAA3-4634-9681-21089FE2AB60}">
      <dsp:nvSpPr>
        <dsp:cNvPr id="0" name=""/>
        <dsp:cNvSpPr/>
      </dsp:nvSpPr>
      <dsp:spPr>
        <a:xfrm>
          <a:off x="0" y="1088896"/>
          <a:ext cx="78867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4. Διδακτικές Εφαρμογές</a:t>
          </a:r>
        </a:p>
      </dsp:txBody>
      <dsp:txXfrm>
        <a:off x="0" y="1088896"/>
        <a:ext cx="7886700" cy="362257"/>
      </dsp:txXfrm>
    </dsp:sp>
    <dsp:sp modelId="{19790097-E07E-40FF-BCA2-B7122EC89AC7}">
      <dsp:nvSpPr>
        <dsp:cNvPr id="0" name=""/>
        <dsp:cNvSpPr/>
      </dsp:nvSpPr>
      <dsp:spPr>
        <a:xfrm>
          <a:off x="0" y="1451154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7F9CE-02A2-4D26-998B-28692EBF6CFE}">
      <dsp:nvSpPr>
        <dsp:cNvPr id="0" name=""/>
        <dsp:cNvSpPr/>
      </dsp:nvSpPr>
      <dsp:spPr>
        <a:xfrm>
          <a:off x="0" y="1451154"/>
          <a:ext cx="78867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5. Βασικά Δομικά Χαρακτηριστικά της Διδασκαλίας</a:t>
          </a:r>
        </a:p>
      </dsp:txBody>
      <dsp:txXfrm>
        <a:off x="0" y="1451154"/>
        <a:ext cx="7886700" cy="362257"/>
      </dsp:txXfrm>
    </dsp:sp>
    <dsp:sp modelId="{FBC64A9F-A1A9-4DFB-8A4A-4DF3B5439ED3}">
      <dsp:nvSpPr>
        <dsp:cNvPr id="0" name=""/>
        <dsp:cNvSpPr/>
      </dsp:nvSpPr>
      <dsp:spPr>
        <a:xfrm>
          <a:off x="0" y="1813411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A6382-CF80-4425-879F-734C99FEDB13}">
      <dsp:nvSpPr>
        <dsp:cNvPr id="0" name=""/>
        <dsp:cNvSpPr/>
      </dsp:nvSpPr>
      <dsp:spPr>
        <a:xfrm>
          <a:off x="0" y="1813411"/>
          <a:ext cx="78867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6. Σχεδιασμός της Διδακτικής Συνάντησης</a:t>
          </a:r>
        </a:p>
      </dsp:txBody>
      <dsp:txXfrm>
        <a:off x="0" y="1813411"/>
        <a:ext cx="7886700" cy="362257"/>
      </dsp:txXfrm>
    </dsp:sp>
    <dsp:sp modelId="{84EA693A-F581-48D2-B796-19AFECA3FFAF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C2745-EDE6-4A83-984D-BF53ADCE4D61}">
      <dsp:nvSpPr>
        <dsp:cNvPr id="0" name=""/>
        <dsp:cNvSpPr/>
      </dsp:nvSpPr>
      <dsp:spPr>
        <a:xfrm>
          <a:off x="0" y="2175669"/>
          <a:ext cx="78867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7. Ανάπτυξη Διδακτικών Στόχων Ι</a:t>
          </a:r>
        </a:p>
      </dsp:txBody>
      <dsp:txXfrm>
        <a:off x="0" y="2175669"/>
        <a:ext cx="7886700" cy="362257"/>
      </dsp:txXfrm>
    </dsp:sp>
    <dsp:sp modelId="{69593658-8CCE-448A-96DB-DB3CF51137DB}">
      <dsp:nvSpPr>
        <dsp:cNvPr id="0" name=""/>
        <dsp:cNvSpPr/>
      </dsp:nvSpPr>
      <dsp:spPr>
        <a:xfrm>
          <a:off x="0" y="2537926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C8D5C-2116-4BBA-86F7-11AB1D485D68}">
      <dsp:nvSpPr>
        <dsp:cNvPr id="0" name=""/>
        <dsp:cNvSpPr/>
      </dsp:nvSpPr>
      <dsp:spPr>
        <a:xfrm>
          <a:off x="0" y="2537926"/>
          <a:ext cx="78867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8. Ανάπτυξη Διδακτικών Στόχων ΙΙ</a:t>
          </a:r>
        </a:p>
      </dsp:txBody>
      <dsp:txXfrm>
        <a:off x="0" y="2537926"/>
        <a:ext cx="7886700" cy="362257"/>
      </dsp:txXfrm>
    </dsp:sp>
    <dsp:sp modelId="{D22D7AB0-6098-48FD-9256-C458FD442C77}">
      <dsp:nvSpPr>
        <dsp:cNvPr id="0" name=""/>
        <dsp:cNvSpPr/>
      </dsp:nvSpPr>
      <dsp:spPr>
        <a:xfrm>
          <a:off x="0" y="2900183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67171-FB72-4088-863A-E14243BFEEC3}">
      <dsp:nvSpPr>
        <dsp:cNvPr id="0" name=""/>
        <dsp:cNvSpPr/>
      </dsp:nvSpPr>
      <dsp:spPr>
        <a:xfrm>
          <a:off x="0" y="2900183"/>
          <a:ext cx="78867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9. Ανάπτυξη Διδακτικών Στόχων ΙΙΙ</a:t>
          </a:r>
        </a:p>
      </dsp:txBody>
      <dsp:txXfrm>
        <a:off x="0" y="2900183"/>
        <a:ext cx="7886700" cy="362257"/>
      </dsp:txXfrm>
    </dsp:sp>
    <dsp:sp modelId="{A760F64A-09B8-498E-BD9D-2483D581B10B}">
      <dsp:nvSpPr>
        <dsp:cNvPr id="0" name=""/>
        <dsp:cNvSpPr/>
      </dsp:nvSpPr>
      <dsp:spPr>
        <a:xfrm>
          <a:off x="0" y="3262441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7CE25-F5FC-49AB-B865-8AE9E3A1855F}">
      <dsp:nvSpPr>
        <dsp:cNvPr id="0" name=""/>
        <dsp:cNvSpPr/>
      </dsp:nvSpPr>
      <dsp:spPr>
        <a:xfrm>
          <a:off x="0" y="3262441"/>
          <a:ext cx="78867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10. Αποτίμηση της Διδακτικής Πράξης και Αναστοχασμός</a:t>
          </a:r>
        </a:p>
      </dsp:txBody>
      <dsp:txXfrm>
        <a:off x="0" y="3262441"/>
        <a:ext cx="7886700" cy="362257"/>
      </dsp:txXfrm>
    </dsp:sp>
    <dsp:sp modelId="{F1FA7B25-61E0-4650-B665-612CD33D93DF}">
      <dsp:nvSpPr>
        <dsp:cNvPr id="0" name=""/>
        <dsp:cNvSpPr/>
      </dsp:nvSpPr>
      <dsp:spPr>
        <a:xfrm>
          <a:off x="0" y="3624698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2C476-4E03-48A5-BB0B-C64B3073B66D}">
      <dsp:nvSpPr>
        <dsp:cNvPr id="0" name=""/>
        <dsp:cNvSpPr/>
      </dsp:nvSpPr>
      <dsp:spPr>
        <a:xfrm>
          <a:off x="0" y="3624698"/>
          <a:ext cx="78867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11. Ο Ρόλος του Εκπαιδευτικού και Συμπεράσματα</a:t>
          </a:r>
        </a:p>
      </dsp:txBody>
      <dsp:txXfrm>
        <a:off x="0" y="3624698"/>
        <a:ext cx="7886700" cy="362257"/>
      </dsp:txXfrm>
    </dsp:sp>
    <dsp:sp modelId="{D3B1F117-D73C-47E2-8BFC-621614F444DD}">
      <dsp:nvSpPr>
        <dsp:cNvPr id="0" name=""/>
        <dsp:cNvSpPr/>
      </dsp:nvSpPr>
      <dsp:spPr>
        <a:xfrm>
          <a:off x="0" y="3986955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446CC-F52C-4B87-81C3-585A878007B5}">
      <dsp:nvSpPr>
        <dsp:cNvPr id="0" name=""/>
        <dsp:cNvSpPr/>
      </dsp:nvSpPr>
      <dsp:spPr>
        <a:xfrm>
          <a:off x="0" y="3986955"/>
          <a:ext cx="78867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12. Παρουσίαση Εργασιών</a:t>
          </a:r>
        </a:p>
      </dsp:txBody>
      <dsp:txXfrm>
        <a:off x="0" y="3986955"/>
        <a:ext cx="7886700" cy="3622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E3119F-1BF6-4BD6-8ED5-72A08044801B}">
      <dsp:nvSpPr>
        <dsp:cNvPr id="0" name=""/>
        <dsp:cNvSpPr/>
      </dsp:nvSpPr>
      <dsp:spPr>
        <a:xfrm>
          <a:off x="0" y="75020"/>
          <a:ext cx="5000124" cy="12741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Διδ</a:t>
          </a:r>
          <a:r>
            <a:rPr lang="en-US" sz="2400" kern="1200" dirty="0"/>
            <a:t>ακτική: Επιστήμη και τέχνη της διδασκαλίας.</a:t>
          </a:r>
        </a:p>
      </dsp:txBody>
      <dsp:txXfrm>
        <a:off x="0" y="75020"/>
        <a:ext cx="5000124" cy="1274130"/>
      </dsp:txXfrm>
    </dsp:sp>
    <dsp:sp modelId="{DB7AC8C1-9D85-4D60-899D-E3A0D61A97EE}">
      <dsp:nvSpPr>
        <dsp:cNvPr id="0" name=""/>
        <dsp:cNvSpPr/>
      </dsp:nvSpPr>
      <dsp:spPr>
        <a:xfrm>
          <a:off x="0" y="1418270"/>
          <a:ext cx="5000124" cy="1274130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Στοχοθέτηση</a:t>
          </a:r>
          <a:r>
            <a:rPr lang="en-US" sz="2400" kern="1200" dirty="0"/>
            <a:t>: </a:t>
          </a:r>
          <a:r>
            <a:rPr lang="en-US" sz="2400" kern="1200" dirty="0" err="1"/>
            <a:t>Δι</a:t>
          </a:r>
          <a:r>
            <a:rPr lang="en-US" sz="2400" kern="1200" dirty="0"/>
            <a:t>αδικασία καθορισμού εκπαιδευτικών στόχων.</a:t>
          </a:r>
        </a:p>
      </dsp:txBody>
      <dsp:txXfrm>
        <a:off x="0" y="1418270"/>
        <a:ext cx="5000124" cy="1274130"/>
      </dsp:txXfrm>
    </dsp:sp>
    <dsp:sp modelId="{520FDB21-DB5E-4C05-8FC4-E7C467ADDFE0}">
      <dsp:nvSpPr>
        <dsp:cNvPr id="0" name=""/>
        <dsp:cNvSpPr/>
      </dsp:nvSpPr>
      <dsp:spPr>
        <a:xfrm>
          <a:off x="0" y="2761520"/>
          <a:ext cx="5000124" cy="1274130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Μεθοδολογί</a:t>
          </a:r>
          <a:r>
            <a:rPr lang="en-US" sz="2400" kern="1200" dirty="0"/>
            <a:t>α: Εφαρμογή θεωριών στη διδακτική πράξη.</a:t>
          </a:r>
        </a:p>
      </dsp:txBody>
      <dsp:txXfrm>
        <a:off x="0" y="2761520"/>
        <a:ext cx="5000124" cy="1274130"/>
      </dsp:txXfrm>
    </dsp:sp>
    <dsp:sp modelId="{F5E60797-8B18-42D3-AD81-4C411E025CDA}">
      <dsp:nvSpPr>
        <dsp:cNvPr id="0" name=""/>
        <dsp:cNvSpPr/>
      </dsp:nvSpPr>
      <dsp:spPr>
        <a:xfrm>
          <a:off x="0" y="4104770"/>
          <a:ext cx="5000124" cy="127413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Αν</a:t>
          </a:r>
          <a:r>
            <a:rPr lang="en-US" sz="2400" kern="1200" dirty="0"/>
            <a:t>αστοχασμός: Ανάλυση και αξιολόγηση της διδακτικής πράξης.</a:t>
          </a:r>
        </a:p>
      </dsp:txBody>
      <dsp:txXfrm>
        <a:off x="0" y="4104770"/>
        <a:ext cx="5000124" cy="12741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826998-24DA-4A79-9DF0-0D70A3FC8028}">
      <dsp:nvSpPr>
        <dsp:cNvPr id="0" name=""/>
        <dsp:cNvSpPr/>
      </dsp:nvSpPr>
      <dsp:spPr>
        <a:xfrm rot="5400000">
          <a:off x="4943969" y="-1997833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100" kern="1200"/>
            <a:t>Η ικανότητα να χρησιμοποιούμε τη γλώσσα για να εκφράζουμε ιδέες και να επικοινωνούμε αποτελεσματικά.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100" kern="1200"/>
            <a:t>Περιλαμβάνει τη χρήση του προφορικού και γραπτού λόγου, την κατανόηση των γλωσσικών δομών και την ευχέρεια στη χρήση της γλώσσας.</a:t>
          </a:r>
          <a:endParaRPr lang="en-US" sz="1100" kern="1200"/>
        </a:p>
      </dsp:txBody>
      <dsp:txXfrm rot="5400000">
        <a:off x="4943969" y="-1997833"/>
        <a:ext cx="837972" cy="5047488"/>
      </dsp:txXfrm>
    </dsp:sp>
    <dsp:sp modelId="{A792B3E1-36BA-4F8B-B3E8-1B2878B5FE80}">
      <dsp:nvSpPr>
        <dsp:cNvPr id="0" name=""/>
        <dsp:cNvSpPr/>
      </dsp:nvSpPr>
      <dsp:spPr>
        <a:xfrm>
          <a:off x="0" y="2177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Ορισμός:</a:t>
          </a:r>
          <a:endParaRPr lang="en-US" sz="2300" kern="1200"/>
        </a:p>
      </dsp:txBody>
      <dsp:txXfrm>
        <a:off x="0" y="2177"/>
        <a:ext cx="2839212" cy="1047465"/>
      </dsp:txXfrm>
    </dsp:sp>
    <dsp:sp modelId="{1A69F57C-6910-422B-A258-3D9307E61A2A}">
      <dsp:nvSpPr>
        <dsp:cNvPr id="0" name=""/>
        <dsp:cNvSpPr/>
      </dsp:nvSpPr>
      <dsp:spPr>
        <a:xfrm rot="5400000">
          <a:off x="4943969" y="-897994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100" kern="1200"/>
            <a:t>Ικανότητα κατανόησης και παραγωγής πολύπλοκων κειμένων.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100" kern="1200"/>
            <a:t>Δεξιότητες στον προφορικό λόγο, όπως ρητορική και επιχειρηματολογία.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100" kern="1200"/>
            <a:t>Δεξιότητες στην ανάγνωση και γραφή, όπως ανάλυση και σύνθεση κειμένων.</a:t>
          </a:r>
          <a:endParaRPr lang="en-US" sz="1100" kern="1200"/>
        </a:p>
      </dsp:txBody>
      <dsp:txXfrm rot="5400000">
        <a:off x="4943969" y="-897994"/>
        <a:ext cx="837972" cy="5047488"/>
      </dsp:txXfrm>
    </dsp:sp>
    <dsp:sp modelId="{8D2A7802-F281-40F5-8697-AB41BB707EE1}">
      <dsp:nvSpPr>
        <dsp:cNvPr id="0" name=""/>
        <dsp:cNvSpPr/>
      </dsp:nvSpPr>
      <dsp:spPr>
        <a:xfrm>
          <a:off x="0" y="1102016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Χαρακτηριστικά:</a:t>
          </a:r>
          <a:endParaRPr lang="en-US" sz="2300" kern="1200"/>
        </a:p>
      </dsp:txBody>
      <dsp:txXfrm>
        <a:off x="0" y="1102016"/>
        <a:ext cx="2839212" cy="1047465"/>
      </dsp:txXfrm>
    </dsp:sp>
    <dsp:sp modelId="{8CCDD75B-3833-41D6-A58B-4CBFAE9BDA54}">
      <dsp:nvSpPr>
        <dsp:cNvPr id="0" name=""/>
        <dsp:cNvSpPr/>
      </dsp:nvSpPr>
      <dsp:spPr>
        <a:xfrm rot="5400000">
          <a:off x="4943969" y="201844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100" kern="1200"/>
            <a:t>Συγγραφείς, δημοσιογράφοι, ποιητές, νομικοί, δημόσιοι ομιλητές.</a:t>
          </a:r>
          <a:endParaRPr lang="en-US" sz="1100" kern="1200"/>
        </a:p>
      </dsp:txBody>
      <dsp:txXfrm rot="5400000">
        <a:off x="4943969" y="201844"/>
        <a:ext cx="837972" cy="5047488"/>
      </dsp:txXfrm>
    </dsp:sp>
    <dsp:sp modelId="{E1649E13-F5DA-468E-9B42-018FA729F6A1}">
      <dsp:nvSpPr>
        <dsp:cNvPr id="0" name=""/>
        <dsp:cNvSpPr/>
      </dsp:nvSpPr>
      <dsp:spPr>
        <a:xfrm>
          <a:off x="0" y="2201855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Εφαρμογές:</a:t>
          </a:r>
          <a:endParaRPr lang="en-US" sz="2300" kern="1200"/>
        </a:p>
      </dsp:txBody>
      <dsp:txXfrm>
        <a:off x="0" y="2201855"/>
        <a:ext cx="2839212" cy="1047465"/>
      </dsp:txXfrm>
    </dsp:sp>
    <dsp:sp modelId="{26FD0036-74F9-47E6-8BEF-205BE672FB1F}">
      <dsp:nvSpPr>
        <dsp:cNvPr id="0" name=""/>
        <dsp:cNvSpPr/>
      </dsp:nvSpPr>
      <dsp:spPr>
        <a:xfrm rot="5400000">
          <a:off x="4943969" y="1301683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100" kern="1200"/>
            <a:t>Ένας δημοσιογράφος που γράφει με σαφήνεια και ακρίβεια ή ένας δικηγόρος που παρουσιάζει επιχειρήματα με πειστικό τρόπο.</a:t>
          </a:r>
          <a:endParaRPr lang="en-US" sz="1100" kern="1200"/>
        </a:p>
      </dsp:txBody>
      <dsp:txXfrm rot="5400000">
        <a:off x="4943969" y="1301683"/>
        <a:ext cx="837972" cy="5047488"/>
      </dsp:txXfrm>
    </dsp:sp>
    <dsp:sp modelId="{A11A114B-F0CB-4808-AF32-1EED112D5886}">
      <dsp:nvSpPr>
        <dsp:cNvPr id="0" name=""/>
        <dsp:cNvSpPr/>
      </dsp:nvSpPr>
      <dsp:spPr>
        <a:xfrm>
          <a:off x="0" y="3301694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Παράδειγμα:</a:t>
          </a:r>
          <a:endParaRPr lang="en-US" sz="2300" kern="1200"/>
        </a:p>
      </dsp:txBody>
      <dsp:txXfrm>
        <a:off x="0" y="3301694"/>
        <a:ext cx="2839212" cy="10474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E4CCE4-8FDD-430E-9A02-8E462934EE65}">
      <dsp:nvSpPr>
        <dsp:cNvPr id="0" name=""/>
        <dsp:cNvSpPr/>
      </dsp:nvSpPr>
      <dsp:spPr>
        <a:xfrm rot="5400000">
          <a:off x="4943969" y="-1997833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Η ικανότητα να κατανοούμε και να αναλύουμε μαθηματικά προβλήματα και αφηρημένες έννοιες.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Περιλαμβάνει την ικανότητα χρήσης της λογικής για την επίλυση προβλημάτων, την αναγνώριση μοτίβων και τη διερεύνηση σχέσεων.</a:t>
          </a:r>
          <a:endParaRPr lang="en-US" sz="1200" kern="1200"/>
        </a:p>
      </dsp:txBody>
      <dsp:txXfrm rot="5400000">
        <a:off x="4943969" y="-1997833"/>
        <a:ext cx="837972" cy="5047488"/>
      </dsp:txXfrm>
    </dsp:sp>
    <dsp:sp modelId="{DC4E7397-8128-467F-98ED-1EE1D56519AC}">
      <dsp:nvSpPr>
        <dsp:cNvPr id="0" name=""/>
        <dsp:cNvSpPr/>
      </dsp:nvSpPr>
      <dsp:spPr>
        <a:xfrm>
          <a:off x="0" y="2177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Ορισμός:</a:t>
          </a:r>
          <a:endParaRPr lang="en-US" sz="2300" kern="1200"/>
        </a:p>
      </dsp:txBody>
      <dsp:txXfrm>
        <a:off x="0" y="2177"/>
        <a:ext cx="2839212" cy="1047465"/>
      </dsp:txXfrm>
    </dsp:sp>
    <dsp:sp modelId="{3DCACD6B-1866-476F-A1C3-0E94DC045120}">
      <dsp:nvSpPr>
        <dsp:cNvPr id="0" name=""/>
        <dsp:cNvSpPr/>
      </dsp:nvSpPr>
      <dsp:spPr>
        <a:xfrm rot="5400000">
          <a:off x="4943969" y="-897994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Ικανότητα λογικής σκέψης και μαθηματικής ανάλυσης.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Δεξιότητες στην επίλυση προβλημάτων και στην ανάπτυξη στρατηγικών.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Ικανότητα κατανόησης και εφαρμογής επιστημονικών εννοιών.</a:t>
          </a:r>
          <a:endParaRPr lang="en-US" sz="1200" kern="1200"/>
        </a:p>
      </dsp:txBody>
      <dsp:txXfrm rot="5400000">
        <a:off x="4943969" y="-897994"/>
        <a:ext cx="837972" cy="5047488"/>
      </dsp:txXfrm>
    </dsp:sp>
    <dsp:sp modelId="{DD873A90-6C56-42FC-A2A4-F22A3AD220FB}">
      <dsp:nvSpPr>
        <dsp:cNvPr id="0" name=""/>
        <dsp:cNvSpPr/>
      </dsp:nvSpPr>
      <dsp:spPr>
        <a:xfrm>
          <a:off x="0" y="1102016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Χαρακτηριστικά:</a:t>
          </a:r>
          <a:endParaRPr lang="en-US" sz="2300" kern="1200"/>
        </a:p>
      </dsp:txBody>
      <dsp:txXfrm>
        <a:off x="0" y="1102016"/>
        <a:ext cx="2839212" cy="1047465"/>
      </dsp:txXfrm>
    </dsp:sp>
    <dsp:sp modelId="{37346884-4A3E-4782-8558-1061C2825572}">
      <dsp:nvSpPr>
        <dsp:cNvPr id="0" name=""/>
        <dsp:cNvSpPr/>
      </dsp:nvSpPr>
      <dsp:spPr>
        <a:xfrm rot="5400000">
          <a:off x="4943969" y="201844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Μαθηματικοί, επιστήμονες, προγραμματιστές, μηχανικοί.</a:t>
          </a:r>
          <a:endParaRPr lang="en-US" sz="1200" kern="1200"/>
        </a:p>
      </dsp:txBody>
      <dsp:txXfrm rot="5400000">
        <a:off x="4943969" y="201844"/>
        <a:ext cx="837972" cy="5047488"/>
      </dsp:txXfrm>
    </dsp:sp>
    <dsp:sp modelId="{F65DBDF5-1970-4901-8DDE-4D20F9BC2648}">
      <dsp:nvSpPr>
        <dsp:cNvPr id="0" name=""/>
        <dsp:cNvSpPr/>
      </dsp:nvSpPr>
      <dsp:spPr>
        <a:xfrm>
          <a:off x="0" y="2201855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Εφαρμογές:</a:t>
          </a:r>
          <a:endParaRPr lang="en-US" sz="2300" kern="1200"/>
        </a:p>
      </dsp:txBody>
      <dsp:txXfrm>
        <a:off x="0" y="2201855"/>
        <a:ext cx="2839212" cy="1047465"/>
      </dsp:txXfrm>
    </dsp:sp>
    <dsp:sp modelId="{059FAB66-33DC-423D-9CC2-9BE9A54C6534}">
      <dsp:nvSpPr>
        <dsp:cNvPr id="0" name=""/>
        <dsp:cNvSpPr/>
      </dsp:nvSpPr>
      <dsp:spPr>
        <a:xfrm rot="5400000">
          <a:off x="4943969" y="1301683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Ένας μαθηματικός που αναπτύσσει θεωρήματα ή ένας προγραμματιστής που γράφει κώδικα για να λύσει ένα πολύπλοκο πρόβλημα.</a:t>
          </a:r>
          <a:endParaRPr lang="en-US" sz="1200" kern="1200"/>
        </a:p>
      </dsp:txBody>
      <dsp:txXfrm rot="5400000">
        <a:off x="4943969" y="1301683"/>
        <a:ext cx="837972" cy="5047488"/>
      </dsp:txXfrm>
    </dsp:sp>
    <dsp:sp modelId="{DCC945BE-4E58-4012-A6ED-6D5856E51542}">
      <dsp:nvSpPr>
        <dsp:cNvPr id="0" name=""/>
        <dsp:cNvSpPr/>
      </dsp:nvSpPr>
      <dsp:spPr>
        <a:xfrm>
          <a:off x="0" y="3301694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Παράδειγμα:</a:t>
          </a:r>
          <a:endParaRPr lang="en-US" sz="2300" kern="1200"/>
        </a:p>
      </dsp:txBody>
      <dsp:txXfrm>
        <a:off x="0" y="3301694"/>
        <a:ext cx="2839212" cy="104746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B4C207-7700-421C-AC4E-1CFF30A41159}">
      <dsp:nvSpPr>
        <dsp:cNvPr id="0" name=""/>
        <dsp:cNvSpPr/>
      </dsp:nvSpPr>
      <dsp:spPr>
        <a:xfrm rot="5400000">
          <a:off x="4943969" y="-1997833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Η ικανότητα να κατανοούμε και να διαχειριζόμαστε χωρικές σχέσεις.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Περιλαμβάνει την οπτική φαντασία, την αντίληψη του χώρου και την ικανότητα δημιουργίας και χρήσης διανοητικών εικόνων.</a:t>
          </a:r>
          <a:endParaRPr lang="en-US" sz="1200" kern="1200"/>
        </a:p>
      </dsp:txBody>
      <dsp:txXfrm rot="5400000">
        <a:off x="4943969" y="-1997833"/>
        <a:ext cx="837972" cy="5047488"/>
      </dsp:txXfrm>
    </dsp:sp>
    <dsp:sp modelId="{0FEC7448-72F8-4B57-918C-824313A651D6}">
      <dsp:nvSpPr>
        <dsp:cNvPr id="0" name=""/>
        <dsp:cNvSpPr/>
      </dsp:nvSpPr>
      <dsp:spPr>
        <a:xfrm>
          <a:off x="0" y="2177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Ορισμός:</a:t>
          </a:r>
          <a:endParaRPr lang="en-US" sz="2300" kern="1200"/>
        </a:p>
      </dsp:txBody>
      <dsp:txXfrm>
        <a:off x="0" y="2177"/>
        <a:ext cx="2839212" cy="1047465"/>
      </dsp:txXfrm>
    </dsp:sp>
    <dsp:sp modelId="{48A6B6D7-9AEF-4D04-8E60-351522E04E92}">
      <dsp:nvSpPr>
        <dsp:cNvPr id="0" name=""/>
        <dsp:cNvSpPr/>
      </dsp:nvSpPr>
      <dsp:spPr>
        <a:xfrm rot="5400000">
          <a:off x="4943969" y="-897994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Ικανότητα να κατανοούμε γεωμετρικά σχήματα και σχέδια.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Δεξιότητες στον προσανατολισμό και στη χρήση χαρτών.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Ικανότητα δημιουργίας και κατανόησης σχεδίων και εικόνων.</a:t>
          </a:r>
          <a:endParaRPr lang="en-US" sz="1200" kern="1200"/>
        </a:p>
      </dsp:txBody>
      <dsp:txXfrm rot="5400000">
        <a:off x="4943969" y="-897994"/>
        <a:ext cx="837972" cy="5047488"/>
      </dsp:txXfrm>
    </dsp:sp>
    <dsp:sp modelId="{7BCBE201-137E-4CC6-8A28-867F253113C0}">
      <dsp:nvSpPr>
        <dsp:cNvPr id="0" name=""/>
        <dsp:cNvSpPr/>
      </dsp:nvSpPr>
      <dsp:spPr>
        <a:xfrm>
          <a:off x="0" y="1102016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Χαρακτηριστικά:</a:t>
          </a:r>
          <a:endParaRPr lang="en-US" sz="2300" kern="1200"/>
        </a:p>
      </dsp:txBody>
      <dsp:txXfrm>
        <a:off x="0" y="1102016"/>
        <a:ext cx="2839212" cy="1047465"/>
      </dsp:txXfrm>
    </dsp:sp>
    <dsp:sp modelId="{E9979CDA-8167-4E2D-9E5B-59116FA0830D}">
      <dsp:nvSpPr>
        <dsp:cNvPr id="0" name=""/>
        <dsp:cNvSpPr/>
      </dsp:nvSpPr>
      <dsp:spPr>
        <a:xfrm rot="5400000">
          <a:off x="4943969" y="201844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Αρχιτέκτονες, καλλιτέχνες, πιλότοι, μηχανικοί, γραφίστες.</a:t>
          </a:r>
          <a:endParaRPr lang="en-US" sz="1200" kern="1200"/>
        </a:p>
      </dsp:txBody>
      <dsp:txXfrm rot="5400000">
        <a:off x="4943969" y="201844"/>
        <a:ext cx="837972" cy="5047488"/>
      </dsp:txXfrm>
    </dsp:sp>
    <dsp:sp modelId="{4AA85978-7F4C-4B79-8F7A-FA0660AD14A2}">
      <dsp:nvSpPr>
        <dsp:cNvPr id="0" name=""/>
        <dsp:cNvSpPr/>
      </dsp:nvSpPr>
      <dsp:spPr>
        <a:xfrm>
          <a:off x="0" y="2201855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Εφαρμογές:</a:t>
          </a:r>
          <a:endParaRPr lang="en-US" sz="2300" kern="1200"/>
        </a:p>
      </dsp:txBody>
      <dsp:txXfrm>
        <a:off x="0" y="2201855"/>
        <a:ext cx="2839212" cy="1047465"/>
      </dsp:txXfrm>
    </dsp:sp>
    <dsp:sp modelId="{2B898032-146E-4542-BE00-C32904F49FC9}">
      <dsp:nvSpPr>
        <dsp:cNvPr id="0" name=""/>
        <dsp:cNvSpPr/>
      </dsp:nvSpPr>
      <dsp:spPr>
        <a:xfrm rot="5400000">
          <a:off x="4943969" y="1301683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Ένας αρχιτέκτονας που σχεδιάζει ένα κτίριο ή ένας καλλιτέχνης που δημιουργεί ένα ζωγραφικό έργο.</a:t>
          </a:r>
          <a:endParaRPr lang="en-US" sz="1200" kern="1200"/>
        </a:p>
      </dsp:txBody>
      <dsp:txXfrm rot="5400000">
        <a:off x="4943969" y="1301683"/>
        <a:ext cx="837972" cy="5047488"/>
      </dsp:txXfrm>
    </dsp:sp>
    <dsp:sp modelId="{2C05D3B8-F9BC-415B-9477-5F55F10F122C}">
      <dsp:nvSpPr>
        <dsp:cNvPr id="0" name=""/>
        <dsp:cNvSpPr/>
      </dsp:nvSpPr>
      <dsp:spPr>
        <a:xfrm>
          <a:off x="0" y="3301694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Παράδειγμα:</a:t>
          </a:r>
          <a:endParaRPr lang="en-US" sz="2300" kern="1200"/>
        </a:p>
      </dsp:txBody>
      <dsp:txXfrm>
        <a:off x="0" y="3301694"/>
        <a:ext cx="2839212" cy="104746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5C9FF4-5701-4E7D-A9A4-4EC9C409BE67}">
      <dsp:nvSpPr>
        <dsp:cNvPr id="0" name=""/>
        <dsp:cNvSpPr/>
      </dsp:nvSpPr>
      <dsp:spPr>
        <a:xfrm rot="5400000">
          <a:off x="4943969" y="-1997833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Η ικανότητα να χρησιμοποιούμε το σώμα μας για να εκφραστούμε ή να επιτύχουμε στόχους.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Περιλαμβάνει τον έλεγχο των σωματικών κινήσεων, την επιδεξιότητα και τον συντονισμό.</a:t>
          </a:r>
          <a:endParaRPr lang="en-US" sz="1200" kern="1200"/>
        </a:p>
      </dsp:txBody>
      <dsp:txXfrm rot="5400000">
        <a:off x="4943969" y="-1997833"/>
        <a:ext cx="837972" cy="5047488"/>
      </dsp:txXfrm>
    </dsp:sp>
    <dsp:sp modelId="{2E0B2686-AAB0-4A2D-AD6F-38F3B3CD75F4}">
      <dsp:nvSpPr>
        <dsp:cNvPr id="0" name=""/>
        <dsp:cNvSpPr/>
      </dsp:nvSpPr>
      <dsp:spPr>
        <a:xfrm>
          <a:off x="0" y="2177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Ορισμός:</a:t>
          </a:r>
          <a:endParaRPr lang="en-US" sz="2300" kern="1200"/>
        </a:p>
      </dsp:txBody>
      <dsp:txXfrm>
        <a:off x="0" y="2177"/>
        <a:ext cx="2839212" cy="1047465"/>
      </dsp:txXfrm>
    </dsp:sp>
    <dsp:sp modelId="{5491A2B1-B3A2-4E5A-9EA9-3EACE2C30A73}">
      <dsp:nvSpPr>
        <dsp:cNvPr id="0" name=""/>
        <dsp:cNvSpPr/>
      </dsp:nvSpPr>
      <dsp:spPr>
        <a:xfrm rot="5400000">
          <a:off x="4943969" y="-897994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Ικανότητα ακριβούς κίνησης και χειρισμού αντικειμένων.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Δεξιότητες στην εκτέλεση πολύπλοκων κινήσεων και χορογραφιών.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Ικανότητα χρήσης του σώματος ως εργαλείου μάθησης.</a:t>
          </a:r>
          <a:endParaRPr lang="en-US" sz="1200" kern="1200"/>
        </a:p>
      </dsp:txBody>
      <dsp:txXfrm rot="5400000">
        <a:off x="4943969" y="-897994"/>
        <a:ext cx="837972" cy="5047488"/>
      </dsp:txXfrm>
    </dsp:sp>
    <dsp:sp modelId="{982AEFF0-F3B5-4198-937A-E1C1400A653B}">
      <dsp:nvSpPr>
        <dsp:cNvPr id="0" name=""/>
        <dsp:cNvSpPr/>
      </dsp:nvSpPr>
      <dsp:spPr>
        <a:xfrm>
          <a:off x="0" y="1102016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Χαρακτηριστικά:</a:t>
          </a:r>
          <a:endParaRPr lang="en-US" sz="2300" kern="1200"/>
        </a:p>
      </dsp:txBody>
      <dsp:txXfrm>
        <a:off x="0" y="1102016"/>
        <a:ext cx="2839212" cy="1047465"/>
      </dsp:txXfrm>
    </dsp:sp>
    <dsp:sp modelId="{C0761AEA-DA71-44D6-8342-BCA8F6D286E6}">
      <dsp:nvSpPr>
        <dsp:cNvPr id="0" name=""/>
        <dsp:cNvSpPr/>
      </dsp:nvSpPr>
      <dsp:spPr>
        <a:xfrm rot="5400000">
          <a:off x="4943969" y="201844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Χορευτές, αθλητές, χειρούργοι, τεχνίτες, ηθοποιοί.</a:t>
          </a:r>
          <a:endParaRPr lang="en-US" sz="1200" kern="1200"/>
        </a:p>
      </dsp:txBody>
      <dsp:txXfrm rot="5400000">
        <a:off x="4943969" y="201844"/>
        <a:ext cx="837972" cy="5047488"/>
      </dsp:txXfrm>
    </dsp:sp>
    <dsp:sp modelId="{9F94608A-65C5-4028-81DD-110284D32581}">
      <dsp:nvSpPr>
        <dsp:cNvPr id="0" name=""/>
        <dsp:cNvSpPr/>
      </dsp:nvSpPr>
      <dsp:spPr>
        <a:xfrm>
          <a:off x="0" y="2201855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Εφαρμογές:</a:t>
          </a:r>
          <a:endParaRPr lang="en-US" sz="2300" kern="1200"/>
        </a:p>
      </dsp:txBody>
      <dsp:txXfrm>
        <a:off x="0" y="2201855"/>
        <a:ext cx="2839212" cy="1047465"/>
      </dsp:txXfrm>
    </dsp:sp>
    <dsp:sp modelId="{4DCFD055-251E-4572-A343-49A4E28AA33D}">
      <dsp:nvSpPr>
        <dsp:cNvPr id="0" name=""/>
        <dsp:cNvSpPr/>
      </dsp:nvSpPr>
      <dsp:spPr>
        <a:xfrm rot="5400000">
          <a:off x="4943969" y="1301683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Ένας χορευτής που εκτελεί μια περίπλοκη χορογραφία ή ένας χειρούργος που πραγματοποιεί μια λεπτή χειρουργική επέμβαση.</a:t>
          </a:r>
          <a:endParaRPr lang="en-US" sz="1200" kern="1200"/>
        </a:p>
      </dsp:txBody>
      <dsp:txXfrm rot="5400000">
        <a:off x="4943969" y="1301683"/>
        <a:ext cx="837972" cy="5047488"/>
      </dsp:txXfrm>
    </dsp:sp>
    <dsp:sp modelId="{2C76775D-AEEE-4EFF-85DC-B83414C3B274}">
      <dsp:nvSpPr>
        <dsp:cNvPr id="0" name=""/>
        <dsp:cNvSpPr/>
      </dsp:nvSpPr>
      <dsp:spPr>
        <a:xfrm>
          <a:off x="0" y="3301694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Παράδειγμα:</a:t>
          </a:r>
          <a:endParaRPr lang="en-US" sz="2300" kern="1200"/>
        </a:p>
      </dsp:txBody>
      <dsp:txXfrm>
        <a:off x="0" y="3301694"/>
        <a:ext cx="2839212" cy="104746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3931F9-3C58-4E9A-B3ED-D4ADCCC79DA0}">
      <dsp:nvSpPr>
        <dsp:cNvPr id="0" name=""/>
        <dsp:cNvSpPr/>
      </dsp:nvSpPr>
      <dsp:spPr>
        <a:xfrm rot="5400000">
          <a:off x="4943969" y="-1997833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Η ικανότητα κατανόησης, δημιουργίας και εκτέλεσης μουσικής.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Περιλαμβάνει την ευαισθησία στους ήχους, τους ρυθμούς και τις μελωδίες.</a:t>
          </a:r>
          <a:endParaRPr lang="en-US" sz="1200" kern="1200"/>
        </a:p>
      </dsp:txBody>
      <dsp:txXfrm rot="5400000">
        <a:off x="4943969" y="-1997833"/>
        <a:ext cx="837972" cy="5047488"/>
      </dsp:txXfrm>
    </dsp:sp>
    <dsp:sp modelId="{AD686BDA-FCEE-4F62-B4B4-FF3018014E0F}">
      <dsp:nvSpPr>
        <dsp:cNvPr id="0" name=""/>
        <dsp:cNvSpPr/>
      </dsp:nvSpPr>
      <dsp:spPr>
        <a:xfrm>
          <a:off x="0" y="2177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/>
            <a:t>Ορισμός:</a:t>
          </a:r>
          <a:endParaRPr lang="en-US" sz="2300" kern="1200" dirty="0"/>
        </a:p>
      </dsp:txBody>
      <dsp:txXfrm>
        <a:off x="0" y="2177"/>
        <a:ext cx="2839212" cy="1047465"/>
      </dsp:txXfrm>
    </dsp:sp>
    <dsp:sp modelId="{CD147E67-9A0F-4837-A499-7AB3BCEDBFFF}">
      <dsp:nvSpPr>
        <dsp:cNvPr id="0" name=""/>
        <dsp:cNvSpPr/>
      </dsp:nvSpPr>
      <dsp:spPr>
        <a:xfrm rot="5400000">
          <a:off x="4943969" y="-897994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Ικανότητα αναγνώρισης και δημιουργίας μελωδιών και ρυθμών.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Δεξιότητες στην ερμηνεία και στην εκτέλεση μουσικών κομματιών.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Ικανότητα σύνθεσης μουσικής και δημιουργίας νέων μουσικών ιδεών.</a:t>
          </a:r>
          <a:endParaRPr lang="en-US" sz="1200" kern="1200"/>
        </a:p>
      </dsp:txBody>
      <dsp:txXfrm rot="5400000">
        <a:off x="4943969" y="-897994"/>
        <a:ext cx="837972" cy="5047488"/>
      </dsp:txXfrm>
    </dsp:sp>
    <dsp:sp modelId="{A035AD02-D45F-4650-9BE2-D1D4B7FE6497}">
      <dsp:nvSpPr>
        <dsp:cNvPr id="0" name=""/>
        <dsp:cNvSpPr/>
      </dsp:nvSpPr>
      <dsp:spPr>
        <a:xfrm>
          <a:off x="0" y="1102016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Χαρακτηριστικά:</a:t>
          </a:r>
          <a:endParaRPr lang="en-US" sz="2300" kern="1200"/>
        </a:p>
      </dsp:txBody>
      <dsp:txXfrm>
        <a:off x="0" y="1102016"/>
        <a:ext cx="2839212" cy="1047465"/>
      </dsp:txXfrm>
    </dsp:sp>
    <dsp:sp modelId="{2E3FCE30-1B93-4D9D-B01B-051F2FDA3946}">
      <dsp:nvSpPr>
        <dsp:cNvPr id="0" name=""/>
        <dsp:cNvSpPr/>
      </dsp:nvSpPr>
      <dsp:spPr>
        <a:xfrm rot="5400000">
          <a:off x="4943969" y="201844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Μουσικοί, συνθέτες, τραγουδιστές, διευθυντές ορχήστρας.</a:t>
          </a:r>
          <a:endParaRPr lang="en-US" sz="1200" kern="1200"/>
        </a:p>
      </dsp:txBody>
      <dsp:txXfrm rot="5400000">
        <a:off x="4943969" y="201844"/>
        <a:ext cx="837972" cy="5047488"/>
      </dsp:txXfrm>
    </dsp:sp>
    <dsp:sp modelId="{79A6A7AF-D1D8-405B-A452-068AE15299F7}">
      <dsp:nvSpPr>
        <dsp:cNvPr id="0" name=""/>
        <dsp:cNvSpPr/>
      </dsp:nvSpPr>
      <dsp:spPr>
        <a:xfrm>
          <a:off x="0" y="2201855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Εφαρμογές:</a:t>
          </a:r>
          <a:endParaRPr lang="en-US" sz="2300" kern="1200"/>
        </a:p>
      </dsp:txBody>
      <dsp:txXfrm>
        <a:off x="0" y="2201855"/>
        <a:ext cx="2839212" cy="1047465"/>
      </dsp:txXfrm>
    </dsp:sp>
    <dsp:sp modelId="{F8ECF8D7-23F8-4525-85D2-B20D11723863}">
      <dsp:nvSpPr>
        <dsp:cNvPr id="0" name=""/>
        <dsp:cNvSpPr/>
      </dsp:nvSpPr>
      <dsp:spPr>
        <a:xfrm rot="5400000">
          <a:off x="4943969" y="1301683"/>
          <a:ext cx="837972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kern="1200"/>
            <a:t>Ένας συνθέτης που γράφει μια συμφωνία ή ένας τραγουδιστής που ερμηνεύει ένα τραγούδι με πάθος και ακρίβεια.</a:t>
          </a:r>
          <a:endParaRPr lang="en-US" sz="1200" kern="1200"/>
        </a:p>
      </dsp:txBody>
      <dsp:txXfrm rot="5400000">
        <a:off x="4943969" y="1301683"/>
        <a:ext cx="837972" cy="5047488"/>
      </dsp:txXfrm>
    </dsp:sp>
    <dsp:sp modelId="{0F1CF353-EC2C-4D14-B6BC-E56C4E3A23B2}">
      <dsp:nvSpPr>
        <dsp:cNvPr id="0" name=""/>
        <dsp:cNvSpPr/>
      </dsp:nvSpPr>
      <dsp:spPr>
        <a:xfrm>
          <a:off x="0" y="3301694"/>
          <a:ext cx="2839212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/>
            <a:t>Παράδειγμα:</a:t>
          </a:r>
          <a:endParaRPr lang="en-US" sz="2300" kern="1200"/>
        </a:p>
      </dsp:txBody>
      <dsp:txXfrm>
        <a:off x="0" y="3301694"/>
        <a:ext cx="2839212" cy="104746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47D935-000A-4B5B-A4D8-B0D818E9145A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A43555-6F5C-438B-92F2-BA7C2139CEF7}">
      <dsp:nvSpPr>
        <dsp:cNvPr id="0" name=""/>
        <dsp:cNvSpPr/>
      </dsp:nvSpPr>
      <dsp:spPr>
        <a:xfrm>
          <a:off x="0" y="0"/>
          <a:ext cx="157734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/>
            <a:t>Ορισμός:</a:t>
          </a:r>
          <a:endParaRPr lang="en-US" sz="1400" kern="1200"/>
        </a:p>
      </dsp:txBody>
      <dsp:txXfrm>
        <a:off x="0" y="0"/>
        <a:ext cx="1577340" cy="1087834"/>
      </dsp:txXfrm>
    </dsp:sp>
    <dsp:sp modelId="{34929234-F2FD-4CFE-9451-DC6056A568B4}">
      <dsp:nvSpPr>
        <dsp:cNvPr id="0" name=""/>
        <dsp:cNvSpPr/>
      </dsp:nvSpPr>
      <dsp:spPr>
        <a:xfrm>
          <a:off x="1695640" y="25283"/>
          <a:ext cx="6191059" cy="50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baseline="0" dirty="0"/>
            <a:t>Η </a:t>
          </a:r>
          <a:r>
            <a:rPr lang="en-US" sz="1400" b="0" i="0" kern="1200" baseline="0" dirty="0" err="1"/>
            <a:t>ικ</a:t>
          </a:r>
          <a:r>
            <a:rPr lang="en-US" sz="1400" b="0" i="0" kern="1200" baseline="0" dirty="0"/>
            <a:t>ανότητα να κατανοούμε και να αλληλεπιδρούμε αποτελεσματικά με άλλους ανθρώπους.</a:t>
          </a:r>
          <a:endParaRPr lang="en-US" sz="1400" kern="1200" dirty="0"/>
        </a:p>
      </dsp:txBody>
      <dsp:txXfrm>
        <a:off x="1695640" y="25283"/>
        <a:ext cx="6191059" cy="505673"/>
      </dsp:txXfrm>
    </dsp:sp>
    <dsp:sp modelId="{98251E43-A58A-4FCC-9528-F9782DB60BAC}">
      <dsp:nvSpPr>
        <dsp:cNvPr id="0" name=""/>
        <dsp:cNvSpPr/>
      </dsp:nvSpPr>
      <dsp:spPr>
        <a:xfrm>
          <a:off x="1577340" y="530956"/>
          <a:ext cx="6309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C0869D-970D-418B-9F17-1ABA574D1164}">
      <dsp:nvSpPr>
        <dsp:cNvPr id="0" name=""/>
        <dsp:cNvSpPr/>
      </dsp:nvSpPr>
      <dsp:spPr>
        <a:xfrm>
          <a:off x="1695640" y="556240"/>
          <a:ext cx="6191059" cy="50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baseline="0" dirty="0" err="1"/>
            <a:t>Περιλ</a:t>
          </a:r>
          <a:r>
            <a:rPr lang="en-US" sz="1400" b="0" i="0" kern="1200" baseline="0" dirty="0"/>
            <a:t>αμβάνει την ενσυναίσθηση, την επικοινωνία και την ικανότητα κατανόησης των συναισθημάτων και των κινήτρων των άλλων.</a:t>
          </a:r>
          <a:endParaRPr lang="en-US" sz="1400" kern="1200" dirty="0"/>
        </a:p>
      </dsp:txBody>
      <dsp:txXfrm>
        <a:off x="1695640" y="556240"/>
        <a:ext cx="6191059" cy="505673"/>
      </dsp:txXfrm>
    </dsp:sp>
    <dsp:sp modelId="{9B71786B-C15C-404C-9AAE-74AE7E21A160}">
      <dsp:nvSpPr>
        <dsp:cNvPr id="0" name=""/>
        <dsp:cNvSpPr/>
      </dsp:nvSpPr>
      <dsp:spPr>
        <a:xfrm>
          <a:off x="1577340" y="1061913"/>
          <a:ext cx="6309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8631AA-F790-4AE4-9349-A2BF91F4D5B1}">
      <dsp:nvSpPr>
        <dsp:cNvPr id="0" name=""/>
        <dsp:cNvSpPr/>
      </dsp:nvSpPr>
      <dsp:spPr>
        <a:xfrm>
          <a:off x="0" y="1087834"/>
          <a:ext cx="78867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E5B519-B451-466A-B7FD-4AFBE8C51A03}">
      <dsp:nvSpPr>
        <dsp:cNvPr id="0" name=""/>
        <dsp:cNvSpPr/>
      </dsp:nvSpPr>
      <dsp:spPr>
        <a:xfrm>
          <a:off x="0" y="1087834"/>
          <a:ext cx="157734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/>
            <a:t>Χαρακτηριστικά:</a:t>
          </a:r>
          <a:endParaRPr lang="en-US" sz="1400" kern="1200"/>
        </a:p>
      </dsp:txBody>
      <dsp:txXfrm>
        <a:off x="0" y="1087834"/>
        <a:ext cx="1577340" cy="1087834"/>
      </dsp:txXfrm>
    </dsp:sp>
    <dsp:sp modelId="{C1A0EC67-7116-40E4-AB8F-EFC7315D9435}">
      <dsp:nvSpPr>
        <dsp:cNvPr id="0" name=""/>
        <dsp:cNvSpPr/>
      </dsp:nvSpPr>
      <dsp:spPr>
        <a:xfrm>
          <a:off x="1695640" y="1104831"/>
          <a:ext cx="6191059" cy="339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baseline="0" dirty="0" err="1"/>
            <a:t>Ικ</a:t>
          </a:r>
          <a:r>
            <a:rPr lang="en-US" sz="1400" b="0" i="0" kern="1200" baseline="0" dirty="0"/>
            <a:t>ανότητα κατανόησης των συναισθημάτων και των αντιδράσεων των άλλων.</a:t>
          </a:r>
          <a:endParaRPr lang="en-US" sz="1400" kern="1200" dirty="0"/>
        </a:p>
      </dsp:txBody>
      <dsp:txXfrm>
        <a:off x="1695640" y="1104831"/>
        <a:ext cx="6191059" cy="339948"/>
      </dsp:txXfrm>
    </dsp:sp>
    <dsp:sp modelId="{A7ACA3A9-38B9-4124-8628-146780F39120}">
      <dsp:nvSpPr>
        <dsp:cNvPr id="0" name=""/>
        <dsp:cNvSpPr/>
      </dsp:nvSpPr>
      <dsp:spPr>
        <a:xfrm>
          <a:off x="1577340" y="1444780"/>
          <a:ext cx="6309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0FAEE7-E98F-403E-8FFA-55298C6E0DC2}">
      <dsp:nvSpPr>
        <dsp:cNvPr id="0" name=""/>
        <dsp:cNvSpPr/>
      </dsp:nvSpPr>
      <dsp:spPr>
        <a:xfrm>
          <a:off x="1695640" y="1461777"/>
          <a:ext cx="6191059" cy="339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baseline="0" dirty="0" err="1"/>
            <a:t>Δεξιότητες</a:t>
          </a:r>
          <a:r>
            <a:rPr lang="en-US" sz="1400" b="0" i="0" kern="1200" baseline="0" dirty="0"/>
            <a:t> </a:t>
          </a:r>
          <a:r>
            <a:rPr lang="en-US" sz="1400" b="0" i="0" kern="1200" baseline="0" dirty="0" err="1"/>
            <a:t>στην</a:t>
          </a:r>
          <a:r>
            <a:rPr lang="en-US" sz="1400" b="0" i="0" kern="1200" baseline="0" dirty="0"/>
            <a:t> επ</a:t>
          </a:r>
          <a:r>
            <a:rPr lang="en-US" sz="1400" b="0" i="0" kern="1200" baseline="0" dirty="0" err="1"/>
            <a:t>ικοινωνί</a:t>
          </a:r>
          <a:r>
            <a:rPr lang="en-US" sz="1400" b="0" i="0" kern="1200" baseline="0" dirty="0"/>
            <a:t>α και στη συνεργασία.</a:t>
          </a:r>
          <a:endParaRPr lang="en-US" sz="1400" kern="1200" dirty="0"/>
        </a:p>
      </dsp:txBody>
      <dsp:txXfrm>
        <a:off x="1695640" y="1461777"/>
        <a:ext cx="6191059" cy="339948"/>
      </dsp:txXfrm>
    </dsp:sp>
    <dsp:sp modelId="{9F9B899A-41BD-4A9E-A2C0-7B6582F499DA}">
      <dsp:nvSpPr>
        <dsp:cNvPr id="0" name=""/>
        <dsp:cNvSpPr/>
      </dsp:nvSpPr>
      <dsp:spPr>
        <a:xfrm>
          <a:off x="1577340" y="1801725"/>
          <a:ext cx="6309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866315-1EA9-4286-8E04-7239BC45F303}">
      <dsp:nvSpPr>
        <dsp:cNvPr id="0" name=""/>
        <dsp:cNvSpPr/>
      </dsp:nvSpPr>
      <dsp:spPr>
        <a:xfrm>
          <a:off x="1695640" y="1818723"/>
          <a:ext cx="6191059" cy="339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baseline="0" dirty="0" err="1"/>
            <a:t>Ικ</a:t>
          </a:r>
          <a:r>
            <a:rPr lang="en-US" sz="1400" b="0" i="0" kern="1200" baseline="0" dirty="0"/>
            <a:t>ανότητα διαχείρισης ομάδων και επίλυσης συγκρούσεων.</a:t>
          </a:r>
          <a:endParaRPr lang="en-US" sz="1400" kern="1200" dirty="0"/>
        </a:p>
      </dsp:txBody>
      <dsp:txXfrm>
        <a:off x="1695640" y="1818723"/>
        <a:ext cx="6191059" cy="339948"/>
      </dsp:txXfrm>
    </dsp:sp>
    <dsp:sp modelId="{8E612846-C5C8-4C9E-A347-98A63C4CBD53}">
      <dsp:nvSpPr>
        <dsp:cNvPr id="0" name=""/>
        <dsp:cNvSpPr/>
      </dsp:nvSpPr>
      <dsp:spPr>
        <a:xfrm>
          <a:off x="1577340" y="2158671"/>
          <a:ext cx="6309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F28635-7A40-4E24-81CB-341EE7EC3644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4DA66B-075D-4EF8-87A9-A48E2E13C680}">
      <dsp:nvSpPr>
        <dsp:cNvPr id="0" name=""/>
        <dsp:cNvSpPr/>
      </dsp:nvSpPr>
      <dsp:spPr>
        <a:xfrm>
          <a:off x="0" y="2175669"/>
          <a:ext cx="157734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/>
            <a:t>Εφαρμογές:</a:t>
          </a:r>
          <a:endParaRPr lang="en-US" sz="1400" kern="1200"/>
        </a:p>
      </dsp:txBody>
      <dsp:txXfrm>
        <a:off x="0" y="2175669"/>
        <a:ext cx="1577340" cy="1087834"/>
      </dsp:txXfrm>
    </dsp:sp>
    <dsp:sp modelId="{8FE294B7-57D4-4B86-91EE-3CC8C045D55B}">
      <dsp:nvSpPr>
        <dsp:cNvPr id="0" name=""/>
        <dsp:cNvSpPr/>
      </dsp:nvSpPr>
      <dsp:spPr>
        <a:xfrm>
          <a:off x="1695640" y="2225067"/>
          <a:ext cx="6191059" cy="98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baseline="0" dirty="0" err="1"/>
            <a:t>Ψυχολόγοι</a:t>
          </a:r>
          <a:r>
            <a:rPr lang="en-US" sz="1400" b="0" i="0" kern="1200" baseline="0" dirty="0"/>
            <a:t>, </a:t>
          </a:r>
          <a:r>
            <a:rPr lang="en-US" sz="1400" b="0" i="0" kern="1200" baseline="0" dirty="0" err="1"/>
            <a:t>εκ</a:t>
          </a:r>
          <a:r>
            <a:rPr lang="en-US" sz="1400" b="0" i="0" kern="1200" baseline="0" dirty="0"/>
            <a:t>παιδευτικοί, κοινωνικοί λειτουργοί, ηγέτες, διαπραγματευτές.</a:t>
          </a:r>
          <a:endParaRPr lang="en-US" sz="1400" kern="1200" dirty="0"/>
        </a:p>
      </dsp:txBody>
      <dsp:txXfrm>
        <a:off x="1695640" y="2225067"/>
        <a:ext cx="6191059" cy="987974"/>
      </dsp:txXfrm>
    </dsp:sp>
    <dsp:sp modelId="{0B51975A-3C5D-4BEB-AAE5-9B81FF7A3DC0}">
      <dsp:nvSpPr>
        <dsp:cNvPr id="0" name=""/>
        <dsp:cNvSpPr/>
      </dsp:nvSpPr>
      <dsp:spPr>
        <a:xfrm>
          <a:off x="1577340" y="3213042"/>
          <a:ext cx="6309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02ED6A-7DFD-43C9-B274-0F0666CA60C6}">
      <dsp:nvSpPr>
        <dsp:cNvPr id="0" name=""/>
        <dsp:cNvSpPr/>
      </dsp:nvSpPr>
      <dsp:spPr>
        <a:xfrm>
          <a:off x="0" y="3263503"/>
          <a:ext cx="78867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E3262C-C556-4A1D-912E-C8C614A0FD04}">
      <dsp:nvSpPr>
        <dsp:cNvPr id="0" name=""/>
        <dsp:cNvSpPr/>
      </dsp:nvSpPr>
      <dsp:spPr>
        <a:xfrm>
          <a:off x="0" y="3263503"/>
          <a:ext cx="157734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/>
            <a:t>Παράδειγμα:</a:t>
          </a:r>
          <a:endParaRPr lang="en-US" sz="1400" kern="1200"/>
        </a:p>
      </dsp:txBody>
      <dsp:txXfrm>
        <a:off x="0" y="3263503"/>
        <a:ext cx="1577340" cy="1087834"/>
      </dsp:txXfrm>
    </dsp:sp>
    <dsp:sp modelId="{16C3735F-F5D3-4D51-A100-C3436E83FA5B}">
      <dsp:nvSpPr>
        <dsp:cNvPr id="0" name=""/>
        <dsp:cNvSpPr/>
      </dsp:nvSpPr>
      <dsp:spPr>
        <a:xfrm>
          <a:off x="1695640" y="3312902"/>
          <a:ext cx="6191059" cy="98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baseline="0" dirty="0" err="1"/>
            <a:t>Έν</a:t>
          </a:r>
          <a:r>
            <a:rPr lang="en-US" sz="1400" b="0" i="0" kern="1200" baseline="0" dirty="0"/>
            <a:t>ας ψυχολόγος που βοηθάει τους πελάτες του να κατανοήσουν τα συναισθήματά τους ή ένας ηγέτης που εμπνέει και καθοδηγεί την ομάδα του.</a:t>
          </a:r>
          <a:endParaRPr lang="en-US" sz="1400" kern="1200" dirty="0"/>
        </a:p>
      </dsp:txBody>
      <dsp:txXfrm>
        <a:off x="1695640" y="3312902"/>
        <a:ext cx="6191059" cy="987974"/>
      </dsp:txXfrm>
    </dsp:sp>
    <dsp:sp modelId="{297D58A3-23D9-4041-9F58-5F233F0B8EA4}">
      <dsp:nvSpPr>
        <dsp:cNvPr id="0" name=""/>
        <dsp:cNvSpPr/>
      </dsp:nvSpPr>
      <dsp:spPr>
        <a:xfrm>
          <a:off x="1577340" y="4300876"/>
          <a:ext cx="63093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B99393-29B1-C94F-40E3-EA13687E5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9D637E-C423-1C3C-FC7C-CFA95E475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BBEE3B-4579-26F3-720F-FB3E8363D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EBC610-8569-CEBE-BC99-8567410E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7FE72C-9ABC-51E8-4B9E-37AA1945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B07D2E9-C338-2088-FC24-A9F82F71C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70" y="246380"/>
            <a:ext cx="6043930" cy="1598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384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CC44E-844D-D657-1D64-79FA6A1E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4D3769-C668-40F0-FAA9-A0C1DDAF6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A64395-6A72-6CA6-2DFC-E87B8072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B5C2FF-8D3C-1BD5-38B5-F88B97C7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C5A18E-60F8-5BB7-92AE-FEB5F904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081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A9A5C5-3214-9EF9-9524-00FBDFAE9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6B4D59-570D-AE4E-71A7-CAFB841E3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08761B-4EBE-FFDB-D55E-166D2105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1B5480-18F7-012C-4FA3-ED6C5DD4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DF1311-7D44-43AA-45B8-8CB48037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531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8E407-BE86-3AC0-9A54-2CD7A93E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E865D9-8F63-8203-AEEF-FCA290FD7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0C0A76-E845-5898-3DA1-CE57F83A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47F3CF-4C82-A32A-ECEB-043585A9C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 b="1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ΤΠ 7006-7/5 ΓΕΝΙΚΗ ΔΙΔΑΚΤΙΚΗ</a:t>
            </a:r>
            <a:endParaRPr lang="en-US" altLang="en-US" b="1">
              <a:solidFill>
                <a:schemeClr val="tx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el-GR" altLang="en-US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Δρ. Γεώργιος Καρρής, Δρ. Π. Μαντή </a:t>
            </a:r>
            <a:endParaRPr lang="el-GR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l-GR" altLang="en-US" b="1" dirty="0">
              <a:solidFill>
                <a:schemeClr val="tx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C7AA36-9A56-135D-44B1-02F017A3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AB76045-4788-DA8E-5EC0-E1259AC5C7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630039" rIns="985527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A762373-CA56-3A7C-F416-5DE31AB31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8" y="64393"/>
            <a:ext cx="2002971" cy="529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38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D1FFF-3A77-D333-0E45-4B222177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7D5937-D03B-7FBF-2660-184B773BF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72538D-33D2-E0C1-C73C-F35D959E5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3907A8-7969-E50F-559C-CC4075C7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1FD8D1-2C27-5069-7FAC-8C9CBC2F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33E0CBD-B318-8AA3-9023-C52C202944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3725"/>
            <a:ext cx="2817847" cy="745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812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641C0-2F53-0065-7ADE-5F1837F0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7D411A-E56E-7066-1158-B3668749A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7BE9B1-3745-FEF8-B81B-E210EEAEC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235C54-79BD-B29A-64FC-B5636808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5B4A4D-C996-1A29-765A-8A91DCA8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676F76-05FD-7ED2-104B-DF41A3AB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2CECA-9F25-7242-C8A1-8C23AAA6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40FE33-188B-39E6-8A79-12FF371D1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33ED3F-4705-6A06-FF13-2A9A0726E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31355D-2ACE-0824-762D-B65C67D56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DF1981-274F-B301-8639-B710041D2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7454FF-2B03-AAEE-F55B-88360EBC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C07222F-2459-5598-B8BA-CFEB17E5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7846E2-1547-432E-0F98-D0B7A43D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022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A3D56-2292-91D6-D69B-8EAE8D99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5D3163-E158-8D7B-B122-A3809F23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2B0652-BB00-D632-3D50-55223C0B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B5EDA1-2384-2F7D-620D-8AE4F3E7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13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5F61F0-9259-0125-76DD-D8A04546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743830B-BD59-AFF4-165F-89F06EB3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2C98A6-BD99-C86E-00BC-0626FD37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71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9845B1-AA00-0201-D621-3A13AC67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43B5E7-1DAE-B10D-78E1-28F25465A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C4472C-74F8-8BBF-586C-0BEA05612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6134B2-74BD-05C7-F514-8A94F943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9DC8D6-6A4B-597C-D6EE-CE6AA5DE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56DB09-9D0D-BB94-3195-408A14D1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247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A72EAB-A0CA-EFED-B8DE-C8EEC279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77DD0A8-802B-ECFF-9B4B-026D2995A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155384-F07F-97CF-37F9-EDECCEB47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2BBB31-EB09-E597-041C-1C66AB3E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560393-84CA-C508-7611-E310D8C7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9A451E-A107-5215-FF7A-6733C1B0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132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98B55C1-0E34-B897-27AB-9431B0AA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A22521-950F-FB27-C77C-E9E4D5A93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394BA6-938B-7F76-0009-72C467BA0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1014C2-8B8B-F6B3-8CC2-1E72374B0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2211C0-D3CC-DAA8-8EDA-F5E9C6C16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940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57713/kallipos-552" TargetMode="External"/><Relationship Id="rId2" Type="http://schemas.openxmlformats.org/officeDocument/2006/relationships/hyperlink" Target="https://service.eudoxus.gr/sear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x.doi.org/10.57713/kallipos-504" TargetMode="External"/><Relationship Id="rId5" Type="http://schemas.openxmlformats.org/officeDocument/2006/relationships/hyperlink" Target="https://dx.doi.org/10.57713/kallipos-890" TargetMode="External"/><Relationship Id="rId4" Type="http://schemas.openxmlformats.org/officeDocument/2006/relationships/hyperlink" Target="https://dx.doi.org/10.57713/kallipos-66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dl.handle.net/11419/3398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7CC6D3-8B68-A145-4C9E-8875B0E62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986" y="2096530"/>
            <a:ext cx="7772400" cy="1183238"/>
          </a:xfrm>
        </p:spPr>
        <p:txBody>
          <a:bodyPr>
            <a:noAutofit/>
          </a:bodyPr>
          <a:lstStyle/>
          <a:p>
            <a:r>
              <a:rPr lang="el-GR" altLang="en-US" sz="48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ΤΠ 7006-7/5 ΓΕΝΙΚΗ ΔΙΔΑΚΤΙΚΗ</a:t>
            </a:r>
            <a:br>
              <a:rPr lang="el-GR" altLang="en-US" sz="48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lang="en-GB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6AC5DA23-639C-6D5E-D6AD-CB5CC040B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989" y="5906530"/>
            <a:ext cx="8262552" cy="801130"/>
          </a:xfrm>
        </p:spPr>
        <p:txBody>
          <a:bodyPr>
            <a:normAutofit lnSpcReduction="10000"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</a:pPr>
            <a:r>
              <a:rPr lang="el-GR" altLang="en-US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Διδάσκοντες:</a:t>
            </a:r>
            <a:endParaRPr lang="en-GB" altLang="en-US" sz="800" dirty="0">
              <a:solidFill>
                <a:schemeClr val="tx1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</a:pPr>
            <a:r>
              <a:rPr lang="el-GR" altLang="en-US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Δρ. Γεώργιος </a:t>
            </a:r>
            <a:r>
              <a:rPr lang="el-GR" altLang="en-US" dirty="0" err="1" smtClean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Καρρής</a:t>
            </a:r>
            <a:r>
              <a:rPr lang="el-GR" altLang="en-US" dirty="0" smtClean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(Αναπληρωτής Καθηγητής), </a:t>
            </a:r>
            <a:r>
              <a:rPr lang="el-GR" altLang="en-US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Δρ. Π. </a:t>
            </a:r>
            <a:r>
              <a:rPr lang="el-GR" altLang="en-US" dirty="0" err="1" smtClean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Μαντή</a:t>
            </a:r>
            <a:r>
              <a:rPr lang="el-GR" altLang="en-US" dirty="0" smtClean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(Επίκουρη Καθηγήτρια)</a:t>
            </a:r>
            <a:endParaRPr lang="en-US" altLang="en-US" dirty="0" smtClean="0">
              <a:solidFill>
                <a:schemeClr val="tx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</a:pPr>
            <a:r>
              <a:rPr lang="el-GR" altLang="en-US" b="1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Ακαδ</a:t>
            </a:r>
            <a:r>
              <a:rPr lang="el-GR" altLang="en-US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 Έτος 2024/25</a:t>
            </a:r>
            <a:endParaRPr lang="en-GB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6A4C597-BD98-5D48-B162-5F381DE91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630039" rIns="985527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028445A8-E7F3-3B4F-36B7-777B19D7B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2863"/>
            <a:ext cx="4825186" cy="264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90288" rIns="3864345" bIns="91411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/>
            </a:r>
            <a:b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0825" algn="l"/>
              </a:tabLst>
            </a:pPr>
            <a:r>
              <a:rPr kumimoji="0" lang="el-GR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/>
            </a:r>
            <a:br>
              <a:rPr kumimoji="0" lang="el-GR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5842" name="Picture 2" descr="Open eClass | ΓΕΝΙΚΗ ΔΙΔΑΚΤΙΚΗ ΜΕΘΟΔΟΛΟΓΙ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1838" y="2603156"/>
            <a:ext cx="4769708" cy="3179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994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DB6C7-5FA6-B80A-B3BC-EE32B181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pPr rtl="0" eaLnBrk="1" latinLnBrk="0" hangingPunct="1"/>
            <a:r>
              <a:rPr lang="el-GR" kern="1200" dirty="0">
                <a:effectLst/>
              </a:rPr>
              <a:t>Λεκτική-Γλωσσολογική</a:t>
            </a:r>
            <a:endParaRPr lang="en-GB" dirty="0">
              <a:effectLst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DF24EA1-880F-0A37-33F8-DE945B7BF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9293997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6423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46028-4361-E358-691D-CC4F76FE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pPr rtl="0" eaLnBrk="1" latinLnBrk="0" hangingPunct="1"/>
            <a:r>
              <a:rPr lang="el-GR" kern="1200" dirty="0" err="1">
                <a:effectLst/>
              </a:rPr>
              <a:t>Λογικο</a:t>
            </a:r>
            <a:r>
              <a:rPr lang="el-GR" kern="1200" dirty="0">
                <a:effectLst/>
              </a:rPr>
              <a:t>-Μαθηματική</a:t>
            </a:r>
            <a:endParaRPr lang="en-GB" dirty="0">
              <a:effectLst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9E4D2A1-5780-9A06-065B-B0B981CC2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2061680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4071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36C73-BD5C-914D-8D2B-135CCC8B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pPr rtl="0" eaLnBrk="1" latinLnBrk="0" hangingPunct="1"/>
            <a:r>
              <a:rPr lang="el-GR" kern="1200">
                <a:effectLst/>
              </a:rPr>
              <a:t>Χωρική</a:t>
            </a:r>
            <a:endParaRPr lang="en-GB" dirty="0">
              <a:effectLst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63D55EF-3687-3B70-1AC0-D83174A17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4238763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1978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ECCE2B-A766-A198-2316-164927FB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pPr rtl="0" eaLnBrk="1" latinLnBrk="0" hangingPunct="1"/>
            <a:r>
              <a:rPr lang="el-GR" kern="1200" dirty="0">
                <a:effectLst/>
              </a:rPr>
              <a:t>Σωματική-Κιναισθητική</a:t>
            </a:r>
            <a:endParaRPr lang="en-GB" dirty="0">
              <a:effectLst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397AE8F-CAFA-558F-4E9E-E8D48E1830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1941120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07985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6447B4-599E-636A-5F28-D10D8047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rtl="0" eaLnBrk="1" latinLnBrk="0" hangingPunct="1"/>
            <a:r>
              <a:rPr lang="el-GR" kern="1200" dirty="0">
                <a:effectLst/>
              </a:rPr>
              <a:t>Μουσική</a:t>
            </a:r>
            <a:endParaRPr lang="en-GB" dirty="0">
              <a:effectLst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8210F9A6-EEC5-73D4-17AA-254B3116F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9016940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8408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7351C8-9A75-66C6-CDB8-5756A335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pPr rtl="0" eaLnBrk="1" latinLnBrk="0" hangingPunct="1"/>
            <a:r>
              <a:rPr lang="el-GR" kern="1200" dirty="0">
                <a:effectLst/>
              </a:rPr>
              <a:t>Διαπροσωπική</a:t>
            </a:r>
            <a:endParaRPr lang="en-GB" dirty="0">
              <a:effectLst/>
            </a:endParaRPr>
          </a:p>
        </p:txBody>
      </p:sp>
      <p:graphicFrame>
        <p:nvGraphicFramePr>
          <p:cNvPr id="17" name="Rectangle 4">
            <a:extLst>
              <a:ext uri="{FF2B5EF4-FFF2-40B4-BE49-F238E27FC236}">
                <a16:creationId xmlns:a16="http://schemas.microsoft.com/office/drawing/2014/main" xmlns="" id="{93DC954D-A9B7-4B94-1EEC-999ED8200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5547179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46100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325974-ACB6-E50F-87D6-12D487211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rtl="0" eaLnBrk="1" latinLnBrk="0" hangingPunct="1"/>
            <a:r>
              <a:rPr lang="el-GR" kern="1200" err="1">
                <a:effectLst/>
              </a:rPr>
              <a:t>Ενδοπροσωπική</a:t>
            </a:r>
            <a:endParaRPr lang="en-GB" dirty="0">
              <a:effectLst/>
            </a:endParaRPr>
          </a:p>
        </p:txBody>
      </p:sp>
      <p:graphicFrame>
        <p:nvGraphicFramePr>
          <p:cNvPr id="7" name="Rectangle 2">
            <a:extLst>
              <a:ext uri="{FF2B5EF4-FFF2-40B4-BE49-F238E27FC236}">
                <a16:creationId xmlns:a16="http://schemas.microsoft.com/office/drawing/2014/main" xmlns="" id="{2155D95E-C63A-B627-C19D-820E1223D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0550202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5647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0B719-ED63-838D-F43C-C9EFB300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l-GR" kern="1200" dirty="0" err="1">
                <a:effectLst/>
              </a:rPr>
              <a:t>Νατουραλιστική</a:t>
            </a:r>
            <a:endParaRPr lang="en-GB" dirty="0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xmlns="" id="{3CE3A89D-B813-3B06-8CF6-27EB964C19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4424244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127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dirty="0" err="1"/>
              <a:t>Στόχοι</a:t>
            </a:r>
            <a:r>
              <a:rPr dirty="0"/>
              <a:t> Μα</a:t>
            </a:r>
            <a:r>
              <a:rPr dirty="0" err="1"/>
              <a:t>θήμ</a:t>
            </a:r>
            <a:r>
              <a:rPr dirty="0"/>
              <a:t>ατος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AE45AD9-A935-EBA9-9288-651CB4343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9628813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t>Πλάνο Μαθήματος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BD30CFAF-414D-D70C-5C08-2B8EA3ED7D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9510660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81509-F086-3199-CFD0-EDF21A54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l-GR" sz="3500">
                <a:solidFill>
                  <a:srgbClr val="FFFFFF"/>
                </a:solidFill>
              </a:rPr>
              <a:t>ΑΞΙΟΛΟΓΗΣΗ ΦΟΙΤΗΤΩΝ </a:t>
            </a:r>
            <a:endParaRPr lang="en-GB" sz="3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C92294-BFA0-7FF0-2038-6BD28ED4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318197"/>
            <a:ext cx="7678696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l-GR" sz="17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Οι φοιτητές αξιολογούνται με δυο μορφές αξιολόγησης:  </a:t>
            </a:r>
            <a:endParaRPr lang="en-GB" sz="17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l-GR" sz="17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μια παρουσίαση </a:t>
            </a:r>
            <a:r>
              <a:rPr lang="el-GR" sz="1700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(10</a:t>
            </a:r>
            <a:r>
              <a:rPr lang="el-GR" sz="17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% συμμετοχή στην βαθμολογία)</a:t>
            </a:r>
            <a:endParaRPr lang="en-GB" sz="17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l-GR" sz="17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μια γραπτή εργασία </a:t>
            </a:r>
            <a:r>
              <a:rPr lang="el-GR" sz="1700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(20</a:t>
            </a:r>
            <a:r>
              <a:rPr lang="el-GR" sz="17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% συμμετοχή στην βαθμολογία</a:t>
            </a:r>
            <a:r>
              <a:rPr lang="el-GR" sz="17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17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l-GR" sz="17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ΕΠΑΝΕΞΕΤΑΣΗ κατά την εξεταστική περίοδο σύμφωνα με τον </a:t>
            </a:r>
            <a:r>
              <a:rPr lang="el-GR" sz="1700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κανονισμό (70%)</a:t>
            </a:r>
            <a:endParaRPr lang="en-US" sz="17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endParaRPr lang="en-US" sz="1700" b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l-GR" sz="17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Θεμα</a:t>
            </a:r>
            <a:r>
              <a:rPr lang="el-GR" sz="17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7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-τα θέματα θα </a:t>
            </a:r>
            <a:r>
              <a:rPr lang="el-GR" sz="1700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δοθούν στην 4</a:t>
            </a:r>
            <a:r>
              <a:rPr lang="el-GR" sz="1700" baseline="30000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1700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εβδομάδα μαθημάτων</a:t>
            </a:r>
            <a:endParaRPr lang="en-GB" sz="17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1700" dirty="0"/>
              <a:t>Παρουσίαση και παράδοση εργασιών </a:t>
            </a:r>
            <a:r>
              <a:rPr lang="el-GR" sz="1700" dirty="0" smtClean="0"/>
              <a:t>στη 12</a:t>
            </a:r>
            <a:r>
              <a:rPr lang="el-GR" sz="1700" baseline="30000" dirty="0" smtClean="0"/>
              <a:t>η</a:t>
            </a:r>
            <a:r>
              <a:rPr lang="el-GR" sz="1700" dirty="0" smtClean="0"/>
              <a:t> εβδομάδα μαθημάτων </a:t>
            </a:r>
            <a:endParaRPr lang="en-GB" sz="1700" dirty="0"/>
          </a:p>
        </p:txBody>
      </p:sp>
    </p:spTree>
    <p:extLst>
      <p:ext uri="{BB962C8B-B14F-4D97-AF65-F5344CB8AC3E}">
        <p14:creationId xmlns="" xmlns:p14="http://schemas.microsoft.com/office/powerpoint/2010/main" val="35441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EB752A4-7B2F-A1C3-629F-C706ACED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Βιβλιογραφία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313C41C-A4F0-7A26-A44C-1278D063C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3683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l-GR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Επιλογές Συγγραμμάτων στον ΕΥΔΟΞΟ</a:t>
            </a:r>
            <a:endParaRPr lang="en-GB" sz="1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830">
              <a:lnSpc>
                <a:spcPct val="115000"/>
              </a:lnSpc>
              <a:spcAft>
                <a:spcPts val="600"/>
              </a:spcAft>
            </a:pPr>
            <a:r>
              <a:rPr lang="el-G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Βιβλίο [50662502]: Σύγχρονη διδακτική, ΚΑΨΑΛΗΣ ΑΧΙΛΛΕΑΣ, ΝΗΜΑ ΕΛΕΝΗ</a:t>
            </a: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  <a:r>
              <a:rPr lang="el-GR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2"/>
              </a:rPr>
              <a:t>Λεπτομέρειες</a:t>
            </a:r>
            <a:endParaRPr lang="en-GB" sz="1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830">
              <a:lnSpc>
                <a:spcPct val="115000"/>
              </a:lnSpc>
              <a:spcAft>
                <a:spcPts val="600"/>
              </a:spcAft>
            </a:pPr>
            <a:r>
              <a:rPr lang="el-G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Βιβλίο [86056291]: Μεθοδολογία της Διδασκαλίας, Αθανάσιος </a:t>
            </a:r>
            <a:r>
              <a:rPr lang="el-GR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Τριλιανός</a:t>
            </a: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  <a:r>
              <a:rPr lang="el-GR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2"/>
              </a:rPr>
              <a:t>Λεπτομέρειες</a:t>
            </a:r>
            <a:endParaRPr lang="en-GB" sz="1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683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1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683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l-GR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Συνιστώμενη βιβλιογραφία στον ΚΑΛΛΙΠΟ</a:t>
            </a:r>
            <a:endParaRPr lang="en-GB" sz="1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830">
              <a:lnSpc>
                <a:spcPct val="115000"/>
              </a:lnSpc>
              <a:spcAft>
                <a:spcPts val="600"/>
              </a:spcAft>
            </a:pPr>
            <a:r>
              <a:rPr lang="el-G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Αθανασίου, Κ. (2015).</a:t>
            </a: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  <a:r>
              <a:rPr lang="el-GR" sz="18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Διδακτική της Βιολογίας</a:t>
            </a: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  <a:r>
              <a:rPr lang="el-G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[Προπτυχιακό εγχειρίδιο].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Κάλλι</a:t>
            </a: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πος, Ανοικτές Ακαδημαϊκές Εκδόσεις.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3"/>
              </a:rPr>
              <a:t>https://dx.doi.org/10.57713/kallipos-552</a:t>
            </a: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en-GB" sz="1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830">
              <a:lnSpc>
                <a:spcPct val="115000"/>
              </a:lnSpc>
              <a:spcAft>
                <a:spcPts val="600"/>
              </a:spcAft>
            </a:pPr>
            <a:r>
              <a:rPr lang="el-G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Δημητριάδης, Σ. (2015).</a:t>
            </a: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  <a:r>
              <a:rPr lang="el-GR" sz="18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Θεωρίες μάθησης και εκπαιδευτικό λογισμικό</a:t>
            </a: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  <a:r>
              <a:rPr lang="el-G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[Προπτυχιακό εγχειρίδιο].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Κάλλι</a:t>
            </a: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πος, Ανοικτές Ακαδημαϊκές Εκδόσεις.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4"/>
              </a:rPr>
              <a:t>https</a:t>
            </a:r>
            <a:r>
              <a:rPr lang="el-GR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4"/>
              </a:rPr>
              <a:t>://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4"/>
              </a:rPr>
              <a:t>dx</a:t>
            </a:r>
            <a:r>
              <a:rPr lang="el-GR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4"/>
              </a:rPr>
              <a:t>.</a:t>
            </a:r>
            <a:r>
              <a:rPr lang="en-GB" sz="1800" u="sng" dirty="0" err="1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4"/>
              </a:rPr>
              <a:t>doi</a:t>
            </a:r>
            <a:r>
              <a:rPr lang="el-GR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4"/>
              </a:rPr>
              <a:t>.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4"/>
              </a:rPr>
              <a:t>org</a:t>
            </a:r>
            <a:r>
              <a:rPr lang="el-GR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4"/>
              </a:rPr>
              <a:t>/10.57713/</a:t>
            </a:r>
            <a:r>
              <a:rPr lang="en-GB" sz="1800" u="sng" dirty="0" err="1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4"/>
              </a:rPr>
              <a:t>kallipos</a:t>
            </a:r>
            <a:r>
              <a:rPr lang="el-GR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4"/>
              </a:rPr>
              <a:t>-665</a:t>
            </a:r>
            <a:r>
              <a:rPr lang="el-G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en-GB" sz="1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830">
              <a:lnSpc>
                <a:spcPct val="115000"/>
              </a:lnSpc>
              <a:spcAft>
                <a:spcPts val="600"/>
              </a:spcAft>
            </a:pPr>
            <a:r>
              <a:rPr lang="el-G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Πετροπούλου, Ο., Κασιμάτη, Α., &amp; </a:t>
            </a:r>
            <a:r>
              <a:rPr lang="el-GR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Ρετάλης</a:t>
            </a:r>
            <a:r>
              <a:rPr lang="el-G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Σ. (2015).</a:t>
            </a: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  <a:r>
              <a:rPr lang="el-GR" sz="18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Σύγχρονες μορφές εκπαιδευτικής αξιολόγησης με αξιοποίηση εκπαιδευτικών τεχνολογιών</a:t>
            </a: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  <a:r>
              <a:rPr lang="el-G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[Προπτυχιακό εγχειρίδιο].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Κάλλι</a:t>
            </a: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πος, Ανοικτές Ακαδημαϊκές Εκδόσεις.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5"/>
              </a:rPr>
              <a:t>https://dx.doi.org/10.57713/kallipos-890</a:t>
            </a: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en-GB" sz="1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830">
              <a:lnSpc>
                <a:spcPct val="115000"/>
              </a:lnSpc>
              <a:spcAft>
                <a:spcPts val="600"/>
              </a:spcAft>
            </a:pPr>
            <a:r>
              <a:rPr lang="el-GR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Τζιβινίκου</a:t>
            </a:r>
            <a:r>
              <a:rPr lang="el-G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Σ. (2015).</a:t>
            </a: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  <a:r>
              <a:rPr lang="el-GR" sz="18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Μαθησιακές δυσκολίες - διδακτικές παρεμβάσεις</a:t>
            </a: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  <a:r>
              <a:rPr lang="el-GR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[Προπτυχιακό εγχειρίδιο]. </a:t>
            </a:r>
            <a:r>
              <a:rPr lang="en-GB" sz="18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Κάλλι</a:t>
            </a:r>
            <a:r>
              <a:rPr lang="en-GB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πος, Ανοικτές Ακαδημαϊκές Εκδόσεις.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6"/>
              </a:rPr>
              <a:t>https</a:t>
            </a:r>
            <a:r>
              <a:rPr lang="el-GR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6"/>
              </a:rPr>
              <a:t>://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6"/>
              </a:rPr>
              <a:t>dx</a:t>
            </a:r>
            <a:r>
              <a:rPr lang="el-GR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6"/>
              </a:rPr>
              <a:t>.</a:t>
            </a:r>
            <a:r>
              <a:rPr lang="en-GB" sz="1800" u="sng" dirty="0" err="1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6"/>
              </a:rPr>
              <a:t>doi</a:t>
            </a:r>
            <a:r>
              <a:rPr lang="el-GR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6"/>
              </a:rPr>
              <a:t>.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6"/>
              </a:rPr>
              <a:t>org</a:t>
            </a:r>
            <a:r>
              <a:rPr lang="el-GR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6"/>
              </a:rPr>
              <a:t>/10.57713/</a:t>
            </a:r>
            <a:r>
              <a:rPr lang="en-GB" sz="1800" u="sng" dirty="0" err="1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6"/>
              </a:rPr>
              <a:t>kallipos</a:t>
            </a:r>
            <a:r>
              <a:rPr lang="el-GR" sz="1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6"/>
              </a:rPr>
              <a:t>-504</a:t>
            </a:r>
            <a:endParaRPr lang="en-GB" sz="1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559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F5A5072-7B47-4D32-B52A-4EBBF590B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715DAF0-AE1B-46C9-8A6B-DB2AA05AB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16219D-510E-4184-9090-6D5578A87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F4A713-7B75-4B21-90D7-5AB19547C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C631C0B-6DA6-4E57-8231-CE32B3434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C29501E6-A978-4A61-9689-9085AF97A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877CC18-77BC-3EB2-A007-A270CF7F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8" y="735106"/>
            <a:ext cx="7540322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Εισ</a:t>
            </a: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αγωγή στη Διδακτική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35F33D-EA6C-54B8-9A55-8C8E6269FC97}"/>
              </a:ext>
            </a:extLst>
          </p:cNvPr>
          <p:cNvSpPr txBox="1"/>
          <p:nvPr/>
        </p:nvSpPr>
        <p:spPr>
          <a:xfrm>
            <a:off x="358188" y="5838750"/>
            <a:ext cx="86754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6D6E70"/>
                </a:solidFill>
                <a:effectLst/>
                <a:latin typeface="Arial" panose="020B0604020202020204" pitchFamily="34" charset="0"/>
              </a:rPr>
              <a:t>Δημητριάδης, Σ. (2015). </a:t>
            </a:r>
            <a:r>
              <a:rPr lang="el-GR" b="0" i="1" dirty="0">
                <a:solidFill>
                  <a:srgbClr val="6D6E70"/>
                </a:solidFill>
                <a:effectLst/>
                <a:latin typeface="Arial" panose="020B0604020202020204" pitchFamily="34" charset="0"/>
              </a:rPr>
              <a:t>Βασικές Έννοιες και Ορισμοί</a:t>
            </a:r>
            <a:r>
              <a:rPr lang="el-GR" b="0" i="0" dirty="0">
                <a:solidFill>
                  <a:srgbClr val="6D6E70"/>
                </a:solidFill>
                <a:effectLst/>
                <a:latin typeface="Arial" panose="020B0604020202020204" pitchFamily="34" charset="0"/>
              </a:rPr>
              <a:t> [Κεφάλαιο]. Στο Δημητριάδης, Σ. 2015. </a:t>
            </a:r>
            <a:r>
              <a:rPr lang="el-GR" b="0" i="1" dirty="0">
                <a:solidFill>
                  <a:srgbClr val="6D6E70"/>
                </a:solidFill>
                <a:effectLst/>
                <a:latin typeface="Arial" panose="020B0604020202020204" pitchFamily="34" charset="0"/>
              </a:rPr>
              <a:t>Θεωρίες μάθησης και εκπαιδευτικό λογισμικό</a:t>
            </a:r>
            <a:r>
              <a:rPr lang="el-GR" b="0" i="0" dirty="0">
                <a:solidFill>
                  <a:srgbClr val="6D6E70"/>
                </a:solidFill>
                <a:effectLst/>
                <a:latin typeface="Arial" panose="020B0604020202020204" pitchFamily="34" charset="0"/>
              </a:rPr>
              <a:t> [Προπτυχιακό εγχειρίδιο]. </a:t>
            </a:r>
            <a:r>
              <a:rPr lang="el-GR" b="0" i="0" dirty="0" err="1">
                <a:solidFill>
                  <a:srgbClr val="6D6E70"/>
                </a:solidFill>
                <a:effectLst/>
                <a:latin typeface="Arial" panose="020B0604020202020204" pitchFamily="34" charset="0"/>
              </a:rPr>
              <a:t>Κάλλιπος</a:t>
            </a:r>
            <a:r>
              <a:rPr lang="el-GR" b="0" i="0" dirty="0">
                <a:solidFill>
                  <a:srgbClr val="6D6E70"/>
                </a:solidFill>
                <a:effectLst/>
                <a:latin typeface="Arial" panose="020B0604020202020204" pitchFamily="34" charset="0"/>
              </a:rPr>
              <a:t>, Ανοικτές Ακαδημαϊκές Εκδόσεις. </a:t>
            </a:r>
            <a:r>
              <a:rPr lang="el-GR" b="0" i="0" dirty="0">
                <a:solidFill>
                  <a:srgbClr val="6D6E70"/>
                </a:solidFill>
                <a:effectLst/>
                <a:latin typeface="Arial" panose="020B0604020202020204" pitchFamily="34" charset="0"/>
                <a:hlinkClick r:id="rId2"/>
              </a:rPr>
              <a:t>https://hdl.handle.net/11419/3398</a:t>
            </a:r>
            <a:r>
              <a:rPr lang="el-GR" b="0" i="0" dirty="0">
                <a:solidFill>
                  <a:srgbClr val="6D6E70"/>
                </a:solidFill>
                <a:effectLst/>
                <a:latin typeface="Arial" panose="020B060402020202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2474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Βασικές Έννοιες της Διδακτικής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C2BA1892-D810-CD20-E1C1-70D6FDBA2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9922601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0D83A-29E8-C6A5-A36D-2F7E152D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l-GR" dirty="0"/>
              <a:t>Νόηση και Ευφυΐα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0BE4FC-55D2-10A4-39FA-6E4407469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1200" b="1"/>
              <a:t>Νόηση (</a:t>
            </a:r>
            <a:r>
              <a:rPr lang="el-GR" sz="1200" b="1" err="1"/>
              <a:t>Cognition</a:t>
            </a:r>
            <a:r>
              <a:rPr lang="el-GR" sz="1200" b="1"/>
              <a:t>):</a:t>
            </a:r>
            <a:endParaRPr lang="el-GR" sz="12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200"/>
              <a:t>Εκδήλωση νοητικών λειτουργιών μέσω των οποίων προσλαμβάνουμε και επεξεργαζόμαστε πληροφορίες από το περιβάλλον.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200"/>
              <a:t>Περιλαμβάνει διαδικασίες όπως η αντίληψη, η μνήμη, η σκέψη και η μάθηση.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200" b="1"/>
              <a:t>Ευφυΐα (</a:t>
            </a:r>
            <a:r>
              <a:rPr lang="el-GR" sz="1200" b="1" err="1"/>
              <a:t>Intelligence</a:t>
            </a:r>
            <a:r>
              <a:rPr lang="el-GR" sz="1200" b="1"/>
              <a:t>):</a:t>
            </a:r>
            <a:endParaRPr lang="el-GR" sz="12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200"/>
              <a:t>Ικανότητα δημιουργίας εσωτερικών μοντέλων κατανόησης του κόσμου και λήψης αποφάσεων βάσει αυτών.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200"/>
              <a:t>Σχετίζεται με την επίλυση προβλημάτων και την προσαρμοστικότητα σε νέα δεδομένα.</a:t>
            </a:r>
          </a:p>
          <a:p>
            <a:pPr marL="0" indent="0">
              <a:buNone/>
            </a:pPr>
            <a:endParaRPr lang="el-GR" sz="1200" b="1"/>
          </a:p>
          <a:p>
            <a:pPr marL="0" indent="0">
              <a:buNone/>
            </a:pPr>
            <a:endParaRPr lang="el-GR" sz="1200" b="1"/>
          </a:p>
          <a:p>
            <a:pPr marL="0" indent="0">
              <a:buNone/>
            </a:pPr>
            <a:endParaRPr lang="el-GR" sz="1200" b="1"/>
          </a:p>
          <a:p>
            <a:pPr marL="0" indent="0">
              <a:buNone/>
            </a:pPr>
            <a:r>
              <a:rPr lang="el-GR" sz="1200" b="1"/>
              <a:t>Σημείο για Συζήτηση:</a:t>
            </a:r>
            <a:endParaRPr lang="el-GR" sz="1200"/>
          </a:p>
          <a:p>
            <a:pPr marL="0" indent="0">
              <a:buNone/>
            </a:pPr>
            <a:r>
              <a:rPr lang="el-GR" sz="1200"/>
              <a:t>Πώς η νόηση και η ευφυΐα επηρεάζουν τη συμπεριφορά μας στην καθημερινή ζωή;</a:t>
            </a:r>
          </a:p>
          <a:p>
            <a:endParaRPr lang="en-GB" sz="1200"/>
          </a:p>
        </p:txBody>
      </p:sp>
      <p:pic>
        <p:nvPicPr>
          <p:cNvPr id="6" name="Picture 5" descr="3D face graphic">
            <a:extLst>
              <a:ext uri="{FF2B5EF4-FFF2-40B4-BE49-F238E27FC236}">
                <a16:creationId xmlns:a16="http://schemas.microsoft.com/office/drawing/2014/main" xmlns="" id="{92CF2DC7-E4EA-D9B0-698B-73669DA857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966" r="4214" b="-2"/>
          <a:stretch/>
        </p:blipFill>
        <p:spPr>
          <a:xfrm>
            <a:off x="5067300" y="1825625"/>
            <a:ext cx="38862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6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590AF-7FFC-B91E-7D46-028E92CE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Νόηση και Ευφυΐα</a:t>
            </a:r>
            <a:r>
              <a:rPr lang="en-US" sz="2800" dirty="0"/>
              <a:t>-</a:t>
            </a:r>
            <a:r>
              <a:rPr lang="el-GR" sz="2800" dirty="0"/>
              <a:t>Θεωρία Πολλαπλής Νοημοσύνης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31E4DC-1B0F-13E1-AC07-617B326C0A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200" dirty="0"/>
              <a:t>Αναπτύχθηκε από τον </a:t>
            </a:r>
            <a:r>
              <a:rPr lang="el-GR" sz="2200" dirty="0" err="1"/>
              <a:t>Howard</a:t>
            </a:r>
            <a:r>
              <a:rPr lang="el-GR" sz="2200" dirty="0"/>
              <a:t> </a:t>
            </a:r>
            <a:r>
              <a:rPr lang="el-GR" sz="2200" dirty="0" err="1"/>
              <a:t>Gardner</a:t>
            </a:r>
            <a:r>
              <a:rPr lang="el-GR" sz="2200" dirty="0"/>
              <a:t>.</a:t>
            </a:r>
            <a:endParaRPr lang="en-US" sz="2200" dirty="0"/>
          </a:p>
          <a:p>
            <a:r>
              <a:rPr lang="el-GR" sz="2200" dirty="0"/>
              <a:t>Υποστηρίζει ότι η ευφυΐα δεν είναι μία και μοναδική αλλά πολλαπλή.</a:t>
            </a:r>
            <a:endParaRPr lang="en-US" sz="2200" dirty="0"/>
          </a:p>
          <a:p>
            <a:r>
              <a:rPr lang="el-GR" sz="2200" dirty="0"/>
              <a:t>Κάθε άτομο έχει διαφορετικό συνδυασμό των 8 μορφών ευφυΐας.</a:t>
            </a:r>
          </a:p>
          <a:p>
            <a:pPr marL="457200" lvl="1" indent="0">
              <a:buNone/>
            </a:pPr>
            <a:endParaRPr lang="el-GR" sz="1600" dirty="0"/>
          </a:p>
          <a:p>
            <a:pPr marL="0" indent="0">
              <a:buNone/>
            </a:pPr>
            <a:endParaRPr lang="el-GR" sz="2200" b="1" dirty="0"/>
          </a:p>
          <a:p>
            <a:pPr marL="0" indent="0">
              <a:buNone/>
            </a:pPr>
            <a:endParaRPr lang="el-GR" sz="2200" b="1" dirty="0"/>
          </a:p>
          <a:p>
            <a:pPr marL="0" indent="0">
              <a:buNone/>
            </a:pPr>
            <a:r>
              <a:rPr lang="el-GR" sz="1600" b="1" dirty="0"/>
              <a:t>Παραδείγματα:</a:t>
            </a:r>
            <a:endParaRPr lang="el-G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 err="1"/>
              <a:t>Λογικο</a:t>
            </a:r>
            <a:r>
              <a:rPr lang="el-GR" sz="1600" dirty="0"/>
              <a:t>-Μαθηματική: Επίλυση μαθηματικών προβλημάτων.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/>
              <a:t>Μουσική: Σύνθεση και ερμηνεία μουσικής.</a:t>
            </a:r>
            <a:endParaRPr lang="en-GB" sz="2200" dirty="0"/>
          </a:p>
          <a:p>
            <a:pPr>
              <a:buFont typeface="Arial" panose="020B0604020202020204" pitchFamily="34" charset="0"/>
              <a:buChar char="•"/>
            </a:pPr>
            <a:endParaRPr lang="el-GR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45C48C3-F68F-13E6-ACF6-3F6583DA98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000" b="1" dirty="0"/>
              <a:t>Μορφές Ευφυΐας:</a:t>
            </a:r>
            <a:endParaRPr lang="el-GR" sz="2000" dirty="0"/>
          </a:p>
          <a:p>
            <a:pPr marL="457200" indent="-342900">
              <a:buFont typeface="+mj-lt"/>
              <a:buAutoNum type="arabicPeriod"/>
            </a:pPr>
            <a:r>
              <a:rPr lang="el-GR" sz="2000" dirty="0"/>
              <a:t>Λεκτική-Γλωσσολογική</a:t>
            </a:r>
          </a:p>
          <a:p>
            <a:pPr marL="457200" indent="-342900">
              <a:buFont typeface="+mj-lt"/>
              <a:buAutoNum type="arabicPeriod"/>
            </a:pPr>
            <a:r>
              <a:rPr lang="el-GR" sz="2000" dirty="0" err="1"/>
              <a:t>Λογικο</a:t>
            </a:r>
            <a:r>
              <a:rPr lang="el-GR" sz="2000" dirty="0"/>
              <a:t>-Μαθηματική</a:t>
            </a:r>
          </a:p>
          <a:p>
            <a:pPr marL="457200" indent="-342900">
              <a:buFont typeface="+mj-lt"/>
              <a:buAutoNum type="arabicPeriod"/>
            </a:pPr>
            <a:r>
              <a:rPr lang="el-GR" sz="2000" dirty="0"/>
              <a:t>Χωρική</a:t>
            </a:r>
          </a:p>
          <a:p>
            <a:pPr marL="457200" indent="-342900">
              <a:buFont typeface="+mj-lt"/>
              <a:buAutoNum type="arabicPeriod"/>
            </a:pPr>
            <a:r>
              <a:rPr lang="el-GR" sz="2000" dirty="0"/>
              <a:t>Σωματική-Κιναισθητική</a:t>
            </a:r>
          </a:p>
          <a:p>
            <a:pPr marL="457200" indent="-342900">
              <a:buFont typeface="+mj-lt"/>
              <a:buAutoNum type="arabicPeriod"/>
            </a:pPr>
            <a:r>
              <a:rPr lang="el-GR" sz="2000" dirty="0"/>
              <a:t>Μουσική</a:t>
            </a:r>
          </a:p>
          <a:p>
            <a:pPr marL="457200" indent="-342900">
              <a:buFont typeface="+mj-lt"/>
              <a:buAutoNum type="arabicPeriod"/>
            </a:pPr>
            <a:r>
              <a:rPr lang="el-GR" sz="2000" dirty="0"/>
              <a:t>Διαπροσωπική</a:t>
            </a:r>
          </a:p>
          <a:p>
            <a:pPr marL="457200" indent="-342900">
              <a:buFont typeface="+mj-lt"/>
              <a:buAutoNum type="arabicPeriod"/>
            </a:pPr>
            <a:r>
              <a:rPr lang="el-GR" sz="2000" dirty="0" err="1"/>
              <a:t>Ενδοπροσωπική</a:t>
            </a:r>
            <a:endParaRPr lang="el-GR" sz="2000" dirty="0"/>
          </a:p>
          <a:p>
            <a:pPr marL="457200" indent="-342900">
              <a:buFont typeface="+mj-lt"/>
              <a:buAutoNum type="arabicPeriod"/>
            </a:pPr>
            <a:r>
              <a:rPr lang="el-GR" sz="2000" dirty="0" err="1"/>
              <a:t>Νατουραλιστική</a:t>
            </a:r>
            <a:endParaRPr lang="el-GR" sz="2000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69374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1152</Words>
  <Application>Microsoft Office PowerPoint</Application>
  <PresentationFormat>Προβολή στην οθόνη (4:3)</PresentationFormat>
  <Paragraphs>177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Office Theme</vt:lpstr>
      <vt:lpstr>ΤΠ 7006-7/5 ΓΕΝΙΚΗ ΔΙΔΑΚΤΙΚΗ </vt:lpstr>
      <vt:lpstr>Στόχοι Μαθήματος</vt:lpstr>
      <vt:lpstr>Πλάνο Μαθήματος</vt:lpstr>
      <vt:lpstr>ΑΞΙΟΛΟΓΗΣΗ ΦΟΙΤΗΤΩΝ </vt:lpstr>
      <vt:lpstr>Βιβλιογραφία</vt:lpstr>
      <vt:lpstr>Εισαγωγή στη Διδακτική</vt:lpstr>
      <vt:lpstr>Βασικές Έννοιες της Διδακτικής</vt:lpstr>
      <vt:lpstr>Νόηση και Ευφυΐα</vt:lpstr>
      <vt:lpstr>Νόηση και Ευφυΐα-Θεωρία Πολλαπλής Νοημοσύνης</vt:lpstr>
      <vt:lpstr>Λεκτική-Γλωσσολογική</vt:lpstr>
      <vt:lpstr>Λογικο-Μαθηματική</vt:lpstr>
      <vt:lpstr>Χωρική</vt:lpstr>
      <vt:lpstr>Σωματική-Κιναισθητική</vt:lpstr>
      <vt:lpstr>Μουσική</vt:lpstr>
      <vt:lpstr>Διαπροσωπική</vt:lpstr>
      <vt:lpstr>Ενδοπροσωπική</vt:lpstr>
      <vt:lpstr>Νατουραλιστική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ΤΠ 7006-7/5 ΓΕΝΙΚΗ ΔΙΔΑΚΤΙΚΗ </dc:title>
  <dc:subject/>
  <dc:creator>user</dc:creator>
  <cp:keywords/>
  <dc:description>generated using python-pptx</dc:description>
  <cp:lastModifiedBy>Windows User</cp:lastModifiedBy>
  <cp:revision>11</cp:revision>
  <dcterms:created xsi:type="dcterms:W3CDTF">2013-01-27T09:14:16Z</dcterms:created>
  <dcterms:modified xsi:type="dcterms:W3CDTF">2024-11-07T08:49:36Z</dcterms:modified>
  <cp:category/>
</cp:coreProperties>
</file>