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1"/>
  </p:sldMasterIdLst>
  <p:sldIdLst>
    <p:sldId id="257" r:id="rId2"/>
    <p:sldId id="259" r:id="rId3"/>
    <p:sldId id="260" r:id="rId4"/>
    <p:sldId id="261" r:id="rId5"/>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A0761"/>
    <a:srgbClr val="970703"/>
    <a:srgbClr val="9F0703"/>
    <a:srgbClr val="1B0765"/>
    <a:srgbClr val="240985"/>
    <a:srgbClr val="320DB9"/>
    <a:srgbClr val="E5F5FF"/>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94" y="10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a:extLst>
              <a:ext uri="{FF2B5EF4-FFF2-40B4-BE49-F238E27FC236}">
                <a16:creationId xmlns:a16="http://schemas.microsoft.com/office/drawing/2014/main" id="{905F47FE-52D3-D5CF-D70E-795CD7F6B64D}"/>
              </a:ext>
            </a:extLst>
          </p:cNvPr>
          <p:cNvSpPr>
            <a:spLocks noGrp="1"/>
          </p:cNvSpPr>
          <p:nvPr>
            <p:ph type="dt" sz="half" idx="10"/>
          </p:nvPr>
        </p:nvSpPr>
        <p:spPr/>
        <p:txBody>
          <a:bodyPr/>
          <a:lstStyle>
            <a:lvl1pPr>
              <a:defRPr/>
            </a:lvl1pPr>
          </a:lstStyle>
          <a:p>
            <a:pPr>
              <a:defRPr/>
            </a:pPr>
            <a:endParaRPr lang="el-GR" altLang="it-IT"/>
          </a:p>
        </p:txBody>
      </p:sp>
      <p:sp>
        <p:nvSpPr>
          <p:cNvPr id="5" name="Footer Placeholder 4">
            <a:extLst>
              <a:ext uri="{FF2B5EF4-FFF2-40B4-BE49-F238E27FC236}">
                <a16:creationId xmlns:a16="http://schemas.microsoft.com/office/drawing/2014/main" id="{753B9BFB-B33D-8820-988B-F64F054FE717}"/>
              </a:ext>
            </a:extLst>
          </p:cNvPr>
          <p:cNvSpPr>
            <a:spLocks noGrp="1"/>
          </p:cNvSpPr>
          <p:nvPr>
            <p:ph type="ftr" sz="quarter" idx="11"/>
          </p:nvPr>
        </p:nvSpPr>
        <p:spPr/>
        <p:txBody>
          <a:bodyPr/>
          <a:lstStyle>
            <a:lvl1pPr>
              <a:defRPr/>
            </a:lvl1pPr>
          </a:lstStyle>
          <a:p>
            <a:pPr>
              <a:defRPr/>
            </a:pPr>
            <a:endParaRPr lang="el-GR" altLang="it-IT"/>
          </a:p>
        </p:txBody>
      </p:sp>
      <p:sp>
        <p:nvSpPr>
          <p:cNvPr id="6" name="Slide Number Placeholder 5">
            <a:extLst>
              <a:ext uri="{FF2B5EF4-FFF2-40B4-BE49-F238E27FC236}">
                <a16:creationId xmlns:a16="http://schemas.microsoft.com/office/drawing/2014/main" id="{BBEEF2FC-1F8E-A5AF-0D62-F5FC31DCC910}"/>
              </a:ext>
            </a:extLst>
          </p:cNvPr>
          <p:cNvSpPr>
            <a:spLocks noGrp="1"/>
          </p:cNvSpPr>
          <p:nvPr>
            <p:ph type="sldNum" sz="quarter" idx="12"/>
          </p:nvPr>
        </p:nvSpPr>
        <p:spPr/>
        <p:txBody>
          <a:bodyPr/>
          <a:lstStyle>
            <a:lvl1pPr>
              <a:defRPr/>
            </a:lvl1pPr>
          </a:lstStyle>
          <a:p>
            <a:pPr>
              <a:defRPr/>
            </a:pPr>
            <a:fld id="{4421F8E7-AC67-43F4-A125-638ACBD0F473}" type="slidenum">
              <a:rPr lang="el-GR" altLang="it-IT"/>
              <a:pPr>
                <a:defRPr/>
              </a:pPr>
              <a:t>‹#›</a:t>
            </a:fld>
            <a:endParaRPr lang="el-GR" altLang="it-IT"/>
          </a:p>
        </p:txBody>
      </p:sp>
    </p:spTree>
    <p:extLst>
      <p:ext uri="{BB962C8B-B14F-4D97-AF65-F5344CB8AC3E}">
        <p14:creationId xmlns:p14="http://schemas.microsoft.com/office/powerpoint/2010/main" val="359664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a:extLst>
              <a:ext uri="{FF2B5EF4-FFF2-40B4-BE49-F238E27FC236}">
                <a16:creationId xmlns:a16="http://schemas.microsoft.com/office/drawing/2014/main" id="{9D9B700D-D5EB-ECB7-FAC7-2946D4FFC6D5}"/>
              </a:ext>
            </a:extLst>
          </p:cNvPr>
          <p:cNvSpPr>
            <a:spLocks noGrp="1"/>
          </p:cNvSpPr>
          <p:nvPr>
            <p:ph type="dt" sz="half" idx="10"/>
          </p:nvPr>
        </p:nvSpPr>
        <p:spPr/>
        <p:txBody>
          <a:bodyPr/>
          <a:lstStyle>
            <a:lvl1pPr>
              <a:defRPr/>
            </a:lvl1pPr>
          </a:lstStyle>
          <a:p>
            <a:pPr>
              <a:defRPr/>
            </a:pPr>
            <a:endParaRPr lang="el-GR" altLang="it-IT"/>
          </a:p>
        </p:txBody>
      </p:sp>
      <p:sp>
        <p:nvSpPr>
          <p:cNvPr id="5" name="Footer Placeholder 4">
            <a:extLst>
              <a:ext uri="{FF2B5EF4-FFF2-40B4-BE49-F238E27FC236}">
                <a16:creationId xmlns:a16="http://schemas.microsoft.com/office/drawing/2014/main" id="{F5A92363-1E46-2D94-159F-DAC55FBFFE44}"/>
              </a:ext>
            </a:extLst>
          </p:cNvPr>
          <p:cNvSpPr>
            <a:spLocks noGrp="1"/>
          </p:cNvSpPr>
          <p:nvPr>
            <p:ph type="ftr" sz="quarter" idx="11"/>
          </p:nvPr>
        </p:nvSpPr>
        <p:spPr/>
        <p:txBody>
          <a:bodyPr/>
          <a:lstStyle>
            <a:lvl1pPr>
              <a:defRPr/>
            </a:lvl1pPr>
          </a:lstStyle>
          <a:p>
            <a:pPr>
              <a:defRPr/>
            </a:pPr>
            <a:endParaRPr lang="el-GR" altLang="it-IT"/>
          </a:p>
        </p:txBody>
      </p:sp>
      <p:sp>
        <p:nvSpPr>
          <p:cNvPr id="6" name="Slide Number Placeholder 5">
            <a:extLst>
              <a:ext uri="{FF2B5EF4-FFF2-40B4-BE49-F238E27FC236}">
                <a16:creationId xmlns:a16="http://schemas.microsoft.com/office/drawing/2014/main" id="{8B910F3C-4C8C-3625-47E2-EB5C8D7AD294}"/>
              </a:ext>
            </a:extLst>
          </p:cNvPr>
          <p:cNvSpPr>
            <a:spLocks noGrp="1"/>
          </p:cNvSpPr>
          <p:nvPr>
            <p:ph type="sldNum" sz="quarter" idx="12"/>
          </p:nvPr>
        </p:nvSpPr>
        <p:spPr/>
        <p:txBody>
          <a:bodyPr/>
          <a:lstStyle>
            <a:lvl1pPr>
              <a:defRPr/>
            </a:lvl1pPr>
          </a:lstStyle>
          <a:p>
            <a:pPr>
              <a:defRPr/>
            </a:pPr>
            <a:fld id="{7971B36B-818C-4C1E-BF96-96F8C0FC0FC0}" type="slidenum">
              <a:rPr lang="el-GR" altLang="it-IT"/>
              <a:pPr>
                <a:defRPr/>
              </a:pPr>
              <a:t>‹#›</a:t>
            </a:fld>
            <a:endParaRPr lang="el-GR" altLang="it-IT"/>
          </a:p>
        </p:txBody>
      </p:sp>
    </p:spTree>
    <p:extLst>
      <p:ext uri="{BB962C8B-B14F-4D97-AF65-F5344CB8AC3E}">
        <p14:creationId xmlns:p14="http://schemas.microsoft.com/office/powerpoint/2010/main" val="2426396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a:extLst>
              <a:ext uri="{FF2B5EF4-FFF2-40B4-BE49-F238E27FC236}">
                <a16:creationId xmlns:a16="http://schemas.microsoft.com/office/drawing/2014/main" id="{69A150E5-A9D5-3E49-A5FE-D446115CE1C4}"/>
              </a:ext>
            </a:extLst>
          </p:cNvPr>
          <p:cNvSpPr>
            <a:spLocks noGrp="1"/>
          </p:cNvSpPr>
          <p:nvPr>
            <p:ph type="dt" sz="half" idx="10"/>
          </p:nvPr>
        </p:nvSpPr>
        <p:spPr/>
        <p:txBody>
          <a:bodyPr/>
          <a:lstStyle>
            <a:lvl1pPr>
              <a:defRPr/>
            </a:lvl1pPr>
          </a:lstStyle>
          <a:p>
            <a:pPr>
              <a:defRPr/>
            </a:pPr>
            <a:endParaRPr lang="el-GR" altLang="it-IT"/>
          </a:p>
        </p:txBody>
      </p:sp>
      <p:sp>
        <p:nvSpPr>
          <p:cNvPr id="5" name="Footer Placeholder 4">
            <a:extLst>
              <a:ext uri="{FF2B5EF4-FFF2-40B4-BE49-F238E27FC236}">
                <a16:creationId xmlns:a16="http://schemas.microsoft.com/office/drawing/2014/main" id="{D3A16ED3-1B12-E50A-96DD-CCE4EA2784A5}"/>
              </a:ext>
            </a:extLst>
          </p:cNvPr>
          <p:cNvSpPr>
            <a:spLocks noGrp="1"/>
          </p:cNvSpPr>
          <p:nvPr>
            <p:ph type="ftr" sz="quarter" idx="11"/>
          </p:nvPr>
        </p:nvSpPr>
        <p:spPr/>
        <p:txBody>
          <a:bodyPr/>
          <a:lstStyle>
            <a:lvl1pPr>
              <a:defRPr/>
            </a:lvl1pPr>
          </a:lstStyle>
          <a:p>
            <a:pPr>
              <a:defRPr/>
            </a:pPr>
            <a:endParaRPr lang="el-GR" altLang="it-IT"/>
          </a:p>
        </p:txBody>
      </p:sp>
      <p:sp>
        <p:nvSpPr>
          <p:cNvPr id="6" name="Slide Number Placeholder 5">
            <a:extLst>
              <a:ext uri="{FF2B5EF4-FFF2-40B4-BE49-F238E27FC236}">
                <a16:creationId xmlns:a16="http://schemas.microsoft.com/office/drawing/2014/main" id="{EBDA8392-1D93-5272-C541-7A512000541B}"/>
              </a:ext>
            </a:extLst>
          </p:cNvPr>
          <p:cNvSpPr>
            <a:spLocks noGrp="1"/>
          </p:cNvSpPr>
          <p:nvPr>
            <p:ph type="sldNum" sz="quarter" idx="12"/>
          </p:nvPr>
        </p:nvSpPr>
        <p:spPr/>
        <p:txBody>
          <a:bodyPr/>
          <a:lstStyle>
            <a:lvl1pPr>
              <a:defRPr/>
            </a:lvl1pPr>
          </a:lstStyle>
          <a:p>
            <a:pPr>
              <a:defRPr/>
            </a:pPr>
            <a:fld id="{369D3F78-B2E8-44CA-ADA5-8CE57D4585CB}" type="slidenum">
              <a:rPr lang="el-GR" altLang="it-IT"/>
              <a:pPr>
                <a:defRPr/>
              </a:pPr>
              <a:t>‹#›</a:t>
            </a:fld>
            <a:endParaRPr lang="el-GR" altLang="it-IT"/>
          </a:p>
        </p:txBody>
      </p:sp>
    </p:spTree>
    <p:extLst>
      <p:ext uri="{BB962C8B-B14F-4D97-AF65-F5344CB8AC3E}">
        <p14:creationId xmlns:p14="http://schemas.microsoft.com/office/powerpoint/2010/main" val="1870419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a:extLst>
              <a:ext uri="{FF2B5EF4-FFF2-40B4-BE49-F238E27FC236}">
                <a16:creationId xmlns:a16="http://schemas.microsoft.com/office/drawing/2014/main" id="{B25A250D-CFC5-89A2-B9A1-D0EA1611354A}"/>
              </a:ext>
            </a:extLst>
          </p:cNvPr>
          <p:cNvSpPr>
            <a:spLocks noGrp="1"/>
          </p:cNvSpPr>
          <p:nvPr>
            <p:ph type="dt" sz="half" idx="10"/>
          </p:nvPr>
        </p:nvSpPr>
        <p:spPr/>
        <p:txBody>
          <a:bodyPr/>
          <a:lstStyle>
            <a:lvl1pPr>
              <a:defRPr/>
            </a:lvl1pPr>
          </a:lstStyle>
          <a:p>
            <a:pPr>
              <a:defRPr/>
            </a:pPr>
            <a:endParaRPr lang="el-GR" altLang="it-IT"/>
          </a:p>
        </p:txBody>
      </p:sp>
      <p:sp>
        <p:nvSpPr>
          <p:cNvPr id="5" name="Footer Placeholder 4">
            <a:extLst>
              <a:ext uri="{FF2B5EF4-FFF2-40B4-BE49-F238E27FC236}">
                <a16:creationId xmlns:a16="http://schemas.microsoft.com/office/drawing/2014/main" id="{BBDF3780-B973-4EEB-26C8-F3CE90B0610A}"/>
              </a:ext>
            </a:extLst>
          </p:cNvPr>
          <p:cNvSpPr>
            <a:spLocks noGrp="1"/>
          </p:cNvSpPr>
          <p:nvPr>
            <p:ph type="ftr" sz="quarter" idx="11"/>
          </p:nvPr>
        </p:nvSpPr>
        <p:spPr/>
        <p:txBody>
          <a:bodyPr/>
          <a:lstStyle>
            <a:lvl1pPr>
              <a:defRPr/>
            </a:lvl1pPr>
          </a:lstStyle>
          <a:p>
            <a:pPr>
              <a:defRPr/>
            </a:pPr>
            <a:endParaRPr lang="el-GR" altLang="it-IT"/>
          </a:p>
        </p:txBody>
      </p:sp>
      <p:sp>
        <p:nvSpPr>
          <p:cNvPr id="6" name="Slide Number Placeholder 5">
            <a:extLst>
              <a:ext uri="{FF2B5EF4-FFF2-40B4-BE49-F238E27FC236}">
                <a16:creationId xmlns:a16="http://schemas.microsoft.com/office/drawing/2014/main" id="{7A4D6ECC-E106-1CA7-E851-D67EA27547ED}"/>
              </a:ext>
            </a:extLst>
          </p:cNvPr>
          <p:cNvSpPr>
            <a:spLocks noGrp="1"/>
          </p:cNvSpPr>
          <p:nvPr>
            <p:ph type="sldNum" sz="quarter" idx="12"/>
          </p:nvPr>
        </p:nvSpPr>
        <p:spPr/>
        <p:txBody>
          <a:bodyPr/>
          <a:lstStyle>
            <a:lvl1pPr>
              <a:defRPr/>
            </a:lvl1pPr>
          </a:lstStyle>
          <a:p>
            <a:pPr>
              <a:defRPr/>
            </a:pPr>
            <a:fld id="{15A1D7A4-BAE0-4A96-8CF8-132CE2BDC71D}" type="slidenum">
              <a:rPr lang="el-GR" altLang="it-IT"/>
              <a:pPr>
                <a:defRPr/>
              </a:pPr>
              <a:t>‹#›</a:t>
            </a:fld>
            <a:endParaRPr lang="el-GR" altLang="it-IT"/>
          </a:p>
        </p:txBody>
      </p:sp>
    </p:spTree>
    <p:extLst>
      <p:ext uri="{BB962C8B-B14F-4D97-AF65-F5344CB8AC3E}">
        <p14:creationId xmlns:p14="http://schemas.microsoft.com/office/powerpoint/2010/main" val="1363758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a:extLst>
              <a:ext uri="{FF2B5EF4-FFF2-40B4-BE49-F238E27FC236}">
                <a16:creationId xmlns:a16="http://schemas.microsoft.com/office/drawing/2014/main" id="{AA9BAD17-3579-B7CC-5200-3BC702311A00}"/>
              </a:ext>
            </a:extLst>
          </p:cNvPr>
          <p:cNvSpPr>
            <a:spLocks noGrp="1"/>
          </p:cNvSpPr>
          <p:nvPr>
            <p:ph type="dt" sz="half" idx="10"/>
          </p:nvPr>
        </p:nvSpPr>
        <p:spPr/>
        <p:txBody>
          <a:bodyPr/>
          <a:lstStyle>
            <a:lvl1pPr>
              <a:defRPr/>
            </a:lvl1pPr>
          </a:lstStyle>
          <a:p>
            <a:pPr>
              <a:defRPr/>
            </a:pPr>
            <a:endParaRPr lang="el-GR" altLang="it-IT"/>
          </a:p>
        </p:txBody>
      </p:sp>
      <p:sp>
        <p:nvSpPr>
          <p:cNvPr id="5" name="Footer Placeholder 4">
            <a:extLst>
              <a:ext uri="{FF2B5EF4-FFF2-40B4-BE49-F238E27FC236}">
                <a16:creationId xmlns:a16="http://schemas.microsoft.com/office/drawing/2014/main" id="{9A0743DE-C40C-5A51-2910-5381141E66C6}"/>
              </a:ext>
            </a:extLst>
          </p:cNvPr>
          <p:cNvSpPr>
            <a:spLocks noGrp="1"/>
          </p:cNvSpPr>
          <p:nvPr>
            <p:ph type="ftr" sz="quarter" idx="11"/>
          </p:nvPr>
        </p:nvSpPr>
        <p:spPr/>
        <p:txBody>
          <a:bodyPr/>
          <a:lstStyle>
            <a:lvl1pPr>
              <a:defRPr/>
            </a:lvl1pPr>
          </a:lstStyle>
          <a:p>
            <a:pPr>
              <a:defRPr/>
            </a:pPr>
            <a:endParaRPr lang="el-GR" altLang="it-IT"/>
          </a:p>
        </p:txBody>
      </p:sp>
      <p:sp>
        <p:nvSpPr>
          <p:cNvPr id="6" name="Slide Number Placeholder 5">
            <a:extLst>
              <a:ext uri="{FF2B5EF4-FFF2-40B4-BE49-F238E27FC236}">
                <a16:creationId xmlns:a16="http://schemas.microsoft.com/office/drawing/2014/main" id="{91959CA1-6FBC-C4A7-7FB4-9E01CDBBF64F}"/>
              </a:ext>
            </a:extLst>
          </p:cNvPr>
          <p:cNvSpPr>
            <a:spLocks noGrp="1"/>
          </p:cNvSpPr>
          <p:nvPr>
            <p:ph type="sldNum" sz="quarter" idx="12"/>
          </p:nvPr>
        </p:nvSpPr>
        <p:spPr/>
        <p:txBody>
          <a:bodyPr/>
          <a:lstStyle>
            <a:lvl1pPr>
              <a:defRPr/>
            </a:lvl1pPr>
          </a:lstStyle>
          <a:p>
            <a:pPr>
              <a:defRPr/>
            </a:pPr>
            <a:fld id="{D0D799B4-1B1E-484D-8C05-AC773B894990}" type="slidenum">
              <a:rPr lang="el-GR" altLang="it-IT"/>
              <a:pPr>
                <a:defRPr/>
              </a:pPr>
              <a:t>‹#›</a:t>
            </a:fld>
            <a:endParaRPr lang="el-GR" altLang="it-IT"/>
          </a:p>
        </p:txBody>
      </p:sp>
    </p:spTree>
    <p:extLst>
      <p:ext uri="{BB962C8B-B14F-4D97-AF65-F5344CB8AC3E}">
        <p14:creationId xmlns:p14="http://schemas.microsoft.com/office/powerpoint/2010/main" val="2469089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3">
            <a:extLst>
              <a:ext uri="{FF2B5EF4-FFF2-40B4-BE49-F238E27FC236}">
                <a16:creationId xmlns:a16="http://schemas.microsoft.com/office/drawing/2014/main" id="{EA7FE0FF-7E06-78D7-27A3-C6B47F8B388E}"/>
              </a:ext>
            </a:extLst>
          </p:cNvPr>
          <p:cNvSpPr>
            <a:spLocks noGrp="1"/>
          </p:cNvSpPr>
          <p:nvPr>
            <p:ph type="dt" sz="half" idx="10"/>
          </p:nvPr>
        </p:nvSpPr>
        <p:spPr/>
        <p:txBody>
          <a:bodyPr/>
          <a:lstStyle>
            <a:lvl1pPr>
              <a:defRPr/>
            </a:lvl1pPr>
          </a:lstStyle>
          <a:p>
            <a:pPr>
              <a:defRPr/>
            </a:pPr>
            <a:endParaRPr lang="el-GR" altLang="it-IT"/>
          </a:p>
        </p:txBody>
      </p:sp>
      <p:sp>
        <p:nvSpPr>
          <p:cNvPr id="6" name="Footer Placeholder 4">
            <a:extLst>
              <a:ext uri="{FF2B5EF4-FFF2-40B4-BE49-F238E27FC236}">
                <a16:creationId xmlns:a16="http://schemas.microsoft.com/office/drawing/2014/main" id="{C62B3452-8AC2-D42C-A811-44A27505A1D3}"/>
              </a:ext>
            </a:extLst>
          </p:cNvPr>
          <p:cNvSpPr>
            <a:spLocks noGrp="1"/>
          </p:cNvSpPr>
          <p:nvPr>
            <p:ph type="ftr" sz="quarter" idx="11"/>
          </p:nvPr>
        </p:nvSpPr>
        <p:spPr/>
        <p:txBody>
          <a:bodyPr/>
          <a:lstStyle>
            <a:lvl1pPr>
              <a:defRPr/>
            </a:lvl1pPr>
          </a:lstStyle>
          <a:p>
            <a:pPr>
              <a:defRPr/>
            </a:pPr>
            <a:endParaRPr lang="el-GR" altLang="it-IT"/>
          </a:p>
        </p:txBody>
      </p:sp>
      <p:sp>
        <p:nvSpPr>
          <p:cNvPr id="7" name="Slide Number Placeholder 5">
            <a:extLst>
              <a:ext uri="{FF2B5EF4-FFF2-40B4-BE49-F238E27FC236}">
                <a16:creationId xmlns:a16="http://schemas.microsoft.com/office/drawing/2014/main" id="{3712C050-D6AC-7874-AABC-09CD0AA82FF8}"/>
              </a:ext>
            </a:extLst>
          </p:cNvPr>
          <p:cNvSpPr>
            <a:spLocks noGrp="1"/>
          </p:cNvSpPr>
          <p:nvPr>
            <p:ph type="sldNum" sz="quarter" idx="12"/>
          </p:nvPr>
        </p:nvSpPr>
        <p:spPr/>
        <p:txBody>
          <a:bodyPr/>
          <a:lstStyle>
            <a:lvl1pPr>
              <a:defRPr/>
            </a:lvl1pPr>
          </a:lstStyle>
          <a:p>
            <a:pPr>
              <a:defRPr/>
            </a:pPr>
            <a:fld id="{CCD9E606-EFA9-4718-AD85-7ED64F29512B}" type="slidenum">
              <a:rPr lang="el-GR" altLang="it-IT"/>
              <a:pPr>
                <a:defRPr/>
              </a:pPr>
              <a:t>‹#›</a:t>
            </a:fld>
            <a:endParaRPr lang="el-GR" altLang="it-IT"/>
          </a:p>
        </p:txBody>
      </p:sp>
    </p:spTree>
    <p:extLst>
      <p:ext uri="{BB962C8B-B14F-4D97-AF65-F5344CB8AC3E}">
        <p14:creationId xmlns:p14="http://schemas.microsoft.com/office/powerpoint/2010/main" val="3518319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3">
            <a:extLst>
              <a:ext uri="{FF2B5EF4-FFF2-40B4-BE49-F238E27FC236}">
                <a16:creationId xmlns:a16="http://schemas.microsoft.com/office/drawing/2014/main" id="{BB93807C-D1F5-C2E2-8530-1ECAE101414D}"/>
              </a:ext>
            </a:extLst>
          </p:cNvPr>
          <p:cNvSpPr>
            <a:spLocks noGrp="1"/>
          </p:cNvSpPr>
          <p:nvPr>
            <p:ph type="dt" sz="half" idx="10"/>
          </p:nvPr>
        </p:nvSpPr>
        <p:spPr/>
        <p:txBody>
          <a:bodyPr/>
          <a:lstStyle>
            <a:lvl1pPr>
              <a:defRPr/>
            </a:lvl1pPr>
          </a:lstStyle>
          <a:p>
            <a:pPr>
              <a:defRPr/>
            </a:pPr>
            <a:endParaRPr lang="el-GR" altLang="it-IT"/>
          </a:p>
        </p:txBody>
      </p:sp>
      <p:sp>
        <p:nvSpPr>
          <p:cNvPr id="8" name="Footer Placeholder 4">
            <a:extLst>
              <a:ext uri="{FF2B5EF4-FFF2-40B4-BE49-F238E27FC236}">
                <a16:creationId xmlns:a16="http://schemas.microsoft.com/office/drawing/2014/main" id="{3182C39F-DAFF-DB29-6AA7-847F906697EA}"/>
              </a:ext>
            </a:extLst>
          </p:cNvPr>
          <p:cNvSpPr>
            <a:spLocks noGrp="1"/>
          </p:cNvSpPr>
          <p:nvPr>
            <p:ph type="ftr" sz="quarter" idx="11"/>
          </p:nvPr>
        </p:nvSpPr>
        <p:spPr/>
        <p:txBody>
          <a:bodyPr/>
          <a:lstStyle>
            <a:lvl1pPr>
              <a:defRPr/>
            </a:lvl1pPr>
          </a:lstStyle>
          <a:p>
            <a:pPr>
              <a:defRPr/>
            </a:pPr>
            <a:endParaRPr lang="el-GR" altLang="it-IT"/>
          </a:p>
        </p:txBody>
      </p:sp>
      <p:sp>
        <p:nvSpPr>
          <p:cNvPr id="9" name="Slide Number Placeholder 5">
            <a:extLst>
              <a:ext uri="{FF2B5EF4-FFF2-40B4-BE49-F238E27FC236}">
                <a16:creationId xmlns:a16="http://schemas.microsoft.com/office/drawing/2014/main" id="{E9120E81-615F-1A40-F857-455C0952EFEC}"/>
              </a:ext>
            </a:extLst>
          </p:cNvPr>
          <p:cNvSpPr>
            <a:spLocks noGrp="1"/>
          </p:cNvSpPr>
          <p:nvPr>
            <p:ph type="sldNum" sz="quarter" idx="12"/>
          </p:nvPr>
        </p:nvSpPr>
        <p:spPr/>
        <p:txBody>
          <a:bodyPr/>
          <a:lstStyle>
            <a:lvl1pPr>
              <a:defRPr/>
            </a:lvl1pPr>
          </a:lstStyle>
          <a:p>
            <a:pPr>
              <a:defRPr/>
            </a:pPr>
            <a:fld id="{9515AA37-61AB-4225-9A87-701458CDD4E0}" type="slidenum">
              <a:rPr lang="el-GR" altLang="it-IT"/>
              <a:pPr>
                <a:defRPr/>
              </a:pPr>
              <a:t>‹#›</a:t>
            </a:fld>
            <a:endParaRPr lang="el-GR" altLang="it-IT"/>
          </a:p>
        </p:txBody>
      </p:sp>
    </p:spTree>
    <p:extLst>
      <p:ext uri="{BB962C8B-B14F-4D97-AF65-F5344CB8AC3E}">
        <p14:creationId xmlns:p14="http://schemas.microsoft.com/office/powerpoint/2010/main" val="1894410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3">
            <a:extLst>
              <a:ext uri="{FF2B5EF4-FFF2-40B4-BE49-F238E27FC236}">
                <a16:creationId xmlns:a16="http://schemas.microsoft.com/office/drawing/2014/main" id="{5F772913-335D-4085-47AD-B4D828D2EF07}"/>
              </a:ext>
            </a:extLst>
          </p:cNvPr>
          <p:cNvSpPr>
            <a:spLocks noGrp="1"/>
          </p:cNvSpPr>
          <p:nvPr>
            <p:ph type="dt" sz="half" idx="10"/>
          </p:nvPr>
        </p:nvSpPr>
        <p:spPr/>
        <p:txBody>
          <a:bodyPr/>
          <a:lstStyle>
            <a:lvl1pPr>
              <a:defRPr/>
            </a:lvl1pPr>
          </a:lstStyle>
          <a:p>
            <a:pPr>
              <a:defRPr/>
            </a:pPr>
            <a:endParaRPr lang="el-GR" altLang="it-IT"/>
          </a:p>
        </p:txBody>
      </p:sp>
      <p:sp>
        <p:nvSpPr>
          <p:cNvPr id="4" name="Footer Placeholder 4">
            <a:extLst>
              <a:ext uri="{FF2B5EF4-FFF2-40B4-BE49-F238E27FC236}">
                <a16:creationId xmlns:a16="http://schemas.microsoft.com/office/drawing/2014/main" id="{919BCB9B-98DA-E6F7-4DF8-309D0ABF3FA6}"/>
              </a:ext>
            </a:extLst>
          </p:cNvPr>
          <p:cNvSpPr>
            <a:spLocks noGrp="1"/>
          </p:cNvSpPr>
          <p:nvPr>
            <p:ph type="ftr" sz="quarter" idx="11"/>
          </p:nvPr>
        </p:nvSpPr>
        <p:spPr/>
        <p:txBody>
          <a:bodyPr/>
          <a:lstStyle>
            <a:lvl1pPr>
              <a:defRPr/>
            </a:lvl1pPr>
          </a:lstStyle>
          <a:p>
            <a:pPr>
              <a:defRPr/>
            </a:pPr>
            <a:endParaRPr lang="el-GR" altLang="it-IT"/>
          </a:p>
        </p:txBody>
      </p:sp>
      <p:sp>
        <p:nvSpPr>
          <p:cNvPr id="5" name="Slide Number Placeholder 5">
            <a:extLst>
              <a:ext uri="{FF2B5EF4-FFF2-40B4-BE49-F238E27FC236}">
                <a16:creationId xmlns:a16="http://schemas.microsoft.com/office/drawing/2014/main" id="{977FC111-8DA9-9664-3E5B-52C82807218F}"/>
              </a:ext>
            </a:extLst>
          </p:cNvPr>
          <p:cNvSpPr>
            <a:spLocks noGrp="1"/>
          </p:cNvSpPr>
          <p:nvPr>
            <p:ph type="sldNum" sz="quarter" idx="12"/>
          </p:nvPr>
        </p:nvSpPr>
        <p:spPr/>
        <p:txBody>
          <a:bodyPr/>
          <a:lstStyle>
            <a:lvl1pPr>
              <a:defRPr/>
            </a:lvl1pPr>
          </a:lstStyle>
          <a:p>
            <a:pPr>
              <a:defRPr/>
            </a:pPr>
            <a:fld id="{4EA4828E-5188-40AF-8904-865F361822F6}" type="slidenum">
              <a:rPr lang="el-GR" altLang="it-IT"/>
              <a:pPr>
                <a:defRPr/>
              </a:pPr>
              <a:t>‹#›</a:t>
            </a:fld>
            <a:endParaRPr lang="el-GR" altLang="it-IT"/>
          </a:p>
        </p:txBody>
      </p:sp>
    </p:spTree>
    <p:extLst>
      <p:ext uri="{BB962C8B-B14F-4D97-AF65-F5344CB8AC3E}">
        <p14:creationId xmlns:p14="http://schemas.microsoft.com/office/powerpoint/2010/main" val="3022105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432FB12-F8ED-B962-14E4-6801131612B3}"/>
              </a:ext>
            </a:extLst>
          </p:cNvPr>
          <p:cNvSpPr>
            <a:spLocks noGrp="1"/>
          </p:cNvSpPr>
          <p:nvPr>
            <p:ph type="dt" sz="half" idx="10"/>
          </p:nvPr>
        </p:nvSpPr>
        <p:spPr/>
        <p:txBody>
          <a:bodyPr/>
          <a:lstStyle>
            <a:lvl1pPr>
              <a:defRPr/>
            </a:lvl1pPr>
          </a:lstStyle>
          <a:p>
            <a:pPr>
              <a:defRPr/>
            </a:pPr>
            <a:endParaRPr lang="el-GR" altLang="it-IT"/>
          </a:p>
        </p:txBody>
      </p:sp>
      <p:sp>
        <p:nvSpPr>
          <p:cNvPr id="3" name="Footer Placeholder 4">
            <a:extLst>
              <a:ext uri="{FF2B5EF4-FFF2-40B4-BE49-F238E27FC236}">
                <a16:creationId xmlns:a16="http://schemas.microsoft.com/office/drawing/2014/main" id="{59484163-EE34-9A53-21CF-139091ECE714}"/>
              </a:ext>
            </a:extLst>
          </p:cNvPr>
          <p:cNvSpPr>
            <a:spLocks noGrp="1"/>
          </p:cNvSpPr>
          <p:nvPr>
            <p:ph type="ftr" sz="quarter" idx="11"/>
          </p:nvPr>
        </p:nvSpPr>
        <p:spPr/>
        <p:txBody>
          <a:bodyPr/>
          <a:lstStyle>
            <a:lvl1pPr>
              <a:defRPr/>
            </a:lvl1pPr>
          </a:lstStyle>
          <a:p>
            <a:pPr>
              <a:defRPr/>
            </a:pPr>
            <a:endParaRPr lang="el-GR" altLang="it-IT"/>
          </a:p>
        </p:txBody>
      </p:sp>
      <p:sp>
        <p:nvSpPr>
          <p:cNvPr id="4" name="Slide Number Placeholder 5">
            <a:extLst>
              <a:ext uri="{FF2B5EF4-FFF2-40B4-BE49-F238E27FC236}">
                <a16:creationId xmlns:a16="http://schemas.microsoft.com/office/drawing/2014/main" id="{5D4328DC-0177-F632-EC84-8957B3223CE2}"/>
              </a:ext>
            </a:extLst>
          </p:cNvPr>
          <p:cNvSpPr>
            <a:spLocks noGrp="1"/>
          </p:cNvSpPr>
          <p:nvPr>
            <p:ph type="sldNum" sz="quarter" idx="12"/>
          </p:nvPr>
        </p:nvSpPr>
        <p:spPr/>
        <p:txBody>
          <a:bodyPr/>
          <a:lstStyle>
            <a:lvl1pPr>
              <a:defRPr/>
            </a:lvl1pPr>
          </a:lstStyle>
          <a:p>
            <a:pPr>
              <a:defRPr/>
            </a:pPr>
            <a:fld id="{360F455E-9D2E-4B74-976D-3A42667F017B}" type="slidenum">
              <a:rPr lang="el-GR" altLang="it-IT"/>
              <a:pPr>
                <a:defRPr/>
              </a:pPr>
              <a:t>‹#›</a:t>
            </a:fld>
            <a:endParaRPr lang="el-GR" altLang="it-IT"/>
          </a:p>
        </p:txBody>
      </p:sp>
    </p:spTree>
    <p:extLst>
      <p:ext uri="{BB962C8B-B14F-4D97-AF65-F5344CB8AC3E}">
        <p14:creationId xmlns:p14="http://schemas.microsoft.com/office/powerpoint/2010/main" val="3592926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3">
            <a:extLst>
              <a:ext uri="{FF2B5EF4-FFF2-40B4-BE49-F238E27FC236}">
                <a16:creationId xmlns:a16="http://schemas.microsoft.com/office/drawing/2014/main" id="{633175A9-8B23-2E48-3CE8-F43C5F415B83}"/>
              </a:ext>
            </a:extLst>
          </p:cNvPr>
          <p:cNvSpPr>
            <a:spLocks noGrp="1"/>
          </p:cNvSpPr>
          <p:nvPr>
            <p:ph type="dt" sz="half" idx="10"/>
          </p:nvPr>
        </p:nvSpPr>
        <p:spPr/>
        <p:txBody>
          <a:bodyPr/>
          <a:lstStyle>
            <a:lvl1pPr>
              <a:defRPr/>
            </a:lvl1pPr>
          </a:lstStyle>
          <a:p>
            <a:pPr>
              <a:defRPr/>
            </a:pPr>
            <a:endParaRPr lang="el-GR" altLang="it-IT"/>
          </a:p>
        </p:txBody>
      </p:sp>
      <p:sp>
        <p:nvSpPr>
          <p:cNvPr id="6" name="Footer Placeholder 4">
            <a:extLst>
              <a:ext uri="{FF2B5EF4-FFF2-40B4-BE49-F238E27FC236}">
                <a16:creationId xmlns:a16="http://schemas.microsoft.com/office/drawing/2014/main" id="{59A7F5D7-2018-6983-9472-3EECA6BF65F1}"/>
              </a:ext>
            </a:extLst>
          </p:cNvPr>
          <p:cNvSpPr>
            <a:spLocks noGrp="1"/>
          </p:cNvSpPr>
          <p:nvPr>
            <p:ph type="ftr" sz="quarter" idx="11"/>
          </p:nvPr>
        </p:nvSpPr>
        <p:spPr/>
        <p:txBody>
          <a:bodyPr/>
          <a:lstStyle>
            <a:lvl1pPr>
              <a:defRPr/>
            </a:lvl1pPr>
          </a:lstStyle>
          <a:p>
            <a:pPr>
              <a:defRPr/>
            </a:pPr>
            <a:endParaRPr lang="el-GR" altLang="it-IT"/>
          </a:p>
        </p:txBody>
      </p:sp>
      <p:sp>
        <p:nvSpPr>
          <p:cNvPr id="7" name="Slide Number Placeholder 5">
            <a:extLst>
              <a:ext uri="{FF2B5EF4-FFF2-40B4-BE49-F238E27FC236}">
                <a16:creationId xmlns:a16="http://schemas.microsoft.com/office/drawing/2014/main" id="{B9A9730D-0803-7549-E9BB-60792468D125}"/>
              </a:ext>
            </a:extLst>
          </p:cNvPr>
          <p:cNvSpPr>
            <a:spLocks noGrp="1"/>
          </p:cNvSpPr>
          <p:nvPr>
            <p:ph type="sldNum" sz="quarter" idx="12"/>
          </p:nvPr>
        </p:nvSpPr>
        <p:spPr/>
        <p:txBody>
          <a:bodyPr/>
          <a:lstStyle>
            <a:lvl1pPr>
              <a:defRPr/>
            </a:lvl1pPr>
          </a:lstStyle>
          <a:p>
            <a:pPr>
              <a:defRPr/>
            </a:pPr>
            <a:fld id="{51336A32-CB7D-4E2C-A847-3FFDC859ED50}" type="slidenum">
              <a:rPr lang="el-GR" altLang="it-IT"/>
              <a:pPr>
                <a:defRPr/>
              </a:pPr>
              <a:t>‹#›</a:t>
            </a:fld>
            <a:endParaRPr lang="el-GR" altLang="it-IT"/>
          </a:p>
        </p:txBody>
      </p:sp>
    </p:spTree>
    <p:extLst>
      <p:ext uri="{BB962C8B-B14F-4D97-AF65-F5344CB8AC3E}">
        <p14:creationId xmlns:p14="http://schemas.microsoft.com/office/powerpoint/2010/main" val="3111553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l-GR" noProof="0"/>
              <a:t>Κάντε κλικ στο εικονίδιο για να προσθέσετε εικόνα</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3">
            <a:extLst>
              <a:ext uri="{FF2B5EF4-FFF2-40B4-BE49-F238E27FC236}">
                <a16:creationId xmlns:a16="http://schemas.microsoft.com/office/drawing/2014/main" id="{6BF4B0E8-EC94-7B6B-EDED-9D05C1749C4E}"/>
              </a:ext>
            </a:extLst>
          </p:cNvPr>
          <p:cNvSpPr>
            <a:spLocks noGrp="1"/>
          </p:cNvSpPr>
          <p:nvPr>
            <p:ph type="dt" sz="half" idx="10"/>
          </p:nvPr>
        </p:nvSpPr>
        <p:spPr/>
        <p:txBody>
          <a:bodyPr/>
          <a:lstStyle>
            <a:lvl1pPr>
              <a:defRPr/>
            </a:lvl1pPr>
          </a:lstStyle>
          <a:p>
            <a:pPr>
              <a:defRPr/>
            </a:pPr>
            <a:endParaRPr lang="el-GR" altLang="it-IT"/>
          </a:p>
        </p:txBody>
      </p:sp>
      <p:sp>
        <p:nvSpPr>
          <p:cNvPr id="6" name="Footer Placeholder 4">
            <a:extLst>
              <a:ext uri="{FF2B5EF4-FFF2-40B4-BE49-F238E27FC236}">
                <a16:creationId xmlns:a16="http://schemas.microsoft.com/office/drawing/2014/main" id="{6DB13ABB-126A-54F2-87B3-9DC2A77F0435}"/>
              </a:ext>
            </a:extLst>
          </p:cNvPr>
          <p:cNvSpPr>
            <a:spLocks noGrp="1"/>
          </p:cNvSpPr>
          <p:nvPr>
            <p:ph type="ftr" sz="quarter" idx="11"/>
          </p:nvPr>
        </p:nvSpPr>
        <p:spPr/>
        <p:txBody>
          <a:bodyPr/>
          <a:lstStyle>
            <a:lvl1pPr>
              <a:defRPr/>
            </a:lvl1pPr>
          </a:lstStyle>
          <a:p>
            <a:pPr>
              <a:defRPr/>
            </a:pPr>
            <a:endParaRPr lang="el-GR" altLang="it-IT"/>
          </a:p>
        </p:txBody>
      </p:sp>
      <p:sp>
        <p:nvSpPr>
          <p:cNvPr id="7" name="Slide Number Placeholder 5">
            <a:extLst>
              <a:ext uri="{FF2B5EF4-FFF2-40B4-BE49-F238E27FC236}">
                <a16:creationId xmlns:a16="http://schemas.microsoft.com/office/drawing/2014/main" id="{967C92A6-25BB-5F7F-2688-9AEDF094671E}"/>
              </a:ext>
            </a:extLst>
          </p:cNvPr>
          <p:cNvSpPr>
            <a:spLocks noGrp="1"/>
          </p:cNvSpPr>
          <p:nvPr>
            <p:ph type="sldNum" sz="quarter" idx="12"/>
          </p:nvPr>
        </p:nvSpPr>
        <p:spPr/>
        <p:txBody>
          <a:bodyPr/>
          <a:lstStyle>
            <a:lvl1pPr>
              <a:defRPr/>
            </a:lvl1pPr>
          </a:lstStyle>
          <a:p>
            <a:pPr>
              <a:defRPr/>
            </a:pPr>
            <a:fld id="{579A3E71-3FC3-4C1E-A8BE-BC54BECDF3E6}" type="slidenum">
              <a:rPr lang="el-GR" altLang="it-IT"/>
              <a:pPr>
                <a:defRPr/>
              </a:pPr>
              <a:t>‹#›</a:t>
            </a:fld>
            <a:endParaRPr lang="el-GR" altLang="it-IT"/>
          </a:p>
        </p:txBody>
      </p:sp>
    </p:spTree>
    <p:extLst>
      <p:ext uri="{BB962C8B-B14F-4D97-AF65-F5344CB8AC3E}">
        <p14:creationId xmlns:p14="http://schemas.microsoft.com/office/powerpoint/2010/main" val="4197329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49DDA866-50E8-3243-FB90-390A2B58E5BD}"/>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it-IT"/>
              <a:t>Κάντε κλικ για να επεξεργαστείτε τον τίτλο υποδείγματος</a:t>
            </a:r>
            <a:endParaRPr lang="en-US" altLang="it-IT"/>
          </a:p>
        </p:txBody>
      </p:sp>
      <p:sp>
        <p:nvSpPr>
          <p:cNvPr id="1027" name="Text Placeholder 2">
            <a:extLst>
              <a:ext uri="{FF2B5EF4-FFF2-40B4-BE49-F238E27FC236}">
                <a16:creationId xmlns:a16="http://schemas.microsoft.com/office/drawing/2014/main" id="{07EB4DCF-626D-F75F-F884-AB2BBCA54CCB}"/>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it-IT"/>
              <a:t>Στυλ κειμένου υποδείγματος</a:t>
            </a:r>
          </a:p>
          <a:p>
            <a:pPr lvl="1"/>
            <a:r>
              <a:rPr lang="el-GR" altLang="it-IT"/>
              <a:t>Δεύτερο επίπεδο</a:t>
            </a:r>
          </a:p>
          <a:p>
            <a:pPr lvl="2"/>
            <a:r>
              <a:rPr lang="el-GR" altLang="it-IT"/>
              <a:t>Τρίτο επίπεδο</a:t>
            </a:r>
          </a:p>
          <a:p>
            <a:pPr lvl="3"/>
            <a:r>
              <a:rPr lang="el-GR" altLang="it-IT"/>
              <a:t>Τέταρτο επίπεδο</a:t>
            </a:r>
          </a:p>
          <a:p>
            <a:pPr lvl="4"/>
            <a:r>
              <a:rPr lang="el-GR" altLang="it-IT"/>
              <a:t>Πέμπτο επίπεδο</a:t>
            </a:r>
            <a:endParaRPr lang="en-US" altLang="it-IT"/>
          </a:p>
        </p:txBody>
      </p:sp>
      <p:sp>
        <p:nvSpPr>
          <p:cNvPr id="4" name="Date Placeholder 3">
            <a:extLst>
              <a:ext uri="{FF2B5EF4-FFF2-40B4-BE49-F238E27FC236}">
                <a16:creationId xmlns:a16="http://schemas.microsoft.com/office/drawing/2014/main" id="{C9732E1A-D5D7-6033-E7BC-D712D7B9F2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endParaRPr lang="el-GR" altLang="it-IT"/>
          </a:p>
        </p:txBody>
      </p:sp>
      <p:sp>
        <p:nvSpPr>
          <p:cNvPr id="5" name="Footer Placeholder 4">
            <a:extLst>
              <a:ext uri="{FF2B5EF4-FFF2-40B4-BE49-F238E27FC236}">
                <a16:creationId xmlns:a16="http://schemas.microsoft.com/office/drawing/2014/main" id="{A79964F4-EE7E-2EE0-5069-FCD95550B8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l-GR" altLang="it-IT"/>
          </a:p>
        </p:txBody>
      </p:sp>
      <p:sp>
        <p:nvSpPr>
          <p:cNvPr id="6" name="Slide Number Placeholder 5">
            <a:extLst>
              <a:ext uri="{FF2B5EF4-FFF2-40B4-BE49-F238E27FC236}">
                <a16:creationId xmlns:a16="http://schemas.microsoft.com/office/drawing/2014/main" id="{B03CC571-23C6-5D59-38F8-B7C447A73A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C7A0D588-12A3-4B83-A250-D372F528D958}" type="slidenum">
              <a:rPr lang="el-GR" altLang="it-IT"/>
              <a:pPr>
                <a:defRPr/>
              </a:pPr>
              <a:t>‹#›</a:t>
            </a:fld>
            <a:endParaRPr lang="el-GR" altLang="it-IT"/>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051E0E3C-243A-A4D1-7EF2-0940F60C3186}"/>
              </a:ext>
            </a:extLst>
          </p:cNvPr>
          <p:cNvSpPr>
            <a:spLocks noGrp="1" noRot="1" noChangeArrowheads="1"/>
          </p:cNvSpPr>
          <p:nvPr>
            <p:ph type="title"/>
          </p:nvPr>
        </p:nvSpPr>
        <p:spPr>
          <a:xfrm>
            <a:off x="1200150" y="333375"/>
            <a:ext cx="9480550" cy="1325563"/>
          </a:xfrm>
        </p:spPr>
        <p:txBody>
          <a:bodyPr rtlCol="0">
            <a:normAutofit/>
          </a:bodyPr>
          <a:lstStyle/>
          <a:p>
            <a:pPr algn="ctr" eaLnBrk="1" fontAlgn="auto" hangingPunct="1">
              <a:spcAft>
                <a:spcPts val="0"/>
              </a:spcAft>
              <a:defRPr/>
            </a:pPr>
            <a:r>
              <a:rPr lang="el-GR" altLang="it-IT" sz="4000" dirty="0">
                <a:solidFill>
                  <a:srgbClr val="970703"/>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Παράγοντες της μεταφραστικής διαδικασίας</a:t>
            </a:r>
          </a:p>
        </p:txBody>
      </p:sp>
      <p:sp>
        <p:nvSpPr>
          <p:cNvPr id="25604" name="Rectangle 4">
            <a:extLst>
              <a:ext uri="{FF2B5EF4-FFF2-40B4-BE49-F238E27FC236}">
                <a16:creationId xmlns:a16="http://schemas.microsoft.com/office/drawing/2014/main" id="{DDF0421A-EDF9-545A-E8ED-2348CC260F87}"/>
              </a:ext>
            </a:extLst>
          </p:cNvPr>
          <p:cNvSpPr>
            <a:spLocks noChangeArrowheads="1"/>
          </p:cNvSpPr>
          <p:nvPr/>
        </p:nvSpPr>
        <p:spPr bwMode="auto">
          <a:xfrm>
            <a:off x="1355725" y="1700213"/>
            <a:ext cx="9480550" cy="1925637"/>
          </a:xfrm>
          <a:prstGeom prst="rect">
            <a:avLst/>
          </a:prstGeom>
          <a:noFill/>
          <a:ln>
            <a:noFill/>
          </a:ln>
          <a:effectLst/>
        </p:spPr>
        <p:txBody>
          <a:bodyPr>
            <a:spAutoFit/>
          </a:bodyPr>
          <a:lstStyle>
            <a:lvl1pPr marL="446088" indent="-446088">
              <a:defRPr>
                <a:solidFill>
                  <a:schemeClr val="tx1"/>
                </a:solidFill>
                <a:latin typeface="Arial" panose="020B0604020202020204" pitchFamily="34" charset="0"/>
              </a:defRPr>
            </a:lvl1pPr>
            <a:lvl2pPr marL="62547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just" eaLnBrk="1" fontAlgn="auto" hangingPunct="1">
              <a:lnSpc>
                <a:spcPts val="3500"/>
              </a:lnSpc>
              <a:spcBef>
                <a:spcPts val="0"/>
              </a:spcBef>
              <a:spcAft>
                <a:spcPts val="600"/>
              </a:spcAft>
              <a:defRPr/>
            </a:pPr>
            <a:r>
              <a:rPr lang="el-GR" altLang="it-IT" sz="2400" b="1" dirty="0">
                <a:solidFill>
                  <a:srgbClr val="1A076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	Ο </a:t>
            </a:r>
            <a:r>
              <a:rPr lang="el-GR" altLang="it-IT" sz="2400" b="1" i="1" dirty="0">
                <a:solidFill>
                  <a:srgbClr val="1A076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εμπνευστής</a:t>
            </a:r>
            <a:r>
              <a:rPr lang="el-GR" altLang="it-IT" sz="2400" b="1" dirty="0">
                <a:solidFill>
                  <a:srgbClr val="1A076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της μετάφρασης (</a:t>
            </a:r>
            <a:r>
              <a:rPr lang="en-GB" altLang="it-IT" sz="2400" b="1" i="1" dirty="0">
                <a:solidFill>
                  <a:srgbClr val="1A076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initiator</a:t>
            </a:r>
            <a:r>
              <a:rPr lang="el-GR" altLang="it-IT" sz="2400" b="1" dirty="0">
                <a:solidFill>
                  <a:srgbClr val="1A076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ή </a:t>
            </a:r>
            <a:r>
              <a:rPr lang="de-DE" altLang="it-IT" sz="2400" b="1" i="1" dirty="0">
                <a:solidFill>
                  <a:srgbClr val="1A076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Bedarfsträger</a:t>
            </a:r>
            <a:r>
              <a:rPr lang="el-GR" altLang="it-IT" sz="2400" b="1" dirty="0">
                <a:solidFill>
                  <a:srgbClr val="1A076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l-GR" altLang="it-IT" sz="2400" dirty="0">
                <a:solidFill>
                  <a:srgbClr val="1A0761"/>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 </a:t>
            </a:r>
          </a:p>
          <a:p>
            <a:pPr eaLnBrk="1" fontAlgn="auto" hangingPunct="1">
              <a:lnSpc>
                <a:spcPts val="3500"/>
              </a:lnSpc>
              <a:spcBef>
                <a:spcPts val="0"/>
              </a:spcBef>
              <a:spcAft>
                <a:spcPts val="600"/>
              </a:spcAft>
              <a:defRPr/>
            </a:pPr>
            <a:r>
              <a:rPr lang="el-GR" altLang="it-IT" sz="2400" dirty="0">
                <a:solidFill>
                  <a:srgbClr val="1A0761"/>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	</a:t>
            </a:r>
            <a:r>
              <a:rPr lang="el-GR" altLang="it-IT" sz="2400" dirty="0">
                <a:solidFill>
                  <a:srgbClr val="1A076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το πρόσωπο (φυσικό ή νομικό) που χρειάζεται τη μετάφραση, δίνει το έναυσμα για την έναρξη της μεταφραστικής διαδικασίας και ορίζει το σκοπό για τον οποίο χρειάζεται το κείμενο αφίξεως. </a:t>
            </a:r>
          </a:p>
        </p:txBody>
      </p:sp>
      <p:sp>
        <p:nvSpPr>
          <p:cNvPr id="3" name="TextBox 2">
            <a:extLst>
              <a:ext uri="{FF2B5EF4-FFF2-40B4-BE49-F238E27FC236}">
                <a16:creationId xmlns:a16="http://schemas.microsoft.com/office/drawing/2014/main" id="{EEFDF771-595B-B791-456B-A47CCC2E7183}"/>
              </a:ext>
            </a:extLst>
          </p:cNvPr>
          <p:cNvSpPr txBox="1"/>
          <p:nvPr/>
        </p:nvSpPr>
        <p:spPr>
          <a:xfrm>
            <a:off x="1427163" y="4397375"/>
            <a:ext cx="9145587" cy="1765300"/>
          </a:xfrm>
          <a:prstGeom prst="rect">
            <a:avLst/>
          </a:prstGeom>
          <a:noFill/>
        </p:spPr>
        <p:txBody>
          <a:bodyPr>
            <a:spAutoFit/>
          </a:bodyPr>
          <a:lstStyle/>
          <a:p>
            <a:pPr marL="446088" indent="-446088" eaLnBrk="1" fontAlgn="auto" hangingPunct="1">
              <a:spcBef>
                <a:spcPts val="0"/>
              </a:spcBef>
              <a:spcAft>
                <a:spcPts val="600"/>
              </a:spcAft>
              <a:defRPr/>
            </a:pPr>
            <a:r>
              <a:rPr lang="el-GR" altLang="it-IT" sz="2400" b="1" dirty="0">
                <a:solidFill>
                  <a:srgbClr val="1A076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β)	Ο </a:t>
            </a:r>
            <a:r>
              <a:rPr lang="el-GR" altLang="it-IT" sz="2400" b="1" i="1" dirty="0">
                <a:solidFill>
                  <a:srgbClr val="1A076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αναθέτων</a:t>
            </a:r>
            <a:r>
              <a:rPr lang="el-GR" altLang="it-IT" sz="2400" b="1" dirty="0">
                <a:solidFill>
                  <a:srgbClr val="1A076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τη μετάφραση ή </a:t>
            </a:r>
            <a:r>
              <a:rPr lang="el-GR" altLang="it-IT" sz="2400" b="1" i="1" dirty="0">
                <a:solidFill>
                  <a:srgbClr val="1A076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εντολέας</a:t>
            </a:r>
            <a:r>
              <a:rPr lang="el-GR" altLang="it-IT" sz="2400" b="1" dirty="0">
                <a:solidFill>
                  <a:srgbClr val="1A076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it-IT" sz="2400" b="1" i="1" dirty="0">
                <a:solidFill>
                  <a:srgbClr val="1A076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assigner</a:t>
            </a:r>
            <a:r>
              <a:rPr lang="en-US" altLang="it-IT" sz="2400" b="1" dirty="0">
                <a:solidFill>
                  <a:srgbClr val="1A076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altLang="it-IT" sz="2400" b="1" dirty="0">
                <a:solidFill>
                  <a:srgbClr val="1A076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ή </a:t>
            </a:r>
            <a:r>
              <a:rPr lang="en-GB" altLang="it-IT" sz="2400" b="1" i="1" dirty="0">
                <a:solidFill>
                  <a:srgbClr val="1A076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commissioner</a:t>
            </a:r>
            <a:r>
              <a:rPr lang="el-GR" altLang="it-IT" sz="2400" b="1" dirty="0">
                <a:solidFill>
                  <a:srgbClr val="1A076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a:t>
            </a:r>
            <a:r>
              <a:rPr lang="de-DE" altLang="it-IT" sz="2400" b="1" i="1" dirty="0">
                <a:solidFill>
                  <a:srgbClr val="1A076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Besteller</a:t>
            </a:r>
            <a:r>
              <a:rPr lang="el-GR" altLang="it-IT" sz="2400" b="1" dirty="0">
                <a:solidFill>
                  <a:srgbClr val="1A076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ή </a:t>
            </a:r>
            <a:r>
              <a:rPr lang="de-DE" altLang="it-IT" sz="2400" b="1" i="1" dirty="0">
                <a:solidFill>
                  <a:srgbClr val="1A076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Auftraggeber</a:t>
            </a:r>
            <a:r>
              <a:rPr lang="el-GR" altLang="it-IT" sz="2400" b="1" dirty="0">
                <a:solidFill>
                  <a:srgbClr val="1A076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447675" indent="-447675" eaLnBrk="1" fontAlgn="auto" hangingPunct="1">
              <a:lnSpc>
                <a:spcPts val="3500"/>
              </a:lnSpc>
              <a:spcBef>
                <a:spcPts val="0"/>
              </a:spcBef>
              <a:spcAft>
                <a:spcPts val="600"/>
              </a:spcAft>
              <a:defRPr/>
            </a:pPr>
            <a:r>
              <a:rPr lang="el-GR" altLang="it-IT" sz="2400" dirty="0">
                <a:solidFill>
                  <a:srgbClr val="1A076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αναθέτει την παραγωγή του κειμένου αφετηρίας στο μεταφραστή για ένα συγκεκριμένο σκοπό και παραλήπτη.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0024C5F5-F8C5-71C9-F3A2-C33CD5A0F6F9}"/>
              </a:ext>
            </a:extLst>
          </p:cNvPr>
          <p:cNvSpPr>
            <a:spLocks noGrp="1" noRot="1" noChangeArrowheads="1"/>
          </p:cNvSpPr>
          <p:nvPr>
            <p:ph type="title"/>
          </p:nvPr>
        </p:nvSpPr>
        <p:spPr/>
        <p:txBody>
          <a:bodyPr rtlCol="0">
            <a:normAutofit/>
          </a:bodyPr>
          <a:lstStyle/>
          <a:p>
            <a:pPr algn="ctr" eaLnBrk="1" fontAlgn="auto" hangingPunct="1">
              <a:spcAft>
                <a:spcPts val="0"/>
              </a:spcAft>
              <a:defRPr/>
            </a:pPr>
            <a:r>
              <a:rPr lang="el-GR" altLang="it-IT" sz="4000" dirty="0">
                <a:solidFill>
                  <a:srgbClr val="970703"/>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Παράγοντες της μεταφραστικής διαδικασίας</a:t>
            </a:r>
            <a:endParaRPr lang="el-GR" altLang="it-IT" sz="4000" dirty="0">
              <a:solidFill>
                <a:srgbClr val="240985"/>
              </a:solidFill>
            </a:endParaRPr>
          </a:p>
        </p:txBody>
      </p:sp>
      <p:sp>
        <p:nvSpPr>
          <p:cNvPr id="27651" name="Rectangle 3">
            <a:extLst>
              <a:ext uri="{FF2B5EF4-FFF2-40B4-BE49-F238E27FC236}">
                <a16:creationId xmlns:a16="http://schemas.microsoft.com/office/drawing/2014/main" id="{81014BC4-CA09-D117-D6D6-869002D19314}"/>
              </a:ext>
            </a:extLst>
          </p:cNvPr>
          <p:cNvSpPr>
            <a:spLocks noChangeArrowheads="1"/>
          </p:cNvSpPr>
          <p:nvPr/>
        </p:nvSpPr>
        <p:spPr bwMode="auto">
          <a:xfrm>
            <a:off x="1487488" y="1844675"/>
            <a:ext cx="9432925" cy="2601913"/>
          </a:xfrm>
          <a:prstGeom prst="rect">
            <a:avLst/>
          </a:prstGeom>
          <a:noFill/>
          <a:ln>
            <a:noFill/>
          </a:ln>
          <a:effectLst/>
        </p:spPr>
        <p:txBody>
          <a:bodyPr>
            <a:spAutoFit/>
          </a:bodyPr>
          <a:lstStyle>
            <a:lvl1pPr marL="446088" indent="-446088">
              <a:defRPr>
                <a:solidFill>
                  <a:schemeClr val="tx1"/>
                </a:solidFill>
                <a:latin typeface="Arial" panose="020B0604020202020204" pitchFamily="34" charset="0"/>
              </a:defRPr>
            </a:lvl1pPr>
            <a:lvl2pPr marL="62547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eaLnBrk="1" fontAlgn="auto" hangingPunct="1">
              <a:lnSpc>
                <a:spcPts val="4000"/>
              </a:lnSpc>
              <a:spcBef>
                <a:spcPts val="0"/>
              </a:spcBef>
              <a:spcAft>
                <a:spcPts val="0"/>
              </a:spcAft>
              <a:defRPr/>
            </a:pPr>
            <a:r>
              <a:rPr lang="el-GR" altLang="it-IT" sz="2400" b="1" i="1" dirty="0">
                <a:solidFill>
                  <a:srgbClr val="1B076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γ)	Ο δημιουργός του κειμένου αφετηρίας (</a:t>
            </a:r>
            <a:r>
              <a:rPr lang="en-GB" altLang="it-IT" sz="2400" b="1" i="1" dirty="0">
                <a:solidFill>
                  <a:srgbClr val="1B076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source-text producer</a:t>
            </a:r>
            <a:r>
              <a:rPr lang="el-GR" altLang="it-IT" sz="2400" b="1" i="1" dirty="0">
                <a:solidFill>
                  <a:srgbClr val="1B076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l-GR" altLang="it-IT" sz="2400" dirty="0">
                <a:solidFill>
                  <a:srgbClr val="1B076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το οποίο συνιστά τη βάση της μεταφραστικής δράσης ανεξάρτητα από τα κίνητρα και τους λόγους που οδήγησαν στη δημιουργία του και από το εάν υπάρχει ταύτιση λόγων και κινήτρων μεταξύ κειμένου αφετηρίας και κειμένου αφίξεως.</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5213DA28-914B-BCDE-732D-2D24ED5CA93D}"/>
              </a:ext>
            </a:extLst>
          </p:cNvPr>
          <p:cNvSpPr>
            <a:spLocks noGrp="1" noRot="1" noChangeArrowheads="1"/>
          </p:cNvSpPr>
          <p:nvPr>
            <p:ph type="title"/>
          </p:nvPr>
        </p:nvSpPr>
        <p:spPr/>
        <p:txBody>
          <a:bodyPr rtlCol="0">
            <a:normAutofit/>
          </a:bodyPr>
          <a:lstStyle/>
          <a:p>
            <a:pPr algn="ctr" eaLnBrk="1" fontAlgn="auto" hangingPunct="1">
              <a:spcAft>
                <a:spcPts val="0"/>
              </a:spcAft>
              <a:defRPr/>
            </a:pPr>
            <a:r>
              <a:rPr lang="el-GR" altLang="it-IT" sz="4000" dirty="0">
                <a:solidFill>
                  <a:srgbClr val="970703"/>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Παράγοντες της μεταφραστικής διαδικασίας</a:t>
            </a:r>
            <a:endParaRPr lang="el-GR" altLang="it-IT" sz="4000" dirty="0">
              <a:solidFill>
                <a:srgbClr val="240985"/>
              </a:solidFill>
            </a:endParaRPr>
          </a:p>
        </p:txBody>
      </p:sp>
      <p:sp>
        <p:nvSpPr>
          <p:cNvPr id="28675" name="Rectangle 3">
            <a:extLst>
              <a:ext uri="{FF2B5EF4-FFF2-40B4-BE49-F238E27FC236}">
                <a16:creationId xmlns:a16="http://schemas.microsoft.com/office/drawing/2014/main" id="{2744F4B8-7023-B920-8820-2A4441542AB2}"/>
              </a:ext>
            </a:extLst>
          </p:cNvPr>
          <p:cNvSpPr>
            <a:spLocks noChangeArrowheads="1"/>
          </p:cNvSpPr>
          <p:nvPr/>
        </p:nvSpPr>
        <p:spPr bwMode="auto">
          <a:xfrm>
            <a:off x="1558925" y="1628775"/>
            <a:ext cx="9290050" cy="3389313"/>
          </a:xfrm>
          <a:prstGeom prst="rect">
            <a:avLst/>
          </a:prstGeom>
          <a:noFill/>
          <a:ln>
            <a:noFill/>
          </a:ln>
          <a:effectLst/>
        </p:spPr>
        <p:txBody>
          <a:bodyPr>
            <a:spAutoFit/>
          </a:bodyPr>
          <a:lstStyle>
            <a:lvl1pPr marL="446088" indent="-446088">
              <a:defRPr>
                <a:solidFill>
                  <a:schemeClr val="tx1"/>
                </a:solidFill>
                <a:latin typeface="Arial" panose="020B0604020202020204" pitchFamily="34" charset="0"/>
              </a:defRPr>
            </a:lvl1pPr>
            <a:lvl2pPr marL="62547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marL="0" indent="1588" eaLnBrk="1" fontAlgn="auto" hangingPunct="1">
              <a:lnSpc>
                <a:spcPct val="150000"/>
              </a:lnSpc>
              <a:spcBef>
                <a:spcPts val="0"/>
              </a:spcBef>
              <a:spcAft>
                <a:spcPts val="1800"/>
              </a:spcAft>
              <a:tabLst>
                <a:tab pos="355600" algn="l"/>
              </a:tabLst>
              <a:defRPr/>
            </a:pPr>
            <a:r>
              <a:rPr lang="el-GR" altLang="it-IT" sz="2400" b="1" i="1" dirty="0">
                <a:solidFill>
                  <a:srgbClr val="1B076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	Ο μεταφραστής</a:t>
            </a:r>
            <a:r>
              <a:rPr lang="el-GR" altLang="it-IT" sz="2400" dirty="0">
                <a:solidFill>
                  <a:srgbClr val="1B076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marL="538163" indent="-182563" eaLnBrk="1" fontAlgn="auto" hangingPunct="1">
              <a:lnSpc>
                <a:spcPts val="3500"/>
              </a:lnSpc>
              <a:spcBef>
                <a:spcPts val="0"/>
              </a:spcBef>
              <a:spcAft>
                <a:spcPts val="1200"/>
              </a:spcAft>
              <a:buFont typeface="Arial" panose="020B0604020202020204" pitchFamily="34" charset="0"/>
              <a:buChar char="•"/>
              <a:defRPr/>
            </a:pPr>
            <a:r>
              <a:rPr lang="el-GR" altLang="it-IT" sz="2400" dirty="0">
                <a:solidFill>
                  <a:srgbClr val="1B076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Λαμβάνει τις </a:t>
            </a:r>
            <a:r>
              <a:rPr lang="el-GR" altLang="it-IT" sz="2400" i="1" dirty="0">
                <a:solidFill>
                  <a:srgbClr val="1B076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μεταφραστικές οδηγίες</a:t>
            </a:r>
            <a:r>
              <a:rPr lang="el-GR" altLang="it-IT" sz="2400" dirty="0">
                <a:solidFill>
                  <a:srgbClr val="1B076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it-IT" sz="2400" i="1" dirty="0">
                <a:solidFill>
                  <a:srgbClr val="1B076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translating instructions</a:t>
            </a:r>
            <a:r>
              <a:rPr lang="el-GR" altLang="it-IT" sz="2400" dirty="0">
                <a:solidFill>
                  <a:srgbClr val="1B076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ή </a:t>
            </a:r>
            <a:r>
              <a:rPr lang="el-GR" altLang="it-IT" sz="2400" i="1" dirty="0">
                <a:solidFill>
                  <a:srgbClr val="1B076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πακέτο οδηγιών</a:t>
            </a:r>
            <a:r>
              <a:rPr lang="el-GR" altLang="it-IT" sz="2400" dirty="0">
                <a:solidFill>
                  <a:srgbClr val="1B076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GB" altLang="it-IT" sz="2400" dirty="0">
                <a:solidFill>
                  <a:srgbClr val="1B076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GB" altLang="it-IT" sz="2400" i="1" dirty="0">
                <a:solidFill>
                  <a:srgbClr val="1B076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translation brief</a:t>
            </a:r>
            <a:r>
              <a:rPr lang="el-GR" altLang="it-IT" sz="2400" dirty="0">
                <a:solidFill>
                  <a:srgbClr val="1B076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και το κείμενο αφετηρίας. </a:t>
            </a:r>
          </a:p>
          <a:p>
            <a:pPr marL="538163" indent="-182563" eaLnBrk="1" fontAlgn="auto" hangingPunct="1">
              <a:lnSpc>
                <a:spcPts val="3500"/>
              </a:lnSpc>
              <a:spcBef>
                <a:spcPts val="0"/>
              </a:spcBef>
              <a:spcAft>
                <a:spcPts val="1200"/>
              </a:spcAft>
              <a:buFont typeface="Arial" panose="020B0604020202020204" pitchFamily="34" charset="0"/>
              <a:buChar char="•"/>
              <a:defRPr/>
            </a:pPr>
            <a:r>
              <a:rPr lang="el-GR" altLang="it-IT" sz="2400" dirty="0">
                <a:solidFill>
                  <a:srgbClr val="1B076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Αποφασίζει για τη συγκεκριμένη επικοινωνιακή κατάσταση (διαπραγμάτευση με τον πελάτη).</a:t>
            </a:r>
          </a:p>
          <a:p>
            <a:pPr marL="538163" indent="-182563" eaLnBrk="1" fontAlgn="auto" hangingPunct="1">
              <a:lnSpc>
                <a:spcPts val="3500"/>
              </a:lnSpc>
              <a:spcBef>
                <a:spcPts val="0"/>
              </a:spcBef>
              <a:spcAft>
                <a:spcPts val="1200"/>
              </a:spcAft>
              <a:buFont typeface="Arial" panose="020B0604020202020204" pitchFamily="34" charset="0"/>
              <a:buChar char="•"/>
              <a:defRPr/>
            </a:pPr>
            <a:r>
              <a:rPr lang="el-GR" altLang="it-IT" sz="2400" dirty="0">
                <a:solidFill>
                  <a:srgbClr val="1B076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Παράγει ένα λειτουργικό </a:t>
            </a:r>
            <a:r>
              <a:rPr lang="el-GR" altLang="it-IT" sz="2400">
                <a:solidFill>
                  <a:srgbClr val="1B076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κείμενο υποδοχής.</a:t>
            </a:r>
            <a:endParaRPr lang="el-GR" altLang="it-IT" sz="2400" dirty="0">
              <a:solidFill>
                <a:srgbClr val="1B076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B7351094-B9E7-214D-32AE-FD4870C32550}"/>
              </a:ext>
            </a:extLst>
          </p:cNvPr>
          <p:cNvSpPr>
            <a:spLocks noGrp="1" noRot="1" noChangeArrowheads="1"/>
          </p:cNvSpPr>
          <p:nvPr>
            <p:ph type="title"/>
          </p:nvPr>
        </p:nvSpPr>
        <p:spPr/>
        <p:txBody>
          <a:bodyPr rtlCol="0">
            <a:normAutofit/>
          </a:bodyPr>
          <a:lstStyle/>
          <a:p>
            <a:pPr algn="ctr" eaLnBrk="1" fontAlgn="auto" hangingPunct="1">
              <a:spcAft>
                <a:spcPts val="0"/>
              </a:spcAft>
              <a:defRPr/>
            </a:pPr>
            <a:r>
              <a:rPr lang="el-GR" altLang="it-IT" sz="4000" dirty="0">
                <a:solidFill>
                  <a:srgbClr val="970703"/>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Παράγοντες της μεταφραστικής διαδικασίας</a:t>
            </a:r>
            <a:endParaRPr lang="el-GR" altLang="it-IT" sz="4000" dirty="0">
              <a:solidFill>
                <a:srgbClr val="240985"/>
              </a:solidFill>
            </a:endParaRPr>
          </a:p>
        </p:txBody>
      </p:sp>
      <p:sp>
        <p:nvSpPr>
          <p:cNvPr id="29699" name="Rectangle 3">
            <a:extLst>
              <a:ext uri="{FF2B5EF4-FFF2-40B4-BE49-F238E27FC236}">
                <a16:creationId xmlns:a16="http://schemas.microsoft.com/office/drawing/2014/main" id="{AAC546AB-00ED-0A3E-52E5-77DC475C4192}"/>
              </a:ext>
            </a:extLst>
          </p:cNvPr>
          <p:cNvSpPr>
            <a:spLocks noChangeArrowheads="1"/>
          </p:cNvSpPr>
          <p:nvPr/>
        </p:nvSpPr>
        <p:spPr bwMode="auto">
          <a:xfrm>
            <a:off x="1524000" y="1831975"/>
            <a:ext cx="9467850" cy="3194050"/>
          </a:xfrm>
          <a:prstGeom prst="rect">
            <a:avLst/>
          </a:prstGeom>
          <a:noFill/>
          <a:ln>
            <a:noFill/>
          </a:ln>
          <a:effectLst/>
        </p:spPr>
        <p:txBody>
          <a:bodyPr>
            <a:spAutoFit/>
          </a:bodyPr>
          <a:lstStyle>
            <a:lvl1pPr marL="446088" indent="-446088">
              <a:defRPr>
                <a:solidFill>
                  <a:schemeClr val="tx1"/>
                </a:solidFill>
                <a:latin typeface="Arial" panose="020B0604020202020204" pitchFamily="34" charset="0"/>
              </a:defRPr>
            </a:lvl1pPr>
            <a:lvl2pPr marL="62547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eaLnBrk="1" fontAlgn="auto" hangingPunct="1">
              <a:lnSpc>
                <a:spcPts val="3500"/>
              </a:lnSpc>
              <a:spcBef>
                <a:spcPts val="0"/>
              </a:spcBef>
              <a:spcAft>
                <a:spcPts val="0"/>
              </a:spcAft>
              <a:defRPr/>
            </a:pPr>
            <a:r>
              <a:rPr lang="el-GR" altLang="it-IT" sz="2400" b="1" i="1" dirty="0">
                <a:solidFill>
                  <a:srgbClr val="1B076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ε)	</a:t>
            </a:r>
            <a:r>
              <a:rPr lang="el-GR" altLang="it-IT" sz="2400" b="1" dirty="0">
                <a:solidFill>
                  <a:srgbClr val="1B076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Ο</a:t>
            </a:r>
            <a:r>
              <a:rPr lang="el-GR" altLang="it-IT" sz="2400" b="1" i="1" dirty="0">
                <a:solidFill>
                  <a:srgbClr val="1B076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χρήστης (</a:t>
            </a:r>
            <a:r>
              <a:rPr lang="en-GB" altLang="it-IT" sz="2400" b="1" i="1" dirty="0">
                <a:solidFill>
                  <a:srgbClr val="1B076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user</a:t>
            </a:r>
            <a:r>
              <a:rPr lang="el-GR" altLang="it-IT" sz="2400" b="1" i="1" dirty="0">
                <a:solidFill>
                  <a:srgbClr val="1B076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a:t>
            </a:r>
            <a:r>
              <a:rPr lang="de-DE" altLang="it-IT" sz="2400" b="1" i="1" dirty="0">
                <a:solidFill>
                  <a:srgbClr val="1B076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Applikator</a:t>
            </a:r>
            <a:r>
              <a:rPr lang="el-GR" altLang="it-IT" sz="2400" b="1" i="1" dirty="0">
                <a:solidFill>
                  <a:srgbClr val="1B076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altLang="it-IT" sz="2400" b="1" dirty="0">
                <a:solidFill>
                  <a:srgbClr val="1B076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του κειμένου αφίξεως:</a:t>
            </a:r>
            <a:r>
              <a:rPr lang="el-GR" altLang="it-IT" sz="2400" b="1" i="1" dirty="0">
                <a:solidFill>
                  <a:srgbClr val="1B076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eaLnBrk="1" fontAlgn="auto" hangingPunct="1">
              <a:lnSpc>
                <a:spcPts val="3500"/>
              </a:lnSpc>
              <a:spcBef>
                <a:spcPts val="0"/>
              </a:spcBef>
              <a:spcAft>
                <a:spcPts val="0"/>
              </a:spcAft>
              <a:defRPr/>
            </a:pPr>
            <a:r>
              <a:rPr lang="el-GR" altLang="it-IT" sz="2400" dirty="0">
                <a:solidFill>
                  <a:srgbClr val="1A076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το φυσικό ή νομικό πρόσωπο που θα χρησιμοποιήσει το μετάφρασμα.</a:t>
            </a:r>
          </a:p>
          <a:p>
            <a:pPr eaLnBrk="1" fontAlgn="auto" hangingPunct="1">
              <a:lnSpc>
                <a:spcPts val="3500"/>
              </a:lnSpc>
              <a:spcBef>
                <a:spcPts val="0"/>
              </a:spcBef>
              <a:spcAft>
                <a:spcPts val="0"/>
              </a:spcAft>
              <a:defRPr/>
            </a:pPr>
            <a:endParaRPr lang="el-GR" altLang="it-IT" sz="2400" dirty="0">
              <a:solidFill>
                <a:srgbClr val="1A0761"/>
              </a:solidFill>
              <a:effectLst>
                <a:outerShdw blurRad="38100" dist="38100" dir="2700000" algn="tl">
                  <a:srgbClr val="000000"/>
                </a:outerShdw>
              </a:effectLst>
              <a:latin typeface="Tahoma" panose="020B0604030504040204" pitchFamily="34" charset="0"/>
            </a:endParaRPr>
          </a:p>
          <a:p>
            <a:pPr eaLnBrk="1" fontAlgn="auto" hangingPunct="1">
              <a:lnSpc>
                <a:spcPts val="3500"/>
              </a:lnSpc>
              <a:spcBef>
                <a:spcPts val="0"/>
              </a:spcBef>
              <a:spcAft>
                <a:spcPts val="0"/>
              </a:spcAft>
              <a:defRPr/>
            </a:pPr>
            <a:endParaRPr lang="el-GR" altLang="it-IT" sz="2400" dirty="0">
              <a:solidFill>
                <a:srgbClr val="1A0761"/>
              </a:solidFill>
              <a:effectLst>
                <a:outerShdw blurRad="38100" dist="38100" dir="2700000" algn="tl">
                  <a:srgbClr val="000000"/>
                </a:outerShdw>
              </a:effectLst>
              <a:latin typeface="Tahoma" panose="020B0604030504040204" pitchFamily="34" charset="0"/>
            </a:endParaRPr>
          </a:p>
          <a:p>
            <a:pPr eaLnBrk="1" fontAlgn="auto" hangingPunct="1">
              <a:lnSpc>
                <a:spcPts val="3500"/>
              </a:lnSpc>
              <a:spcBef>
                <a:spcPts val="0"/>
              </a:spcBef>
              <a:spcAft>
                <a:spcPts val="0"/>
              </a:spcAft>
              <a:defRPr/>
            </a:pPr>
            <a:r>
              <a:rPr lang="el-GR" altLang="it-IT" sz="2400" b="1" i="1" dirty="0">
                <a:solidFill>
                  <a:srgbClr val="1B076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στ)	</a:t>
            </a:r>
            <a:r>
              <a:rPr lang="el-GR" altLang="it-IT" sz="2400" b="1" dirty="0">
                <a:solidFill>
                  <a:srgbClr val="1B076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Ο</a:t>
            </a:r>
            <a:r>
              <a:rPr lang="el-GR" altLang="it-IT" sz="2400" b="1" i="1" dirty="0">
                <a:solidFill>
                  <a:srgbClr val="1B076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δέκτης (</a:t>
            </a:r>
            <a:r>
              <a:rPr lang="en-US" altLang="it-IT" sz="2400" b="1" i="1" dirty="0">
                <a:solidFill>
                  <a:srgbClr val="1B076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receiver</a:t>
            </a:r>
            <a:r>
              <a:rPr lang="el-GR" altLang="it-IT" sz="2400" b="1" i="1" dirty="0">
                <a:solidFill>
                  <a:srgbClr val="1B076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altLang="it-IT" sz="2400" b="1" dirty="0">
                <a:solidFill>
                  <a:srgbClr val="1B076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του κειμένου αφίξεως</a:t>
            </a:r>
          </a:p>
          <a:p>
            <a:pPr eaLnBrk="1" fontAlgn="auto" hangingPunct="1">
              <a:lnSpc>
                <a:spcPts val="3500"/>
              </a:lnSpc>
              <a:spcBef>
                <a:spcPts val="0"/>
              </a:spcBef>
              <a:spcAft>
                <a:spcPts val="0"/>
              </a:spcAft>
              <a:defRPr/>
            </a:pPr>
            <a:r>
              <a:rPr lang="el-GR" altLang="it-IT" sz="2400" dirty="0">
                <a:solidFill>
                  <a:srgbClr val="1A076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ο τελικός παραλήπτης του κειμένου αφετηρίας, αυτός στον οποίο απευθύνεται το κείμενο αφετηρίας. </a:t>
            </a:r>
          </a:p>
        </p:txBody>
      </p:sp>
    </p:spTree>
  </p:cSld>
  <p:clrMapOvr>
    <a:masterClrMapping/>
  </p:clrMapOvr>
</p:sld>
</file>

<file path=ppt/theme/theme1.xml><?xml version="1.0" encoding="utf-8"?>
<a:theme xmlns:a="http://schemas.openxmlformats.org/drawingml/2006/main" name="Πυξίδα">
  <a:themeElements>
    <a:clrScheme name="Θέμα του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Θέμα του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TotalTime>
  <Words>240</Words>
  <Application>Microsoft Office PowerPoint</Application>
  <PresentationFormat>Ευρεία οθόνη</PresentationFormat>
  <Paragraphs>19</Paragraphs>
  <Slides>4</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4</vt:i4>
      </vt:variant>
    </vt:vector>
  </HeadingPairs>
  <TitlesOfParts>
    <vt:vector size="10" baseType="lpstr">
      <vt:lpstr>Calibri</vt:lpstr>
      <vt:lpstr>Arial</vt:lpstr>
      <vt:lpstr>Calibri Light</vt:lpstr>
      <vt:lpstr>Times New Roman</vt:lpstr>
      <vt:lpstr>Tahoma</vt:lpstr>
      <vt:lpstr>Πυξίδα</vt:lpstr>
      <vt:lpstr>Παράγοντες της μεταφραστικής διαδικασίας</vt:lpstr>
      <vt:lpstr>Παράγοντες της μεταφραστικής διαδικασίας</vt:lpstr>
      <vt:lpstr>Παράγοντες της μεταφραστικής διαδικασίας</vt:lpstr>
      <vt:lpstr>Παράγοντες της μεταφραστικής διαδικασίας</vt:lpstr>
    </vt:vector>
  </TitlesOfParts>
  <Company>DFLTI IU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KELANDRIAS</dc:creator>
  <cp:lastModifiedBy>Panayotis Kelandrias</cp:lastModifiedBy>
  <cp:revision>17</cp:revision>
  <dcterms:created xsi:type="dcterms:W3CDTF">2014-10-23T14:54:22Z</dcterms:created>
  <dcterms:modified xsi:type="dcterms:W3CDTF">2022-10-03T07:00:38Z</dcterms:modified>
</cp:coreProperties>
</file>