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73" r:id="rId14"/>
    <p:sldId id="269" r:id="rId15"/>
    <p:sldId id="271" r:id="rId16"/>
    <p:sldId id="270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8"/>
    <p:restoredTop sz="94691"/>
  </p:normalViewPr>
  <p:slideViewPr>
    <p:cSldViewPr snapToGrid="0">
      <p:cViewPr varScale="1">
        <p:scale>
          <a:sx n="118" d="100"/>
          <a:sy n="118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6A8CA-1146-429A-88A7-53E802C6CE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DDB9AC-E834-4C84-B4E3-3E926F107588}">
      <dgm:prSet/>
      <dgm:spPr/>
      <dgm:t>
        <a:bodyPr/>
        <a:lstStyle/>
        <a:p>
          <a:r>
            <a:rPr lang="en-US"/>
            <a:t>Analyse</a:t>
          </a:r>
        </a:p>
      </dgm:t>
    </dgm:pt>
    <dgm:pt modelId="{1DADACBC-C76D-41FD-9F68-9E8CBD04BD58}" type="parTrans" cxnId="{EF48A665-B667-43B8-A046-D092AEAC9E58}">
      <dgm:prSet/>
      <dgm:spPr/>
      <dgm:t>
        <a:bodyPr/>
        <a:lstStyle/>
        <a:p>
          <a:endParaRPr lang="en-US"/>
        </a:p>
      </dgm:t>
    </dgm:pt>
    <dgm:pt modelId="{D102A4DC-02DC-44C9-A6A7-12AF6D0677F5}" type="sibTrans" cxnId="{EF48A665-B667-43B8-A046-D092AEAC9E58}">
      <dgm:prSet/>
      <dgm:spPr/>
      <dgm:t>
        <a:bodyPr/>
        <a:lstStyle/>
        <a:p>
          <a:endParaRPr lang="en-US"/>
        </a:p>
      </dgm:t>
    </dgm:pt>
    <dgm:pt modelId="{C13ABC7F-1ED6-412F-9B70-D33F8C2FE303}">
      <dgm:prSet/>
      <dgm:spPr/>
      <dgm:t>
        <a:bodyPr/>
        <a:lstStyle/>
        <a:p>
          <a:r>
            <a:rPr lang="en-US"/>
            <a:t>Exploration</a:t>
          </a:r>
        </a:p>
      </dgm:t>
    </dgm:pt>
    <dgm:pt modelId="{C6FA3245-B546-4FC0-BDB2-C9F67A09CE00}" type="parTrans" cxnId="{65B18D23-834F-4D3E-915F-948B0C72E460}">
      <dgm:prSet/>
      <dgm:spPr/>
      <dgm:t>
        <a:bodyPr/>
        <a:lstStyle/>
        <a:p>
          <a:endParaRPr lang="en-US"/>
        </a:p>
      </dgm:t>
    </dgm:pt>
    <dgm:pt modelId="{B373ACA6-C939-49BA-B613-7244500760D7}" type="sibTrans" cxnId="{65B18D23-834F-4D3E-915F-948B0C72E460}">
      <dgm:prSet/>
      <dgm:spPr/>
      <dgm:t>
        <a:bodyPr/>
        <a:lstStyle/>
        <a:p>
          <a:endParaRPr lang="en-US"/>
        </a:p>
      </dgm:t>
    </dgm:pt>
    <dgm:pt modelId="{C5AF35A8-EBF4-4CC7-9D94-301E051AAF5A}">
      <dgm:prSet/>
      <dgm:spPr/>
      <dgm:t>
        <a:bodyPr/>
        <a:lstStyle/>
        <a:p>
          <a:r>
            <a:rPr lang="en-US"/>
            <a:t>Descriptives</a:t>
          </a:r>
        </a:p>
      </dgm:t>
    </dgm:pt>
    <dgm:pt modelId="{FBEFD423-20FC-4CCA-A39E-2BEBC2CBA6AF}" type="parTrans" cxnId="{9A7BFE58-81D5-4B47-9F0D-56FC187A543D}">
      <dgm:prSet/>
      <dgm:spPr/>
      <dgm:t>
        <a:bodyPr/>
        <a:lstStyle/>
        <a:p>
          <a:endParaRPr lang="en-US"/>
        </a:p>
      </dgm:t>
    </dgm:pt>
    <dgm:pt modelId="{3C166975-F8A1-4F5A-852F-14A4FAA50039}" type="sibTrans" cxnId="{9A7BFE58-81D5-4B47-9F0D-56FC187A543D}">
      <dgm:prSet/>
      <dgm:spPr/>
      <dgm:t>
        <a:bodyPr/>
        <a:lstStyle/>
        <a:p>
          <a:endParaRPr lang="en-US"/>
        </a:p>
      </dgm:t>
    </dgm:pt>
    <dgm:pt modelId="{50518E4D-DEE1-5642-BCE6-9586EFA93509}" type="pres">
      <dgm:prSet presAssocID="{1126A8CA-1146-429A-88A7-53E802C6CEAF}" presName="linear" presStyleCnt="0">
        <dgm:presLayoutVars>
          <dgm:animLvl val="lvl"/>
          <dgm:resizeHandles val="exact"/>
        </dgm:presLayoutVars>
      </dgm:prSet>
      <dgm:spPr/>
    </dgm:pt>
    <dgm:pt modelId="{E0FA1CC7-3B01-D545-B08E-799C6A96A037}" type="pres">
      <dgm:prSet presAssocID="{6DDDB9AC-E834-4C84-B4E3-3E926F1075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E5F3C0-6567-6E40-88A7-A9CBD4CC682E}" type="pres">
      <dgm:prSet presAssocID="{D102A4DC-02DC-44C9-A6A7-12AF6D0677F5}" presName="spacer" presStyleCnt="0"/>
      <dgm:spPr/>
    </dgm:pt>
    <dgm:pt modelId="{EC58146E-3832-DA40-A4CD-E980CCFE4306}" type="pres">
      <dgm:prSet presAssocID="{C13ABC7F-1ED6-412F-9B70-D33F8C2FE3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E0AC32-57D1-2349-B1C9-7518AD013503}" type="pres">
      <dgm:prSet presAssocID="{B373ACA6-C939-49BA-B613-7244500760D7}" presName="spacer" presStyleCnt="0"/>
      <dgm:spPr/>
    </dgm:pt>
    <dgm:pt modelId="{0DBD58AC-6ECF-714D-82A1-95379FFFA2F1}" type="pres">
      <dgm:prSet presAssocID="{C5AF35A8-EBF4-4CC7-9D94-301E051AAF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B18D23-834F-4D3E-915F-948B0C72E460}" srcId="{1126A8CA-1146-429A-88A7-53E802C6CEAF}" destId="{C13ABC7F-1ED6-412F-9B70-D33F8C2FE303}" srcOrd="1" destOrd="0" parTransId="{C6FA3245-B546-4FC0-BDB2-C9F67A09CE00}" sibTransId="{B373ACA6-C939-49BA-B613-7244500760D7}"/>
    <dgm:cxn modelId="{89EB4654-DFA0-804D-A58B-055AF579BD6D}" type="presOf" srcId="{C13ABC7F-1ED6-412F-9B70-D33F8C2FE303}" destId="{EC58146E-3832-DA40-A4CD-E980CCFE4306}" srcOrd="0" destOrd="0" presId="urn:microsoft.com/office/officeart/2005/8/layout/vList2"/>
    <dgm:cxn modelId="{9A7BFE58-81D5-4B47-9F0D-56FC187A543D}" srcId="{1126A8CA-1146-429A-88A7-53E802C6CEAF}" destId="{C5AF35A8-EBF4-4CC7-9D94-301E051AAF5A}" srcOrd="2" destOrd="0" parTransId="{FBEFD423-20FC-4CCA-A39E-2BEBC2CBA6AF}" sibTransId="{3C166975-F8A1-4F5A-852F-14A4FAA50039}"/>
    <dgm:cxn modelId="{5059355C-A7B2-FF43-A2F7-7329BE9E8A67}" type="presOf" srcId="{6DDDB9AC-E834-4C84-B4E3-3E926F107588}" destId="{E0FA1CC7-3B01-D545-B08E-799C6A96A037}" srcOrd="0" destOrd="0" presId="urn:microsoft.com/office/officeart/2005/8/layout/vList2"/>
    <dgm:cxn modelId="{EF48A665-B667-43B8-A046-D092AEAC9E58}" srcId="{1126A8CA-1146-429A-88A7-53E802C6CEAF}" destId="{6DDDB9AC-E834-4C84-B4E3-3E926F107588}" srcOrd="0" destOrd="0" parTransId="{1DADACBC-C76D-41FD-9F68-9E8CBD04BD58}" sibTransId="{D102A4DC-02DC-44C9-A6A7-12AF6D0677F5}"/>
    <dgm:cxn modelId="{220AC16A-D354-B54E-AE46-9FE124426625}" type="presOf" srcId="{C5AF35A8-EBF4-4CC7-9D94-301E051AAF5A}" destId="{0DBD58AC-6ECF-714D-82A1-95379FFFA2F1}" srcOrd="0" destOrd="0" presId="urn:microsoft.com/office/officeart/2005/8/layout/vList2"/>
    <dgm:cxn modelId="{28A5AFE4-214B-EE45-BE7D-878EA667BD91}" type="presOf" srcId="{1126A8CA-1146-429A-88A7-53E802C6CEAF}" destId="{50518E4D-DEE1-5642-BCE6-9586EFA93509}" srcOrd="0" destOrd="0" presId="urn:microsoft.com/office/officeart/2005/8/layout/vList2"/>
    <dgm:cxn modelId="{A5B748B0-0525-984D-B605-3917F5F79552}" type="presParOf" srcId="{50518E4D-DEE1-5642-BCE6-9586EFA93509}" destId="{E0FA1CC7-3B01-D545-B08E-799C6A96A037}" srcOrd="0" destOrd="0" presId="urn:microsoft.com/office/officeart/2005/8/layout/vList2"/>
    <dgm:cxn modelId="{D1714BC7-A34D-E744-8796-FB6BC97F71E5}" type="presParOf" srcId="{50518E4D-DEE1-5642-BCE6-9586EFA93509}" destId="{D5E5F3C0-6567-6E40-88A7-A9CBD4CC682E}" srcOrd="1" destOrd="0" presId="urn:microsoft.com/office/officeart/2005/8/layout/vList2"/>
    <dgm:cxn modelId="{5273531F-EE64-1A40-82EC-85A01AAD2939}" type="presParOf" srcId="{50518E4D-DEE1-5642-BCE6-9586EFA93509}" destId="{EC58146E-3832-DA40-A4CD-E980CCFE4306}" srcOrd="2" destOrd="0" presId="urn:microsoft.com/office/officeart/2005/8/layout/vList2"/>
    <dgm:cxn modelId="{E6F1975F-4E0B-0548-A374-58980A70EF8D}" type="presParOf" srcId="{50518E4D-DEE1-5642-BCE6-9586EFA93509}" destId="{4EE0AC32-57D1-2349-B1C9-7518AD013503}" srcOrd="3" destOrd="0" presId="urn:microsoft.com/office/officeart/2005/8/layout/vList2"/>
    <dgm:cxn modelId="{4FA76957-E0CC-5D49-A81F-ECE01A72E4B1}" type="presParOf" srcId="{50518E4D-DEE1-5642-BCE6-9586EFA93509}" destId="{0DBD58AC-6ECF-714D-82A1-95379FFFA2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D8417-AD1C-49A2-96C2-509D749044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45F551-CB37-42C2-BF9C-5784C883098E}">
      <dgm:prSet/>
      <dgm:spPr/>
      <dgm:t>
        <a:bodyPr/>
        <a:lstStyle/>
        <a:p>
          <a:r>
            <a:rPr lang="en-US"/>
            <a:t>Mean: </a:t>
          </a:r>
          <a:r>
            <a:rPr lang="el-GR"/>
            <a:t>Μέση τιμή</a:t>
          </a:r>
          <a:endParaRPr lang="en-US"/>
        </a:p>
      </dgm:t>
    </dgm:pt>
    <dgm:pt modelId="{B380146D-476E-4D0E-89DE-C5F0F76ACF1C}" type="parTrans" cxnId="{1F3DC10D-68CF-46E2-A3D0-0F2A450B73D2}">
      <dgm:prSet/>
      <dgm:spPr/>
      <dgm:t>
        <a:bodyPr/>
        <a:lstStyle/>
        <a:p>
          <a:endParaRPr lang="en-US"/>
        </a:p>
      </dgm:t>
    </dgm:pt>
    <dgm:pt modelId="{902F3879-FCD7-488C-A1A5-2517E0747C48}" type="sibTrans" cxnId="{1F3DC10D-68CF-46E2-A3D0-0F2A450B73D2}">
      <dgm:prSet/>
      <dgm:spPr/>
      <dgm:t>
        <a:bodyPr/>
        <a:lstStyle/>
        <a:p>
          <a:endParaRPr lang="en-US"/>
        </a:p>
      </dgm:t>
    </dgm:pt>
    <dgm:pt modelId="{9EC6C6DB-2BEC-4A88-9E83-0A9A06C76A30}">
      <dgm:prSet/>
      <dgm:spPr/>
      <dgm:t>
        <a:bodyPr/>
        <a:lstStyle/>
        <a:p>
          <a:r>
            <a:rPr lang="en-US"/>
            <a:t>Median: </a:t>
          </a:r>
          <a:r>
            <a:rPr lang="el-GR"/>
            <a:t>Διάμεσος</a:t>
          </a:r>
          <a:endParaRPr lang="en-US"/>
        </a:p>
      </dgm:t>
    </dgm:pt>
    <dgm:pt modelId="{D8303034-0316-4D68-9401-28A5B35BC58F}" type="parTrans" cxnId="{B8160806-F805-4814-9B0A-FF325886DD48}">
      <dgm:prSet/>
      <dgm:spPr/>
      <dgm:t>
        <a:bodyPr/>
        <a:lstStyle/>
        <a:p>
          <a:endParaRPr lang="en-US"/>
        </a:p>
      </dgm:t>
    </dgm:pt>
    <dgm:pt modelId="{DECF3F30-8197-47E8-93CB-4F5BA303ADB3}" type="sibTrans" cxnId="{B8160806-F805-4814-9B0A-FF325886DD48}">
      <dgm:prSet/>
      <dgm:spPr/>
      <dgm:t>
        <a:bodyPr/>
        <a:lstStyle/>
        <a:p>
          <a:endParaRPr lang="en-US"/>
        </a:p>
      </dgm:t>
    </dgm:pt>
    <dgm:pt modelId="{E64BD5D6-320A-4C6D-A3B4-64B7A52B944C}">
      <dgm:prSet/>
      <dgm:spPr/>
      <dgm:t>
        <a:bodyPr/>
        <a:lstStyle/>
        <a:p>
          <a:r>
            <a:rPr lang="en-US"/>
            <a:t>Standard Deviation: </a:t>
          </a:r>
          <a:r>
            <a:rPr lang="el-GR"/>
            <a:t>Τυπική απόκλιση</a:t>
          </a:r>
          <a:endParaRPr lang="en-US"/>
        </a:p>
      </dgm:t>
    </dgm:pt>
    <dgm:pt modelId="{934C820A-9BBA-48AB-A530-1B985A9F47A7}" type="parTrans" cxnId="{1DBB404D-6D78-4301-8DFB-41C391409942}">
      <dgm:prSet/>
      <dgm:spPr/>
      <dgm:t>
        <a:bodyPr/>
        <a:lstStyle/>
        <a:p>
          <a:endParaRPr lang="en-US"/>
        </a:p>
      </dgm:t>
    </dgm:pt>
    <dgm:pt modelId="{1DDBC2B9-B3D1-403A-92B3-10F1B2445AE7}" type="sibTrans" cxnId="{1DBB404D-6D78-4301-8DFB-41C391409942}">
      <dgm:prSet/>
      <dgm:spPr/>
      <dgm:t>
        <a:bodyPr/>
        <a:lstStyle/>
        <a:p>
          <a:endParaRPr lang="en-US"/>
        </a:p>
      </dgm:t>
    </dgm:pt>
    <dgm:pt modelId="{601622CE-27A2-134E-8194-3804B0BF5F81}" type="pres">
      <dgm:prSet presAssocID="{77AD8417-AD1C-49A2-96C2-509D7490447F}" presName="linear" presStyleCnt="0">
        <dgm:presLayoutVars>
          <dgm:animLvl val="lvl"/>
          <dgm:resizeHandles val="exact"/>
        </dgm:presLayoutVars>
      </dgm:prSet>
      <dgm:spPr/>
    </dgm:pt>
    <dgm:pt modelId="{55CFC6CC-4EB2-BC44-8991-FB758395B30B}" type="pres">
      <dgm:prSet presAssocID="{AB45F551-CB37-42C2-BF9C-5784C88309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33AEAA-75F0-CB41-8078-1339F25C837E}" type="pres">
      <dgm:prSet presAssocID="{902F3879-FCD7-488C-A1A5-2517E0747C48}" presName="spacer" presStyleCnt="0"/>
      <dgm:spPr/>
    </dgm:pt>
    <dgm:pt modelId="{686B32D3-CC6F-B74A-B038-D80AAE91C02E}" type="pres">
      <dgm:prSet presAssocID="{9EC6C6DB-2BEC-4A88-9E83-0A9A06C76A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EFFD0D-6956-6541-923F-EBB73477070C}" type="pres">
      <dgm:prSet presAssocID="{DECF3F30-8197-47E8-93CB-4F5BA303ADB3}" presName="spacer" presStyleCnt="0"/>
      <dgm:spPr/>
    </dgm:pt>
    <dgm:pt modelId="{495219FC-4A12-6442-A056-F0F90DA39CE9}" type="pres">
      <dgm:prSet presAssocID="{E64BD5D6-320A-4C6D-A3B4-64B7A52B94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160806-F805-4814-9B0A-FF325886DD48}" srcId="{77AD8417-AD1C-49A2-96C2-509D7490447F}" destId="{9EC6C6DB-2BEC-4A88-9E83-0A9A06C76A30}" srcOrd="1" destOrd="0" parTransId="{D8303034-0316-4D68-9401-28A5B35BC58F}" sibTransId="{DECF3F30-8197-47E8-93CB-4F5BA303ADB3}"/>
    <dgm:cxn modelId="{1F3DC10D-68CF-46E2-A3D0-0F2A450B73D2}" srcId="{77AD8417-AD1C-49A2-96C2-509D7490447F}" destId="{AB45F551-CB37-42C2-BF9C-5784C883098E}" srcOrd="0" destOrd="0" parTransId="{B380146D-476E-4D0E-89DE-C5F0F76ACF1C}" sibTransId="{902F3879-FCD7-488C-A1A5-2517E0747C48}"/>
    <dgm:cxn modelId="{AD33951B-57B5-0E4E-A53F-3FAFA414767D}" type="presOf" srcId="{AB45F551-CB37-42C2-BF9C-5784C883098E}" destId="{55CFC6CC-4EB2-BC44-8991-FB758395B30B}" srcOrd="0" destOrd="0" presId="urn:microsoft.com/office/officeart/2005/8/layout/vList2"/>
    <dgm:cxn modelId="{1DBB404D-6D78-4301-8DFB-41C391409942}" srcId="{77AD8417-AD1C-49A2-96C2-509D7490447F}" destId="{E64BD5D6-320A-4C6D-A3B4-64B7A52B944C}" srcOrd="2" destOrd="0" parTransId="{934C820A-9BBA-48AB-A530-1B985A9F47A7}" sibTransId="{1DDBC2B9-B3D1-403A-92B3-10F1B2445AE7}"/>
    <dgm:cxn modelId="{AA72DD4F-3D54-284E-A373-439AC44802C9}" type="presOf" srcId="{77AD8417-AD1C-49A2-96C2-509D7490447F}" destId="{601622CE-27A2-134E-8194-3804B0BF5F81}" srcOrd="0" destOrd="0" presId="urn:microsoft.com/office/officeart/2005/8/layout/vList2"/>
    <dgm:cxn modelId="{73E13C63-E626-AB48-AA9E-ECB9BA1E032C}" type="presOf" srcId="{9EC6C6DB-2BEC-4A88-9E83-0A9A06C76A30}" destId="{686B32D3-CC6F-B74A-B038-D80AAE91C02E}" srcOrd="0" destOrd="0" presId="urn:microsoft.com/office/officeart/2005/8/layout/vList2"/>
    <dgm:cxn modelId="{A54DE187-6C09-BD4F-BA89-1FBD51683901}" type="presOf" srcId="{E64BD5D6-320A-4C6D-A3B4-64B7A52B944C}" destId="{495219FC-4A12-6442-A056-F0F90DA39CE9}" srcOrd="0" destOrd="0" presId="urn:microsoft.com/office/officeart/2005/8/layout/vList2"/>
    <dgm:cxn modelId="{5412BAC7-375F-6C4C-BF57-80C3EFCEA01D}" type="presParOf" srcId="{601622CE-27A2-134E-8194-3804B0BF5F81}" destId="{55CFC6CC-4EB2-BC44-8991-FB758395B30B}" srcOrd="0" destOrd="0" presId="urn:microsoft.com/office/officeart/2005/8/layout/vList2"/>
    <dgm:cxn modelId="{0B33EFE9-C8C8-164A-8909-8C40A50BC542}" type="presParOf" srcId="{601622CE-27A2-134E-8194-3804B0BF5F81}" destId="{8F33AEAA-75F0-CB41-8078-1339F25C837E}" srcOrd="1" destOrd="0" presId="urn:microsoft.com/office/officeart/2005/8/layout/vList2"/>
    <dgm:cxn modelId="{A7730F49-8897-4F4E-8AC9-F360C5882C82}" type="presParOf" srcId="{601622CE-27A2-134E-8194-3804B0BF5F81}" destId="{686B32D3-CC6F-B74A-B038-D80AAE91C02E}" srcOrd="2" destOrd="0" presId="urn:microsoft.com/office/officeart/2005/8/layout/vList2"/>
    <dgm:cxn modelId="{9CB04F10-4976-0E42-B4D3-BADA0F903EF9}" type="presParOf" srcId="{601622CE-27A2-134E-8194-3804B0BF5F81}" destId="{78EFFD0D-6956-6541-923F-EBB73477070C}" srcOrd="3" destOrd="0" presId="urn:microsoft.com/office/officeart/2005/8/layout/vList2"/>
    <dgm:cxn modelId="{77261F30-7DC1-0A47-B000-EE6CFF137097}" type="presParOf" srcId="{601622CE-27A2-134E-8194-3804B0BF5F81}" destId="{495219FC-4A12-6442-A056-F0F90DA39C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B4691-3C9F-4CC5-B11C-DD70ADF1F6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562AAF8-F0F2-42F2-9DED-646A90D8D4D6}">
      <dgm:prSet/>
      <dgm:spPr/>
      <dgm:t>
        <a:bodyPr/>
        <a:lstStyle/>
        <a:p>
          <a:pPr>
            <a:defRPr cap="all"/>
          </a:pPr>
          <a:r>
            <a:rPr lang="en-US"/>
            <a:t>Analyses</a:t>
          </a:r>
        </a:p>
      </dgm:t>
    </dgm:pt>
    <dgm:pt modelId="{637931F3-2C44-4B6D-A109-831D964C5DC9}" type="parTrans" cxnId="{FDC975C4-96F1-4A35-BC59-2ADCD5A2395E}">
      <dgm:prSet/>
      <dgm:spPr/>
      <dgm:t>
        <a:bodyPr/>
        <a:lstStyle/>
        <a:p>
          <a:endParaRPr lang="en-US"/>
        </a:p>
      </dgm:t>
    </dgm:pt>
    <dgm:pt modelId="{4C3B0950-9156-49B5-B211-AEFA4D7871C7}" type="sibTrans" cxnId="{FDC975C4-96F1-4A35-BC59-2ADCD5A2395E}">
      <dgm:prSet/>
      <dgm:spPr/>
      <dgm:t>
        <a:bodyPr/>
        <a:lstStyle/>
        <a:p>
          <a:endParaRPr lang="en-US"/>
        </a:p>
      </dgm:t>
    </dgm:pt>
    <dgm:pt modelId="{CA9330DA-5C12-454A-AF36-D05273A07B54}">
      <dgm:prSet/>
      <dgm:spPr/>
      <dgm:t>
        <a:bodyPr/>
        <a:lstStyle/>
        <a:p>
          <a:pPr>
            <a:defRPr cap="all"/>
          </a:pPr>
          <a:r>
            <a:rPr lang="en-US"/>
            <a:t>Factor</a:t>
          </a:r>
        </a:p>
      </dgm:t>
    </dgm:pt>
    <dgm:pt modelId="{B2E2A790-4A3B-43E7-A91F-73472D264A09}" type="parTrans" cxnId="{A7AFCAC9-B963-4312-A452-DF278F09E811}">
      <dgm:prSet/>
      <dgm:spPr/>
      <dgm:t>
        <a:bodyPr/>
        <a:lstStyle/>
        <a:p>
          <a:endParaRPr lang="en-US"/>
        </a:p>
      </dgm:t>
    </dgm:pt>
    <dgm:pt modelId="{AAEE45EE-A712-4FE1-8C93-8D815EC14389}" type="sibTrans" cxnId="{A7AFCAC9-B963-4312-A452-DF278F09E811}">
      <dgm:prSet/>
      <dgm:spPr/>
      <dgm:t>
        <a:bodyPr/>
        <a:lstStyle/>
        <a:p>
          <a:endParaRPr lang="en-US"/>
        </a:p>
      </dgm:t>
    </dgm:pt>
    <dgm:pt modelId="{C99E17F8-3854-42A4-9A21-426327E761D3}">
      <dgm:prSet/>
      <dgm:spPr/>
      <dgm:t>
        <a:bodyPr/>
        <a:lstStyle/>
        <a:p>
          <a:pPr>
            <a:defRPr cap="all"/>
          </a:pPr>
          <a:r>
            <a:rPr lang="en-US"/>
            <a:t>Reability analysis</a:t>
          </a:r>
        </a:p>
      </dgm:t>
    </dgm:pt>
    <dgm:pt modelId="{2EC01E4B-0F73-4905-AED1-8AD018F49B9C}" type="parTrans" cxnId="{2E881AA6-3B65-4FAB-A801-9D85BC2D8B69}">
      <dgm:prSet/>
      <dgm:spPr/>
      <dgm:t>
        <a:bodyPr/>
        <a:lstStyle/>
        <a:p>
          <a:endParaRPr lang="en-US"/>
        </a:p>
      </dgm:t>
    </dgm:pt>
    <dgm:pt modelId="{C1E5CA04-C9B4-4C64-9AE2-19C53C144FB0}" type="sibTrans" cxnId="{2E881AA6-3B65-4FAB-A801-9D85BC2D8B69}">
      <dgm:prSet/>
      <dgm:spPr/>
      <dgm:t>
        <a:bodyPr/>
        <a:lstStyle/>
        <a:p>
          <a:endParaRPr lang="en-US"/>
        </a:p>
      </dgm:t>
    </dgm:pt>
    <dgm:pt modelId="{1F731324-E6C5-4407-B3D6-3C545A4F0ECD}" type="pres">
      <dgm:prSet presAssocID="{2E5B4691-3C9F-4CC5-B11C-DD70ADF1F69D}" presName="root" presStyleCnt="0">
        <dgm:presLayoutVars>
          <dgm:dir/>
          <dgm:resizeHandles val="exact"/>
        </dgm:presLayoutVars>
      </dgm:prSet>
      <dgm:spPr/>
    </dgm:pt>
    <dgm:pt modelId="{B40AF6F3-B373-4440-A2A7-8EE58D1DC826}" type="pres">
      <dgm:prSet presAssocID="{5562AAF8-F0F2-42F2-9DED-646A90D8D4D6}" presName="compNode" presStyleCnt="0"/>
      <dgm:spPr/>
    </dgm:pt>
    <dgm:pt modelId="{26EC6115-D4AF-42B1-B5CD-9118B903173A}" type="pres">
      <dgm:prSet presAssocID="{5562AAF8-F0F2-42F2-9DED-646A90D8D4D6}" presName="iconBgRect" presStyleLbl="bgShp" presStyleIdx="0" presStyleCnt="3"/>
      <dgm:spPr/>
    </dgm:pt>
    <dgm:pt modelId="{D1D7C351-DC3C-494A-A44E-97964F8A6334}" type="pres">
      <dgm:prSet presAssocID="{5562AAF8-F0F2-42F2-9DED-646A90D8D4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6297EBF-81CD-42B3-9362-36D58E173AA1}" type="pres">
      <dgm:prSet presAssocID="{5562AAF8-F0F2-42F2-9DED-646A90D8D4D6}" presName="spaceRect" presStyleCnt="0"/>
      <dgm:spPr/>
    </dgm:pt>
    <dgm:pt modelId="{DF016AFC-9323-4CC7-8D54-8644F6604485}" type="pres">
      <dgm:prSet presAssocID="{5562AAF8-F0F2-42F2-9DED-646A90D8D4D6}" presName="textRect" presStyleLbl="revTx" presStyleIdx="0" presStyleCnt="3">
        <dgm:presLayoutVars>
          <dgm:chMax val="1"/>
          <dgm:chPref val="1"/>
        </dgm:presLayoutVars>
      </dgm:prSet>
      <dgm:spPr/>
    </dgm:pt>
    <dgm:pt modelId="{C3BB0907-C507-406A-944A-84BED6B6AFF4}" type="pres">
      <dgm:prSet presAssocID="{4C3B0950-9156-49B5-B211-AEFA4D7871C7}" presName="sibTrans" presStyleCnt="0"/>
      <dgm:spPr/>
    </dgm:pt>
    <dgm:pt modelId="{218DE434-4BA9-406A-92E7-4404BFF932B5}" type="pres">
      <dgm:prSet presAssocID="{CA9330DA-5C12-454A-AF36-D05273A07B54}" presName="compNode" presStyleCnt="0"/>
      <dgm:spPr/>
    </dgm:pt>
    <dgm:pt modelId="{4316925D-AD28-42C9-9815-B955B72B751E}" type="pres">
      <dgm:prSet presAssocID="{CA9330DA-5C12-454A-AF36-D05273A07B54}" presName="iconBgRect" presStyleLbl="bgShp" presStyleIdx="1" presStyleCnt="3"/>
      <dgm:spPr/>
    </dgm:pt>
    <dgm:pt modelId="{27C7326F-68BD-4320-8D82-5DADA3D39E01}" type="pres">
      <dgm:prSet presAssocID="{CA9330DA-5C12-454A-AF36-D05273A07B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Έγγραφο"/>
        </a:ext>
      </dgm:extLst>
    </dgm:pt>
    <dgm:pt modelId="{0657E941-7975-454C-8684-908888A9E482}" type="pres">
      <dgm:prSet presAssocID="{CA9330DA-5C12-454A-AF36-D05273A07B54}" presName="spaceRect" presStyleCnt="0"/>
      <dgm:spPr/>
    </dgm:pt>
    <dgm:pt modelId="{57A4EA08-6B28-4917-B847-B284924325A5}" type="pres">
      <dgm:prSet presAssocID="{CA9330DA-5C12-454A-AF36-D05273A07B54}" presName="textRect" presStyleLbl="revTx" presStyleIdx="1" presStyleCnt="3">
        <dgm:presLayoutVars>
          <dgm:chMax val="1"/>
          <dgm:chPref val="1"/>
        </dgm:presLayoutVars>
      </dgm:prSet>
      <dgm:spPr/>
    </dgm:pt>
    <dgm:pt modelId="{C1181EF0-DE04-4227-A2B5-6FAE2B3F8949}" type="pres">
      <dgm:prSet presAssocID="{AAEE45EE-A712-4FE1-8C93-8D815EC14389}" presName="sibTrans" presStyleCnt="0"/>
      <dgm:spPr/>
    </dgm:pt>
    <dgm:pt modelId="{98A3BCD3-6481-43B5-A4BE-B410627097D2}" type="pres">
      <dgm:prSet presAssocID="{C99E17F8-3854-42A4-9A21-426327E761D3}" presName="compNode" presStyleCnt="0"/>
      <dgm:spPr/>
    </dgm:pt>
    <dgm:pt modelId="{E27E7D9F-85FA-4EA8-B20B-DBECB7561661}" type="pres">
      <dgm:prSet presAssocID="{C99E17F8-3854-42A4-9A21-426327E761D3}" presName="iconBgRect" presStyleLbl="bgShp" presStyleIdx="2" presStyleCnt="3"/>
      <dgm:spPr/>
    </dgm:pt>
    <dgm:pt modelId="{8852C207-9CC3-4241-A911-11F72A8B677C}" type="pres">
      <dgm:prSet presAssocID="{C99E17F8-3854-42A4-9A21-426327E761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A88A3A61-6B05-4F79-BC84-AB4DF5C44E9B}" type="pres">
      <dgm:prSet presAssocID="{C99E17F8-3854-42A4-9A21-426327E761D3}" presName="spaceRect" presStyleCnt="0"/>
      <dgm:spPr/>
    </dgm:pt>
    <dgm:pt modelId="{AD475674-4FE8-44F0-AE72-F94FD3510033}" type="pres">
      <dgm:prSet presAssocID="{C99E17F8-3854-42A4-9A21-426327E761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7CE804-6378-4582-ACF6-0CA3586C8BCC}" type="presOf" srcId="{5562AAF8-F0F2-42F2-9DED-646A90D8D4D6}" destId="{DF016AFC-9323-4CC7-8D54-8644F6604485}" srcOrd="0" destOrd="0" presId="urn:microsoft.com/office/officeart/2018/5/layout/IconCircleLabelList"/>
    <dgm:cxn modelId="{7022EA21-DBDF-4230-A013-0F2D5E3E401D}" type="presOf" srcId="{C99E17F8-3854-42A4-9A21-426327E761D3}" destId="{AD475674-4FE8-44F0-AE72-F94FD3510033}" srcOrd="0" destOrd="0" presId="urn:microsoft.com/office/officeart/2018/5/layout/IconCircleLabelList"/>
    <dgm:cxn modelId="{C6A4E758-29DF-4C44-9A29-E61DB10F96C7}" type="presOf" srcId="{2E5B4691-3C9F-4CC5-B11C-DD70ADF1F69D}" destId="{1F731324-E6C5-4407-B3D6-3C545A4F0ECD}" srcOrd="0" destOrd="0" presId="urn:microsoft.com/office/officeart/2018/5/layout/IconCircleLabelList"/>
    <dgm:cxn modelId="{2E881AA6-3B65-4FAB-A801-9D85BC2D8B69}" srcId="{2E5B4691-3C9F-4CC5-B11C-DD70ADF1F69D}" destId="{C99E17F8-3854-42A4-9A21-426327E761D3}" srcOrd="2" destOrd="0" parTransId="{2EC01E4B-0F73-4905-AED1-8AD018F49B9C}" sibTransId="{C1E5CA04-C9B4-4C64-9AE2-19C53C144FB0}"/>
    <dgm:cxn modelId="{FDC975C4-96F1-4A35-BC59-2ADCD5A2395E}" srcId="{2E5B4691-3C9F-4CC5-B11C-DD70ADF1F69D}" destId="{5562AAF8-F0F2-42F2-9DED-646A90D8D4D6}" srcOrd="0" destOrd="0" parTransId="{637931F3-2C44-4B6D-A109-831D964C5DC9}" sibTransId="{4C3B0950-9156-49B5-B211-AEFA4D7871C7}"/>
    <dgm:cxn modelId="{A7AFCAC9-B963-4312-A452-DF278F09E811}" srcId="{2E5B4691-3C9F-4CC5-B11C-DD70ADF1F69D}" destId="{CA9330DA-5C12-454A-AF36-D05273A07B54}" srcOrd="1" destOrd="0" parTransId="{B2E2A790-4A3B-43E7-A91F-73472D264A09}" sibTransId="{AAEE45EE-A712-4FE1-8C93-8D815EC14389}"/>
    <dgm:cxn modelId="{E50BC4D1-D383-4C7C-AD4D-9475FA6677B8}" type="presOf" srcId="{CA9330DA-5C12-454A-AF36-D05273A07B54}" destId="{57A4EA08-6B28-4917-B847-B284924325A5}" srcOrd="0" destOrd="0" presId="urn:microsoft.com/office/officeart/2018/5/layout/IconCircleLabelList"/>
    <dgm:cxn modelId="{4C084A8F-0251-4E4B-9592-26D574BB65ED}" type="presParOf" srcId="{1F731324-E6C5-4407-B3D6-3C545A4F0ECD}" destId="{B40AF6F3-B373-4440-A2A7-8EE58D1DC826}" srcOrd="0" destOrd="0" presId="urn:microsoft.com/office/officeart/2018/5/layout/IconCircleLabelList"/>
    <dgm:cxn modelId="{946E4155-087B-4942-90CD-6A0DD07FEA71}" type="presParOf" srcId="{B40AF6F3-B373-4440-A2A7-8EE58D1DC826}" destId="{26EC6115-D4AF-42B1-B5CD-9118B903173A}" srcOrd="0" destOrd="0" presId="urn:microsoft.com/office/officeart/2018/5/layout/IconCircleLabelList"/>
    <dgm:cxn modelId="{A8FEC5AE-96D7-46B7-9178-2C6DB6998F6D}" type="presParOf" srcId="{B40AF6F3-B373-4440-A2A7-8EE58D1DC826}" destId="{D1D7C351-DC3C-494A-A44E-97964F8A6334}" srcOrd="1" destOrd="0" presId="urn:microsoft.com/office/officeart/2018/5/layout/IconCircleLabelList"/>
    <dgm:cxn modelId="{11A68906-815D-4FEC-95DD-73C58E834980}" type="presParOf" srcId="{B40AF6F3-B373-4440-A2A7-8EE58D1DC826}" destId="{A6297EBF-81CD-42B3-9362-36D58E173AA1}" srcOrd="2" destOrd="0" presId="urn:microsoft.com/office/officeart/2018/5/layout/IconCircleLabelList"/>
    <dgm:cxn modelId="{2C728645-5EC9-4291-9039-BE46807A5407}" type="presParOf" srcId="{B40AF6F3-B373-4440-A2A7-8EE58D1DC826}" destId="{DF016AFC-9323-4CC7-8D54-8644F6604485}" srcOrd="3" destOrd="0" presId="urn:microsoft.com/office/officeart/2018/5/layout/IconCircleLabelList"/>
    <dgm:cxn modelId="{94B87907-26AD-450F-BDC7-8590AC8C65BD}" type="presParOf" srcId="{1F731324-E6C5-4407-B3D6-3C545A4F0ECD}" destId="{C3BB0907-C507-406A-944A-84BED6B6AFF4}" srcOrd="1" destOrd="0" presId="urn:microsoft.com/office/officeart/2018/5/layout/IconCircleLabelList"/>
    <dgm:cxn modelId="{3A861F11-E37E-459F-AF44-2143BB2022E6}" type="presParOf" srcId="{1F731324-E6C5-4407-B3D6-3C545A4F0ECD}" destId="{218DE434-4BA9-406A-92E7-4404BFF932B5}" srcOrd="2" destOrd="0" presId="urn:microsoft.com/office/officeart/2018/5/layout/IconCircleLabelList"/>
    <dgm:cxn modelId="{9E1C254E-0507-4930-BD2E-2DE0C101C860}" type="presParOf" srcId="{218DE434-4BA9-406A-92E7-4404BFF932B5}" destId="{4316925D-AD28-42C9-9815-B955B72B751E}" srcOrd="0" destOrd="0" presId="urn:microsoft.com/office/officeart/2018/5/layout/IconCircleLabelList"/>
    <dgm:cxn modelId="{2AB42D33-A353-461B-8A73-0AEABFB29B17}" type="presParOf" srcId="{218DE434-4BA9-406A-92E7-4404BFF932B5}" destId="{27C7326F-68BD-4320-8D82-5DADA3D39E01}" srcOrd="1" destOrd="0" presId="urn:microsoft.com/office/officeart/2018/5/layout/IconCircleLabelList"/>
    <dgm:cxn modelId="{EF1D1F74-46B9-40A2-94A6-5BBA70A07751}" type="presParOf" srcId="{218DE434-4BA9-406A-92E7-4404BFF932B5}" destId="{0657E941-7975-454C-8684-908888A9E482}" srcOrd="2" destOrd="0" presId="urn:microsoft.com/office/officeart/2018/5/layout/IconCircleLabelList"/>
    <dgm:cxn modelId="{ED4B9EA4-04A1-4F15-9CFF-E5CEB9DC36CB}" type="presParOf" srcId="{218DE434-4BA9-406A-92E7-4404BFF932B5}" destId="{57A4EA08-6B28-4917-B847-B284924325A5}" srcOrd="3" destOrd="0" presId="urn:microsoft.com/office/officeart/2018/5/layout/IconCircleLabelList"/>
    <dgm:cxn modelId="{CE3513D3-DBF3-4424-89FB-886DB50552F9}" type="presParOf" srcId="{1F731324-E6C5-4407-B3D6-3C545A4F0ECD}" destId="{C1181EF0-DE04-4227-A2B5-6FAE2B3F8949}" srcOrd="3" destOrd="0" presId="urn:microsoft.com/office/officeart/2018/5/layout/IconCircleLabelList"/>
    <dgm:cxn modelId="{4F0FC8E5-0D28-4709-9164-3A3A82658A8F}" type="presParOf" srcId="{1F731324-E6C5-4407-B3D6-3C545A4F0ECD}" destId="{98A3BCD3-6481-43B5-A4BE-B410627097D2}" srcOrd="4" destOrd="0" presId="urn:microsoft.com/office/officeart/2018/5/layout/IconCircleLabelList"/>
    <dgm:cxn modelId="{3080ED41-B226-490C-B151-20ECD179A947}" type="presParOf" srcId="{98A3BCD3-6481-43B5-A4BE-B410627097D2}" destId="{E27E7D9F-85FA-4EA8-B20B-DBECB7561661}" srcOrd="0" destOrd="0" presId="urn:microsoft.com/office/officeart/2018/5/layout/IconCircleLabelList"/>
    <dgm:cxn modelId="{7FA446F4-C986-4A16-A911-533240725B88}" type="presParOf" srcId="{98A3BCD3-6481-43B5-A4BE-B410627097D2}" destId="{8852C207-9CC3-4241-A911-11F72A8B677C}" srcOrd="1" destOrd="0" presId="urn:microsoft.com/office/officeart/2018/5/layout/IconCircleLabelList"/>
    <dgm:cxn modelId="{B2BA3255-B942-4789-9303-F6FAD97279E0}" type="presParOf" srcId="{98A3BCD3-6481-43B5-A4BE-B410627097D2}" destId="{A88A3A61-6B05-4F79-BC84-AB4DF5C44E9B}" srcOrd="2" destOrd="0" presId="urn:microsoft.com/office/officeart/2018/5/layout/IconCircleLabelList"/>
    <dgm:cxn modelId="{7223C77B-797A-4C8C-8EAC-9923A3000771}" type="presParOf" srcId="{98A3BCD3-6481-43B5-A4BE-B410627097D2}" destId="{AD475674-4FE8-44F0-AE72-F94FD35100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AFFA06-32BE-4AA6-A5FC-782042C49A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CB1D59-0B1D-4763-95A5-03588F3E1DC1}">
      <dgm:prSet/>
      <dgm:spPr/>
      <dgm:t>
        <a:bodyPr/>
        <a:lstStyle/>
        <a:p>
          <a:r>
            <a:rPr lang="en-US"/>
            <a:t>Data</a:t>
          </a:r>
        </a:p>
      </dgm:t>
    </dgm:pt>
    <dgm:pt modelId="{539ADA8D-61E6-4A3A-BE84-1C31CFF252DE}" type="parTrans" cxnId="{2667D94A-C6E2-4F21-8D54-94B82DA6CFA3}">
      <dgm:prSet/>
      <dgm:spPr/>
      <dgm:t>
        <a:bodyPr/>
        <a:lstStyle/>
        <a:p>
          <a:endParaRPr lang="en-US"/>
        </a:p>
      </dgm:t>
    </dgm:pt>
    <dgm:pt modelId="{DFFFFDCD-6B7D-4925-A988-E72768FA37F4}" type="sibTrans" cxnId="{2667D94A-C6E2-4F21-8D54-94B82DA6CFA3}">
      <dgm:prSet/>
      <dgm:spPr/>
      <dgm:t>
        <a:bodyPr/>
        <a:lstStyle/>
        <a:p>
          <a:endParaRPr lang="en-US"/>
        </a:p>
      </dgm:t>
    </dgm:pt>
    <dgm:pt modelId="{2010D147-B5BB-4411-AE3F-220F2C3782CE}">
      <dgm:prSet/>
      <dgm:spPr/>
      <dgm:t>
        <a:bodyPr/>
        <a:lstStyle/>
        <a:p>
          <a:r>
            <a:rPr lang="en-US"/>
            <a:t>K</a:t>
          </a:r>
          <a:r>
            <a:rPr lang="el-GR"/>
            <a:t>λικ πάνω σε μία στήλη</a:t>
          </a:r>
          <a:endParaRPr lang="en-US"/>
        </a:p>
      </dgm:t>
    </dgm:pt>
    <dgm:pt modelId="{C9FA8F5C-C6AD-46B3-8558-DF1C1C2CD6D9}" type="parTrans" cxnId="{99DA2793-EBA1-4B31-BD65-954749CA03DF}">
      <dgm:prSet/>
      <dgm:spPr/>
      <dgm:t>
        <a:bodyPr/>
        <a:lstStyle/>
        <a:p>
          <a:endParaRPr lang="en-US"/>
        </a:p>
      </dgm:t>
    </dgm:pt>
    <dgm:pt modelId="{119E9773-1FDD-46CB-A9B2-447AAD553A5C}" type="sibTrans" cxnId="{99DA2793-EBA1-4B31-BD65-954749CA03DF}">
      <dgm:prSet/>
      <dgm:spPr/>
      <dgm:t>
        <a:bodyPr/>
        <a:lstStyle/>
        <a:p>
          <a:endParaRPr lang="en-US"/>
        </a:p>
      </dgm:t>
    </dgm:pt>
    <dgm:pt modelId="{FE5DDFD6-0D02-4CF0-AE68-D2E8F6E6DC6E}">
      <dgm:prSet/>
      <dgm:spPr/>
      <dgm:t>
        <a:bodyPr/>
        <a:lstStyle/>
        <a:p>
          <a:r>
            <a:rPr lang="en-US"/>
            <a:t>Compute</a:t>
          </a:r>
        </a:p>
      </dgm:t>
    </dgm:pt>
    <dgm:pt modelId="{BD52C871-7B40-474D-9F9C-70E9C492B3E7}" type="parTrans" cxnId="{58F64882-8DE3-4646-94B2-B49A033B9617}">
      <dgm:prSet/>
      <dgm:spPr/>
      <dgm:t>
        <a:bodyPr/>
        <a:lstStyle/>
        <a:p>
          <a:endParaRPr lang="en-US"/>
        </a:p>
      </dgm:t>
    </dgm:pt>
    <dgm:pt modelId="{13640A0F-EF09-4587-90B2-829AB57A3173}" type="sibTrans" cxnId="{58F64882-8DE3-4646-94B2-B49A033B9617}">
      <dgm:prSet/>
      <dgm:spPr/>
      <dgm:t>
        <a:bodyPr/>
        <a:lstStyle/>
        <a:p>
          <a:endParaRPr lang="en-US"/>
        </a:p>
      </dgm:t>
    </dgm:pt>
    <dgm:pt modelId="{3249D0DC-B7B9-40CA-ACEC-932D9514A0E4}">
      <dgm:prSet/>
      <dgm:spPr/>
      <dgm:t>
        <a:bodyPr/>
        <a:lstStyle/>
        <a:p>
          <a:r>
            <a:rPr lang="en-US"/>
            <a:t>Mean</a:t>
          </a:r>
        </a:p>
      </dgm:t>
    </dgm:pt>
    <dgm:pt modelId="{6C3282AB-1EF8-43FD-A345-E114BAF60A6F}" type="parTrans" cxnId="{9DE02434-2592-4154-9467-2DB34A15DA60}">
      <dgm:prSet/>
      <dgm:spPr/>
      <dgm:t>
        <a:bodyPr/>
        <a:lstStyle/>
        <a:p>
          <a:endParaRPr lang="en-US"/>
        </a:p>
      </dgm:t>
    </dgm:pt>
    <dgm:pt modelId="{E5EEB2BD-EF93-41EE-89B7-9BF1DB3DFF4B}" type="sibTrans" cxnId="{9DE02434-2592-4154-9467-2DB34A15DA60}">
      <dgm:prSet/>
      <dgm:spPr/>
      <dgm:t>
        <a:bodyPr/>
        <a:lstStyle/>
        <a:p>
          <a:endParaRPr lang="en-US"/>
        </a:p>
      </dgm:t>
    </dgm:pt>
    <dgm:pt modelId="{16AEEDFD-9F94-477D-8CC8-80F64A9EF80D}">
      <dgm:prSet/>
      <dgm:spPr/>
      <dgm:t>
        <a:bodyPr/>
        <a:lstStyle/>
        <a:p>
          <a:r>
            <a:rPr lang="el-GR"/>
            <a:t>Τοποθετούμε τις ερωτήσεις για κάθε έννοια και ανάμεσα βάζουμε κόμμα</a:t>
          </a:r>
          <a:endParaRPr lang="en-US"/>
        </a:p>
      </dgm:t>
    </dgm:pt>
    <dgm:pt modelId="{302820FC-569F-4F73-8F94-1AB81E88983A}" type="parTrans" cxnId="{9929174F-C128-4C04-A1FB-E5EDBBD99141}">
      <dgm:prSet/>
      <dgm:spPr/>
      <dgm:t>
        <a:bodyPr/>
        <a:lstStyle/>
        <a:p>
          <a:endParaRPr lang="en-US"/>
        </a:p>
      </dgm:t>
    </dgm:pt>
    <dgm:pt modelId="{8980DEB8-CC88-41B2-BBD2-18A6468B8713}" type="sibTrans" cxnId="{9929174F-C128-4C04-A1FB-E5EDBBD99141}">
      <dgm:prSet/>
      <dgm:spPr/>
      <dgm:t>
        <a:bodyPr/>
        <a:lstStyle/>
        <a:p>
          <a:endParaRPr lang="en-US"/>
        </a:p>
      </dgm:t>
    </dgm:pt>
    <dgm:pt modelId="{C0A6C19D-6383-AD4D-9B28-0F2F48B970D8}" type="pres">
      <dgm:prSet presAssocID="{F5AFFA06-32BE-4AA6-A5FC-782042C49AA1}" presName="linear" presStyleCnt="0">
        <dgm:presLayoutVars>
          <dgm:animLvl val="lvl"/>
          <dgm:resizeHandles val="exact"/>
        </dgm:presLayoutVars>
      </dgm:prSet>
      <dgm:spPr/>
    </dgm:pt>
    <dgm:pt modelId="{CB1FD044-C608-BA49-A78D-B4A64B376C75}" type="pres">
      <dgm:prSet presAssocID="{B5CB1D59-0B1D-4763-95A5-03588F3E1D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1EF603-9093-3F45-9D77-BE695EBDF051}" type="pres">
      <dgm:prSet presAssocID="{DFFFFDCD-6B7D-4925-A988-E72768FA37F4}" presName="spacer" presStyleCnt="0"/>
      <dgm:spPr/>
    </dgm:pt>
    <dgm:pt modelId="{A8846FEC-AF71-E84F-908D-186066CBB537}" type="pres">
      <dgm:prSet presAssocID="{2010D147-B5BB-4411-AE3F-220F2C3782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D8A115-B5A9-F248-AE2A-737CE4BCFE7F}" type="pres">
      <dgm:prSet presAssocID="{119E9773-1FDD-46CB-A9B2-447AAD553A5C}" presName="spacer" presStyleCnt="0"/>
      <dgm:spPr/>
    </dgm:pt>
    <dgm:pt modelId="{5EBA553D-9760-854B-9C4B-C13C5C23462E}" type="pres">
      <dgm:prSet presAssocID="{FE5DDFD6-0D02-4CF0-AE68-D2E8F6E6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917758-EAD7-874C-B627-E8E3B9E5325C}" type="pres">
      <dgm:prSet presAssocID="{13640A0F-EF09-4587-90B2-829AB57A3173}" presName="spacer" presStyleCnt="0"/>
      <dgm:spPr/>
    </dgm:pt>
    <dgm:pt modelId="{79B10097-088E-2446-9841-C1D29ADE304F}" type="pres">
      <dgm:prSet presAssocID="{3249D0DC-B7B9-40CA-ACEC-932D9514A0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0CBE47-5D9D-0047-8443-914E81AF46FB}" type="pres">
      <dgm:prSet presAssocID="{E5EEB2BD-EF93-41EE-89B7-9BF1DB3DFF4B}" presName="spacer" presStyleCnt="0"/>
      <dgm:spPr/>
    </dgm:pt>
    <dgm:pt modelId="{53C91F95-4EF8-894E-9145-FFBAB8F22CA6}" type="pres">
      <dgm:prSet presAssocID="{16AEEDFD-9F94-477D-8CC8-80F64A9EF8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3EA702-F115-0E47-A5B6-EC2116869016}" type="presOf" srcId="{16AEEDFD-9F94-477D-8CC8-80F64A9EF80D}" destId="{53C91F95-4EF8-894E-9145-FFBAB8F22CA6}" srcOrd="0" destOrd="0" presId="urn:microsoft.com/office/officeart/2005/8/layout/vList2"/>
    <dgm:cxn modelId="{9DE02434-2592-4154-9467-2DB34A15DA60}" srcId="{F5AFFA06-32BE-4AA6-A5FC-782042C49AA1}" destId="{3249D0DC-B7B9-40CA-ACEC-932D9514A0E4}" srcOrd="3" destOrd="0" parTransId="{6C3282AB-1EF8-43FD-A345-E114BAF60A6F}" sibTransId="{E5EEB2BD-EF93-41EE-89B7-9BF1DB3DFF4B}"/>
    <dgm:cxn modelId="{2667D94A-C6E2-4F21-8D54-94B82DA6CFA3}" srcId="{F5AFFA06-32BE-4AA6-A5FC-782042C49AA1}" destId="{B5CB1D59-0B1D-4763-95A5-03588F3E1DC1}" srcOrd="0" destOrd="0" parTransId="{539ADA8D-61E6-4A3A-BE84-1C31CFF252DE}" sibTransId="{DFFFFDCD-6B7D-4925-A988-E72768FA37F4}"/>
    <dgm:cxn modelId="{9929174F-C128-4C04-A1FB-E5EDBBD99141}" srcId="{F5AFFA06-32BE-4AA6-A5FC-782042C49AA1}" destId="{16AEEDFD-9F94-477D-8CC8-80F64A9EF80D}" srcOrd="4" destOrd="0" parTransId="{302820FC-569F-4F73-8F94-1AB81E88983A}" sibTransId="{8980DEB8-CC88-41B2-BBD2-18A6468B8713}"/>
    <dgm:cxn modelId="{E2442E52-2006-CD46-87CB-C3B6B88329F1}" type="presOf" srcId="{3249D0DC-B7B9-40CA-ACEC-932D9514A0E4}" destId="{79B10097-088E-2446-9841-C1D29ADE304F}" srcOrd="0" destOrd="0" presId="urn:microsoft.com/office/officeart/2005/8/layout/vList2"/>
    <dgm:cxn modelId="{6C7E946D-8AA5-794F-85AD-579023BA9D20}" type="presOf" srcId="{2010D147-B5BB-4411-AE3F-220F2C3782CE}" destId="{A8846FEC-AF71-E84F-908D-186066CBB537}" srcOrd="0" destOrd="0" presId="urn:microsoft.com/office/officeart/2005/8/layout/vList2"/>
    <dgm:cxn modelId="{58F64882-8DE3-4646-94B2-B49A033B9617}" srcId="{F5AFFA06-32BE-4AA6-A5FC-782042C49AA1}" destId="{FE5DDFD6-0D02-4CF0-AE68-D2E8F6E6DC6E}" srcOrd="2" destOrd="0" parTransId="{BD52C871-7B40-474D-9F9C-70E9C492B3E7}" sibTransId="{13640A0F-EF09-4587-90B2-829AB57A3173}"/>
    <dgm:cxn modelId="{99DA2793-EBA1-4B31-BD65-954749CA03DF}" srcId="{F5AFFA06-32BE-4AA6-A5FC-782042C49AA1}" destId="{2010D147-B5BB-4411-AE3F-220F2C3782CE}" srcOrd="1" destOrd="0" parTransId="{C9FA8F5C-C6AD-46B3-8558-DF1C1C2CD6D9}" sibTransId="{119E9773-1FDD-46CB-A9B2-447AAD553A5C}"/>
    <dgm:cxn modelId="{0B5DA69A-6EFE-8948-B56B-0D908F61EDE3}" type="presOf" srcId="{B5CB1D59-0B1D-4763-95A5-03588F3E1DC1}" destId="{CB1FD044-C608-BA49-A78D-B4A64B376C75}" srcOrd="0" destOrd="0" presId="urn:microsoft.com/office/officeart/2005/8/layout/vList2"/>
    <dgm:cxn modelId="{7C931BA6-BF8E-B849-9D23-4BFCB8D5D2FF}" type="presOf" srcId="{FE5DDFD6-0D02-4CF0-AE68-D2E8F6E6DC6E}" destId="{5EBA553D-9760-854B-9C4B-C13C5C23462E}" srcOrd="0" destOrd="0" presId="urn:microsoft.com/office/officeart/2005/8/layout/vList2"/>
    <dgm:cxn modelId="{5EB839E3-5FFE-1443-8EB1-78AF9D6128B1}" type="presOf" srcId="{F5AFFA06-32BE-4AA6-A5FC-782042C49AA1}" destId="{C0A6C19D-6383-AD4D-9B28-0F2F48B970D8}" srcOrd="0" destOrd="0" presId="urn:microsoft.com/office/officeart/2005/8/layout/vList2"/>
    <dgm:cxn modelId="{105C9AB7-E1CA-164C-8CAA-B8BB9D6D251C}" type="presParOf" srcId="{C0A6C19D-6383-AD4D-9B28-0F2F48B970D8}" destId="{CB1FD044-C608-BA49-A78D-B4A64B376C75}" srcOrd="0" destOrd="0" presId="urn:microsoft.com/office/officeart/2005/8/layout/vList2"/>
    <dgm:cxn modelId="{AA0C9F25-AAEB-AC4D-9903-B5CB32BBC1F1}" type="presParOf" srcId="{C0A6C19D-6383-AD4D-9B28-0F2F48B970D8}" destId="{2F1EF603-9093-3F45-9D77-BE695EBDF051}" srcOrd="1" destOrd="0" presId="urn:microsoft.com/office/officeart/2005/8/layout/vList2"/>
    <dgm:cxn modelId="{C243C917-DD11-654C-91AC-1B8382C3DB9C}" type="presParOf" srcId="{C0A6C19D-6383-AD4D-9B28-0F2F48B970D8}" destId="{A8846FEC-AF71-E84F-908D-186066CBB537}" srcOrd="2" destOrd="0" presId="urn:microsoft.com/office/officeart/2005/8/layout/vList2"/>
    <dgm:cxn modelId="{52658D52-9F08-7144-853E-0D85D21EF3C2}" type="presParOf" srcId="{C0A6C19D-6383-AD4D-9B28-0F2F48B970D8}" destId="{D6D8A115-B5A9-F248-AE2A-737CE4BCFE7F}" srcOrd="3" destOrd="0" presId="urn:microsoft.com/office/officeart/2005/8/layout/vList2"/>
    <dgm:cxn modelId="{3B4AAE6B-375D-184E-BB80-958384931DBE}" type="presParOf" srcId="{C0A6C19D-6383-AD4D-9B28-0F2F48B970D8}" destId="{5EBA553D-9760-854B-9C4B-C13C5C23462E}" srcOrd="4" destOrd="0" presId="urn:microsoft.com/office/officeart/2005/8/layout/vList2"/>
    <dgm:cxn modelId="{3F14D74C-4232-8049-9EEA-3EF239EBE121}" type="presParOf" srcId="{C0A6C19D-6383-AD4D-9B28-0F2F48B970D8}" destId="{1C917758-EAD7-874C-B627-E8E3B9E5325C}" srcOrd="5" destOrd="0" presId="urn:microsoft.com/office/officeart/2005/8/layout/vList2"/>
    <dgm:cxn modelId="{046A57C7-CE58-3F43-9F44-7A46627D57F4}" type="presParOf" srcId="{C0A6C19D-6383-AD4D-9B28-0F2F48B970D8}" destId="{79B10097-088E-2446-9841-C1D29ADE304F}" srcOrd="6" destOrd="0" presId="urn:microsoft.com/office/officeart/2005/8/layout/vList2"/>
    <dgm:cxn modelId="{241C3153-20E8-1D41-BC94-49C21105EF08}" type="presParOf" srcId="{C0A6C19D-6383-AD4D-9B28-0F2F48B970D8}" destId="{860CBE47-5D9D-0047-8443-914E81AF46FB}" srcOrd="7" destOrd="0" presId="urn:microsoft.com/office/officeart/2005/8/layout/vList2"/>
    <dgm:cxn modelId="{47D7C2EC-8C58-EE40-A428-AC24BB3EBA6A}" type="presParOf" srcId="{C0A6C19D-6383-AD4D-9B28-0F2F48B970D8}" destId="{53C91F95-4EF8-894E-9145-FFBAB8F22C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7562A-E8FB-47C3-A8BF-FDB77032EDE0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90BE1D-F17A-4F9C-B093-38C7DFF8F35A}">
      <dgm:prSet/>
      <dgm:spPr/>
      <dgm:t>
        <a:bodyPr/>
        <a:lstStyle/>
        <a:p>
          <a:r>
            <a:rPr lang="en-US"/>
            <a:t>Analysis</a:t>
          </a:r>
        </a:p>
      </dgm:t>
    </dgm:pt>
    <dgm:pt modelId="{03CB7256-45C4-4250-B3DD-7797DDC7C7D6}" type="parTrans" cxnId="{B126FE50-24E4-42B5-AD0F-F416608039CE}">
      <dgm:prSet/>
      <dgm:spPr/>
      <dgm:t>
        <a:bodyPr/>
        <a:lstStyle/>
        <a:p>
          <a:endParaRPr lang="en-US"/>
        </a:p>
      </dgm:t>
    </dgm:pt>
    <dgm:pt modelId="{71E7DAFF-2AD2-47C5-8362-E6A7AB68DBC2}" type="sibTrans" cxnId="{B126FE50-24E4-42B5-AD0F-F416608039CE}">
      <dgm:prSet/>
      <dgm:spPr/>
      <dgm:t>
        <a:bodyPr/>
        <a:lstStyle/>
        <a:p>
          <a:endParaRPr lang="en-US"/>
        </a:p>
      </dgm:t>
    </dgm:pt>
    <dgm:pt modelId="{44182B97-E85E-4BF8-A0B7-2CBE3FCCBB92}">
      <dgm:prSet/>
      <dgm:spPr/>
      <dgm:t>
        <a:bodyPr/>
        <a:lstStyle/>
        <a:p>
          <a:r>
            <a:rPr lang="en-US"/>
            <a:t>Regression</a:t>
          </a:r>
        </a:p>
      </dgm:t>
    </dgm:pt>
    <dgm:pt modelId="{D805E2D6-BC6F-4801-909F-71D95FF33ABB}" type="parTrans" cxnId="{4F255D07-CF73-4F87-B679-B964DB4D6238}">
      <dgm:prSet/>
      <dgm:spPr/>
      <dgm:t>
        <a:bodyPr/>
        <a:lstStyle/>
        <a:p>
          <a:endParaRPr lang="en-US"/>
        </a:p>
      </dgm:t>
    </dgm:pt>
    <dgm:pt modelId="{F51B796B-A48E-44B1-A782-C156DD6D8C2E}" type="sibTrans" cxnId="{4F255D07-CF73-4F87-B679-B964DB4D6238}">
      <dgm:prSet/>
      <dgm:spPr/>
      <dgm:t>
        <a:bodyPr/>
        <a:lstStyle/>
        <a:p>
          <a:endParaRPr lang="en-US"/>
        </a:p>
      </dgm:t>
    </dgm:pt>
    <dgm:pt modelId="{3EB2B90A-B6AF-430F-A344-B5F432224070}">
      <dgm:prSet/>
      <dgm:spPr/>
      <dgm:t>
        <a:bodyPr/>
        <a:lstStyle/>
        <a:p>
          <a:r>
            <a:rPr lang="en-US"/>
            <a:t>Corelation Matrix</a:t>
          </a:r>
        </a:p>
      </dgm:t>
    </dgm:pt>
    <dgm:pt modelId="{4D6069B0-F3A5-41A4-9303-D020C834FCA4}" type="parTrans" cxnId="{C9D13699-3EE4-4929-AD6E-8050D2D7B697}">
      <dgm:prSet/>
      <dgm:spPr/>
      <dgm:t>
        <a:bodyPr/>
        <a:lstStyle/>
        <a:p>
          <a:endParaRPr lang="en-US"/>
        </a:p>
      </dgm:t>
    </dgm:pt>
    <dgm:pt modelId="{50C72CCB-0C71-4865-A13F-4CEF8F128321}" type="sibTrans" cxnId="{C9D13699-3EE4-4929-AD6E-8050D2D7B697}">
      <dgm:prSet/>
      <dgm:spPr/>
      <dgm:t>
        <a:bodyPr/>
        <a:lstStyle/>
        <a:p>
          <a:endParaRPr lang="en-US"/>
        </a:p>
      </dgm:t>
    </dgm:pt>
    <dgm:pt modelId="{1C271A4D-B0AE-F44D-9224-B1406EF4A649}" type="pres">
      <dgm:prSet presAssocID="{16C7562A-E8FB-47C3-A8BF-FDB77032EDE0}" presName="Name0" presStyleCnt="0">
        <dgm:presLayoutVars>
          <dgm:dir/>
          <dgm:animLvl val="lvl"/>
          <dgm:resizeHandles val="exact"/>
        </dgm:presLayoutVars>
      </dgm:prSet>
      <dgm:spPr/>
    </dgm:pt>
    <dgm:pt modelId="{96145AAB-A092-944C-91BF-66186DA2F05D}" type="pres">
      <dgm:prSet presAssocID="{E690BE1D-F17A-4F9C-B093-38C7DFF8F35A}" presName="linNode" presStyleCnt="0"/>
      <dgm:spPr/>
    </dgm:pt>
    <dgm:pt modelId="{4D536EAE-1B2B-E64A-A12F-F7FE229CE30F}" type="pres">
      <dgm:prSet presAssocID="{E690BE1D-F17A-4F9C-B093-38C7DFF8F35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EA957CD-CD9B-4C40-A587-3B2B4353AE9E}" type="pres">
      <dgm:prSet presAssocID="{71E7DAFF-2AD2-47C5-8362-E6A7AB68DBC2}" presName="sp" presStyleCnt="0"/>
      <dgm:spPr/>
    </dgm:pt>
    <dgm:pt modelId="{94F074AF-B30E-134C-93A8-ADE963A44BF6}" type="pres">
      <dgm:prSet presAssocID="{44182B97-E85E-4BF8-A0B7-2CBE3FCCBB92}" presName="linNode" presStyleCnt="0"/>
      <dgm:spPr/>
    </dgm:pt>
    <dgm:pt modelId="{300ADB14-FD32-7B44-8780-F9989A5782D1}" type="pres">
      <dgm:prSet presAssocID="{44182B97-E85E-4BF8-A0B7-2CBE3FCCBB9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FB10199-7F90-044D-97B6-06659C473400}" type="pres">
      <dgm:prSet presAssocID="{F51B796B-A48E-44B1-A782-C156DD6D8C2E}" presName="sp" presStyleCnt="0"/>
      <dgm:spPr/>
    </dgm:pt>
    <dgm:pt modelId="{43D18EBF-DEC5-404C-9235-5645DB81A03C}" type="pres">
      <dgm:prSet presAssocID="{3EB2B90A-B6AF-430F-A344-B5F432224070}" presName="linNode" presStyleCnt="0"/>
      <dgm:spPr/>
    </dgm:pt>
    <dgm:pt modelId="{013E4B36-84E3-AD4D-A813-43C01D51085A}" type="pres">
      <dgm:prSet presAssocID="{3EB2B90A-B6AF-430F-A344-B5F43222407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F255D07-CF73-4F87-B679-B964DB4D6238}" srcId="{16C7562A-E8FB-47C3-A8BF-FDB77032EDE0}" destId="{44182B97-E85E-4BF8-A0B7-2CBE3FCCBB92}" srcOrd="1" destOrd="0" parTransId="{D805E2D6-BC6F-4801-909F-71D95FF33ABB}" sibTransId="{F51B796B-A48E-44B1-A782-C156DD6D8C2E}"/>
    <dgm:cxn modelId="{B126FE50-24E4-42B5-AD0F-F416608039CE}" srcId="{16C7562A-E8FB-47C3-A8BF-FDB77032EDE0}" destId="{E690BE1D-F17A-4F9C-B093-38C7DFF8F35A}" srcOrd="0" destOrd="0" parTransId="{03CB7256-45C4-4250-B3DD-7797DDC7C7D6}" sibTransId="{71E7DAFF-2AD2-47C5-8362-E6A7AB68DBC2}"/>
    <dgm:cxn modelId="{BD12EE79-407A-1744-94B5-87A2B39AD321}" type="presOf" srcId="{E690BE1D-F17A-4F9C-B093-38C7DFF8F35A}" destId="{4D536EAE-1B2B-E64A-A12F-F7FE229CE30F}" srcOrd="0" destOrd="0" presId="urn:microsoft.com/office/officeart/2005/8/layout/vList5"/>
    <dgm:cxn modelId="{C9D13699-3EE4-4929-AD6E-8050D2D7B697}" srcId="{16C7562A-E8FB-47C3-A8BF-FDB77032EDE0}" destId="{3EB2B90A-B6AF-430F-A344-B5F432224070}" srcOrd="2" destOrd="0" parTransId="{4D6069B0-F3A5-41A4-9303-D020C834FCA4}" sibTransId="{50C72CCB-0C71-4865-A13F-4CEF8F128321}"/>
    <dgm:cxn modelId="{A13CC0CB-FD2A-7E4B-AA29-D7010CE784C2}" type="presOf" srcId="{3EB2B90A-B6AF-430F-A344-B5F432224070}" destId="{013E4B36-84E3-AD4D-A813-43C01D51085A}" srcOrd="0" destOrd="0" presId="urn:microsoft.com/office/officeart/2005/8/layout/vList5"/>
    <dgm:cxn modelId="{CE9A7BDC-6ACF-8A44-8323-1F03C71D0760}" type="presOf" srcId="{16C7562A-E8FB-47C3-A8BF-FDB77032EDE0}" destId="{1C271A4D-B0AE-F44D-9224-B1406EF4A649}" srcOrd="0" destOrd="0" presId="urn:microsoft.com/office/officeart/2005/8/layout/vList5"/>
    <dgm:cxn modelId="{58B5CCF5-095F-794A-B291-00D400F3F75E}" type="presOf" srcId="{44182B97-E85E-4BF8-A0B7-2CBE3FCCBB92}" destId="{300ADB14-FD32-7B44-8780-F9989A5782D1}" srcOrd="0" destOrd="0" presId="urn:microsoft.com/office/officeart/2005/8/layout/vList5"/>
    <dgm:cxn modelId="{505D4681-602E-3D4F-A544-0B4F1FDD43A6}" type="presParOf" srcId="{1C271A4D-B0AE-F44D-9224-B1406EF4A649}" destId="{96145AAB-A092-944C-91BF-66186DA2F05D}" srcOrd="0" destOrd="0" presId="urn:microsoft.com/office/officeart/2005/8/layout/vList5"/>
    <dgm:cxn modelId="{E86815A1-FFE1-6647-A0D7-76FFDDBF9FAA}" type="presParOf" srcId="{96145AAB-A092-944C-91BF-66186DA2F05D}" destId="{4D536EAE-1B2B-E64A-A12F-F7FE229CE30F}" srcOrd="0" destOrd="0" presId="urn:microsoft.com/office/officeart/2005/8/layout/vList5"/>
    <dgm:cxn modelId="{4377B188-49E5-FA43-8EA3-7EBFA77AC165}" type="presParOf" srcId="{1C271A4D-B0AE-F44D-9224-B1406EF4A649}" destId="{EEA957CD-CD9B-4C40-A587-3B2B4353AE9E}" srcOrd="1" destOrd="0" presId="urn:microsoft.com/office/officeart/2005/8/layout/vList5"/>
    <dgm:cxn modelId="{2E1F41C6-72E4-5841-9B54-6F25C8672A4B}" type="presParOf" srcId="{1C271A4D-B0AE-F44D-9224-B1406EF4A649}" destId="{94F074AF-B30E-134C-93A8-ADE963A44BF6}" srcOrd="2" destOrd="0" presId="urn:microsoft.com/office/officeart/2005/8/layout/vList5"/>
    <dgm:cxn modelId="{BF6135CD-3753-D945-9AD2-97AD07F6A4B2}" type="presParOf" srcId="{94F074AF-B30E-134C-93A8-ADE963A44BF6}" destId="{300ADB14-FD32-7B44-8780-F9989A5782D1}" srcOrd="0" destOrd="0" presId="urn:microsoft.com/office/officeart/2005/8/layout/vList5"/>
    <dgm:cxn modelId="{819F73AB-305B-1B4D-A6B5-0E3BEABE0816}" type="presParOf" srcId="{1C271A4D-B0AE-F44D-9224-B1406EF4A649}" destId="{AFB10199-7F90-044D-97B6-06659C473400}" srcOrd="3" destOrd="0" presId="urn:microsoft.com/office/officeart/2005/8/layout/vList5"/>
    <dgm:cxn modelId="{1E496F76-1F8D-A746-A469-90E13411728B}" type="presParOf" srcId="{1C271A4D-B0AE-F44D-9224-B1406EF4A649}" destId="{43D18EBF-DEC5-404C-9235-5645DB81A03C}" srcOrd="4" destOrd="0" presId="urn:microsoft.com/office/officeart/2005/8/layout/vList5"/>
    <dgm:cxn modelId="{D233D4B7-9C4A-0A46-9D58-447E73B08A13}" type="presParOf" srcId="{43D18EBF-DEC5-404C-9235-5645DB81A03C}" destId="{013E4B36-84E3-AD4D-A813-43C01D51085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60409A-E9D4-4660-9655-6D834BEE2B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8C1C38-8545-478B-B4B9-82E27E43C056}">
      <dgm:prSet/>
      <dgm:spPr/>
      <dgm:t>
        <a:bodyPr/>
        <a:lstStyle/>
        <a:p>
          <a:r>
            <a:rPr lang="el-GR"/>
            <a:t>Πα</a:t>
          </a:r>
          <a:r>
            <a:rPr lang="en-US"/>
            <a:t>ί</a:t>
          </a:r>
          <a:r>
            <a:rPr lang="el-GR"/>
            <a:t>ρνει τιμές από -1 έως 1</a:t>
          </a:r>
          <a:endParaRPr lang="en-US"/>
        </a:p>
      </dgm:t>
    </dgm:pt>
    <dgm:pt modelId="{5CC5D853-CED0-48F2-AE88-991AAAFEB86B}" type="parTrans" cxnId="{1CD741DB-A7D9-4C8D-8796-D6D2D754DAB5}">
      <dgm:prSet/>
      <dgm:spPr/>
      <dgm:t>
        <a:bodyPr/>
        <a:lstStyle/>
        <a:p>
          <a:endParaRPr lang="en-US"/>
        </a:p>
      </dgm:t>
    </dgm:pt>
    <dgm:pt modelId="{21F30FFF-E60E-4345-BE39-9334507D75E1}" type="sibTrans" cxnId="{1CD741DB-A7D9-4C8D-8796-D6D2D754DAB5}">
      <dgm:prSet/>
      <dgm:spPr/>
      <dgm:t>
        <a:bodyPr/>
        <a:lstStyle/>
        <a:p>
          <a:endParaRPr lang="en-US"/>
        </a:p>
      </dgm:t>
    </dgm:pt>
    <dgm:pt modelId="{D25DC207-01A6-4852-86B9-177771CCFC13}">
      <dgm:prSet/>
      <dgm:spPr/>
      <dgm:t>
        <a:bodyPr/>
        <a:lstStyle/>
        <a:p>
          <a:r>
            <a:rPr lang="el-GR"/>
            <a:t>Όταν η μία μεταβλητή μεγαλώνει και η άλλη μικραίνει ο συντελεστής είναι αρνητικός</a:t>
          </a:r>
          <a:endParaRPr lang="en-US"/>
        </a:p>
      </dgm:t>
    </dgm:pt>
    <dgm:pt modelId="{7D3FEE21-9691-4375-ACED-26ACD01F08DF}" type="parTrans" cxnId="{320D2246-2D22-411A-BA6E-F7B23878CB79}">
      <dgm:prSet/>
      <dgm:spPr/>
      <dgm:t>
        <a:bodyPr/>
        <a:lstStyle/>
        <a:p>
          <a:endParaRPr lang="en-US"/>
        </a:p>
      </dgm:t>
    </dgm:pt>
    <dgm:pt modelId="{D706CB98-951A-4795-BB15-EEC11B0F593F}" type="sibTrans" cxnId="{320D2246-2D22-411A-BA6E-F7B23878CB79}">
      <dgm:prSet/>
      <dgm:spPr/>
      <dgm:t>
        <a:bodyPr/>
        <a:lstStyle/>
        <a:p>
          <a:endParaRPr lang="en-US"/>
        </a:p>
      </dgm:t>
    </dgm:pt>
    <dgm:pt modelId="{88944392-1ED7-427B-8EEE-5F4F7EC94E0E}">
      <dgm:prSet/>
      <dgm:spPr/>
      <dgm:t>
        <a:bodyPr/>
        <a:lstStyle/>
        <a:p>
          <a:r>
            <a:rPr lang="el-GR"/>
            <a:t>Όταν η μία μεταβλητή αυξάνει τις τιμές της και ταυτόχρονα αυξάνονται και οι τιμές της άλλης μεταβλητής τότε η συσχέτιση είναι θετική</a:t>
          </a:r>
          <a:endParaRPr lang="en-US"/>
        </a:p>
      </dgm:t>
    </dgm:pt>
    <dgm:pt modelId="{121D45D4-0DB1-4D3B-8E88-BE493B592A0D}" type="parTrans" cxnId="{2CED89EC-7832-4A08-86B4-505C933B44CB}">
      <dgm:prSet/>
      <dgm:spPr/>
      <dgm:t>
        <a:bodyPr/>
        <a:lstStyle/>
        <a:p>
          <a:endParaRPr lang="en-US"/>
        </a:p>
      </dgm:t>
    </dgm:pt>
    <dgm:pt modelId="{61C2F497-2E8E-4E12-9D5C-66D2118B43C5}" type="sibTrans" cxnId="{2CED89EC-7832-4A08-86B4-505C933B44CB}">
      <dgm:prSet/>
      <dgm:spPr/>
      <dgm:t>
        <a:bodyPr/>
        <a:lstStyle/>
        <a:p>
          <a:endParaRPr lang="en-US"/>
        </a:p>
      </dgm:t>
    </dgm:pt>
    <dgm:pt modelId="{D9673F4B-4E36-7B47-9529-61F362F5712E}" type="pres">
      <dgm:prSet presAssocID="{7D60409A-E9D4-4660-9655-6D834BEE2BF7}" presName="linear" presStyleCnt="0">
        <dgm:presLayoutVars>
          <dgm:animLvl val="lvl"/>
          <dgm:resizeHandles val="exact"/>
        </dgm:presLayoutVars>
      </dgm:prSet>
      <dgm:spPr/>
    </dgm:pt>
    <dgm:pt modelId="{7DC4E2FC-8F97-DF45-9421-C1A8AC83BAD3}" type="pres">
      <dgm:prSet presAssocID="{D38C1C38-8545-478B-B4B9-82E27E43C0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D7F720-9611-9C40-8E95-6DD519883F1E}" type="pres">
      <dgm:prSet presAssocID="{21F30FFF-E60E-4345-BE39-9334507D75E1}" presName="spacer" presStyleCnt="0"/>
      <dgm:spPr/>
    </dgm:pt>
    <dgm:pt modelId="{BF1A6380-F70D-7D47-BA62-85EB6C375449}" type="pres">
      <dgm:prSet presAssocID="{D25DC207-01A6-4852-86B9-177771CCFC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9EF03B-0FDB-444B-870A-B95AF89E3CE0}" type="pres">
      <dgm:prSet presAssocID="{D706CB98-951A-4795-BB15-EEC11B0F593F}" presName="spacer" presStyleCnt="0"/>
      <dgm:spPr/>
    </dgm:pt>
    <dgm:pt modelId="{80AD3772-FC78-F446-B6AC-F3EF01CCEF71}" type="pres">
      <dgm:prSet presAssocID="{88944392-1ED7-427B-8EEE-5F4F7EC94E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618D27-2521-6D48-8DF8-62675B6E8156}" type="presOf" srcId="{7D60409A-E9D4-4660-9655-6D834BEE2BF7}" destId="{D9673F4B-4E36-7B47-9529-61F362F5712E}" srcOrd="0" destOrd="0" presId="urn:microsoft.com/office/officeart/2005/8/layout/vList2"/>
    <dgm:cxn modelId="{320D2246-2D22-411A-BA6E-F7B23878CB79}" srcId="{7D60409A-E9D4-4660-9655-6D834BEE2BF7}" destId="{D25DC207-01A6-4852-86B9-177771CCFC13}" srcOrd="1" destOrd="0" parTransId="{7D3FEE21-9691-4375-ACED-26ACD01F08DF}" sibTransId="{D706CB98-951A-4795-BB15-EEC11B0F593F}"/>
    <dgm:cxn modelId="{EA0CF87E-6712-8A47-B4C3-92786D450F77}" type="presOf" srcId="{D38C1C38-8545-478B-B4B9-82E27E43C056}" destId="{7DC4E2FC-8F97-DF45-9421-C1A8AC83BAD3}" srcOrd="0" destOrd="0" presId="urn:microsoft.com/office/officeart/2005/8/layout/vList2"/>
    <dgm:cxn modelId="{18DB3BAE-1649-AE47-A571-58193404E3C6}" type="presOf" srcId="{D25DC207-01A6-4852-86B9-177771CCFC13}" destId="{BF1A6380-F70D-7D47-BA62-85EB6C375449}" srcOrd="0" destOrd="0" presId="urn:microsoft.com/office/officeart/2005/8/layout/vList2"/>
    <dgm:cxn modelId="{EBF1FDCC-DCD2-9446-8E3D-B280B113E67D}" type="presOf" srcId="{88944392-1ED7-427B-8EEE-5F4F7EC94E0E}" destId="{80AD3772-FC78-F446-B6AC-F3EF01CCEF71}" srcOrd="0" destOrd="0" presId="urn:microsoft.com/office/officeart/2005/8/layout/vList2"/>
    <dgm:cxn modelId="{1CD741DB-A7D9-4C8D-8796-D6D2D754DAB5}" srcId="{7D60409A-E9D4-4660-9655-6D834BEE2BF7}" destId="{D38C1C38-8545-478B-B4B9-82E27E43C056}" srcOrd="0" destOrd="0" parTransId="{5CC5D853-CED0-48F2-AE88-991AAAFEB86B}" sibTransId="{21F30FFF-E60E-4345-BE39-9334507D75E1}"/>
    <dgm:cxn modelId="{2CED89EC-7832-4A08-86B4-505C933B44CB}" srcId="{7D60409A-E9D4-4660-9655-6D834BEE2BF7}" destId="{88944392-1ED7-427B-8EEE-5F4F7EC94E0E}" srcOrd="2" destOrd="0" parTransId="{121D45D4-0DB1-4D3B-8E88-BE493B592A0D}" sibTransId="{61C2F497-2E8E-4E12-9D5C-66D2118B43C5}"/>
    <dgm:cxn modelId="{3100958D-075C-AD40-B9A8-DAEA4DCE8BB1}" type="presParOf" srcId="{D9673F4B-4E36-7B47-9529-61F362F5712E}" destId="{7DC4E2FC-8F97-DF45-9421-C1A8AC83BAD3}" srcOrd="0" destOrd="0" presId="urn:microsoft.com/office/officeart/2005/8/layout/vList2"/>
    <dgm:cxn modelId="{483C88AC-A0D4-BF4E-AB63-F4AE7762A0FB}" type="presParOf" srcId="{D9673F4B-4E36-7B47-9529-61F362F5712E}" destId="{79D7F720-9611-9C40-8E95-6DD519883F1E}" srcOrd="1" destOrd="0" presId="urn:microsoft.com/office/officeart/2005/8/layout/vList2"/>
    <dgm:cxn modelId="{1F37554E-3D14-C143-9EC3-0046A29EAD4F}" type="presParOf" srcId="{D9673F4B-4E36-7B47-9529-61F362F5712E}" destId="{BF1A6380-F70D-7D47-BA62-85EB6C375449}" srcOrd="2" destOrd="0" presId="urn:microsoft.com/office/officeart/2005/8/layout/vList2"/>
    <dgm:cxn modelId="{3956DF32-9908-1E45-867A-CB417A34BD8B}" type="presParOf" srcId="{D9673F4B-4E36-7B47-9529-61F362F5712E}" destId="{6D9EF03B-0FDB-444B-870A-B95AF89E3CE0}" srcOrd="3" destOrd="0" presId="urn:microsoft.com/office/officeart/2005/8/layout/vList2"/>
    <dgm:cxn modelId="{D36BF4C0-93AF-A94D-BC15-D5C9973B1610}" type="presParOf" srcId="{D9673F4B-4E36-7B47-9529-61F362F5712E}" destId="{80AD3772-FC78-F446-B6AC-F3EF01CCEF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85F6CB-E881-48E4-AC33-43122954625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3787E18-8347-4BB6-AC4B-D29D99D7F9AB}">
      <dgm:prSet/>
      <dgm:spPr/>
      <dgm:t>
        <a:bodyPr/>
        <a:lstStyle/>
        <a:p>
          <a:pPr>
            <a:defRPr cap="all"/>
          </a:pPr>
          <a:r>
            <a:rPr lang="en-US"/>
            <a:t>Analyse</a:t>
          </a:r>
        </a:p>
      </dgm:t>
    </dgm:pt>
    <dgm:pt modelId="{04F5F624-4A0A-4E37-A75D-CD6E329101E9}" type="parTrans" cxnId="{E732241B-719D-4883-B2F5-9CBC4B127A4E}">
      <dgm:prSet/>
      <dgm:spPr/>
      <dgm:t>
        <a:bodyPr/>
        <a:lstStyle/>
        <a:p>
          <a:endParaRPr lang="en-US"/>
        </a:p>
      </dgm:t>
    </dgm:pt>
    <dgm:pt modelId="{5A30A85A-9BD3-406C-A5A6-A31951B46E36}" type="sibTrans" cxnId="{E732241B-719D-4883-B2F5-9CBC4B127A4E}">
      <dgm:prSet/>
      <dgm:spPr/>
      <dgm:t>
        <a:bodyPr/>
        <a:lstStyle/>
        <a:p>
          <a:endParaRPr lang="en-US"/>
        </a:p>
      </dgm:t>
    </dgm:pt>
    <dgm:pt modelId="{E3A7693C-54CA-431A-8F41-C5D4B554A81E}">
      <dgm:prSet/>
      <dgm:spPr/>
      <dgm:t>
        <a:bodyPr/>
        <a:lstStyle/>
        <a:p>
          <a:pPr>
            <a:defRPr cap="all"/>
          </a:pPr>
          <a:r>
            <a:rPr lang="en-US"/>
            <a:t>Regression</a:t>
          </a:r>
        </a:p>
      </dgm:t>
    </dgm:pt>
    <dgm:pt modelId="{4F4CA52E-F080-4792-87C8-30E2974B3C3A}" type="parTrans" cxnId="{098E7069-30D8-41E0-9DF5-2C0527812E7E}">
      <dgm:prSet/>
      <dgm:spPr/>
      <dgm:t>
        <a:bodyPr/>
        <a:lstStyle/>
        <a:p>
          <a:endParaRPr lang="en-US"/>
        </a:p>
      </dgm:t>
    </dgm:pt>
    <dgm:pt modelId="{D782D548-73AA-42B9-AE4E-75296865B8CD}" type="sibTrans" cxnId="{098E7069-30D8-41E0-9DF5-2C0527812E7E}">
      <dgm:prSet/>
      <dgm:spPr/>
      <dgm:t>
        <a:bodyPr/>
        <a:lstStyle/>
        <a:p>
          <a:endParaRPr lang="en-US"/>
        </a:p>
      </dgm:t>
    </dgm:pt>
    <dgm:pt modelId="{AE372B8D-E68B-4D5F-A230-31AF366ECFEE}">
      <dgm:prSet/>
      <dgm:spPr/>
      <dgm:t>
        <a:bodyPr/>
        <a:lstStyle/>
        <a:p>
          <a:pPr>
            <a:defRPr cap="all"/>
          </a:pPr>
          <a:r>
            <a:rPr lang="en-US"/>
            <a:t>Linear Regression</a:t>
          </a:r>
        </a:p>
      </dgm:t>
    </dgm:pt>
    <dgm:pt modelId="{6AA1D840-81FA-4DE0-993D-FC68E5186F7A}" type="parTrans" cxnId="{DBAE8FAC-5D75-40D0-8036-C2C858F01407}">
      <dgm:prSet/>
      <dgm:spPr/>
      <dgm:t>
        <a:bodyPr/>
        <a:lstStyle/>
        <a:p>
          <a:endParaRPr lang="en-US"/>
        </a:p>
      </dgm:t>
    </dgm:pt>
    <dgm:pt modelId="{47AD40DA-31E1-4BBF-AF82-C35057A9A2A0}" type="sibTrans" cxnId="{DBAE8FAC-5D75-40D0-8036-C2C858F01407}">
      <dgm:prSet/>
      <dgm:spPr/>
      <dgm:t>
        <a:bodyPr/>
        <a:lstStyle/>
        <a:p>
          <a:endParaRPr lang="en-US"/>
        </a:p>
      </dgm:t>
    </dgm:pt>
    <dgm:pt modelId="{002B66AF-A357-4EED-BEB6-7633F30F1045}" type="pres">
      <dgm:prSet presAssocID="{D385F6CB-E881-48E4-AC33-43122954625C}" presName="root" presStyleCnt="0">
        <dgm:presLayoutVars>
          <dgm:dir/>
          <dgm:resizeHandles val="exact"/>
        </dgm:presLayoutVars>
      </dgm:prSet>
      <dgm:spPr/>
    </dgm:pt>
    <dgm:pt modelId="{AA6DAD2C-8662-4F67-AE19-F4611981C5CE}" type="pres">
      <dgm:prSet presAssocID="{63787E18-8347-4BB6-AC4B-D29D99D7F9AB}" presName="compNode" presStyleCnt="0"/>
      <dgm:spPr/>
    </dgm:pt>
    <dgm:pt modelId="{E279B13E-AE3C-47D9-847D-2203B4D7083E}" type="pres">
      <dgm:prSet presAssocID="{63787E18-8347-4BB6-AC4B-D29D99D7F9AB}" presName="iconBgRect" presStyleLbl="bgShp" presStyleIdx="0" presStyleCnt="3"/>
      <dgm:spPr/>
    </dgm:pt>
    <dgm:pt modelId="{3FF6D465-69A7-436E-A272-C9F4631628EF}" type="pres">
      <dgm:prSet presAssocID="{63787E18-8347-4BB6-AC4B-D29D99D7F9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993FD27-B753-47F8-B9D6-617D51AB5BB0}" type="pres">
      <dgm:prSet presAssocID="{63787E18-8347-4BB6-AC4B-D29D99D7F9AB}" presName="spaceRect" presStyleCnt="0"/>
      <dgm:spPr/>
    </dgm:pt>
    <dgm:pt modelId="{2CDD6BD9-25A7-4749-B9C6-DA61C06EA3FB}" type="pres">
      <dgm:prSet presAssocID="{63787E18-8347-4BB6-AC4B-D29D99D7F9AB}" presName="textRect" presStyleLbl="revTx" presStyleIdx="0" presStyleCnt="3">
        <dgm:presLayoutVars>
          <dgm:chMax val="1"/>
          <dgm:chPref val="1"/>
        </dgm:presLayoutVars>
      </dgm:prSet>
      <dgm:spPr/>
    </dgm:pt>
    <dgm:pt modelId="{48670C9C-27FD-4A53-B65F-50BE394FE119}" type="pres">
      <dgm:prSet presAssocID="{5A30A85A-9BD3-406C-A5A6-A31951B46E36}" presName="sibTrans" presStyleCnt="0"/>
      <dgm:spPr/>
    </dgm:pt>
    <dgm:pt modelId="{0970806E-7239-405A-A4E3-A51E00B6BB55}" type="pres">
      <dgm:prSet presAssocID="{E3A7693C-54CA-431A-8F41-C5D4B554A81E}" presName="compNode" presStyleCnt="0"/>
      <dgm:spPr/>
    </dgm:pt>
    <dgm:pt modelId="{237C8899-EF9C-4E6D-8413-BA7C0C63F371}" type="pres">
      <dgm:prSet presAssocID="{E3A7693C-54CA-431A-8F41-C5D4B554A81E}" presName="iconBgRect" presStyleLbl="bgShp" presStyleIdx="1" presStyleCnt="3"/>
      <dgm:spPr/>
    </dgm:pt>
    <dgm:pt modelId="{965C86CE-9C93-42CF-82FB-A972669CA194}" type="pres">
      <dgm:prSet presAssocID="{E3A7693C-54CA-431A-8F41-C5D4B554A8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AF622CE9-3ACB-46E7-807A-333120B5BA19}" type="pres">
      <dgm:prSet presAssocID="{E3A7693C-54CA-431A-8F41-C5D4B554A81E}" presName="spaceRect" presStyleCnt="0"/>
      <dgm:spPr/>
    </dgm:pt>
    <dgm:pt modelId="{75258CB4-75B9-4842-A533-06CD3148F62C}" type="pres">
      <dgm:prSet presAssocID="{E3A7693C-54CA-431A-8F41-C5D4B554A81E}" presName="textRect" presStyleLbl="revTx" presStyleIdx="1" presStyleCnt="3">
        <dgm:presLayoutVars>
          <dgm:chMax val="1"/>
          <dgm:chPref val="1"/>
        </dgm:presLayoutVars>
      </dgm:prSet>
      <dgm:spPr/>
    </dgm:pt>
    <dgm:pt modelId="{052E1643-D084-4307-95F5-138D3E38ED3F}" type="pres">
      <dgm:prSet presAssocID="{D782D548-73AA-42B9-AE4E-75296865B8CD}" presName="sibTrans" presStyleCnt="0"/>
      <dgm:spPr/>
    </dgm:pt>
    <dgm:pt modelId="{CE53226D-D4DA-4AC9-B16E-46C30738387F}" type="pres">
      <dgm:prSet presAssocID="{AE372B8D-E68B-4D5F-A230-31AF366ECFEE}" presName="compNode" presStyleCnt="0"/>
      <dgm:spPr/>
    </dgm:pt>
    <dgm:pt modelId="{5EE7E6E5-8D25-4F7B-BAF8-E6753117C268}" type="pres">
      <dgm:prSet presAssocID="{AE372B8D-E68B-4D5F-A230-31AF366ECFEE}" presName="iconBgRect" presStyleLbl="bgShp" presStyleIdx="2" presStyleCnt="3"/>
      <dgm:spPr/>
    </dgm:pt>
    <dgm:pt modelId="{8D67FDFA-B1CF-40D2-865F-9E934B29B73D}" type="pres">
      <dgm:prSet presAssocID="{AE372B8D-E68B-4D5F-A230-31AF366ECF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Έγγραφο"/>
        </a:ext>
      </dgm:extLst>
    </dgm:pt>
    <dgm:pt modelId="{836D2C1A-B377-4B55-B1A7-D0D4EA5ADECB}" type="pres">
      <dgm:prSet presAssocID="{AE372B8D-E68B-4D5F-A230-31AF366ECFEE}" presName="spaceRect" presStyleCnt="0"/>
      <dgm:spPr/>
    </dgm:pt>
    <dgm:pt modelId="{16F2F9FF-4DB9-46B4-8AF5-F567685041F6}" type="pres">
      <dgm:prSet presAssocID="{AE372B8D-E68B-4D5F-A230-31AF366ECFE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32241B-719D-4883-B2F5-9CBC4B127A4E}" srcId="{D385F6CB-E881-48E4-AC33-43122954625C}" destId="{63787E18-8347-4BB6-AC4B-D29D99D7F9AB}" srcOrd="0" destOrd="0" parTransId="{04F5F624-4A0A-4E37-A75D-CD6E329101E9}" sibTransId="{5A30A85A-9BD3-406C-A5A6-A31951B46E36}"/>
    <dgm:cxn modelId="{14504131-7977-473E-A586-DD89837B6AC0}" type="presOf" srcId="{63787E18-8347-4BB6-AC4B-D29D99D7F9AB}" destId="{2CDD6BD9-25A7-4749-B9C6-DA61C06EA3FB}" srcOrd="0" destOrd="0" presId="urn:microsoft.com/office/officeart/2018/5/layout/IconCircleLabelList"/>
    <dgm:cxn modelId="{272D5B49-A366-470C-8EBD-F83D7C4643FE}" type="presOf" srcId="{D385F6CB-E881-48E4-AC33-43122954625C}" destId="{002B66AF-A357-4EED-BEB6-7633F30F1045}" srcOrd="0" destOrd="0" presId="urn:microsoft.com/office/officeart/2018/5/layout/IconCircleLabelList"/>
    <dgm:cxn modelId="{098E7069-30D8-41E0-9DF5-2C0527812E7E}" srcId="{D385F6CB-E881-48E4-AC33-43122954625C}" destId="{E3A7693C-54CA-431A-8F41-C5D4B554A81E}" srcOrd="1" destOrd="0" parTransId="{4F4CA52E-F080-4792-87C8-30E2974B3C3A}" sibTransId="{D782D548-73AA-42B9-AE4E-75296865B8CD}"/>
    <dgm:cxn modelId="{363A2379-5101-464D-9CB0-1EC5FEADEDBA}" type="presOf" srcId="{AE372B8D-E68B-4D5F-A230-31AF366ECFEE}" destId="{16F2F9FF-4DB9-46B4-8AF5-F567685041F6}" srcOrd="0" destOrd="0" presId="urn:microsoft.com/office/officeart/2018/5/layout/IconCircleLabelList"/>
    <dgm:cxn modelId="{DBAE8FAC-5D75-40D0-8036-C2C858F01407}" srcId="{D385F6CB-E881-48E4-AC33-43122954625C}" destId="{AE372B8D-E68B-4D5F-A230-31AF366ECFEE}" srcOrd="2" destOrd="0" parTransId="{6AA1D840-81FA-4DE0-993D-FC68E5186F7A}" sibTransId="{47AD40DA-31E1-4BBF-AF82-C35057A9A2A0}"/>
    <dgm:cxn modelId="{2DE9E2F1-C796-4FE0-AF83-194798B9043D}" type="presOf" srcId="{E3A7693C-54CA-431A-8F41-C5D4B554A81E}" destId="{75258CB4-75B9-4842-A533-06CD3148F62C}" srcOrd="0" destOrd="0" presId="urn:microsoft.com/office/officeart/2018/5/layout/IconCircleLabelList"/>
    <dgm:cxn modelId="{4E6E8609-0F49-41C4-B4F7-B2D928948848}" type="presParOf" srcId="{002B66AF-A357-4EED-BEB6-7633F30F1045}" destId="{AA6DAD2C-8662-4F67-AE19-F4611981C5CE}" srcOrd="0" destOrd="0" presId="urn:microsoft.com/office/officeart/2018/5/layout/IconCircleLabelList"/>
    <dgm:cxn modelId="{EFCE2758-EF8C-4F18-A689-3DA489868CD1}" type="presParOf" srcId="{AA6DAD2C-8662-4F67-AE19-F4611981C5CE}" destId="{E279B13E-AE3C-47D9-847D-2203B4D7083E}" srcOrd="0" destOrd="0" presId="urn:microsoft.com/office/officeart/2018/5/layout/IconCircleLabelList"/>
    <dgm:cxn modelId="{0EAA6B0A-4AD2-46B7-B322-A1FEEB87237B}" type="presParOf" srcId="{AA6DAD2C-8662-4F67-AE19-F4611981C5CE}" destId="{3FF6D465-69A7-436E-A272-C9F4631628EF}" srcOrd="1" destOrd="0" presId="urn:microsoft.com/office/officeart/2018/5/layout/IconCircleLabelList"/>
    <dgm:cxn modelId="{DF8FD115-0855-431A-9FAD-F19832F4A1A4}" type="presParOf" srcId="{AA6DAD2C-8662-4F67-AE19-F4611981C5CE}" destId="{A993FD27-B753-47F8-B9D6-617D51AB5BB0}" srcOrd="2" destOrd="0" presId="urn:microsoft.com/office/officeart/2018/5/layout/IconCircleLabelList"/>
    <dgm:cxn modelId="{33D2AA29-E894-4496-B462-6D0E4C43C592}" type="presParOf" srcId="{AA6DAD2C-8662-4F67-AE19-F4611981C5CE}" destId="{2CDD6BD9-25A7-4749-B9C6-DA61C06EA3FB}" srcOrd="3" destOrd="0" presId="urn:microsoft.com/office/officeart/2018/5/layout/IconCircleLabelList"/>
    <dgm:cxn modelId="{490E91F1-2E2B-40BE-80FE-1EC04D2D4BCF}" type="presParOf" srcId="{002B66AF-A357-4EED-BEB6-7633F30F1045}" destId="{48670C9C-27FD-4A53-B65F-50BE394FE119}" srcOrd="1" destOrd="0" presId="urn:microsoft.com/office/officeart/2018/5/layout/IconCircleLabelList"/>
    <dgm:cxn modelId="{E1FF3C35-B785-47F4-B15D-F0F6F6D0BC02}" type="presParOf" srcId="{002B66AF-A357-4EED-BEB6-7633F30F1045}" destId="{0970806E-7239-405A-A4E3-A51E00B6BB55}" srcOrd="2" destOrd="0" presId="urn:microsoft.com/office/officeart/2018/5/layout/IconCircleLabelList"/>
    <dgm:cxn modelId="{3A27CA47-526B-4B9E-958A-08ACA8C3E1DE}" type="presParOf" srcId="{0970806E-7239-405A-A4E3-A51E00B6BB55}" destId="{237C8899-EF9C-4E6D-8413-BA7C0C63F371}" srcOrd="0" destOrd="0" presId="urn:microsoft.com/office/officeart/2018/5/layout/IconCircleLabelList"/>
    <dgm:cxn modelId="{13DCBD4C-730B-4B51-AC24-1FA691B28241}" type="presParOf" srcId="{0970806E-7239-405A-A4E3-A51E00B6BB55}" destId="{965C86CE-9C93-42CF-82FB-A972669CA194}" srcOrd="1" destOrd="0" presId="urn:microsoft.com/office/officeart/2018/5/layout/IconCircleLabelList"/>
    <dgm:cxn modelId="{E5B800B3-181C-4E1B-A353-976F8521923C}" type="presParOf" srcId="{0970806E-7239-405A-A4E3-A51E00B6BB55}" destId="{AF622CE9-3ACB-46E7-807A-333120B5BA19}" srcOrd="2" destOrd="0" presId="urn:microsoft.com/office/officeart/2018/5/layout/IconCircleLabelList"/>
    <dgm:cxn modelId="{30D65498-0E8D-4EDF-BF53-8BFC83F171E8}" type="presParOf" srcId="{0970806E-7239-405A-A4E3-A51E00B6BB55}" destId="{75258CB4-75B9-4842-A533-06CD3148F62C}" srcOrd="3" destOrd="0" presId="urn:microsoft.com/office/officeart/2018/5/layout/IconCircleLabelList"/>
    <dgm:cxn modelId="{D4CA4DE9-C4D5-4B08-859E-1CADB69A57AD}" type="presParOf" srcId="{002B66AF-A357-4EED-BEB6-7633F30F1045}" destId="{052E1643-D084-4307-95F5-138D3E38ED3F}" srcOrd="3" destOrd="0" presId="urn:microsoft.com/office/officeart/2018/5/layout/IconCircleLabelList"/>
    <dgm:cxn modelId="{8C2E51BB-8249-4C69-9EE9-0124ACFBC2E6}" type="presParOf" srcId="{002B66AF-A357-4EED-BEB6-7633F30F1045}" destId="{CE53226D-D4DA-4AC9-B16E-46C30738387F}" srcOrd="4" destOrd="0" presId="urn:microsoft.com/office/officeart/2018/5/layout/IconCircleLabelList"/>
    <dgm:cxn modelId="{38924F29-1947-4579-B26F-0D0F980D62C8}" type="presParOf" srcId="{CE53226D-D4DA-4AC9-B16E-46C30738387F}" destId="{5EE7E6E5-8D25-4F7B-BAF8-E6753117C268}" srcOrd="0" destOrd="0" presId="urn:microsoft.com/office/officeart/2018/5/layout/IconCircleLabelList"/>
    <dgm:cxn modelId="{244079D9-DE6E-4EF5-9FEC-464A8D209106}" type="presParOf" srcId="{CE53226D-D4DA-4AC9-B16E-46C30738387F}" destId="{8D67FDFA-B1CF-40D2-865F-9E934B29B73D}" srcOrd="1" destOrd="0" presId="urn:microsoft.com/office/officeart/2018/5/layout/IconCircleLabelList"/>
    <dgm:cxn modelId="{F4C51FE1-60CB-44A3-8BF7-7A3B9F7A3A88}" type="presParOf" srcId="{CE53226D-D4DA-4AC9-B16E-46C30738387F}" destId="{836D2C1A-B377-4B55-B1A7-D0D4EA5ADECB}" srcOrd="2" destOrd="0" presId="urn:microsoft.com/office/officeart/2018/5/layout/IconCircleLabelList"/>
    <dgm:cxn modelId="{7BD07E95-BD61-4603-A4B5-9E8A677C95E7}" type="presParOf" srcId="{CE53226D-D4DA-4AC9-B16E-46C30738387F}" destId="{16F2F9FF-4DB9-46B4-8AF5-F567685041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A1CC7-3B01-D545-B08E-799C6A96A037}">
      <dsp:nvSpPr>
        <dsp:cNvPr id="0" name=""/>
        <dsp:cNvSpPr/>
      </dsp:nvSpPr>
      <dsp:spPr>
        <a:xfrm>
          <a:off x="0" y="31448"/>
          <a:ext cx="10515600" cy="85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Analyse</a:t>
          </a:r>
        </a:p>
      </dsp:txBody>
      <dsp:txXfrm>
        <a:off x="41979" y="73427"/>
        <a:ext cx="10431642" cy="775991"/>
      </dsp:txXfrm>
    </dsp:sp>
    <dsp:sp modelId="{EC58146E-3832-DA40-A4CD-E980CCFE4306}">
      <dsp:nvSpPr>
        <dsp:cNvPr id="0" name=""/>
        <dsp:cNvSpPr/>
      </dsp:nvSpPr>
      <dsp:spPr>
        <a:xfrm>
          <a:off x="0" y="992198"/>
          <a:ext cx="10515600" cy="85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Exploration</a:t>
          </a:r>
        </a:p>
      </dsp:txBody>
      <dsp:txXfrm>
        <a:off x="41979" y="1034177"/>
        <a:ext cx="10431642" cy="775991"/>
      </dsp:txXfrm>
    </dsp:sp>
    <dsp:sp modelId="{0DBD58AC-6ECF-714D-82A1-95379FFFA2F1}">
      <dsp:nvSpPr>
        <dsp:cNvPr id="0" name=""/>
        <dsp:cNvSpPr/>
      </dsp:nvSpPr>
      <dsp:spPr>
        <a:xfrm>
          <a:off x="0" y="1952947"/>
          <a:ext cx="10515600" cy="85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Descriptives</a:t>
          </a:r>
        </a:p>
      </dsp:txBody>
      <dsp:txXfrm>
        <a:off x="41979" y="1994926"/>
        <a:ext cx="10431642" cy="775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C6CC-4EB2-BC44-8991-FB758395B30B}">
      <dsp:nvSpPr>
        <dsp:cNvPr id="0" name=""/>
        <dsp:cNvSpPr/>
      </dsp:nvSpPr>
      <dsp:spPr>
        <a:xfrm>
          <a:off x="0" y="121116"/>
          <a:ext cx="10515600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Mean: </a:t>
          </a:r>
          <a:r>
            <a:rPr lang="el-GR" sz="4900" kern="1200"/>
            <a:t>Μέση τιμή</a:t>
          </a:r>
          <a:endParaRPr lang="en-US" sz="4900" kern="1200"/>
        </a:p>
      </dsp:txBody>
      <dsp:txXfrm>
        <a:off x="58771" y="179887"/>
        <a:ext cx="10398058" cy="1086387"/>
      </dsp:txXfrm>
    </dsp:sp>
    <dsp:sp modelId="{686B32D3-CC6F-B74A-B038-D80AAE91C02E}">
      <dsp:nvSpPr>
        <dsp:cNvPr id="0" name=""/>
        <dsp:cNvSpPr/>
      </dsp:nvSpPr>
      <dsp:spPr>
        <a:xfrm>
          <a:off x="0" y="1466166"/>
          <a:ext cx="10515600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Median: </a:t>
          </a:r>
          <a:r>
            <a:rPr lang="el-GR" sz="4900" kern="1200"/>
            <a:t>Διάμεσος</a:t>
          </a:r>
          <a:endParaRPr lang="en-US" sz="4900" kern="1200"/>
        </a:p>
      </dsp:txBody>
      <dsp:txXfrm>
        <a:off x="58771" y="1524937"/>
        <a:ext cx="10398058" cy="1086387"/>
      </dsp:txXfrm>
    </dsp:sp>
    <dsp:sp modelId="{495219FC-4A12-6442-A056-F0F90DA39CE9}">
      <dsp:nvSpPr>
        <dsp:cNvPr id="0" name=""/>
        <dsp:cNvSpPr/>
      </dsp:nvSpPr>
      <dsp:spPr>
        <a:xfrm>
          <a:off x="0" y="2811216"/>
          <a:ext cx="10515600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Standard Deviation: </a:t>
          </a:r>
          <a:r>
            <a:rPr lang="el-GR" sz="4900" kern="1200"/>
            <a:t>Τυπική απόκλιση</a:t>
          </a:r>
          <a:endParaRPr lang="en-US" sz="4900" kern="1200"/>
        </a:p>
      </dsp:txBody>
      <dsp:txXfrm>
        <a:off x="58771" y="2869987"/>
        <a:ext cx="10398058" cy="1086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C6115-D4AF-42B1-B5CD-9118B903173A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7C351-DC3C-494A-A44E-97964F8A6334}">
      <dsp:nvSpPr>
        <dsp:cNvPr id="0" name=""/>
        <dsp:cNvSpPr/>
      </dsp:nvSpPr>
      <dsp:spPr>
        <a:xfrm>
          <a:off x="1135476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6AFC-9323-4CC7-8D54-8644F6604485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Analyses</a:t>
          </a:r>
        </a:p>
      </dsp:txBody>
      <dsp:txXfrm>
        <a:off x="93445" y="3018902"/>
        <a:ext cx="3206250" cy="720000"/>
      </dsp:txXfrm>
    </dsp:sp>
    <dsp:sp modelId="{4316925D-AD28-42C9-9815-B955B72B751E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326F-68BD-4320-8D82-5DADA3D39E01}">
      <dsp:nvSpPr>
        <dsp:cNvPr id="0" name=""/>
        <dsp:cNvSpPr/>
      </dsp:nvSpPr>
      <dsp:spPr>
        <a:xfrm>
          <a:off x="4902820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4EA08-6B28-4917-B847-B284924325A5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Factor</a:t>
          </a:r>
        </a:p>
      </dsp:txBody>
      <dsp:txXfrm>
        <a:off x="3860789" y="3018902"/>
        <a:ext cx="3206250" cy="720000"/>
      </dsp:txXfrm>
    </dsp:sp>
    <dsp:sp modelId="{E27E7D9F-85FA-4EA8-B20B-DBECB7561661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2C207-9CC3-4241-A911-11F72A8B677C}">
      <dsp:nvSpPr>
        <dsp:cNvPr id="0" name=""/>
        <dsp:cNvSpPr/>
      </dsp:nvSpPr>
      <dsp:spPr>
        <a:xfrm>
          <a:off x="8670164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75674-4FE8-44F0-AE72-F94FD3510033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Reability analysis</a:t>
          </a:r>
        </a:p>
      </dsp:txBody>
      <dsp:txXfrm>
        <a:off x="7628133" y="3018902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D044-C608-BA49-A78D-B4A64B376C75}">
      <dsp:nvSpPr>
        <dsp:cNvPr id="0" name=""/>
        <dsp:cNvSpPr/>
      </dsp:nvSpPr>
      <dsp:spPr>
        <a:xfrm>
          <a:off x="0" y="17451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Data</a:t>
          </a:r>
        </a:p>
      </dsp:txBody>
      <dsp:txXfrm>
        <a:off x="31185" y="205703"/>
        <a:ext cx="10453230" cy="576450"/>
      </dsp:txXfrm>
    </dsp:sp>
    <dsp:sp modelId="{A8846FEC-AF71-E84F-908D-186066CBB537}">
      <dsp:nvSpPr>
        <dsp:cNvPr id="0" name=""/>
        <dsp:cNvSpPr/>
      </dsp:nvSpPr>
      <dsp:spPr>
        <a:xfrm>
          <a:off x="0" y="88821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</a:t>
          </a:r>
          <a:r>
            <a:rPr lang="el-GR" sz="2600" kern="1200"/>
            <a:t>λικ πάνω σε μία στήλη</a:t>
          </a:r>
          <a:endParaRPr lang="en-US" sz="2600" kern="1200"/>
        </a:p>
      </dsp:txBody>
      <dsp:txXfrm>
        <a:off x="31185" y="919403"/>
        <a:ext cx="10453230" cy="576450"/>
      </dsp:txXfrm>
    </dsp:sp>
    <dsp:sp modelId="{5EBA553D-9760-854B-9C4B-C13C5C23462E}">
      <dsp:nvSpPr>
        <dsp:cNvPr id="0" name=""/>
        <dsp:cNvSpPr/>
      </dsp:nvSpPr>
      <dsp:spPr>
        <a:xfrm>
          <a:off x="0" y="160191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Compute</a:t>
          </a:r>
        </a:p>
      </dsp:txBody>
      <dsp:txXfrm>
        <a:off x="31185" y="1633103"/>
        <a:ext cx="10453230" cy="576450"/>
      </dsp:txXfrm>
    </dsp:sp>
    <dsp:sp modelId="{79B10097-088E-2446-9841-C1D29ADE304F}">
      <dsp:nvSpPr>
        <dsp:cNvPr id="0" name=""/>
        <dsp:cNvSpPr/>
      </dsp:nvSpPr>
      <dsp:spPr>
        <a:xfrm>
          <a:off x="0" y="231561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Mean</a:t>
          </a:r>
        </a:p>
      </dsp:txBody>
      <dsp:txXfrm>
        <a:off x="31185" y="2346804"/>
        <a:ext cx="10453230" cy="576450"/>
      </dsp:txXfrm>
    </dsp:sp>
    <dsp:sp modelId="{53C91F95-4EF8-894E-9145-FFBAB8F22CA6}">
      <dsp:nvSpPr>
        <dsp:cNvPr id="0" name=""/>
        <dsp:cNvSpPr/>
      </dsp:nvSpPr>
      <dsp:spPr>
        <a:xfrm>
          <a:off x="0" y="302931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Τοποθετούμε τις ερωτήσεις για κάθε έννοια και ανάμεσα βάζουμε κόμμα</a:t>
          </a:r>
          <a:endParaRPr lang="en-US" sz="2600" kern="1200"/>
        </a:p>
      </dsp:txBody>
      <dsp:txXfrm>
        <a:off x="31185" y="3060504"/>
        <a:ext cx="10453230" cy="576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36EAE-1B2B-E64A-A12F-F7FE229CE30F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Analysis</a:t>
          </a:r>
        </a:p>
      </dsp:txBody>
      <dsp:txXfrm>
        <a:off x="3433446" y="70578"/>
        <a:ext cx="3648708" cy="1265378"/>
      </dsp:txXfrm>
    </dsp:sp>
    <dsp:sp modelId="{300ADB14-FD32-7B44-8780-F9989A5782D1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Regression</a:t>
          </a:r>
        </a:p>
      </dsp:txBody>
      <dsp:txXfrm>
        <a:off x="3433446" y="1542979"/>
        <a:ext cx="3648708" cy="1265378"/>
      </dsp:txXfrm>
    </dsp:sp>
    <dsp:sp modelId="{013E4B36-84E3-AD4D-A813-43C01D51085A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Corelation Matrix</a:t>
          </a:r>
        </a:p>
      </dsp:txBody>
      <dsp:txXfrm>
        <a:off x="3433446" y="3015380"/>
        <a:ext cx="3648708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4E2FC-8F97-DF45-9421-C1A8AC83BAD3}">
      <dsp:nvSpPr>
        <dsp:cNvPr id="0" name=""/>
        <dsp:cNvSpPr/>
      </dsp:nvSpPr>
      <dsp:spPr>
        <a:xfrm>
          <a:off x="0" y="543665"/>
          <a:ext cx="105156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Πα</a:t>
          </a:r>
          <a:r>
            <a:rPr lang="en-US" sz="2600" kern="1200"/>
            <a:t>ί</a:t>
          </a:r>
          <a:r>
            <a:rPr lang="el-GR" sz="2600" kern="1200"/>
            <a:t>ρνει τιμές από -1 έως 1</a:t>
          </a:r>
          <a:endParaRPr lang="en-US" sz="2600" kern="1200"/>
        </a:p>
      </dsp:txBody>
      <dsp:txXfrm>
        <a:off x="50675" y="594340"/>
        <a:ext cx="10414250" cy="936732"/>
      </dsp:txXfrm>
    </dsp:sp>
    <dsp:sp modelId="{BF1A6380-F70D-7D47-BA62-85EB6C375449}">
      <dsp:nvSpPr>
        <dsp:cNvPr id="0" name=""/>
        <dsp:cNvSpPr/>
      </dsp:nvSpPr>
      <dsp:spPr>
        <a:xfrm>
          <a:off x="0" y="1656627"/>
          <a:ext cx="105156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Όταν η μία μεταβλητή μεγαλώνει και η άλλη μικραίνει ο συντελεστής είναι αρνητικός</a:t>
          </a:r>
          <a:endParaRPr lang="en-US" sz="2600" kern="1200"/>
        </a:p>
      </dsp:txBody>
      <dsp:txXfrm>
        <a:off x="50675" y="1707302"/>
        <a:ext cx="10414250" cy="936732"/>
      </dsp:txXfrm>
    </dsp:sp>
    <dsp:sp modelId="{80AD3772-FC78-F446-B6AC-F3EF01CCEF71}">
      <dsp:nvSpPr>
        <dsp:cNvPr id="0" name=""/>
        <dsp:cNvSpPr/>
      </dsp:nvSpPr>
      <dsp:spPr>
        <a:xfrm>
          <a:off x="0" y="2769590"/>
          <a:ext cx="105156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Όταν η μία μεταβλητή αυξάνει τις τιμές της και ταυτόχρονα αυξάνονται και οι τιμές της άλλης μεταβλητής τότε η συσχέτιση είναι θετική</a:t>
          </a:r>
          <a:endParaRPr lang="en-US" sz="2600" kern="1200"/>
        </a:p>
      </dsp:txBody>
      <dsp:txXfrm>
        <a:off x="50675" y="2820265"/>
        <a:ext cx="10414250" cy="93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9B13E-AE3C-47D9-847D-2203B4D7083E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6D465-69A7-436E-A272-C9F4631628EF}">
      <dsp:nvSpPr>
        <dsp:cNvPr id="0" name=""/>
        <dsp:cNvSpPr/>
      </dsp:nvSpPr>
      <dsp:spPr>
        <a:xfrm>
          <a:off x="1135476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D6BD9-25A7-4749-B9C6-DA61C06EA3FB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Analyse</a:t>
          </a:r>
        </a:p>
      </dsp:txBody>
      <dsp:txXfrm>
        <a:off x="93445" y="3018902"/>
        <a:ext cx="3206250" cy="720000"/>
      </dsp:txXfrm>
    </dsp:sp>
    <dsp:sp modelId="{237C8899-EF9C-4E6D-8413-BA7C0C63F371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C86CE-9C93-42CF-82FB-A972669CA194}">
      <dsp:nvSpPr>
        <dsp:cNvPr id="0" name=""/>
        <dsp:cNvSpPr/>
      </dsp:nvSpPr>
      <dsp:spPr>
        <a:xfrm>
          <a:off x="4902820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8CB4-75B9-4842-A533-06CD3148F62C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Regression</a:t>
          </a:r>
        </a:p>
      </dsp:txBody>
      <dsp:txXfrm>
        <a:off x="3860789" y="3018902"/>
        <a:ext cx="3206250" cy="720000"/>
      </dsp:txXfrm>
    </dsp:sp>
    <dsp:sp modelId="{5EE7E6E5-8D25-4F7B-BAF8-E6753117C268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7FDFA-B1CF-40D2-865F-9E934B29B73D}">
      <dsp:nvSpPr>
        <dsp:cNvPr id="0" name=""/>
        <dsp:cNvSpPr/>
      </dsp:nvSpPr>
      <dsp:spPr>
        <a:xfrm>
          <a:off x="8670164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2F9FF-4DB9-46B4-8AF5-F567685041F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Linear Regression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8F704F-A664-0BDC-9EB1-94A0CE77F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2B0799F-B9D7-4199-8699-878E46560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893A41-D2BB-0742-DF06-F0113574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FF6153-AF04-F6E4-B57C-41D8DE64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04894C-8572-19B0-3B9B-03A5E829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22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E1F1F7-6124-212E-E433-6733EEF3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BE4EE0-EC75-584B-FBD4-9F1EFF4D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BA92E2-62B3-4316-DEB4-A56849FD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B76276-943A-2D1F-307A-DAFE0963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542E48-3F46-38BF-BC7A-028F87A3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36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AD20780-81AE-A32D-5F4C-2FD6B548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717CB45-CDBB-9C3F-6AA8-57A941C68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FA91AD-DFFD-7624-35AD-2A78A428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AA5BFF-5A63-EB34-65AC-03DC1404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A748AD-45DC-0DD3-E527-C848DD1F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0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EE567C-79C5-6769-43D7-54728D3B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C2BFE-CC12-6DFB-7814-5AC9787E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2312E8-A2B2-CF4A-ABB6-E7DBF2FA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BD4CF7-546D-BE6F-8FF9-74EBAC6F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BEDA1F-7853-FED0-1422-D4178E97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2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B6CA3D-80F6-D480-CB01-88CB5C5A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6910B5-D82E-A490-5200-7C989BEE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4764C6-04FB-F97D-3B6B-F428C52B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FBD81F-AD1D-AC58-33DE-005A49E8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6D445D-FAAE-CA7A-02BE-400B75D2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E07AD5-6C44-F96C-E021-BF6B1301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79BAB5-D9CB-9AE7-665C-F1E3C8DC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6B085F6-647F-86A2-1A4A-04A6C100F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A6A188-3395-95F0-9400-21A26F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163132-E53D-C481-6CA9-B2BF49A1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40AEED-E42B-F102-E8B6-9015CE27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49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8279F-A352-13E2-530F-EB3FD195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A5013C-9939-EED6-6F11-051FBD42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D084A8-A6AF-536A-F59E-ABE74466D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929B9F0-4F52-5C66-6C71-E891E3DA8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4E8AA0A-30F5-DFF5-8B2D-17D9854A6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89A546C-ABE5-4EC9-F1C4-D904908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9D11DA7-D375-5040-DD71-CA5CEE44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203B9CE-3CCE-F9DF-BA88-276C215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93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D45D33-A0C9-600F-0847-B72C8F82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310F678-5AF7-0865-74A9-F4D3DA89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7C44F9F-AA72-C4C6-C28E-016A413E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5754E50-845D-AF17-DFD9-11CA5E2D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36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5A83721-64E9-694F-0D41-9616E4BC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F9EAACC-AFEE-13B5-8024-B6E58FB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80CABF-DCE8-73DE-495B-9C1D2CD8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5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1E07AC-DB85-89A2-C8C6-6D621CAE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39AB1F-DA4E-4122-4BB8-5F5ED7FC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99EA2D6-67E1-E44C-BE2A-4E17D8041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BBFBE7-0624-9627-6518-74BE8BC6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D44672-B021-439A-1DC6-2FAD5C50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EDB7C8-CDD8-2469-EE87-348F737F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C7C097-E066-2307-3576-62121ECC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0C1535D-9B91-418A-E3C2-CA00C6955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035362A-A319-A478-48B4-0D677FAEA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8FC683-B86B-F7FE-3325-FE8600E4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7EA72-B2AF-6EA9-AC93-90ADFB0B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C34C8B-3193-C9DB-F781-CE9CCCF8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14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03857A7-BF27-542C-412C-1E364534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CCF57A-B2E2-CFC4-2B50-1763BB3BC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26B53C-FF42-3203-F3C8-F50A6EEC9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21B71-76CA-DC45-BC4B-FC18D49157FF}" type="datetimeFigureOut">
              <a:rPr lang="el-GR" smtClean="0"/>
              <a:t>14/1/25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75B3A8-A17C-6A51-80FE-679F5F963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19E776-BA4F-EBE8-C35A-0398C5149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040609-295B-BB4D-90A2-22A513B6D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79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EzBRXghnzY?si=V8FZSbwPoWvtzxz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7E115-205C-E602-65A4-7E9276EA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1962"/>
            <a:ext cx="9144000" cy="2659324"/>
          </a:xfrm>
        </p:spPr>
        <p:txBody>
          <a:bodyPr anchor="ctr">
            <a:normAutofit/>
          </a:bodyPr>
          <a:lstStyle/>
          <a:p>
            <a:r>
              <a:rPr lang="el-GR" sz="4800" b="1" dirty="0"/>
              <a:t>ΙΟΝΙΟ ΠΑΝΕΠΙΣΤΗΜΙΟ</a:t>
            </a:r>
            <a:br>
              <a:rPr lang="el-GR" sz="5600" dirty="0"/>
            </a:b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ΤΜΗΜΑ ΨΗΦΙΑΚΩΝ ΜΕΣΩΝ </a:t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ΕΠΙΚΟΙΝΩΝΙΑΣ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E696A19-9E72-0064-6C16-B8CEA4921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144" y="3646715"/>
            <a:ext cx="9144000" cy="2659311"/>
          </a:xfrm>
        </p:spPr>
        <p:txBody>
          <a:bodyPr anchor="ctr">
            <a:no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Ποιοτικής και Ποσοτικής Έρευνας </a:t>
            </a:r>
          </a:p>
          <a:p>
            <a:r>
              <a:rPr lang="el-GR" sz="20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Ανάλυση ποσοτικών δεδομένων με πρόγραμμα ανοικτού κώδικα (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Jamovi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), Εισαγωγή και αρχική επεξεργασία δεδομένων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l-G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Δρ. Ζαχαρένια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Πιλιτσίδου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29D9EA0-B426-3662-3C42-B74AD8FBEF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24894"/>
          <a:ext cx="10515600" cy="3352800"/>
        </p:xfrm>
        <a:graphic>
          <a:graphicData uri="http://schemas.openxmlformats.org/drawingml/2006/table">
            <a:tbl>
              <a:tblPr/>
              <a:tblGrid>
                <a:gridCol w="2157046">
                  <a:extLst>
                    <a:ext uri="{9D8B030D-6E8A-4147-A177-3AD203B41FA5}">
                      <a16:colId xmlns:a16="http://schemas.microsoft.com/office/drawing/2014/main" val="1211684987"/>
                    </a:ext>
                  </a:extLst>
                </a:gridCol>
                <a:gridCol w="1348154">
                  <a:extLst>
                    <a:ext uri="{9D8B030D-6E8A-4147-A177-3AD203B41FA5}">
                      <a16:colId xmlns:a16="http://schemas.microsoft.com/office/drawing/2014/main" val="2101826057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2053613262"/>
                    </a:ext>
                  </a:extLst>
                </a:gridCol>
                <a:gridCol w="1348154">
                  <a:extLst>
                    <a:ext uri="{9D8B030D-6E8A-4147-A177-3AD203B41FA5}">
                      <a16:colId xmlns:a16="http://schemas.microsoft.com/office/drawing/2014/main" val="4171582735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1229282616"/>
                    </a:ext>
                  </a:extLst>
                </a:gridCol>
                <a:gridCol w="1348154">
                  <a:extLst>
                    <a:ext uri="{9D8B030D-6E8A-4147-A177-3AD203B41FA5}">
                      <a16:colId xmlns:a16="http://schemas.microsoft.com/office/drawing/2014/main" val="261310237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l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b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Descriptives</a:t>
                      </a:r>
                      <a:endParaRPr lang="en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737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cognitive 1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cognitive 3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52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N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908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Missing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62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Mean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3.63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3.40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854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Median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4.00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3.50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22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Standard deviation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0.618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0.710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304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Minimum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845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Maximum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443317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0" marR="76200" marT="57150" marB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293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04CDB54-74AE-4B6C-C1D0-D6C9E54AC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6" y="653848"/>
            <a:ext cx="12006943" cy="134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5100" b="1" i="0" u="none" strike="noStrike" cap="none" normalizeH="0" baseline="0" dirty="0" err="1">
                <a:ln>
                  <a:noFill/>
                </a:ln>
                <a:solidFill>
                  <a:srgbClr val="3E6DA9"/>
                </a:solidFill>
                <a:effectLst/>
                <a:latin typeface="Arial" panose="020B0604020202020204" pitchFamily="34" charset="0"/>
              </a:rPr>
              <a:t>Descriptives</a:t>
            </a:r>
            <a:endParaRPr kumimoji="0" lang="el-GR" altLang="el-GR" sz="5100" b="1" i="0" u="none" strike="noStrike" cap="none" normalizeH="0" baseline="0" dirty="0">
              <a:ln>
                <a:noFill/>
              </a:ln>
              <a:solidFill>
                <a:srgbClr val="3E6DA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8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EF98F-6A14-9B73-592B-5A7762C3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ΠΕΡΙΓΡΑΦΙΚΗ ΣΤΑΤΙΣΤΙΚΗ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5D9A6AE-FEA0-A7D2-591F-04AA4802DB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13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76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182845-0332-F203-F011-8E4A23CF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Cronbach a &amp; Mc Donalds </a:t>
            </a:r>
            <a:r>
              <a:rPr lang="el-GR" sz="4000">
                <a:solidFill>
                  <a:srgbClr val="FFFFFF"/>
                </a:solidFill>
              </a:rPr>
              <a:t>ω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CFA1FAA-C842-1076-8592-5C6B4EC2F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6410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2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A226B9-A0B2-32B2-D722-66071F7E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904"/>
          </a:xfrm>
        </p:spPr>
        <p:txBody>
          <a:bodyPr/>
          <a:lstStyle/>
          <a:p>
            <a:pPr algn="ctr"/>
            <a:r>
              <a:rPr lang="en-US" dirty="0"/>
              <a:t>COMPUTED VARIABLES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1DE960A-2254-3D10-D4F2-B6BA5875A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8171"/>
          <a:ext cx="10515600" cy="384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46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002019-D132-F7A0-A266-6E5DA223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/>
              <a:t>ΣΥΝΤΕΛΕΣΤΗΣ ΓΡΑΜΜΙΚΗΣ ΣΥΣΧΕΤΙΣΗΣ </a:t>
            </a:r>
            <a:r>
              <a:rPr lang="en-US" sz="2400" dirty="0"/>
              <a:t>r Pearson</a:t>
            </a:r>
            <a:endParaRPr lang="el-G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6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Εικόνα που περιέχει στιγμιότυπο οθόνης, φύση, φως, μοτίβο&#10;&#10;Περιγραφή που δημιουργήθηκε αυτόματα">
            <a:extLst>
              <a:ext uri="{FF2B5EF4-FFF2-40B4-BE49-F238E27FC236}">
                <a16:creationId xmlns:a16="http://schemas.microsoft.com/office/drawing/2014/main" id="{E6B8DA06-73EC-3AA9-2D01-5130ADE1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9AA22A-A891-93A0-93B6-3D8A500C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ΕΝΤΟΛΗ </a:t>
            </a:r>
            <a:r>
              <a:rPr lang="en-US" dirty="0"/>
              <a:t>JAMOVI</a:t>
            </a:r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EB92842-B8E5-90FA-2ACC-196A27459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168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49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E607D7-0BF2-E571-395E-B2FFC441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487"/>
            <a:ext cx="10515600" cy="136071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ΣΥΝΤΕΛΕΣΤΗΣ ΓΡΑΜΜΙΚΗΣ ΣΥΣΧΕΤΙΣΗΣ </a:t>
            </a:r>
            <a:r>
              <a:rPr lang="en-US" sz="4000" dirty="0"/>
              <a:t>r Pearson</a:t>
            </a:r>
            <a:br>
              <a:rPr lang="el-GR" sz="4400" dirty="0"/>
            </a:b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F75C040-1DF1-6CBD-A3D8-40899E177B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14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3F4D7F-C7C9-959D-9445-51DD4781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D06FFD5-2946-1839-5218-154170225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957385"/>
              </p:ext>
            </p:extLst>
          </p:nvPr>
        </p:nvGraphicFramePr>
        <p:xfrm>
          <a:off x="2002968" y="1849369"/>
          <a:ext cx="8120748" cy="4692722"/>
        </p:xfrm>
        <a:graphic>
          <a:graphicData uri="http://schemas.openxmlformats.org/drawingml/2006/table">
            <a:tbl>
              <a:tblPr/>
              <a:tblGrid>
                <a:gridCol w="832897">
                  <a:extLst>
                    <a:ext uri="{9D8B030D-6E8A-4147-A177-3AD203B41FA5}">
                      <a16:colId xmlns:a16="http://schemas.microsoft.com/office/drawing/2014/main" val="352789733"/>
                    </a:ext>
                  </a:extLst>
                </a:gridCol>
                <a:gridCol w="520561">
                  <a:extLst>
                    <a:ext uri="{9D8B030D-6E8A-4147-A177-3AD203B41FA5}">
                      <a16:colId xmlns:a16="http://schemas.microsoft.com/office/drawing/2014/main" val="3628605584"/>
                    </a:ext>
                  </a:extLst>
                </a:gridCol>
                <a:gridCol w="832897">
                  <a:extLst>
                    <a:ext uri="{9D8B030D-6E8A-4147-A177-3AD203B41FA5}">
                      <a16:colId xmlns:a16="http://schemas.microsoft.com/office/drawing/2014/main" val="2730363048"/>
                    </a:ext>
                  </a:extLst>
                </a:gridCol>
                <a:gridCol w="520561">
                  <a:extLst>
                    <a:ext uri="{9D8B030D-6E8A-4147-A177-3AD203B41FA5}">
                      <a16:colId xmlns:a16="http://schemas.microsoft.com/office/drawing/2014/main" val="4016727436"/>
                    </a:ext>
                  </a:extLst>
                </a:gridCol>
                <a:gridCol w="832897">
                  <a:extLst>
                    <a:ext uri="{9D8B030D-6E8A-4147-A177-3AD203B41FA5}">
                      <a16:colId xmlns:a16="http://schemas.microsoft.com/office/drawing/2014/main" val="1930594873"/>
                    </a:ext>
                  </a:extLst>
                </a:gridCol>
                <a:gridCol w="520561">
                  <a:extLst>
                    <a:ext uri="{9D8B030D-6E8A-4147-A177-3AD203B41FA5}">
                      <a16:colId xmlns:a16="http://schemas.microsoft.com/office/drawing/2014/main" val="3896224849"/>
                    </a:ext>
                  </a:extLst>
                </a:gridCol>
                <a:gridCol w="832897">
                  <a:extLst>
                    <a:ext uri="{9D8B030D-6E8A-4147-A177-3AD203B41FA5}">
                      <a16:colId xmlns:a16="http://schemas.microsoft.com/office/drawing/2014/main" val="1244454875"/>
                    </a:ext>
                  </a:extLst>
                </a:gridCol>
                <a:gridCol w="520561">
                  <a:extLst>
                    <a:ext uri="{9D8B030D-6E8A-4147-A177-3AD203B41FA5}">
                      <a16:colId xmlns:a16="http://schemas.microsoft.com/office/drawing/2014/main" val="3979142706"/>
                    </a:ext>
                  </a:extLst>
                </a:gridCol>
                <a:gridCol w="832897">
                  <a:extLst>
                    <a:ext uri="{9D8B030D-6E8A-4147-A177-3AD203B41FA5}">
                      <a16:colId xmlns:a16="http://schemas.microsoft.com/office/drawing/2014/main" val="3450068853"/>
                    </a:ext>
                  </a:extLst>
                </a:gridCol>
                <a:gridCol w="520561">
                  <a:extLst>
                    <a:ext uri="{9D8B030D-6E8A-4147-A177-3AD203B41FA5}">
                      <a16:colId xmlns:a16="http://schemas.microsoft.com/office/drawing/2014/main" val="3907424909"/>
                    </a:ext>
                  </a:extLst>
                </a:gridCol>
                <a:gridCol w="832897">
                  <a:extLst>
                    <a:ext uri="{9D8B030D-6E8A-4147-A177-3AD203B41FA5}">
                      <a16:colId xmlns:a16="http://schemas.microsoft.com/office/drawing/2014/main" val="1175798400"/>
                    </a:ext>
                  </a:extLst>
                </a:gridCol>
                <a:gridCol w="520561">
                  <a:extLst>
                    <a:ext uri="{9D8B030D-6E8A-4147-A177-3AD203B41FA5}">
                      <a16:colId xmlns:a16="http://schemas.microsoft.com/office/drawing/2014/main" val="3627108957"/>
                    </a:ext>
                  </a:extLst>
                </a:gridCol>
              </a:tblGrid>
              <a:tr h="253214">
                <a:tc gridSpan="12">
                  <a:txBody>
                    <a:bodyPr/>
                    <a:lstStyle/>
                    <a:p>
                      <a:pPr algn="l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 b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Correlation Matrix</a:t>
                      </a:r>
                      <a:endParaRPr lang="en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51" marR="51042" marT="25521" marB="255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45366"/>
                  </a:ext>
                </a:extLst>
              </a:tr>
              <a:tr h="253214"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51042" marT="25521" marB="255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51042" marT="25521" marB="255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cognitive</a:t>
                      </a:r>
                    </a:p>
                  </a:txBody>
                  <a:tcPr marL="51042" marR="51042" marT="25521" marB="255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affective</a:t>
                      </a:r>
                    </a:p>
                  </a:txBody>
                  <a:tcPr marL="51042" marR="51042" marT="25521" marB="255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evaluative</a:t>
                      </a:r>
                    </a:p>
                  </a:txBody>
                  <a:tcPr marL="51042" marR="51042" marT="25521" marB="255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wellbeing</a:t>
                      </a:r>
                    </a:p>
                  </a:txBody>
                  <a:tcPr marL="51042" marR="51042" marT="25521" marB="255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93321"/>
                  </a:ext>
                </a:extLst>
              </a:tr>
              <a:tr h="46514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cognitive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Pearson's r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51042" marB="127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74513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df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30138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p-value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235776"/>
                  </a:ext>
                </a:extLst>
              </a:tr>
              <a:tr h="46514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affective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Pearson's r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0.617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***</a:t>
                      </a: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71426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df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1870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p-value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&lt; .001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95457"/>
                  </a:ext>
                </a:extLst>
              </a:tr>
              <a:tr h="46514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evaluative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Pearson's r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0.537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***</a:t>
                      </a: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0.480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***</a:t>
                      </a: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17996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df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36875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p-value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&lt; .001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&lt; .001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217556"/>
                  </a:ext>
                </a:extLst>
              </a:tr>
              <a:tr h="46514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wellbeing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Pearson's r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0.264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*</a:t>
                      </a: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0.254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*</a:t>
                      </a: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0.574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***</a:t>
                      </a: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51042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521337"/>
                  </a:ext>
                </a:extLst>
              </a:tr>
              <a:tr h="22569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df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291700"/>
                  </a:ext>
                </a:extLst>
              </a:tr>
              <a:tr h="266976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1042" marR="61251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p-value</a:t>
                      </a:r>
                    </a:p>
                  </a:txBody>
                  <a:tcPr marL="51042" marR="61251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0.034</a:t>
                      </a:r>
                    </a:p>
                  </a:txBody>
                  <a:tcPr marL="51042" marR="61251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0.047</a:t>
                      </a:r>
                    </a:p>
                  </a:txBody>
                  <a:tcPr marL="51042" marR="61251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&lt; .001</a:t>
                      </a:r>
                    </a:p>
                  </a:txBody>
                  <a:tcPr marL="51042" marR="61251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l-GR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—</a:t>
                      </a:r>
                    </a:p>
                  </a:txBody>
                  <a:tcPr marL="51042" marR="61251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2761" marR="51042" marT="12761" marB="51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001213"/>
                  </a:ext>
                </a:extLst>
              </a:tr>
              <a:tr h="253214">
                <a:tc gridSpan="12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" sz="1200" b="0" i="1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Note.</a:t>
                      </a:r>
                      <a:r>
                        <a:rPr lang="en" sz="120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 * p &lt; .05, ** p &lt; .01, *** p &lt; .001</a:t>
                      </a:r>
                    </a:p>
                  </a:txBody>
                  <a:tcPr marL="51042" marR="51042" marT="38282" marB="12761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54313"/>
                  </a:ext>
                </a:extLst>
              </a:tr>
              <a:tr h="225691">
                <a:tc gridSpan="12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l-GR" sz="1200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042" marR="51042" marT="12761" marB="127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62378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437E9A5-217F-919F-A177-B1A42D40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20" y="13281"/>
            <a:ext cx="14056047" cy="11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1" i="0" u="none" strike="noStrike" cap="none" normalizeH="0" baseline="0" dirty="0" err="1">
                <a:ln>
                  <a:noFill/>
                </a:ln>
                <a:solidFill>
                  <a:srgbClr val="3E6DA9"/>
                </a:solidFill>
                <a:effectLst/>
                <a:latin typeface="Arial" panose="020B0604020202020204" pitchFamily="34" charset="0"/>
              </a:rPr>
              <a:t>Correlation</a:t>
            </a: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3E6DA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4000" b="1" i="0" u="none" strike="noStrike" cap="none" normalizeH="0" baseline="0" dirty="0" err="1">
                <a:ln>
                  <a:noFill/>
                </a:ln>
                <a:solidFill>
                  <a:srgbClr val="3E6DA9"/>
                </a:solidFill>
                <a:effectLst/>
                <a:latin typeface="Arial" panose="020B0604020202020204" pitchFamily="34" charset="0"/>
              </a:rPr>
              <a:t>Matrix</a:t>
            </a:r>
            <a:endParaRPr kumimoji="0" lang="el-GR" altLang="el-GR" sz="4000" b="1" i="0" u="none" strike="noStrike" cap="none" normalizeH="0" baseline="0" dirty="0">
              <a:ln>
                <a:noFill/>
              </a:ln>
              <a:solidFill>
                <a:srgbClr val="3E6DA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381091FA-4A94-61C2-EC77-9FFBC5D8B653}"/>
              </a:ext>
            </a:extLst>
          </p:cNvPr>
          <p:cNvSpPr txBox="1">
            <a:spLocks/>
          </p:cNvSpPr>
          <p:nvPr/>
        </p:nvSpPr>
        <p:spPr>
          <a:xfrm>
            <a:off x="838200" y="3699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42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B1E221-1734-8BDC-1C3A-E9106713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ΑΝΕΞΑΡΤΗΤΗ και ΕΞΑΡΤΗΜΕΝΗ ΜΕΤΑΒΛΗΤΗ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FFBB9D-03C3-936F-4CAE-11CD5F57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142617"/>
            <a:ext cx="10515600" cy="33315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Η ανεξάρτητη μεταβλητή θεωρείται το αίτιο της κοινωνικής συμπεριφοράς που ερευνάται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Η εξαρτημένη μεταβλητή εξαρτάται από την ανεξάρτητη μεταβλητή και αποτελεί το αποτέλεσμα</a:t>
            </a:r>
          </a:p>
        </p:txBody>
      </p:sp>
    </p:spTree>
    <p:extLst>
      <p:ext uri="{BB962C8B-B14F-4D97-AF65-F5344CB8AC3E}">
        <p14:creationId xmlns:p14="http://schemas.microsoft.com/office/powerpoint/2010/main" val="313455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3B830-977E-162D-4560-3D099CB8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446"/>
          </a:xfrm>
        </p:spPr>
        <p:txBody>
          <a:bodyPr/>
          <a:lstStyle/>
          <a:p>
            <a:pPr algn="ctr"/>
            <a:r>
              <a:rPr lang="el-GR" dirty="0"/>
              <a:t>ΠΑΡΑΔΕΙΓΜΑ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3DB09B-AB0B-1F26-974A-85728DE8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054"/>
            <a:ext cx="10439400" cy="2920546"/>
          </a:xfrm>
        </p:spPr>
        <p:txBody>
          <a:bodyPr/>
          <a:lstStyle/>
          <a:p>
            <a:endParaRPr lang="el-GR" dirty="0"/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Η επίδραση της χρήσης των μέσων κοινωνικής δικτύωσης στην αυτοεκτίμηση των ατόμων</a:t>
            </a:r>
          </a:p>
        </p:txBody>
      </p:sp>
    </p:spTree>
    <p:extLst>
      <p:ext uri="{BB962C8B-B14F-4D97-AF65-F5344CB8AC3E}">
        <p14:creationId xmlns:p14="http://schemas.microsoft.com/office/powerpoint/2010/main" val="276670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8CF36-DA29-2B1D-416E-4A21CE98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ΣΤΑΤΙΣΤΙΚΟ ΠΡΟΓΡΑΜΜΑ </a:t>
            </a:r>
            <a:r>
              <a:rPr lang="en-US" dirty="0"/>
              <a:t>JAMOVI</a:t>
            </a:r>
            <a:endParaRPr lang="el-GR" dirty="0"/>
          </a:p>
        </p:txBody>
      </p:sp>
      <p:pic>
        <p:nvPicPr>
          <p:cNvPr id="5" name="Θέση περιεχομένου 4" descr="Εικόνα που περιέχει κείμενο, λογισμικό, ιστοσελίδα, τοποθεσία web&#10;&#10;Περιγραφή που δημιουργήθηκε αυτόματα">
            <a:extLst>
              <a:ext uri="{FF2B5EF4-FFF2-40B4-BE49-F238E27FC236}">
                <a16:creationId xmlns:a16="http://schemas.microsoft.com/office/drawing/2014/main" id="{2BE6C4A3-4650-206F-2D33-311790F1B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581"/>
          <a:stretch/>
        </p:blipFill>
        <p:spPr>
          <a:xfrm>
            <a:off x="2327784" y="1915886"/>
            <a:ext cx="7536432" cy="3847420"/>
          </a:xfrm>
        </p:spPr>
      </p:pic>
    </p:spTree>
    <p:extLst>
      <p:ext uri="{BB962C8B-B14F-4D97-AF65-F5344CB8AC3E}">
        <p14:creationId xmlns:p14="http://schemas.microsoft.com/office/powerpoint/2010/main" val="9384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2B7ED3-6280-AC97-6361-90B52422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ΕΝΤΟΛΗ </a:t>
            </a:r>
            <a:r>
              <a:rPr lang="en-US" sz="4000">
                <a:solidFill>
                  <a:srgbClr val="FFFFFF"/>
                </a:solidFill>
              </a:rPr>
              <a:t>JAMOVI</a:t>
            </a:r>
            <a:endParaRPr lang="el-GR" sz="4000">
              <a:solidFill>
                <a:srgbClr val="FFFFFF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1C8A9A4F-E033-241C-4557-E8D04FCAA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14280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91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1C6541-159E-172A-EAB2-DE4FF908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Παράδειγμα έρευνας</a:t>
            </a:r>
          </a:p>
        </p:txBody>
      </p:sp>
    </p:spTree>
    <p:extLst>
      <p:ext uri="{BB962C8B-B14F-4D97-AF65-F5344CB8AC3E}">
        <p14:creationId xmlns:p14="http://schemas.microsoft.com/office/powerpoint/2010/main" val="308831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BFE530-B600-9A4E-DB7E-B75E6455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768" y="247434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ΕΡΩΤΗΣΕΙΣ ΕΠΑΝΑΛΗΨΗΣ</a:t>
            </a:r>
          </a:p>
        </p:txBody>
      </p:sp>
    </p:spTree>
    <p:extLst>
      <p:ext uri="{BB962C8B-B14F-4D97-AF65-F5344CB8AC3E}">
        <p14:creationId xmlns:p14="http://schemas.microsoft.com/office/powerpoint/2010/main" val="165018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BF3641-4CB4-2546-159C-A783E238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ΑΡΧΕΙΟ ΑΠ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n-US" dirty="0"/>
              <a:t>GOOGLE FORMS</a:t>
            </a:r>
            <a:endParaRPr lang="el-GR" dirty="0"/>
          </a:p>
        </p:txBody>
      </p:sp>
      <p:pic>
        <p:nvPicPr>
          <p:cNvPr id="5" name="Θέση περιεχομένου 4" descr="Εικόνα που περιέχει κείμενο, λογισμικό, αριθμός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2EAA09F-25B3-9FA2-B0B2-98022663C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9" y="1611086"/>
            <a:ext cx="9241971" cy="4789714"/>
          </a:xfrm>
        </p:spPr>
      </p:pic>
    </p:spTree>
    <p:extLst>
      <p:ext uri="{BB962C8B-B14F-4D97-AF65-F5344CB8AC3E}">
        <p14:creationId xmlns:p14="http://schemas.microsoft.com/office/powerpoint/2010/main" val="10314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C018A8-3941-D856-D2AF-F9C9B6A7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8694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Πώς μετατρέπω ένα αρχείο  </a:t>
            </a:r>
            <a:r>
              <a:rPr lang="en-US" dirty="0"/>
              <a:t>google forms </a:t>
            </a:r>
            <a:r>
              <a:rPr lang="el-GR" dirty="0"/>
              <a:t>σε </a:t>
            </a:r>
            <a:r>
              <a:rPr lang="en-US" dirty="0"/>
              <a:t>excel </a:t>
            </a:r>
            <a:r>
              <a:rPr lang="el-GR" dirty="0"/>
              <a:t>με κωδικούς;</a:t>
            </a:r>
          </a:p>
        </p:txBody>
      </p:sp>
    </p:spTree>
    <p:extLst>
      <p:ext uri="{BB962C8B-B14F-4D97-AF65-F5344CB8AC3E}">
        <p14:creationId xmlns:p14="http://schemas.microsoft.com/office/powerpoint/2010/main" val="419004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7166C-C59F-8CDF-C259-60D1E1AF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ΠΡΟΤΕΙΝΩ ΤΟ ΒΙΝΤΕΟ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C5CDFF-223F-EC43-EE27-F6E795C2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" dirty="0">
                <a:hlinkClick r:id="rId2"/>
              </a:rPr>
              <a:t>https://youtu.be/zEzBRXghnzY?si=V8FZSbwPoWvtzxzR</a:t>
            </a: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l-GR" dirty="0"/>
              <a:t>Κ</a:t>
            </a:r>
            <a:r>
              <a:rPr lang="en" dirty="0" err="1"/>
              <a:t>ώ</a:t>
            </a:r>
            <a:r>
              <a:rPr lang="el-GR" dirty="0" err="1"/>
              <a:t>στας</a:t>
            </a:r>
            <a:r>
              <a:rPr lang="el-GR" dirty="0"/>
              <a:t> Ζαφειρόπουλος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121418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01DF47-ECAB-0B11-E69E-670D94D8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13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ΕΦΟΣΟΝ ΚΩΔΙΚΟΠΟΙΗΣΩ ΟΛΟ ΤΟ ΑΡΧΕΙΟ, ΤΟΤΕ ΕΧΩ ΤΗ ΔΥΝΑΤΟΤΗΤΑ ΝΑ ΚΑΝΩ ΕΙΣΑΓΩΓΗ ΣΤΟ ΣΤΑΤΙΣΤΙΚΟ ΠΡΟΓΡΑΜΜΑ </a:t>
            </a:r>
            <a:r>
              <a:rPr lang="en-US" dirty="0"/>
              <a:t>JAMOVI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294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λογισμικό, στιγμιότυπο οθόνης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3C1BAAAC-1F69-D0A0-80AE-3940465F7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6" y="737053"/>
            <a:ext cx="9829800" cy="5478689"/>
          </a:xfrm>
        </p:spPr>
      </p:pic>
    </p:spTree>
    <p:extLst>
      <p:ext uri="{BB962C8B-B14F-4D97-AF65-F5344CB8AC3E}">
        <p14:creationId xmlns:p14="http://schemas.microsoft.com/office/powerpoint/2010/main" val="278844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6B9BE9-7A1F-2D67-BF59-A04BC95E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173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l-GR" dirty="0"/>
              <a:t>ΠΑΤΑΩ ΣΤΙΣ ΤΡΕΙΣ ΓΡΑΜΜΕΣ ΠΑΝΩ ΚΑΙ ΑΝΟΙΓΩ ΤΟ ΠΑΡΑΘΥΡΟ </a:t>
            </a:r>
            <a:r>
              <a:rPr lang="en-US" b="1" dirty="0"/>
              <a:t>OPEN </a:t>
            </a:r>
            <a:endParaRPr lang="el-GR" b="1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l-GR" dirty="0" err="1"/>
              <a:t>μετ</a:t>
            </a:r>
            <a:r>
              <a:rPr lang="en-US" dirty="0" err="1"/>
              <a:t>ά</a:t>
            </a:r>
            <a:r>
              <a:rPr lang="el-GR" dirty="0"/>
              <a:t> </a:t>
            </a:r>
            <a:r>
              <a:rPr lang="en-US" b="1" dirty="0" err="1"/>
              <a:t>brouse</a:t>
            </a:r>
            <a:r>
              <a:rPr lang="en-US" b="1" dirty="0"/>
              <a:t> </a:t>
            </a:r>
            <a:r>
              <a:rPr lang="el-GR" dirty="0"/>
              <a:t>και επιλέγω το αρχείο που έχω κωδικοποιήσει</a:t>
            </a:r>
            <a:endParaRPr lang="el-GR" b="1" dirty="0"/>
          </a:p>
          <a:p>
            <a:pPr marL="0" indent="0" algn="ctr">
              <a:lnSpc>
                <a:spcPct val="200000"/>
              </a:lnSpc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2270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7F09B7-5C56-E314-EE50-B88DF234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046"/>
          </a:xfrm>
        </p:spPr>
        <p:txBody>
          <a:bodyPr/>
          <a:lstStyle/>
          <a:p>
            <a:pPr algn="ctr"/>
            <a:r>
              <a:rPr lang="en-US" dirty="0"/>
              <a:t>DESCRIPTIVE STATISTICS 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30422DD-AD64-9F52-DD51-A935B8E396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84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495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420</Words>
  <Application>Microsoft Macintosh PowerPoint</Application>
  <PresentationFormat>Ευρεία οθόνη</PresentationFormat>
  <Paragraphs>174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Segoe UI</vt:lpstr>
      <vt:lpstr>Times New Roman</vt:lpstr>
      <vt:lpstr>Θέμα του Office</vt:lpstr>
      <vt:lpstr>ΙΟΝΙΟ ΠΑΝΕΠΙΣΤΗΜΙΟ ΤΜΗΜΑ ΨΗΦΙΑΚΩΝ ΜΕΣΩΝ  ΚΑΙ  ΕΠΙΚΟΙΝΩΝΙΑΣ</vt:lpstr>
      <vt:lpstr>ΣΤΑΤΙΣΤΙΚΟ ΠΡΟΓΡΑΜΜΑ JAMOVI</vt:lpstr>
      <vt:lpstr>ΑΡΧΕΙΟ ΑΠO GOOGLE FORMS</vt:lpstr>
      <vt:lpstr>Παρουσίαση του PowerPoint</vt:lpstr>
      <vt:lpstr>ΠΡΟΤΕΙΝΩ ΤΟ ΒΙΝΤΕΟ </vt:lpstr>
      <vt:lpstr>Παρουσίαση του PowerPoint</vt:lpstr>
      <vt:lpstr>Παρουσίαση του PowerPoint</vt:lpstr>
      <vt:lpstr>Παρουσίαση του PowerPoint</vt:lpstr>
      <vt:lpstr>DESCRIPTIVE STATISTICS </vt:lpstr>
      <vt:lpstr>Παρουσίαση του PowerPoint</vt:lpstr>
      <vt:lpstr>ΠΕΡΙΓΡΑΦΙΚΗ ΣΤΑΤΙΣΤΙΚΗ</vt:lpstr>
      <vt:lpstr>Cronbach a &amp; Mc Donalds ω</vt:lpstr>
      <vt:lpstr>COMPUTED VARIABLES</vt:lpstr>
      <vt:lpstr>Παρουσίαση του PowerPoint</vt:lpstr>
      <vt:lpstr>ΕΝΤΟΛΗ JAMOVI</vt:lpstr>
      <vt:lpstr>ΣΥΝΤΕΛΕΣΤΗΣ ΓΡΑΜΜΙΚΗΣ ΣΥΣΧΕΤΙΣΗΣ r Pearson </vt:lpstr>
      <vt:lpstr>ΠΑΡΑΔΕΙΓΜΑ</vt:lpstr>
      <vt:lpstr>ΑΝΕΞΑΡΤΗΤΗ και ΕΞΑΡΤΗΜΕΝΗ ΜΕΤΑΒΛΗΤΗ</vt:lpstr>
      <vt:lpstr>ΠΑΡΑΔΕΙΓΜΑ</vt:lpstr>
      <vt:lpstr>ΕΝΤΟΛΗ JAMOVI</vt:lpstr>
      <vt:lpstr>Παρουσίαση του PowerPoint</vt:lpstr>
      <vt:lpstr>ΕΡΩΤΗΣΕΙΣ ΕΠΑΝΑΛΗΨΗΣ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Zacharenia Pilitsidou</dc:creator>
  <cp:lastModifiedBy>Zacharenia Pilitsidou</cp:lastModifiedBy>
  <cp:revision>31</cp:revision>
  <dcterms:created xsi:type="dcterms:W3CDTF">2024-11-27T05:49:14Z</dcterms:created>
  <dcterms:modified xsi:type="dcterms:W3CDTF">2025-01-14T17:38:14Z</dcterms:modified>
</cp:coreProperties>
</file>