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EA92-8204-4B7D-B079-1EF76AA5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5ED4AB-286C-460B-8CF2-330E64546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C3C24B-A65E-4139-89F1-DA0A73E7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981B29-CDAC-47B9-BE0E-7E6CB5C2C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AB7D83-D9D9-4807-848E-F2BE3E61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560F-015A-4E7E-A26D-B9729F6230F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7620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4D9465-5599-422F-9EB2-492CFACB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7062B26-7B53-4DB1-8C0A-195B1AF40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7E12D3-DA10-4E4D-B461-8B44AB05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B796B3-89E3-46A6-95C9-6696E107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6F24E0-CFA7-49D1-A9BB-731482EF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8ADC-F8C5-43A1-9E45-B20F4D5FD68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071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C155FA1-9912-48B3-9CD6-C12AB7A34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26D57CC-DA96-4CAC-A032-0C263D3B5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B9B757-9427-43E8-95A1-674AC63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462DA8F-32A3-439A-8720-7EA2DE51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4211DF-57FD-406C-AB61-7031E6C2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1CAD-94B0-4349-993E-37B13B69387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158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BBF4F7-4921-435E-9D04-11CF8D7F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BA6996-0F94-4493-9A65-07A88641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2B65F1-3CC6-4FDD-A58A-265B4406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176F92-3BB6-4C15-B9A3-4FCF556F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59B7B8-C6DC-4A79-B7A9-3775A695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A110-6A5B-4029-9790-DF0CF4B9CC2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911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975851-CB86-4DB6-925F-0480B7B2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75F3CBC-AF7F-4BC7-8BB9-79DB03CDC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1A6482-FF3A-4293-9E00-F009A63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E0D48E-58B6-4732-84FD-FBAB704E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9FD85A-18E2-416E-AE6B-C670C0B7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EB308-AA9E-4CFD-9D83-ADE65D6489B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017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504FA4-B648-4C15-A32B-6B597420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FC44C0-B5D2-4336-9937-92D8F59E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BCBE17B-8B8E-49F3-A418-886B2A6FF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DE47EF-3B48-4C34-A713-363D6541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A8805DB-8F2D-4113-B98B-DD45F0ED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CF68BAF-89EF-4852-8E1F-2D4BACF8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89439-3B51-4C03-845F-932ED8500D4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712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DA29DE-6846-4D33-AF6C-2A6A8E59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8B2859-2107-419F-8974-BD20D1F2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6140B25-A968-4458-B242-4579E87C4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CB9AFA4-A76D-498E-8A82-5516E8594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945DA1E-860A-468A-9378-23BA5E424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37A584F-D1D9-40D2-BE10-6FCA0CC8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05383C1-93A7-4217-B8DA-6038A017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5B49089-6B87-48A9-A5C4-4471D786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6748-BC77-46B2-A62F-3B51FB81F0A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19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32499-5D59-4283-B781-CD561635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D63453D-892E-4127-B475-F6683031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6B2DB42-E0A2-4F83-A2AE-CC998D56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6A4E6C3-D8BA-4729-8B01-BD5A98BD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D90A-5DEB-4346-8CDD-18DF73E73FC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17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7FB665C-D3A0-48B4-8DEB-A4838363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9310EF8-6178-4704-BEC3-115800F6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ED50F53-2ED5-435C-B82D-819730C3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8463-3940-41F0-9AE1-921C6C33B6B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926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2C021C-06FE-48A6-9580-16426E51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7400D8-C4BF-45EA-882F-E8EC2DEF9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25FCD37-DEBA-4169-9157-DAABFD5F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D0A348-3069-4F32-99D2-18228DE4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BAB482-179B-44B4-9046-108D4856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0851AE-1A46-4528-B7A1-0DD48E95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61086-9CA9-4A35-BE4A-0E66EB1BACA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721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356F5C-45E6-4F31-9DEF-67E72A27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EDEB3AC-A520-437F-8CA7-DF8D68BE41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E41D2CC-B2B4-47CD-8744-86F3D547D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08426B9-075E-47CB-B516-3F93AE8A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E19735-DCDF-4A64-8DAD-BC5AFBAF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E6FDC2-A4BB-4B1B-8434-FEE5AA9B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E83A9-42DD-46C0-A689-77E21984BC2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20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F40492-967D-4E19-BB11-8D1BEA331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449AED4-2273-4889-929B-8231F8352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83C3CB0-DDAA-4595-88B0-0CF9FC20A8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49D8444-86AB-4D4F-A95A-59F9E34FE7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27D464D-2B5D-45EE-9396-707F0FAD21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BDA8D-3546-4145-BFF0-73087590435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0978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1A3DE912-7790-476D-BF0B-A9014184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236" y="266717"/>
            <a:ext cx="84664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altLang="el-GR" sz="4400" b="1" i="0" u="none" strike="noStrike" kern="1200" cap="none" spc="30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Στρατηγικές</a:t>
            </a:r>
            <a:endParaRPr lang="el-GR" altLang="el-GR" sz="4400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1DCF99-1B75-4D11-939E-2CE2A2125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43" y="1343936"/>
            <a:ext cx="108613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τρόποι με τους οποίους ο μεταφραστής επιδιώκει την επίτευξη του </a:t>
            </a:r>
            <a:r>
              <a:rPr lang="el-GR" altLang="el-GR" sz="32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βέλτιστου μεταφραστικού αποτελέσματος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AE2F30-06CF-44C1-ABAB-0109C431A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88" y="2667132"/>
            <a:ext cx="1086131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Είναι: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α) Διαδικασίες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processes)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β) Τρόποι κειμενικού χειρισμού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manipulation)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</a:t>
            </a: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Στοχοπροσανατολισμένες</a:t>
            </a: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goal-oriented)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δ) Επικεντρωμένες στο πρόβλημα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ε) Συνειδητές ενέργειες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Διυποκειμενικές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CA9DC3D6-310A-4A85-88E0-59E6ECF33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180" y="330382"/>
            <a:ext cx="84664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Στρατηγικές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BBC685-60C3-473B-BAF9-8A2B515FA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262" y="2503436"/>
            <a:ext cx="4676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spc="3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Μακροστρατηγικές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9A63D53-B817-486F-B330-A47600904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6388" y="2536111"/>
            <a:ext cx="4542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spc="3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D29BF542-2D94-471C-A85E-1BE1BD62D054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2635522" y="1099823"/>
            <a:ext cx="3460478" cy="1403613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057E376-C59A-4884-9DEE-F56E6D2CA23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096000" y="1099823"/>
            <a:ext cx="3551870" cy="14362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>
            <a:extLst>
              <a:ext uri="{FF2B5EF4-FFF2-40B4-BE49-F238E27FC236}">
                <a16:creationId xmlns:a16="http://schemas.microsoft.com/office/drawing/2014/main" id="{A01AA6FF-0899-49A7-B0AB-5DCFD673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17" y="4338682"/>
            <a:ext cx="4542963" cy="107721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Πριν από την έναρξη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μετάφρασης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8B3FB2C-6DDA-422A-BEF7-8D99C0891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6388" y="4321890"/>
            <a:ext cx="4542963" cy="107721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 διάρκεια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μετάφρασης</a:t>
            </a:r>
          </a:p>
        </p:txBody>
      </p:sp>
      <p:sp>
        <p:nvSpPr>
          <p:cNvPr id="2" name="Βέλος: Κάτω 1">
            <a:extLst>
              <a:ext uri="{FF2B5EF4-FFF2-40B4-BE49-F238E27FC236}">
                <a16:creationId xmlns:a16="http://schemas.microsoft.com/office/drawing/2014/main" id="{8AC2E5A8-5CF7-4797-A48E-8A6AD07FF5E1}"/>
              </a:ext>
            </a:extLst>
          </p:cNvPr>
          <p:cNvSpPr/>
          <p:nvPr/>
        </p:nvSpPr>
        <p:spPr>
          <a:xfrm>
            <a:off x="2516276" y="3364818"/>
            <a:ext cx="170822" cy="57414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Κάτω 13">
            <a:extLst>
              <a:ext uri="{FF2B5EF4-FFF2-40B4-BE49-F238E27FC236}">
                <a16:creationId xmlns:a16="http://schemas.microsoft.com/office/drawing/2014/main" id="{E1B6CB93-08CD-4A81-8077-673A38CBF20B}"/>
              </a:ext>
            </a:extLst>
          </p:cNvPr>
          <p:cNvSpPr/>
          <p:nvPr/>
        </p:nvSpPr>
        <p:spPr>
          <a:xfrm>
            <a:off x="9483134" y="3364818"/>
            <a:ext cx="170822" cy="57414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793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53F48D-C917-422F-8890-9B1F9603B8B7}"/>
              </a:ext>
            </a:extLst>
          </p:cNvPr>
          <p:cNvSpPr txBox="1"/>
          <p:nvPr/>
        </p:nvSpPr>
        <p:spPr>
          <a:xfrm>
            <a:off x="3418113" y="161092"/>
            <a:ext cx="55055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AF9D75-30E3-49B7-97C6-F6EE9E5CD7AE}"/>
              </a:ext>
            </a:extLst>
          </p:cNvPr>
          <p:cNvSpPr txBox="1"/>
          <p:nvPr/>
        </p:nvSpPr>
        <p:spPr>
          <a:xfrm>
            <a:off x="500741" y="1777300"/>
            <a:ext cx="54051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Είδος μετάφρασης</a:t>
            </a:r>
          </a:p>
          <a:p>
            <a:pPr marL="631825" indent="-273050">
              <a:buFont typeface="Calibri" panose="020F0502020204030204" pitchFamily="34" charset="0"/>
              <a:buChar char="‒"/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Προσανατολισμένη στο Κ.Π.</a:t>
            </a:r>
          </a:p>
          <a:p>
            <a:pPr marL="631825" indent="-273050">
              <a:buFont typeface="Calibri" panose="020F0502020204030204" pitchFamily="34" charset="0"/>
              <a:buChar char="‒"/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Προσανατολισμένη στο Κ.Σ.</a:t>
            </a:r>
          </a:p>
          <a:p>
            <a:pPr marL="358775"/>
            <a:endParaRPr lang="el-GR" sz="28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Λειτουργίες μετάφρασης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Τρόπος εργασίας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C998B-AEE9-44FC-91ED-6F96EBF3466C}"/>
              </a:ext>
            </a:extLst>
          </p:cNvPr>
          <p:cNvSpPr txBox="1"/>
          <p:nvPr/>
        </p:nvSpPr>
        <p:spPr>
          <a:xfrm>
            <a:off x="6389914" y="1795628"/>
            <a:ext cx="524105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Αναγνώριση προβλημάτων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75000"/>
                </a:srgbClr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υλικού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κείμενα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Λεξικά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Υλικό τεκμηρίωσης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5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606CC4-3A96-4885-A12B-F072425AAAB3}"/>
              </a:ext>
            </a:extLst>
          </p:cNvPr>
          <p:cNvSpPr txBox="1"/>
          <p:nvPr/>
        </p:nvSpPr>
        <p:spPr>
          <a:xfrm>
            <a:off x="3418114" y="161092"/>
            <a:ext cx="5417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F820ED-7CF5-4C18-911C-6F66DE68E45C}"/>
              </a:ext>
            </a:extLst>
          </p:cNvPr>
          <p:cNvSpPr txBox="1"/>
          <p:nvPr/>
        </p:nvSpPr>
        <p:spPr>
          <a:xfrm>
            <a:off x="266698" y="1155255"/>
            <a:ext cx="115007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Επεξήγηση (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explicitation)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προσθήκη πληροφορίας για να καταστεί σαφέστερο ένα τμήμα του κειμένου για το κοινό υποδοχής</a:t>
            </a:r>
          </a:p>
          <a:p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Σύμπτυξη (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condensation)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απόδοση μιας μεταφραστικής μονάδας με πιο σύντομο τρόπο σε σχέση με το πρωτότυπο κείμενο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Απαλοιφή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(deletion)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μια μεταφραστική μονάδα του Κ.Π. δεν εμφανίζεται στο Κ.Σ.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Προσθήκη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(addition)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επιπλέον πληροφορίες στο Κ.Σ. που δεν υπάρχουν στο Κ.Π.</a:t>
            </a:r>
          </a:p>
        </p:txBody>
      </p:sp>
    </p:spTree>
    <p:extLst>
      <p:ext uri="{BB962C8B-B14F-4D97-AF65-F5344CB8AC3E}">
        <p14:creationId xmlns:p14="http://schemas.microsoft.com/office/powerpoint/2010/main" val="8824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537165-03B8-4FB3-BC86-F4C70A07FF0A}"/>
              </a:ext>
            </a:extLst>
          </p:cNvPr>
          <p:cNvSpPr txBox="1"/>
          <p:nvPr/>
        </p:nvSpPr>
        <p:spPr>
          <a:xfrm>
            <a:off x="522513" y="1149459"/>
            <a:ext cx="1133202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Παράφραση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(paraphrase)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απόδοση του νοήματος με διαφορετικά γλωσσικά μέσα από εκείνα του Κ.Π.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l-GR" sz="2800" dirty="0"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Προσαρμογή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(adaptation)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τροποποίηση 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τμημάτων του Κ.Π. ώστε το Κ.Σ. να ανταποκρίνεται στον σκοπό της ανάθεσης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Μετάθεση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(permutation)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αλλαγή της θέσης στο Κ.Σ. μιας μεταφραστικής μονάδας του Κ.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8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 (</a:t>
            </a:r>
            <a:r>
              <a:rPr kumimoji="0" lang="en-US" sz="28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substitution)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αντικατάσταση μιας μεταφραστικής μονάδας του Κ.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 από μια διαφορετική στο Κ.Σ.</a:t>
            </a:r>
            <a:endParaRPr kumimoji="0" lang="el-G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4F16C-6FE4-4235-AA34-A96C4A472213}"/>
              </a:ext>
            </a:extLst>
          </p:cNvPr>
          <p:cNvSpPr txBox="1"/>
          <p:nvPr/>
        </p:nvSpPr>
        <p:spPr>
          <a:xfrm>
            <a:off x="3418114" y="161092"/>
            <a:ext cx="53843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78520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261</Words>
  <Application>Microsoft Office PowerPoint</Application>
  <PresentationFormat>Ευρεία οθόνη</PresentationFormat>
  <Paragraphs>46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Panayotis Kelandrias</dc:creator>
  <cp:lastModifiedBy>Panayotis Kelandrias</cp:lastModifiedBy>
  <cp:revision>29</cp:revision>
  <dcterms:created xsi:type="dcterms:W3CDTF">2020-10-11T07:47:14Z</dcterms:created>
  <dcterms:modified xsi:type="dcterms:W3CDTF">2022-10-05T09:47:49Z</dcterms:modified>
</cp:coreProperties>
</file>