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7" r:id="rId2"/>
    <p:sldId id="256" r:id="rId3"/>
    <p:sldId id="258" r:id="rId4"/>
    <p:sldId id="259" r:id="rId5"/>
    <p:sldId id="264" r:id="rId6"/>
    <p:sldId id="271" r:id="rId7"/>
    <p:sldId id="307" r:id="rId8"/>
    <p:sldId id="272" r:id="rId9"/>
    <p:sldId id="308" r:id="rId10"/>
    <p:sldId id="260" r:id="rId11"/>
    <p:sldId id="270" r:id="rId12"/>
    <p:sldId id="261" r:id="rId13"/>
    <p:sldId id="262" r:id="rId14"/>
    <p:sldId id="265" r:id="rId15"/>
    <p:sldId id="266" r:id="rId16"/>
    <p:sldId id="267" r:id="rId17"/>
    <p:sldId id="268" r:id="rId18"/>
    <p:sldId id="269" r:id="rId19"/>
    <p:sldId id="263" r:id="rId20"/>
    <p:sldId id="306" r:id="rId21"/>
    <p:sldId id="369" r:id="rId22"/>
    <p:sldId id="339" r:id="rId23"/>
    <p:sldId id="338" r:id="rId24"/>
    <p:sldId id="343" r:id="rId25"/>
    <p:sldId id="344" r:id="rId26"/>
    <p:sldId id="346" r:id="rId27"/>
    <p:sldId id="347" r:id="rId28"/>
    <p:sldId id="373" r:id="rId29"/>
    <p:sldId id="359" r:id="rId30"/>
    <p:sldId id="362" r:id="rId31"/>
    <p:sldId id="365" r:id="rId32"/>
    <p:sldId id="368" r:id="rId33"/>
    <p:sldId id="383" r:id="rId34"/>
    <p:sldId id="384" r:id="rId35"/>
    <p:sldId id="385" r:id="rId36"/>
    <p:sldId id="386" r:id="rId37"/>
    <p:sldId id="387" r:id="rId38"/>
    <p:sldId id="370" r:id="rId39"/>
    <p:sldId id="374" r:id="rId40"/>
    <p:sldId id="375" r:id="rId41"/>
    <p:sldId id="376" r:id="rId42"/>
    <p:sldId id="377" r:id="rId43"/>
    <p:sldId id="378" r:id="rId44"/>
    <p:sldId id="379" r:id="rId45"/>
    <p:sldId id="380" r:id="rId46"/>
    <p:sldId id="382" r:id="rId47"/>
    <p:sldId id="381" r:id="rId4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79"/>
    <p:restoredTop sz="94656"/>
  </p:normalViewPr>
  <p:slideViewPr>
    <p:cSldViewPr snapToGrid="0">
      <p:cViewPr varScale="1">
        <p:scale>
          <a:sx n="107" d="100"/>
          <a:sy n="107" d="100"/>
        </p:scale>
        <p:origin x="4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2827F-D572-4F48-9DAE-121C92E0BD00}" type="datetimeFigureOut">
              <a:rPr lang="el-GR" smtClean="0"/>
              <a:t>24/10/24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343A30-918F-7544-BF7E-81D1F11A0222}" type="slidenum">
              <a:rPr lang="el-GR" smtClean="0"/>
              <a:t>‹#›</a:t>
            </a:fld>
            <a:endParaRPr lang="el-GR"/>
          </a:p>
        </p:txBody>
      </p:sp>
    </p:spTree>
    <p:extLst>
      <p:ext uri="{BB962C8B-B14F-4D97-AF65-F5344CB8AC3E}">
        <p14:creationId xmlns:p14="http://schemas.microsoft.com/office/powerpoint/2010/main" val="3829451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5D9ED173-41FC-4A03-9216-ACD98F450B40}" type="slidenum">
              <a:rPr lang="en-US" altLang="el-GR" smtClean="0"/>
              <a:pPr>
                <a:defRPr/>
              </a:pPr>
              <a:t>21</a:t>
            </a:fld>
            <a:endParaRPr lang="en-US" altLang="el-GR"/>
          </a:p>
        </p:txBody>
      </p:sp>
      <p:sp>
        <p:nvSpPr>
          <p:cNvPr id="5" name="Θέση υποσέλιδου 4"/>
          <p:cNvSpPr>
            <a:spLocks noGrp="1"/>
          </p:cNvSpPr>
          <p:nvPr>
            <p:ph type="ftr" sz="quarter" idx="11"/>
          </p:nvPr>
        </p:nvSpPr>
        <p:spPr/>
        <p:txBody>
          <a:bodyPr/>
          <a:lstStyle/>
          <a:p>
            <a:pPr>
              <a:defRPr/>
            </a:pPr>
            <a:r>
              <a:rPr lang="en-US"/>
              <a:t>13-5-2022</a:t>
            </a:r>
          </a:p>
        </p:txBody>
      </p:sp>
    </p:spTree>
    <p:extLst>
      <p:ext uri="{BB962C8B-B14F-4D97-AF65-F5344CB8AC3E}">
        <p14:creationId xmlns:p14="http://schemas.microsoft.com/office/powerpoint/2010/main" val="607252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C93EE1-2C46-7CD1-BD8E-7D8C572660F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345E1D2-362F-E1A1-51F5-59BCB6D364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C58583DA-050E-F976-A5F7-1E010A88A1CD}"/>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5" name="Θέση υποσέλιδου 4">
            <a:extLst>
              <a:ext uri="{FF2B5EF4-FFF2-40B4-BE49-F238E27FC236}">
                <a16:creationId xmlns:a16="http://schemas.microsoft.com/office/drawing/2014/main" id="{4F686824-047E-0DF3-D143-88C8779C746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42738F2-7CB9-2B7C-6DEA-82C891029247}"/>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290804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5ABE1E-4A1C-03DF-40F7-6F89F64AE56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889069B-6737-AC6C-4EB3-D8BDCCD9178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ABB89D0-ED67-3EEB-51A0-F6C99E3A46E0}"/>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5" name="Θέση υποσέλιδου 4">
            <a:extLst>
              <a:ext uri="{FF2B5EF4-FFF2-40B4-BE49-F238E27FC236}">
                <a16:creationId xmlns:a16="http://schemas.microsoft.com/office/drawing/2014/main" id="{7EE3318E-E8F1-24A7-30E2-A6A2811A652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AC66BEC-047E-64F6-EDAC-407AA1D3F19C}"/>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413930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F1BC4F3-FA23-3754-D898-95CC1DF29E9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4EE0641-4184-0E6C-C99F-B9B461C8F3A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F5D1F79-67FB-30CA-19B4-2CF1EA05919C}"/>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5" name="Θέση υποσέλιδου 4">
            <a:extLst>
              <a:ext uri="{FF2B5EF4-FFF2-40B4-BE49-F238E27FC236}">
                <a16:creationId xmlns:a16="http://schemas.microsoft.com/office/drawing/2014/main" id="{2841F3CB-204A-4F3C-680A-0B3279F0B9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044A079-0C79-F5F8-1B5C-782C80A8D5E4}"/>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1481795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179288"/>
          </a:xfrm>
          <a:prstGeom prst="rect">
            <a:avLst/>
          </a:prstGeom>
        </p:spPr>
        <p:txBody>
          <a:bodyPr anchor="ctr"/>
          <a:lstStyle>
            <a:lvl1pPr algn="l">
              <a:defRPr>
                <a:solidFill>
                  <a:schemeClr val="bg1"/>
                </a:solidFill>
                <a:effectLst>
                  <a:outerShdw blurRad="50800" dist="38100" dir="5400000" algn="t" rotWithShape="0">
                    <a:prstClr val="black">
                      <a:alpha val="40000"/>
                    </a:prstClr>
                  </a:outerShdw>
                </a:effectLst>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527381" y="1508787"/>
            <a:ext cx="11329259" cy="614197"/>
          </a:xfrm>
          <a:prstGeom prst="rect">
            <a:avLst/>
          </a:prstGeom>
        </p:spPr>
        <p:txBody>
          <a:bodyPr anchor="ctr"/>
          <a:lstStyle>
            <a:lvl1pPr marL="0" indent="0">
              <a:buNone/>
              <a:defRPr sz="2667">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541173" y="2411015"/>
            <a:ext cx="11329259" cy="3994316"/>
          </a:xfrm>
          <a:prstGeom prst="rect">
            <a:avLst/>
          </a:prstGeom>
        </p:spPr>
        <p:txBody>
          <a:bodyPr lIns="396000" anchor="t"/>
          <a:lstStyle>
            <a:lvl1pPr marL="0" indent="0">
              <a:buNone/>
              <a:defRPr sz="1867">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62289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D65B1C-3D7B-9308-4493-A5F82C6C38B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B5B3B95-8119-DBE9-5AF4-50D337EAEA2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08CC3DB-44A8-7B25-9A4A-1A4018ADA50C}"/>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5" name="Θέση υποσέλιδου 4">
            <a:extLst>
              <a:ext uri="{FF2B5EF4-FFF2-40B4-BE49-F238E27FC236}">
                <a16:creationId xmlns:a16="http://schemas.microsoft.com/office/drawing/2014/main" id="{E08DCE20-7C3B-D70A-D769-5A4E2FC4475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DA7B8A6-2EBF-26A2-3F96-9751CB892C88}"/>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322778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8AF873-E27A-3027-18A4-2FC34A7F709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FE970C5-BB26-7822-EF94-D8413A421F8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EB7F5BD-1855-ABAF-9D19-E818393D9301}"/>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5" name="Θέση υποσέλιδου 4">
            <a:extLst>
              <a:ext uri="{FF2B5EF4-FFF2-40B4-BE49-F238E27FC236}">
                <a16:creationId xmlns:a16="http://schemas.microsoft.com/office/drawing/2014/main" id="{983BBB24-EB6F-67E1-338B-86ED2B5503C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D760EA5-7CCB-7F06-B71F-F951D9FDC1C1}"/>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30934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1F613D-5E6E-6087-5001-FC74A424EE2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BEAC740-C866-3A55-8A26-7CA6B947FCA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C53E891-A70D-3D42-98C1-5BA25E9069C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F07D7CF-0351-606E-943B-9FFD9A0FBEE0}"/>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6" name="Θέση υποσέλιδου 5">
            <a:extLst>
              <a:ext uri="{FF2B5EF4-FFF2-40B4-BE49-F238E27FC236}">
                <a16:creationId xmlns:a16="http://schemas.microsoft.com/office/drawing/2014/main" id="{99623C39-34EB-586E-1836-68962ECBD41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9B98326-7383-D57D-40A3-53CE2791002A}"/>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1237917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3E86F2-4AF9-1CE0-A3E0-87ED1804445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4072F84-AF59-3A2B-FDA7-91F383672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2FDB01F-7981-F1DA-B44B-B47EE23C2C7C}"/>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35B88D7-866F-DF45-1C80-B20AA02B08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6CE8B75-13FB-07C2-7366-8E4DA7A2D5D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8253D9F-AE18-479B-552C-2DAF814B7C25}"/>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8" name="Θέση υποσέλιδου 7">
            <a:extLst>
              <a:ext uri="{FF2B5EF4-FFF2-40B4-BE49-F238E27FC236}">
                <a16:creationId xmlns:a16="http://schemas.microsoft.com/office/drawing/2014/main" id="{CDD9F182-3F45-DE7E-13FF-4D7877AE5D5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A846A18-6754-CDDC-8B89-2327282B0C2B}"/>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3223291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7886AA-66D9-37C5-E609-24FFDB9EC97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71BD11E-C503-93B0-880A-1364AD199F22}"/>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4" name="Θέση υποσέλιδου 3">
            <a:extLst>
              <a:ext uri="{FF2B5EF4-FFF2-40B4-BE49-F238E27FC236}">
                <a16:creationId xmlns:a16="http://schemas.microsoft.com/office/drawing/2014/main" id="{584AE59B-6A83-970F-DDCD-487824020EB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EF03438-D9B4-06BA-85AE-6F8744959208}"/>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72757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B6ECED1-DD54-AE4D-0EB5-6586E5BD7C8E}"/>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3" name="Θέση υποσέλιδου 2">
            <a:extLst>
              <a:ext uri="{FF2B5EF4-FFF2-40B4-BE49-F238E27FC236}">
                <a16:creationId xmlns:a16="http://schemas.microsoft.com/office/drawing/2014/main" id="{39236D65-C4EB-091A-C853-0DB54819A49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A835515-269A-0853-C34E-4EF44D7C7E86}"/>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3665168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2BADC8-A3CC-85A1-96A0-547C5D1DBB9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06AB13F-8811-52B1-FE33-D5C1757B56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88886D3-A85A-1CE0-0298-976C18657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B04A457-23BD-50C9-4FDF-DFE284C3F10D}"/>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6" name="Θέση υποσέλιδου 5">
            <a:extLst>
              <a:ext uri="{FF2B5EF4-FFF2-40B4-BE49-F238E27FC236}">
                <a16:creationId xmlns:a16="http://schemas.microsoft.com/office/drawing/2014/main" id="{B78F5AF6-F4C5-F8E2-FA7D-C8A7E02BDC3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62E01D9-12FC-FDEC-5325-BA9E236E7C52}"/>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337909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55491D-373E-9551-5C66-885BB1F2535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8280F81-0B0B-2837-B6D2-DA4BEEA55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954453D9-FE42-987F-94C1-15774A0FF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E40D176-AE24-5ED7-1D3C-19C84C9983EC}"/>
              </a:ext>
            </a:extLst>
          </p:cNvPr>
          <p:cNvSpPr>
            <a:spLocks noGrp="1"/>
          </p:cNvSpPr>
          <p:nvPr>
            <p:ph type="dt" sz="half" idx="10"/>
          </p:nvPr>
        </p:nvSpPr>
        <p:spPr/>
        <p:txBody>
          <a:bodyPr/>
          <a:lstStyle/>
          <a:p>
            <a:fld id="{8B7DDAE8-DA0D-D641-BC4B-837D70F88478}" type="datetimeFigureOut">
              <a:rPr lang="el-GR" smtClean="0"/>
              <a:t>24/10/24</a:t>
            </a:fld>
            <a:endParaRPr lang="el-GR"/>
          </a:p>
        </p:txBody>
      </p:sp>
      <p:sp>
        <p:nvSpPr>
          <p:cNvPr id="6" name="Θέση υποσέλιδου 5">
            <a:extLst>
              <a:ext uri="{FF2B5EF4-FFF2-40B4-BE49-F238E27FC236}">
                <a16:creationId xmlns:a16="http://schemas.microsoft.com/office/drawing/2014/main" id="{0062F790-3FC8-AEAF-279F-2164F21664E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E1E1F83-E1A5-25C1-6161-A90FF3C379C1}"/>
              </a:ext>
            </a:extLst>
          </p:cNvPr>
          <p:cNvSpPr>
            <a:spLocks noGrp="1"/>
          </p:cNvSpPr>
          <p:nvPr>
            <p:ph type="sldNum" sz="quarter" idx="12"/>
          </p:nvPr>
        </p:nvSpPr>
        <p:spPr/>
        <p:txBody>
          <a:bodyPr/>
          <a:lstStyle/>
          <a:p>
            <a:fld id="{03519479-33D4-0441-8731-369272B5FDD4}" type="slidenum">
              <a:rPr lang="el-GR" smtClean="0"/>
              <a:t>‹#›</a:t>
            </a:fld>
            <a:endParaRPr lang="el-GR"/>
          </a:p>
        </p:txBody>
      </p:sp>
    </p:spTree>
    <p:extLst>
      <p:ext uri="{BB962C8B-B14F-4D97-AF65-F5344CB8AC3E}">
        <p14:creationId xmlns:p14="http://schemas.microsoft.com/office/powerpoint/2010/main" val="178633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650EB03-26CE-A16A-062D-0ADC33AF2B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0C1CA6-E72C-D174-9DD3-513B7FE9C7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61141CF-26D0-DA28-3A8B-CA2120C396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B7DDAE8-DA0D-D641-BC4B-837D70F88478}" type="datetimeFigureOut">
              <a:rPr lang="el-GR" smtClean="0"/>
              <a:t>24/10/24</a:t>
            </a:fld>
            <a:endParaRPr lang="el-GR"/>
          </a:p>
        </p:txBody>
      </p:sp>
      <p:sp>
        <p:nvSpPr>
          <p:cNvPr id="5" name="Θέση υποσέλιδου 4">
            <a:extLst>
              <a:ext uri="{FF2B5EF4-FFF2-40B4-BE49-F238E27FC236}">
                <a16:creationId xmlns:a16="http://schemas.microsoft.com/office/drawing/2014/main" id="{49BAEA03-F7B3-30E9-8B63-BB48DBD5B2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3B42DCC-270C-D526-91A4-67BED12241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3519479-33D4-0441-8731-369272B5FDD4}" type="slidenum">
              <a:rPr lang="el-GR" smtClean="0"/>
              <a:t>‹#›</a:t>
            </a:fld>
            <a:endParaRPr lang="el-GR"/>
          </a:p>
        </p:txBody>
      </p:sp>
    </p:spTree>
    <p:extLst>
      <p:ext uri="{BB962C8B-B14F-4D97-AF65-F5344CB8AC3E}">
        <p14:creationId xmlns:p14="http://schemas.microsoft.com/office/powerpoint/2010/main" val="495568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A7E115-205C-E602-65A4-7E9276EA5485}"/>
              </a:ext>
            </a:extLst>
          </p:cNvPr>
          <p:cNvSpPr>
            <a:spLocks noGrp="1"/>
          </p:cNvSpPr>
          <p:nvPr>
            <p:ph type="ctrTitle"/>
          </p:nvPr>
        </p:nvSpPr>
        <p:spPr>
          <a:xfrm>
            <a:off x="1524000" y="551962"/>
            <a:ext cx="9144000" cy="2659324"/>
          </a:xfrm>
        </p:spPr>
        <p:txBody>
          <a:bodyPr anchor="ctr">
            <a:normAutofit/>
          </a:bodyPr>
          <a:lstStyle/>
          <a:p>
            <a:r>
              <a:rPr lang="el-GR" sz="4800" b="1" dirty="0"/>
              <a:t>ΙΟΝΙΟ ΠΑΝΕΠΙΣΤΗΜΙΟ</a:t>
            </a:r>
            <a:br>
              <a:rPr lang="el-GR" sz="5600" dirty="0"/>
            </a:br>
            <a:r>
              <a:rPr lang="el-GR" sz="3200" dirty="0">
                <a:latin typeface="Arial" panose="020B0604020202020204" pitchFamily="34" charset="0"/>
                <a:cs typeface="Arial" panose="020B0604020202020204" pitchFamily="34" charset="0"/>
              </a:rPr>
              <a:t>ΤΜΗΜΑ ΨΗΦΙΑΚΩΝ ΜΕΣΩΝ </a:t>
            </a:r>
            <a:br>
              <a:rPr lang="el-GR" sz="3200" dirty="0">
                <a:latin typeface="Arial" panose="020B0604020202020204" pitchFamily="34" charset="0"/>
                <a:cs typeface="Arial" panose="020B0604020202020204" pitchFamily="34" charset="0"/>
              </a:rPr>
            </a:br>
            <a:r>
              <a:rPr lang="el-GR" sz="3200" dirty="0">
                <a:latin typeface="Arial" panose="020B0604020202020204" pitchFamily="34" charset="0"/>
                <a:cs typeface="Arial" panose="020B0604020202020204" pitchFamily="34" charset="0"/>
              </a:rPr>
              <a:t>ΚΑΙ </a:t>
            </a:r>
            <a:br>
              <a:rPr lang="el-GR" sz="3200" dirty="0">
                <a:latin typeface="Arial" panose="020B0604020202020204" pitchFamily="34" charset="0"/>
                <a:cs typeface="Arial" panose="020B0604020202020204" pitchFamily="34" charset="0"/>
              </a:rPr>
            </a:br>
            <a:r>
              <a:rPr lang="el-GR" sz="3200" dirty="0">
                <a:latin typeface="Arial" panose="020B0604020202020204" pitchFamily="34" charset="0"/>
                <a:cs typeface="Arial" panose="020B0604020202020204" pitchFamily="34" charset="0"/>
              </a:rPr>
              <a:t>ΕΠΙΚΟΙΝΩΝΙΑΣ</a:t>
            </a:r>
          </a:p>
        </p:txBody>
      </p:sp>
      <p:sp>
        <p:nvSpPr>
          <p:cNvPr id="3" name="Υπότιτλος 2">
            <a:extLst>
              <a:ext uri="{FF2B5EF4-FFF2-40B4-BE49-F238E27FC236}">
                <a16:creationId xmlns:a16="http://schemas.microsoft.com/office/drawing/2014/main" id="{2E696A19-9E72-0064-6C16-B8CEA49217A0}"/>
              </a:ext>
            </a:extLst>
          </p:cNvPr>
          <p:cNvSpPr>
            <a:spLocks noGrp="1"/>
          </p:cNvSpPr>
          <p:nvPr>
            <p:ph type="subTitle" idx="1"/>
          </p:nvPr>
        </p:nvSpPr>
        <p:spPr>
          <a:xfrm>
            <a:off x="1415144" y="3646715"/>
            <a:ext cx="9144000" cy="2659311"/>
          </a:xfrm>
        </p:spPr>
        <p:txBody>
          <a:bodyPr anchor="ctr">
            <a:noAutofit/>
          </a:bodyPr>
          <a:lstStyle/>
          <a:p>
            <a:r>
              <a:rPr lang="el-GR" b="1" dirty="0">
                <a:latin typeface="Arial" panose="020B0604020202020204" pitchFamily="34" charset="0"/>
                <a:cs typeface="Arial" panose="020B0604020202020204" pitchFamily="34" charset="0"/>
              </a:rPr>
              <a:t>Μέθοδοι Ποιοτικής και Ποσοτικής Έρευνας </a:t>
            </a:r>
          </a:p>
          <a:p>
            <a:r>
              <a:rPr lang="el-GR" sz="2000" i="1" dirty="0">
                <a:latin typeface="Arial" panose="020B0604020202020204" pitchFamily="34" charset="0"/>
                <a:cs typeface="Arial" panose="020B0604020202020204" pitchFamily="34" charset="0"/>
              </a:rPr>
              <a:t>Σχεδιασμός ποιοτικής έρευνας</a:t>
            </a:r>
          </a:p>
          <a:p>
            <a:r>
              <a:rPr lang="el-GR" i="1" dirty="0">
                <a:latin typeface="Arial" panose="020B0604020202020204" pitchFamily="34" charset="0"/>
                <a:cs typeface="Arial" panose="020B0604020202020204" pitchFamily="34" charset="0"/>
              </a:rPr>
              <a:t> </a:t>
            </a:r>
          </a:p>
          <a:p>
            <a:r>
              <a:rPr lang="el-GR" sz="2000" dirty="0">
                <a:latin typeface="Arial" panose="020B0604020202020204" pitchFamily="34" charset="0"/>
                <a:cs typeface="Arial" panose="020B0604020202020204" pitchFamily="34" charset="0"/>
              </a:rPr>
              <a:t>Δρ. Ζαχαρένια </a:t>
            </a:r>
            <a:r>
              <a:rPr lang="el-GR" sz="2000" dirty="0" err="1">
                <a:latin typeface="Arial" panose="020B0604020202020204" pitchFamily="34" charset="0"/>
                <a:cs typeface="Arial" panose="020B0604020202020204" pitchFamily="34" charset="0"/>
              </a:rPr>
              <a:t>Πιλιτσίδου</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45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2DFD56-AE48-F5C9-78D5-52BCED6778A5}"/>
              </a:ext>
            </a:extLst>
          </p:cNvPr>
          <p:cNvSpPr>
            <a:spLocks noGrp="1"/>
          </p:cNvSpPr>
          <p:nvPr>
            <p:ph type="title"/>
          </p:nvPr>
        </p:nvSpPr>
        <p:spPr/>
        <p:txBody>
          <a:bodyPr/>
          <a:lstStyle/>
          <a:p>
            <a:pPr algn="ctr"/>
            <a:r>
              <a:rPr lang="el-GR" dirty="0"/>
              <a:t>ΕΡΕΥΝΗΤΙΚΑ ΕΡΩΤΗΜΑΤΑ </a:t>
            </a:r>
          </a:p>
        </p:txBody>
      </p:sp>
      <p:sp>
        <p:nvSpPr>
          <p:cNvPr id="3" name="Θέση περιεχομένου 2">
            <a:extLst>
              <a:ext uri="{FF2B5EF4-FFF2-40B4-BE49-F238E27FC236}">
                <a16:creationId xmlns:a16="http://schemas.microsoft.com/office/drawing/2014/main" id="{63E3E74B-AA03-6C16-BEEB-1D7009823CAF}"/>
              </a:ext>
            </a:extLst>
          </p:cNvPr>
          <p:cNvSpPr>
            <a:spLocks noGrp="1"/>
          </p:cNvSpPr>
          <p:nvPr>
            <p:ph idx="1"/>
          </p:nvPr>
        </p:nvSpPr>
        <p:spPr>
          <a:xfrm>
            <a:off x="838200" y="1825625"/>
            <a:ext cx="10515600" cy="3780518"/>
          </a:xfrm>
        </p:spPr>
        <p:txBody>
          <a:bodyPr/>
          <a:lstStyle/>
          <a:p>
            <a:pPr>
              <a:lnSpc>
                <a:spcPct val="150000"/>
              </a:lnSpc>
            </a:pPr>
            <a:r>
              <a:rPr lang="el-GR" dirty="0"/>
              <a:t>Αποτελούν τη ραχοκοκαλιά του ερευνητικού σχεδιασμού </a:t>
            </a:r>
          </a:p>
          <a:p>
            <a:pPr>
              <a:lnSpc>
                <a:spcPct val="150000"/>
              </a:lnSpc>
            </a:pPr>
            <a:r>
              <a:rPr lang="el-GR" dirty="0"/>
              <a:t>Το ερευνητικό ερώτημα είναι σχεδιασμένο να απαντηθεί από την ίδια την έρευνα και δεν αποτελεί ερώτηση του συνεντευκτή</a:t>
            </a:r>
          </a:p>
          <a:p>
            <a:pPr>
              <a:lnSpc>
                <a:spcPct val="150000"/>
              </a:lnSpc>
            </a:pPr>
            <a:r>
              <a:rPr lang="el-GR" dirty="0"/>
              <a:t>Πρέπει να είναι διατυπωμένα με σαφήνεια</a:t>
            </a:r>
          </a:p>
          <a:p>
            <a:pPr marL="0" indent="0">
              <a:lnSpc>
                <a:spcPct val="150000"/>
              </a:lnSpc>
              <a:buNone/>
            </a:pPr>
            <a:endParaRPr lang="el-GR" dirty="0"/>
          </a:p>
        </p:txBody>
      </p:sp>
    </p:spTree>
    <p:extLst>
      <p:ext uri="{BB962C8B-B14F-4D97-AF65-F5344CB8AC3E}">
        <p14:creationId xmlns:p14="http://schemas.microsoft.com/office/powerpoint/2010/main" val="2041395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447010-DD00-23B8-4515-7E0267F5AEE0}"/>
              </a:ext>
            </a:extLst>
          </p:cNvPr>
          <p:cNvSpPr>
            <a:spLocks noGrp="1"/>
          </p:cNvSpPr>
          <p:nvPr>
            <p:ph type="title"/>
          </p:nvPr>
        </p:nvSpPr>
        <p:spPr/>
        <p:txBody>
          <a:bodyPr/>
          <a:lstStyle/>
          <a:p>
            <a:pPr algn="ctr"/>
            <a:r>
              <a:rPr lang="el-GR" dirty="0"/>
              <a:t>ΕΡΕΥΝΗΤΙΚΑ ΕΡΩΤΗΜΑΤΑ </a:t>
            </a:r>
          </a:p>
        </p:txBody>
      </p:sp>
      <p:sp>
        <p:nvSpPr>
          <p:cNvPr id="3" name="Θέση περιεχομένου 2">
            <a:extLst>
              <a:ext uri="{FF2B5EF4-FFF2-40B4-BE49-F238E27FC236}">
                <a16:creationId xmlns:a16="http://schemas.microsoft.com/office/drawing/2014/main" id="{482C91D3-5BB8-93F9-B83F-67307EB2AF2D}"/>
              </a:ext>
            </a:extLst>
          </p:cNvPr>
          <p:cNvSpPr>
            <a:spLocks noGrp="1"/>
          </p:cNvSpPr>
          <p:nvPr>
            <p:ph idx="1"/>
          </p:nvPr>
        </p:nvSpPr>
        <p:spPr/>
        <p:txBody>
          <a:bodyPr/>
          <a:lstStyle/>
          <a:p>
            <a:pPr marL="0" indent="0">
              <a:buNone/>
            </a:pPr>
            <a:r>
              <a:rPr lang="el-GR" dirty="0">
                <a:effectLst/>
                <a:latin typeface="Times New Roman" panose="02020603050405020304" pitchFamily="18" charset="0"/>
                <a:cs typeface="Times New Roman" panose="02020603050405020304" pitchFamily="18" charset="0"/>
              </a:rPr>
              <a:t>Τα ερευνητικά ερωτήματα στην ποιοτική έρευνα είναι ευρύτερα από τις υποθέσεις στην ποσοτική έρευνα. Χρειάζεται να είναι ανοιχτά και να προσανατολίζονται σε μια γενική κατεύθυνση, και όχι συγκεκριμένες απαντήσεις. </a:t>
            </a:r>
          </a:p>
          <a:p>
            <a:pPr marL="0" indent="0">
              <a:buNone/>
            </a:pPr>
            <a:r>
              <a:rPr lang="el-GR" dirty="0">
                <a:effectLst/>
                <a:latin typeface="Times New Roman" panose="02020603050405020304" pitchFamily="18" charset="0"/>
                <a:cs typeface="Times New Roman" panose="02020603050405020304" pitchFamily="18" charset="0"/>
              </a:rPr>
              <a:t>Αποσκοπούν σε λεπτομερείς περιγραφές ή και εξηγήσεις και επιτρέπουν τη σύλληψη απρόσμενων πτυχών του υπό διερεύνηση φαινομένου. </a:t>
            </a:r>
            <a:r>
              <a:rPr lang="el-GR" u="sng" dirty="0">
                <a:effectLst/>
                <a:latin typeface="Times New Roman" panose="02020603050405020304" pitchFamily="18" charset="0"/>
                <a:cs typeface="Times New Roman" panose="02020603050405020304" pitchFamily="18" charset="0"/>
              </a:rPr>
              <a:t>Είναι ευέλικτα και, σε αντίθεση με την ποσοτική έρευνα, τροποποιούνται ή επαναδιατυπώνονται από τους ερευνητές εφόσον χρειαστεί κατά τη διάρκεια της ερευνητικής διαδικασίας. </a:t>
            </a:r>
            <a:endParaRPr lang="el-GR" u="sng"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524729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07B4D3-F7E5-1B46-96A6-CE738E12CF1F}"/>
              </a:ext>
            </a:extLst>
          </p:cNvPr>
          <p:cNvSpPr>
            <a:spLocks noGrp="1"/>
          </p:cNvSpPr>
          <p:nvPr>
            <p:ph type="title"/>
          </p:nvPr>
        </p:nvSpPr>
        <p:spPr/>
        <p:txBody>
          <a:bodyPr>
            <a:normAutofit/>
          </a:bodyPr>
          <a:lstStyle/>
          <a:p>
            <a:pPr algn="ctr"/>
            <a:r>
              <a:rPr lang="el-GR" sz="3600" dirty="0"/>
              <a:t>ΠΑΡΑΔΕΙΓΜΑΤΑ ΕΡΕΥΝΗΤΙΚΩΝ ΕΡΩΤΗΜΑΤΩΝ</a:t>
            </a:r>
          </a:p>
        </p:txBody>
      </p:sp>
      <p:sp>
        <p:nvSpPr>
          <p:cNvPr id="3" name="Θέση περιεχομένου 2">
            <a:extLst>
              <a:ext uri="{FF2B5EF4-FFF2-40B4-BE49-F238E27FC236}">
                <a16:creationId xmlns:a16="http://schemas.microsoft.com/office/drawing/2014/main" id="{9CEB648E-94EC-76AA-9D6E-DE7E92E1F181}"/>
              </a:ext>
            </a:extLst>
          </p:cNvPr>
          <p:cNvSpPr>
            <a:spLocks noGrp="1"/>
          </p:cNvSpPr>
          <p:nvPr>
            <p:ph idx="1"/>
          </p:nvPr>
        </p:nvSpPr>
        <p:spPr/>
        <p:txBody>
          <a:bodyPr/>
          <a:lstStyle/>
          <a:p>
            <a:r>
              <a:rPr lang="el-GR" dirty="0"/>
              <a:t>Πώς κατανοούν οι συμμετέχοντες;</a:t>
            </a:r>
          </a:p>
          <a:p>
            <a:r>
              <a:rPr lang="el-GR" dirty="0"/>
              <a:t>Πώς ερμηνεύουν;</a:t>
            </a:r>
          </a:p>
          <a:p>
            <a:r>
              <a:rPr lang="el-GR" dirty="0"/>
              <a:t>Πώς παράγεται το συναίσθημα, πώς εξελίσσεται;</a:t>
            </a:r>
          </a:p>
          <a:p>
            <a:r>
              <a:rPr lang="el-GR" dirty="0"/>
              <a:t>Ποιες αντιλήψεις; Αναπαραστάσεις; Προσδοκίες;</a:t>
            </a:r>
          </a:p>
          <a:p>
            <a:r>
              <a:rPr lang="el-GR" dirty="0"/>
              <a:t>Με ποιους τρόπους βιώνουν; Ή βίωσαν….</a:t>
            </a:r>
          </a:p>
          <a:p>
            <a:r>
              <a:rPr lang="el-GR" dirty="0"/>
              <a:t>Ποιες στρατηγικές χρησιμοποιούν για να….</a:t>
            </a:r>
          </a:p>
          <a:p>
            <a:r>
              <a:rPr lang="el-GR" dirty="0"/>
              <a:t>Με ποιον τρόπο λαμβάνει χώρα;</a:t>
            </a:r>
          </a:p>
        </p:txBody>
      </p:sp>
    </p:spTree>
    <p:extLst>
      <p:ext uri="{BB962C8B-B14F-4D97-AF65-F5344CB8AC3E}">
        <p14:creationId xmlns:p14="http://schemas.microsoft.com/office/powerpoint/2010/main" val="342092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10CE0C-3C2F-36D7-03C3-94370693249A}"/>
              </a:ext>
            </a:extLst>
          </p:cNvPr>
          <p:cNvSpPr>
            <a:spLocks noGrp="1"/>
          </p:cNvSpPr>
          <p:nvPr>
            <p:ph type="title"/>
          </p:nvPr>
        </p:nvSpPr>
        <p:spPr/>
        <p:txBody>
          <a:bodyPr/>
          <a:lstStyle/>
          <a:p>
            <a:pPr algn="ctr"/>
            <a:r>
              <a:rPr lang="el-GR" dirty="0"/>
              <a:t>ΔΕΙΓΜΑΤΟΛΗΨΙΑ ΠΟΙΟΤΙΚΗΣ ΕΡΕΥΝΑΣ</a:t>
            </a:r>
          </a:p>
        </p:txBody>
      </p:sp>
      <p:sp>
        <p:nvSpPr>
          <p:cNvPr id="3" name="Θέση περιεχομένου 2">
            <a:extLst>
              <a:ext uri="{FF2B5EF4-FFF2-40B4-BE49-F238E27FC236}">
                <a16:creationId xmlns:a16="http://schemas.microsoft.com/office/drawing/2014/main" id="{6E91EF2E-C8E7-D349-3C6C-C9C2F549E6BB}"/>
              </a:ext>
            </a:extLst>
          </p:cNvPr>
          <p:cNvSpPr>
            <a:spLocks noGrp="1"/>
          </p:cNvSpPr>
          <p:nvPr>
            <p:ph idx="1"/>
          </p:nvPr>
        </p:nvSpPr>
        <p:spPr/>
        <p:txBody>
          <a:bodyPr>
            <a:normAutofit lnSpcReduction="10000"/>
          </a:bodyPr>
          <a:lstStyle/>
          <a:p>
            <a:pPr marL="0" indent="0">
              <a:lnSpc>
                <a:spcPct val="150000"/>
              </a:lnSpc>
              <a:buNone/>
            </a:pPr>
            <a:r>
              <a:rPr lang="el-GR" dirty="0">
                <a:effectLst/>
                <a:latin typeface="Times New Roman" panose="02020603050405020304" pitchFamily="18" charset="0"/>
                <a:cs typeface="Times New Roman" panose="02020603050405020304" pitchFamily="18" charset="0"/>
              </a:rPr>
              <a:t>Η δειγματοληψία αναφέρεται στη μέθοδο που χρησιμοποιείται από τους ερευνητές για την επιλογή ενός δεδομένου αριθμού ανθρώπων (ή πραγμάτων) από έναν πληθυσμό για να συμπεριληφθούν σε μια μελέτη. Με άλλα λόγια η δειγματοληψία αφορά στην στρατηγική για την επιλογή του δείγματος της έρευνας το οποίο χρησιμοποιείται για πρακτικούς λόγους, αφού συνήθως δεν είναι εφικτό να συλλεγούν δεδομένα από όλα τα άτομα σε έναν πληθυσμό </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1837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3968E4-94A4-BFE6-1BF3-A95C831ED397}"/>
              </a:ext>
            </a:extLst>
          </p:cNvPr>
          <p:cNvSpPr>
            <a:spLocks noGrp="1"/>
          </p:cNvSpPr>
          <p:nvPr>
            <p:ph type="title"/>
          </p:nvPr>
        </p:nvSpPr>
        <p:spPr/>
        <p:txBody>
          <a:bodyPr>
            <a:noAutofit/>
          </a:bodyPr>
          <a:lstStyle/>
          <a:p>
            <a:br>
              <a:rPr lang="el-GR" sz="3600" dirty="0">
                <a:effectLst/>
              </a:rPr>
            </a:br>
            <a:r>
              <a:rPr lang="el-GR" sz="3600" dirty="0">
                <a:effectLst/>
              </a:rPr>
              <a:t>Ακραίες ή αποκλίνουσες περιπτώσεις (</a:t>
            </a:r>
            <a:r>
              <a:rPr lang="en" sz="3600" dirty="0">
                <a:effectLst/>
              </a:rPr>
              <a:t>extreme or deviant case sampling) </a:t>
            </a:r>
            <a:br>
              <a:rPr lang="en" sz="3600" dirty="0">
                <a:effectLst/>
              </a:rPr>
            </a:br>
            <a:endParaRPr lang="el-GR" sz="3600" dirty="0"/>
          </a:p>
        </p:txBody>
      </p:sp>
      <p:sp>
        <p:nvSpPr>
          <p:cNvPr id="3" name="Θέση περιεχομένου 2">
            <a:extLst>
              <a:ext uri="{FF2B5EF4-FFF2-40B4-BE49-F238E27FC236}">
                <a16:creationId xmlns:a16="http://schemas.microsoft.com/office/drawing/2014/main" id="{E72270E6-756F-EEC9-F866-8AAD6E84812F}"/>
              </a:ext>
            </a:extLst>
          </p:cNvPr>
          <p:cNvSpPr>
            <a:spLocks noGrp="1"/>
          </p:cNvSpPr>
          <p:nvPr>
            <p:ph idx="1"/>
          </p:nvPr>
        </p:nvSpPr>
        <p:spPr>
          <a:xfrm>
            <a:off x="348343" y="1825624"/>
            <a:ext cx="11005457" cy="4890861"/>
          </a:xfrm>
        </p:spPr>
        <p:txBody>
          <a:bodyPr>
            <a:normAutofit fontScale="92500" lnSpcReduction="20000"/>
          </a:bodyPr>
          <a:lstStyle/>
          <a:p>
            <a:pPr algn="just">
              <a:lnSpc>
                <a:spcPct val="150000"/>
              </a:lnSpc>
            </a:pPr>
            <a:r>
              <a:rPr lang="el-GR" sz="2400" dirty="0">
                <a:effectLst/>
                <a:latin typeface="Calibri" panose="020F0502020204030204" pitchFamily="34" charset="0"/>
                <a:cs typeface="Calibri" panose="020F0502020204030204" pitchFamily="34" charset="0"/>
              </a:rPr>
              <a:t>Στη στρατηγική́ αυτή́ επιλέγονται περιπτώσεις οι οποίες με κάποιον τρόπο είναι είτε ασυνήθιστες είτε ξεχωριστές, όπως περιπτώσεις αξιοσημείωτης επιτυχίας ή αποτυχίας. Για παράδειγμα, σε μια έρευνα αξιολόγησης, η μελέτη προγραμμάτων που αποδίδουν ελάχιστα ή αντιθέτως παρουσιάζουν εντυπωσιακή́ απόδοση θα ήταν πολύ́ χρήσιμη για την κατανόηση των συνθηκών εκείνων που ευνοούν ή όχι τη λειτουργικότητά τους και θα μπορούσε να οδηγήσει στη βελτίωση όλων των προγραμμάτων (ενός σχολείου, ενός οργανισμού́ κ.λπ.). </a:t>
            </a:r>
          </a:p>
          <a:p>
            <a:pPr algn="just">
              <a:lnSpc>
                <a:spcPct val="150000"/>
              </a:lnSpc>
            </a:pPr>
            <a:r>
              <a:rPr lang="el-GR" sz="2400" dirty="0">
                <a:effectLst/>
                <a:latin typeface="Calibri" panose="020F0502020204030204" pitchFamily="34" charset="0"/>
                <a:cs typeface="Calibri" panose="020F0502020204030204" pitchFamily="34" charset="0"/>
              </a:rPr>
              <a:t>Στην περίπτωση, μάλιστα, όπου ο ερευνητής διαθέτει περιορισμένους πόρους και χρόνο, η εστίαση σε λίγες μόνο περιπτώσεις, από́ τις οποίες μπορεί́ να συγκεντρώσει τη μέγιστη πληροφόρηση, ως στρατηγική́ δειγματοληψίας μπορεί́ να αποβεί́ ιδιαίτερα χρήσιμη. </a:t>
            </a:r>
          </a:p>
          <a:p>
            <a:endParaRPr lang="el-GR" dirty="0"/>
          </a:p>
        </p:txBody>
      </p:sp>
    </p:spTree>
    <p:extLst>
      <p:ext uri="{BB962C8B-B14F-4D97-AF65-F5344CB8AC3E}">
        <p14:creationId xmlns:p14="http://schemas.microsoft.com/office/powerpoint/2010/main" val="2628885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170F91-02F4-B0A0-3552-8CC030D13904}"/>
              </a:ext>
            </a:extLst>
          </p:cNvPr>
          <p:cNvSpPr>
            <a:spLocks noGrp="1"/>
          </p:cNvSpPr>
          <p:nvPr>
            <p:ph type="title"/>
          </p:nvPr>
        </p:nvSpPr>
        <p:spPr/>
        <p:txBody>
          <a:bodyPr>
            <a:normAutofit fontScale="90000"/>
          </a:bodyPr>
          <a:lstStyle/>
          <a:p>
            <a:pPr algn="ctr"/>
            <a:br>
              <a:rPr lang="el-GR" sz="3600" dirty="0">
                <a:effectLst/>
              </a:rPr>
            </a:br>
            <a:r>
              <a:rPr lang="el-GR" sz="3600" dirty="0">
                <a:effectLst/>
              </a:rPr>
              <a:t>Δειγματοληψία έντασης (</a:t>
            </a:r>
            <a:r>
              <a:rPr lang="en" sz="3600" dirty="0">
                <a:effectLst/>
              </a:rPr>
              <a:t>intensity sampling) </a:t>
            </a:r>
            <a:br>
              <a:rPr lang="en" sz="3600" dirty="0">
                <a:effectLst/>
              </a:rPr>
            </a:br>
            <a:endParaRPr lang="el-GR" sz="3600" dirty="0"/>
          </a:p>
        </p:txBody>
      </p:sp>
      <p:sp>
        <p:nvSpPr>
          <p:cNvPr id="3" name="Θέση περιεχομένου 2">
            <a:extLst>
              <a:ext uri="{FF2B5EF4-FFF2-40B4-BE49-F238E27FC236}">
                <a16:creationId xmlns:a16="http://schemas.microsoft.com/office/drawing/2014/main" id="{8110A576-2D4A-8C44-EAFE-BE940116B378}"/>
              </a:ext>
            </a:extLst>
          </p:cNvPr>
          <p:cNvSpPr>
            <a:spLocks noGrp="1"/>
          </p:cNvSpPr>
          <p:nvPr>
            <p:ph idx="1"/>
          </p:nvPr>
        </p:nvSpPr>
        <p:spPr/>
        <p:txBody>
          <a:bodyPr>
            <a:normAutofit lnSpcReduction="10000"/>
          </a:bodyPr>
          <a:lstStyle/>
          <a:p>
            <a:pPr marL="0" indent="0">
              <a:lnSpc>
                <a:spcPct val="150000"/>
              </a:lnSpc>
              <a:buNone/>
            </a:pPr>
            <a:r>
              <a:rPr lang="el-GR" sz="2400" dirty="0">
                <a:effectLst/>
                <a:latin typeface="Times New Roman" panose="02020603050405020304" pitchFamily="18" charset="0"/>
                <a:cs typeface="Times New Roman" panose="02020603050405020304" pitchFamily="18" charset="0"/>
              </a:rPr>
              <a:t>Η στρατηγική αυτή ακολουθεί την ίδια λογική με την προηγούμενη, με τη διαφορά ότι οι περιπτώσεις που επιλέγονται </a:t>
            </a:r>
            <a:r>
              <a:rPr lang="el-GR" sz="2400" dirty="0" err="1">
                <a:effectLst/>
                <a:latin typeface="Times New Roman" panose="02020603050405020304" pitchFamily="18" charset="0"/>
                <a:cs typeface="Times New Roman" panose="02020603050405020304" pitchFamily="18" charset="0"/>
              </a:rPr>
              <a:t>εκδηλώνουν</a:t>
            </a:r>
            <a:r>
              <a:rPr lang="el-GR" sz="2400" dirty="0">
                <a:effectLst/>
                <a:latin typeface="Times New Roman" panose="02020603050405020304" pitchFamily="18" charset="0"/>
                <a:cs typeface="Times New Roman" panose="02020603050405020304" pitchFamily="18" charset="0"/>
              </a:rPr>
              <a:t> τα χαρακτηριστικά́ που ενδιαφέρουν τον ερευνητή με έντονο τρόπο αλλά́ όχι ακραίο, όπως στην αποκλίνουσα δειγματοληψία, καθώς τέτοιες ακραίες περιπτώσεις μπορεί να διαστρεβλώσουν το υπό μελέτη φαινόμενο. Η συγκεκριμένη δειγματοληψία συχνά́ εφαρμόζεται στην ευρετική έρευνα, η οποία εστιάζει στις έντονες προσωπικές εμπειρίες του ερευνητή, ή και των συνερευνητών του π.χ. εμπειρίες μοναξιάς ή ζήλειας. </a:t>
            </a:r>
            <a:endParaRPr lang="el-GR" dirty="0"/>
          </a:p>
        </p:txBody>
      </p:sp>
    </p:spTree>
    <p:extLst>
      <p:ext uri="{BB962C8B-B14F-4D97-AF65-F5344CB8AC3E}">
        <p14:creationId xmlns:p14="http://schemas.microsoft.com/office/powerpoint/2010/main" val="3366854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AA11E8-056B-9D7E-292D-6BB0D3DB8E3D}"/>
              </a:ext>
            </a:extLst>
          </p:cNvPr>
          <p:cNvSpPr>
            <a:spLocks noGrp="1"/>
          </p:cNvSpPr>
          <p:nvPr>
            <p:ph type="title"/>
          </p:nvPr>
        </p:nvSpPr>
        <p:spPr/>
        <p:txBody>
          <a:bodyPr>
            <a:normAutofit fontScale="90000"/>
          </a:bodyPr>
          <a:lstStyle/>
          <a:p>
            <a:br>
              <a:rPr lang="el-GR" sz="3600" dirty="0">
                <a:effectLst/>
                <a:latin typeface="TimesNewRomanPSMT"/>
              </a:rPr>
            </a:br>
            <a:r>
              <a:rPr lang="el-GR" sz="3600" dirty="0">
                <a:effectLst/>
                <a:latin typeface="TimesNewRomanPSMT"/>
              </a:rPr>
              <a:t>Δειγματοληψία τυπικής περίπτωσης (</a:t>
            </a:r>
            <a:r>
              <a:rPr lang="en" sz="3600" dirty="0">
                <a:effectLst/>
                <a:latin typeface="TimesNewRomanPSMT"/>
              </a:rPr>
              <a:t>typical case sampling) </a:t>
            </a:r>
            <a:br>
              <a:rPr lang="en" dirty="0">
                <a:effectLst/>
              </a:rPr>
            </a:br>
            <a:endParaRPr lang="el-GR" dirty="0"/>
          </a:p>
        </p:txBody>
      </p:sp>
      <p:sp>
        <p:nvSpPr>
          <p:cNvPr id="3" name="Θέση περιεχομένου 2">
            <a:extLst>
              <a:ext uri="{FF2B5EF4-FFF2-40B4-BE49-F238E27FC236}">
                <a16:creationId xmlns:a16="http://schemas.microsoft.com/office/drawing/2014/main" id="{F8B9D393-19DE-BA8C-3972-0FFA5D331674}"/>
              </a:ext>
            </a:extLst>
          </p:cNvPr>
          <p:cNvSpPr>
            <a:spLocks noGrp="1"/>
          </p:cNvSpPr>
          <p:nvPr>
            <p:ph idx="1"/>
          </p:nvPr>
        </p:nvSpPr>
        <p:spPr/>
        <p:txBody>
          <a:bodyPr>
            <a:normAutofit lnSpcReduction="10000"/>
          </a:bodyPr>
          <a:lstStyle/>
          <a:p>
            <a:pPr>
              <a:lnSpc>
                <a:spcPct val="150000"/>
              </a:lnSpc>
            </a:pPr>
            <a:r>
              <a:rPr lang="el-GR" sz="2400" dirty="0">
                <a:effectLst/>
                <a:latin typeface="Calibri" panose="020F0502020204030204" pitchFamily="34" charset="0"/>
                <a:cs typeface="Calibri" panose="020F0502020204030204" pitchFamily="34" charset="0"/>
              </a:rPr>
              <a:t>Στόχος αυτής της δειγματοληψίας είναι η επιλογή́ περιπτώσεων που </a:t>
            </a:r>
            <a:r>
              <a:rPr lang="el-GR" sz="2400" dirty="0" err="1">
                <a:effectLst/>
                <a:latin typeface="Calibri" panose="020F0502020204030204" pitchFamily="34" charset="0"/>
                <a:cs typeface="Calibri" panose="020F0502020204030204" pitchFamily="34" charset="0"/>
              </a:rPr>
              <a:t>θεωρού́νται</a:t>
            </a:r>
            <a:r>
              <a:rPr lang="el-GR" sz="2400" dirty="0">
                <a:effectLst/>
                <a:latin typeface="Calibri" panose="020F0502020204030204" pitchFamily="34" charset="0"/>
                <a:cs typeface="Calibri" panose="020F0502020204030204" pitchFamily="34" charset="0"/>
              </a:rPr>
              <a:t> ότι είναι «τυπικές», δηλαδή́ που τοποθετούνται στον μέσο όρο ως προς τα χαρακτηριστικά́ που ενδιαφέρουν τον ερευνητή́. </a:t>
            </a:r>
          </a:p>
          <a:p>
            <a:pPr>
              <a:lnSpc>
                <a:spcPct val="150000"/>
              </a:lnSpc>
            </a:pPr>
            <a:r>
              <a:rPr lang="el-GR" sz="2400" dirty="0">
                <a:effectLst/>
                <a:latin typeface="Calibri" panose="020F0502020204030204" pitchFamily="34" charset="0"/>
                <a:cs typeface="Calibri" panose="020F0502020204030204" pitchFamily="34" charset="0"/>
              </a:rPr>
              <a:t>Αρχικά́ προσδιορίζονται τα χαρακτηριστικά́ που έχει ένας «μέσος», τυπικός άνθρωπος ή κατάσταση που ενδιαφέρει τον ερευνητή́ και στη συνέχεια το δείγμα επιλέγεται από́ αυτές τις «τυπικές» περιπτώσεις. Με τον τρόπο αυτό́, οι πληροφορίες που συλλέγει ο ερευνητής δεν μπορούν να απορριφθούν στη βάση του επιχειρήματος ότι αφορούν ειδικές ή αποκλίνουσες περιπτώσεις. </a:t>
            </a:r>
          </a:p>
          <a:p>
            <a:pPr marL="0" indent="0">
              <a:buNone/>
            </a:pPr>
            <a:endParaRPr lang="el-GR" dirty="0"/>
          </a:p>
        </p:txBody>
      </p:sp>
    </p:spTree>
    <p:extLst>
      <p:ext uri="{BB962C8B-B14F-4D97-AF65-F5344CB8AC3E}">
        <p14:creationId xmlns:p14="http://schemas.microsoft.com/office/powerpoint/2010/main" val="342311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7FE669-154A-6716-AC45-CD581F97461E}"/>
              </a:ext>
            </a:extLst>
          </p:cNvPr>
          <p:cNvSpPr>
            <a:spLocks noGrp="1"/>
          </p:cNvSpPr>
          <p:nvPr>
            <p:ph type="title"/>
          </p:nvPr>
        </p:nvSpPr>
        <p:spPr/>
        <p:txBody>
          <a:bodyPr>
            <a:noAutofit/>
          </a:bodyPr>
          <a:lstStyle/>
          <a:p>
            <a:pPr algn="ctr"/>
            <a:br>
              <a:rPr lang="el-GR" sz="3600" dirty="0">
                <a:effectLst/>
                <a:latin typeface="Times New Roman" panose="02020603050405020304" pitchFamily="18" charset="0"/>
                <a:cs typeface="Times New Roman" panose="02020603050405020304" pitchFamily="18" charset="0"/>
              </a:rPr>
            </a:br>
            <a:r>
              <a:rPr lang="el-GR" sz="3600" dirty="0">
                <a:effectLst/>
                <a:latin typeface="Times New Roman" panose="02020603050405020304" pitchFamily="18" charset="0"/>
                <a:cs typeface="Times New Roman" panose="02020603050405020304" pitchFamily="18" charset="0"/>
              </a:rPr>
              <a:t>Δειγματοληψία χιονοστιβάδας ή αλυσιδωτή δειγματοληψία (</a:t>
            </a:r>
            <a:r>
              <a:rPr lang="en" sz="3600" dirty="0">
                <a:effectLst/>
                <a:latin typeface="Times New Roman" panose="02020603050405020304" pitchFamily="18" charset="0"/>
                <a:cs typeface="Times New Roman" panose="02020603050405020304" pitchFamily="18" charset="0"/>
              </a:rPr>
              <a:t>snowball or chain sampling</a:t>
            </a:r>
            <a:r>
              <a:rPr lang="el-GR" sz="3600" dirty="0">
                <a:effectLst/>
                <a:latin typeface="Times New Roman" panose="02020603050405020304" pitchFamily="18" charset="0"/>
                <a:cs typeface="Times New Roman" panose="02020603050405020304" pitchFamily="18" charset="0"/>
              </a:rPr>
              <a:t>)</a:t>
            </a:r>
            <a:r>
              <a:rPr lang="en" sz="3600" dirty="0">
                <a:effectLst/>
                <a:latin typeface="Times New Roman" panose="02020603050405020304" pitchFamily="18" charset="0"/>
                <a:cs typeface="Times New Roman" panose="02020603050405020304" pitchFamily="18" charset="0"/>
              </a:rPr>
              <a:t> </a:t>
            </a:r>
            <a:br>
              <a:rPr lang="en" sz="3600" dirty="0">
                <a:effectLst/>
                <a:latin typeface="Times New Roman" panose="02020603050405020304" pitchFamily="18" charset="0"/>
                <a:cs typeface="Times New Roman" panose="02020603050405020304" pitchFamily="18" charset="0"/>
              </a:rPr>
            </a:b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B81B813D-4238-A4D6-4FBF-44F47BA821D9}"/>
              </a:ext>
            </a:extLst>
          </p:cNvPr>
          <p:cNvSpPr>
            <a:spLocks noGrp="1"/>
          </p:cNvSpPr>
          <p:nvPr>
            <p:ph idx="1"/>
          </p:nvPr>
        </p:nvSpPr>
        <p:spPr/>
        <p:txBody>
          <a:bodyPr/>
          <a:lstStyle/>
          <a:p>
            <a:pPr marL="0" indent="0">
              <a:buNone/>
            </a:pPr>
            <a:r>
              <a:rPr lang="el-GR" sz="2400" dirty="0">
                <a:effectLst/>
                <a:latin typeface="Times New Roman" panose="02020603050405020304" pitchFamily="18" charset="0"/>
                <a:cs typeface="Times New Roman" panose="02020603050405020304" pitchFamily="18" charset="0"/>
              </a:rPr>
              <a:t>Εδώ ο ερευνητής αρχικά επιλέγει ορισμένα άτομα-κλειδιά από τον πληθυσμό που τον ενδιαφέρει, τα οποία διαθέτουν τα χαρακτηριστικά́, τη γνώση και</a:t>
            </a:r>
            <a:br>
              <a:rPr lang="el-GR" sz="2400" dirty="0">
                <a:effectLst/>
                <a:latin typeface="Times New Roman" panose="02020603050405020304" pitchFamily="18" charset="0"/>
                <a:cs typeface="Times New Roman" panose="02020603050405020304" pitchFamily="18" charset="0"/>
              </a:rPr>
            </a:br>
            <a:r>
              <a:rPr lang="el-GR" sz="2400" dirty="0">
                <a:effectLst/>
                <a:latin typeface="Times New Roman" panose="02020603050405020304" pitchFamily="18" charset="0"/>
                <a:cs typeface="Times New Roman" panose="02020603050405020304" pitchFamily="18" charset="0"/>
              </a:rPr>
              <a:t>την κοινωνική δικτύωση ώστε να τον οδηγήσουν στον εντοπισμό́ και άλλων μελών του πληθυσμού́. Η στρατηγική αυτή εφαρμόζεται συνηθώς όταν υπάρχει δυσκολία να εντοπιστούν τα μέλη ενός συγκεκριμένου πληθυσμού (π. χ. άστεγοι, μετανάστες, άτομα που έχουν υποστεί βία ή κακοποίηση κ. ά) ή όταν ο ερευνητής δεν γνωρίζει ποιος έχει τις πληροφορίες που είναι σημαντικές για τη μελέτη του. </a:t>
            </a:r>
          </a:p>
          <a:p>
            <a:pPr marL="0" indent="0">
              <a:buNone/>
            </a:pPr>
            <a:r>
              <a:rPr lang="el-GR" sz="2400" dirty="0">
                <a:effectLst/>
                <a:latin typeface="Times New Roman" panose="02020603050405020304" pitchFamily="18" charset="0"/>
                <a:cs typeface="Times New Roman" panose="02020603050405020304" pitchFamily="18" charset="0"/>
              </a:rPr>
              <a:t>Ο όρος «χιονοστιβάδα» αναφέρεται στη διαδικασία της συσσώρευσης, καθώς κάθε άτομο συστήνει άλλα άτομα κ. ο. κ. Στο δείγμα που τελικά θα σχηματιστεί, θα πρέπει να συμπεριλαμβάνονται και άτομα με χαρακτηριστικά́ διαφορετικά από αυτά των αρχικών πληροφορητών, έτσι ώστε να υπάρχει όσο το δυνατόν πιο ολοκληρωμένη εικόνα του φαινομένου</a:t>
            </a:r>
            <a:r>
              <a:rPr lang="el-GR" sz="2400" dirty="0">
                <a:latin typeface="Times New Roman" panose="02020603050405020304" pitchFamily="18" charset="0"/>
                <a:cs typeface="Times New Roman" panose="02020603050405020304" pitchFamily="18" charset="0"/>
              </a:rPr>
              <a:t>.</a:t>
            </a:r>
            <a:endParaRPr lang="el-GR" sz="2400" dirty="0">
              <a:effectLst/>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432493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A3FF24-A31B-37AE-B69A-BA9DF7424293}"/>
              </a:ext>
            </a:extLst>
          </p:cNvPr>
          <p:cNvSpPr>
            <a:spLocks noGrp="1"/>
          </p:cNvSpPr>
          <p:nvPr>
            <p:ph type="title"/>
          </p:nvPr>
        </p:nvSpPr>
        <p:spPr/>
        <p:txBody>
          <a:bodyPr>
            <a:normAutofit/>
          </a:bodyPr>
          <a:lstStyle/>
          <a:p>
            <a:pPr algn="ctr"/>
            <a:r>
              <a:rPr lang="el-GR" sz="3600" dirty="0">
                <a:effectLst/>
                <a:latin typeface="Times New Roman" panose="02020603050405020304" pitchFamily="18" charset="0"/>
                <a:cs typeface="Times New Roman" panose="02020603050405020304" pitchFamily="18" charset="0"/>
              </a:rPr>
              <a:t>Δειγματοληψία κριτηρίου (</a:t>
            </a:r>
            <a:r>
              <a:rPr lang="en" sz="3600" dirty="0">
                <a:effectLst/>
                <a:latin typeface="Times New Roman" panose="02020603050405020304" pitchFamily="18" charset="0"/>
                <a:cs typeface="Times New Roman" panose="02020603050405020304" pitchFamily="18" charset="0"/>
              </a:rPr>
              <a:t>criterion sampling) </a:t>
            </a:r>
            <a:br>
              <a:rPr lang="en" sz="3600" dirty="0">
                <a:effectLst/>
                <a:latin typeface="Times New Roman" panose="02020603050405020304" pitchFamily="18" charset="0"/>
                <a:cs typeface="Times New Roman" panose="02020603050405020304" pitchFamily="18" charset="0"/>
              </a:rPr>
            </a:b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FC3BDEFF-F964-8458-482E-0015752EF3E4}"/>
              </a:ext>
            </a:extLst>
          </p:cNvPr>
          <p:cNvSpPr>
            <a:spLocks noGrp="1"/>
          </p:cNvSpPr>
          <p:nvPr>
            <p:ph idx="1"/>
          </p:nvPr>
        </p:nvSpPr>
        <p:spPr/>
        <p:txBody>
          <a:bodyPr/>
          <a:lstStyle/>
          <a:p>
            <a:pPr marL="0" indent="0">
              <a:buNone/>
            </a:pPr>
            <a:r>
              <a:rPr lang="el-GR" dirty="0">
                <a:effectLst/>
                <a:latin typeface="Times New Roman" panose="02020603050405020304" pitchFamily="18" charset="0"/>
                <a:cs typeface="Times New Roman" panose="02020603050405020304" pitchFamily="18" charset="0"/>
              </a:rPr>
              <a:t>Ο ερευνητής που χρησιμοποιεί αυτή́ τη στρατηγική επιλέγει τις περιπτώσεις που θα αποτελέσουν το δείγμα του σύμφωνα με κάποιο κριτήριο, το οποίο καθορίζεται ανάλογα με τους στόχους της ερευνάς του. </a:t>
            </a:r>
          </a:p>
          <a:p>
            <a:pPr marL="0" indent="0">
              <a:buNone/>
            </a:pPr>
            <a:r>
              <a:rPr lang="el-GR" dirty="0">
                <a:effectLst/>
                <a:latin typeface="Times New Roman" panose="02020603050405020304" pitchFamily="18" charset="0"/>
                <a:cs typeface="Times New Roman" panose="02020603050405020304" pitchFamily="18" charset="0"/>
              </a:rPr>
              <a:t>Για παράδειγμα, σε ένα κέντρο ψυχικής υγείας, ένας ερευνητής μπορεί να ενδιαφέρεται να μελετήσει άτομα τα οποία εγκαταλείπουν πρόωρα τη συμβουλευτική/ θεραπεία. Μια τέτοια έρευνα ενδεχομένως θα μπορούσε να αποκαλύψει και ζητήματα που χρίζουν βελτίωσης μέσα σε ένα κέντρο ή οργανισμό. </a:t>
            </a:r>
          </a:p>
          <a:p>
            <a:endParaRPr lang="el-GR" dirty="0"/>
          </a:p>
        </p:txBody>
      </p:sp>
    </p:spTree>
    <p:extLst>
      <p:ext uri="{BB962C8B-B14F-4D97-AF65-F5344CB8AC3E}">
        <p14:creationId xmlns:p14="http://schemas.microsoft.com/office/powerpoint/2010/main" val="4024928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D50761-754D-1213-E3D5-C9360EBC982A}"/>
              </a:ext>
            </a:extLst>
          </p:cNvPr>
          <p:cNvSpPr>
            <a:spLocks noGrp="1"/>
          </p:cNvSpPr>
          <p:nvPr>
            <p:ph type="title"/>
          </p:nvPr>
        </p:nvSpPr>
        <p:spPr/>
        <p:txBody>
          <a:bodyPr/>
          <a:lstStyle/>
          <a:p>
            <a:pPr algn="ctr"/>
            <a:r>
              <a:rPr lang="el-GR" dirty="0"/>
              <a:t>Μέγεθος δείγματος</a:t>
            </a:r>
          </a:p>
        </p:txBody>
      </p:sp>
      <p:sp>
        <p:nvSpPr>
          <p:cNvPr id="3" name="Θέση περιεχομένου 2">
            <a:extLst>
              <a:ext uri="{FF2B5EF4-FFF2-40B4-BE49-F238E27FC236}">
                <a16:creationId xmlns:a16="http://schemas.microsoft.com/office/drawing/2014/main" id="{16C74468-7893-162B-91D8-90042904A24A}"/>
              </a:ext>
            </a:extLst>
          </p:cNvPr>
          <p:cNvSpPr>
            <a:spLocks noGrp="1"/>
          </p:cNvSpPr>
          <p:nvPr>
            <p:ph idx="1"/>
          </p:nvPr>
        </p:nvSpPr>
        <p:spPr/>
        <p:txBody>
          <a:bodyPr>
            <a:normAutofit lnSpcReduction="10000"/>
          </a:bodyPr>
          <a:lstStyle/>
          <a:p>
            <a:r>
              <a:rPr lang="el-GR" sz="2400" dirty="0">
                <a:latin typeface="Calibri" panose="020F0502020204030204" pitchFamily="34" charset="0"/>
                <a:cs typeface="Calibri" panose="020F0502020204030204" pitchFamily="34" charset="0"/>
              </a:rPr>
              <a:t>Ο</a:t>
            </a:r>
            <a:r>
              <a:rPr lang="el-GR" sz="2400" dirty="0">
                <a:effectLst/>
                <a:latin typeface="Calibri" panose="020F0502020204030204" pitchFamily="34" charset="0"/>
                <a:cs typeface="Calibri" panose="020F0502020204030204" pitchFamily="34" charset="0"/>
              </a:rPr>
              <a:t> ερευνητικός σχεδιασμός είναι ευέλικτος, καθώς ο προσδιορισμός του μεγέθους του δείγματος δεν καθορίζεται αποκλειστικά́ πριν από́ τη διεξαγωγή́ της έρευνας, αλλά́ εξελίσσεται και αναπροσαρμόζεται ανάλογα με τα ευρήματα της έρευνας </a:t>
            </a:r>
          </a:p>
          <a:p>
            <a:r>
              <a:rPr lang="el-GR" sz="2400" dirty="0">
                <a:effectLst/>
                <a:latin typeface="Calibri" panose="020F0502020204030204" pitchFamily="34" charset="0"/>
                <a:cs typeface="Calibri" panose="020F0502020204030204" pitchFamily="34" charset="0"/>
              </a:rPr>
              <a:t>Η τελική́ απόφαση για το μέγεθος του δείγματος λαμβάνεται όταν πλέον η ενσωμάτωση νέων μελών–μονάδων στο δείγμα δεν προσφέρει κάτι καινούριο στην ανάλυση των δεδομένων και στην παραγωγή́ χρήσιμων συμπερασμάτων. Η όλη διαδικασία φτάνει τότε σε αυτό́ που ονομάζεται </a:t>
            </a:r>
            <a:r>
              <a:rPr lang="el-GR" sz="2400" dirty="0" err="1">
                <a:effectLst/>
                <a:latin typeface="Calibri" panose="020F0502020204030204" pitchFamily="34" charset="0"/>
                <a:cs typeface="Calibri" panose="020F0502020204030204" pitchFamily="34" charset="0"/>
              </a:rPr>
              <a:t>σημείο</a:t>
            </a:r>
            <a:r>
              <a:rPr lang="el-GR" sz="2400" dirty="0">
                <a:effectLst/>
                <a:latin typeface="Calibri" panose="020F0502020204030204" pitchFamily="34" charset="0"/>
                <a:cs typeface="Calibri" panose="020F0502020204030204" pitchFamily="34" charset="0"/>
              </a:rPr>
              <a:t> κορεσμού́ (</a:t>
            </a:r>
            <a:r>
              <a:rPr lang="en" sz="2400" dirty="0">
                <a:effectLst/>
                <a:latin typeface="Calibri" panose="020F0502020204030204" pitchFamily="34" charset="0"/>
                <a:cs typeface="Calibri" panose="020F0502020204030204" pitchFamily="34" charset="0"/>
              </a:rPr>
              <a:t>saturation), </a:t>
            </a:r>
            <a:endParaRPr lang="en" sz="2400" dirty="0">
              <a:latin typeface="Calibri" panose="020F0502020204030204" pitchFamily="34" charset="0"/>
              <a:cs typeface="Calibri" panose="020F0502020204030204" pitchFamily="34" charset="0"/>
            </a:endParaRPr>
          </a:p>
          <a:p>
            <a:r>
              <a:rPr lang="el-GR" sz="2400" dirty="0">
                <a:effectLst/>
                <a:latin typeface="Calibri" panose="020F0502020204030204" pitchFamily="34" charset="0"/>
                <a:cs typeface="Calibri" panose="020F0502020204030204" pitchFamily="34" charset="0"/>
              </a:rPr>
              <a:t>Ο ερευνητής μπορεί́ να καταλάβει ότι έχει φτάσει σε αυτό́ το σημείο όταν «το νέο υλικό́ συμπίπτει και είναι αντίστοιχο με εκείνο που έχει ήδη παραχθεί́... επαναλαμβάνονται πληροφορίες και επανέρχονται έννοιες που έχουν ήδη αναφερθεί́, ή έχουν περιγραφεί λεπτομερώς </a:t>
            </a:r>
            <a:endParaRPr lang="el-GR" sz="2400" dirty="0">
              <a:latin typeface="Calibri" panose="020F0502020204030204" pitchFamily="34" charset="0"/>
              <a:cs typeface="Calibri" panose="020F0502020204030204" pitchFamily="34" charset="0"/>
            </a:endParaRPr>
          </a:p>
          <a:p>
            <a:pPr marL="0" indent="0">
              <a:buNone/>
            </a:pPr>
            <a:endParaRPr lang="el-GR" sz="2400" dirty="0"/>
          </a:p>
          <a:p>
            <a:pPr marL="0" indent="0">
              <a:buNone/>
            </a:pPr>
            <a:endParaRPr lang="el-GR" dirty="0"/>
          </a:p>
        </p:txBody>
      </p:sp>
    </p:spTree>
    <p:extLst>
      <p:ext uri="{BB962C8B-B14F-4D97-AF65-F5344CB8AC3E}">
        <p14:creationId xmlns:p14="http://schemas.microsoft.com/office/powerpoint/2010/main" val="258395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FC4EE2-0111-F337-D626-7B093F38810F}"/>
              </a:ext>
            </a:extLst>
          </p:cNvPr>
          <p:cNvSpPr>
            <a:spLocks noGrp="1"/>
          </p:cNvSpPr>
          <p:nvPr>
            <p:ph type="ctrTitle"/>
          </p:nvPr>
        </p:nvSpPr>
        <p:spPr/>
        <p:txBody>
          <a:bodyPr/>
          <a:lstStyle/>
          <a:p>
            <a:r>
              <a:rPr lang="el-GR" dirty="0"/>
              <a:t>Ερωτήματα σχεδιασμού ποιοτικής έρευνας</a:t>
            </a:r>
          </a:p>
        </p:txBody>
      </p:sp>
    </p:spTree>
    <p:extLst>
      <p:ext uri="{BB962C8B-B14F-4D97-AF65-F5344CB8AC3E}">
        <p14:creationId xmlns:p14="http://schemas.microsoft.com/office/powerpoint/2010/main" val="2265163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08D34F-01BF-4B45-B5A5-5AA33DFE6AB7}"/>
              </a:ext>
            </a:extLst>
          </p:cNvPr>
          <p:cNvSpPr>
            <a:spLocks noGrp="1"/>
          </p:cNvSpPr>
          <p:nvPr>
            <p:ph type="title"/>
          </p:nvPr>
        </p:nvSpPr>
        <p:spPr>
          <a:xfrm>
            <a:off x="0" y="0"/>
            <a:ext cx="12192000" cy="1124744"/>
          </a:xfrm>
        </p:spPr>
        <p:txBody>
          <a:bodyPr>
            <a:normAutofit fontScale="90000"/>
          </a:bodyPr>
          <a:lstStyle/>
          <a:p>
            <a:br>
              <a:rPr lang="el-GR" dirty="0"/>
            </a:br>
            <a:r>
              <a:rPr lang="el-GR" dirty="0"/>
              <a:t>           ΠΟΙΟΤΙΚΗ ΜΕΘΟΔΟΛΟΓΙΑ</a:t>
            </a:r>
            <a:br>
              <a:rPr lang="el-GR" dirty="0"/>
            </a:br>
            <a:endParaRPr lang="el-GR" dirty="0"/>
          </a:p>
        </p:txBody>
      </p:sp>
      <p:sp>
        <p:nvSpPr>
          <p:cNvPr id="4" name="Θέση περιεχομένου 3">
            <a:extLst>
              <a:ext uri="{FF2B5EF4-FFF2-40B4-BE49-F238E27FC236}">
                <a16:creationId xmlns:a16="http://schemas.microsoft.com/office/drawing/2014/main" id="{C968317C-16B8-408B-A212-523E786E3002}"/>
              </a:ext>
            </a:extLst>
          </p:cNvPr>
          <p:cNvSpPr>
            <a:spLocks noGrp="1"/>
          </p:cNvSpPr>
          <p:nvPr>
            <p:ph idx="10"/>
          </p:nvPr>
        </p:nvSpPr>
        <p:spPr>
          <a:xfrm>
            <a:off x="0" y="1316766"/>
            <a:ext cx="12192000" cy="5472607"/>
          </a:xfrm>
        </p:spPr>
        <p:txBody>
          <a:bodyPr/>
          <a:lstStyle/>
          <a:p>
            <a:endParaRPr lang="el-GR" dirty="0"/>
          </a:p>
        </p:txBody>
      </p:sp>
      <p:sp>
        <p:nvSpPr>
          <p:cNvPr id="5" name="Ορθογώνιο 4">
            <a:extLst>
              <a:ext uri="{FF2B5EF4-FFF2-40B4-BE49-F238E27FC236}">
                <a16:creationId xmlns:a16="http://schemas.microsoft.com/office/drawing/2014/main" id="{F953F271-9863-4EFC-AA0E-E4180AC61AAC}"/>
              </a:ext>
            </a:extLst>
          </p:cNvPr>
          <p:cNvSpPr/>
          <p:nvPr/>
        </p:nvSpPr>
        <p:spPr>
          <a:xfrm>
            <a:off x="623392" y="1432568"/>
            <a:ext cx="3264363" cy="1219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594" indent="-228594" algn="ctr">
              <a:buFont typeface="Arial" panose="020B0604020202020204" pitchFamily="34" charset="0"/>
              <a:buChar char="•"/>
            </a:pPr>
            <a:r>
              <a:rPr lang="el-GR" sz="1467" dirty="0">
                <a:latin typeface="Calibri" panose="020F0502020204030204" pitchFamily="34" charset="0"/>
                <a:cs typeface="Calibri" panose="020F0502020204030204" pitchFamily="34" charset="0"/>
              </a:rPr>
              <a:t>Θεωρητικές </a:t>
            </a:r>
            <a:r>
              <a:rPr lang="el-GR" sz="1467" dirty="0" err="1">
                <a:latin typeface="Calibri" panose="020F0502020204030204" pitchFamily="34" charset="0"/>
                <a:cs typeface="Calibri" panose="020F0502020204030204" pitchFamily="34" charset="0"/>
              </a:rPr>
              <a:t>προκατανοήσεις</a:t>
            </a:r>
            <a:endParaRPr lang="el-GR" sz="1467" dirty="0">
              <a:latin typeface="Calibri" panose="020F0502020204030204" pitchFamily="34" charset="0"/>
              <a:cs typeface="Calibri" panose="020F0502020204030204" pitchFamily="34" charset="0"/>
            </a:endParaRPr>
          </a:p>
          <a:p>
            <a:pPr marL="228594" indent="-228594" algn="ctr">
              <a:buFont typeface="Arial" panose="020B0604020202020204" pitchFamily="34" charset="0"/>
              <a:buChar char="•"/>
            </a:pPr>
            <a:r>
              <a:rPr lang="el-GR" sz="1467" dirty="0">
                <a:latin typeface="Calibri" panose="020F0502020204030204" pitchFamily="34" charset="0"/>
                <a:cs typeface="Calibri" panose="020F0502020204030204" pitchFamily="34" charset="0"/>
              </a:rPr>
              <a:t>Γνώσεις σχετικά με το πεδίο</a:t>
            </a:r>
          </a:p>
          <a:p>
            <a:pPr marL="228594" indent="-228594" algn="ctr">
              <a:buFont typeface="Arial" panose="020B0604020202020204" pitchFamily="34" charset="0"/>
              <a:buChar char="•"/>
            </a:pPr>
            <a:r>
              <a:rPr lang="el-GR" sz="1467" dirty="0">
                <a:latin typeface="Calibri" panose="020F0502020204030204" pitchFamily="34" charset="0"/>
                <a:cs typeface="Calibri" panose="020F0502020204030204" pitchFamily="34" charset="0"/>
              </a:rPr>
              <a:t>Σχήματα και κατηγορίες θεωρητικής ευαισθητοποίησης </a:t>
            </a:r>
          </a:p>
        </p:txBody>
      </p:sp>
      <p:sp>
        <p:nvSpPr>
          <p:cNvPr id="8" name="Διάγραμμα ροής: Διεργασία 7">
            <a:extLst>
              <a:ext uri="{FF2B5EF4-FFF2-40B4-BE49-F238E27FC236}">
                <a16:creationId xmlns:a16="http://schemas.microsoft.com/office/drawing/2014/main" id="{CD6D628B-3785-4629-84CC-88331B85D53A}"/>
              </a:ext>
            </a:extLst>
          </p:cNvPr>
          <p:cNvSpPr/>
          <p:nvPr/>
        </p:nvSpPr>
        <p:spPr>
          <a:xfrm>
            <a:off x="8810428" y="1532502"/>
            <a:ext cx="3238233" cy="1142981"/>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marL="228594" indent="-228594" algn="ctr">
              <a:buFont typeface="Arial" panose="020B0604020202020204" pitchFamily="34" charset="0"/>
              <a:buChar char="•"/>
            </a:pPr>
            <a:r>
              <a:rPr lang="el-GR" sz="1467" dirty="0"/>
              <a:t>Σκοπός και στόχοι της έρευνας</a:t>
            </a:r>
          </a:p>
          <a:p>
            <a:pPr marL="228594" indent="-228594" algn="ctr">
              <a:buFont typeface="Arial" panose="020B0604020202020204" pitchFamily="34" charset="0"/>
              <a:buChar char="•"/>
            </a:pPr>
            <a:r>
              <a:rPr lang="el-GR" sz="1467" dirty="0"/>
              <a:t>Προσδιορισμός της θεματικής</a:t>
            </a:r>
          </a:p>
          <a:p>
            <a:pPr algn="ctr"/>
            <a:r>
              <a:rPr lang="el-GR" sz="1467" dirty="0"/>
              <a:t> έρευνας</a:t>
            </a:r>
          </a:p>
        </p:txBody>
      </p:sp>
      <p:sp>
        <p:nvSpPr>
          <p:cNvPr id="9" name="Διάγραμμα ροής: Διεργασία 8">
            <a:extLst>
              <a:ext uri="{FF2B5EF4-FFF2-40B4-BE49-F238E27FC236}">
                <a16:creationId xmlns:a16="http://schemas.microsoft.com/office/drawing/2014/main" id="{30105E1F-A281-4FA4-9A78-FF2EDB5EC587}"/>
              </a:ext>
            </a:extLst>
          </p:cNvPr>
          <p:cNvSpPr/>
          <p:nvPr/>
        </p:nvSpPr>
        <p:spPr>
          <a:xfrm>
            <a:off x="5066011" y="2180862"/>
            <a:ext cx="3072344" cy="647709"/>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highlight>
                  <a:srgbClr val="FF0000"/>
                </a:highlight>
              </a:rPr>
              <a:t>(Αρχικά) </a:t>
            </a:r>
            <a:r>
              <a:rPr lang="el-GR" sz="1467" dirty="0"/>
              <a:t>ερευνητικά ερωτήματα</a:t>
            </a:r>
          </a:p>
        </p:txBody>
      </p:sp>
      <p:cxnSp>
        <p:nvCxnSpPr>
          <p:cNvPr id="11" name="Ευθύγραμμο βέλος σύνδεσης 10">
            <a:extLst>
              <a:ext uri="{FF2B5EF4-FFF2-40B4-BE49-F238E27FC236}">
                <a16:creationId xmlns:a16="http://schemas.microsoft.com/office/drawing/2014/main" id="{F619407E-F7EF-49A4-8804-FA7DB77C25D2}"/>
              </a:ext>
            </a:extLst>
          </p:cNvPr>
          <p:cNvCxnSpPr>
            <a:cxnSpLocks/>
          </p:cNvCxnSpPr>
          <p:nvPr/>
        </p:nvCxnSpPr>
        <p:spPr>
          <a:xfrm>
            <a:off x="4161995" y="2118387"/>
            <a:ext cx="781877" cy="533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a:extLst>
              <a:ext uri="{FF2B5EF4-FFF2-40B4-BE49-F238E27FC236}">
                <a16:creationId xmlns:a16="http://schemas.microsoft.com/office/drawing/2014/main" id="{148D9F0B-89A9-4A66-9F23-9617D9990BB4}"/>
              </a:ext>
            </a:extLst>
          </p:cNvPr>
          <p:cNvCxnSpPr>
            <a:cxnSpLocks/>
          </p:cNvCxnSpPr>
          <p:nvPr/>
        </p:nvCxnSpPr>
        <p:spPr>
          <a:xfrm flipH="1">
            <a:off x="8262781" y="2063597"/>
            <a:ext cx="672075" cy="6118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Ορθογώνιο 18">
            <a:extLst>
              <a:ext uri="{FF2B5EF4-FFF2-40B4-BE49-F238E27FC236}">
                <a16:creationId xmlns:a16="http://schemas.microsoft.com/office/drawing/2014/main" id="{ABCC10C8-838E-4693-B9AD-67AB15773CC3}"/>
              </a:ext>
            </a:extLst>
          </p:cNvPr>
          <p:cNvSpPr/>
          <p:nvPr/>
        </p:nvSpPr>
        <p:spPr>
          <a:xfrm>
            <a:off x="1391478" y="3016021"/>
            <a:ext cx="2770517" cy="9890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28594" indent="-228594" algn="ctr">
              <a:buFont typeface="Arial" panose="020B0604020202020204" pitchFamily="34" charset="0"/>
              <a:buChar char="•"/>
            </a:pPr>
            <a:r>
              <a:rPr lang="el-GR" sz="1467" dirty="0"/>
              <a:t>Παραγωγή δεδομένων</a:t>
            </a:r>
          </a:p>
          <a:p>
            <a:pPr marL="228594" indent="-228594" algn="ctr">
              <a:buFont typeface="Arial" panose="020B0604020202020204" pitchFamily="34" charset="0"/>
              <a:buChar char="•"/>
            </a:pPr>
            <a:r>
              <a:rPr lang="el-GR" sz="1467" dirty="0"/>
              <a:t>Τεκμηρίωση</a:t>
            </a:r>
          </a:p>
          <a:p>
            <a:pPr marL="228594" indent="-228594" algn="ctr">
              <a:buFont typeface="Arial" panose="020B0604020202020204" pitchFamily="34" charset="0"/>
              <a:buChar char="•"/>
            </a:pPr>
            <a:r>
              <a:rPr lang="el-GR" sz="1467" dirty="0"/>
              <a:t>Συγγραφή υπομνημάτων</a:t>
            </a:r>
          </a:p>
        </p:txBody>
      </p:sp>
      <p:cxnSp>
        <p:nvCxnSpPr>
          <p:cNvPr id="21" name="Ευθύγραμμο βέλος σύνδεσης 20">
            <a:extLst>
              <a:ext uri="{FF2B5EF4-FFF2-40B4-BE49-F238E27FC236}">
                <a16:creationId xmlns:a16="http://schemas.microsoft.com/office/drawing/2014/main" id="{1A668AA5-F7C4-4B86-B115-457805F8A773}"/>
              </a:ext>
            </a:extLst>
          </p:cNvPr>
          <p:cNvCxnSpPr>
            <a:cxnSpLocks/>
          </p:cNvCxnSpPr>
          <p:nvPr/>
        </p:nvCxnSpPr>
        <p:spPr>
          <a:xfrm flipH="1">
            <a:off x="4271797" y="2991630"/>
            <a:ext cx="1536171" cy="647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Ευθύγραμμο βέλος σύνδεσης 26">
            <a:extLst>
              <a:ext uri="{FF2B5EF4-FFF2-40B4-BE49-F238E27FC236}">
                <a16:creationId xmlns:a16="http://schemas.microsoft.com/office/drawing/2014/main" id="{DC799743-AA76-499F-803B-1E842CB4649D}"/>
              </a:ext>
            </a:extLst>
          </p:cNvPr>
          <p:cNvCxnSpPr>
            <a:cxnSpLocks/>
          </p:cNvCxnSpPr>
          <p:nvPr/>
        </p:nvCxnSpPr>
        <p:spPr>
          <a:xfrm>
            <a:off x="4271797" y="3813043"/>
            <a:ext cx="14182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Διάγραμμα ροής: Διεργασία 30">
            <a:extLst>
              <a:ext uri="{FF2B5EF4-FFF2-40B4-BE49-F238E27FC236}">
                <a16:creationId xmlns:a16="http://schemas.microsoft.com/office/drawing/2014/main" id="{304AE3A5-8C3E-4A3E-B6D1-F303F539F962}"/>
              </a:ext>
            </a:extLst>
          </p:cNvPr>
          <p:cNvSpPr/>
          <p:nvPr/>
        </p:nvSpPr>
        <p:spPr>
          <a:xfrm>
            <a:off x="5807968" y="3116605"/>
            <a:ext cx="2454813" cy="912871"/>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t>Διαχείριση, </a:t>
            </a:r>
          </a:p>
          <a:p>
            <a:pPr algn="ctr"/>
            <a:r>
              <a:rPr lang="el-GR" sz="1467" dirty="0"/>
              <a:t>οργάνωση, </a:t>
            </a:r>
          </a:p>
          <a:p>
            <a:pPr algn="ctr"/>
            <a:r>
              <a:rPr lang="el-GR" sz="1467" dirty="0"/>
              <a:t>ταξινόμηση δεδομένων</a:t>
            </a:r>
          </a:p>
        </p:txBody>
      </p:sp>
      <p:cxnSp>
        <p:nvCxnSpPr>
          <p:cNvPr id="34" name="Ευθύγραμμο βέλος σύνδεσης 33">
            <a:extLst>
              <a:ext uri="{FF2B5EF4-FFF2-40B4-BE49-F238E27FC236}">
                <a16:creationId xmlns:a16="http://schemas.microsoft.com/office/drawing/2014/main" id="{DC63CBC5-511D-40C3-BA0E-18D6D16B14FF}"/>
              </a:ext>
            </a:extLst>
          </p:cNvPr>
          <p:cNvCxnSpPr>
            <a:cxnSpLocks/>
          </p:cNvCxnSpPr>
          <p:nvPr/>
        </p:nvCxnSpPr>
        <p:spPr>
          <a:xfrm flipH="1">
            <a:off x="6674569" y="4053068"/>
            <a:ext cx="357915" cy="371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Διάγραμμα ροής: Διεργασία 36">
            <a:extLst>
              <a:ext uri="{FF2B5EF4-FFF2-40B4-BE49-F238E27FC236}">
                <a16:creationId xmlns:a16="http://schemas.microsoft.com/office/drawing/2014/main" id="{12D4109F-4699-413E-8460-1D8E5C4893F7}"/>
              </a:ext>
            </a:extLst>
          </p:cNvPr>
          <p:cNvSpPr/>
          <p:nvPr/>
        </p:nvSpPr>
        <p:spPr>
          <a:xfrm>
            <a:off x="5337425" y="4454730"/>
            <a:ext cx="2934867" cy="986047"/>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solidFill>
                  <a:schemeClr val="tx1"/>
                </a:solidFill>
                <a:highlight>
                  <a:srgbClr val="00FFFF"/>
                </a:highlight>
              </a:rPr>
              <a:t>Ανοιχτή κωδικοποίηση</a:t>
            </a:r>
          </a:p>
          <a:p>
            <a:pPr algn="ctr"/>
            <a:r>
              <a:rPr lang="el-GR" sz="1467" dirty="0"/>
              <a:t>Σχηματισμός κατηγοριών</a:t>
            </a:r>
          </a:p>
          <a:p>
            <a:pPr algn="ctr"/>
            <a:r>
              <a:rPr lang="el-GR" sz="1467" dirty="0"/>
              <a:t>Προσδιορισμός ιδιοτήτων και διαστάσεων</a:t>
            </a:r>
          </a:p>
        </p:txBody>
      </p:sp>
      <p:cxnSp>
        <p:nvCxnSpPr>
          <p:cNvPr id="40" name="Ευθύγραμμο βέλος σύνδεσης 39">
            <a:extLst>
              <a:ext uri="{FF2B5EF4-FFF2-40B4-BE49-F238E27FC236}">
                <a16:creationId xmlns:a16="http://schemas.microsoft.com/office/drawing/2014/main" id="{1EFCFB80-83C4-4AE7-AF9E-8814C2D9259E}"/>
              </a:ext>
            </a:extLst>
          </p:cNvPr>
          <p:cNvCxnSpPr>
            <a:cxnSpLocks/>
          </p:cNvCxnSpPr>
          <p:nvPr/>
        </p:nvCxnSpPr>
        <p:spPr>
          <a:xfrm flipH="1">
            <a:off x="6804858" y="5468928"/>
            <a:ext cx="1" cy="3277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Διάγραμμα ροής: Διεργασία 43">
            <a:extLst>
              <a:ext uri="{FF2B5EF4-FFF2-40B4-BE49-F238E27FC236}">
                <a16:creationId xmlns:a16="http://schemas.microsoft.com/office/drawing/2014/main" id="{93B06B67-90C1-45B8-BD9F-28784782D3B0}"/>
              </a:ext>
            </a:extLst>
          </p:cNvPr>
          <p:cNvSpPr/>
          <p:nvPr/>
        </p:nvSpPr>
        <p:spPr>
          <a:xfrm>
            <a:off x="4271797" y="5841881"/>
            <a:ext cx="3911520" cy="816864"/>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highlight>
                  <a:srgbClr val="00FFFF"/>
                </a:highlight>
              </a:rPr>
              <a:t>Κατά άξονα κωδικοποίηση</a:t>
            </a:r>
          </a:p>
          <a:p>
            <a:pPr algn="ctr"/>
            <a:r>
              <a:rPr lang="el-GR" sz="1467" dirty="0"/>
              <a:t>Επιλογή κατηγοριών αξόνων</a:t>
            </a:r>
          </a:p>
          <a:p>
            <a:pPr algn="ctr"/>
            <a:r>
              <a:rPr lang="el-GR" sz="1467" dirty="0"/>
              <a:t>Συσχέτιση κατηγοριών</a:t>
            </a:r>
          </a:p>
        </p:txBody>
      </p:sp>
      <p:sp>
        <p:nvSpPr>
          <p:cNvPr id="45" name="Βέλος: Καμπύλο προς τα επάνω 44">
            <a:extLst>
              <a:ext uri="{FF2B5EF4-FFF2-40B4-BE49-F238E27FC236}">
                <a16:creationId xmlns:a16="http://schemas.microsoft.com/office/drawing/2014/main" id="{B3E5244A-ADD4-49BF-9242-71139C64EFBC}"/>
              </a:ext>
            </a:extLst>
          </p:cNvPr>
          <p:cNvSpPr/>
          <p:nvPr/>
        </p:nvSpPr>
        <p:spPr>
          <a:xfrm>
            <a:off x="8605855" y="4679372"/>
            <a:ext cx="1621536" cy="975360"/>
          </a:xfrm>
          <a:prstGeom prst="curved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l-GR" sz="2400">
              <a:solidFill>
                <a:schemeClr val="tx1"/>
              </a:solidFill>
            </a:endParaRPr>
          </a:p>
        </p:txBody>
      </p:sp>
      <p:sp>
        <p:nvSpPr>
          <p:cNvPr id="46" name="Οβάλ 45">
            <a:extLst>
              <a:ext uri="{FF2B5EF4-FFF2-40B4-BE49-F238E27FC236}">
                <a16:creationId xmlns:a16="http://schemas.microsoft.com/office/drawing/2014/main" id="{D32CFE5C-F717-4910-870A-1A75C9F82DD1}"/>
              </a:ext>
            </a:extLst>
          </p:cNvPr>
          <p:cNvSpPr/>
          <p:nvPr/>
        </p:nvSpPr>
        <p:spPr>
          <a:xfrm>
            <a:off x="8605856" y="3152348"/>
            <a:ext cx="3586145" cy="133500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highlight>
                  <a:srgbClr val="FFFF00"/>
                </a:highlight>
              </a:rPr>
              <a:t>Αναθεώρηση των </a:t>
            </a:r>
          </a:p>
          <a:p>
            <a:pPr algn="ctr"/>
            <a:r>
              <a:rPr lang="el-GR" sz="1467" dirty="0">
                <a:highlight>
                  <a:srgbClr val="FFFF00"/>
                </a:highlight>
              </a:rPr>
              <a:t>ερευνητικών ερωτημάτων </a:t>
            </a:r>
          </a:p>
        </p:txBody>
      </p:sp>
      <p:cxnSp>
        <p:nvCxnSpPr>
          <p:cNvPr id="48" name="Ευθύγραμμο βέλος σύνδεσης 47">
            <a:extLst>
              <a:ext uri="{FF2B5EF4-FFF2-40B4-BE49-F238E27FC236}">
                <a16:creationId xmlns:a16="http://schemas.microsoft.com/office/drawing/2014/main" id="{65702482-290A-4F4A-8DB2-44FCCD0DDC9E}"/>
              </a:ext>
            </a:extLst>
          </p:cNvPr>
          <p:cNvCxnSpPr>
            <a:cxnSpLocks/>
          </p:cNvCxnSpPr>
          <p:nvPr/>
        </p:nvCxnSpPr>
        <p:spPr>
          <a:xfrm flipH="1" flipV="1">
            <a:off x="8290453" y="2828571"/>
            <a:ext cx="644403" cy="504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Ορθογώνιο 55">
            <a:extLst>
              <a:ext uri="{FF2B5EF4-FFF2-40B4-BE49-F238E27FC236}">
                <a16:creationId xmlns:a16="http://schemas.microsoft.com/office/drawing/2014/main" id="{825D9360-91D0-4293-B85E-DE8D5E64E5E2}"/>
              </a:ext>
            </a:extLst>
          </p:cNvPr>
          <p:cNvSpPr/>
          <p:nvPr/>
        </p:nvSpPr>
        <p:spPr>
          <a:xfrm>
            <a:off x="815414" y="5824585"/>
            <a:ext cx="2496269" cy="8341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l-GR" sz="1467" dirty="0">
                <a:highlight>
                  <a:srgbClr val="00FFFF"/>
                </a:highlight>
              </a:rPr>
              <a:t>Επιλεκτική κωδικοποίηση</a:t>
            </a:r>
          </a:p>
        </p:txBody>
      </p:sp>
      <p:cxnSp>
        <p:nvCxnSpPr>
          <p:cNvPr id="58" name="Ευθύγραμμο βέλος σύνδεσης 57">
            <a:extLst>
              <a:ext uri="{FF2B5EF4-FFF2-40B4-BE49-F238E27FC236}">
                <a16:creationId xmlns:a16="http://schemas.microsoft.com/office/drawing/2014/main" id="{15D99A58-41D6-454E-90E0-9789CB5124F6}"/>
              </a:ext>
            </a:extLst>
          </p:cNvPr>
          <p:cNvCxnSpPr>
            <a:cxnSpLocks/>
          </p:cNvCxnSpPr>
          <p:nvPr/>
        </p:nvCxnSpPr>
        <p:spPr>
          <a:xfrm flipV="1">
            <a:off x="3422791" y="6319843"/>
            <a:ext cx="739204" cy="193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437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543405" cy="1188720"/>
          </a:xfrm>
        </p:spPr>
        <p:txBody>
          <a:bodyPr>
            <a:normAutofit/>
          </a:bodyPr>
          <a:lstStyle/>
          <a:p>
            <a:r>
              <a:rPr lang="el-GR">
                <a:solidFill>
                  <a:schemeClr val="tx1">
                    <a:lumMod val="85000"/>
                    <a:lumOff val="15000"/>
                  </a:schemeClr>
                </a:solidFill>
              </a:rPr>
              <a:t>Είδη συνεντεύξεων</a:t>
            </a:r>
          </a:p>
        </p:txBody>
      </p:sp>
      <p:sp>
        <p:nvSpPr>
          <p:cNvPr id="3" name="Θέση περιεχομένου 2"/>
          <p:cNvSpPr>
            <a:spLocks noGrp="1"/>
          </p:cNvSpPr>
          <p:nvPr>
            <p:ph idx="1"/>
          </p:nvPr>
        </p:nvSpPr>
        <p:spPr>
          <a:xfrm>
            <a:off x="1545771" y="2122814"/>
            <a:ext cx="8688242" cy="3848081"/>
          </a:xfrm>
        </p:spPr>
        <p:txBody>
          <a:bodyPr anchor="ctr">
            <a:noAutofit/>
          </a:bodyPr>
          <a:lstStyle/>
          <a:p>
            <a:r>
              <a:rPr lang="el-GR" dirty="0">
                <a:solidFill>
                  <a:schemeClr val="tx1">
                    <a:lumMod val="85000"/>
                    <a:lumOff val="15000"/>
                  </a:schemeClr>
                </a:solidFill>
              </a:rPr>
              <a:t>Δημοσιογραφική</a:t>
            </a:r>
          </a:p>
          <a:p>
            <a:r>
              <a:rPr lang="el-GR" dirty="0">
                <a:solidFill>
                  <a:schemeClr val="tx1">
                    <a:lumMod val="85000"/>
                    <a:lumOff val="15000"/>
                  </a:schemeClr>
                </a:solidFill>
              </a:rPr>
              <a:t>Ιατρική (λήψη ιατρικού ιστορικού)</a:t>
            </a:r>
          </a:p>
          <a:p>
            <a:r>
              <a:rPr lang="el-GR" dirty="0">
                <a:solidFill>
                  <a:schemeClr val="tx1">
                    <a:lumMod val="85000"/>
                    <a:lumOff val="15000"/>
                  </a:schemeClr>
                </a:solidFill>
              </a:rPr>
              <a:t>Επαγγελματική (διερεύνηση υποψήφιου για πρόσληψη)</a:t>
            </a:r>
          </a:p>
          <a:p>
            <a:r>
              <a:rPr lang="el-GR" dirty="0">
                <a:solidFill>
                  <a:schemeClr val="tx1">
                    <a:lumMod val="85000"/>
                    <a:lumOff val="15000"/>
                  </a:schemeClr>
                </a:solidFill>
              </a:rPr>
              <a:t>Ανακριτική (για δικαστικούς λόγους)</a:t>
            </a:r>
          </a:p>
          <a:p>
            <a:endParaRPr lang="el-GR" dirty="0">
              <a:solidFill>
                <a:schemeClr val="tx1">
                  <a:lumMod val="85000"/>
                  <a:lumOff val="15000"/>
                </a:schemeClr>
              </a:solidFill>
            </a:endParaRPr>
          </a:p>
          <a:p>
            <a:r>
              <a:rPr lang="el-GR" b="1" dirty="0">
                <a:solidFill>
                  <a:schemeClr val="tx1">
                    <a:lumMod val="85000"/>
                    <a:lumOff val="15000"/>
                  </a:schemeClr>
                </a:solidFill>
              </a:rPr>
              <a:t>Συνέντευξη για ερευνητικούς επιστημονικούς λόγους </a:t>
            </a:r>
          </a:p>
        </p:txBody>
      </p:sp>
      <p:sp>
        <p:nvSpPr>
          <p:cNvPr id="13" name="Freeform: Shape 12">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υποσέλιδου 3"/>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91656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543405" cy="1188720"/>
          </a:xfrm>
        </p:spPr>
        <p:txBody>
          <a:bodyPr>
            <a:normAutofit/>
          </a:bodyPr>
          <a:lstStyle/>
          <a:p>
            <a:r>
              <a:rPr lang="el-GR">
                <a:solidFill>
                  <a:schemeClr val="tx1">
                    <a:lumMod val="85000"/>
                    <a:lumOff val="15000"/>
                  </a:schemeClr>
                </a:solidFill>
              </a:rPr>
              <a:t>Τι είναι η ερευνητική συνέντευξη;</a:t>
            </a:r>
          </a:p>
        </p:txBody>
      </p:sp>
      <p:sp>
        <p:nvSpPr>
          <p:cNvPr id="3" name="Θέση περιεχομένου 2"/>
          <p:cNvSpPr>
            <a:spLocks noGrp="1"/>
          </p:cNvSpPr>
          <p:nvPr>
            <p:ph idx="1"/>
          </p:nvPr>
        </p:nvSpPr>
        <p:spPr>
          <a:xfrm>
            <a:off x="1306287" y="2205389"/>
            <a:ext cx="8957458" cy="4014436"/>
          </a:xfrm>
        </p:spPr>
        <p:txBody>
          <a:bodyPr anchor="ctr">
            <a:normAutofit fontScale="92500" lnSpcReduction="20000"/>
          </a:bodyPr>
          <a:lstStyle/>
          <a:p>
            <a:r>
              <a:rPr lang="el-GR" dirty="0">
                <a:solidFill>
                  <a:schemeClr val="tx1">
                    <a:lumMod val="85000"/>
                    <a:lumOff val="15000"/>
                  </a:schemeClr>
                </a:solidFill>
              </a:rPr>
              <a:t>Μεθοδολογικό εργαλείο</a:t>
            </a:r>
          </a:p>
          <a:p>
            <a:endParaRPr lang="el-GR" dirty="0">
              <a:solidFill>
                <a:schemeClr val="tx1">
                  <a:lumMod val="85000"/>
                  <a:lumOff val="15000"/>
                </a:schemeClr>
              </a:solidFill>
            </a:endParaRPr>
          </a:p>
          <a:p>
            <a:r>
              <a:rPr lang="el-GR" dirty="0">
                <a:solidFill>
                  <a:schemeClr val="tx1">
                    <a:lumMod val="85000"/>
                    <a:lumOff val="15000"/>
                  </a:schemeClr>
                </a:solidFill>
              </a:rPr>
              <a:t>Εργαλείο παραγωγής δεδομένων</a:t>
            </a:r>
          </a:p>
          <a:p>
            <a:endParaRPr lang="el-GR" dirty="0">
              <a:solidFill>
                <a:schemeClr val="tx1">
                  <a:lumMod val="85000"/>
                  <a:lumOff val="15000"/>
                </a:schemeClr>
              </a:solidFill>
            </a:endParaRPr>
          </a:p>
          <a:p>
            <a:r>
              <a:rPr lang="el-GR" dirty="0">
                <a:solidFill>
                  <a:schemeClr val="tx1">
                    <a:lumMod val="85000"/>
                    <a:lumOff val="15000"/>
                  </a:schemeClr>
                </a:solidFill>
              </a:rPr>
              <a:t>Τεχνική συλλογής δεδομένων</a:t>
            </a:r>
          </a:p>
          <a:p>
            <a:endParaRPr lang="el-GR" dirty="0">
              <a:solidFill>
                <a:schemeClr val="tx1">
                  <a:lumMod val="85000"/>
                  <a:lumOff val="15000"/>
                </a:schemeClr>
              </a:solidFill>
            </a:endParaRPr>
          </a:p>
          <a:p>
            <a:r>
              <a:rPr lang="el-GR" dirty="0">
                <a:solidFill>
                  <a:schemeClr val="tx1">
                    <a:lumMod val="85000"/>
                    <a:lumOff val="15000"/>
                  </a:schemeClr>
                </a:solidFill>
              </a:rPr>
              <a:t>Συγκέντρωση δεδομένων που θ΄ απαντήσουν σ΄ ένα υπό μελέτη φαινόμενο ή σε ένα ερευνητικό ερώτημα</a:t>
            </a:r>
          </a:p>
          <a:p>
            <a:pPr marL="0" indent="0">
              <a:buNone/>
            </a:pPr>
            <a:endParaRPr lang="el-GR" dirty="0">
              <a:solidFill>
                <a:schemeClr val="tx1">
                  <a:lumMod val="85000"/>
                  <a:lumOff val="15000"/>
                </a:schemeClr>
              </a:solidFill>
            </a:endParaRPr>
          </a:p>
          <a:p>
            <a:pPr marL="0" indent="0">
              <a:buNone/>
            </a:pPr>
            <a:r>
              <a:rPr lang="el-GR" sz="2100" dirty="0">
                <a:solidFill>
                  <a:schemeClr val="tx1">
                    <a:lumMod val="85000"/>
                    <a:lumOff val="15000"/>
                  </a:schemeClr>
                </a:solidFill>
              </a:rPr>
              <a:t>(</a:t>
            </a:r>
            <a:r>
              <a:rPr lang="en-US" sz="2100" dirty="0">
                <a:solidFill>
                  <a:schemeClr val="tx1">
                    <a:lumMod val="85000"/>
                    <a:lumOff val="15000"/>
                  </a:schemeClr>
                </a:solidFill>
              </a:rPr>
              <a:t>Berg, 2001</a:t>
            </a:r>
            <a:r>
              <a:rPr lang="el-GR" sz="2100" dirty="0">
                <a:solidFill>
                  <a:schemeClr val="tx1">
                    <a:lumMod val="85000"/>
                    <a:lumOff val="15000"/>
                  </a:schemeClr>
                </a:solidFill>
              </a:rPr>
              <a:t>, </a:t>
            </a:r>
            <a:r>
              <a:rPr lang="en-US" sz="2100" dirty="0">
                <a:solidFill>
                  <a:schemeClr val="tx1">
                    <a:lumMod val="85000"/>
                    <a:lumOff val="15000"/>
                  </a:schemeClr>
                </a:solidFill>
              </a:rPr>
              <a:t>Bryman, 2017, </a:t>
            </a:r>
            <a:r>
              <a:rPr lang="el-GR" sz="2100" dirty="0" err="1">
                <a:solidFill>
                  <a:schemeClr val="tx1">
                    <a:lumMod val="85000"/>
                    <a:lumOff val="15000"/>
                  </a:schemeClr>
                </a:solidFill>
              </a:rPr>
              <a:t>Φίγγου</a:t>
            </a:r>
            <a:r>
              <a:rPr lang="el-GR" sz="2100" dirty="0">
                <a:solidFill>
                  <a:schemeClr val="tx1">
                    <a:lumMod val="85000"/>
                    <a:lumOff val="15000"/>
                  </a:schemeClr>
                </a:solidFill>
              </a:rPr>
              <a:t>, 2020, </a:t>
            </a:r>
            <a:r>
              <a:rPr lang="en-US" sz="2100" dirty="0">
                <a:solidFill>
                  <a:schemeClr val="tx1">
                    <a:lumMod val="85000"/>
                    <a:lumOff val="15000"/>
                  </a:schemeClr>
                </a:solidFill>
              </a:rPr>
              <a:t>Willig, 2015)</a:t>
            </a:r>
            <a:endParaRPr lang="el-GR" sz="2100" dirty="0">
              <a:solidFill>
                <a:schemeClr val="tx1">
                  <a:lumMod val="85000"/>
                  <a:lumOff val="15000"/>
                </a:schemeClr>
              </a:solidFill>
            </a:endParaRPr>
          </a:p>
          <a:p>
            <a:endParaRPr lang="el-GR" sz="1600" dirty="0">
              <a:solidFill>
                <a:schemeClr val="tx1">
                  <a:lumMod val="85000"/>
                  <a:lumOff val="15000"/>
                </a:schemeClr>
              </a:solidFill>
            </a:endParaRPr>
          </a:p>
          <a:p>
            <a:endParaRPr lang="el-GR" sz="1600" dirty="0">
              <a:solidFill>
                <a:schemeClr val="tx1">
                  <a:lumMod val="85000"/>
                  <a:lumOff val="15000"/>
                </a:schemeClr>
              </a:solidFill>
            </a:endParaRPr>
          </a:p>
        </p:txBody>
      </p:sp>
      <p:sp>
        <p:nvSpPr>
          <p:cNvPr id="13" name="Freeform: Shape 12">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υποσέλιδου 3"/>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784111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543405" cy="1188720"/>
          </a:xfrm>
        </p:spPr>
        <p:txBody>
          <a:bodyPr>
            <a:normAutofit/>
          </a:bodyPr>
          <a:lstStyle/>
          <a:p>
            <a:r>
              <a:rPr lang="el-GR">
                <a:solidFill>
                  <a:schemeClr val="tx1">
                    <a:lumMod val="85000"/>
                    <a:lumOff val="15000"/>
                  </a:schemeClr>
                </a:solidFill>
              </a:rPr>
              <a:t>Ορισμός της συνέντευξης</a:t>
            </a:r>
          </a:p>
        </p:txBody>
      </p:sp>
      <p:sp>
        <p:nvSpPr>
          <p:cNvPr id="3" name="Θέση περιεχομένου 2"/>
          <p:cNvSpPr>
            <a:spLocks noGrp="1"/>
          </p:cNvSpPr>
          <p:nvPr>
            <p:ph idx="1"/>
          </p:nvPr>
        </p:nvSpPr>
        <p:spPr>
          <a:xfrm>
            <a:off x="1957987" y="2122815"/>
            <a:ext cx="8276026" cy="3628982"/>
          </a:xfrm>
        </p:spPr>
        <p:txBody>
          <a:bodyPr anchor="ctr">
            <a:normAutofit lnSpcReduction="10000"/>
          </a:bodyPr>
          <a:lstStyle/>
          <a:p>
            <a:endParaRPr lang="el-GR" sz="2000" dirty="0">
              <a:solidFill>
                <a:schemeClr val="tx1">
                  <a:lumMod val="85000"/>
                  <a:lumOff val="15000"/>
                </a:schemeClr>
              </a:solidFill>
            </a:endParaRPr>
          </a:p>
          <a:p>
            <a:endParaRPr lang="el-GR" sz="2000" dirty="0">
              <a:solidFill>
                <a:schemeClr val="tx1">
                  <a:lumMod val="85000"/>
                  <a:lumOff val="15000"/>
                </a:schemeClr>
              </a:solidFill>
            </a:endParaRPr>
          </a:p>
          <a:p>
            <a:r>
              <a:rPr lang="el-GR" dirty="0">
                <a:solidFill>
                  <a:schemeClr val="tx1">
                    <a:lumMod val="85000"/>
                    <a:lumOff val="15000"/>
                  </a:schemeClr>
                </a:solidFill>
              </a:rPr>
              <a:t>Γενικά: Μία συζήτηση με σκοπό τη συγκέντρωση / απόσπαση πληροφοριών</a:t>
            </a:r>
          </a:p>
          <a:p>
            <a:r>
              <a:rPr lang="el-GR" dirty="0">
                <a:solidFill>
                  <a:schemeClr val="tx1">
                    <a:lumMod val="85000"/>
                    <a:lumOff val="15000"/>
                  </a:schemeClr>
                </a:solidFill>
              </a:rPr>
              <a:t>Διεξάγεται ανάμεσα σε δύο ή περισσότερα πρόσωπα (ομαδική ή ομάδα εστίασης)</a:t>
            </a:r>
          </a:p>
          <a:p>
            <a:pPr lvl="1"/>
            <a:r>
              <a:rPr lang="el-GR" sz="2800" dirty="0" err="1">
                <a:solidFill>
                  <a:schemeClr val="tx1">
                    <a:lumMod val="85000"/>
                    <a:lumOff val="15000"/>
                  </a:schemeClr>
                </a:solidFill>
              </a:rPr>
              <a:t>Συνεντευκτής</a:t>
            </a:r>
            <a:r>
              <a:rPr lang="el-GR" sz="2800" dirty="0">
                <a:solidFill>
                  <a:schemeClr val="tx1">
                    <a:lumMod val="85000"/>
                    <a:lumOff val="15000"/>
                  </a:schemeClr>
                </a:solidFill>
              </a:rPr>
              <a:t> (και βοηθός)</a:t>
            </a:r>
          </a:p>
          <a:p>
            <a:pPr lvl="1"/>
            <a:r>
              <a:rPr lang="el-GR" sz="2800" dirty="0">
                <a:solidFill>
                  <a:schemeClr val="tx1">
                    <a:lumMod val="85000"/>
                    <a:lumOff val="15000"/>
                  </a:schemeClr>
                </a:solidFill>
              </a:rPr>
              <a:t>Συνεντευξιαζόμενος/οι ή ερωτώμενος/οι ή συμμετέχων/</a:t>
            </a:r>
            <a:r>
              <a:rPr lang="el-GR" sz="2800" dirty="0" err="1">
                <a:solidFill>
                  <a:schemeClr val="tx1">
                    <a:lumMod val="85000"/>
                    <a:lumOff val="15000"/>
                  </a:schemeClr>
                </a:solidFill>
              </a:rPr>
              <a:t>ντες</a:t>
            </a:r>
            <a:r>
              <a:rPr lang="el-GR" sz="2800" dirty="0">
                <a:solidFill>
                  <a:schemeClr val="tx1">
                    <a:lumMod val="85000"/>
                    <a:lumOff val="15000"/>
                  </a:schemeClr>
                </a:solidFill>
              </a:rPr>
              <a:t> (αντικείμενο/α) </a:t>
            </a:r>
            <a:r>
              <a:rPr lang="el-GR" sz="1800" dirty="0">
                <a:solidFill>
                  <a:schemeClr val="tx1">
                    <a:lumMod val="85000"/>
                    <a:lumOff val="15000"/>
                  </a:schemeClr>
                </a:solidFill>
              </a:rPr>
              <a:t>(</a:t>
            </a:r>
            <a:r>
              <a:rPr lang="en-US" sz="1800" dirty="0">
                <a:solidFill>
                  <a:schemeClr val="tx1">
                    <a:lumMod val="85000"/>
                    <a:lumOff val="15000"/>
                  </a:schemeClr>
                </a:solidFill>
              </a:rPr>
              <a:t>Bryman, 2017)</a:t>
            </a:r>
            <a:endParaRPr lang="el-GR" sz="1800" dirty="0">
              <a:solidFill>
                <a:schemeClr val="tx1">
                  <a:lumMod val="85000"/>
                  <a:lumOff val="15000"/>
                </a:schemeClr>
              </a:solidFill>
            </a:endParaRPr>
          </a:p>
          <a:p>
            <a:pPr lvl="1"/>
            <a:endParaRPr lang="el-GR" sz="2000" dirty="0">
              <a:solidFill>
                <a:schemeClr val="tx1">
                  <a:lumMod val="85000"/>
                  <a:lumOff val="15000"/>
                </a:schemeClr>
              </a:solidFill>
            </a:endParaRPr>
          </a:p>
        </p:txBody>
      </p:sp>
      <p:sp>
        <p:nvSpPr>
          <p:cNvPr id="13" name="Freeform: Shape 12">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υποσέλιδου 3"/>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1354287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543405" cy="1188720"/>
          </a:xfrm>
        </p:spPr>
        <p:txBody>
          <a:bodyPr>
            <a:noAutofit/>
          </a:bodyPr>
          <a:lstStyle/>
          <a:p>
            <a:br>
              <a:rPr lang="el-GR" sz="3600" dirty="0">
                <a:solidFill>
                  <a:schemeClr val="tx1">
                    <a:lumMod val="85000"/>
                    <a:lumOff val="15000"/>
                  </a:schemeClr>
                </a:solidFill>
              </a:rPr>
            </a:br>
            <a:r>
              <a:rPr lang="el-GR" sz="3600" dirty="0">
                <a:solidFill>
                  <a:schemeClr val="tx1">
                    <a:lumMod val="85000"/>
                    <a:lumOff val="15000"/>
                  </a:schemeClr>
                </a:solidFill>
              </a:rPr>
              <a:t>Τύποι συνέντευξης</a:t>
            </a:r>
            <a:br>
              <a:rPr lang="el-GR" sz="3600" dirty="0">
                <a:solidFill>
                  <a:schemeClr val="tx1">
                    <a:lumMod val="85000"/>
                    <a:lumOff val="15000"/>
                  </a:schemeClr>
                </a:solidFill>
              </a:rPr>
            </a:br>
            <a:endParaRPr lang="el-GR" sz="3600" dirty="0">
              <a:solidFill>
                <a:schemeClr val="tx1">
                  <a:lumMod val="85000"/>
                  <a:lumOff val="15000"/>
                </a:schemeClr>
              </a:solidFill>
            </a:endParaRPr>
          </a:p>
        </p:txBody>
      </p:sp>
      <p:sp>
        <p:nvSpPr>
          <p:cNvPr id="3" name="Θέση περιεχομένου 2"/>
          <p:cNvSpPr>
            <a:spLocks noGrp="1"/>
          </p:cNvSpPr>
          <p:nvPr>
            <p:ph idx="1"/>
          </p:nvPr>
        </p:nvSpPr>
        <p:spPr>
          <a:xfrm>
            <a:off x="1957987" y="2431765"/>
            <a:ext cx="8276026" cy="3320031"/>
          </a:xfrm>
        </p:spPr>
        <p:txBody>
          <a:bodyPr anchor="ctr">
            <a:normAutofit lnSpcReduction="10000"/>
          </a:bodyPr>
          <a:lstStyle/>
          <a:p>
            <a:r>
              <a:rPr lang="el-GR" sz="2400" dirty="0">
                <a:solidFill>
                  <a:schemeClr val="tx1">
                    <a:lumMod val="85000"/>
                    <a:lumOff val="15000"/>
                  </a:schemeClr>
                </a:solidFill>
              </a:rPr>
              <a:t>Επίσημη ή δομημένη</a:t>
            </a:r>
          </a:p>
          <a:p>
            <a:pPr lvl="1"/>
            <a:r>
              <a:rPr lang="en-US" dirty="0">
                <a:solidFill>
                  <a:schemeClr val="tx1">
                    <a:lumMod val="85000"/>
                    <a:lumOff val="15000"/>
                  </a:schemeClr>
                </a:solidFill>
              </a:rPr>
              <a:t>Standardized </a:t>
            </a:r>
            <a:endParaRPr lang="el-GR" dirty="0">
              <a:solidFill>
                <a:schemeClr val="tx1">
                  <a:lumMod val="85000"/>
                  <a:lumOff val="15000"/>
                </a:schemeClr>
              </a:solidFill>
            </a:endParaRPr>
          </a:p>
          <a:p>
            <a:endParaRPr lang="en-US" sz="2400" dirty="0">
              <a:solidFill>
                <a:schemeClr val="tx1">
                  <a:lumMod val="85000"/>
                  <a:lumOff val="15000"/>
                </a:schemeClr>
              </a:solidFill>
            </a:endParaRPr>
          </a:p>
          <a:p>
            <a:r>
              <a:rPr lang="el-GR" sz="2400" dirty="0">
                <a:solidFill>
                  <a:schemeClr val="tx1">
                    <a:lumMod val="85000"/>
                    <a:lumOff val="15000"/>
                  </a:schemeClr>
                </a:solidFill>
              </a:rPr>
              <a:t>Ανεπίσημη ή χωρίς οδηγίες </a:t>
            </a:r>
          </a:p>
          <a:p>
            <a:pPr lvl="1"/>
            <a:r>
              <a:rPr lang="en-US" dirty="0">
                <a:solidFill>
                  <a:schemeClr val="tx1">
                    <a:lumMod val="85000"/>
                    <a:lumOff val="15000"/>
                  </a:schemeClr>
                </a:solidFill>
              </a:rPr>
              <a:t>Unstandardized </a:t>
            </a:r>
            <a:endParaRPr lang="el-GR" dirty="0">
              <a:solidFill>
                <a:schemeClr val="tx1">
                  <a:lumMod val="85000"/>
                  <a:lumOff val="15000"/>
                </a:schemeClr>
              </a:solidFill>
            </a:endParaRPr>
          </a:p>
          <a:p>
            <a:endParaRPr lang="en-US" sz="2400" dirty="0">
              <a:solidFill>
                <a:schemeClr val="tx1">
                  <a:lumMod val="85000"/>
                  <a:lumOff val="15000"/>
                </a:schemeClr>
              </a:solidFill>
            </a:endParaRPr>
          </a:p>
          <a:p>
            <a:r>
              <a:rPr lang="el-GR" sz="2400" dirty="0" err="1">
                <a:solidFill>
                  <a:schemeClr val="tx1">
                    <a:lumMod val="85000"/>
                    <a:lumOff val="15000"/>
                  </a:schemeClr>
                </a:solidFill>
              </a:rPr>
              <a:t>Ημιδομημένη</a:t>
            </a:r>
            <a:r>
              <a:rPr lang="el-GR" sz="2400" dirty="0">
                <a:solidFill>
                  <a:schemeClr val="tx1">
                    <a:lumMod val="85000"/>
                    <a:lumOff val="15000"/>
                  </a:schemeClr>
                </a:solidFill>
              </a:rPr>
              <a:t>  ή  εστιασμένη)</a:t>
            </a:r>
          </a:p>
          <a:p>
            <a:pPr lvl="1"/>
            <a:r>
              <a:rPr lang="en-US" dirty="0" err="1">
                <a:solidFill>
                  <a:schemeClr val="tx1">
                    <a:lumMod val="85000"/>
                    <a:lumOff val="15000"/>
                  </a:schemeClr>
                </a:solidFill>
              </a:rPr>
              <a:t>Semistandardized</a:t>
            </a:r>
            <a:r>
              <a:rPr lang="el-GR" dirty="0">
                <a:solidFill>
                  <a:schemeClr val="tx1">
                    <a:lumMod val="85000"/>
                    <a:lumOff val="15000"/>
                  </a:schemeClr>
                </a:solidFill>
              </a:rPr>
              <a:t>	</a:t>
            </a:r>
            <a:r>
              <a:rPr lang="el-GR" sz="2000" dirty="0">
                <a:solidFill>
                  <a:schemeClr val="tx1">
                    <a:lumMod val="85000"/>
                    <a:lumOff val="15000"/>
                  </a:schemeClr>
                </a:solidFill>
              </a:rPr>
              <a:t>	</a:t>
            </a:r>
            <a:r>
              <a:rPr lang="en-US" sz="2000" dirty="0">
                <a:solidFill>
                  <a:schemeClr val="tx1">
                    <a:lumMod val="85000"/>
                    <a:lumOff val="15000"/>
                  </a:schemeClr>
                </a:solidFill>
              </a:rPr>
              <a:t> </a:t>
            </a:r>
            <a:r>
              <a:rPr lang="el-GR" sz="2000" dirty="0">
                <a:solidFill>
                  <a:schemeClr val="tx1">
                    <a:lumMod val="85000"/>
                    <a:lumOff val="15000"/>
                  </a:schemeClr>
                </a:solidFill>
              </a:rPr>
              <a:t>		</a:t>
            </a:r>
            <a:r>
              <a:rPr lang="en-US" sz="2000" dirty="0">
                <a:solidFill>
                  <a:schemeClr val="tx1">
                    <a:lumMod val="85000"/>
                    <a:lumOff val="15000"/>
                  </a:schemeClr>
                </a:solidFill>
              </a:rPr>
              <a:t> </a:t>
            </a:r>
            <a:r>
              <a:rPr lang="el-GR" sz="2000" dirty="0">
                <a:solidFill>
                  <a:schemeClr val="tx1">
                    <a:lumMod val="85000"/>
                    <a:lumOff val="15000"/>
                  </a:schemeClr>
                </a:solidFill>
              </a:rPr>
              <a:t>	</a:t>
            </a:r>
          </a:p>
        </p:txBody>
      </p:sp>
      <p:sp>
        <p:nvSpPr>
          <p:cNvPr id="13" name="Freeform: Shape 12">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υποσέλιδου 3"/>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3422731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543405" cy="1188720"/>
          </a:xfrm>
        </p:spPr>
        <p:txBody>
          <a:bodyPr>
            <a:noAutofit/>
          </a:bodyPr>
          <a:lstStyle/>
          <a:p>
            <a:br>
              <a:rPr lang="el-GR" sz="3600" dirty="0">
                <a:solidFill>
                  <a:schemeClr val="tx1">
                    <a:lumMod val="85000"/>
                    <a:lumOff val="15000"/>
                  </a:schemeClr>
                </a:solidFill>
              </a:rPr>
            </a:br>
            <a:r>
              <a:rPr lang="el-GR" sz="3600" dirty="0">
                <a:solidFill>
                  <a:schemeClr val="tx1">
                    <a:lumMod val="85000"/>
                    <a:lumOff val="15000"/>
                  </a:schemeClr>
                </a:solidFill>
              </a:rPr>
              <a:t>Τυποποιημένη ή δομημένη</a:t>
            </a:r>
            <a:br>
              <a:rPr lang="en-US" sz="3600" dirty="0">
                <a:solidFill>
                  <a:schemeClr val="tx1">
                    <a:lumMod val="85000"/>
                    <a:lumOff val="15000"/>
                  </a:schemeClr>
                </a:solidFill>
              </a:rPr>
            </a:br>
            <a:endParaRPr lang="el-GR" sz="3600" dirty="0">
              <a:solidFill>
                <a:schemeClr val="tx1">
                  <a:lumMod val="85000"/>
                  <a:lumOff val="15000"/>
                </a:schemeClr>
              </a:solidFill>
            </a:endParaRPr>
          </a:p>
        </p:txBody>
      </p:sp>
      <p:sp>
        <p:nvSpPr>
          <p:cNvPr id="3" name="Θέση περιεχομένου 2"/>
          <p:cNvSpPr>
            <a:spLocks noGrp="1"/>
          </p:cNvSpPr>
          <p:nvPr>
            <p:ph idx="1"/>
          </p:nvPr>
        </p:nvSpPr>
        <p:spPr>
          <a:xfrm>
            <a:off x="1567543" y="1850571"/>
            <a:ext cx="8666470" cy="4201886"/>
          </a:xfrm>
        </p:spPr>
        <p:txBody>
          <a:bodyPr anchor="ctr">
            <a:normAutofit/>
          </a:bodyPr>
          <a:lstStyle/>
          <a:p>
            <a:r>
              <a:rPr lang="el-GR" sz="2400" dirty="0">
                <a:solidFill>
                  <a:schemeClr val="tx1">
                    <a:lumMod val="85000"/>
                    <a:lumOff val="15000"/>
                  </a:schemeClr>
                </a:solidFill>
              </a:rPr>
              <a:t>Δομημένο πρόγραμμα (διάγραμμα) ερωτήσεων / Ίδια σειρά</a:t>
            </a:r>
          </a:p>
          <a:p>
            <a:r>
              <a:rPr lang="el-GR" sz="2400" dirty="0">
                <a:solidFill>
                  <a:schemeClr val="tx1">
                    <a:lumMod val="85000"/>
                    <a:lumOff val="15000"/>
                  </a:schemeClr>
                </a:solidFill>
              </a:rPr>
              <a:t>Οι </a:t>
            </a:r>
            <a:r>
              <a:rPr lang="el-GR" sz="2400" dirty="0" err="1">
                <a:solidFill>
                  <a:schemeClr val="tx1">
                    <a:lumMod val="85000"/>
                    <a:lumOff val="15000"/>
                  </a:schemeClr>
                </a:solidFill>
              </a:rPr>
              <a:t>συνεντευκτές</a:t>
            </a:r>
            <a:r>
              <a:rPr lang="el-GR" sz="2400" dirty="0">
                <a:solidFill>
                  <a:schemeClr val="tx1">
                    <a:lumMod val="85000"/>
                    <a:lumOff val="15000"/>
                  </a:schemeClr>
                </a:solidFill>
              </a:rPr>
              <a:t> ζητούν απάντηση σε κάθε ερώτηση</a:t>
            </a:r>
          </a:p>
          <a:p>
            <a:r>
              <a:rPr lang="el-GR" sz="2400" dirty="0">
                <a:solidFill>
                  <a:schemeClr val="tx1">
                    <a:lumMod val="85000"/>
                    <a:lumOff val="15000"/>
                  </a:schemeClr>
                </a:solidFill>
              </a:rPr>
              <a:t>Προσφέρεται το ίδιο ερέθισμα σε κάθε συνεντευξιαζόμενο (αντικείμενο) ώστε οι απαντήσεις να είναι συγκρίσιμες </a:t>
            </a:r>
          </a:p>
          <a:p>
            <a:r>
              <a:rPr lang="el-GR" sz="2400" dirty="0">
                <a:solidFill>
                  <a:schemeClr val="tx1">
                    <a:lumMod val="85000"/>
                    <a:lumOff val="15000"/>
                  </a:schemeClr>
                </a:solidFill>
              </a:rPr>
              <a:t>Οι συν/</a:t>
            </a:r>
            <a:r>
              <a:rPr lang="el-GR" sz="2400" dirty="0" err="1">
                <a:solidFill>
                  <a:schemeClr val="tx1">
                    <a:lumMod val="85000"/>
                    <a:lumOff val="15000"/>
                  </a:schemeClr>
                </a:solidFill>
              </a:rPr>
              <a:t>μενοι</a:t>
            </a:r>
            <a:r>
              <a:rPr lang="el-GR" sz="2400" dirty="0">
                <a:solidFill>
                  <a:schemeClr val="tx1">
                    <a:lumMod val="85000"/>
                    <a:lumOff val="15000"/>
                  </a:schemeClr>
                </a:solidFill>
              </a:rPr>
              <a:t> έχουν κατανοήσει σαφώς τι ερωτώνται</a:t>
            </a:r>
          </a:p>
          <a:p>
            <a:r>
              <a:rPr lang="el-GR" sz="2400" dirty="0">
                <a:solidFill>
                  <a:schemeClr val="tx1">
                    <a:lumMod val="85000"/>
                    <a:lumOff val="15000"/>
                  </a:schemeClr>
                </a:solidFill>
              </a:rPr>
              <a:t>Οι ερωτήσεις είναι επαρκώς περιεκτικές για να εκμαιεύσουν όλες (ή σχεδόν…) τις πληροφορίες </a:t>
            </a:r>
          </a:p>
          <a:p>
            <a:r>
              <a:rPr lang="el-GR" sz="2400" dirty="0">
                <a:solidFill>
                  <a:schemeClr val="tx1">
                    <a:lumMod val="85000"/>
                    <a:lumOff val="15000"/>
                  </a:schemeClr>
                </a:solidFill>
              </a:rPr>
              <a:t>Σκοπός να αποσπαστούν σκέψεις, γνώμες, και συμπεριφορές για το υπό μελέτη ζήτημα.</a:t>
            </a:r>
          </a:p>
          <a:p>
            <a:endParaRPr lang="el-GR" sz="2000" dirty="0">
              <a:solidFill>
                <a:schemeClr val="tx1">
                  <a:lumMod val="85000"/>
                  <a:lumOff val="15000"/>
                </a:schemeClr>
              </a:solidFill>
            </a:endParaRPr>
          </a:p>
        </p:txBody>
      </p:sp>
      <p:sp>
        <p:nvSpPr>
          <p:cNvPr id="13" name="Freeform: Shape 12">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υποσέλιδου 3"/>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352675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p:cNvSpPr>
            <a:spLocks noGrp="1"/>
          </p:cNvSpPr>
          <p:nvPr>
            <p:ph type="title"/>
          </p:nvPr>
        </p:nvSpPr>
        <p:spPr>
          <a:xfrm>
            <a:off x="838200" y="253397"/>
            <a:ext cx="10515600" cy="1273233"/>
          </a:xfrm>
        </p:spPr>
        <p:txBody>
          <a:bodyPr>
            <a:normAutofit/>
          </a:bodyPr>
          <a:lstStyle/>
          <a:p>
            <a:br>
              <a:rPr lang="el-GR" sz="1900" b="1"/>
            </a:br>
            <a:r>
              <a:rPr lang="el-GR" sz="1900" b="1"/>
              <a:t>Μη τυποποιημένη συνέντευξη</a:t>
            </a:r>
            <a:br>
              <a:rPr lang="el-GR" sz="1900" b="1"/>
            </a:br>
            <a:r>
              <a:rPr lang="el-GR" sz="1900" b="1"/>
              <a:t>ή μη δομημένη (αδόμητη)</a:t>
            </a:r>
            <a:br>
              <a:rPr lang="el-GR" sz="1900"/>
            </a:br>
            <a:endParaRPr lang="el-GR" sz="1900"/>
          </a:p>
        </p:txBody>
      </p:sp>
      <p:sp>
        <p:nvSpPr>
          <p:cNvPr id="15" name="Rectangle 1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Θέση περιεχομένου 2"/>
          <p:cNvSpPr>
            <a:spLocks noGrp="1"/>
          </p:cNvSpPr>
          <p:nvPr>
            <p:ph idx="1"/>
          </p:nvPr>
        </p:nvSpPr>
        <p:spPr>
          <a:xfrm>
            <a:off x="128016" y="1149966"/>
            <a:ext cx="11932920" cy="5708034"/>
          </a:xfrm>
        </p:spPr>
        <p:txBody>
          <a:bodyPr>
            <a:noAutofit/>
          </a:bodyPr>
          <a:lstStyle/>
          <a:p>
            <a:r>
              <a:rPr lang="el-GR" sz="2200" dirty="0"/>
              <a:t>Ελεύθερη συζήτηση</a:t>
            </a:r>
          </a:p>
          <a:p>
            <a:r>
              <a:rPr lang="el-GR" sz="2200" dirty="0"/>
              <a:t>Δεν χρησιμοποιούν πρόγραμμα / οδηγό ερωτήσεων</a:t>
            </a:r>
          </a:p>
          <a:p>
            <a:r>
              <a:rPr lang="el-GR" sz="2200" dirty="0"/>
              <a:t>Συν/</a:t>
            </a:r>
            <a:r>
              <a:rPr lang="el-GR" sz="2200" dirty="0" err="1"/>
              <a:t>κτές</a:t>
            </a:r>
            <a:r>
              <a:rPr lang="el-GR" sz="2200" dirty="0"/>
              <a:t>: δεν γνωρίζουν εκ των προτέρων ποιες θα είναι όλες οι ερωτήσεις </a:t>
            </a:r>
          </a:p>
          <a:p>
            <a:r>
              <a:rPr lang="el-GR" sz="2200" dirty="0"/>
              <a:t>Υποθέτουν ότι δεν θα βρουν όλα τα αντικείμενα ίδιο νόημα στις όμοια διατυπωμένες ερωτήσεις / διαφορετικά λεξιλόγια; </a:t>
            </a:r>
          </a:p>
          <a:p>
            <a:r>
              <a:rPr lang="el-GR" sz="2200" dirty="0"/>
              <a:t>Αναπτύσσουν, προσαρμόζουν και δημιουργούν ερωτήσεις και επακόλουθες ερωτήσεις κατάλληλες σε σχέση με τον προσανατολισμό της έρευνας. </a:t>
            </a:r>
          </a:p>
          <a:p>
            <a:r>
              <a:rPr lang="el-GR" sz="2200" dirty="0"/>
              <a:t>Ερωτήσεις αναδύονται από την αλληλεπίδραση στη διάρκειά της συνέντευξης. </a:t>
            </a:r>
          </a:p>
          <a:p>
            <a:r>
              <a:rPr lang="el-GR" sz="2200" dirty="0"/>
              <a:t>Χρήσιμες όταν δεν υπάρχει εξοικείωση με τον τρόπο ζωής των ερωτηθέντων, τις θρησκευτικές ή εθνικές κουλτούρες ή συνήθειες</a:t>
            </a:r>
          </a:p>
          <a:p>
            <a:r>
              <a:rPr lang="el-GR" sz="2200" dirty="0"/>
              <a:t>Στόχος να κερδίσουν επιπρόσθετες πληροφορίες για ποικίλα φαινόμενα που παρατηρούν θέτοντας ερωτήσεις από τους συμμετέχοντες. </a:t>
            </a:r>
          </a:p>
          <a:p>
            <a:r>
              <a:rPr lang="el-GR" sz="2200" dirty="0"/>
              <a:t>Εθνογραφική μέθοδος.</a:t>
            </a:r>
          </a:p>
          <a:p>
            <a:r>
              <a:rPr lang="el-GR" sz="2200" b="1" dirty="0"/>
              <a:t>Έμπειρο ερευνητή</a:t>
            </a:r>
          </a:p>
        </p:txBody>
      </p:sp>
    </p:spTree>
    <p:extLst>
      <p:ext uri="{BB962C8B-B14F-4D97-AF65-F5344CB8AC3E}">
        <p14:creationId xmlns:p14="http://schemas.microsoft.com/office/powerpoint/2010/main" val="3344890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916632" cy="1188720"/>
          </a:xfrm>
        </p:spPr>
        <p:txBody>
          <a:bodyPr>
            <a:normAutofit/>
          </a:bodyPr>
          <a:lstStyle/>
          <a:p>
            <a:r>
              <a:rPr lang="el-GR" sz="3700" b="1">
                <a:solidFill>
                  <a:schemeClr val="tx1">
                    <a:lumMod val="85000"/>
                    <a:lumOff val="15000"/>
                  </a:schemeClr>
                </a:solidFill>
              </a:rPr>
              <a:t>Ημι-τυποποιημένη </a:t>
            </a:r>
            <a:br>
              <a:rPr lang="el-GR" sz="3700" b="1">
                <a:solidFill>
                  <a:schemeClr val="tx1">
                    <a:lumMod val="85000"/>
                    <a:lumOff val="15000"/>
                  </a:schemeClr>
                </a:solidFill>
              </a:rPr>
            </a:br>
            <a:r>
              <a:rPr lang="el-GR" sz="3700" b="1">
                <a:solidFill>
                  <a:schemeClr val="tx1">
                    <a:lumMod val="85000"/>
                    <a:lumOff val="15000"/>
                  </a:schemeClr>
                </a:solidFill>
              </a:rPr>
              <a:t>Ημι-δομημένη συνέντευξη</a:t>
            </a:r>
            <a:endParaRPr lang="el-GR" sz="3700">
              <a:solidFill>
                <a:schemeClr val="tx1">
                  <a:lumMod val="85000"/>
                  <a:lumOff val="15000"/>
                </a:schemeClr>
              </a:solidFill>
            </a:endParaRPr>
          </a:p>
        </p:txBody>
      </p:sp>
      <p:sp>
        <p:nvSpPr>
          <p:cNvPr id="3" name="Θέση περιεχομένου 2"/>
          <p:cNvSpPr>
            <a:spLocks noGrp="1"/>
          </p:cNvSpPr>
          <p:nvPr>
            <p:ph idx="1"/>
          </p:nvPr>
        </p:nvSpPr>
        <p:spPr>
          <a:xfrm>
            <a:off x="478971" y="1926771"/>
            <a:ext cx="10669442" cy="4429579"/>
          </a:xfrm>
        </p:spPr>
        <p:txBody>
          <a:bodyPr anchor="ctr">
            <a:normAutofit lnSpcReduction="10000"/>
          </a:bodyPr>
          <a:lstStyle/>
          <a:p>
            <a:endParaRPr lang="el-GR" sz="2400" dirty="0">
              <a:solidFill>
                <a:schemeClr val="tx1">
                  <a:lumMod val="85000"/>
                  <a:lumOff val="15000"/>
                </a:schemeClr>
              </a:solidFill>
            </a:endParaRPr>
          </a:p>
          <a:p>
            <a:r>
              <a:rPr lang="el-GR" sz="2400" dirty="0">
                <a:solidFill>
                  <a:schemeClr val="tx1">
                    <a:lumMod val="85000"/>
                    <a:lumOff val="15000"/>
                  </a:schemeClr>
                </a:solidFill>
              </a:rPr>
              <a:t>Στο μέσο των άλλων δύο συνεντεύξεων</a:t>
            </a:r>
          </a:p>
          <a:p>
            <a:r>
              <a:rPr lang="el-GR" sz="2400" dirty="0">
                <a:solidFill>
                  <a:schemeClr val="tx1">
                    <a:lumMod val="85000"/>
                    <a:lumOff val="15000"/>
                  </a:schemeClr>
                </a:solidFill>
              </a:rPr>
              <a:t>Υπάρχουν προκαθορισμένες ερωτήσεις που αφορούν σε συγκεκριμένα θέματα </a:t>
            </a:r>
          </a:p>
          <a:p>
            <a:r>
              <a:rPr lang="el-GR" sz="2400" dirty="0">
                <a:solidFill>
                  <a:schemeClr val="tx1">
                    <a:lumMod val="85000"/>
                    <a:lumOff val="15000"/>
                  </a:schemeClr>
                </a:solidFill>
              </a:rPr>
              <a:t>Ερωτώνται από τον κάθε συνεντευξιαζόμενο με μία συστηματική και συνεπή σειρά</a:t>
            </a:r>
          </a:p>
          <a:p>
            <a:r>
              <a:rPr lang="el-GR" sz="2400" dirty="0">
                <a:solidFill>
                  <a:schemeClr val="tx1">
                    <a:lumMod val="85000"/>
                    <a:lumOff val="15000"/>
                  </a:schemeClr>
                </a:solidFill>
              </a:rPr>
              <a:t>Χρήση λέξεων οικείες στους συν/</a:t>
            </a:r>
            <a:r>
              <a:rPr lang="el-GR" sz="2400" dirty="0" err="1">
                <a:solidFill>
                  <a:schemeClr val="tx1">
                    <a:lumMod val="85000"/>
                    <a:lumOff val="15000"/>
                  </a:schemeClr>
                </a:solidFill>
              </a:rPr>
              <a:t>μενους</a:t>
            </a:r>
            <a:r>
              <a:rPr lang="el-GR" sz="2400" dirty="0">
                <a:solidFill>
                  <a:schemeClr val="tx1">
                    <a:lumMod val="85000"/>
                    <a:lumOff val="15000"/>
                  </a:schemeClr>
                </a:solidFill>
              </a:rPr>
              <a:t> (δικό τους λεξιλόγιο) </a:t>
            </a:r>
          </a:p>
          <a:p>
            <a:r>
              <a:rPr lang="el-GR" sz="2400" dirty="0">
                <a:solidFill>
                  <a:schemeClr val="tx1">
                    <a:lumMod val="85000"/>
                    <a:lumOff val="15000"/>
                  </a:schemeClr>
                </a:solidFill>
              </a:rPr>
              <a:t>Οι </a:t>
            </a:r>
            <a:r>
              <a:rPr lang="el-GR" sz="2400" dirty="0" err="1">
                <a:solidFill>
                  <a:schemeClr val="tx1">
                    <a:lumMod val="85000"/>
                    <a:lumOff val="15000"/>
                  </a:schemeClr>
                </a:solidFill>
              </a:rPr>
              <a:t>συνεντευκτές</a:t>
            </a:r>
            <a:r>
              <a:rPr lang="el-GR" sz="2400" dirty="0">
                <a:solidFill>
                  <a:schemeClr val="tx1">
                    <a:lumMod val="85000"/>
                    <a:lumOff val="15000"/>
                  </a:schemeClr>
                </a:solidFill>
              </a:rPr>
              <a:t> μπορούν να παρεκκλίνουν</a:t>
            </a:r>
          </a:p>
          <a:p>
            <a:r>
              <a:rPr lang="el-GR" sz="2400" dirty="0">
                <a:solidFill>
                  <a:schemeClr val="tx1">
                    <a:lumMod val="85000"/>
                    <a:lumOff val="15000"/>
                  </a:schemeClr>
                </a:solidFill>
              </a:rPr>
              <a:t>Υπάρχει ευελιξία / ελαστικότητα </a:t>
            </a:r>
          </a:p>
          <a:p>
            <a:r>
              <a:rPr lang="el-GR" sz="2400" dirty="0">
                <a:solidFill>
                  <a:schemeClr val="tx1">
                    <a:lumMod val="85000"/>
                    <a:lumOff val="15000"/>
                  </a:schemeClr>
                </a:solidFill>
              </a:rPr>
              <a:t>Δοκιμάζουν πέρα από τις απαντήσεις στις προετοιμασμένες ερωτήσεις.</a:t>
            </a:r>
          </a:p>
          <a:p>
            <a:r>
              <a:rPr lang="el-GR" sz="2400" dirty="0">
                <a:solidFill>
                  <a:schemeClr val="tx1">
                    <a:lumMod val="85000"/>
                    <a:lumOff val="15000"/>
                  </a:schemeClr>
                </a:solidFill>
              </a:rPr>
              <a:t>Οι ερευνητές προσεγγίζουν τον κόσμο από την οπτική του αντικειμένου / ερωτώμενου.</a:t>
            </a:r>
          </a:p>
          <a:p>
            <a:endParaRPr lang="el-GR" sz="2400" dirty="0">
              <a:solidFill>
                <a:schemeClr val="tx1">
                  <a:lumMod val="85000"/>
                  <a:lumOff val="15000"/>
                </a:schemeClr>
              </a:solidFill>
            </a:endParaRPr>
          </a:p>
          <a:p>
            <a:endParaRPr lang="el-GR" sz="1700" dirty="0">
              <a:solidFill>
                <a:schemeClr val="tx1">
                  <a:lumMod val="85000"/>
                  <a:lumOff val="15000"/>
                </a:schemeClr>
              </a:solidFill>
            </a:endParaRPr>
          </a:p>
        </p:txBody>
      </p:sp>
      <p:sp>
        <p:nvSpPr>
          <p:cNvPr id="4" name="Θέση υποσέλιδου 3"/>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1066991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A5CF486-D9E5-4A66-898A-F3D62B81B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7" y="-5"/>
            <a:ext cx="12193149" cy="2200064"/>
          </a:xfrm>
          <a:custGeom>
            <a:avLst/>
            <a:gdLst>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50277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810326 w 12192001"/>
              <a:gd name="connsiteY23" fmla="*/ 799074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57107 w 12192001"/>
              <a:gd name="connsiteY22" fmla="*/ 792050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94224 w 12192001"/>
              <a:gd name="connsiteY27" fmla="*/ 1283683 h 2344739"/>
              <a:gd name="connsiteX28" fmla="*/ 11245526 w 12192001"/>
              <a:gd name="connsiteY28" fmla="*/ 1274060 h 2344739"/>
              <a:gd name="connsiteX29" fmla="*/ 11227161 w 12192001"/>
              <a:gd name="connsiteY29" fmla="*/ 1276236 h 2344739"/>
              <a:gd name="connsiteX30" fmla="*/ 11216939 w 12192001"/>
              <a:gd name="connsiteY30" fmla="*/ 1275961 h 2344739"/>
              <a:gd name="connsiteX31" fmla="*/ 11216036 w 12192001"/>
              <a:gd name="connsiteY31" fmla="*/ 1275018 h 2344739"/>
              <a:gd name="connsiteX32" fmla="*/ 11187737 w 12192001"/>
              <a:gd name="connsiteY32" fmla="*/ 1292383 h 2344739"/>
              <a:gd name="connsiteX33" fmla="*/ 11183353 w 12192001"/>
              <a:gd name="connsiteY33" fmla="*/ 1292525 h 2344739"/>
              <a:gd name="connsiteX34" fmla="*/ 11165706 w 12192001"/>
              <a:gd name="connsiteY34" fmla="*/ 1306612 h 2344739"/>
              <a:gd name="connsiteX35" fmla="*/ 11156163 w 12192001"/>
              <a:gd name="connsiteY35" fmla="*/ 1312414 h 2344739"/>
              <a:gd name="connsiteX36" fmla="*/ 11154348 w 12192001"/>
              <a:gd name="connsiteY36" fmla="*/ 1317097 h 2344739"/>
              <a:gd name="connsiteX37" fmla="*/ 11139813 w 12192001"/>
              <a:gd name="connsiteY37" fmla="*/ 1324115 h 2344739"/>
              <a:gd name="connsiteX38" fmla="*/ 11137813 w 12192001"/>
              <a:gd name="connsiteY38" fmla="*/ 1323772 h 2344739"/>
              <a:gd name="connsiteX39" fmla="*/ 11127060 w 12192001"/>
              <a:gd name="connsiteY39" fmla="*/ 1333832 h 2344739"/>
              <a:gd name="connsiteX40" fmla="*/ 11119543 w 12192001"/>
              <a:gd name="connsiteY40" fmla="*/ 1347424 h 2344739"/>
              <a:gd name="connsiteX41" fmla="*/ 10893535 w 12192001"/>
              <a:gd name="connsiteY41" fmla="*/ 1473399 h 2344739"/>
              <a:gd name="connsiteX42" fmla="*/ 10772152 w 12192001"/>
              <a:gd name="connsiteY42" fmla="*/ 1523191 h 2344739"/>
              <a:gd name="connsiteX43" fmla="*/ 10626520 w 12192001"/>
              <a:gd name="connsiteY43" fmla="*/ 1559229 h 2344739"/>
              <a:gd name="connsiteX44" fmla="*/ 10580747 w 12192001"/>
              <a:gd name="connsiteY44" fmla="*/ 1568689 h 2344739"/>
              <a:gd name="connsiteX45" fmla="*/ 10546642 w 12192001"/>
              <a:gd name="connsiteY45" fmla="*/ 1598423 h 2344739"/>
              <a:gd name="connsiteX46" fmla="*/ 10528495 w 12192001"/>
              <a:gd name="connsiteY46" fmla="*/ 1596907 h 2344739"/>
              <a:gd name="connsiteX47" fmla="*/ 10525298 w 12192001"/>
              <a:gd name="connsiteY47" fmla="*/ 1596411 h 2344739"/>
              <a:gd name="connsiteX48" fmla="*/ 10513981 w 12192001"/>
              <a:gd name="connsiteY48" fmla="*/ 1599537 h 2344739"/>
              <a:gd name="connsiteX49" fmla="*/ 10490587 w 12192001"/>
              <a:gd name="connsiteY49" fmla="*/ 1594156 h 2344739"/>
              <a:gd name="connsiteX50" fmla="*/ 10470270 w 12192001"/>
              <a:gd name="connsiteY50" fmla="*/ 1601693 h 2344739"/>
              <a:gd name="connsiteX51" fmla="*/ 10375894 w 12192001"/>
              <a:gd name="connsiteY51" fmla="*/ 1644598 h 2344739"/>
              <a:gd name="connsiteX52" fmla="*/ 10318190 w 12192001"/>
              <a:gd name="connsiteY52" fmla="*/ 1666221 h 2344739"/>
              <a:gd name="connsiteX53" fmla="*/ 10294319 w 12192001"/>
              <a:gd name="connsiteY53" fmla="*/ 1668079 h 2344739"/>
              <a:gd name="connsiteX54" fmla="*/ 10262295 w 12192001"/>
              <a:gd name="connsiteY54" fmla="*/ 1674948 h 2344739"/>
              <a:gd name="connsiteX55" fmla="*/ 10204270 w 12192001"/>
              <a:gd name="connsiteY55" fmla="*/ 1682149 h 2344739"/>
              <a:gd name="connsiteX56" fmla="*/ 10176611 w 12192001"/>
              <a:gd name="connsiteY56" fmla="*/ 1692943 h 2344739"/>
              <a:gd name="connsiteX57" fmla="*/ 10163922 w 12192001"/>
              <a:gd name="connsiteY57" fmla="*/ 1693739 h 2344739"/>
              <a:gd name="connsiteX58" fmla="*/ 10155160 w 12192001"/>
              <a:gd name="connsiteY58" fmla="*/ 1707487 h 2344739"/>
              <a:gd name="connsiteX59" fmla="*/ 10117119 w 12192001"/>
              <a:gd name="connsiteY59" fmla="*/ 1731142 h 2344739"/>
              <a:gd name="connsiteX60" fmla="*/ 10100445 w 12192001"/>
              <a:gd name="connsiteY60" fmla="*/ 1742432 h 2344739"/>
              <a:gd name="connsiteX61" fmla="*/ 10082169 w 12192001"/>
              <a:gd name="connsiteY61" fmla="*/ 1743296 h 2344739"/>
              <a:gd name="connsiteX62" fmla="*/ 10039240 w 12192001"/>
              <a:gd name="connsiteY62" fmla="*/ 1741632 h 2344739"/>
              <a:gd name="connsiteX63" fmla="*/ 9960019 w 12192001"/>
              <a:gd name="connsiteY63" fmla="*/ 1757147 h 2344739"/>
              <a:gd name="connsiteX64" fmla="*/ 9847792 w 12192001"/>
              <a:gd name="connsiteY64" fmla="*/ 1763915 h 2344739"/>
              <a:gd name="connsiteX65" fmla="*/ 9728309 w 12192001"/>
              <a:gd name="connsiteY65" fmla="*/ 1784122 h 2344739"/>
              <a:gd name="connsiteX66" fmla="*/ 9584507 w 12192001"/>
              <a:gd name="connsiteY66" fmla="*/ 1795542 h 2344739"/>
              <a:gd name="connsiteX67" fmla="*/ 9343052 w 12192001"/>
              <a:gd name="connsiteY67" fmla="*/ 1841244 h 2344739"/>
              <a:gd name="connsiteX68" fmla="*/ 9231370 w 12192001"/>
              <a:gd name="connsiteY68" fmla="*/ 1893149 h 2344739"/>
              <a:gd name="connsiteX69" fmla="*/ 9194810 w 12192001"/>
              <a:gd name="connsiteY69" fmla="*/ 1903228 h 2344739"/>
              <a:gd name="connsiteX70" fmla="*/ 9189246 w 12192001"/>
              <a:gd name="connsiteY70" fmla="*/ 1912467 h 2344739"/>
              <a:gd name="connsiteX71" fmla="*/ 9151232 w 12192001"/>
              <a:gd name="connsiteY71" fmla="*/ 1923669 h 2344739"/>
              <a:gd name="connsiteX72" fmla="*/ 9150210 w 12192001"/>
              <a:gd name="connsiteY72" fmla="*/ 1922604 h 2344739"/>
              <a:gd name="connsiteX73" fmla="*/ 9137318 w 12192001"/>
              <a:gd name="connsiteY73" fmla="*/ 1920435 h 2344739"/>
              <a:gd name="connsiteX74" fmla="*/ 9113812 w 12192001"/>
              <a:gd name="connsiteY74" fmla="*/ 1919069 h 2344739"/>
              <a:gd name="connsiteX75" fmla="*/ 9053453 w 12192001"/>
              <a:gd name="connsiteY75" fmla="*/ 1910755 h 2344739"/>
              <a:gd name="connsiteX76" fmla="*/ 9005486 w 12192001"/>
              <a:gd name="connsiteY76" fmla="*/ 1914040 h 2344739"/>
              <a:gd name="connsiteX77" fmla="*/ 9005201 w 12192001"/>
              <a:gd name="connsiteY77" fmla="*/ 1913800 h 2344739"/>
              <a:gd name="connsiteX78" fmla="*/ 8996232 w 12192001"/>
              <a:gd name="connsiteY78" fmla="*/ 1915011 h 2344739"/>
              <a:gd name="connsiteX79" fmla="*/ 8990394 w 12192001"/>
              <a:gd name="connsiteY79" fmla="*/ 1917072 h 2344739"/>
              <a:gd name="connsiteX80" fmla="*/ 8974337 w 12192001"/>
              <a:gd name="connsiteY80" fmla="*/ 1920298 h 2344739"/>
              <a:gd name="connsiteX81" fmla="*/ 8968011 w 12192001"/>
              <a:gd name="connsiteY81" fmla="*/ 1919598 h 2344739"/>
              <a:gd name="connsiteX82" fmla="*/ 8963048 w 12192001"/>
              <a:gd name="connsiteY82" fmla="*/ 1917373 h 2344739"/>
              <a:gd name="connsiteX83" fmla="*/ 8928988 w 12192001"/>
              <a:gd name="connsiteY83" fmla="*/ 1914185 h 2344739"/>
              <a:gd name="connsiteX84" fmla="*/ 8752444 w 12192001"/>
              <a:gd name="connsiteY84" fmla="*/ 1933417 h 2344739"/>
              <a:gd name="connsiteX85" fmla="*/ 8707847 w 12192001"/>
              <a:gd name="connsiteY85" fmla="*/ 1935518 h 2344739"/>
              <a:gd name="connsiteX86" fmla="*/ 8596071 w 12192001"/>
              <a:gd name="connsiteY86" fmla="*/ 1944090 h 2344739"/>
              <a:gd name="connsiteX87" fmla="*/ 8525230 w 12192001"/>
              <a:gd name="connsiteY87" fmla="*/ 1929248 h 2344739"/>
              <a:gd name="connsiteX88" fmla="*/ 8510983 w 12192001"/>
              <a:gd name="connsiteY88" fmla="*/ 1935163 h 2344739"/>
              <a:gd name="connsiteX89" fmla="*/ 8506167 w 12192001"/>
              <a:gd name="connsiteY89" fmla="*/ 1938164 h 2344739"/>
              <a:gd name="connsiteX90" fmla="*/ 8497968 w 12192001"/>
              <a:gd name="connsiteY90" fmla="*/ 1940902 h 2344739"/>
              <a:gd name="connsiteX91" fmla="*/ 8497594 w 12192001"/>
              <a:gd name="connsiteY91" fmla="*/ 1940723 h 2344739"/>
              <a:gd name="connsiteX92" fmla="*/ 8490249 w 12192001"/>
              <a:gd name="connsiteY92" fmla="*/ 1943773 h 2344739"/>
              <a:gd name="connsiteX93" fmla="*/ 8367182 w 12192001"/>
              <a:gd name="connsiteY93" fmla="*/ 1957815 h 2344739"/>
              <a:gd name="connsiteX94" fmla="*/ 8353799 w 12192001"/>
              <a:gd name="connsiteY94" fmla="*/ 1958009 h 2344739"/>
              <a:gd name="connsiteX95" fmla="*/ 8352373 w 12192001"/>
              <a:gd name="connsiteY95" fmla="*/ 1957169 h 2344739"/>
              <a:gd name="connsiteX96" fmla="*/ 8320104 w 12192001"/>
              <a:gd name="connsiteY96" fmla="*/ 1974587 h 2344739"/>
              <a:gd name="connsiteX97" fmla="*/ 8314433 w 12192001"/>
              <a:gd name="connsiteY97" fmla="*/ 1974913 h 2344739"/>
              <a:gd name="connsiteX98" fmla="*/ 8295174 w 12192001"/>
              <a:gd name="connsiteY98" fmla="*/ 1988808 h 2344739"/>
              <a:gd name="connsiteX99" fmla="*/ 8284276 w 12192001"/>
              <a:gd name="connsiteY99" fmla="*/ 1994631 h 2344739"/>
              <a:gd name="connsiteX100" fmla="*/ 8283150 w 12192001"/>
              <a:gd name="connsiteY100" fmla="*/ 1999074 h 2344739"/>
              <a:gd name="connsiteX101" fmla="*/ 8266076 w 12192001"/>
              <a:gd name="connsiteY101" fmla="*/ 2006249 h 2344739"/>
              <a:gd name="connsiteX102" fmla="*/ 8263377 w 12192001"/>
              <a:gd name="connsiteY102" fmla="*/ 2006019 h 2344739"/>
              <a:gd name="connsiteX103" fmla="*/ 8252033 w 12192001"/>
              <a:gd name="connsiteY103" fmla="*/ 2015862 h 2344739"/>
              <a:gd name="connsiteX104" fmla="*/ 8245834 w 12192001"/>
              <a:gd name="connsiteY104" fmla="*/ 2028854 h 2344739"/>
              <a:gd name="connsiteX105" fmla="*/ 8090272 w 12192001"/>
              <a:gd name="connsiteY105" fmla="*/ 2075015 h 2344739"/>
              <a:gd name="connsiteX106" fmla="*/ 7905407 w 12192001"/>
              <a:gd name="connsiteY106" fmla="*/ 2116988 h 2344739"/>
              <a:gd name="connsiteX107" fmla="*/ 7718745 w 12192001"/>
              <a:gd name="connsiteY107" fmla="*/ 2142703 h 2344739"/>
              <a:gd name="connsiteX108" fmla="*/ 7614347 w 12192001"/>
              <a:gd name="connsiteY108" fmla="*/ 2139232 h 2344739"/>
              <a:gd name="connsiteX109" fmla="*/ 7527543 w 12192001"/>
              <a:gd name="connsiteY109" fmla="*/ 2145060 h 2344739"/>
              <a:gd name="connsiteX110" fmla="*/ 7519571 w 12192001"/>
              <a:gd name="connsiteY110" fmla="*/ 2147613 h 2344739"/>
              <a:gd name="connsiteX111" fmla="*/ 7507411 w 12192001"/>
              <a:gd name="connsiteY111" fmla="*/ 2148948 h 2344739"/>
              <a:gd name="connsiteX112" fmla="*/ 7507040 w 12192001"/>
              <a:gd name="connsiteY112" fmla="*/ 2148621 h 2344739"/>
              <a:gd name="connsiteX113" fmla="*/ 7495795 w 12192001"/>
              <a:gd name="connsiteY113" fmla="*/ 2150573 h 2344739"/>
              <a:gd name="connsiteX114" fmla="*/ 7405391 w 12192001"/>
              <a:gd name="connsiteY114" fmla="*/ 2142468 h 2344739"/>
              <a:gd name="connsiteX115" fmla="*/ 7312180 w 12192001"/>
              <a:gd name="connsiteY115" fmla="*/ 2132873 h 2344739"/>
              <a:gd name="connsiteX116" fmla="*/ 7310853 w 12192001"/>
              <a:gd name="connsiteY116" fmla="*/ 2131431 h 2344739"/>
              <a:gd name="connsiteX117" fmla="*/ 7218559 w 12192001"/>
              <a:gd name="connsiteY117" fmla="*/ 2156680 h 2344739"/>
              <a:gd name="connsiteX118" fmla="*/ 7201101 w 12192001"/>
              <a:gd name="connsiteY118" fmla="*/ 2161230 h 2344739"/>
              <a:gd name="connsiteX119" fmla="*/ 7197004 w 12192001"/>
              <a:gd name="connsiteY119" fmla="*/ 2166588 h 2344739"/>
              <a:gd name="connsiteX120" fmla="*/ 7170808 w 12192001"/>
              <a:gd name="connsiteY120" fmla="*/ 2171236 h 2344739"/>
              <a:gd name="connsiteX121" fmla="*/ 7096988 w 12192001"/>
              <a:gd name="connsiteY121" fmla="*/ 2183464 h 2344739"/>
              <a:gd name="connsiteX122" fmla="*/ 7018496 w 12192001"/>
              <a:gd name="connsiteY122" fmla="*/ 2183090 h 2344739"/>
              <a:gd name="connsiteX123" fmla="*/ 6904146 w 12192001"/>
              <a:gd name="connsiteY123" fmla="*/ 2212596 h 2344739"/>
              <a:gd name="connsiteX124" fmla="*/ 6708222 w 12192001"/>
              <a:gd name="connsiteY124" fmla="*/ 2240551 h 2344739"/>
              <a:gd name="connsiteX125" fmla="*/ 6549454 w 12192001"/>
              <a:gd name="connsiteY125" fmla="*/ 2269327 h 2344739"/>
              <a:gd name="connsiteX126" fmla="*/ 6317560 w 12192001"/>
              <a:gd name="connsiteY126" fmla="*/ 2316127 h 2344739"/>
              <a:gd name="connsiteX127" fmla="*/ 6168674 w 12192001"/>
              <a:gd name="connsiteY127" fmla="*/ 2318214 h 2344739"/>
              <a:gd name="connsiteX128" fmla="*/ 6073848 w 12192001"/>
              <a:gd name="connsiteY128" fmla="*/ 2338676 h 2344739"/>
              <a:gd name="connsiteX129" fmla="*/ 6068529 w 12192001"/>
              <a:gd name="connsiteY129" fmla="*/ 2337139 h 2344739"/>
              <a:gd name="connsiteX130" fmla="*/ 6048638 w 12192001"/>
              <a:gd name="connsiteY130" fmla="*/ 2337822 h 2344739"/>
              <a:gd name="connsiteX131" fmla="*/ 6041285 w 12192001"/>
              <a:gd name="connsiteY131" fmla="*/ 2329473 h 2344739"/>
              <a:gd name="connsiteX132" fmla="*/ 6010090 w 12192001"/>
              <a:gd name="connsiteY132" fmla="*/ 2324380 h 2344739"/>
              <a:gd name="connsiteX133" fmla="*/ 5957375 w 12192001"/>
              <a:gd name="connsiteY133" fmla="*/ 2328024 h 2344739"/>
              <a:gd name="connsiteX134" fmla="*/ 5758919 w 12192001"/>
              <a:gd name="connsiteY134" fmla="*/ 2343716 h 2344739"/>
              <a:gd name="connsiteX135" fmla="*/ 5626960 w 12192001"/>
              <a:gd name="connsiteY135" fmla="*/ 2344739 h 2344739"/>
              <a:gd name="connsiteX136" fmla="*/ 5470906 w 12192001"/>
              <a:gd name="connsiteY136" fmla="*/ 2330719 h 2344739"/>
              <a:gd name="connsiteX137" fmla="*/ 5432761 w 12192001"/>
              <a:gd name="connsiteY137" fmla="*/ 2319466 h 2344739"/>
              <a:gd name="connsiteX138" fmla="*/ 5381669 w 12192001"/>
              <a:gd name="connsiteY138" fmla="*/ 2301764 h 2344739"/>
              <a:gd name="connsiteX139" fmla="*/ 5261764 w 12192001"/>
              <a:gd name="connsiteY139" fmla="*/ 2281347 h 2344739"/>
              <a:gd name="connsiteX140" fmla="*/ 5222961 w 12192001"/>
              <a:gd name="connsiteY140" fmla="*/ 2270223 h 2344739"/>
              <a:gd name="connsiteX141" fmla="*/ 5174660 w 12192001"/>
              <a:gd name="connsiteY141" fmla="*/ 2267233 h 2344739"/>
              <a:gd name="connsiteX142" fmla="*/ 5156554 w 12192001"/>
              <a:gd name="connsiteY142" fmla="*/ 2260010 h 2344739"/>
              <a:gd name="connsiteX143" fmla="*/ 5142599 w 12192001"/>
              <a:gd name="connsiteY143" fmla="*/ 2256610 h 2344739"/>
              <a:gd name="connsiteX144" fmla="*/ 5139596 w 12192001"/>
              <a:gd name="connsiteY144" fmla="*/ 2254509 h 2344739"/>
              <a:gd name="connsiteX145" fmla="*/ 5121659 w 12192001"/>
              <a:gd name="connsiteY145" fmla="*/ 2243656 h 2344739"/>
              <a:gd name="connsiteX146" fmla="*/ 5065790 w 12192001"/>
              <a:gd name="connsiteY146" fmla="*/ 2250227 h 2344739"/>
              <a:gd name="connsiteX147" fmla="*/ 5011514 w 12192001"/>
              <a:gd name="connsiteY147" fmla="*/ 2233846 h 2344739"/>
              <a:gd name="connsiteX148" fmla="*/ 4840441 w 12192001"/>
              <a:gd name="connsiteY148" fmla="*/ 2209829 h 2344739"/>
              <a:gd name="connsiteX149" fmla="*/ 4762447 w 12192001"/>
              <a:gd name="connsiteY149" fmla="*/ 2182061 h 2344739"/>
              <a:gd name="connsiteX150" fmla="*/ 4723186 w 12192001"/>
              <a:gd name="connsiteY150" fmla="*/ 2173047 h 2344739"/>
              <a:gd name="connsiteX151" fmla="*/ 4721176 w 12192001"/>
              <a:gd name="connsiteY151" fmla="*/ 2172298 h 2344739"/>
              <a:gd name="connsiteX152" fmla="*/ 4722111 w 12192001"/>
              <a:gd name="connsiteY152" fmla="*/ 2172087 h 2344739"/>
              <a:gd name="connsiteX153" fmla="*/ 4717202 w 12192001"/>
              <a:gd name="connsiteY153" fmla="*/ 2170817 h 2344739"/>
              <a:gd name="connsiteX154" fmla="*/ 4721176 w 12192001"/>
              <a:gd name="connsiteY154" fmla="*/ 2172298 h 2344739"/>
              <a:gd name="connsiteX155" fmla="*/ 4715526 w 12192001"/>
              <a:gd name="connsiteY155" fmla="*/ 2173573 h 2344739"/>
              <a:gd name="connsiteX156" fmla="*/ 4515814 w 12192001"/>
              <a:gd name="connsiteY156" fmla="*/ 2163671 h 2344739"/>
              <a:gd name="connsiteX157" fmla="*/ 4428543 w 12192001"/>
              <a:gd name="connsiteY157" fmla="*/ 2153020 h 2344739"/>
              <a:gd name="connsiteX158" fmla="*/ 4362875 w 12192001"/>
              <a:gd name="connsiteY158" fmla="*/ 2151674 h 2344739"/>
              <a:gd name="connsiteX159" fmla="*/ 4316966 w 12192001"/>
              <a:gd name="connsiteY159" fmla="*/ 2158289 h 2344739"/>
              <a:gd name="connsiteX160" fmla="*/ 4315110 w 12192001"/>
              <a:gd name="connsiteY160" fmla="*/ 2156948 h 2344739"/>
              <a:gd name="connsiteX161" fmla="*/ 4295144 w 12192001"/>
              <a:gd name="connsiteY161" fmla="*/ 2155069 h 2344739"/>
              <a:gd name="connsiteX162" fmla="*/ 4290064 w 12192001"/>
              <a:gd name="connsiteY162" fmla="*/ 2157986 h 2344739"/>
              <a:gd name="connsiteX163" fmla="*/ 4276142 w 12192001"/>
              <a:gd name="connsiteY163" fmla="*/ 2157740 h 2344739"/>
              <a:gd name="connsiteX164" fmla="*/ 4248117 w 12192001"/>
              <a:gd name="connsiteY164" fmla="*/ 2160064 h 2344739"/>
              <a:gd name="connsiteX165" fmla="*/ 4202051 w 12192001"/>
              <a:gd name="connsiteY165" fmla="*/ 2157269 h 2344739"/>
              <a:gd name="connsiteX166" fmla="*/ 4201745 w 12192001"/>
              <a:gd name="connsiteY166" fmla="*/ 2156010 h 2344739"/>
              <a:gd name="connsiteX167" fmla="*/ 4191248 w 12192001"/>
              <a:gd name="connsiteY167" fmla="*/ 2150376 h 2344739"/>
              <a:gd name="connsiteX168" fmla="*/ 4142745 w 12192001"/>
              <a:gd name="connsiteY168" fmla="*/ 2134511 h 2344739"/>
              <a:gd name="connsiteX169" fmla="*/ 4083097 w 12192001"/>
              <a:gd name="connsiteY169" fmla="*/ 2107978 h 2344739"/>
              <a:gd name="connsiteX170" fmla="*/ 4074546 w 12192001"/>
              <a:gd name="connsiteY170" fmla="*/ 2107143 h 2344739"/>
              <a:gd name="connsiteX171" fmla="*/ 4074427 w 12192001"/>
              <a:gd name="connsiteY171" fmla="*/ 2106844 h 2344739"/>
              <a:gd name="connsiteX172" fmla="*/ 4065510 w 12192001"/>
              <a:gd name="connsiteY172" fmla="*/ 2105400 h 2344739"/>
              <a:gd name="connsiteX173" fmla="*/ 4058954 w 12192001"/>
              <a:gd name="connsiteY173" fmla="*/ 2105618 h 2344739"/>
              <a:gd name="connsiteX174" fmla="*/ 4042364 w 12192001"/>
              <a:gd name="connsiteY174" fmla="*/ 2103997 h 2344739"/>
              <a:gd name="connsiteX175" fmla="*/ 4036997 w 12192001"/>
              <a:gd name="connsiteY175" fmla="*/ 2101563 h 2344739"/>
              <a:gd name="connsiteX176" fmla="*/ 4035363 w 12192001"/>
              <a:gd name="connsiteY176" fmla="*/ 2097896 h 2344739"/>
              <a:gd name="connsiteX177" fmla="*/ 4033778 w 12192001"/>
              <a:gd name="connsiteY177" fmla="*/ 2098131 h 2344739"/>
              <a:gd name="connsiteX178" fmla="*/ 4004538 w 12192001"/>
              <a:gd name="connsiteY178" fmla="*/ 2085563 h 2344739"/>
              <a:gd name="connsiteX179" fmla="*/ 3936846 w 12192001"/>
              <a:gd name="connsiteY179" fmla="*/ 2068106 h 2344739"/>
              <a:gd name="connsiteX180" fmla="*/ 3897275 w 12192001"/>
              <a:gd name="connsiteY180" fmla="*/ 2062451 h 2344739"/>
              <a:gd name="connsiteX181" fmla="*/ 3789760 w 12192001"/>
              <a:gd name="connsiteY181" fmla="*/ 2042213 h 2344739"/>
              <a:gd name="connsiteX182" fmla="*/ 3682513 w 12192001"/>
              <a:gd name="connsiteY182" fmla="*/ 2018290 h 2344739"/>
              <a:gd name="connsiteX183" fmla="*/ 3610035 w 12192001"/>
              <a:gd name="connsiteY183" fmla="*/ 1986019 h 2344739"/>
              <a:gd name="connsiteX184" fmla="*/ 3603855 w 12192001"/>
              <a:gd name="connsiteY184" fmla="*/ 1987381 h 2344739"/>
              <a:gd name="connsiteX185" fmla="*/ 3594736 w 12192001"/>
              <a:gd name="connsiteY185" fmla="*/ 1987545 h 2344739"/>
              <a:gd name="connsiteX186" fmla="*/ 3594501 w 12192001"/>
              <a:gd name="connsiteY186" fmla="*/ 1987276 h 2344739"/>
              <a:gd name="connsiteX187" fmla="*/ 3585978 w 12192001"/>
              <a:gd name="connsiteY187" fmla="*/ 1987966 h 2344739"/>
              <a:gd name="connsiteX188" fmla="*/ 3536135 w 12192001"/>
              <a:gd name="connsiteY188" fmla="*/ 1978267 h 2344739"/>
              <a:gd name="connsiteX189" fmla="*/ 3473223 w 12192001"/>
              <a:gd name="connsiteY189" fmla="*/ 1974606 h 2344739"/>
              <a:gd name="connsiteX190" fmla="*/ 3400728 w 12192001"/>
              <a:gd name="connsiteY190" fmla="*/ 1962558 h 2344739"/>
              <a:gd name="connsiteX191" fmla="*/ 3363888 w 12192001"/>
              <a:gd name="connsiteY191" fmla="*/ 1979510 h 2344739"/>
              <a:gd name="connsiteX192" fmla="*/ 3344026 w 12192001"/>
              <a:gd name="connsiteY192" fmla="*/ 1981192 h 2344739"/>
              <a:gd name="connsiteX193" fmla="*/ 3341698 w 12192001"/>
              <a:gd name="connsiteY193" fmla="*/ 1980217 h 2344739"/>
              <a:gd name="connsiteX194" fmla="*/ 3262356 w 12192001"/>
              <a:gd name="connsiteY194" fmla="*/ 1986094 h 2344739"/>
              <a:gd name="connsiteX195" fmla="*/ 3142556 w 12192001"/>
              <a:gd name="connsiteY195" fmla="*/ 1993869 h 2344739"/>
              <a:gd name="connsiteX196" fmla="*/ 3030291 w 12192001"/>
              <a:gd name="connsiteY196" fmla="*/ 1996512 h 2344739"/>
              <a:gd name="connsiteX197" fmla="*/ 2781569 w 12192001"/>
              <a:gd name="connsiteY197" fmla="*/ 2018333 h 2344739"/>
              <a:gd name="connsiteX198" fmla="*/ 2646527 w 12192001"/>
              <a:gd name="connsiteY198" fmla="*/ 2028869 h 2344739"/>
              <a:gd name="connsiteX199" fmla="*/ 2568028 w 12192001"/>
              <a:gd name="connsiteY199" fmla="*/ 2002628 h 2344739"/>
              <a:gd name="connsiteX200" fmla="*/ 2443255 w 12192001"/>
              <a:gd name="connsiteY200" fmla="*/ 2016529 h 2344739"/>
              <a:gd name="connsiteX201" fmla="*/ 2315112 w 12192001"/>
              <a:gd name="connsiteY201" fmla="*/ 2024996 h 2344739"/>
              <a:gd name="connsiteX202" fmla="*/ 2208578 w 12192001"/>
              <a:gd name="connsiteY202" fmla="*/ 2019763 h 2344739"/>
              <a:gd name="connsiteX203" fmla="*/ 2094665 w 12192001"/>
              <a:gd name="connsiteY203" fmla="*/ 2003052 h 2344739"/>
              <a:gd name="connsiteX204" fmla="*/ 1997356 w 12192001"/>
              <a:gd name="connsiteY204" fmla="*/ 1995032 h 2344739"/>
              <a:gd name="connsiteX205" fmla="*/ 1928172 w 12192001"/>
              <a:gd name="connsiteY205" fmla="*/ 2016977 h 2344739"/>
              <a:gd name="connsiteX206" fmla="*/ 1921650 w 12192001"/>
              <a:gd name="connsiteY206" fmla="*/ 2012146 h 2344739"/>
              <a:gd name="connsiteX207" fmla="*/ 1873080 w 12192001"/>
              <a:gd name="connsiteY207" fmla="*/ 2013741 h 2344739"/>
              <a:gd name="connsiteX208" fmla="*/ 1786655 w 12192001"/>
              <a:gd name="connsiteY208" fmla="*/ 2041363 h 2344739"/>
              <a:gd name="connsiteX209" fmla="*/ 1738204 w 12192001"/>
              <a:gd name="connsiteY209" fmla="*/ 2036312 h 2344739"/>
              <a:gd name="connsiteX210" fmla="*/ 1675071 w 12192001"/>
              <a:gd name="connsiteY210" fmla="*/ 2019963 h 2344739"/>
              <a:gd name="connsiteX211" fmla="*/ 1608669 w 12192001"/>
              <a:gd name="connsiteY211" fmla="*/ 2013066 h 2344739"/>
              <a:gd name="connsiteX212" fmla="*/ 1496110 w 12192001"/>
              <a:gd name="connsiteY212" fmla="*/ 1987476 h 2344739"/>
              <a:gd name="connsiteX213" fmla="*/ 1149979 w 12192001"/>
              <a:gd name="connsiteY213" fmla="*/ 1938041 h 2344739"/>
              <a:gd name="connsiteX214" fmla="*/ 858269 w 12192001"/>
              <a:gd name="connsiteY214" fmla="*/ 1928608 h 2344739"/>
              <a:gd name="connsiteX215" fmla="*/ 837540 w 12192001"/>
              <a:gd name="connsiteY215" fmla="*/ 1929821 h 2344739"/>
              <a:gd name="connsiteX216" fmla="*/ 816809 w 12192001"/>
              <a:gd name="connsiteY216" fmla="*/ 1927857 h 2344739"/>
              <a:gd name="connsiteX217" fmla="*/ 811506 w 12192001"/>
              <a:gd name="connsiteY217" fmla="*/ 1930751 h 2344739"/>
              <a:gd name="connsiteX218" fmla="*/ 797041 w 12192001"/>
              <a:gd name="connsiteY218" fmla="*/ 1930446 h 2344739"/>
              <a:gd name="connsiteX219" fmla="*/ 767901 w 12192001"/>
              <a:gd name="connsiteY219" fmla="*/ 1932653 h 2344739"/>
              <a:gd name="connsiteX220" fmla="*/ 763053 w 12192001"/>
              <a:gd name="connsiteY220" fmla="*/ 1930432 h 2344739"/>
              <a:gd name="connsiteX221" fmla="*/ 720047 w 12192001"/>
              <a:gd name="connsiteY221" fmla="*/ 1929661 h 2344739"/>
              <a:gd name="connsiteX222" fmla="*/ 719742 w 12192001"/>
              <a:gd name="connsiteY222" fmla="*/ 1928399 h 2344739"/>
              <a:gd name="connsiteX223" fmla="*/ 708875 w 12192001"/>
              <a:gd name="connsiteY223" fmla="*/ 1922722 h 2344739"/>
              <a:gd name="connsiteX224" fmla="*/ 596792 w 12192001"/>
              <a:gd name="connsiteY224" fmla="*/ 1879864 h 2344739"/>
              <a:gd name="connsiteX225" fmla="*/ 578535 w 12192001"/>
              <a:gd name="connsiteY225" fmla="*/ 1877212 h 2344739"/>
              <a:gd name="connsiteX226" fmla="*/ 571717 w 12192001"/>
              <a:gd name="connsiteY226" fmla="*/ 1877401 h 2344739"/>
              <a:gd name="connsiteX227" fmla="*/ 445099 w 12192001"/>
              <a:gd name="connsiteY227" fmla="*/ 1839371 h 2344739"/>
              <a:gd name="connsiteX228" fmla="*/ 404015 w 12192001"/>
              <a:gd name="connsiteY228" fmla="*/ 1833548 h 2344739"/>
              <a:gd name="connsiteX229" fmla="*/ 292435 w 12192001"/>
              <a:gd name="connsiteY229" fmla="*/ 1812852 h 2344739"/>
              <a:gd name="connsiteX230" fmla="*/ 118381 w 12192001"/>
              <a:gd name="connsiteY230" fmla="*/ 1761047 h 2344739"/>
              <a:gd name="connsiteX231" fmla="*/ 15526 w 12192001"/>
              <a:gd name="connsiteY231" fmla="*/ 1758191 h 2344739"/>
              <a:gd name="connsiteX232" fmla="*/ 2 w 12192001"/>
              <a:gd name="connsiteY232" fmla="*/ 1752722 h 2344739"/>
              <a:gd name="connsiteX233" fmla="*/ 1 w 12192001"/>
              <a:gd name="connsiteY233" fmla="*/ 762497 h 2344739"/>
              <a:gd name="connsiteX234" fmla="*/ 0 w 12192001"/>
              <a:gd name="connsiteY234" fmla="*/ 762497 h 2344739"/>
              <a:gd name="connsiteX235" fmla="*/ 0 w 12192001"/>
              <a:gd name="connsiteY235" fmla="*/ 222213 h 2344739"/>
              <a:gd name="connsiteX236" fmla="*/ 0 w 12192001"/>
              <a:gd name="connsiteY23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309326 w 12192001"/>
              <a:gd name="connsiteY26" fmla="*/ 1274846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415912 w 12192001"/>
              <a:gd name="connsiteY26" fmla="*/ 1173869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306392 w 12192001"/>
              <a:gd name="connsiteY25" fmla="*/ 1272239 h 2344739"/>
              <a:gd name="connsiteX26" fmla="*/ 11522499 w 12192001"/>
              <a:gd name="connsiteY26" fmla="*/ 1207528 h 2344739"/>
              <a:gd name="connsiteX27" fmla="*/ 11245526 w 12192001"/>
              <a:gd name="connsiteY27" fmla="*/ 1274060 h 2344739"/>
              <a:gd name="connsiteX28" fmla="*/ 11227161 w 12192001"/>
              <a:gd name="connsiteY28" fmla="*/ 1276236 h 2344739"/>
              <a:gd name="connsiteX29" fmla="*/ 11216939 w 12192001"/>
              <a:gd name="connsiteY29" fmla="*/ 1275961 h 2344739"/>
              <a:gd name="connsiteX30" fmla="*/ 11216036 w 12192001"/>
              <a:gd name="connsiteY30" fmla="*/ 1275018 h 2344739"/>
              <a:gd name="connsiteX31" fmla="*/ 11187737 w 12192001"/>
              <a:gd name="connsiteY31" fmla="*/ 1292383 h 2344739"/>
              <a:gd name="connsiteX32" fmla="*/ 11183353 w 12192001"/>
              <a:gd name="connsiteY32" fmla="*/ 1292525 h 2344739"/>
              <a:gd name="connsiteX33" fmla="*/ 11165706 w 12192001"/>
              <a:gd name="connsiteY33" fmla="*/ 1306612 h 2344739"/>
              <a:gd name="connsiteX34" fmla="*/ 11156163 w 12192001"/>
              <a:gd name="connsiteY34" fmla="*/ 1312414 h 2344739"/>
              <a:gd name="connsiteX35" fmla="*/ 11154348 w 12192001"/>
              <a:gd name="connsiteY35" fmla="*/ 1317097 h 2344739"/>
              <a:gd name="connsiteX36" fmla="*/ 11139813 w 12192001"/>
              <a:gd name="connsiteY36" fmla="*/ 1324115 h 2344739"/>
              <a:gd name="connsiteX37" fmla="*/ 11137813 w 12192001"/>
              <a:gd name="connsiteY37" fmla="*/ 1323772 h 2344739"/>
              <a:gd name="connsiteX38" fmla="*/ 11127060 w 12192001"/>
              <a:gd name="connsiteY38" fmla="*/ 1333832 h 2344739"/>
              <a:gd name="connsiteX39" fmla="*/ 11119543 w 12192001"/>
              <a:gd name="connsiteY39" fmla="*/ 1347424 h 2344739"/>
              <a:gd name="connsiteX40" fmla="*/ 10893535 w 12192001"/>
              <a:gd name="connsiteY40" fmla="*/ 1473399 h 2344739"/>
              <a:gd name="connsiteX41" fmla="*/ 10772152 w 12192001"/>
              <a:gd name="connsiteY41" fmla="*/ 1523191 h 2344739"/>
              <a:gd name="connsiteX42" fmla="*/ 10626520 w 12192001"/>
              <a:gd name="connsiteY42" fmla="*/ 1559229 h 2344739"/>
              <a:gd name="connsiteX43" fmla="*/ 10580747 w 12192001"/>
              <a:gd name="connsiteY43" fmla="*/ 1568689 h 2344739"/>
              <a:gd name="connsiteX44" fmla="*/ 10546642 w 12192001"/>
              <a:gd name="connsiteY44" fmla="*/ 1598423 h 2344739"/>
              <a:gd name="connsiteX45" fmla="*/ 10528495 w 12192001"/>
              <a:gd name="connsiteY45" fmla="*/ 1596907 h 2344739"/>
              <a:gd name="connsiteX46" fmla="*/ 10525298 w 12192001"/>
              <a:gd name="connsiteY46" fmla="*/ 1596411 h 2344739"/>
              <a:gd name="connsiteX47" fmla="*/ 10513981 w 12192001"/>
              <a:gd name="connsiteY47" fmla="*/ 1599537 h 2344739"/>
              <a:gd name="connsiteX48" fmla="*/ 10490587 w 12192001"/>
              <a:gd name="connsiteY48" fmla="*/ 1594156 h 2344739"/>
              <a:gd name="connsiteX49" fmla="*/ 10470270 w 12192001"/>
              <a:gd name="connsiteY49" fmla="*/ 1601693 h 2344739"/>
              <a:gd name="connsiteX50" fmla="*/ 10375894 w 12192001"/>
              <a:gd name="connsiteY50" fmla="*/ 1644598 h 2344739"/>
              <a:gd name="connsiteX51" fmla="*/ 10318190 w 12192001"/>
              <a:gd name="connsiteY51" fmla="*/ 1666221 h 2344739"/>
              <a:gd name="connsiteX52" fmla="*/ 10294319 w 12192001"/>
              <a:gd name="connsiteY52" fmla="*/ 1668079 h 2344739"/>
              <a:gd name="connsiteX53" fmla="*/ 10262295 w 12192001"/>
              <a:gd name="connsiteY53" fmla="*/ 1674948 h 2344739"/>
              <a:gd name="connsiteX54" fmla="*/ 10204270 w 12192001"/>
              <a:gd name="connsiteY54" fmla="*/ 1682149 h 2344739"/>
              <a:gd name="connsiteX55" fmla="*/ 10176611 w 12192001"/>
              <a:gd name="connsiteY55" fmla="*/ 1692943 h 2344739"/>
              <a:gd name="connsiteX56" fmla="*/ 10163922 w 12192001"/>
              <a:gd name="connsiteY56" fmla="*/ 1693739 h 2344739"/>
              <a:gd name="connsiteX57" fmla="*/ 10155160 w 12192001"/>
              <a:gd name="connsiteY57" fmla="*/ 1707487 h 2344739"/>
              <a:gd name="connsiteX58" fmla="*/ 10117119 w 12192001"/>
              <a:gd name="connsiteY58" fmla="*/ 1731142 h 2344739"/>
              <a:gd name="connsiteX59" fmla="*/ 10100445 w 12192001"/>
              <a:gd name="connsiteY59" fmla="*/ 1742432 h 2344739"/>
              <a:gd name="connsiteX60" fmla="*/ 10082169 w 12192001"/>
              <a:gd name="connsiteY60" fmla="*/ 1743296 h 2344739"/>
              <a:gd name="connsiteX61" fmla="*/ 10039240 w 12192001"/>
              <a:gd name="connsiteY61" fmla="*/ 1741632 h 2344739"/>
              <a:gd name="connsiteX62" fmla="*/ 9960019 w 12192001"/>
              <a:gd name="connsiteY62" fmla="*/ 1757147 h 2344739"/>
              <a:gd name="connsiteX63" fmla="*/ 9847792 w 12192001"/>
              <a:gd name="connsiteY63" fmla="*/ 1763915 h 2344739"/>
              <a:gd name="connsiteX64" fmla="*/ 9728309 w 12192001"/>
              <a:gd name="connsiteY64" fmla="*/ 1784122 h 2344739"/>
              <a:gd name="connsiteX65" fmla="*/ 9584507 w 12192001"/>
              <a:gd name="connsiteY65" fmla="*/ 1795542 h 2344739"/>
              <a:gd name="connsiteX66" fmla="*/ 9343052 w 12192001"/>
              <a:gd name="connsiteY66" fmla="*/ 1841244 h 2344739"/>
              <a:gd name="connsiteX67" fmla="*/ 9231370 w 12192001"/>
              <a:gd name="connsiteY67" fmla="*/ 1893149 h 2344739"/>
              <a:gd name="connsiteX68" fmla="*/ 9194810 w 12192001"/>
              <a:gd name="connsiteY68" fmla="*/ 1903228 h 2344739"/>
              <a:gd name="connsiteX69" fmla="*/ 9189246 w 12192001"/>
              <a:gd name="connsiteY69" fmla="*/ 1912467 h 2344739"/>
              <a:gd name="connsiteX70" fmla="*/ 9151232 w 12192001"/>
              <a:gd name="connsiteY70" fmla="*/ 1923669 h 2344739"/>
              <a:gd name="connsiteX71" fmla="*/ 9150210 w 12192001"/>
              <a:gd name="connsiteY71" fmla="*/ 1922604 h 2344739"/>
              <a:gd name="connsiteX72" fmla="*/ 9137318 w 12192001"/>
              <a:gd name="connsiteY72" fmla="*/ 1920435 h 2344739"/>
              <a:gd name="connsiteX73" fmla="*/ 9113812 w 12192001"/>
              <a:gd name="connsiteY73" fmla="*/ 1919069 h 2344739"/>
              <a:gd name="connsiteX74" fmla="*/ 9053453 w 12192001"/>
              <a:gd name="connsiteY74" fmla="*/ 1910755 h 2344739"/>
              <a:gd name="connsiteX75" fmla="*/ 9005486 w 12192001"/>
              <a:gd name="connsiteY75" fmla="*/ 1914040 h 2344739"/>
              <a:gd name="connsiteX76" fmla="*/ 9005201 w 12192001"/>
              <a:gd name="connsiteY76" fmla="*/ 1913800 h 2344739"/>
              <a:gd name="connsiteX77" fmla="*/ 8996232 w 12192001"/>
              <a:gd name="connsiteY77" fmla="*/ 1915011 h 2344739"/>
              <a:gd name="connsiteX78" fmla="*/ 8990394 w 12192001"/>
              <a:gd name="connsiteY78" fmla="*/ 1917072 h 2344739"/>
              <a:gd name="connsiteX79" fmla="*/ 8974337 w 12192001"/>
              <a:gd name="connsiteY79" fmla="*/ 1920298 h 2344739"/>
              <a:gd name="connsiteX80" fmla="*/ 8968011 w 12192001"/>
              <a:gd name="connsiteY80" fmla="*/ 1919598 h 2344739"/>
              <a:gd name="connsiteX81" fmla="*/ 8963048 w 12192001"/>
              <a:gd name="connsiteY81" fmla="*/ 1917373 h 2344739"/>
              <a:gd name="connsiteX82" fmla="*/ 8928988 w 12192001"/>
              <a:gd name="connsiteY82" fmla="*/ 1914185 h 2344739"/>
              <a:gd name="connsiteX83" fmla="*/ 8752444 w 12192001"/>
              <a:gd name="connsiteY83" fmla="*/ 1933417 h 2344739"/>
              <a:gd name="connsiteX84" fmla="*/ 8707847 w 12192001"/>
              <a:gd name="connsiteY84" fmla="*/ 1935518 h 2344739"/>
              <a:gd name="connsiteX85" fmla="*/ 8596071 w 12192001"/>
              <a:gd name="connsiteY85" fmla="*/ 1944090 h 2344739"/>
              <a:gd name="connsiteX86" fmla="*/ 8525230 w 12192001"/>
              <a:gd name="connsiteY86" fmla="*/ 1929248 h 2344739"/>
              <a:gd name="connsiteX87" fmla="*/ 8510983 w 12192001"/>
              <a:gd name="connsiteY87" fmla="*/ 1935163 h 2344739"/>
              <a:gd name="connsiteX88" fmla="*/ 8506167 w 12192001"/>
              <a:gd name="connsiteY88" fmla="*/ 1938164 h 2344739"/>
              <a:gd name="connsiteX89" fmla="*/ 8497968 w 12192001"/>
              <a:gd name="connsiteY89" fmla="*/ 1940902 h 2344739"/>
              <a:gd name="connsiteX90" fmla="*/ 8497594 w 12192001"/>
              <a:gd name="connsiteY90" fmla="*/ 1940723 h 2344739"/>
              <a:gd name="connsiteX91" fmla="*/ 8490249 w 12192001"/>
              <a:gd name="connsiteY91" fmla="*/ 1943773 h 2344739"/>
              <a:gd name="connsiteX92" fmla="*/ 8367182 w 12192001"/>
              <a:gd name="connsiteY92" fmla="*/ 1957815 h 2344739"/>
              <a:gd name="connsiteX93" fmla="*/ 8353799 w 12192001"/>
              <a:gd name="connsiteY93" fmla="*/ 1958009 h 2344739"/>
              <a:gd name="connsiteX94" fmla="*/ 8352373 w 12192001"/>
              <a:gd name="connsiteY94" fmla="*/ 1957169 h 2344739"/>
              <a:gd name="connsiteX95" fmla="*/ 8320104 w 12192001"/>
              <a:gd name="connsiteY95" fmla="*/ 1974587 h 2344739"/>
              <a:gd name="connsiteX96" fmla="*/ 8314433 w 12192001"/>
              <a:gd name="connsiteY96" fmla="*/ 1974913 h 2344739"/>
              <a:gd name="connsiteX97" fmla="*/ 8295174 w 12192001"/>
              <a:gd name="connsiteY97" fmla="*/ 1988808 h 2344739"/>
              <a:gd name="connsiteX98" fmla="*/ 8284276 w 12192001"/>
              <a:gd name="connsiteY98" fmla="*/ 1994631 h 2344739"/>
              <a:gd name="connsiteX99" fmla="*/ 8283150 w 12192001"/>
              <a:gd name="connsiteY99" fmla="*/ 1999074 h 2344739"/>
              <a:gd name="connsiteX100" fmla="*/ 8266076 w 12192001"/>
              <a:gd name="connsiteY100" fmla="*/ 2006249 h 2344739"/>
              <a:gd name="connsiteX101" fmla="*/ 8263377 w 12192001"/>
              <a:gd name="connsiteY101" fmla="*/ 2006019 h 2344739"/>
              <a:gd name="connsiteX102" fmla="*/ 8252033 w 12192001"/>
              <a:gd name="connsiteY102" fmla="*/ 2015862 h 2344739"/>
              <a:gd name="connsiteX103" fmla="*/ 8245834 w 12192001"/>
              <a:gd name="connsiteY103" fmla="*/ 2028854 h 2344739"/>
              <a:gd name="connsiteX104" fmla="*/ 8090272 w 12192001"/>
              <a:gd name="connsiteY104" fmla="*/ 2075015 h 2344739"/>
              <a:gd name="connsiteX105" fmla="*/ 7905407 w 12192001"/>
              <a:gd name="connsiteY105" fmla="*/ 2116988 h 2344739"/>
              <a:gd name="connsiteX106" fmla="*/ 7718745 w 12192001"/>
              <a:gd name="connsiteY106" fmla="*/ 2142703 h 2344739"/>
              <a:gd name="connsiteX107" fmla="*/ 7614347 w 12192001"/>
              <a:gd name="connsiteY107" fmla="*/ 2139232 h 2344739"/>
              <a:gd name="connsiteX108" fmla="*/ 7527543 w 12192001"/>
              <a:gd name="connsiteY108" fmla="*/ 2145060 h 2344739"/>
              <a:gd name="connsiteX109" fmla="*/ 7519571 w 12192001"/>
              <a:gd name="connsiteY109" fmla="*/ 2147613 h 2344739"/>
              <a:gd name="connsiteX110" fmla="*/ 7507411 w 12192001"/>
              <a:gd name="connsiteY110" fmla="*/ 2148948 h 2344739"/>
              <a:gd name="connsiteX111" fmla="*/ 7507040 w 12192001"/>
              <a:gd name="connsiteY111" fmla="*/ 2148621 h 2344739"/>
              <a:gd name="connsiteX112" fmla="*/ 7495795 w 12192001"/>
              <a:gd name="connsiteY112" fmla="*/ 2150573 h 2344739"/>
              <a:gd name="connsiteX113" fmla="*/ 7405391 w 12192001"/>
              <a:gd name="connsiteY113" fmla="*/ 2142468 h 2344739"/>
              <a:gd name="connsiteX114" fmla="*/ 7312180 w 12192001"/>
              <a:gd name="connsiteY114" fmla="*/ 2132873 h 2344739"/>
              <a:gd name="connsiteX115" fmla="*/ 7310853 w 12192001"/>
              <a:gd name="connsiteY115" fmla="*/ 2131431 h 2344739"/>
              <a:gd name="connsiteX116" fmla="*/ 7218559 w 12192001"/>
              <a:gd name="connsiteY116" fmla="*/ 2156680 h 2344739"/>
              <a:gd name="connsiteX117" fmla="*/ 7201101 w 12192001"/>
              <a:gd name="connsiteY117" fmla="*/ 2161230 h 2344739"/>
              <a:gd name="connsiteX118" fmla="*/ 7197004 w 12192001"/>
              <a:gd name="connsiteY118" fmla="*/ 2166588 h 2344739"/>
              <a:gd name="connsiteX119" fmla="*/ 7170808 w 12192001"/>
              <a:gd name="connsiteY119" fmla="*/ 2171236 h 2344739"/>
              <a:gd name="connsiteX120" fmla="*/ 7096988 w 12192001"/>
              <a:gd name="connsiteY120" fmla="*/ 2183464 h 2344739"/>
              <a:gd name="connsiteX121" fmla="*/ 7018496 w 12192001"/>
              <a:gd name="connsiteY121" fmla="*/ 2183090 h 2344739"/>
              <a:gd name="connsiteX122" fmla="*/ 6904146 w 12192001"/>
              <a:gd name="connsiteY122" fmla="*/ 2212596 h 2344739"/>
              <a:gd name="connsiteX123" fmla="*/ 6708222 w 12192001"/>
              <a:gd name="connsiteY123" fmla="*/ 2240551 h 2344739"/>
              <a:gd name="connsiteX124" fmla="*/ 6549454 w 12192001"/>
              <a:gd name="connsiteY124" fmla="*/ 2269327 h 2344739"/>
              <a:gd name="connsiteX125" fmla="*/ 6317560 w 12192001"/>
              <a:gd name="connsiteY125" fmla="*/ 2316127 h 2344739"/>
              <a:gd name="connsiteX126" fmla="*/ 6168674 w 12192001"/>
              <a:gd name="connsiteY126" fmla="*/ 2318214 h 2344739"/>
              <a:gd name="connsiteX127" fmla="*/ 6073848 w 12192001"/>
              <a:gd name="connsiteY127" fmla="*/ 2338676 h 2344739"/>
              <a:gd name="connsiteX128" fmla="*/ 6068529 w 12192001"/>
              <a:gd name="connsiteY128" fmla="*/ 2337139 h 2344739"/>
              <a:gd name="connsiteX129" fmla="*/ 6048638 w 12192001"/>
              <a:gd name="connsiteY129" fmla="*/ 2337822 h 2344739"/>
              <a:gd name="connsiteX130" fmla="*/ 6041285 w 12192001"/>
              <a:gd name="connsiteY130" fmla="*/ 2329473 h 2344739"/>
              <a:gd name="connsiteX131" fmla="*/ 6010090 w 12192001"/>
              <a:gd name="connsiteY131" fmla="*/ 2324380 h 2344739"/>
              <a:gd name="connsiteX132" fmla="*/ 5957375 w 12192001"/>
              <a:gd name="connsiteY132" fmla="*/ 2328024 h 2344739"/>
              <a:gd name="connsiteX133" fmla="*/ 5758919 w 12192001"/>
              <a:gd name="connsiteY133" fmla="*/ 2343716 h 2344739"/>
              <a:gd name="connsiteX134" fmla="*/ 5626960 w 12192001"/>
              <a:gd name="connsiteY134" fmla="*/ 2344739 h 2344739"/>
              <a:gd name="connsiteX135" fmla="*/ 5470906 w 12192001"/>
              <a:gd name="connsiteY135" fmla="*/ 2330719 h 2344739"/>
              <a:gd name="connsiteX136" fmla="*/ 5432761 w 12192001"/>
              <a:gd name="connsiteY136" fmla="*/ 2319466 h 2344739"/>
              <a:gd name="connsiteX137" fmla="*/ 5381669 w 12192001"/>
              <a:gd name="connsiteY137" fmla="*/ 2301764 h 2344739"/>
              <a:gd name="connsiteX138" fmla="*/ 5261764 w 12192001"/>
              <a:gd name="connsiteY138" fmla="*/ 2281347 h 2344739"/>
              <a:gd name="connsiteX139" fmla="*/ 5222961 w 12192001"/>
              <a:gd name="connsiteY139" fmla="*/ 2270223 h 2344739"/>
              <a:gd name="connsiteX140" fmla="*/ 5174660 w 12192001"/>
              <a:gd name="connsiteY140" fmla="*/ 2267233 h 2344739"/>
              <a:gd name="connsiteX141" fmla="*/ 5156554 w 12192001"/>
              <a:gd name="connsiteY141" fmla="*/ 2260010 h 2344739"/>
              <a:gd name="connsiteX142" fmla="*/ 5142599 w 12192001"/>
              <a:gd name="connsiteY142" fmla="*/ 2256610 h 2344739"/>
              <a:gd name="connsiteX143" fmla="*/ 5139596 w 12192001"/>
              <a:gd name="connsiteY143" fmla="*/ 2254509 h 2344739"/>
              <a:gd name="connsiteX144" fmla="*/ 5121659 w 12192001"/>
              <a:gd name="connsiteY144" fmla="*/ 2243656 h 2344739"/>
              <a:gd name="connsiteX145" fmla="*/ 5065790 w 12192001"/>
              <a:gd name="connsiteY145" fmla="*/ 2250227 h 2344739"/>
              <a:gd name="connsiteX146" fmla="*/ 5011514 w 12192001"/>
              <a:gd name="connsiteY146" fmla="*/ 2233846 h 2344739"/>
              <a:gd name="connsiteX147" fmla="*/ 4840441 w 12192001"/>
              <a:gd name="connsiteY147" fmla="*/ 2209829 h 2344739"/>
              <a:gd name="connsiteX148" fmla="*/ 4762447 w 12192001"/>
              <a:gd name="connsiteY148" fmla="*/ 2182061 h 2344739"/>
              <a:gd name="connsiteX149" fmla="*/ 4723186 w 12192001"/>
              <a:gd name="connsiteY149" fmla="*/ 2173047 h 2344739"/>
              <a:gd name="connsiteX150" fmla="*/ 4721176 w 12192001"/>
              <a:gd name="connsiteY150" fmla="*/ 2172298 h 2344739"/>
              <a:gd name="connsiteX151" fmla="*/ 4722111 w 12192001"/>
              <a:gd name="connsiteY151" fmla="*/ 2172087 h 2344739"/>
              <a:gd name="connsiteX152" fmla="*/ 4717202 w 12192001"/>
              <a:gd name="connsiteY152" fmla="*/ 2170817 h 2344739"/>
              <a:gd name="connsiteX153" fmla="*/ 4721176 w 12192001"/>
              <a:gd name="connsiteY153" fmla="*/ 2172298 h 2344739"/>
              <a:gd name="connsiteX154" fmla="*/ 4715526 w 12192001"/>
              <a:gd name="connsiteY154" fmla="*/ 2173573 h 2344739"/>
              <a:gd name="connsiteX155" fmla="*/ 4515814 w 12192001"/>
              <a:gd name="connsiteY155" fmla="*/ 2163671 h 2344739"/>
              <a:gd name="connsiteX156" fmla="*/ 4428543 w 12192001"/>
              <a:gd name="connsiteY156" fmla="*/ 2153020 h 2344739"/>
              <a:gd name="connsiteX157" fmla="*/ 4362875 w 12192001"/>
              <a:gd name="connsiteY157" fmla="*/ 2151674 h 2344739"/>
              <a:gd name="connsiteX158" fmla="*/ 4316966 w 12192001"/>
              <a:gd name="connsiteY158" fmla="*/ 2158289 h 2344739"/>
              <a:gd name="connsiteX159" fmla="*/ 4315110 w 12192001"/>
              <a:gd name="connsiteY159" fmla="*/ 2156948 h 2344739"/>
              <a:gd name="connsiteX160" fmla="*/ 4295144 w 12192001"/>
              <a:gd name="connsiteY160" fmla="*/ 2155069 h 2344739"/>
              <a:gd name="connsiteX161" fmla="*/ 4290064 w 12192001"/>
              <a:gd name="connsiteY161" fmla="*/ 2157986 h 2344739"/>
              <a:gd name="connsiteX162" fmla="*/ 4276142 w 12192001"/>
              <a:gd name="connsiteY162" fmla="*/ 2157740 h 2344739"/>
              <a:gd name="connsiteX163" fmla="*/ 4248117 w 12192001"/>
              <a:gd name="connsiteY163" fmla="*/ 2160064 h 2344739"/>
              <a:gd name="connsiteX164" fmla="*/ 4202051 w 12192001"/>
              <a:gd name="connsiteY164" fmla="*/ 2157269 h 2344739"/>
              <a:gd name="connsiteX165" fmla="*/ 4201745 w 12192001"/>
              <a:gd name="connsiteY165" fmla="*/ 2156010 h 2344739"/>
              <a:gd name="connsiteX166" fmla="*/ 4191248 w 12192001"/>
              <a:gd name="connsiteY166" fmla="*/ 2150376 h 2344739"/>
              <a:gd name="connsiteX167" fmla="*/ 4142745 w 12192001"/>
              <a:gd name="connsiteY167" fmla="*/ 2134511 h 2344739"/>
              <a:gd name="connsiteX168" fmla="*/ 4083097 w 12192001"/>
              <a:gd name="connsiteY168" fmla="*/ 2107978 h 2344739"/>
              <a:gd name="connsiteX169" fmla="*/ 4074546 w 12192001"/>
              <a:gd name="connsiteY169" fmla="*/ 2107143 h 2344739"/>
              <a:gd name="connsiteX170" fmla="*/ 4074427 w 12192001"/>
              <a:gd name="connsiteY170" fmla="*/ 2106844 h 2344739"/>
              <a:gd name="connsiteX171" fmla="*/ 4065510 w 12192001"/>
              <a:gd name="connsiteY171" fmla="*/ 2105400 h 2344739"/>
              <a:gd name="connsiteX172" fmla="*/ 4058954 w 12192001"/>
              <a:gd name="connsiteY172" fmla="*/ 2105618 h 2344739"/>
              <a:gd name="connsiteX173" fmla="*/ 4042364 w 12192001"/>
              <a:gd name="connsiteY173" fmla="*/ 2103997 h 2344739"/>
              <a:gd name="connsiteX174" fmla="*/ 4036997 w 12192001"/>
              <a:gd name="connsiteY174" fmla="*/ 2101563 h 2344739"/>
              <a:gd name="connsiteX175" fmla="*/ 4035363 w 12192001"/>
              <a:gd name="connsiteY175" fmla="*/ 2097896 h 2344739"/>
              <a:gd name="connsiteX176" fmla="*/ 4033778 w 12192001"/>
              <a:gd name="connsiteY176" fmla="*/ 2098131 h 2344739"/>
              <a:gd name="connsiteX177" fmla="*/ 4004538 w 12192001"/>
              <a:gd name="connsiteY177" fmla="*/ 2085563 h 2344739"/>
              <a:gd name="connsiteX178" fmla="*/ 3936846 w 12192001"/>
              <a:gd name="connsiteY178" fmla="*/ 2068106 h 2344739"/>
              <a:gd name="connsiteX179" fmla="*/ 3897275 w 12192001"/>
              <a:gd name="connsiteY179" fmla="*/ 2062451 h 2344739"/>
              <a:gd name="connsiteX180" fmla="*/ 3789760 w 12192001"/>
              <a:gd name="connsiteY180" fmla="*/ 2042213 h 2344739"/>
              <a:gd name="connsiteX181" fmla="*/ 3682513 w 12192001"/>
              <a:gd name="connsiteY181" fmla="*/ 2018290 h 2344739"/>
              <a:gd name="connsiteX182" fmla="*/ 3610035 w 12192001"/>
              <a:gd name="connsiteY182" fmla="*/ 1986019 h 2344739"/>
              <a:gd name="connsiteX183" fmla="*/ 3603855 w 12192001"/>
              <a:gd name="connsiteY183" fmla="*/ 1987381 h 2344739"/>
              <a:gd name="connsiteX184" fmla="*/ 3594736 w 12192001"/>
              <a:gd name="connsiteY184" fmla="*/ 1987545 h 2344739"/>
              <a:gd name="connsiteX185" fmla="*/ 3594501 w 12192001"/>
              <a:gd name="connsiteY185" fmla="*/ 1987276 h 2344739"/>
              <a:gd name="connsiteX186" fmla="*/ 3585978 w 12192001"/>
              <a:gd name="connsiteY186" fmla="*/ 1987966 h 2344739"/>
              <a:gd name="connsiteX187" fmla="*/ 3536135 w 12192001"/>
              <a:gd name="connsiteY187" fmla="*/ 1978267 h 2344739"/>
              <a:gd name="connsiteX188" fmla="*/ 3473223 w 12192001"/>
              <a:gd name="connsiteY188" fmla="*/ 1974606 h 2344739"/>
              <a:gd name="connsiteX189" fmla="*/ 3400728 w 12192001"/>
              <a:gd name="connsiteY189" fmla="*/ 1962558 h 2344739"/>
              <a:gd name="connsiteX190" fmla="*/ 3363888 w 12192001"/>
              <a:gd name="connsiteY190" fmla="*/ 1979510 h 2344739"/>
              <a:gd name="connsiteX191" fmla="*/ 3344026 w 12192001"/>
              <a:gd name="connsiteY191" fmla="*/ 1981192 h 2344739"/>
              <a:gd name="connsiteX192" fmla="*/ 3341698 w 12192001"/>
              <a:gd name="connsiteY192" fmla="*/ 1980217 h 2344739"/>
              <a:gd name="connsiteX193" fmla="*/ 3262356 w 12192001"/>
              <a:gd name="connsiteY193" fmla="*/ 1986094 h 2344739"/>
              <a:gd name="connsiteX194" fmla="*/ 3142556 w 12192001"/>
              <a:gd name="connsiteY194" fmla="*/ 1993869 h 2344739"/>
              <a:gd name="connsiteX195" fmla="*/ 3030291 w 12192001"/>
              <a:gd name="connsiteY195" fmla="*/ 1996512 h 2344739"/>
              <a:gd name="connsiteX196" fmla="*/ 2781569 w 12192001"/>
              <a:gd name="connsiteY196" fmla="*/ 2018333 h 2344739"/>
              <a:gd name="connsiteX197" fmla="*/ 2646527 w 12192001"/>
              <a:gd name="connsiteY197" fmla="*/ 2028869 h 2344739"/>
              <a:gd name="connsiteX198" fmla="*/ 2568028 w 12192001"/>
              <a:gd name="connsiteY198" fmla="*/ 2002628 h 2344739"/>
              <a:gd name="connsiteX199" fmla="*/ 2443255 w 12192001"/>
              <a:gd name="connsiteY199" fmla="*/ 2016529 h 2344739"/>
              <a:gd name="connsiteX200" fmla="*/ 2315112 w 12192001"/>
              <a:gd name="connsiteY200" fmla="*/ 2024996 h 2344739"/>
              <a:gd name="connsiteX201" fmla="*/ 2208578 w 12192001"/>
              <a:gd name="connsiteY201" fmla="*/ 2019763 h 2344739"/>
              <a:gd name="connsiteX202" fmla="*/ 2094665 w 12192001"/>
              <a:gd name="connsiteY202" fmla="*/ 2003052 h 2344739"/>
              <a:gd name="connsiteX203" fmla="*/ 1997356 w 12192001"/>
              <a:gd name="connsiteY203" fmla="*/ 1995032 h 2344739"/>
              <a:gd name="connsiteX204" fmla="*/ 1928172 w 12192001"/>
              <a:gd name="connsiteY204" fmla="*/ 2016977 h 2344739"/>
              <a:gd name="connsiteX205" fmla="*/ 1921650 w 12192001"/>
              <a:gd name="connsiteY205" fmla="*/ 2012146 h 2344739"/>
              <a:gd name="connsiteX206" fmla="*/ 1873080 w 12192001"/>
              <a:gd name="connsiteY206" fmla="*/ 2013741 h 2344739"/>
              <a:gd name="connsiteX207" fmla="*/ 1786655 w 12192001"/>
              <a:gd name="connsiteY207" fmla="*/ 2041363 h 2344739"/>
              <a:gd name="connsiteX208" fmla="*/ 1738204 w 12192001"/>
              <a:gd name="connsiteY208" fmla="*/ 2036312 h 2344739"/>
              <a:gd name="connsiteX209" fmla="*/ 1675071 w 12192001"/>
              <a:gd name="connsiteY209" fmla="*/ 2019963 h 2344739"/>
              <a:gd name="connsiteX210" fmla="*/ 1608669 w 12192001"/>
              <a:gd name="connsiteY210" fmla="*/ 2013066 h 2344739"/>
              <a:gd name="connsiteX211" fmla="*/ 1496110 w 12192001"/>
              <a:gd name="connsiteY211" fmla="*/ 1987476 h 2344739"/>
              <a:gd name="connsiteX212" fmla="*/ 1149979 w 12192001"/>
              <a:gd name="connsiteY212" fmla="*/ 1938041 h 2344739"/>
              <a:gd name="connsiteX213" fmla="*/ 858269 w 12192001"/>
              <a:gd name="connsiteY213" fmla="*/ 1928608 h 2344739"/>
              <a:gd name="connsiteX214" fmla="*/ 837540 w 12192001"/>
              <a:gd name="connsiteY214" fmla="*/ 1929821 h 2344739"/>
              <a:gd name="connsiteX215" fmla="*/ 816809 w 12192001"/>
              <a:gd name="connsiteY215" fmla="*/ 1927857 h 2344739"/>
              <a:gd name="connsiteX216" fmla="*/ 811506 w 12192001"/>
              <a:gd name="connsiteY216" fmla="*/ 1930751 h 2344739"/>
              <a:gd name="connsiteX217" fmla="*/ 797041 w 12192001"/>
              <a:gd name="connsiteY217" fmla="*/ 1930446 h 2344739"/>
              <a:gd name="connsiteX218" fmla="*/ 767901 w 12192001"/>
              <a:gd name="connsiteY218" fmla="*/ 1932653 h 2344739"/>
              <a:gd name="connsiteX219" fmla="*/ 763053 w 12192001"/>
              <a:gd name="connsiteY219" fmla="*/ 1930432 h 2344739"/>
              <a:gd name="connsiteX220" fmla="*/ 720047 w 12192001"/>
              <a:gd name="connsiteY220" fmla="*/ 1929661 h 2344739"/>
              <a:gd name="connsiteX221" fmla="*/ 719742 w 12192001"/>
              <a:gd name="connsiteY221" fmla="*/ 1928399 h 2344739"/>
              <a:gd name="connsiteX222" fmla="*/ 708875 w 12192001"/>
              <a:gd name="connsiteY222" fmla="*/ 1922722 h 2344739"/>
              <a:gd name="connsiteX223" fmla="*/ 596792 w 12192001"/>
              <a:gd name="connsiteY223" fmla="*/ 1879864 h 2344739"/>
              <a:gd name="connsiteX224" fmla="*/ 578535 w 12192001"/>
              <a:gd name="connsiteY224" fmla="*/ 1877212 h 2344739"/>
              <a:gd name="connsiteX225" fmla="*/ 571717 w 12192001"/>
              <a:gd name="connsiteY225" fmla="*/ 1877401 h 2344739"/>
              <a:gd name="connsiteX226" fmla="*/ 445099 w 12192001"/>
              <a:gd name="connsiteY226" fmla="*/ 1839371 h 2344739"/>
              <a:gd name="connsiteX227" fmla="*/ 404015 w 12192001"/>
              <a:gd name="connsiteY227" fmla="*/ 1833548 h 2344739"/>
              <a:gd name="connsiteX228" fmla="*/ 292435 w 12192001"/>
              <a:gd name="connsiteY228" fmla="*/ 1812852 h 2344739"/>
              <a:gd name="connsiteX229" fmla="*/ 118381 w 12192001"/>
              <a:gd name="connsiteY229" fmla="*/ 1761047 h 2344739"/>
              <a:gd name="connsiteX230" fmla="*/ 15526 w 12192001"/>
              <a:gd name="connsiteY230" fmla="*/ 1758191 h 2344739"/>
              <a:gd name="connsiteX231" fmla="*/ 2 w 12192001"/>
              <a:gd name="connsiteY231" fmla="*/ 1752722 h 2344739"/>
              <a:gd name="connsiteX232" fmla="*/ 1 w 12192001"/>
              <a:gd name="connsiteY232" fmla="*/ 762497 h 2344739"/>
              <a:gd name="connsiteX233" fmla="*/ 0 w 12192001"/>
              <a:gd name="connsiteY233" fmla="*/ 762497 h 2344739"/>
              <a:gd name="connsiteX234" fmla="*/ 0 w 12192001"/>
              <a:gd name="connsiteY234" fmla="*/ 222213 h 2344739"/>
              <a:gd name="connsiteX235" fmla="*/ 0 w 12192001"/>
              <a:gd name="connsiteY235"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1207528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95155 w 12192001"/>
              <a:gd name="connsiteY24" fmla="*/ 918898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45526 w 12192001"/>
              <a:gd name="connsiteY26" fmla="*/ 1274060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50210 w 12192001"/>
              <a:gd name="connsiteY70" fmla="*/ 1922604 h 2344739"/>
              <a:gd name="connsiteX71" fmla="*/ 9137318 w 12192001"/>
              <a:gd name="connsiteY71" fmla="*/ 1920435 h 2344739"/>
              <a:gd name="connsiteX72" fmla="*/ 9113812 w 12192001"/>
              <a:gd name="connsiteY72" fmla="*/ 1919069 h 2344739"/>
              <a:gd name="connsiteX73" fmla="*/ 9053453 w 12192001"/>
              <a:gd name="connsiteY73" fmla="*/ 1910755 h 2344739"/>
              <a:gd name="connsiteX74" fmla="*/ 9005486 w 12192001"/>
              <a:gd name="connsiteY74" fmla="*/ 1914040 h 2344739"/>
              <a:gd name="connsiteX75" fmla="*/ 9005201 w 12192001"/>
              <a:gd name="connsiteY75" fmla="*/ 1913800 h 2344739"/>
              <a:gd name="connsiteX76" fmla="*/ 8996232 w 12192001"/>
              <a:gd name="connsiteY76" fmla="*/ 1915011 h 2344739"/>
              <a:gd name="connsiteX77" fmla="*/ 8990394 w 12192001"/>
              <a:gd name="connsiteY77" fmla="*/ 1917072 h 2344739"/>
              <a:gd name="connsiteX78" fmla="*/ 8974337 w 12192001"/>
              <a:gd name="connsiteY78" fmla="*/ 1920298 h 2344739"/>
              <a:gd name="connsiteX79" fmla="*/ 8968011 w 12192001"/>
              <a:gd name="connsiteY79" fmla="*/ 1919598 h 2344739"/>
              <a:gd name="connsiteX80" fmla="*/ 8963048 w 12192001"/>
              <a:gd name="connsiteY80" fmla="*/ 1917373 h 2344739"/>
              <a:gd name="connsiteX81" fmla="*/ 8928988 w 12192001"/>
              <a:gd name="connsiteY81" fmla="*/ 1914185 h 2344739"/>
              <a:gd name="connsiteX82" fmla="*/ 8752444 w 12192001"/>
              <a:gd name="connsiteY82" fmla="*/ 1933417 h 2344739"/>
              <a:gd name="connsiteX83" fmla="*/ 8707847 w 12192001"/>
              <a:gd name="connsiteY83" fmla="*/ 1935518 h 2344739"/>
              <a:gd name="connsiteX84" fmla="*/ 8596071 w 12192001"/>
              <a:gd name="connsiteY84" fmla="*/ 1944090 h 2344739"/>
              <a:gd name="connsiteX85" fmla="*/ 8525230 w 12192001"/>
              <a:gd name="connsiteY85" fmla="*/ 1929248 h 2344739"/>
              <a:gd name="connsiteX86" fmla="*/ 8510983 w 12192001"/>
              <a:gd name="connsiteY86" fmla="*/ 1935163 h 2344739"/>
              <a:gd name="connsiteX87" fmla="*/ 8506167 w 12192001"/>
              <a:gd name="connsiteY87" fmla="*/ 1938164 h 2344739"/>
              <a:gd name="connsiteX88" fmla="*/ 8497968 w 12192001"/>
              <a:gd name="connsiteY88" fmla="*/ 1940902 h 2344739"/>
              <a:gd name="connsiteX89" fmla="*/ 8497594 w 12192001"/>
              <a:gd name="connsiteY89" fmla="*/ 1940723 h 2344739"/>
              <a:gd name="connsiteX90" fmla="*/ 8490249 w 12192001"/>
              <a:gd name="connsiteY90" fmla="*/ 1943773 h 2344739"/>
              <a:gd name="connsiteX91" fmla="*/ 8367182 w 12192001"/>
              <a:gd name="connsiteY91" fmla="*/ 1957815 h 2344739"/>
              <a:gd name="connsiteX92" fmla="*/ 8353799 w 12192001"/>
              <a:gd name="connsiteY92" fmla="*/ 1958009 h 2344739"/>
              <a:gd name="connsiteX93" fmla="*/ 8352373 w 12192001"/>
              <a:gd name="connsiteY93" fmla="*/ 1957169 h 2344739"/>
              <a:gd name="connsiteX94" fmla="*/ 8320104 w 12192001"/>
              <a:gd name="connsiteY94" fmla="*/ 1974587 h 2344739"/>
              <a:gd name="connsiteX95" fmla="*/ 8314433 w 12192001"/>
              <a:gd name="connsiteY95" fmla="*/ 1974913 h 2344739"/>
              <a:gd name="connsiteX96" fmla="*/ 8295174 w 12192001"/>
              <a:gd name="connsiteY96" fmla="*/ 1988808 h 2344739"/>
              <a:gd name="connsiteX97" fmla="*/ 8284276 w 12192001"/>
              <a:gd name="connsiteY97" fmla="*/ 1994631 h 2344739"/>
              <a:gd name="connsiteX98" fmla="*/ 8283150 w 12192001"/>
              <a:gd name="connsiteY98" fmla="*/ 1999074 h 2344739"/>
              <a:gd name="connsiteX99" fmla="*/ 8266076 w 12192001"/>
              <a:gd name="connsiteY99" fmla="*/ 2006249 h 2344739"/>
              <a:gd name="connsiteX100" fmla="*/ 8263377 w 12192001"/>
              <a:gd name="connsiteY100" fmla="*/ 2006019 h 2344739"/>
              <a:gd name="connsiteX101" fmla="*/ 8252033 w 12192001"/>
              <a:gd name="connsiteY101" fmla="*/ 2015862 h 2344739"/>
              <a:gd name="connsiteX102" fmla="*/ 8245834 w 12192001"/>
              <a:gd name="connsiteY102" fmla="*/ 2028854 h 2344739"/>
              <a:gd name="connsiteX103" fmla="*/ 8090272 w 12192001"/>
              <a:gd name="connsiteY103" fmla="*/ 2075015 h 2344739"/>
              <a:gd name="connsiteX104" fmla="*/ 7905407 w 12192001"/>
              <a:gd name="connsiteY104" fmla="*/ 2116988 h 2344739"/>
              <a:gd name="connsiteX105" fmla="*/ 7718745 w 12192001"/>
              <a:gd name="connsiteY105" fmla="*/ 2142703 h 2344739"/>
              <a:gd name="connsiteX106" fmla="*/ 7614347 w 12192001"/>
              <a:gd name="connsiteY106" fmla="*/ 2139232 h 2344739"/>
              <a:gd name="connsiteX107" fmla="*/ 7527543 w 12192001"/>
              <a:gd name="connsiteY107" fmla="*/ 2145060 h 2344739"/>
              <a:gd name="connsiteX108" fmla="*/ 7519571 w 12192001"/>
              <a:gd name="connsiteY108" fmla="*/ 2147613 h 2344739"/>
              <a:gd name="connsiteX109" fmla="*/ 7507411 w 12192001"/>
              <a:gd name="connsiteY109" fmla="*/ 2148948 h 2344739"/>
              <a:gd name="connsiteX110" fmla="*/ 7507040 w 12192001"/>
              <a:gd name="connsiteY110" fmla="*/ 2148621 h 2344739"/>
              <a:gd name="connsiteX111" fmla="*/ 7495795 w 12192001"/>
              <a:gd name="connsiteY111" fmla="*/ 2150573 h 2344739"/>
              <a:gd name="connsiteX112" fmla="*/ 7405391 w 12192001"/>
              <a:gd name="connsiteY112" fmla="*/ 2142468 h 2344739"/>
              <a:gd name="connsiteX113" fmla="*/ 7312180 w 12192001"/>
              <a:gd name="connsiteY113" fmla="*/ 2132873 h 2344739"/>
              <a:gd name="connsiteX114" fmla="*/ 7310853 w 12192001"/>
              <a:gd name="connsiteY114" fmla="*/ 2131431 h 2344739"/>
              <a:gd name="connsiteX115" fmla="*/ 7218559 w 12192001"/>
              <a:gd name="connsiteY115" fmla="*/ 2156680 h 2344739"/>
              <a:gd name="connsiteX116" fmla="*/ 7201101 w 12192001"/>
              <a:gd name="connsiteY116" fmla="*/ 2161230 h 2344739"/>
              <a:gd name="connsiteX117" fmla="*/ 7197004 w 12192001"/>
              <a:gd name="connsiteY117" fmla="*/ 2166588 h 2344739"/>
              <a:gd name="connsiteX118" fmla="*/ 7170808 w 12192001"/>
              <a:gd name="connsiteY118" fmla="*/ 2171236 h 2344739"/>
              <a:gd name="connsiteX119" fmla="*/ 7096988 w 12192001"/>
              <a:gd name="connsiteY119" fmla="*/ 2183464 h 2344739"/>
              <a:gd name="connsiteX120" fmla="*/ 7018496 w 12192001"/>
              <a:gd name="connsiteY120" fmla="*/ 2183090 h 2344739"/>
              <a:gd name="connsiteX121" fmla="*/ 6904146 w 12192001"/>
              <a:gd name="connsiteY121" fmla="*/ 2212596 h 2344739"/>
              <a:gd name="connsiteX122" fmla="*/ 6708222 w 12192001"/>
              <a:gd name="connsiteY122" fmla="*/ 2240551 h 2344739"/>
              <a:gd name="connsiteX123" fmla="*/ 6549454 w 12192001"/>
              <a:gd name="connsiteY123" fmla="*/ 2269327 h 2344739"/>
              <a:gd name="connsiteX124" fmla="*/ 6317560 w 12192001"/>
              <a:gd name="connsiteY124" fmla="*/ 2316127 h 2344739"/>
              <a:gd name="connsiteX125" fmla="*/ 6168674 w 12192001"/>
              <a:gd name="connsiteY125" fmla="*/ 2318214 h 2344739"/>
              <a:gd name="connsiteX126" fmla="*/ 6073848 w 12192001"/>
              <a:gd name="connsiteY126" fmla="*/ 2338676 h 2344739"/>
              <a:gd name="connsiteX127" fmla="*/ 6068529 w 12192001"/>
              <a:gd name="connsiteY127" fmla="*/ 2337139 h 2344739"/>
              <a:gd name="connsiteX128" fmla="*/ 6048638 w 12192001"/>
              <a:gd name="connsiteY128" fmla="*/ 2337822 h 2344739"/>
              <a:gd name="connsiteX129" fmla="*/ 6041285 w 12192001"/>
              <a:gd name="connsiteY129" fmla="*/ 2329473 h 2344739"/>
              <a:gd name="connsiteX130" fmla="*/ 6010090 w 12192001"/>
              <a:gd name="connsiteY130" fmla="*/ 2324380 h 2344739"/>
              <a:gd name="connsiteX131" fmla="*/ 5957375 w 12192001"/>
              <a:gd name="connsiteY131" fmla="*/ 2328024 h 2344739"/>
              <a:gd name="connsiteX132" fmla="*/ 5758919 w 12192001"/>
              <a:gd name="connsiteY132" fmla="*/ 2343716 h 2344739"/>
              <a:gd name="connsiteX133" fmla="*/ 5626960 w 12192001"/>
              <a:gd name="connsiteY133" fmla="*/ 2344739 h 2344739"/>
              <a:gd name="connsiteX134" fmla="*/ 5470906 w 12192001"/>
              <a:gd name="connsiteY134" fmla="*/ 2330719 h 2344739"/>
              <a:gd name="connsiteX135" fmla="*/ 5432761 w 12192001"/>
              <a:gd name="connsiteY135" fmla="*/ 2319466 h 2344739"/>
              <a:gd name="connsiteX136" fmla="*/ 5381669 w 12192001"/>
              <a:gd name="connsiteY136" fmla="*/ 2301764 h 2344739"/>
              <a:gd name="connsiteX137" fmla="*/ 5261764 w 12192001"/>
              <a:gd name="connsiteY137" fmla="*/ 2281347 h 2344739"/>
              <a:gd name="connsiteX138" fmla="*/ 5222961 w 12192001"/>
              <a:gd name="connsiteY138" fmla="*/ 2270223 h 2344739"/>
              <a:gd name="connsiteX139" fmla="*/ 5174660 w 12192001"/>
              <a:gd name="connsiteY139" fmla="*/ 2267233 h 2344739"/>
              <a:gd name="connsiteX140" fmla="*/ 5156554 w 12192001"/>
              <a:gd name="connsiteY140" fmla="*/ 2260010 h 2344739"/>
              <a:gd name="connsiteX141" fmla="*/ 5142599 w 12192001"/>
              <a:gd name="connsiteY141" fmla="*/ 2256610 h 2344739"/>
              <a:gd name="connsiteX142" fmla="*/ 5139596 w 12192001"/>
              <a:gd name="connsiteY142" fmla="*/ 2254509 h 2344739"/>
              <a:gd name="connsiteX143" fmla="*/ 5121659 w 12192001"/>
              <a:gd name="connsiteY143" fmla="*/ 2243656 h 2344739"/>
              <a:gd name="connsiteX144" fmla="*/ 5065790 w 12192001"/>
              <a:gd name="connsiteY144" fmla="*/ 2250227 h 2344739"/>
              <a:gd name="connsiteX145" fmla="*/ 5011514 w 12192001"/>
              <a:gd name="connsiteY145" fmla="*/ 2233846 h 2344739"/>
              <a:gd name="connsiteX146" fmla="*/ 4840441 w 12192001"/>
              <a:gd name="connsiteY146" fmla="*/ 2209829 h 2344739"/>
              <a:gd name="connsiteX147" fmla="*/ 4762447 w 12192001"/>
              <a:gd name="connsiteY147" fmla="*/ 2182061 h 2344739"/>
              <a:gd name="connsiteX148" fmla="*/ 4723186 w 12192001"/>
              <a:gd name="connsiteY148" fmla="*/ 2173047 h 2344739"/>
              <a:gd name="connsiteX149" fmla="*/ 4721176 w 12192001"/>
              <a:gd name="connsiteY149" fmla="*/ 2172298 h 2344739"/>
              <a:gd name="connsiteX150" fmla="*/ 4722111 w 12192001"/>
              <a:gd name="connsiteY150" fmla="*/ 2172087 h 2344739"/>
              <a:gd name="connsiteX151" fmla="*/ 4717202 w 12192001"/>
              <a:gd name="connsiteY151" fmla="*/ 2170817 h 2344739"/>
              <a:gd name="connsiteX152" fmla="*/ 4721176 w 12192001"/>
              <a:gd name="connsiteY152" fmla="*/ 2172298 h 2344739"/>
              <a:gd name="connsiteX153" fmla="*/ 4715526 w 12192001"/>
              <a:gd name="connsiteY153" fmla="*/ 2173573 h 2344739"/>
              <a:gd name="connsiteX154" fmla="*/ 4515814 w 12192001"/>
              <a:gd name="connsiteY154" fmla="*/ 2163671 h 2344739"/>
              <a:gd name="connsiteX155" fmla="*/ 4428543 w 12192001"/>
              <a:gd name="connsiteY155" fmla="*/ 2153020 h 2344739"/>
              <a:gd name="connsiteX156" fmla="*/ 4362875 w 12192001"/>
              <a:gd name="connsiteY156" fmla="*/ 2151674 h 2344739"/>
              <a:gd name="connsiteX157" fmla="*/ 4316966 w 12192001"/>
              <a:gd name="connsiteY157" fmla="*/ 2158289 h 2344739"/>
              <a:gd name="connsiteX158" fmla="*/ 4315110 w 12192001"/>
              <a:gd name="connsiteY158" fmla="*/ 2156948 h 2344739"/>
              <a:gd name="connsiteX159" fmla="*/ 4295144 w 12192001"/>
              <a:gd name="connsiteY159" fmla="*/ 2155069 h 2344739"/>
              <a:gd name="connsiteX160" fmla="*/ 4290064 w 12192001"/>
              <a:gd name="connsiteY160" fmla="*/ 2157986 h 2344739"/>
              <a:gd name="connsiteX161" fmla="*/ 4276142 w 12192001"/>
              <a:gd name="connsiteY161" fmla="*/ 2157740 h 2344739"/>
              <a:gd name="connsiteX162" fmla="*/ 4248117 w 12192001"/>
              <a:gd name="connsiteY162" fmla="*/ 2160064 h 2344739"/>
              <a:gd name="connsiteX163" fmla="*/ 4202051 w 12192001"/>
              <a:gd name="connsiteY163" fmla="*/ 2157269 h 2344739"/>
              <a:gd name="connsiteX164" fmla="*/ 4201745 w 12192001"/>
              <a:gd name="connsiteY164" fmla="*/ 2156010 h 2344739"/>
              <a:gd name="connsiteX165" fmla="*/ 4191248 w 12192001"/>
              <a:gd name="connsiteY165" fmla="*/ 2150376 h 2344739"/>
              <a:gd name="connsiteX166" fmla="*/ 4142745 w 12192001"/>
              <a:gd name="connsiteY166" fmla="*/ 2134511 h 2344739"/>
              <a:gd name="connsiteX167" fmla="*/ 4083097 w 12192001"/>
              <a:gd name="connsiteY167" fmla="*/ 2107978 h 2344739"/>
              <a:gd name="connsiteX168" fmla="*/ 4074546 w 12192001"/>
              <a:gd name="connsiteY168" fmla="*/ 2107143 h 2344739"/>
              <a:gd name="connsiteX169" fmla="*/ 4074427 w 12192001"/>
              <a:gd name="connsiteY169" fmla="*/ 2106844 h 2344739"/>
              <a:gd name="connsiteX170" fmla="*/ 4065510 w 12192001"/>
              <a:gd name="connsiteY170" fmla="*/ 2105400 h 2344739"/>
              <a:gd name="connsiteX171" fmla="*/ 4058954 w 12192001"/>
              <a:gd name="connsiteY171" fmla="*/ 2105618 h 2344739"/>
              <a:gd name="connsiteX172" fmla="*/ 4042364 w 12192001"/>
              <a:gd name="connsiteY172" fmla="*/ 2103997 h 2344739"/>
              <a:gd name="connsiteX173" fmla="*/ 4036997 w 12192001"/>
              <a:gd name="connsiteY173" fmla="*/ 2101563 h 2344739"/>
              <a:gd name="connsiteX174" fmla="*/ 4035363 w 12192001"/>
              <a:gd name="connsiteY174" fmla="*/ 2097896 h 2344739"/>
              <a:gd name="connsiteX175" fmla="*/ 4033778 w 12192001"/>
              <a:gd name="connsiteY175" fmla="*/ 2098131 h 2344739"/>
              <a:gd name="connsiteX176" fmla="*/ 4004538 w 12192001"/>
              <a:gd name="connsiteY176" fmla="*/ 2085563 h 2344739"/>
              <a:gd name="connsiteX177" fmla="*/ 3936846 w 12192001"/>
              <a:gd name="connsiteY177" fmla="*/ 2068106 h 2344739"/>
              <a:gd name="connsiteX178" fmla="*/ 3897275 w 12192001"/>
              <a:gd name="connsiteY178" fmla="*/ 2062451 h 2344739"/>
              <a:gd name="connsiteX179" fmla="*/ 3789760 w 12192001"/>
              <a:gd name="connsiteY179" fmla="*/ 2042213 h 2344739"/>
              <a:gd name="connsiteX180" fmla="*/ 3682513 w 12192001"/>
              <a:gd name="connsiteY180" fmla="*/ 2018290 h 2344739"/>
              <a:gd name="connsiteX181" fmla="*/ 3610035 w 12192001"/>
              <a:gd name="connsiteY181" fmla="*/ 1986019 h 2344739"/>
              <a:gd name="connsiteX182" fmla="*/ 3603855 w 12192001"/>
              <a:gd name="connsiteY182" fmla="*/ 1987381 h 2344739"/>
              <a:gd name="connsiteX183" fmla="*/ 3594736 w 12192001"/>
              <a:gd name="connsiteY183" fmla="*/ 1987545 h 2344739"/>
              <a:gd name="connsiteX184" fmla="*/ 3594501 w 12192001"/>
              <a:gd name="connsiteY184" fmla="*/ 1987276 h 2344739"/>
              <a:gd name="connsiteX185" fmla="*/ 3585978 w 12192001"/>
              <a:gd name="connsiteY185" fmla="*/ 1987966 h 2344739"/>
              <a:gd name="connsiteX186" fmla="*/ 3536135 w 12192001"/>
              <a:gd name="connsiteY186" fmla="*/ 1978267 h 2344739"/>
              <a:gd name="connsiteX187" fmla="*/ 3473223 w 12192001"/>
              <a:gd name="connsiteY187" fmla="*/ 1974606 h 2344739"/>
              <a:gd name="connsiteX188" fmla="*/ 3400728 w 12192001"/>
              <a:gd name="connsiteY188" fmla="*/ 1962558 h 2344739"/>
              <a:gd name="connsiteX189" fmla="*/ 3363888 w 12192001"/>
              <a:gd name="connsiteY189" fmla="*/ 1979510 h 2344739"/>
              <a:gd name="connsiteX190" fmla="*/ 3344026 w 12192001"/>
              <a:gd name="connsiteY190" fmla="*/ 1981192 h 2344739"/>
              <a:gd name="connsiteX191" fmla="*/ 3341698 w 12192001"/>
              <a:gd name="connsiteY191" fmla="*/ 1980217 h 2344739"/>
              <a:gd name="connsiteX192" fmla="*/ 3262356 w 12192001"/>
              <a:gd name="connsiteY192" fmla="*/ 1986094 h 2344739"/>
              <a:gd name="connsiteX193" fmla="*/ 3142556 w 12192001"/>
              <a:gd name="connsiteY193" fmla="*/ 1993869 h 2344739"/>
              <a:gd name="connsiteX194" fmla="*/ 3030291 w 12192001"/>
              <a:gd name="connsiteY194" fmla="*/ 1996512 h 2344739"/>
              <a:gd name="connsiteX195" fmla="*/ 2781569 w 12192001"/>
              <a:gd name="connsiteY195" fmla="*/ 2018333 h 2344739"/>
              <a:gd name="connsiteX196" fmla="*/ 2646527 w 12192001"/>
              <a:gd name="connsiteY196" fmla="*/ 2028869 h 2344739"/>
              <a:gd name="connsiteX197" fmla="*/ 2568028 w 12192001"/>
              <a:gd name="connsiteY197" fmla="*/ 2002628 h 2344739"/>
              <a:gd name="connsiteX198" fmla="*/ 2443255 w 12192001"/>
              <a:gd name="connsiteY198" fmla="*/ 2016529 h 2344739"/>
              <a:gd name="connsiteX199" fmla="*/ 2315112 w 12192001"/>
              <a:gd name="connsiteY199" fmla="*/ 2024996 h 2344739"/>
              <a:gd name="connsiteX200" fmla="*/ 2208578 w 12192001"/>
              <a:gd name="connsiteY200" fmla="*/ 2019763 h 2344739"/>
              <a:gd name="connsiteX201" fmla="*/ 2094665 w 12192001"/>
              <a:gd name="connsiteY201" fmla="*/ 2003052 h 2344739"/>
              <a:gd name="connsiteX202" fmla="*/ 1997356 w 12192001"/>
              <a:gd name="connsiteY202" fmla="*/ 1995032 h 2344739"/>
              <a:gd name="connsiteX203" fmla="*/ 1928172 w 12192001"/>
              <a:gd name="connsiteY203" fmla="*/ 2016977 h 2344739"/>
              <a:gd name="connsiteX204" fmla="*/ 1921650 w 12192001"/>
              <a:gd name="connsiteY204" fmla="*/ 2012146 h 2344739"/>
              <a:gd name="connsiteX205" fmla="*/ 1873080 w 12192001"/>
              <a:gd name="connsiteY205" fmla="*/ 2013741 h 2344739"/>
              <a:gd name="connsiteX206" fmla="*/ 1786655 w 12192001"/>
              <a:gd name="connsiteY206" fmla="*/ 2041363 h 2344739"/>
              <a:gd name="connsiteX207" fmla="*/ 1738204 w 12192001"/>
              <a:gd name="connsiteY207" fmla="*/ 2036312 h 2344739"/>
              <a:gd name="connsiteX208" fmla="*/ 1675071 w 12192001"/>
              <a:gd name="connsiteY208" fmla="*/ 2019963 h 2344739"/>
              <a:gd name="connsiteX209" fmla="*/ 1608669 w 12192001"/>
              <a:gd name="connsiteY209" fmla="*/ 2013066 h 2344739"/>
              <a:gd name="connsiteX210" fmla="*/ 1496110 w 12192001"/>
              <a:gd name="connsiteY210" fmla="*/ 1987476 h 2344739"/>
              <a:gd name="connsiteX211" fmla="*/ 1149979 w 12192001"/>
              <a:gd name="connsiteY211" fmla="*/ 1938041 h 2344739"/>
              <a:gd name="connsiteX212" fmla="*/ 858269 w 12192001"/>
              <a:gd name="connsiteY212" fmla="*/ 1928608 h 2344739"/>
              <a:gd name="connsiteX213" fmla="*/ 837540 w 12192001"/>
              <a:gd name="connsiteY213" fmla="*/ 1929821 h 2344739"/>
              <a:gd name="connsiteX214" fmla="*/ 816809 w 12192001"/>
              <a:gd name="connsiteY214" fmla="*/ 1927857 h 2344739"/>
              <a:gd name="connsiteX215" fmla="*/ 811506 w 12192001"/>
              <a:gd name="connsiteY215" fmla="*/ 1930751 h 2344739"/>
              <a:gd name="connsiteX216" fmla="*/ 797041 w 12192001"/>
              <a:gd name="connsiteY216" fmla="*/ 1930446 h 2344739"/>
              <a:gd name="connsiteX217" fmla="*/ 767901 w 12192001"/>
              <a:gd name="connsiteY217" fmla="*/ 1932653 h 2344739"/>
              <a:gd name="connsiteX218" fmla="*/ 763053 w 12192001"/>
              <a:gd name="connsiteY218" fmla="*/ 1930432 h 2344739"/>
              <a:gd name="connsiteX219" fmla="*/ 720047 w 12192001"/>
              <a:gd name="connsiteY219" fmla="*/ 1929661 h 2344739"/>
              <a:gd name="connsiteX220" fmla="*/ 719742 w 12192001"/>
              <a:gd name="connsiteY220" fmla="*/ 1928399 h 2344739"/>
              <a:gd name="connsiteX221" fmla="*/ 708875 w 12192001"/>
              <a:gd name="connsiteY221" fmla="*/ 1922722 h 2344739"/>
              <a:gd name="connsiteX222" fmla="*/ 596792 w 12192001"/>
              <a:gd name="connsiteY222" fmla="*/ 1879864 h 2344739"/>
              <a:gd name="connsiteX223" fmla="*/ 578535 w 12192001"/>
              <a:gd name="connsiteY223" fmla="*/ 1877212 h 2344739"/>
              <a:gd name="connsiteX224" fmla="*/ 571717 w 12192001"/>
              <a:gd name="connsiteY224" fmla="*/ 1877401 h 2344739"/>
              <a:gd name="connsiteX225" fmla="*/ 445099 w 12192001"/>
              <a:gd name="connsiteY225" fmla="*/ 1839371 h 2344739"/>
              <a:gd name="connsiteX226" fmla="*/ 404015 w 12192001"/>
              <a:gd name="connsiteY226" fmla="*/ 1833548 h 2344739"/>
              <a:gd name="connsiteX227" fmla="*/ 292435 w 12192001"/>
              <a:gd name="connsiteY227" fmla="*/ 1812852 h 2344739"/>
              <a:gd name="connsiteX228" fmla="*/ 118381 w 12192001"/>
              <a:gd name="connsiteY228" fmla="*/ 1761047 h 2344739"/>
              <a:gd name="connsiteX229" fmla="*/ 15526 w 12192001"/>
              <a:gd name="connsiteY229" fmla="*/ 1758191 h 2344739"/>
              <a:gd name="connsiteX230" fmla="*/ 2 w 12192001"/>
              <a:gd name="connsiteY230" fmla="*/ 1752722 h 2344739"/>
              <a:gd name="connsiteX231" fmla="*/ 1 w 12192001"/>
              <a:gd name="connsiteY231" fmla="*/ 762497 h 2344739"/>
              <a:gd name="connsiteX232" fmla="*/ 0 w 12192001"/>
              <a:gd name="connsiteY232" fmla="*/ 762497 h 2344739"/>
              <a:gd name="connsiteX233" fmla="*/ 0 w 12192001"/>
              <a:gd name="connsiteY233" fmla="*/ 222213 h 2344739"/>
              <a:gd name="connsiteX234" fmla="*/ 0 w 12192001"/>
              <a:gd name="connsiteY234"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37318 w 12192001"/>
              <a:gd name="connsiteY70" fmla="*/ 1920435 h 2344739"/>
              <a:gd name="connsiteX71" fmla="*/ 9113812 w 12192001"/>
              <a:gd name="connsiteY71" fmla="*/ 1919069 h 2344739"/>
              <a:gd name="connsiteX72" fmla="*/ 9053453 w 12192001"/>
              <a:gd name="connsiteY72" fmla="*/ 1910755 h 2344739"/>
              <a:gd name="connsiteX73" fmla="*/ 9005486 w 12192001"/>
              <a:gd name="connsiteY73" fmla="*/ 1914040 h 2344739"/>
              <a:gd name="connsiteX74" fmla="*/ 9005201 w 12192001"/>
              <a:gd name="connsiteY74" fmla="*/ 1913800 h 2344739"/>
              <a:gd name="connsiteX75" fmla="*/ 8996232 w 12192001"/>
              <a:gd name="connsiteY75" fmla="*/ 1915011 h 2344739"/>
              <a:gd name="connsiteX76" fmla="*/ 8990394 w 12192001"/>
              <a:gd name="connsiteY76" fmla="*/ 1917072 h 2344739"/>
              <a:gd name="connsiteX77" fmla="*/ 8974337 w 12192001"/>
              <a:gd name="connsiteY77" fmla="*/ 1920298 h 2344739"/>
              <a:gd name="connsiteX78" fmla="*/ 8968011 w 12192001"/>
              <a:gd name="connsiteY78" fmla="*/ 1919598 h 2344739"/>
              <a:gd name="connsiteX79" fmla="*/ 8963048 w 12192001"/>
              <a:gd name="connsiteY79" fmla="*/ 1917373 h 2344739"/>
              <a:gd name="connsiteX80" fmla="*/ 8928988 w 12192001"/>
              <a:gd name="connsiteY80" fmla="*/ 1914185 h 2344739"/>
              <a:gd name="connsiteX81" fmla="*/ 8752444 w 12192001"/>
              <a:gd name="connsiteY81" fmla="*/ 1933417 h 2344739"/>
              <a:gd name="connsiteX82" fmla="*/ 8707847 w 12192001"/>
              <a:gd name="connsiteY82" fmla="*/ 1935518 h 2344739"/>
              <a:gd name="connsiteX83" fmla="*/ 8596071 w 12192001"/>
              <a:gd name="connsiteY83" fmla="*/ 1944090 h 2344739"/>
              <a:gd name="connsiteX84" fmla="*/ 8525230 w 12192001"/>
              <a:gd name="connsiteY84" fmla="*/ 1929248 h 2344739"/>
              <a:gd name="connsiteX85" fmla="*/ 8510983 w 12192001"/>
              <a:gd name="connsiteY85" fmla="*/ 1935163 h 2344739"/>
              <a:gd name="connsiteX86" fmla="*/ 8506167 w 12192001"/>
              <a:gd name="connsiteY86" fmla="*/ 1938164 h 2344739"/>
              <a:gd name="connsiteX87" fmla="*/ 8497968 w 12192001"/>
              <a:gd name="connsiteY87" fmla="*/ 1940902 h 2344739"/>
              <a:gd name="connsiteX88" fmla="*/ 8497594 w 12192001"/>
              <a:gd name="connsiteY88" fmla="*/ 1940723 h 2344739"/>
              <a:gd name="connsiteX89" fmla="*/ 8490249 w 12192001"/>
              <a:gd name="connsiteY89" fmla="*/ 1943773 h 2344739"/>
              <a:gd name="connsiteX90" fmla="*/ 8367182 w 12192001"/>
              <a:gd name="connsiteY90" fmla="*/ 1957815 h 2344739"/>
              <a:gd name="connsiteX91" fmla="*/ 8353799 w 12192001"/>
              <a:gd name="connsiteY91" fmla="*/ 1958009 h 2344739"/>
              <a:gd name="connsiteX92" fmla="*/ 8352373 w 12192001"/>
              <a:gd name="connsiteY92" fmla="*/ 1957169 h 2344739"/>
              <a:gd name="connsiteX93" fmla="*/ 8320104 w 12192001"/>
              <a:gd name="connsiteY93" fmla="*/ 1974587 h 2344739"/>
              <a:gd name="connsiteX94" fmla="*/ 8314433 w 12192001"/>
              <a:gd name="connsiteY94" fmla="*/ 1974913 h 2344739"/>
              <a:gd name="connsiteX95" fmla="*/ 8295174 w 12192001"/>
              <a:gd name="connsiteY95" fmla="*/ 1988808 h 2344739"/>
              <a:gd name="connsiteX96" fmla="*/ 8284276 w 12192001"/>
              <a:gd name="connsiteY96" fmla="*/ 1994631 h 2344739"/>
              <a:gd name="connsiteX97" fmla="*/ 8283150 w 12192001"/>
              <a:gd name="connsiteY97" fmla="*/ 1999074 h 2344739"/>
              <a:gd name="connsiteX98" fmla="*/ 8266076 w 12192001"/>
              <a:gd name="connsiteY98" fmla="*/ 2006249 h 2344739"/>
              <a:gd name="connsiteX99" fmla="*/ 8263377 w 12192001"/>
              <a:gd name="connsiteY99" fmla="*/ 2006019 h 2344739"/>
              <a:gd name="connsiteX100" fmla="*/ 8252033 w 12192001"/>
              <a:gd name="connsiteY100" fmla="*/ 2015862 h 2344739"/>
              <a:gd name="connsiteX101" fmla="*/ 8245834 w 12192001"/>
              <a:gd name="connsiteY101" fmla="*/ 2028854 h 2344739"/>
              <a:gd name="connsiteX102" fmla="*/ 8090272 w 12192001"/>
              <a:gd name="connsiteY102" fmla="*/ 2075015 h 2344739"/>
              <a:gd name="connsiteX103" fmla="*/ 7905407 w 12192001"/>
              <a:gd name="connsiteY103" fmla="*/ 2116988 h 2344739"/>
              <a:gd name="connsiteX104" fmla="*/ 7718745 w 12192001"/>
              <a:gd name="connsiteY104" fmla="*/ 2142703 h 2344739"/>
              <a:gd name="connsiteX105" fmla="*/ 7614347 w 12192001"/>
              <a:gd name="connsiteY105" fmla="*/ 2139232 h 2344739"/>
              <a:gd name="connsiteX106" fmla="*/ 7527543 w 12192001"/>
              <a:gd name="connsiteY106" fmla="*/ 2145060 h 2344739"/>
              <a:gd name="connsiteX107" fmla="*/ 7519571 w 12192001"/>
              <a:gd name="connsiteY107" fmla="*/ 2147613 h 2344739"/>
              <a:gd name="connsiteX108" fmla="*/ 7507411 w 12192001"/>
              <a:gd name="connsiteY108" fmla="*/ 2148948 h 2344739"/>
              <a:gd name="connsiteX109" fmla="*/ 7507040 w 12192001"/>
              <a:gd name="connsiteY109" fmla="*/ 2148621 h 2344739"/>
              <a:gd name="connsiteX110" fmla="*/ 7495795 w 12192001"/>
              <a:gd name="connsiteY110" fmla="*/ 2150573 h 2344739"/>
              <a:gd name="connsiteX111" fmla="*/ 7405391 w 12192001"/>
              <a:gd name="connsiteY111" fmla="*/ 2142468 h 2344739"/>
              <a:gd name="connsiteX112" fmla="*/ 7312180 w 12192001"/>
              <a:gd name="connsiteY112" fmla="*/ 2132873 h 2344739"/>
              <a:gd name="connsiteX113" fmla="*/ 7310853 w 12192001"/>
              <a:gd name="connsiteY113" fmla="*/ 2131431 h 2344739"/>
              <a:gd name="connsiteX114" fmla="*/ 7218559 w 12192001"/>
              <a:gd name="connsiteY114" fmla="*/ 2156680 h 2344739"/>
              <a:gd name="connsiteX115" fmla="*/ 7201101 w 12192001"/>
              <a:gd name="connsiteY115" fmla="*/ 2161230 h 2344739"/>
              <a:gd name="connsiteX116" fmla="*/ 7197004 w 12192001"/>
              <a:gd name="connsiteY116" fmla="*/ 2166588 h 2344739"/>
              <a:gd name="connsiteX117" fmla="*/ 7170808 w 12192001"/>
              <a:gd name="connsiteY117" fmla="*/ 2171236 h 2344739"/>
              <a:gd name="connsiteX118" fmla="*/ 7096988 w 12192001"/>
              <a:gd name="connsiteY118" fmla="*/ 2183464 h 2344739"/>
              <a:gd name="connsiteX119" fmla="*/ 7018496 w 12192001"/>
              <a:gd name="connsiteY119" fmla="*/ 2183090 h 2344739"/>
              <a:gd name="connsiteX120" fmla="*/ 6904146 w 12192001"/>
              <a:gd name="connsiteY120" fmla="*/ 2212596 h 2344739"/>
              <a:gd name="connsiteX121" fmla="*/ 6708222 w 12192001"/>
              <a:gd name="connsiteY121" fmla="*/ 2240551 h 2344739"/>
              <a:gd name="connsiteX122" fmla="*/ 6549454 w 12192001"/>
              <a:gd name="connsiteY122" fmla="*/ 2269327 h 2344739"/>
              <a:gd name="connsiteX123" fmla="*/ 6317560 w 12192001"/>
              <a:gd name="connsiteY123" fmla="*/ 2316127 h 2344739"/>
              <a:gd name="connsiteX124" fmla="*/ 6168674 w 12192001"/>
              <a:gd name="connsiteY124" fmla="*/ 2318214 h 2344739"/>
              <a:gd name="connsiteX125" fmla="*/ 6073848 w 12192001"/>
              <a:gd name="connsiteY125" fmla="*/ 2338676 h 2344739"/>
              <a:gd name="connsiteX126" fmla="*/ 6068529 w 12192001"/>
              <a:gd name="connsiteY126" fmla="*/ 2337139 h 2344739"/>
              <a:gd name="connsiteX127" fmla="*/ 6048638 w 12192001"/>
              <a:gd name="connsiteY127" fmla="*/ 2337822 h 2344739"/>
              <a:gd name="connsiteX128" fmla="*/ 6041285 w 12192001"/>
              <a:gd name="connsiteY128" fmla="*/ 2329473 h 2344739"/>
              <a:gd name="connsiteX129" fmla="*/ 6010090 w 12192001"/>
              <a:gd name="connsiteY129" fmla="*/ 2324380 h 2344739"/>
              <a:gd name="connsiteX130" fmla="*/ 5957375 w 12192001"/>
              <a:gd name="connsiteY130" fmla="*/ 2328024 h 2344739"/>
              <a:gd name="connsiteX131" fmla="*/ 5758919 w 12192001"/>
              <a:gd name="connsiteY131" fmla="*/ 2343716 h 2344739"/>
              <a:gd name="connsiteX132" fmla="*/ 5626960 w 12192001"/>
              <a:gd name="connsiteY132" fmla="*/ 2344739 h 2344739"/>
              <a:gd name="connsiteX133" fmla="*/ 5470906 w 12192001"/>
              <a:gd name="connsiteY133" fmla="*/ 2330719 h 2344739"/>
              <a:gd name="connsiteX134" fmla="*/ 5432761 w 12192001"/>
              <a:gd name="connsiteY134" fmla="*/ 2319466 h 2344739"/>
              <a:gd name="connsiteX135" fmla="*/ 5381669 w 12192001"/>
              <a:gd name="connsiteY135" fmla="*/ 2301764 h 2344739"/>
              <a:gd name="connsiteX136" fmla="*/ 5261764 w 12192001"/>
              <a:gd name="connsiteY136" fmla="*/ 2281347 h 2344739"/>
              <a:gd name="connsiteX137" fmla="*/ 5222961 w 12192001"/>
              <a:gd name="connsiteY137" fmla="*/ 2270223 h 2344739"/>
              <a:gd name="connsiteX138" fmla="*/ 5174660 w 12192001"/>
              <a:gd name="connsiteY138" fmla="*/ 2267233 h 2344739"/>
              <a:gd name="connsiteX139" fmla="*/ 5156554 w 12192001"/>
              <a:gd name="connsiteY139" fmla="*/ 2260010 h 2344739"/>
              <a:gd name="connsiteX140" fmla="*/ 5142599 w 12192001"/>
              <a:gd name="connsiteY140" fmla="*/ 2256610 h 2344739"/>
              <a:gd name="connsiteX141" fmla="*/ 5139596 w 12192001"/>
              <a:gd name="connsiteY141" fmla="*/ 2254509 h 2344739"/>
              <a:gd name="connsiteX142" fmla="*/ 5121659 w 12192001"/>
              <a:gd name="connsiteY142" fmla="*/ 2243656 h 2344739"/>
              <a:gd name="connsiteX143" fmla="*/ 5065790 w 12192001"/>
              <a:gd name="connsiteY143" fmla="*/ 2250227 h 2344739"/>
              <a:gd name="connsiteX144" fmla="*/ 5011514 w 12192001"/>
              <a:gd name="connsiteY144" fmla="*/ 2233846 h 2344739"/>
              <a:gd name="connsiteX145" fmla="*/ 4840441 w 12192001"/>
              <a:gd name="connsiteY145" fmla="*/ 2209829 h 2344739"/>
              <a:gd name="connsiteX146" fmla="*/ 4762447 w 12192001"/>
              <a:gd name="connsiteY146" fmla="*/ 2182061 h 2344739"/>
              <a:gd name="connsiteX147" fmla="*/ 4723186 w 12192001"/>
              <a:gd name="connsiteY147" fmla="*/ 2173047 h 2344739"/>
              <a:gd name="connsiteX148" fmla="*/ 4721176 w 12192001"/>
              <a:gd name="connsiteY148" fmla="*/ 2172298 h 2344739"/>
              <a:gd name="connsiteX149" fmla="*/ 4722111 w 12192001"/>
              <a:gd name="connsiteY149" fmla="*/ 2172087 h 2344739"/>
              <a:gd name="connsiteX150" fmla="*/ 4717202 w 12192001"/>
              <a:gd name="connsiteY150" fmla="*/ 2170817 h 2344739"/>
              <a:gd name="connsiteX151" fmla="*/ 4721176 w 12192001"/>
              <a:gd name="connsiteY151" fmla="*/ 2172298 h 2344739"/>
              <a:gd name="connsiteX152" fmla="*/ 4715526 w 12192001"/>
              <a:gd name="connsiteY152" fmla="*/ 2173573 h 2344739"/>
              <a:gd name="connsiteX153" fmla="*/ 4515814 w 12192001"/>
              <a:gd name="connsiteY153" fmla="*/ 2163671 h 2344739"/>
              <a:gd name="connsiteX154" fmla="*/ 4428543 w 12192001"/>
              <a:gd name="connsiteY154" fmla="*/ 2153020 h 2344739"/>
              <a:gd name="connsiteX155" fmla="*/ 4362875 w 12192001"/>
              <a:gd name="connsiteY155" fmla="*/ 2151674 h 2344739"/>
              <a:gd name="connsiteX156" fmla="*/ 4316966 w 12192001"/>
              <a:gd name="connsiteY156" fmla="*/ 2158289 h 2344739"/>
              <a:gd name="connsiteX157" fmla="*/ 4315110 w 12192001"/>
              <a:gd name="connsiteY157" fmla="*/ 2156948 h 2344739"/>
              <a:gd name="connsiteX158" fmla="*/ 4295144 w 12192001"/>
              <a:gd name="connsiteY158" fmla="*/ 2155069 h 2344739"/>
              <a:gd name="connsiteX159" fmla="*/ 4290064 w 12192001"/>
              <a:gd name="connsiteY159" fmla="*/ 2157986 h 2344739"/>
              <a:gd name="connsiteX160" fmla="*/ 4276142 w 12192001"/>
              <a:gd name="connsiteY160" fmla="*/ 2157740 h 2344739"/>
              <a:gd name="connsiteX161" fmla="*/ 4248117 w 12192001"/>
              <a:gd name="connsiteY161" fmla="*/ 2160064 h 2344739"/>
              <a:gd name="connsiteX162" fmla="*/ 4202051 w 12192001"/>
              <a:gd name="connsiteY162" fmla="*/ 2157269 h 2344739"/>
              <a:gd name="connsiteX163" fmla="*/ 4201745 w 12192001"/>
              <a:gd name="connsiteY163" fmla="*/ 2156010 h 2344739"/>
              <a:gd name="connsiteX164" fmla="*/ 4191248 w 12192001"/>
              <a:gd name="connsiteY164" fmla="*/ 2150376 h 2344739"/>
              <a:gd name="connsiteX165" fmla="*/ 4142745 w 12192001"/>
              <a:gd name="connsiteY165" fmla="*/ 2134511 h 2344739"/>
              <a:gd name="connsiteX166" fmla="*/ 4083097 w 12192001"/>
              <a:gd name="connsiteY166" fmla="*/ 2107978 h 2344739"/>
              <a:gd name="connsiteX167" fmla="*/ 4074546 w 12192001"/>
              <a:gd name="connsiteY167" fmla="*/ 2107143 h 2344739"/>
              <a:gd name="connsiteX168" fmla="*/ 4074427 w 12192001"/>
              <a:gd name="connsiteY168" fmla="*/ 2106844 h 2344739"/>
              <a:gd name="connsiteX169" fmla="*/ 4065510 w 12192001"/>
              <a:gd name="connsiteY169" fmla="*/ 2105400 h 2344739"/>
              <a:gd name="connsiteX170" fmla="*/ 4058954 w 12192001"/>
              <a:gd name="connsiteY170" fmla="*/ 2105618 h 2344739"/>
              <a:gd name="connsiteX171" fmla="*/ 4042364 w 12192001"/>
              <a:gd name="connsiteY171" fmla="*/ 2103997 h 2344739"/>
              <a:gd name="connsiteX172" fmla="*/ 4036997 w 12192001"/>
              <a:gd name="connsiteY172" fmla="*/ 2101563 h 2344739"/>
              <a:gd name="connsiteX173" fmla="*/ 4035363 w 12192001"/>
              <a:gd name="connsiteY173" fmla="*/ 2097896 h 2344739"/>
              <a:gd name="connsiteX174" fmla="*/ 4033778 w 12192001"/>
              <a:gd name="connsiteY174" fmla="*/ 2098131 h 2344739"/>
              <a:gd name="connsiteX175" fmla="*/ 4004538 w 12192001"/>
              <a:gd name="connsiteY175" fmla="*/ 2085563 h 2344739"/>
              <a:gd name="connsiteX176" fmla="*/ 3936846 w 12192001"/>
              <a:gd name="connsiteY176" fmla="*/ 2068106 h 2344739"/>
              <a:gd name="connsiteX177" fmla="*/ 3897275 w 12192001"/>
              <a:gd name="connsiteY177" fmla="*/ 2062451 h 2344739"/>
              <a:gd name="connsiteX178" fmla="*/ 3789760 w 12192001"/>
              <a:gd name="connsiteY178" fmla="*/ 2042213 h 2344739"/>
              <a:gd name="connsiteX179" fmla="*/ 3682513 w 12192001"/>
              <a:gd name="connsiteY179" fmla="*/ 2018290 h 2344739"/>
              <a:gd name="connsiteX180" fmla="*/ 3610035 w 12192001"/>
              <a:gd name="connsiteY180" fmla="*/ 1986019 h 2344739"/>
              <a:gd name="connsiteX181" fmla="*/ 3603855 w 12192001"/>
              <a:gd name="connsiteY181" fmla="*/ 1987381 h 2344739"/>
              <a:gd name="connsiteX182" fmla="*/ 3594736 w 12192001"/>
              <a:gd name="connsiteY182" fmla="*/ 1987545 h 2344739"/>
              <a:gd name="connsiteX183" fmla="*/ 3594501 w 12192001"/>
              <a:gd name="connsiteY183" fmla="*/ 1987276 h 2344739"/>
              <a:gd name="connsiteX184" fmla="*/ 3585978 w 12192001"/>
              <a:gd name="connsiteY184" fmla="*/ 1987966 h 2344739"/>
              <a:gd name="connsiteX185" fmla="*/ 3536135 w 12192001"/>
              <a:gd name="connsiteY185" fmla="*/ 1978267 h 2344739"/>
              <a:gd name="connsiteX186" fmla="*/ 3473223 w 12192001"/>
              <a:gd name="connsiteY186" fmla="*/ 1974606 h 2344739"/>
              <a:gd name="connsiteX187" fmla="*/ 3400728 w 12192001"/>
              <a:gd name="connsiteY187" fmla="*/ 1962558 h 2344739"/>
              <a:gd name="connsiteX188" fmla="*/ 3363888 w 12192001"/>
              <a:gd name="connsiteY188" fmla="*/ 1979510 h 2344739"/>
              <a:gd name="connsiteX189" fmla="*/ 3344026 w 12192001"/>
              <a:gd name="connsiteY189" fmla="*/ 1981192 h 2344739"/>
              <a:gd name="connsiteX190" fmla="*/ 3341698 w 12192001"/>
              <a:gd name="connsiteY190" fmla="*/ 1980217 h 2344739"/>
              <a:gd name="connsiteX191" fmla="*/ 3262356 w 12192001"/>
              <a:gd name="connsiteY191" fmla="*/ 1986094 h 2344739"/>
              <a:gd name="connsiteX192" fmla="*/ 3142556 w 12192001"/>
              <a:gd name="connsiteY192" fmla="*/ 1993869 h 2344739"/>
              <a:gd name="connsiteX193" fmla="*/ 3030291 w 12192001"/>
              <a:gd name="connsiteY193" fmla="*/ 1996512 h 2344739"/>
              <a:gd name="connsiteX194" fmla="*/ 2781569 w 12192001"/>
              <a:gd name="connsiteY194" fmla="*/ 2018333 h 2344739"/>
              <a:gd name="connsiteX195" fmla="*/ 2646527 w 12192001"/>
              <a:gd name="connsiteY195" fmla="*/ 2028869 h 2344739"/>
              <a:gd name="connsiteX196" fmla="*/ 2568028 w 12192001"/>
              <a:gd name="connsiteY196" fmla="*/ 2002628 h 2344739"/>
              <a:gd name="connsiteX197" fmla="*/ 2443255 w 12192001"/>
              <a:gd name="connsiteY197" fmla="*/ 2016529 h 2344739"/>
              <a:gd name="connsiteX198" fmla="*/ 2315112 w 12192001"/>
              <a:gd name="connsiteY198" fmla="*/ 2024996 h 2344739"/>
              <a:gd name="connsiteX199" fmla="*/ 2208578 w 12192001"/>
              <a:gd name="connsiteY199" fmla="*/ 2019763 h 2344739"/>
              <a:gd name="connsiteX200" fmla="*/ 2094665 w 12192001"/>
              <a:gd name="connsiteY200" fmla="*/ 2003052 h 2344739"/>
              <a:gd name="connsiteX201" fmla="*/ 1997356 w 12192001"/>
              <a:gd name="connsiteY201" fmla="*/ 1995032 h 2344739"/>
              <a:gd name="connsiteX202" fmla="*/ 1928172 w 12192001"/>
              <a:gd name="connsiteY202" fmla="*/ 2016977 h 2344739"/>
              <a:gd name="connsiteX203" fmla="*/ 1921650 w 12192001"/>
              <a:gd name="connsiteY203" fmla="*/ 2012146 h 2344739"/>
              <a:gd name="connsiteX204" fmla="*/ 1873080 w 12192001"/>
              <a:gd name="connsiteY204" fmla="*/ 2013741 h 2344739"/>
              <a:gd name="connsiteX205" fmla="*/ 1786655 w 12192001"/>
              <a:gd name="connsiteY205" fmla="*/ 2041363 h 2344739"/>
              <a:gd name="connsiteX206" fmla="*/ 1738204 w 12192001"/>
              <a:gd name="connsiteY206" fmla="*/ 2036312 h 2344739"/>
              <a:gd name="connsiteX207" fmla="*/ 1675071 w 12192001"/>
              <a:gd name="connsiteY207" fmla="*/ 2019963 h 2344739"/>
              <a:gd name="connsiteX208" fmla="*/ 1608669 w 12192001"/>
              <a:gd name="connsiteY208" fmla="*/ 2013066 h 2344739"/>
              <a:gd name="connsiteX209" fmla="*/ 1496110 w 12192001"/>
              <a:gd name="connsiteY209" fmla="*/ 1987476 h 2344739"/>
              <a:gd name="connsiteX210" fmla="*/ 1149979 w 12192001"/>
              <a:gd name="connsiteY210" fmla="*/ 1938041 h 2344739"/>
              <a:gd name="connsiteX211" fmla="*/ 858269 w 12192001"/>
              <a:gd name="connsiteY211" fmla="*/ 1928608 h 2344739"/>
              <a:gd name="connsiteX212" fmla="*/ 837540 w 12192001"/>
              <a:gd name="connsiteY212" fmla="*/ 1929821 h 2344739"/>
              <a:gd name="connsiteX213" fmla="*/ 816809 w 12192001"/>
              <a:gd name="connsiteY213" fmla="*/ 1927857 h 2344739"/>
              <a:gd name="connsiteX214" fmla="*/ 811506 w 12192001"/>
              <a:gd name="connsiteY214" fmla="*/ 1930751 h 2344739"/>
              <a:gd name="connsiteX215" fmla="*/ 797041 w 12192001"/>
              <a:gd name="connsiteY215" fmla="*/ 1930446 h 2344739"/>
              <a:gd name="connsiteX216" fmla="*/ 767901 w 12192001"/>
              <a:gd name="connsiteY216" fmla="*/ 1932653 h 2344739"/>
              <a:gd name="connsiteX217" fmla="*/ 763053 w 12192001"/>
              <a:gd name="connsiteY217" fmla="*/ 1930432 h 2344739"/>
              <a:gd name="connsiteX218" fmla="*/ 720047 w 12192001"/>
              <a:gd name="connsiteY218" fmla="*/ 1929661 h 2344739"/>
              <a:gd name="connsiteX219" fmla="*/ 719742 w 12192001"/>
              <a:gd name="connsiteY219" fmla="*/ 1928399 h 2344739"/>
              <a:gd name="connsiteX220" fmla="*/ 708875 w 12192001"/>
              <a:gd name="connsiteY220" fmla="*/ 1922722 h 2344739"/>
              <a:gd name="connsiteX221" fmla="*/ 596792 w 12192001"/>
              <a:gd name="connsiteY221" fmla="*/ 1879864 h 2344739"/>
              <a:gd name="connsiteX222" fmla="*/ 578535 w 12192001"/>
              <a:gd name="connsiteY222" fmla="*/ 1877212 h 2344739"/>
              <a:gd name="connsiteX223" fmla="*/ 571717 w 12192001"/>
              <a:gd name="connsiteY223" fmla="*/ 1877401 h 2344739"/>
              <a:gd name="connsiteX224" fmla="*/ 445099 w 12192001"/>
              <a:gd name="connsiteY224" fmla="*/ 1839371 h 2344739"/>
              <a:gd name="connsiteX225" fmla="*/ 404015 w 12192001"/>
              <a:gd name="connsiteY225" fmla="*/ 1833548 h 2344739"/>
              <a:gd name="connsiteX226" fmla="*/ 292435 w 12192001"/>
              <a:gd name="connsiteY226" fmla="*/ 1812852 h 2344739"/>
              <a:gd name="connsiteX227" fmla="*/ 118381 w 12192001"/>
              <a:gd name="connsiteY227" fmla="*/ 1761047 h 2344739"/>
              <a:gd name="connsiteX228" fmla="*/ 15526 w 12192001"/>
              <a:gd name="connsiteY228" fmla="*/ 1758191 h 2344739"/>
              <a:gd name="connsiteX229" fmla="*/ 2 w 12192001"/>
              <a:gd name="connsiteY229" fmla="*/ 1752722 h 2344739"/>
              <a:gd name="connsiteX230" fmla="*/ 1 w 12192001"/>
              <a:gd name="connsiteY230" fmla="*/ 762497 h 2344739"/>
              <a:gd name="connsiteX231" fmla="*/ 0 w 12192001"/>
              <a:gd name="connsiteY231" fmla="*/ 762497 h 2344739"/>
              <a:gd name="connsiteX232" fmla="*/ 0 w 12192001"/>
              <a:gd name="connsiteY232" fmla="*/ 222213 h 2344739"/>
              <a:gd name="connsiteX233" fmla="*/ 0 w 12192001"/>
              <a:gd name="connsiteY233"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51232 w 12192001"/>
              <a:gd name="connsiteY69" fmla="*/ 1923669 h 2344739"/>
              <a:gd name="connsiteX70" fmla="*/ 9113812 w 12192001"/>
              <a:gd name="connsiteY70" fmla="*/ 1919069 h 2344739"/>
              <a:gd name="connsiteX71" fmla="*/ 9053453 w 12192001"/>
              <a:gd name="connsiteY71" fmla="*/ 1910755 h 2344739"/>
              <a:gd name="connsiteX72" fmla="*/ 9005486 w 12192001"/>
              <a:gd name="connsiteY72" fmla="*/ 1914040 h 2344739"/>
              <a:gd name="connsiteX73" fmla="*/ 9005201 w 12192001"/>
              <a:gd name="connsiteY73" fmla="*/ 1913800 h 2344739"/>
              <a:gd name="connsiteX74" fmla="*/ 8996232 w 12192001"/>
              <a:gd name="connsiteY74" fmla="*/ 1915011 h 2344739"/>
              <a:gd name="connsiteX75" fmla="*/ 8990394 w 12192001"/>
              <a:gd name="connsiteY75" fmla="*/ 1917072 h 2344739"/>
              <a:gd name="connsiteX76" fmla="*/ 8974337 w 12192001"/>
              <a:gd name="connsiteY76" fmla="*/ 1920298 h 2344739"/>
              <a:gd name="connsiteX77" fmla="*/ 8968011 w 12192001"/>
              <a:gd name="connsiteY77" fmla="*/ 1919598 h 2344739"/>
              <a:gd name="connsiteX78" fmla="*/ 8963048 w 12192001"/>
              <a:gd name="connsiteY78" fmla="*/ 1917373 h 2344739"/>
              <a:gd name="connsiteX79" fmla="*/ 8928988 w 12192001"/>
              <a:gd name="connsiteY79" fmla="*/ 1914185 h 2344739"/>
              <a:gd name="connsiteX80" fmla="*/ 8752444 w 12192001"/>
              <a:gd name="connsiteY80" fmla="*/ 1933417 h 2344739"/>
              <a:gd name="connsiteX81" fmla="*/ 8707847 w 12192001"/>
              <a:gd name="connsiteY81" fmla="*/ 1935518 h 2344739"/>
              <a:gd name="connsiteX82" fmla="*/ 8596071 w 12192001"/>
              <a:gd name="connsiteY82" fmla="*/ 1944090 h 2344739"/>
              <a:gd name="connsiteX83" fmla="*/ 8525230 w 12192001"/>
              <a:gd name="connsiteY83" fmla="*/ 1929248 h 2344739"/>
              <a:gd name="connsiteX84" fmla="*/ 8510983 w 12192001"/>
              <a:gd name="connsiteY84" fmla="*/ 1935163 h 2344739"/>
              <a:gd name="connsiteX85" fmla="*/ 8506167 w 12192001"/>
              <a:gd name="connsiteY85" fmla="*/ 1938164 h 2344739"/>
              <a:gd name="connsiteX86" fmla="*/ 8497968 w 12192001"/>
              <a:gd name="connsiteY86" fmla="*/ 1940902 h 2344739"/>
              <a:gd name="connsiteX87" fmla="*/ 8497594 w 12192001"/>
              <a:gd name="connsiteY87" fmla="*/ 1940723 h 2344739"/>
              <a:gd name="connsiteX88" fmla="*/ 8490249 w 12192001"/>
              <a:gd name="connsiteY88" fmla="*/ 1943773 h 2344739"/>
              <a:gd name="connsiteX89" fmla="*/ 8367182 w 12192001"/>
              <a:gd name="connsiteY89" fmla="*/ 1957815 h 2344739"/>
              <a:gd name="connsiteX90" fmla="*/ 8353799 w 12192001"/>
              <a:gd name="connsiteY90" fmla="*/ 1958009 h 2344739"/>
              <a:gd name="connsiteX91" fmla="*/ 8352373 w 12192001"/>
              <a:gd name="connsiteY91" fmla="*/ 1957169 h 2344739"/>
              <a:gd name="connsiteX92" fmla="*/ 8320104 w 12192001"/>
              <a:gd name="connsiteY92" fmla="*/ 1974587 h 2344739"/>
              <a:gd name="connsiteX93" fmla="*/ 8314433 w 12192001"/>
              <a:gd name="connsiteY93" fmla="*/ 1974913 h 2344739"/>
              <a:gd name="connsiteX94" fmla="*/ 8295174 w 12192001"/>
              <a:gd name="connsiteY94" fmla="*/ 1988808 h 2344739"/>
              <a:gd name="connsiteX95" fmla="*/ 8284276 w 12192001"/>
              <a:gd name="connsiteY95" fmla="*/ 1994631 h 2344739"/>
              <a:gd name="connsiteX96" fmla="*/ 8283150 w 12192001"/>
              <a:gd name="connsiteY96" fmla="*/ 1999074 h 2344739"/>
              <a:gd name="connsiteX97" fmla="*/ 8266076 w 12192001"/>
              <a:gd name="connsiteY97" fmla="*/ 2006249 h 2344739"/>
              <a:gd name="connsiteX98" fmla="*/ 8263377 w 12192001"/>
              <a:gd name="connsiteY98" fmla="*/ 2006019 h 2344739"/>
              <a:gd name="connsiteX99" fmla="*/ 8252033 w 12192001"/>
              <a:gd name="connsiteY99" fmla="*/ 2015862 h 2344739"/>
              <a:gd name="connsiteX100" fmla="*/ 8245834 w 12192001"/>
              <a:gd name="connsiteY100" fmla="*/ 2028854 h 2344739"/>
              <a:gd name="connsiteX101" fmla="*/ 8090272 w 12192001"/>
              <a:gd name="connsiteY101" fmla="*/ 2075015 h 2344739"/>
              <a:gd name="connsiteX102" fmla="*/ 7905407 w 12192001"/>
              <a:gd name="connsiteY102" fmla="*/ 2116988 h 2344739"/>
              <a:gd name="connsiteX103" fmla="*/ 7718745 w 12192001"/>
              <a:gd name="connsiteY103" fmla="*/ 2142703 h 2344739"/>
              <a:gd name="connsiteX104" fmla="*/ 7614347 w 12192001"/>
              <a:gd name="connsiteY104" fmla="*/ 2139232 h 2344739"/>
              <a:gd name="connsiteX105" fmla="*/ 7527543 w 12192001"/>
              <a:gd name="connsiteY105" fmla="*/ 2145060 h 2344739"/>
              <a:gd name="connsiteX106" fmla="*/ 7519571 w 12192001"/>
              <a:gd name="connsiteY106" fmla="*/ 2147613 h 2344739"/>
              <a:gd name="connsiteX107" fmla="*/ 7507411 w 12192001"/>
              <a:gd name="connsiteY107" fmla="*/ 2148948 h 2344739"/>
              <a:gd name="connsiteX108" fmla="*/ 7507040 w 12192001"/>
              <a:gd name="connsiteY108" fmla="*/ 2148621 h 2344739"/>
              <a:gd name="connsiteX109" fmla="*/ 7495795 w 12192001"/>
              <a:gd name="connsiteY109" fmla="*/ 2150573 h 2344739"/>
              <a:gd name="connsiteX110" fmla="*/ 7405391 w 12192001"/>
              <a:gd name="connsiteY110" fmla="*/ 2142468 h 2344739"/>
              <a:gd name="connsiteX111" fmla="*/ 7312180 w 12192001"/>
              <a:gd name="connsiteY111" fmla="*/ 2132873 h 2344739"/>
              <a:gd name="connsiteX112" fmla="*/ 7310853 w 12192001"/>
              <a:gd name="connsiteY112" fmla="*/ 2131431 h 2344739"/>
              <a:gd name="connsiteX113" fmla="*/ 7218559 w 12192001"/>
              <a:gd name="connsiteY113" fmla="*/ 2156680 h 2344739"/>
              <a:gd name="connsiteX114" fmla="*/ 7201101 w 12192001"/>
              <a:gd name="connsiteY114" fmla="*/ 2161230 h 2344739"/>
              <a:gd name="connsiteX115" fmla="*/ 7197004 w 12192001"/>
              <a:gd name="connsiteY115" fmla="*/ 2166588 h 2344739"/>
              <a:gd name="connsiteX116" fmla="*/ 7170808 w 12192001"/>
              <a:gd name="connsiteY116" fmla="*/ 2171236 h 2344739"/>
              <a:gd name="connsiteX117" fmla="*/ 7096988 w 12192001"/>
              <a:gd name="connsiteY117" fmla="*/ 2183464 h 2344739"/>
              <a:gd name="connsiteX118" fmla="*/ 7018496 w 12192001"/>
              <a:gd name="connsiteY118" fmla="*/ 2183090 h 2344739"/>
              <a:gd name="connsiteX119" fmla="*/ 6904146 w 12192001"/>
              <a:gd name="connsiteY119" fmla="*/ 2212596 h 2344739"/>
              <a:gd name="connsiteX120" fmla="*/ 6708222 w 12192001"/>
              <a:gd name="connsiteY120" fmla="*/ 2240551 h 2344739"/>
              <a:gd name="connsiteX121" fmla="*/ 6549454 w 12192001"/>
              <a:gd name="connsiteY121" fmla="*/ 2269327 h 2344739"/>
              <a:gd name="connsiteX122" fmla="*/ 6317560 w 12192001"/>
              <a:gd name="connsiteY122" fmla="*/ 2316127 h 2344739"/>
              <a:gd name="connsiteX123" fmla="*/ 6168674 w 12192001"/>
              <a:gd name="connsiteY123" fmla="*/ 2318214 h 2344739"/>
              <a:gd name="connsiteX124" fmla="*/ 6073848 w 12192001"/>
              <a:gd name="connsiteY124" fmla="*/ 2338676 h 2344739"/>
              <a:gd name="connsiteX125" fmla="*/ 6068529 w 12192001"/>
              <a:gd name="connsiteY125" fmla="*/ 2337139 h 2344739"/>
              <a:gd name="connsiteX126" fmla="*/ 6048638 w 12192001"/>
              <a:gd name="connsiteY126" fmla="*/ 2337822 h 2344739"/>
              <a:gd name="connsiteX127" fmla="*/ 6041285 w 12192001"/>
              <a:gd name="connsiteY127" fmla="*/ 2329473 h 2344739"/>
              <a:gd name="connsiteX128" fmla="*/ 6010090 w 12192001"/>
              <a:gd name="connsiteY128" fmla="*/ 2324380 h 2344739"/>
              <a:gd name="connsiteX129" fmla="*/ 5957375 w 12192001"/>
              <a:gd name="connsiteY129" fmla="*/ 2328024 h 2344739"/>
              <a:gd name="connsiteX130" fmla="*/ 5758919 w 12192001"/>
              <a:gd name="connsiteY130" fmla="*/ 2343716 h 2344739"/>
              <a:gd name="connsiteX131" fmla="*/ 5626960 w 12192001"/>
              <a:gd name="connsiteY131" fmla="*/ 2344739 h 2344739"/>
              <a:gd name="connsiteX132" fmla="*/ 5470906 w 12192001"/>
              <a:gd name="connsiteY132" fmla="*/ 2330719 h 2344739"/>
              <a:gd name="connsiteX133" fmla="*/ 5432761 w 12192001"/>
              <a:gd name="connsiteY133" fmla="*/ 2319466 h 2344739"/>
              <a:gd name="connsiteX134" fmla="*/ 5381669 w 12192001"/>
              <a:gd name="connsiteY134" fmla="*/ 2301764 h 2344739"/>
              <a:gd name="connsiteX135" fmla="*/ 5261764 w 12192001"/>
              <a:gd name="connsiteY135" fmla="*/ 2281347 h 2344739"/>
              <a:gd name="connsiteX136" fmla="*/ 5222961 w 12192001"/>
              <a:gd name="connsiteY136" fmla="*/ 2270223 h 2344739"/>
              <a:gd name="connsiteX137" fmla="*/ 5174660 w 12192001"/>
              <a:gd name="connsiteY137" fmla="*/ 2267233 h 2344739"/>
              <a:gd name="connsiteX138" fmla="*/ 5156554 w 12192001"/>
              <a:gd name="connsiteY138" fmla="*/ 2260010 h 2344739"/>
              <a:gd name="connsiteX139" fmla="*/ 5142599 w 12192001"/>
              <a:gd name="connsiteY139" fmla="*/ 2256610 h 2344739"/>
              <a:gd name="connsiteX140" fmla="*/ 5139596 w 12192001"/>
              <a:gd name="connsiteY140" fmla="*/ 2254509 h 2344739"/>
              <a:gd name="connsiteX141" fmla="*/ 5121659 w 12192001"/>
              <a:gd name="connsiteY141" fmla="*/ 2243656 h 2344739"/>
              <a:gd name="connsiteX142" fmla="*/ 5065790 w 12192001"/>
              <a:gd name="connsiteY142" fmla="*/ 2250227 h 2344739"/>
              <a:gd name="connsiteX143" fmla="*/ 5011514 w 12192001"/>
              <a:gd name="connsiteY143" fmla="*/ 2233846 h 2344739"/>
              <a:gd name="connsiteX144" fmla="*/ 4840441 w 12192001"/>
              <a:gd name="connsiteY144" fmla="*/ 2209829 h 2344739"/>
              <a:gd name="connsiteX145" fmla="*/ 4762447 w 12192001"/>
              <a:gd name="connsiteY145" fmla="*/ 2182061 h 2344739"/>
              <a:gd name="connsiteX146" fmla="*/ 4723186 w 12192001"/>
              <a:gd name="connsiteY146" fmla="*/ 2173047 h 2344739"/>
              <a:gd name="connsiteX147" fmla="*/ 4721176 w 12192001"/>
              <a:gd name="connsiteY147" fmla="*/ 2172298 h 2344739"/>
              <a:gd name="connsiteX148" fmla="*/ 4722111 w 12192001"/>
              <a:gd name="connsiteY148" fmla="*/ 2172087 h 2344739"/>
              <a:gd name="connsiteX149" fmla="*/ 4717202 w 12192001"/>
              <a:gd name="connsiteY149" fmla="*/ 2170817 h 2344739"/>
              <a:gd name="connsiteX150" fmla="*/ 4721176 w 12192001"/>
              <a:gd name="connsiteY150" fmla="*/ 2172298 h 2344739"/>
              <a:gd name="connsiteX151" fmla="*/ 4715526 w 12192001"/>
              <a:gd name="connsiteY151" fmla="*/ 2173573 h 2344739"/>
              <a:gd name="connsiteX152" fmla="*/ 4515814 w 12192001"/>
              <a:gd name="connsiteY152" fmla="*/ 2163671 h 2344739"/>
              <a:gd name="connsiteX153" fmla="*/ 4428543 w 12192001"/>
              <a:gd name="connsiteY153" fmla="*/ 2153020 h 2344739"/>
              <a:gd name="connsiteX154" fmla="*/ 4362875 w 12192001"/>
              <a:gd name="connsiteY154" fmla="*/ 2151674 h 2344739"/>
              <a:gd name="connsiteX155" fmla="*/ 4316966 w 12192001"/>
              <a:gd name="connsiteY155" fmla="*/ 2158289 h 2344739"/>
              <a:gd name="connsiteX156" fmla="*/ 4315110 w 12192001"/>
              <a:gd name="connsiteY156" fmla="*/ 2156948 h 2344739"/>
              <a:gd name="connsiteX157" fmla="*/ 4295144 w 12192001"/>
              <a:gd name="connsiteY157" fmla="*/ 2155069 h 2344739"/>
              <a:gd name="connsiteX158" fmla="*/ 4290064 w 12192001"/>
              <a:gd name="connsiteY158" fmla="*/ 2157986 h 2344739"/>
              <a:gd name="connsiteX159" fmla="*/ 4276142 w 12192001"/>
              <a:gd name="connsiteY159" fmla="*/ 2157740 h 2344739"/>
              <a:gd name="connsiteX160" fmla="*/ 4248117 w 12192001"/>
              <a:gd name="connsiteY160" fmla="*/ 2160064 h 2344739"/>
              <a:gd name="connsiteX161" fmla="*/ 4202051 w 12192001"/>
              <a:gd name="connsiteY161" fmla="*/ 2157269 h 2344739"/>
              <a:gd name="connsiteX162" fmla="*/ 4201745 w 12192001"/>
              <a:gd name="connsiteY162" fmla="*/ 2156010 h 2344739"/>
              <a:gd name="connsiteX163" fmla="*/ 4191248 w 12192001"/>
              <a:gd name="connsiteY163" fmla="*/ 2150376 h 2344739"/>
              <a:gd name="connsiteX164" fmla="*/ 4142745 w 12192001"/>
              <a:gd name="connsiteY164" fmla="*/ 2134511 h 2344739"/>
              <a:gd name="connsiteX165" fmla="*/ 4083097 w 12192001"/>
              <a:gd name="connsiteY165" fmla="*/ 2107978 h 2344739"/>
              <a:gd name="connsiteX166" fmla="*/ 4074546 w 12192001"/>
              <a:gd name="connsiteY166" fmla="*/ 2107143 h 2344739"/>
              <a:gd name="connsiteX167" fmla="*/ 4074427 w 12192001"/>
              <a:gd name="connsiteY167" fmla="*/ 2106844 h 2344739"/>
              <a:gd name="connsiteX168" fmla="*/ 4065510 w 12192001"/>
              <a:gd name="connsiteY168" fmla="*/ 2105400 h 2344739"/>
              <a:gd name="connsiteX169" fmla="*/ 4058954 w 12192001"/>
              <a:gd name="connsiteY169" fmla="*/ 2105618 h 2344739"/>
              <a:gd name="connsiteX170" fmla="*/ 4042364 w 12192001"/>
              <a:gd name="connsiteY170" fmla="*/ 2103997 h 2344739"/>
              <a:gd name="connsiteX171" fmla="*/ 4036997 w 12192001"/>
              <a:gd name="connsiteY171" fmla="*/ 2101563 h 2344739"/>
              <a:gd name="connsiteX172" fmla="*/ 4035363 w 12192001"/>
              <a:gd name="connsiteY172" fmla="*/ 2097896 h 2344739"/>
              <a:gd name="connsiteX173" fmla="*/ 4033778 w 12192001"/>
              <a:gd name="connsiteY173" fmla="*/ 2098131 h 2344739"/>
              <a:gd name="connsiteX174" fmla="*/ 4004538 w 12192001"/>
              <a:gd name="connsiteY174" fmla="*/ 2085563 h 2344739"/>
              <a:gd name="connsiteX175" fmla="*/ 3936846 w 12192001"/>
              <a:gd name="connsiteY175" fmla="*/ 2068106 h 2344739"/>
              <a:gd name="connsiteX176" fmla="*/ 3897275 w 12192001"/>
              <a:gd name="connsiteY176" fmla="*/ 2062451 h 2344739"/>
              <a:gd name="connsiteX177" fmla="*/ 3789760 w 12192001"/>
              <a:gd name="connsiteY177" fmla="*/ 2042213 h 2344739"/>
              <a:gd name="connsiteX178" fmla="*/ 3682513 w 12192001"/>
              <a:gd name="connsiteY178" fmla="*/ 2018290 h 2344739"/>
              <a:gd name="connsiteX179" fmla="*/ 3610035 w 12192001"/>
              <a:gd name="connsiteY179" fmla="*/ 1986019 h 2344739"/>
              <a:gd name="connsiteX180" fmla="*/ 3603855 w 12192001"/>
              <a:gd name="connsiteY180" fmla="*/ 1987381 h 2344739"/>
              <a:gd name="connsiteX181" fmla="*/ 3594736 w 12192001"/>
              <a:gd name="connsiteY181" fmla="*/ 1987545 h 2344739"/>
              <a:gd name="connsiteX182" fmla="*/ 3594501 w 12192001"/>
              <a:gd name="connsiteY182" fmla="*/ 1987276 h 2344739"/>
              <a:gd name="connsiteX183" fmla="*/ 3585978 w 12192001"/>
              <a:gd name="connsiteY183" fmla="*/ 1987966 h 2344739"/>
              <a:gd name="connsiteX184" fmla="*/ 3536135 w 12192001"/>
              <a:gd name="connsiteY184" fmla="*/ 1978267 h 2344739"/>
              <a:gd name="connsiteX185" fmla="*/ 3473223 w 12192001"/>
              <a:gd name="connsiteY185" fmla="*/ 1974606 h 2344739"/>
              <a:gd name="connsiteX186" fmla="*/ 3400728 w 12192001"/>
              <a:gd name="connsiteY186" fmla="*/ 1962558 h 2344739"/>
              <a:gd name="connsiteX187" fmla="*/ 3363888 w 12192001"/>
              <a:gd name="connsiteY187" fmla="*/ 1979510 h 2344739"/>
              <a:gd name="connsiteX188" fmla="*/ 3344026 w 12192001"/>
              <a:gd name="connsiteY188" fmla="*/ 1981192 h 2344739"/>
              <a:gd name="connsiteX189" fmla="*/ 3341698 w 12192001"/>
              <a:gd name="connsiteY189" fmla="*/ 1980217 h 2344739"/>
              <a:gd name="connsiteX190" fmla="*/ 3262356 w 12192001"/>
              <a:gd name="connsiteY190" fmla="*/ 1986094 h 2344739"/>
              <a:gd name="connsiteX191" fmla="*/ 3142556 w 12192001"/>
              <a:gd name="connsiteY191" fmla="*/ 1993869 h 2344739"/>
              <a:gd name="connsiteX192" fmla="*/ 3030291 w 12192001"/>
              <a:gd name="connsiteY192" fmla="*/ 1996512 h 2344739"/>
              <a:gd name="connsiteX193" fmla="*/ 2781569 w 12192001"/>
              <a:gd name="connsiteY193" fmla="*/ 2018333 h 2344739"/>
              <a:gd name="connsiteX194" fmla="*/ 2646527 w 12192001"/>
              <a:gd name="connsiteY194" fmla="*/ 2028869 h 2344739"/>
              <a:gd name="connsiteX195" fmla="*/ 2568028 w 12192001"/>
              <a:gd name="connsiteY195" fmla="*/ 2002628 h 2344739"/>
              <a:gd name="connsiteX196" fmla="*/ 2443255 w 12192001"/>
              <a:gd name="connsiteY196" fmla="*/ 2016529 h 2344739"/>
              <a:gd name="connsiteX197" fmla="*/ 2315112 w 12192001"/>
              <a:gd name="connsiteY197" fmla="*/ 2024996 h 2344739"/>
              <a:gd name="connsiteX198" fmla="*/ 2208578 w 12192001"/>
              <a:gd name="connsiteY198" fmla="*/ 2019763 h 2344739"/>
              <a:gd name="connsiteX199" fmla="*/ 2094665 w 12192001"/>
              <a:gd name="connsiteY199" fmla="*/ 2003052 h 2344739"/>
              <a:gd name="connsiteX200" fmla="*/ 1997356 w 12192001"/>
              <a:gd name="connsiteY200" fmla="*/ 1995032 h 2344739"/>
              <a:gd name="connsiteX201" fmla="*/ 1928172 w 12192001"/>
              <a:gd name="connsiteY201" fmla="*/ 2016977 h 2344739"/>
              <a:gd name="connsiteX202" fmla="*/ 1921650 w 12192001"/>
              <a:gd name="connsiteY202" fmla="*/ 2012146 h 2344739"/>
              <a:gd name="connsiteX203" fmla="*/ 1873080 w 12192001"/>
              <a:gd name="connsiteY203" fmla="*/ 2013741 h 2344739"/>
              <a:gd name="connsiteX204" fmla="*/ 1786655 w 12192001"/>
              <a:gd name="connsiteY204" fmla="*/ 2041363 h 2344739"/>
              <a:gd name="connsiteX205" fmla="*/ 1738204 w 12192001"/>
              <a:gd name="connsiteY205" fmla="*/ 2036312 h 2344739"/>
              <a:gd name="connsiteX206" fmla="*/ 1675071 w 12192001"/>
              <a:gd name="connsiteY206" fmla="*/ 2019963 h 2344739"/>
              <a:gd name="connsiteX207" fmla="*/ 1608669 w 12192001"/>
              <a:gd name="connsiteY207" fmla="*/ 2013066 h 2344739"/>
              <a:gd name="connsiteX208" fmla="*/ 1496110 w 12192001"/>
              <a:gd name="connsiteY208" fmla="*/ 1987476 h 2344739"/>
              <a:gd name="connsiteX209" fmla="*/ 1149979 w 12192001"/>
              <a:gd name="connsiteY209" fmla="*/ 1938041 h 2344739"/>
              <a:gd name="connsiteX210" fmla="*/ 858269 w 12192001"/>
              <a:gd name="connsiteY210" fmla="*/ 1928608 h 2344739"/>
              <a:gd name="connsiteX211" fmla="*/ 837540 w 12192001"/>
              <a:gd name="connsiteY211" fmla="*/ 1929821 h 2344739"/>
              <a:gd name="connsiteX212" fmla="*/ 816809 w 12192001"/>
              <a:gd name="connsiteY212" fmla="*/ 1927857 h 2344739"/>
              <a:gd name="connsiteX213" fmla="*/ 811506 w 12192001"/>
              <a:gd name="connsiteY213" fmla="*/ 1930751 h 2344739"/>
              <a:gd name="connsiteX214" fmla="*/ 797041 w 12192001"/>
              <a:gd name="connsiteY214" fmla="*/ 1930446 h 2344739"/>
              <a:gd name="connsiteX215" fmla="*/ 767901 w 12192001"/>
              <a:gd name="connsiteY215" fmla="*/ 1932653 h 2344739"/>
              <a:gd name="connsiteX216" fmla="*/ 763053 w 12192001"/>
              <a:gd name="connsiteY216" fmla="*/ 1930432 h 2344739"/>
              <a:gd name="connsiteX217" fmla="*/ 720047 w 12192001"/>
              <a:gd name="connsiteY217" fmla="*/ 1929661 h 2344739"/>
              <a:gd name="connsiteX218" fmla="*/ 719742 w 12192001"/>
              <a:gd name="connsiteY218" fmla="*/ 1928399 h 2344739"/>
              <a:gd name="connsiteX219" fmla="*/ 708875 w 12192001"/>
              <a:gd name="connsiteY219" fmla="*/ 1922722 h 2344739"/>
              <a:gd name="connsiteX220" fmla="*/ 596792 w 12192001"/>
              <a:gd name="connsiteY220" fmla="*/ 1879864 h 2344739"/>
              <a:gd name="connsiteX221" fmla="*/ 578535 w 12192001"/>
              <a:gd name="connsiteY221" fmla="*/ 1877212 h 2344739"/>
              <a:gd name="connsiteX222" fmla="*/ 571717 w 12192001"/>
              <a:gd name="connsiteY222" fmla="*/ 1877401 h 2344739"/>
              <a:gd name="connsiteX223" fmla="*/ 445099 w 12192001"/>
              <a:gd name="connsiteY223" fmla="*/ 1839371 h 2344739"/>
              <a:gd name="connsiteX224" fmla="*/ 404015 w 12192001"/>
              <a:gd name="connsiteY224" fmla="*/ 1833548 h 2344739"/>
              <a:gd name="connsiteX225" fmla="*/ 292435 w 12192001"/>
              <a:gd name="connsiteY225" fmla="*/ 1812852 h 2344739"/>
              <a:gd name="connsiteX226" fmla="*/ 118381 w 12192001"/>
              <a:gd name="connsiteY226" fmla="*/ 1761047 h 2344739"/>
              <a:gd name="connsiteX227" fmla="*/ 15526 w 12192001"/>
              <a:gd name="connsiteY227" fmla="*/ 1758191 h 2344739"/>
              <a:gd name="connsiteX228" fmla="*/ 2 w 12192001"/>
              <a:gd name="connsiteY228" fmla="*/ 1752722 h 2344739"/>
              <a:gd name="connsiteX229" fmla="*/ 1 w 12192001"/>
              <a:gd name="connsiteY229" fmla="*/ 762497 h 2344739"/>
              <a:gd name="connsiteX230" fmla="*/ 0 w 12192001"/>
              <a:gd name="connsiteY230" fmla="*/ 762497 h 2344739"/>
              <a:gd name="connsiteX231" fmla="*/ 0 w 12192001"/>
              <a:gd name="connsiteY231" fmla="*/ 222213 h 2344739"/>
              <a:gd name="connsiteX232" fmla="*/ 0 w 12192001"/>
              <a:gd name="connsiteY232"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310853 w 12192001"/>
              <a:gd name="connsiteY111" fmla="*/ 2131431 h 2344739"/>
              <a:gd name="connsiteX112" fmla="*/ 7218559 w 12192001"/>
              <a:gd name="connsiteY112" fmla="*/ 2156680 h 2344739"/>
              <a:gd name="connsiteX113" fmla="*/ 7201101 w 12192001"/>
              <a:gd name="connsiteY113" fmla="*/ 2161230 h 2344739"/>
              <a:gd name="connsiteX114" fmla="*/ 7197004 w 12192001"/>
              <a:gd name="connsiteY114" fmla="*/ 2166588 h 2344739"/>
              <a:gd name="connsiteX115" fmla="*/ 7170808 w 12192001"/>
              <a:gd name="connsiteY115" fmla="*/ 2171236 h 2344739"/>
              <a:gd name="connsiteX116" fmla="*/ 7096988 w 12192001"/>
              <a:gd name="connsiteY116" fmla="*/ 2183464 h 2344739"/>
              <a:gd name="connsiteX117" fmla="*/ 7018496 w 12192001"/>
              <a:gd name="connsiteY117" fmla="*/ 2183090 h 2344739"/>
              <a:gd name="connsiteX118" fmla="*/ 6904146 w 12192001"/>
              <a:gd name="connsiteY118" fmla="*/ 2212596 h 2344739"/>
              <a:gd name="connsiteX119" fmla="*/ 6708222 w 12192001"/>
              <a:gd name="connsiteY119" fmla="*/ 2240551 h 2344739"/>
              <a:gd name="connsiteX120" fmla="*/ 6549454 w 12192001"/>
              <a:gd name="connsiteY120" fmla="*/ 2269327 h 2344739"/>
              <a:gd name="connsiteX121" fmla="*/ 6317560 w 12192001"/>
              <a:gd name="connsiteY121" fmla="*/ 2316127 h 2344739"/>
              <a:gd name="connsiteX122" fmla="*/ 6168674 w 12192001"/>
              <a:gd name="connsiteY122" fmla="*/ 2318214 h 2344739"/>
              <a:gd name="connsiteX123" fmla="*/ 6073848 w 12192001"/>
              <a:gd name="connsiteY123" fmla="*/ 2338676 h 2344739"/>
              <a:gd name="connsiteX124" fmla="*/ 6068529 w 12192001"/>
              <a:gd name="connsiteY124" fmla="*/ 2337139 h 2344739"/>
              <a:gd name="connsiteX125" fmla="*/ 6048638 w 12192001"/>
              <a:gd name="connsiteY125" fmla="*/ 2337822 h 2344739"/>
              <a:gd name="connsiteX126" fmla="*/ 6041285 w 12192001"/>
              <a:gd name="connsiteY126" fmla="*/ 2329473 h 2344739"/>
              <a:gd name="connsiteX127" fmla="*/ 6010090 w 12192001"/>
              <a:gd name="connsiteY127" fmla="*/ 2324380 h 2344739"/>
              <a:gd name="connsiteX128" fmla="*/ 5957375 w 12192001"/>
              <a:gd name="connsiteY128" fmla="*/ 2328024 h 2344739"/>
              <a:gd name="connsiteX129" fmla="*/ 5758919 w 12192001"/>
              <a:gd name="connsiteY129" fmla="*/ 2343716 h 2344739"/>
              <a:gd name="connsiteX130" fmla="*/ 5626960 w 12192001"/>
              <a:gd name="connsiteY130" fmla="*/ 2344739 h 2344739"/>
              <a:gd name="connsiteX131" fmla="*/ 5470906 w 12192001"/>
              <a:gd name="connsiteY131" fmla="*/ 2330719 h 2344739"/>
              <a:gd name="connsiteX132" fmla="*/ 5432761 w 12192001"/>
              <a:gd name="connsiteY132" fmla="*/ 2319466 h 2344739"/>
              <a:gd name="connsiteX133" fmla="*/ 5381669 w 12192001"/>
              <a:gd name="connsiteY133" fmla="*/ 2301764 h 2344739"/>
              <a:gd name="connsiteX134" fmla="*/ 5261764 w 12192001"/>
              <a:gd name="connsiteY134" fmla="*/ 2281347 h 2344739"/>
              <a:gd name="connsiteX135" fmla="*/ 5222961 w 12192001"/>
              <a:gd name="connsiteY135" fmla="*/ 2270223 h 2344739"/>
              <a:gd name="connsiteX136" fmla="*/ 5174660 w 12192001"/>
              <a:gd name="connsiteY136" fmla="*/ 2267233 h 2344739"/>
              <a:gd name="connsiteX137" fmla="*/ 5156554 w 12192001"/>
              <a:gd name="connsiteY137" fmla="*/ 2260010 h 2344739"/>
              <a:gd name="connsiteX138" fmla="*/ 5142599 w 12192001"/>
              <a:gd name="connsiteY138" fmla="*/ 2256610 h 2344739"/>
              <a:gd name="connsiteX139" fmla="*/ 5139596 w 12192001"/>
              <a:gd name="connsiteY139" fmla="*/ 2254509 h 2344739"/>
              <a:gd name="connsiteX140" fmla="*/ 5121659 w 12192001"/>
              <a:gd name="connsiteY140" fmla="*/ 2243656 h 2344739"/>
              <a:gd name="connsiteX141" fmla="*/ 5065790 w 12192001"/>
              <a:gd name="connsiteY141" fmla="*/ 2250227 h 2344739"/>
              <a:gd name="connsiteX142" fmla="*/ 5011514 w 12192001"/>
              <a:gd name="connsiteY142" fmla="*/ 2233846 h 2344739"/>
              <a:gd name="connsiteX143" fmla="*/ 4840441 w 12192001"/>
              <a:gd name="connsiteY143" fmla="*/ 2209829 h 2344739"/>
              <a:gd name="connsiteX144" fmla="*/ 4762447 w 12192001"/>
              <a:gd name="connsiteY144" fmla="*/ 2182061 h 2344739"/>
              <a:gd name="connsiteX145" fmla="*/ 4723186 w 12192001"/>
              <a:gd name="connsiteY145" fmla="*/ 2173047 h 2344739"/>
              <a:gd name="connsiteX146" fmla="*/ 4721176 w 12192001"/>
              <a:gd name="connsiteY146" fmla="*/ 2172298 h 2344739"/>
              <a:gd name="connsiteX147" fmla="*/ 4722111 w 12192001"/>
              <a:gd name="connsiteY147" fmla="*/ 2172087 h 2344739"/>
              <a:gd name="connsiteX148" fmla="*/ 4717202 w 12192001"/>
              <a:gd name="connsiteY148" fmla="*/ 2170817 h 2344739"/>
              <a:gd name="connsiteX149" fmla="*/ 4721176 w 12192001"/>
              <a:gd name="connsiteY149" fmla="*/ 2172298 h 2344739"/>
              <a:gd name="connsiteX150" fmla="*/ 4715526 w 12192001"/>
              <a:gd name="connsiteY150" fmla="*/ 2173573 h 2344739"/>
              <a:gd name="connsiteX151" fmla="*/ 4515814 w 12192001"/>
              <a:gd name="connsiteY151" fmla="*/ 2163671 h 2344739"/>
              <a:gd name="connsiteX152" fmla="*/ 4428543 w 12192001"/>
              <a:gd name="connsiteY152" fmla="*/ 2153020 h 2344739"/>
              <a:gd name="connsiteX153" fmla="*/ 4362875 w 12192001"/>
              <a:gd name="connsiteY153" fmla="*/ 2151674 h 2344739"/>
              <a:gd name="connsiteX154" fmla="*/ 4316966 w 12192001"/>
              <a:gd name="connsiteY154" fmla="*/ 2158289 h 2344739"/>
              <a:gd name="connsiteX155" fmla="*/ 4315110 w 12192001"/>
              <a:gd name="connsiteY155" fmla="*/ 2156948 h 2344739"/>
              <a:gd name="connsiteX156" fmla="*/ 4295144 w 12192001"/>
              <a:gd name="connsiteY156" fmla="*/ 2155069 h 2344739"/>
              <a:gd name="connsiteX157" fmla="*/ 4290064 w 12192001"/>
              <a:gd name="connsiteY157" fmla="*/ 2157986 h 2344739"/>
              <a:gd name="connsiteX158" fmla="*/ 4276142 w 12192001"/>
              <a:gd name="connsiteY158" fmla="*/ 2157740 h 2344739"/>
              <a:gd name="connsiteX159" fmla="*/ 4248117 w 12192001"/>
              <a:gd name="connsiteY159" fmla="*/ 2160064 h 2344739"/>
              <a:gd name="connsiteX160" fmla="*/ 4202051 w 12192001"/>
              <a:gd name="connsiteY160" fmla="*/ 2157269 h 2344739"/>
              <a:gd name="connsiteX161" fmla="*/ 4201745 w 12192001"/>
              <a:gd name="connsiteY161" fmla="*/ 2156010 h 2344739"/>
              <a:gd name="connsiteX162" fmla="*/ 4191248 w 12192001"/>
              <a:gd name="connsiteY162" fmla="*/ 2150376 h 2344739"/>
              <a:gd name="connsiteX163" fmla="*/ 4142745 w 12192001"/>
              <a:gd name="connsiteY163" fmla="*/ 2134511 h 2344739"/>
              <a:gd name="connsiteX164" fmla="*/ 4083097 w 12192001"/>
              <a:gd name="connsiteY164" fmla="*/ 2107978 h 2344739"/>
              <a:gd name="connsiteX165" fmla="*/ 4074546 w 12192001"/>
              <a:gd name="connsiteY165" fmla="*/ 2107143 h 2344739"/>
              <a:gd name="connsiteX166" fmla="*/ 4074427 w 12192001"/>
              <a:gd name="connsiteY166" fmla="*/ 2106844 h 2344739"/>
              <a:gd name="connsiteX167" fmla="*/ 4065510 w 12192001"/>
              <a:gd name="connsiteY167" fmla="*/ 2105400 h 2344739"/>
              <a:gd name="connsiteX168" fmla="*/ 4058954 w 12192001"/>
              <a:gd name="connsiteY168" fmla="*/ 2105618 h 2344739"/>
              <a:gd name="connsiteX169" fmla="*/ 4042364 w 12192001"/>
              <a:gd name="connsiteY169" fmla="*/ 2103997 h 2344739"/>
              <a:gd name="connsiteX170" fmla="*/ 4036997 w 12192001"/>
              <a:gd name="connsiteY170" fmla="*/ 2101563 h 2344739"/>
              <a:gd name="connsiteX171" fmla="*/ 4035363 w 12192001"/>
              <a:gd name="connsiteY171" fmla="*/ 2097896 h 2344739"/>
              <a:gd name="connsiteX172" fmla="*/ 4033778 w 12192001"/>
              <a:gd name="connsiteY172" fmla="*/ 2098131 h 2344739"/>
              <a:gd name="connsiteX173" fmla="*/ 4004538 w 12192001"/>
              <a:gd name="connsiteY173" fmla="*/ 2085563 h 2344739"/>
              <a:gd name="connsiteX174" fmla="*/ 3936846 w 12192001"/>
              <a:gd name="connsiteY174" fmla="*/ 2068106 h 2344739"/>
              <a:gd name="connsiteX175" fmla="*/ 3897275 w 12192001"/>
              <a:gd name="connsiteY175" fmla="*/ 2062451 h 2344739"/>
              <a:gd name="connsiteX176" fmla="*/ 3789760 w 12192001"/>
              <a:gd name="connsiteY176" fmla="*/ 2042213 h 2344739"/>
              <a:gd name="connsiteX177" fmla="*/ 3682513 w 12192001"/>
              <a:gd name="connsiteY177" fmla="*/ 2018290 h 2344739"/>
              <a:gd name="connsiteX178" fmla="*/ 3610035 w 12192001"/>
              <a:gd name="connsiteY178" fmla="*/ 1986019 h 2344739"/>
              <a:gd name="connsiteX179" fmla="*/ 3603855 w 12192001"/>
              <a:gd name="connsiteY179" fmla="*/ 1987381 h 2344739"/>
              <a:gd name="connsiteX180" fmla="*/ 3594736 w 12192001"/>
              <a:gd name="connsiteY180" fmla="*/ 1987545 h 2344739"/>
              <a:gd name="connsiteX181" fmla="*/ 3594501 w 12192001"/>
              <a:gd name="connsiteY181" fmla="*/ 1987276 h 2344739"/>
              <a:gd name="connsiteX182" fmla="*/ 3585978 w 12192001"/>
              <a:gd name="connsiteY182" fmla="*/ 1987966 h 2344739"/>
              <a:gd name="connsiteX183" fmla="*/ 3536135 w 12192001"/>
              <a:gd name="connsiteY183" fmla="*/ 1978267 h 2344739"/>
              <a:gd name="connsiteX184" fmla="*/ 3473223 w 12192001"/>
              <a:gd name="connsiteY184" fmla="*/ 1974606 h 2344739"/>
              <a:gd name="connsiteX185" fmla="*/ 3400728 w 12192001"/>
              <a:gd name="connsiteY185" fmla="*/ 1962558 h 2344739"/>
              <a:gd name="connsiteX186" fmla="*/ 3363888 w 12192001"/>
              <a:gd name="connsiteY186" fmla="*/ 1979510 h 2344739"/>
              <a:gd name="connsiteX187" fmla="*/ 3344026 w 12192001"/>
              <a:gd name="connsiteY187" fmla="*/ 1981192 h 2344739"/>
              <a:gd name="connsiteX188" fmla="*/ 3341698 w 12192001"/>
              <a:gd name="connsiteY188" fmla="*/ 1980217 h 2344739"/>
              <a:gd name="connsiteX189" fmla="*/ 3262356 w 12192001"/>
              <a:gd name="connsiteY189" fmla="*/ 1986094 h 2344739"/>
              <a:gd name="connsiteX190" fmla="*/ 3142556 w 12192001"/>
              <a:gd name="connsiteY190" fmla="*/ 1993869 h 2344739"/>
              <a:gd name="connsiteX191" fmla="*/ 3030291 w 12192001"/>
              <a:gd name="connsiteY191" fmla="*/ 1996512 h 2344739"/>
              <a:gd name="connsiteX192" fmla="*/ 2781569 w 12192001"/>
              <a:gd name="connsiteY192" fmla="*/ 2018333 h 2344739"/>
              <a:gd name="connsiteX193" fmla="*/ 2646527 w 12192001"/>
              <a:gd name="connsiteY193" fmla="*/ 2028869 h 2344739"/>
              <a:gd name="connsiteX194" fmla="*/ 2568028 w 12192001"/>
              <a:gd name="connsiteY194" fmla="*/ 2002628 h 2344739"/>
              <a:gd name="connsiteX195" fmla="*/ 2443255 w 12192001"/>
              <a:gd name="connsiteY195" fmla="*/ 2016529 h 2344739"/>
              <a:gd name="connsiteX196" fmla="*/ 2315112 w 12192001"/>
              <a:gd name="connsiteY196" fmla="*/ 2024996 h 2344739"/>
              <a:gd name="connsiteX197" fmla="*/ 2208578 w 12192001"/>
              <a:gd name="connsiteY197" fmla="*/ 2019763 h 2344739"/>
              <a:gd name="connsiteX198" fmla="*/ 2094665 w 12192001"/>
              <a:gd name="connsiteY198" fmla="*/ 2003052 h 2344739"/>
              <a:gd name="connsiteX199" fmla="*/ 1997356 w 12192001"/>
              <a:gd name="connsiteY199" fmla="*/ 1995032 h 2344739"/>
              <a:gd name="connsiteX200" fmla="*/ 1928172 w 12192001"/>
              <a:gd name="connsiteY200" fmla="*/ 2016977 h 2344739"/>
              <a:gd name="connsiteX201" fmla="*/ 1921650 w 12192001"/>
              <a:gd name="connsiteY201" fmla="*/ 2012146 h 2344739"/>
              <a:gd name="connsiteX202" fmla="*/ 1873080 w 12192001"/>
              <a:gd name="connsiteY202" fmla="*/ 2013741 h 2344739"/>
              <a:gd name="connsiteX203" fmla="*/ 1786655 w 12192001"/>
              <a:gd name="connsiteY203" fmla="*/ 2041363 h 2344739"/>
              <a:gd name="connsiteX204" fmla="*/ 1738204 w 12192001"/>
              <a:gd name="connsiteY204" fmla="*/ 2036312 h 2344739"/>
              <a:gd name="connsiteX205" fmla="*/ 1675071 w 12192001"/>
              <a:gd name="connsiteY205" fmla="*/ 2019963 h 2344739"/>
              <a:gd name="connsiteX206" fmla="*/ 1608669 w 12192001"/>
              <a:gd name="connsiteY206" fmla="*/ 2013066 h 2344739"/>
              <a:gd name="connsiteX207" fmla="*/ 1496110 w 12192001"/>
              <a:gd name="connsiteY207" fmla="*/ 1987476 h 2344739"/>
              <a:gd name="connsiteX208" fmla="*/ 1149979 w 12192001"/>
              <a:gd name="connsiteY208" fmla="*/ 1938041 h 2344739"/>
              <a:gd name="connsiteX209" fmla="*/ 858269 w 12192001"/>
              <a:gd name="connsiteY209" fmla="*/ 1928608 h 2344739"/>
              <a:gd name="connsiteX210" fmla="*/ 837540 w 12192001"/>
              <a:gd name="connsiteY210" fmla="*/ 1929821 h 2344739"/>
              <a:gd name="connsiteX211" fmla="*/ 816809 w 12192001"/>
              <a:gd name="connsiteY211" fmla="*/ 1927857 h 2344739"/>
              <a:gd name="connsiteX212" fmla="*/ 811506 w 12192001"/>
              <a:gd name="connsiteY212" fmla="*/ 1930751 h 2344739"/>
              <a:gd name="connsiteX213" fmla="*/ 797041 w 12192001"/>
              <a:gd name="connsiteY213" fmla="*/ 1930446 h 2344739"/>
              <a:gd name="connsiteX214" fmla="*/ 767901 w 12192001"/>
              <a:gd name="connsiteY214" fmla="*/ 1932653 h 2344739"/>
              <a:gd name="connsiteX215" fmla="*/ 763053 w 12192001"/>
              <a:gd name="connsiteY215" fmla="*/ 1930432 h 2344739"/>
              <a:gd name="connsiteX216" fmla="*/ 720047 w 12192001"/>
              <a:gd name="connsiteY216" fmla="*/ 1929661 h 2344739"/>
              <a:gd name="connsiteX217" fmla="*/ 719742 w 12192001"/>
              <a:gd name="connsiteY217" fmla="*/ 1928399 h 2344739"/>
              <a:gd name="connsiteX218" fmla="*/ 708875 w 12192001"/>
              <a:gd name="connsiteY218" fmla="*/ 1922722 h 2344739"/>
              <a:gd name="connsiteX219" fmla="*/ 596792 w 12192001"/>
              <a:gd name="connsiteY219" fmla="*/ 1879864 h 2344739"/>
              <a:gd name="connsiteX220" fmla="*/ 578535 w 12192001"/>
              <a:gd name="connsiteY220" fmla="*/ 1877212 h 2344739"/>
              <a:gd name="connsiteX221" fmla="*/ 571717 w 12192001"/>
              <a:gd name="connsiteY221" fmla="*/ 1877401 h 2344739"/>
              <a:gd name="connsiteX222" fmla="*/ 445099 w 12192001"/>
              <a:gd name="connsiteY222" fmla="*/ 1839371 h 2344739"/>
              <a:gd name="connsiteX223" fmla="*/ 404015 w 12192001"/>
              <a:gd name="connsiteY223" fmla="*/ 1833548 h 2344739"/>
              <a:gd name="connsiteX224" fmla="*/ 292435 w 12192001"/>
              <a:gd name="connsiteY224" fmla="*/ 1812852 h 2344739"/>
              <a:gd name="connsiteX225" fmla="*/ 118381 w 12192001"/>
              <a:gd name="connsiteY225" fmla="*/ 1761047 h 2344739"/>
              <a:gd name="connsiteX226" fmla="*/ 15526 w 12192001"/>
              <a:gd name="connsiteY226" fmla="*/ 1758191 h 2344739"/>
              <a:gd name="connsiteX227" fmla="*/ 2 w 12192001"/>
              <a:gd name="connsiteY227" fmla="*/ 1752722 h 2344739"/>
              <a:gd name="connsiteX228" fmla="*/ 1 w 12192001"/>
              <a:gd name="connsiteY228" fmla="*/ 762497 h 2344739"/>
              <a:gd name="connsiteX229" fmla="*/ 0 w 12192001"/>
              <a:gd name="connsiteY229" fmla="*/ 762497 h 2344739"/>
              <a:gd name="connsiteX230" fmla="*/ 0 w 12192001"/>
              <a:gd name="connsiteY230" fmla="*/ 222213 h 2344739"/>
              <a:gd name="connsiteX231" fmla="*/ 0 w 12192001"/>
              <a:gd name="connsiteY231"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312180 w 12192001"/>
              <a:gd name="connsiteY110" fmla="*/ 2132873 h 2344739"/>
              <a:gd name="connsiteX111" fmla="*/ 7218559 w 12192001"/>
              <a:gd name="connsiteY111" fmla="*/ 2156680 h 2344739"/>
              <a:gd name="connsiteX112" fmla="*/ 7201101 w 12192001"/>
              <a:gd name="connsiteY112" fmla="*/ 2161230 h 2344739"/>
              <a:gd name="connsiteX113" fmla="*/ 7197004 w 12192001"/>
              <a:gd name="connsiteY113" fmla="*/ 2166588 h 2344739"/>
              <a:gd name="connsiteX114" fmla="*/ 7170808 w 12192001"/>
              <a:gd name="connsiteY114" fmla="*/ 2171236 h 2344739"/>
              <a:gd name="connsiteX115" fmla="*/ 7096988 w 12192001"/>
              <a:gd name="connsiteY115" fmla="*/ 2183464 h 2344739"/>
              <a:gd name="connsiteX116" fmla="*/ 7018496 w 12192001"/>
              <a:gd name="connsiteY116" fmla="*/ 2183090 h 2344739"/>
              <a:gd name="connsiteX117" fmla="*/ 6904146 w 12192001"/>
              <a:gd name="connsiteY117" fmla="*/ 2212596 h 2344739"/>
              <a:gd name="connsiteX118" fmla="*/ 6708222 w 12192001"/>
              <a:gd name="connsiteY118" fmla="*/ 2240551 h 2344739"/>
              <a:gd name="connsiteX119" fmla="*/ 6549454 w 12192001"/>
              <a:gd name="connsiteY119" fmla="*/ 2269327 h 2344739"/>
              <a:gd name="connsiteX120" fmla="*/ 6317560 w 12192001"/>
              <a:gd name="connsiteY120" fmla="*/ 2316127 h 2344739"/>
              <a:gd name="connsiteX121" fmla="*/ 6168674 w 12192001"/>
              <a:gd name="connsiteY121" fmla="*/ 2318214 h 2344739"/>
              <a:gd name="connsiteX122" fmla="*/ 6073848 w 12192001"/>
              <a:gd name="connsiteY122" fmla="*/ 2338676 h 2344739"/>
              <a:gd name="connsiteX123" fmla="*/ 6068529 w 12192001"/>
              <a:gd name="connsiteY123" fmla="*/ 2337139 h 2344739"/>
              <a:gd name="connsiteX124" fmla="*/ 6048638 w 12192001"/>
              <a:gd name="connsiteY124" fmla="*/ 2337822 h 2344739"/>
              <a:gd name="connsiteX125" fmla="*/ 6041285 w 12192001"/>
              <a:gd name="connsiteY125" fmla="*/ 2329473 h 2344739"/>
              <a:gd name="connsiteX126" fmla="*/ 6010090 w 12192001"/>
              <a:gd name="connsiteY126" fmla="*/ 2324380 h 2344739"/>
              <a:gd name="connsiteX127" fmla="*/ 5957375 w 12192001"/>
              <a:gd name="connsiteY127" fmla="*/ 2328024 h 2344739"/>
              <a:gd name="connsiteX128" fmla="*/ 5758919 w 12192001"/>
              <a:gd name="connsiteY128" fmla="*/ 2343716 h 2344739"/>
              <a:gd name="connsiteX129" fmla="*/ 5626960 w 12192001"/>
              <a:gd name="connsiteY129" fmla="*/ 2344739 h 2344739"/>
              <a:gd name="connsiteX130" fmla="*/ 5470906 w 12192001"/>
              <a:gd name="connsiteY130" fmla="*/ 2330719 h 2344739"/>
              <a:gd name="connsiteX131" fmla="*/ 5432761 w 12192001"/>
              <a:gd name="connsiteY131" fmla="*/ 2319466 h 2344739"/>
              <a:gd name="connsiteX132" fmla="*/ 5381669 w 12192001"/>
              <a:gd name="connsiteY132" fmla="*/ 2301764 h 2344739"/>
              <a:gd name="connsiteX133" fmla="*/ 5261764 w 12192001"/>
              <a:gd name="connsiteY133" fmla="*/ 2281347 h 2344739"/>
              <a:gd name="connsiteX134" fmla="*/ 5222961 w 12192001"/>
              <a:gd name="connsiteY134" fmla="*/ 2270223 h 2344739"/>
              <a:gd name="connsiteX135" fmla="*/ 5174660 w 12192001"/>
              <a:gd name="connsiteY135" fmla="*/ 2267233 h 2344739"/>
              <a:gd name="connsiteX136" fmla="*/ 5156554 w 12192001"/>
              <a:gd name="connsiteY136" fmla="*/ 2260010 h 2344739"/>
              <a:gd name="connsiteX137" fmla="*/ 5142599 w 12192001"/>
              <a:gd name="connsiteY137" fmla="*/ 2256610 h 2344739"/>
              <a:gd name="connsiteX138" fmla="*/ 5139596 w 12192001"/>
              <a:gd name="connsiteY138" fmla="*/ 2254509 h 2344739"/>
              <a:gd name="connsiteX139" fmla="*/ 5121659 w 12192001"/>
              <a:gd name="connsiteY139" fmla="*/ 2243656 h 2344739"/>
              <a:gd name="connsiteX140" fmla="*/ 5065790 w 12192001"/>
              <a:gd name="connsiteY140" fmla="*/ 2250227 h 2344739"/>
              <a:gd name="connsiteX141" fmla="*/ 5011514 w 12192001"/>
              <a:gd name="connsiteY141" fmla="*/ 2233846 h 2344739"/>
              <a:gd name="connsiteX142" fmla="*/ 4840441 w 12192001"/>
              <a:gd name="connsiteY142" fmla="*/ 2209829 h 2344739"/>
              <a:gd name="connsiteX143" fmla="*/ 4762447 w 12192001"/>
              <a:gd name="connsiteY143" fmla="*/ 2182061 h 2344739"/>
              <a:gd name="connsiteX144" fmla="*/ 4723186 w 12192001"/>
              <a:gd name="connsiteY144" fmla="*/ 2173047 h 2344739"/>
              <a:gd name="connsiteX145" fmla="*/ 4721176 w 12192001"/>
              <a:gd name="connsiteY145" fmla="*/ 2172298 h 2344739"/>
              <a:gd name="connsiteX146" fmla="*/ 4722111 w 12192001"/>
              <a:gd name="connsiteY146" fmla="*/ 2172087 h 2344739"/>
              <a:gd name="connsiteX147" fmla="*/ 4717202 w 12192001"/>
              <a:gd name="connsiteY147" fmla="*/ 2170817 h 2344739"/>
              <a:gd name="connsiteX148" fmla="*/ 4721176 w 12192001"/>
              <a:gd name="connsiteY148" fmla="*/ 2172298 h 2344739"/>
              <a:gd name="connsiteX149" fmla="*/ 4715526 w 12192001"/>
              <a:gd name="connsiteY149" fmla="*/ 2173573 h 2344739"/>
              <a:gd name="connsiteX150" fmla="*/ 4515814 w 12192001"/>
              <a:gd name="connsiteY150" fmla="*/ 2163671 h 2344739"/>
              <a:gd name="connsiteX151" fmla="*/ 4428543 w 12192001"/>
              <a:gd name="connsiteY151" fmla="*/ 2153020 h 2344739"/>
              <a:gd name="connsiteX152" fmla="*/ 4362875 w 12192001"/>
              <a:gd name="connsiteY152" fmla="*/ 2151674 h 2344739"/>
              <a:gd name="connsiteX153" fmla="*/ 4316966 w 12192001"/>
              <a:gd name="connsiteY153" fmla="*/ 2158289 h 2344739"/>
              <a:gd name="connsiteX154" fmla="*/ 4315110 w 12192001"/>
              <a:gd name="connsiteY154" fmla="*/ 2156948 h 2344739"/>
              <a:gd name="connsiteX155" fmla="*/ 4295144 w 12192001"/>
              <a:gd name="connsiteY155" fmla="*/ 2155069 h 2344739"/>
              <a:gd name="connsiteX156" fmla="*/ 4290064 w 12192001"/>
              <a:gd name="connsiteY156" fmla="*/ 2157986 h 2344739"/>
              <a:gd name="connsiteX157" fmla="*/ 4276142 w 12192001"/>
              <a:gd name="connsiteY157" fmla="*/ 2157740 h 2344739"/>
              <a:gd name="connsiteX158" fmla="*/ 4248117 w 12192001"/>
              <a:gd name="connsiteY158" fmla="*/ 2160064 h 2344739"/>
              <a:gd name="connsiteX159" fmla="*/ 4202051 w 12192001"/>
              <a:gd name="connsiteY159" fmla="*/ 2157269 h 2344739"/>
              <a:gd name="connsiteX160" fmla="*/ 4201745 w 12192001"/>
              <a:gd name="connsiteY160" fmla="*/ 2156010 h 2344739"/>
              <a:gd name="connsiteX161" fmla="*/ 4191248 w 12192001"/>
              <a:gd name="connsiteY161" fmla="*/ 2150376 h 2344739"/>
              <a:gd name="connsiteX162" fmla="*/ 4142745 w 12192001"/>
              <a:gd name="connsiteY162" fmla="*/ 2134511 h 2344739"/>
              <a:gd name="connsiteX163" fmla="*/ 4083097 w 12192001"/>
              <a:gd name="connsiteY163" fmla="*/ 2107978 h 2344739"/>
              <a:gd name="connsiteX164" fmla="*/ 4074546 w 12192001"/>
              <a:gd name="connsiteY164" fmla="*/ 2107143 h 2344739"/>
              <a:gd name="connsiteX165" fmla="*/ 4074427 w 12192001"/>
              <a:gd name="connsiteY165" fmla="*/ 2106844 h 2344739"/>
              <a:gd name="connsiteX166" fmla="*/ 4065510 w 12192001"/>
              <a:gd name="connsiteY166" fmla="*/ 2105400 h 2344739"/>
              <a:gd name="connsiteX167" fmla="*/ 4058954 w 12192001"/>
              <a:gd name="connsiteY167" fmla="*/ 2105618 h 2344739"/>
              <a:gd name="connsiteX168" fmla="*/ 4042364 w 12192001"/>
              <a:gd name="connsiteY168" fmla="*/ 2103997 h 2344739"/>
              <a:gd name="connsiteX169" fmla="*/ 4036997 w 12192001"/>
              <a:gd name="connsiteY169" fmla="*/ 2101563 h 2344739"/>
              <a:gd name="connsiteX170" fmla="*/ 4035363 w 12192001"/>
              <a:gd name="connsiteY170" fmla="*/ 2097896 h 2344739"/>
              <a:gd name="connsiteX171" fmla="*/ 4033778 w 12192001"/>
              <a:gd name="connsiteY171" fmla="*/ 2098131 h 2344739"/>
              <a:gd name="connsiteX172" fmla="*/ 4004538 w 12192001"/>
              <a:gd name="connsiteY172" fmla="*/ 2085563 h 2344739"/>
              <a:gd name="connsiteX173" fmla="*/ 3936846 w 12192001"/>
              <a:gd name="connsiteY173" fmla="*/ 2068106 h 2344739"/>
              <a:gd name="connsiteX174" fmla="*/ 3897275 w 12192001"/>
              <a:gd name="connsiteY174" fmla="*/ 2062451 h 2344739"/>
              <a:gd name="connsiteX175" fmla="*/ 3789760 w 12192001"/>
              <a:gd name="connsiteY175" fmla="*/ 2042213 h 2344739"/>
              <a:gd name="connsiteX176" fmla="*/ 3682513 w 12192001"/>
              <a:gd name="connsiteY176" fmla="*/ 2018290 h 2344739"/>
              <a:gd name="connsiteX177" fmla="*/ 3610035 w 12192001"/>
              <a:gd name="connsiteY177" fmla="*/ 1986019 h 2344739"/>
              <a:gd name="connsiteX178" fmla="*/ 3603855 w 12192001"/>
              <a:gd name="connsiteY178" fmla="*/ 1987381 h 2344739"/>
              <a:gd name="connsiteX179" fmla="*/ 3594736 w 12192001"/>
              <a:gd name="connsiteY179" fmla="*/ 1987545 h 2344739"/>
              <a:gd name="connsiteX180" fmla="*/ 3594501 w 12192001"/>
              <a:gd name="connsiteY180" fmla="*/ 1987276 h 2344739"/>
              <a:gd name="connsiteX181" fmla="*/ 3585978 w 12192001"/>
              <a:gd name="connsiteY181" fmla="*/ 1987966 h 2344739"/>
              <a:gd name="connsiteX182" fmla="*/ 3536135 w 12192001"/>
              <a:gd name="connsiteY182" fmla="*/ 1978267 h 2344739"/>
              <a:gd name="connsiteX183" fmla="*/ 3473223 w 12192001"/>
              <a:gd name="connsiteY183" fmla="*/ 1974606 h 2344739"/>
              <a:gd name="connsiteX184" fmla="*/ 3400728 w 12192001"/>
              <a:gd name="connsiteY184" fmla="*/ 1962558 h 2344739"/>
              <a:gd name="connsiteX185" fmla="*/ 3363888 w 12192001"/>
              <a:gd name="connsiteY185" fmla="*/ 1979510 h 2344739"/>
              <a:gd name="connsiteX186" fmla="*/ 3344026 w 12192001"/>
              <a:gd name="connsiteY186" fmla="*/ 1981192 h 2344739"/>
              <a:gd name="connsiteX187" fmla="*/ 3341698 w 12192001"/>
              <a:gd name="connsiteY187" fmla="*/ 1980217 h 2344739"/>
              <a:gd name="connsiteX188" fmla="*/ 3262356 w 12192001"/>
              <a:gd name="connsiteY188" fmla="*/ 1986094 h 2344739"/>
              <a:gd name="connsiteX189" fmla="*/ 3142556 w 12192001"/>
              <a:gd name="connsiteY189" fmla="*/ 1993869 h 2344739"/>
              <a:gd name="connsiteX190" fmla="*/ 3030291 w 12192001"/>
              <a:gd name="connsiteY190" fmla="*/ 1996512 h 2344739"/>
              <a:gd name="connsiteX191" fmla="*/ 2781569 w 12192001"/>
              <a:gd name="connsiteY191" fmla="*/ 2018333 h 2344739"/>
              <a:gd name="connsiteX192" fmla="*/ 2646527 w 12192001"/>
              <a:gd name="connsiteY192" fmla="*/ 2028869 h 2344739"/>
              <a:gd name="connsiteX193" fmla="*/ 2568028 w 12192001"/>
              <a:gd name="connsiteY193" fmla="*/ 2002628 h 2344739"/>
              <a:gd name="connsiteX194" fmla="*/ 2443255 w 12192001"/>
              <a:gd name="connsiteY194" fmla="*/ 2016529 h 2344739"/>
              <a:gd name="connsiteX195" fmla="*/ 2315112 w 12192001"/>
              <a:gd name="connsiteY195" fmla="*/ 2024996 h 2344739"/>
              <a:gd name="connsiteX196" fmla="*/ 2208578 w 12192001"/>
              <a:gd name="connsiteY196" fmla="*/ 2019763 h 2344739"/>
              <a:gd name="connsiteX197" fmla="*/ 2094665 w 12192001"/>
              <a:gd name="connsiteY197" fmla="*/ 2003052 h 2344739"/>
              <a:gd name="connsiteX198" fmla="*/ 1997356 w 12192001"/>
              <a:gd name="connsiteY198" fmla="*/ 1995032 h 2344739"/>
              <a:gd name="connsiteX199" fmla="*/ 1928172 w 12192001"/>
              <a:gd name="connsiteY199" fmla="*/ 2016977 h 2344739"/>
              <a:gd name="connsiteX200" fmla="*/ 1921650 w 12192001"/>
              <a:gd name="connsiteY200" fmla="*/ 2012146 h 2344739"/>
              <a:gd name="connsiteX201" fmla="*/ 1873080 w 12192001"/>
              <a:gd name="connsiteY201" fmla="*/ 2013741 h 2344739"/>
              <a:gd name="connsiteX202" fmla="*/ 1786655 w 12192001"/>
              <a:gd name="connsiteY202" fmla="*/ 2041363 h 2344739"/>
              <a:gd name="connsiteX203" fmla="*/ 1738204 w 12192001"/>
              <a:gd name="connsiteY203" fmla="*/ 2036312 h 2344739"/>
              <a:gd name="connsiteX204" fmla="*/ 1675071 w 12192001"/>
              <a:gd name="connsiteY204" fmla="*/ 2019963 h 2344739"/>
              <a:gd name="connsiteX205" fmla="*/ 1608669 w 12192001"/>
              <a:gd name="connsiteY205" fmla="*/ 2013066 h 2344739"/>
              <a:gd name="connsiteX206" fmla="*/ 1496110 w 12192001"/>
              <a:gd name="connsiteY206" fmla="*/ 1987476 h 2344739"/>
              <a:gd name="connsiteX207" fmla="*/ 1149979 w 12192001"/>
              <a:gd name="connsiteY207" fmla="*/ 1938041 h 2344739"/>
              <a:gd name="connsiteX208" fmla="*/ 858269 w 12192001"/>
              <a:gd name="connsiteY208" fmla="*/ 1928608 h 2344739"/>
              <a:gd name="connsiteX209" fmla="*/ 837540 w 12192001"/>
              <a:gd name="connsiteY209" fmla="*/ 1929821 h 2344739"/>
              <a:gd name="connsiteX210" fmla="*/ 816809 w 12192001"/>
              <a:gd name="connsiteY210" fmla="*/ 1927857 h 2344739"/>
              <a:gd name="connsiteX211" fmla="*/ 811506 w 12192001"/>
              <a:gd name="connsiteY211" fmla="*/ 1930751 h 2344739"/>
              <a:gd name="connsiteX212" fmla="*/ 797041 w 12192001"/>
              <a:gd name="connsiteY212" fmla="*/ 1930446 h 2344739"/>
              <a:gd name="connsiteX213" fmla="*/ 767901 w 12192001"/>
              <a:gd name="connsiteY213" fmla="*/ 1932653 h 2344739"/>
              <a:gd name="connsiteX214" fmla="*/ 763053 w 12192001"/>
              <a:gd name="connsiteY214" fmla="*/ 1930432 h 2344739"/>
              <a:gd name="connsiteX215" fmla="*/ 720047 w 12192001"/>
              <a:gd name="connsiteY215" fmla="*/ 1929661 h 2344739"/>
              <a:gd name="connsiteX216" fmla="*/ 719742 w 12192001"/>
              <a:gd name="connsiteY216" fmla="*/ 1928399 h 2344739"/>
              <a:gd name="connsiteX217" fmla="*/ 708875 w 12192001"/>
              <a:gd name="connsiteY217" fmla="*/ 1922722 h 2344739"/>
              <a:gd name="connsiteX218" fmla="*/ 596792 w 12192001"/>
              <a:gd name="connsiteY218" fmla="*/ 1879864 h 2344739"/>
              <a:gd name="connsiteX219" fmla="*/ 578535 w 12192001"/>
              <a:gd name="connsiteY219" fmla="*/ 1877212 h 2344739"/>
              <a:gd name="connsiteX220" fmla="*/ 571717 w 12192001"/>
              <a:gd name="connsiteY220" fmla="*/ 1877401 h 2344739"/>
              <a:gd name="connsiteX221" fmla="*/ 445099 w 12192001"/>
              <a:gd name="connsiteY221" fmla="*/ 1839371 h 2344739"/>
              <a:gd name="connsiteX222" fmla="*/ 404015 w 12192001"/>
              <a:gd name="connsiteY222" fmla="*/ 1833548 h 2344739"/>
              <a:gd name="connsiteX223" fmla="*/ 292435 w 12192001"/>
              <a:gd name="connsiteY223" fmla="*/ 1812852 h 2344739"/>
              <a:gd name="connsiteX224" fmla="*/ 118381 w 12192001"/>
              <a:gd name="connsiteY224" fmla="*/ 1761047 h 2344739"/>
              <a:gd name="connsiteX225" fmla="*/ 15526 w 12192001"/>
              <a:gd name="connsiteY225" fmla="*/ 1758191 h 2344739"/>
              <a:gd name="connsiteX226" fmla="*/ 2 w 12192001"/>
              <a:gd name="connsiteY226" fmla="*/ 1752722 h 2344739"/>
              <a:gd name="connsiteX227" fmla="*/ 1 w 12192001"/>
              <a:gd name="connsiteY227" fmla="*/ 762497 h 2344739"/>
              <a:gd name="connsiteX228" fmla="*/ 0 w 12192001"/>
              <a:gd name="connsiteY228" fmla="*/ 762497 h 2344739"/>
              <a:gd name="connsiteX229" fmla="*/ 0 w 12192001"/>
              <a:gd name="connsiteY229" fmla="*/ 222213 h 2344739"/>
              <a:gd name="connsiteX230" fmla="*/ 0 w 12192001"/>
              <a:gd name="connsiteY230"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22499 w 12192001"/>
              <a:gd name="connsiteY25" fmla="*/ 999965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63053 w 12192001"/>
              <a:gd name="connsiteY213" fmla="*/ 1930432 h 2344739"/>
              <a:gd name="connsiteX214" fmla="*/ 720047 w 12192001"/>
              <a:gd name="connsiteY214" fmla="*/ 1929661 h 2344739"/>
              <a:gd name="connsiteX215" fmla="*/ 719742 w 12192001"/>
              <a:gd name="connsiteY215" fmla="*/ 1928399 h 2344739"/>
              <a:gd name="connsiteX216" fmla="*/ 708875 w 12192001"/>
              <a:gd name="connsiteY216" fmla="*/ 1922722 h 2344739"/>
              <a:gd name="connsiteX217" fmla="*/ 596792 w 12192001"/>
              <a:gd name="connsiteY217" fmla="*/ 1879864 h 2344739"/>
              <a:gd name="connsiteX218" fmla="*/ 578535 w 12192001"/>
              <a:gd name="connsiteY218" fmla="*/ 1877212 h 2344739"/>
              <a:gd name="connsiteX219" fmla="*/ 571717 w 12192001"/>
              <a:gd name="connsiteY219" fmla="*/ 1877401 h 2344739"/>
              <a:gd name="connsiteX220" fmla="*/ 445099 w 12192001"/>
              <a:gd name="connsiteY220" fmla="*/ 1839371 h 2344739"/>
              <a:gd name="connsiteX221" fmla="*/ 404015 w 12192001"/>
              <a:gd name="connsiteY221" fmla="*/ 1833548 h 2344739"/>
              <a:gd name="connsiteX222" fmla="*/ 292435 w 12192001"/>
              <a:gd name="connsiteY222" fmla="*/ 1812852 h 2344739"/>
              <a:gd name="connsiteX223" fmla="*/ 118381 w 12192001"/>
              <a:gd name="connsiteY223" fmla="*/ 1761047 h 2344739"/>
              <a:gd name="connsiteX224" fmla="*/ 15526 w 12192001"/>
              <a:gd name="connsiteY224" fmla="*/ 1758191 h 2344739"/>
              <a:gd name="connsiteX225" fmla="*/ 2 w 12192001"/>
              <a:gd name="connsiteY225" fmla="*/ 1752722 h 2344739"/>
              <a:gd name="connsiteX226" fmla="*/ 1 w 12192001"/>
              <a:gd name="connsiteY226" fmla="*/ 762497 h 2344739"/>
              <a:gd name="connsiteX227" fmla="*/ 0 w 12192001"/>
              <a:gd name="connsiteY227" fmla="*/ 762497 h 2344739"/>
              <a:gd name="connsiteX228" fmla="*/ 0 w 12192001"/>
              <a:gd name="connsiteY228" fmla="*/ 222213 h 2344739"/>
              <a:gd name="connsiteX229" fmla="*/ 0 w 12192001"/>
              <a:gd name="connsiteY229"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97041 w 12192001"/>
              <a:gd name="connsiteY211" fmla="*/ 1930446 h 2344739"/>
              <a:gd name="connsiteX212" fmla="*/ 767901 w 12192001"/>
              <a:gd name="connsiteY212" fmla="*/ 1932653 h 2344739"/>
              <a:gd name="connsiteX213" fmla="*/ 720047 w 12192001"/>
              <a:gd name="connsiteY213" fmla="*/ 1929661 h 2344739"/>
              <a:gd name="connsiteX214" fmla="*/ 719742 w 12192001"/>
              <a:gd name="connsiteY214" fmla="*/ 1928399 h 2344739"/>
              <a:gd name="connsiteX215" fmla="*/ 708875 w 12192001"/>
              <a:gd name="connsiteY215" fmla="*/ 1922722 h 2344739"/>
              <a:gd name="connsiteX216" fmla="*/ 596792 w 12192001"/>
              <a:gd name="connsiteY216" fmla="*/ 1879864 h 2344739"/>
              <a:gd name="connsiteX217" fmla="*/ 578535 w 12192001"/>
              <a:gd name="connsiteY217" fmla="*/ 1877212 h 2344739"/>
              <a:gd name="connsiteX218" fmla="*/ 571717 w 12192001"/>
              <a:gd name="connsiteY218" fmla="*/ 1877401 h 2344739"/>
              <a:gd name="connsiteX219" fmla="*/ 445099 w 12192001"/>
              <a:gd name="connsiteY219" fmla="*/ 1839371 h 2344739"/>
              <a:gd name="connsiteX220" fmla="*/ 404015 w 12192001"/>
              <a:gd name="connsiteY220" fmla="*/ 1833548 h 2344739"/>
              <a:gd name="connsiteX221" fmla="*/ 292435 w 12192001"/>
              <a:gd name="connsiteY221" fmla="*/ 1812852 h 2344739"/>
              <a:gd name="connsiteX222" fmla="*/ 118381 w 12192001"/>
              <a:gd name="connsiteY222" fmla="*/ 1761047 h 2344739"/>
              <a:gd name="connsiteX223" fmla="*/ 15526 w 12192001"/>
              <a:gd name="connsiteY223" fmla="*/ 1758191 h 2344739"/>
              <a:gd name="connsiteX224" fmla="*/ 2 w 12192001"/>
              <a:gd name="connsiteY224" fmla="*/ 1752722 h 2344739"/>
              <a:gd name="connsiteX225" fmla="*/ 1 w 12192001"/>
              <a:gd name="connsiteY225" fmla="*/ 762497 h 2344739"/>
              <a:gd name="connsiteX226" fmla="*/ 0 w 12192001"/>
              <a:gd name="connsiteY226" fmla="*/ 762497 h 2344739"/>
              <a:gd name="connsiteX227" fmla="*/ 0 w 12192001"/>
              <a:gd name="connsiteY227" fmla="*/ 222213 h 2344739"/>
              <a:gd name="connsiteX228" fmla="*/ 0 w 12192001"/>
              <a:gd name="connsiteY228"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67901 w 12192001"/>
              <a:gd name="connsiteY211" fmla="*/ 1932653 h 2344739"/>
              <a:gd name="connsiteX212" fmla="*/ 720047 w 12192001"/>
              <a:gd name="connsiteY212" fmla="*/ 1929661 h 2344739"/>
              <a:gd name="connsiteX213" fmla="*/ 719742 w 12192001"/>
              <a:gd name="connsiteY213" fmla="*/ 1928399 h 2344739"/>
              <a:gd name="connsiteX214" fmla="*/ 708875 w 12192001"/>
              <a:gd name="connsiteY214" fmla="*/ 1922722 h 2344739"/>
              <a:gd name="connsiteX215" fmla="*/ 596792 w 12192001"/>
              <a:gd name="connsiteY215" fmla="*/ 1879864 h 2344739"/>
              <a:gd name="connsiteX216" fmla="*/ 578535 w 12192001"/>
              <a:gd name="connsiteY216" fmla="*/ 1877212 h 2344739"/>
              <a:gd name="connsiteX217" fmla="*/ 571717 w 12192001"/>
              <a:gd name="connsiteY217" fmla="*/ 1877401 h 2344739"/>
              <a:gd name="connsiteX218" fmla="*/ 445099 w 12192001"/>
              <a:gd name="connsiteY218" fmla="*/ 1839371 h 2344739"/>
              <a:gd name="connsiteX219" fmla="*/ 404015 w 12192001"/>
              <a:gd name="connsiteY219" fmla="*/ 1833548 h 2344739"/>
              <a:gd name="connsiteX220" fmla="*/ 292435 w 12192001"/>
              <a:gd name="connsiteY220" fmla="*/ 1812852 h 2344739"/>
              <a:gd name="connsiteX221" fmla="*/ 118381 w 12192001"/>
              <a:gd name="connsiteY221" fmla="*/ 1761047 h 2344739"/>
              <a:gd name="connsiteX222" fmla="*/ 15526 w 12192001"/>
              <a:gd name="connsiteY222" fmla="*/ 1758191 h 2344739"/>
              <a:gd name="connsiteX223" fmla="*/ 2 w 12192001"/>
              <a:gd name="connsiteY223" fmla="*/ 1752722 h 2344739"/>
              <a:gd name="connsiteX224" fmla="*/ 1 w 12192001"/>
              <a:gd name="connsiteY224" fmla="*/ 762497 h 2344739"/>
              <a:gd name="connsiteX225" fmla="*/ 0 w 12192001"/>
              <a:gd name="connsiteY225" fmla="*/ 762497 h 2344739"/>
              <a:gd name="connsiteX226" fmla="*/ 0 w 12192001"/>
              <a:gd name="connsiteY226" fmla="*/ 222213 h 2344739"/>
              <a:gd name="connsiteX227" fmla="*/ 0 w 12192001"/>
              <a:gd name="connsiteY227"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762497 h 2344739"/>
              <a:gd name="connsiteX225" fmla="*/ 0 w 12192001"/>
              <a:gd name="connsiteY225" fmla="*/ 222213 h 2344739"/>
              <a:gd name="connsiteX226" fmla="*/ 0 w 12192001"/>
              <a:gd name="connsiteY226" fmla="*/ 0 h 2344739"/>
              <a:gd name="connsiteX0" fmla="*/ 0 w 12192001"/>
              <a:gd name="connsiteY0" fmla="*/ 0 h 2344739"/>
              <a:gd name="connsiteX1" fmla="*/ 12192000 w 12192001"/>
              <a:gd name="connsiteY1" fmla="*/ 0 h 2344739"/>
              <a:gd name="connsiteX2" fmla="*/ 12192000 w 12192001"/>
              <a:gd name="connsiteY2" fmla="*/ 222213 h 2344739"/>
              <a:gd name="connsiteX3" fmla="*/ 12192000 w 12192001"/>
              <a:gd name="connsiteY3" fmla="*/ 389190 h 2344739"/>
              <a:gd name="connsiteX4" fmla="*/ 12192001 w 12192001"/>
              <a:gd name="connsiteY4" fmla="*/ 579739 h 2344739"/>
              <a:gd name="connsiteX5" fmla="*/ 12184838 w 12192001"/>
              <a:gd name="connsiteY5" fmla="*/ 584189 h 2344739"/>
              <a:gd name="connsiteX6" fmla="*/ 12155215 w 12192001"/>
              <a:gd name="connsiteY6" fmla="*/ 597366 h 2344739"/>
              <a:gd name="connsiteX7" fmla="*/ 12138067 w 12192001"/>
              <a:gd name="connsiteY7" fmla="*/ 623179 h 2344739"/>
              <a:gd name="connsiteX8" fmla="*/ 12125179 w 12192001"/>
              <a:gd name="connsiteY8" fmla="*/ 624690 h 2344739"/>
              <a:gd name="connsiteX9" fmla="*/ 12122859 w 12192001"/>
              <a:gd name="connsiteY9" fmla="*/ 624794 h 2344739"/>
              <a:gd name="connsiteX10" fmla="*/ 12115706 w 12192001"/>
              <a:gd name="connsiteY10" fmla="*/ 628608 h 2344739"/>
              <a:gd name="connsiteX11" fmla="*/ 12098349 w 12192001"/>
              <a:gd name="connsiteY11" fmla="*/ 628139 h 2344739"/>
              <a:gd name="connsiteX12" fmla="*/ 12085925 w 12192001"/>
              <a:gd name="connsiteY12" fmla="*/ 636341 h 2344739"/>
              <a:gd name="connsiteX13" fmla="*/ 12029925 w 12192001"/>
              <a:gd name="connsiteY13" fmla="*/ 680009 h 2344739"/>
              <a:gd name="connsiteX14" fmla="*/ 11994685 w 12192001"/>
              <a:gd name="connsiteY14" fmla="*/ 703458 h 2344739"/>
              <a:gd name="connsiteX15" fmla="*/ 11978569 w 12192001"/>
              <a:gd name="connsiteY15" fmla="*/ 708161 h 2344739"/>
              <a:gd name="connsiteX16" fmla="*/ 11957898 w 12192001"/>
              <a:gd name="connsiteY16" fmla="*/ 717558 h 2344739"/>
              <a:gd name="connsiteX17" fmla="*/ 11919306 w 12192001"/>
              <a:gd name="connsiteY17" fmla="*/ 730883 h 2344739"/>
              <a:gd name="connsiteX18" fmla="*/ 11902508 w 12192001"/>
              <a:gd name="connsiteY18" fmla="*/ 742426 h 2344739"/>
              <a:gd name="connsiteX19" fmla="*/ 11893900 w 12192001"/>
              <a:gd name="connsiteY19" fmla="*/ 744791 h 2344739"/>
              <a:gd name="connsiteX20" fmla="*/ 11890820 w 12192001"/>
              <a:gd name="connsiteY20" fmla="*/ 755729 h 2344739"/>
              <a:gd name="connsiteX21" fmla="*/ 11869628 w 12192001"/>
              <a:gd name="connsiteY21" fmla="*/ 777816 h 2344739"/>
              <a:gd name="connsiteX22" fmla="*/ 11812228 w 12192001"/>
              <a:gd name="connsiteY22" fmla="*/ 797659 h 2344739"/>
              <a:gd name="connsiteX23" fmla="*/ 11748619 w 12192001"/>
              <a:gd name="connsiteY23" fmla="*/ 872002 h 2344739"/>
              <a:gd name="connsiteX24" fmla="*/ 11589545 w 12192001"/>
              <a:gd name="connsiteY24" fmla="*/ 963777 h 2344739"/>
              <a:gd name="connsiteX25" fmla="*/ 11505669 w 12192001"/>
              <a:gd name="connsiteY25" fmla="*/ 1033623 h 2344739"/>
              <a:gd name="connsiteX26" fmla="*/ 11279184 w 12192001"/>
              <a:gd name="connsiteY26" fmla="*/ 1223571 h 2344739"/>
              <a:gd name="connsiteX27" fmla="*/ 11227161 w 12192001"/>
              <a:gd name="connsiteY27" fmla="*/ 1276236 h 2344739"/>
              <a:gd name="connsiteX28" fmla="*/ 11216939 w 12192001"/>
              <a:gd name="connsiteY28" fmla="*/ 1275961 h 2344739"/>
              <a:gd name="connsiteX29" fmla="*/ 11216036 w 12192001"/>
              <a:gd name="connsiteY29" fmla="*/ 1275018 h 2344739"/>
              <a:gd name="connsiteX30" fmla="*/ 11187737 w 12192001"/>
              <a:gd name="connsiteY30" fmla="*/ 1292383 h 2344739"/>
              <a:gd name="connsiteX31" fmla="*/ 11183353 w 12192001"/>
              <a:gd name="connsiteY31" fmla="*/ 1292525 h 2344739"/>
              <a:gd name="connsiteX32" fmla="*/ 11165706 w 12192001"/>
              <a:gd name="connsiteY32" fmla="*/ 1306612 h 2344739"/>
              <a:gd name="connsiteX33" fmla="*/ 11156163 w 12192001"/>
              <a:gd name="connsiteY33" fmla="*/ 1312414 h 2344739"/>
              <a:gd name="connsiteX34" fmla="*/ 11154348 w 12192001"/>
              <a:gd name="connsiteY34" fmla="*/ 1317097 h 2344739"/>
              <a:gd name="connsiteX35" fmla="*/ 11139813 w 12192001"/>
              <a:gd name="connsiteY35" fmla="*/ 1324115 h 2344739"/>
              <a:gd name="connsiteX36" fmla="*/ 11137813 w 12192001"/>
              <a:gd name="connsiteY36" fmla="*/ 1323772 h 2344739"/>
              <a:gd name="connsiteX37" fmla="*/ 11127060 w 12192001"/>
              <a:gd name="connsiteY37" fmla="*/ 1333832 h 2344739"/>
              <a:gd name="connsiteX38" fmla="*/ 11119543 w 12192001"/>
              <a:gd name="connsiteY38" fmla="*/ 1347424 h 2344739"/>
              <a:gd name="connsiteX39" fmla="*/ 10893535 w 12192001"/>
              <a:gd name="connsiteY39" fmla="*/ 1473399 h 2344739"/>
              <a:gd name="connsiteX40" fmla="*/ 10772152 w 12192001"/>
              <a:gd name="connsiteY40" fmla="*/ 1523191 h 2344739"/>
              <a:gd name="connsiteX41" fmla="*/ 10626520 w 12192001"/>
              <a:gd name="connsiteY41" fmla="*/ 1559229 h 2344739"/>
              <a:gd name="connsiteX42" fmla="*/ 10580747 w 12192001"/>
              <a:gd name="connsiteY42" fmla="*/ 1568689 h 2344739"/>
              <a:gd name="connsiteX43" fmla="*/ 10546642 w 12192001"/>
              <a:gd name="connsiteY43" fmla="*/ 1598423 h 2344739"/>
              <a:gd name="connsiteX44" fmla="*/ 10528495 w 12192001"/>
              <a:gd name="connsiteY44" fmla="*/ 1596907 h 2344739"/>
              <a:gd name="connsiteX45" fmla="*/ 10525298 w 12192001"/>
              <a:gd name="connsiteY45" fmla="*/ 1596411 h 2344739"/>
              <a:gd name="connsiteX46" fmla="*/ 10513981 w 12192001"/>
              <a:gd name="connsiteY46" fmla="*/ 1599537 h 2344739"/>
              <a:gd name="connsiteX47" fmla="*/ 10490587 w 12192001"/>
              <a:gd name="connsiteY47" fmla="*/ 1594156 h 2344739"/>
              <a:gd name="connsiteX48" fmla="*/ 10470270 w 12192001"/>
              <a:gd name="connsiteY48" fmla="*/ 1601693 h 2344739"/>
              <a:gd name="connsiteX49" fmla="*/ 10375894 w 12192001"/>
              <a:gd name="connsiteY49" fmla="*/ 1644598 h 2344739"/>
              <a:gd name="connsiteX50" fmla="*/ 10318190 w 12192001"/>
              <a:gd name="connsiteY50" fmla="*/ 1666221 h 2344739"/>
              <a:gd name="connsiteX51" fmla="*/ 10294319 w 12192001"/>
              <a:gd name="connsiteY51" fmla="*/ 1668079 h 2344739"/>
              <a:gd name="connsiteX52" fmla="*/ 10262295 w 12192001"/>
              <a:gd name="connsiteY52" fmla="*/ 1674948 h 2344739"/>
              <a:gd name="connsiteX53" fmla="*/ 10204270 w 12192001"/>
              <a:gd name="connsiteY53" fmla="*/ 1682149 h 2344739"/>
              <a:gd name="connsiteX54" fmla="*/ 10176611 w 12192001"/>
              <a:gd name="connsiteY54" fmla="*/ 1692943 h 2344739"/>
              <a:gd name="connsiteX55" fmla="*/ 10163922 w 12192001"/>
              <a:gd name="connsiteY55" fmla="*/ 1693739 h 2344739"/>
              <a:gd name="connsiteX56" fmla="*/ 10155160 w 12192001"/>
              <a:gd name="connsiteY56" fmla="*/ 1707487 h 2344739"/>
              <a:gd name="connsiteX57" fmla="*/ 10117119 w 12192001"/>
              <a:gd name="connsiteY57" fmla="*/ 1731142 h 2344739"/>
              <a:gd name="connsiteX58" fmla="*/ 10100445 w 12192001"/>
              <a:gd name="connsiteY58" fmla="*/ 1742432 h 2344739"/>
              <a:gd name="connsiteX59" fmla="*/ 10082169 w 12192001"/>
              <a:gd name="connsiteY59" fmla="*/ 1743296 h 2344739"/>
              <a:gd name="connsiteX60" fmla="*/ 10039240 w 12192001"/>
              <a:gd name="connsiteY60" fmla="*/ 1741632 h 2344739"/>
              <a:gd name="connsiteX61" fmla="*/ 9960019 w 12192001"/>
              <a:gd name="connsiteY61" fmla="*/ 1757147 h 2344739"/>
              <a:gd name="connsiteX62" fmla="*/ 9847792 w 12192001"/>
              <a:gd name="connsiteY62" fmla="*/ 1763915 h 2344739"/>
              <a:gd name="connsiteX63" fmla="*/ 9728309 w 12192001"/>
              <a:gd name="connsiteY63" fmla="*/ 1784122 h 2344739"/>
              <a:gd name="connsiteX64" fmla="*/ 9584507 w 12192001"/>
              <a:gd name="connsiteY64" fmla="*/ 1795542 h 2344739"/>
              <a:gd name="connsiteX65" fmla="*/ 9343052 w 12192001"/>
              <a:gd name="connsiteY65" fmla="*/ 1841244 h 2344739"/>
              <a:gd name="connsiteX66" fmla="*/ 9231370 w 12192001"/>
              <a:gd name="connsiteY66" fmla="*/ 1893149 h 2344739"/>
              <a:gd name="connsiteX67" fmla="*/ 9194810 w 12192001"/>
              <a:gd name="connsiteY67" fmla="*/ 1903228 h 2344739"/>
              <a:gd name="connsiteX68" fmla="*/ 9189246 w 12192001"/>
              <a:gd name="connsiteY68" fmla="*/ 1912467 h 2344739"/>
              <a:gd name="connsiteX69" fmla="*/ 9113812 w 12192001"/>
              <a:gd name="connsiteY69" fmla="*/ 1919069 h 2344739"/>
              <a:gd name="connsiteX70" fmla="*/ 9053453 w 12192001"/>
              <a:gd name="connsiteY70" fmla="*/ 1910755 h 2344739"/>
              <a:gd name="connsiteX71" fmla="*/ 9005486 w 12192001"/>
              <a:gd name="connsiteY71" fmla="*/ 1914040 h 2344739"/>
              <a:gd name="connsiteX72" fmla="*/ 9005201 w 12192001"/>
              <a:gd name="connsiteY72" fmla="*/ 1913800 h 2344739"/>
              <a:gd name="connsiteX73" fmla="*/ 8996232 w 12192001"/>
              <a:gd name="connsiteY73" fmla="*/ 1915011 h 2344739"/>
              <a:gd name="connsiteX74" fmla="*/ 8990394 w 12192001"/>
              <a:gd name="connsiteY74" fmla="*/ 1917072 h 2344739"/>
              <a:gd name="connsiteX75" fmla="*/ 8974337 w 12192001"/>
              <a:gd name="connsiteY75" fmla="*/ 1920298 h 2344739"/>
              <a:gd name="connsiteX76" fmla="*/ 8968011 w 12192001"/>
              <a:gd name="connsiteY76" fmla="*/ 1919598 h 2344739"/>
              <a:gd name="connsiteX77" fmla="*/ 8963048 w 12192001"/>
              <a:gd name="connsiteY77" fmla="*/ 1917373 h 2344739"/>
              <a:gd name="connsiteX78" fmla="*/ 8928988 w 12192001"/>
              <a:gd name="connsiteY78" fmla="*/ 1914185 h 2344739"/>
              <a:gd name="connsiteX79" fmla="*/ 8752444 w 12192001"/>
              <a:gd name="connsiteY79" fmla="*/ 1933417 h 2344739"/>
              <a:gd name="connsiteX80" fmla="*/ 8707847 w 12192001"/>
              <a:gd name="connsiteY80" fmla="*/ 1935518 h 2344739"/>
              <a:gd name="connsiteX81" fmla="*/ 8596071 w 12192001"/>
              <a:gd name="connsiteY81" fmla="*/ 1944090 h 2344739"/>
              <a:gd name="connsiteX82" fmla="*/ 8525230 w 12192001"/>
              <a:gd name="connsiteY82" fmla="*/ 1929248 h 2344739"/>
              <a:gd name="connsiteX83" fmla="*/ 8510983 w 12192001"/>
              <a:gd name="connsiteY83" fmla="*/ 1935163 h 2344739"/>
              <a:gd name="connsiteX84" fmla="*/ 8506167 w 12192001"/>
              <a:gd name="connsiteY84" fmla="*/ 1938164 h 2344739"/>
              <a:gd name="connsiteX85" fmla="*/ 8497968 w 12192001"/>
              <a:gd name="connsiteY85" fmla="*/ 1940902 h 2344739"/>
              <a:gd name="connsiteX86" fmla="*/ 8497594 w 12192001"/>
              <a:gd name="connsiteY86" fmla="*/ 1940723 h 2344739"/>
              <a:gd name="connsiteX87" fmla="*/ 8490249 w 12192001"/>
              <a:gd name="connsiteY87" fmla="*/ 1943773 h 2344739"/>
              <a:gd name="connsiteX88" fmla="*/ 8367182 w 12192001"/>
              <a:gd name="connsiteY88" fmla="*/ 1957815 h 2344739"/>
              <a:gd name="connsiteX89" fmla="*/ 8353799 w 12192001"/>
              <a:gd name="connsiteY89" fmla="*/ 1958009 h 2344739"/>
              <a:gd name="connsiteX90" fmla="*/ 8352373 w 12192001"/>
              <a:gd name="connsiteY90" fmla="*/ 1957169 h 2344739"/>
              <a:gd name="connsiteX91" fmla="*/ 8320104 w 12192001"/>
              <a:gd name="connsiteY91" fmla="*/ 1974587 h 2344739"/>
              <a:gd name="connsiteX92" fmla="*/ 8314433 w 12192001"/>
              <a:gd name="connsiteY92" fmla="*/ 1974913 h 2344739"/>
              <a:gd name="connsiteX93" fmla="*/ 8295174 w 12192001"/>
              <a:gd name="connsiteY93" fmla="*/ 1988808 h 2344739"/>
              <a:gd name="connsiteX94" fmla="*/ 8284276 w 12192001"/>
              <a:gd name="connsiteY94" fmla="*/ 1994631 h 2344739"/>
              <a:gd name="connsiteX95" fmla="*/ 8283150 w 12192001"/>
              <a:gd name="connsiteY95" fmla="*/ 1999074 h 2344739"/>
              <a:gd name="connsiteX96" fmla="*/ 8266076 w 12192001"/>
              <a:gd name="connsiteY96" fmla="*/ 2006249 h 2344739"/>
              <a:gd name="connsiteX97" fmla="*/ 8263377 w 12192001"/>
              <a:gd name="connsiteY97" fmla="*/ 2006019 h 2344739"/>
              <a:gd name="connsiteX98" fmla="*/ 8252033 w 12192001"/>
              <a:gd name="connsiteY98" fmla="*/ 2015862 h 2344739"/>
              <a:gd name="connsiteX99" fmla="*/ 8245834 w 12192001"/>
              <a:gd name="connsiteY99" fmla="*/ 2028854 h 2344739"/>
              <a:gd name="connsiteX100" fmla="*/ 8090272 w 12192001"/>
              <a:gd name="connsiteY100" fmla="*/ 2075015 h 2344739"/>
              <a:gd name="connsiteX101" fmla="*/ 7905407 w 12192001"/>
              <a:gd name="connsiteY101" fmla="*/ 2116988 h 2344739"/>
              <a:gd name="connsiteX102" fmla="*/ 7718745 w 12192001"/>
              <a:gd name="connsiteY102" fmla="*/ 2142703 h 2344739"/>
              <a:gd name="connsiteX103" fmla="*/ 7614347 w 12192001"/>
              <a:gd name="connsiteY103" fmla="*/ 2139232 h 2344739"/>
              <a:gd name="connsiteX104" fmla="*/ 7527543 w 12192001"/>
              <a:gd name="connsiteY104" fmla="*/ 2145060 h 2344739"/>
              <a:gd name="connsiteX105" fmla="*/ 7519571 w 12192001"/>
              <a:gd name="connsiteY105" fmla="*/ 2147613 h 2344739"/>
              <a:gd name="connsiteX106" fmla="*/ 7507411 w 12192001"/>
              <a:gd name="connsiteY106" fmla="*/ 2148948 h 2344739"/>
              <a:gd name="connsiteX107" fmla="*/ 7507040 w 12192001"/>
              <a:gd name="connsiteY107" fmla="*/ 2148621 h 2344739"/>
              <a:gd name="connsiteX108" fmla="*/ 7495795 w 12192001"/>
              <a:gd name="connsiteY108" fmla="*/ 2150573 h 2344739"/>
              <a:gd name="connsiteX109" fmla="*/ 7405391 w 12192001"/>
              <a:gd name="connsiteY109" fmla="*/ 2142468 h 2344739"/>
              <a:gd name="connsiteX110" fmla="*/ 7218559 w 12192001"/>
              <a:gd name="connsiteY110" fmla="*/ 2156680 h 2344739"/>
              <a:gd name="connsiteX111" fmla="*/ 7201101 w 12192001"/>
              <a:gd name="connsiteY111" fmla="*/ 2161230 h 2344739"/>
              <a:gd name="connsiteX112" fmla="*/ 7197004 w 12192001"/>
              <a:gd name="connsiteY112" fmla="*/ 2166588 h 2344739"/>
              <a:gd name="connsiteX113" fmla="*/ 7170808 w 12192001"/>
              <a:gd name="connsiteY113" fmla="*/ 2171236 h 2344739"/>
              <a:gd name="connsiteX114" fmla="*/ 7096988 w 12192001"/>
              <a:gd name="connsiteY114" fmla="*/ 2183464 h 2344739"/>
              <a:gd name="connsiteX115" fmla="*/ 7018496 w 12192001"/>
              <a:gd name="connsiteY115" fmla="*/ 2183090 h 2344739"/>
              <a:gd name="connsiteX116" fmla="*/ 6904146 w 12192001"/>
              <a:gd name="connsiteY116" fmla="*/ 2212596 h 2344739"/>
              <a:gd name="connsiteX117" fmla="*/ 6708222 w 12192001"/>
              <a:gd name="connsiteY117" fmla="*/ 2240551 h 2344739"/>
              <a:gd name="connsiteX118" fmla="*/ 6549454 w 12192001"/>
              <a:gd name="connsiteY118" fmla="*/ 2269327 h 2344739"/>
              <a:gd name="connsiteX119" fmla="*/ 6317560 w 12192001"/>
              <a:gd name="connsiteY119" fmla="*/ 2316127 h 2344739"/>
              <a:gd name="connsiteX120" fmla="*/ 6168674 w 12192001"/>
              <a:gd name="connsiteY120" fmla="*/ 2318214 h 2344739"/>
              <a:gd name="connsiteX121" fmla="*/ 6073848 w 12192001"/>
              <a:gd name="connsiteY121" fmla="*/ 2338676 h 2344739"/>
              <a:gd name="connsiteX122" fmla="*/ 6068529 w 12192001"/>
              <a:gd name="connsiteY122" fmla="*/ 2337139 h 2344739"/>
              <a:gd name="connsiteX123" fmla="*/ 6048638 w 12192001"/>
              <a:gd name="connsiteY123" fmla="*/ 2337822 h 2344739"/>
              <a:gd name="connsiteX124" fmla="*/ 6041285 w 12192001"/>
              <a:gd name="connsiteY124" fmla="*/ 2329473 h 2344739"/>
              <a:gd name="connsiteX125" fmla="*/ 6010090 w 12192001"/>
              <a:gd name="connsiteY125" fmla="*/ 2324380 h 2344739"/>
              <a:gd name="connsiteX126" fmla="*/ 5957375 w 12192001"/>
              <a:gd name="connsiteY126" fmla="*/ 2328024 h 2344739"/>
              <a:gd name="connsiteX127" fmla="*/ 5758919 w 12192001"/>
              <a:gd name="connsiteY127" fmla="*/ 2343716 h 2344739"/>
              <a:gd name="connsiteX128" fmla="*/ 5626960 w 12192001"/>
              <a:gd name="connsiteY128" fmla="*/ 2344739 h 2344739"/>
              <a:gd name="connsiteX129" fmla="*/ 5470906 w 12192001"/>
              <a:gd name="connsiteY129" fmla="*/ 2330719 h 2344739"/>
              <a:gd name="connsiteX130" fmla="*/ 5432761 w 12192001"/>
              <a:gd name="connsiteY130" fmla="*/ 2319466 h 2344739"/>
              <a:gd name="connsiteX131" fmla="*/ 5381669 w 12192001"/>
              <a:gd name="connsiteY131" fmla="*/ 2301764 h 2344739"/>
              <a:gd name="connsiteX132" fmla="*/ 5261764 w 12192001"/>
              <a:gd name="connsiteY132" fmla="*/ 2281347 h 2344739"/>
              <a:gd name="connsiteX133" fmla="*/ 5222961 w 12192001"/>
              <a:gd name="connsiteY133" fmla="*/ 2270223 h 2344739"/>
              <a:gd name="connsiteX134" fmla="*/ 5174660 w 12192001"/>
              <a:gd name="connsiteY134" fmla="*/ 2267233 h 2344739"/>
              <a:gd name="connsiteX135" fmla="*/ 5156554 w 12192001"/>
              <a:gd name="connsiteY135" fmla="*/ 2260010 h 2344739"/>
              <a:gd name="connsiteX136" fmla="*/ 5142599 w 12192001"/>
              <a:gd name="connsiteY136" fmla="*/ 2256610 h 2344739"/>
              <a:gd name="connsiteX137" fmla="*/ 5139596 w 12192001"/>
              <a:gd name="connsiteY137" fmla="*/ 2254509 h 2344739"/>
              <a:gd name="connsiteX138" fmla="*/ 5121659 w 12192001"/>
              <a:gd name="connsiteY138" fmla="*/ 2243656 h 2344739"/>
              <a:gd name="connsiteX139" fmla="*/ 5065790 w 12192001"/>
              <a:gd name="connsiteY139" fmla="*/ 2250227 h 2344739"/>
              <a:gd name="connsiteX140" fmla="*/ 5011514 w 12192001"/>
              <a:gd name="connsiteY140" fmla="*/ 2233846 h 2344739"/>
              <a:gd name="connsiteX141" fmla="*/ 4840441 w 12192001"/>
              <a:gd name="connsiteY141" fmla="*/ 2209829 h 2344739"/>
              <a:gd name="connsiteX142" fmla="*/ 4762447 w 12192001"/>
              <a:gd name="connsiteY142" fmla="*/ 2182061 h 2344739"/>
              <a:gd name="connsiteX143" fmla="*/ 4723186 w 12192001"/>
              <a:gd name="connsiteY143" fmla="*/ 2173047 h 2344739"/>
              <a:gd name="connsiteX144" fmla="*/ 4721176 w 12192001"/>
              <a:gd name="connsiteY144" fmla="*/ 2172298 h 2344739"/>
              <a:gd name="connsiteX145" fmla="*/ 4722111 w 12192001"/>
              <a:gd name="connsiteY145" fmla="*/ 2172087 h 2344739"/>
              <a:gd name="connsiteX146" fmla="*/ 4717202 w 12192001"/>
              <a:gd name="connsiteY146" fmla="*/ 2170817 h 2344739"/>
              <a:gd name="connsiteX147" fmla="*/ 4721176 w 12192001"/>
              <a:gd name="connsiteY147" fmla="*/ 2172298 h 2344739"/>
              <a:gd name="connsiteX148" fmla="*/ 4715526 w 12192001"/>
              <a:gd name="connsiteY148" fmla="*/ 2173573 h 2344739"/>
              <a:gd name="connsiteX149" fmla="*/ 4515814 w 12192001"/>
              <a:gd name="connsiteY149" fmla="*/ 2163671 h 2344739"/>
              <a:gd name="connsiteX150" fmla="*/ 4428543 w 12192001"/>
              <a:gd name="connsiteY150" fmla="*/ 2153020 h 2344739"/>
              <a:gd name="connsiteX151" fmla="*/ 4362875 w 12192001"/>
              <a:gd name="connsiteY151" fmla="*/ 2151674 h 2344739"/>
              <a:gd name="connsiteX152" fmla="*/ 4316966 w 12192001"/>
              <a:gd name="connsiteY152" fmla="*/ 2158289 h 2344739"/>
              <a:gd name="connsiteX153" fmla="*/ 4315110 w 12192001"/>
              <a:gd name="connsiteY153" fmla="*/ 2156948 h 2344739"/>
              <a:gd name="connsiteX154" fmla="*/ 4295144 w 12192001"/>
              <a:gd name="connsiteY154" fmla="*/ 2155069 h 2344739"/>
              <a:gd name="connsiteX155" fmla="*/ 4290064 w 12192001"/>
              <a:gd name="connsiteY155" fmla="*/ 2157986 h 2344739"/>
              <a:gd name="connsiteX156" fmla="*/ 4276142 w 12192001"/>
              <a:gd name="connsiteY156" fmla="*/ 2157740 h 2344739"/>
              <a:gd name="connsiteX157" fmla="*/ 4248117 w 12192001"/>
              <a:gd name="connsiteY157" fmla="*/ 2160064 h 2344739"/>
              <a:gd name="connsiteX158" fmla="*/ 4202051 w 12192001"/>
              <a:gd name="connsiteY158" fmla="*/ 2157269 h 2344739"/>
              <a:gd name="connsiteX159" fmla="*/ 4201745 w 12192001"/>
              <a:gd name="connsiteY159" fmla="*/ 2156010 h 2344739"/>
              <a:gd name="connsiteX160" fmla="*/ 4191248 w 12192001"/>
              <a:gd name="connsiteY160" fmla="*/ 2150376 h 2344739"/>
              <a:gd name="connsiteX161" fmla="*/ 4142745 w 12192001"/>
              <a:gd name="connsiteY161" fmla="*/ 2134511 h 2344739"/>
              <a:gd name="connsiteX162" fmla="*/ 4083097 w 12192001"/>
              <a:gd name="connsiteY162" fmla="*/ 2107978 h 2344739"/>
              <a:gd name="connsiteX163" fmla="*/ 4074546 w 12192001"/>
              <a:gd name="connsiteY163" fmla="*/ 2107143 h 2344739"/>
              <a:gd name="connsiteX164" fmla="*/ 4074427 w 12192001"/>
              <a:gd name="connsiteY164" fmla="*/ 2106844 h 2344739"/>
              <a:gd name="connsiteX165" fmla="*/ 4065510 w 12192001"/>
              <a:gd name="connsiteY165" fmla="*/ 2105400 h 2344739"/>
              <a:gd name="connsiteX166" fmla="*/ 4058954 w 12192001"/>
              <a:gd name="connsiteY166" fmla="*/ 2105618 h 2344739"/>
              <a:gd name="connsiteX167" fmla="*/ 4042364 w 12192001"/>
              <a:gd name="connsiteY167" fmla="*/ 2103997 h 2344739"/>
              <a:gd name="connsiteX168" fmla="*/ 4036997 w 12192001"/>
              <a:gd name="connsiteY168" fmla="*/ 2101563 h 2344739"/>
              <a:gd name="connsiteX169" fmla="*/ 4035363 w 12192001"/>
              <a:gd name="connsiteY169" fmla="*/ 2097896 h 2344739"/>
              <a:gd name="connsiteX170" fmla="*/ 4033778 w 12192001"/>
              <a:gd name="connsiteY170" fmla="*/ 2098131 h 2344739"/>
              <a:gd name="connsiteX171" fmla="*/ 4004538 w 12192001"/>
              <a:gd name="connsiteY171" fmla="*/ 2085563 h 2344739"/>
              <a:gd name="connsiteX172" fmla="*/ 3936846 w 12192001"/>
              <a:gd name="connsiteY172" fmla="*/ 2068106 h 2344739"/>
              <a:gd name="connsiteX173" fmla="*/ 3897275 w 12192001"/>
              <a:gd name="connsiteY173" fmla="*/ 2062451 h 2344739"/>
              <a:gd name="connsiteX174" fmla="*/ 3789760 w 12192001"/>
              <a:gd name="connsiteY174" fmla="*/ 2042213 h 2344739"/>
              <a:gd name="connsiteX175" fmla="*/ 3682513 w 12192001"/>
              <a:gd name="connsiteY175" fmla="*/ 2018290 h 2344739"/>
              <a:gd name="connsiteX176" fmla="*/ 3610035 w 12192001"/>
              <a:gd name="connsiteY176" fmla="*/ 1986019 h 2344739"/>
              <a:gd name="connsiteX177" fmla="*/ 3603855 w 12192001"/>
              <a:gd name="connsiteY177" fmla="*/ 1987381 h 2344739"/>
              <a:gd name="connsiteX178" fmla="*/ 3594736 w 12192001"/>
              <a:gd name="connsiteY178" fmla="*/ 1987545 h 2344739"/>
              <a:gd name="connsiteX179" fmla="*/ 3594501 w 12192001"/>
              <a:gd name="connsiteY179" fmla="*/ 1987276 h 2344739"/>
              <a:gd name="connsiteX180" fmla="*/ 3585978 w 12192001"/>
              <a:gd name="connsiteY180" fmla="*/ 1987966 h 2344739"/>
              <a:gd name="connsiteX181" fmla="*/ 3536135 w 12192001"/>
              <a:gd name="connsiteY181" fmla="*/ 1978267 h 2344739"/>
              <a:gd name="connsiteX182" fmla="*/ 3473223 w 12192001"/>
              <a:gd name="connsiteY182" fmla="*/ 1974606 h 2344739"/>
              <a:gd name="connsiteX183" fmla="*/ 3400728 w 12192001"/>
              <a:gd name="connsiteY183" fmla="*/ 1962558 h 2344739"/>
              <a:gd name="connsiteX184" fmla="*/ 3363888 w 12192001"/>
              <a:gd name="connsiteY184" fmla="*/ 1979510 h 2344739"/>
              <a:gd name="connsiteX185" fmla="*/ 3344026 w 12192001"/>
              <a:gd name="connsiteY185" fmla="*/ 1981192 h 2344739"/>
              <a:gd name="connsiteX186" fmla="*/ 3341698 w 12192001"/>
              <a:gd name="connsiteY186" fmla="*/ 1980217 h 2344739"/>
              <a:gd name="connsiteX187" fmla="*/ 3262356 w 12192001"/>
              <a:gd name="connsiteY187" fmla="*/ 1986094 h 2344739"/>
              <a:gd name="connsiteX188" fmla="*/ 3142556 w 12192001"/>
              <a:gd name="connsiteY188" fmla="*/ 1993869 h 2344739"/>
              <a:gd name="connsiteX189" fmla="*/ 3030291 w 12192001"/>
              <a:gd name="connsiteY189" fmla="*/ 1996512 h 2344739"/>
              <a:gd name="connsiteX190" fmla="*/ 2781569 w 12192001"/>
              <a:gd name="connsiteY190" fmla="*/ 2018333 h 2344739"/>
              <a:gd name="connsiteX191" fmla="*/ 2646527 w 12192001"/>
              <a:gd name="connsiteY191" fmla="*/ 2028869 h 2344739"/>
              <a:gd name="connsiteX192" fmla="*/ 2568028 w 12192001"/>
              <a:gd name="connsiteY192" fmla="*/ 2002628 h 2344739"/>
              <a:gd name="connsiteX193" fmla="*/ 2443255 w 12192001"/>
              <a:gd name="connsiteY193" fmla="*/ 2016529 h 2344739"/>
              <a:gd name="connsiteX194" fmla="*/ 2315112 w 12192001"/>
              <a:gd name="connsiteY194" fmla="*/ 2024996 h 2344739"/>
              <a:gd name="connsiteX195" fmla="*/ 2208578 w 12192001"/>
              <a:gd name="connsiteY195" fmla="*/ 2019763 h 2344739"/>
              <a:gd name="connsiteX196" fmla="*/ 2094665 w 12192001"/>
              <a:gd name="connsiteY196" fmla="*/ 2003052 h 2344739"/>
              <a:gd name="connsiteX197" fmla="*/ 1997356 w 12192001"/>
              <a:gd name="connsiteY197" fmla="*/ 1995032 h 2344739"/>
              <a:gd name="connsiteX198" fmla="*/ 1928172 w 12192001"/>
              <a:gd name="connsiteY198" fmla="*/ 2016977 h 2344739"/>
              <a:gd name="connsiteX199" fmla="*/ 1921650 w 12192001"/>
              <a:gd name="connsiteY199" fmla="*/ 2012146 h 2344739"/>
              <a:gd name="connsiteX200" fmla="*/ 1873080 w 12192001"/>
              <a:gd name="connsiteY200" fmla="*/ 2013741 h 2344739"/>
              <a:gd name="connsiteX201" fmla="*/ 1786655 w 12192001"/>
              <a:gd name="connsiteY201" fmla="*/ 2041363 h 2344739"/>
              <a:gd name="connsiteX202" fmla="*/ 1738204 w 12192001"/>
              <a:gd name="connsiteY202" fmla="*/ 2036312 h 2344739"/>
              <a:gd name="connsiteX203" fmla="*/ 1675071 w 12192001"/>
              <a:gd name="connsiteY203" fmla="*/ 2019963 h 2344739"/>
              <a:gd name="connsiteX204" fmla="*/ 1608669 w 12192001"/>
              <a:gd name="connsiteY204" fmla="*/ 2013066 h 2344739"/>
              <a:gd name="connsiteX205" fmla="*/ 1496110 w 12192001"/>
              <a:gd name="connsiteY205" fmla="*/ 1987476 h 2344739"/>
              <a:gd name="connsiteX206" fmla="*/ 1149979 w 12192001"/>
              <a:gd name="connsiteY206" fmla="*/ 1938041 h 2344739"/>
              <a:gd name="connsiteX207" fmla="*/ 858269 w 12192001"/>
              <a:gd name="connsiteY207" fmla="*/ 1928608 h 2344739"/>
              <a:gd name="connsiteX208" fmla="*/ 837540 w 12192001"/>
              <a:gd name="connsiteY208" fmla="*/ 1929821 h 2344739"/>
              <a:gd name="connsiteX209" fmla="*/ 816809 w 12192001"/>
              <a:gd name="connsiteY209" fmla="*/ 1927857 h 2344739"/>
              <a:gd name="connsiteX210" fmla="*/ 811506 w 12192001"/>
              <a:gd name="connsiteY210" fmla="*/ 1930751 h 2344739"/>
              <a:gd name="connsiteX211" fmla="*/ 720047 w 12192001"/>
              <a:gd name="connsiteY211" fmla="*/ 1929661 h 2344739"/>
              <a:gd name="connsiteX212" fmla="*/ 719742 w 12192001"/>
              <a:gd name="connsiteY212" fmla="*/ 1928399 h 2344739"/>
              <a:gd name="connsiteX213" fmla="*/ 708875 w 12192001"/>
              <a:gd name="connsiteY213" fmla="*/ 1922722 h 2344739"/>
              <a:gd name="connsiteX214" fmla="*/ 596792 w 12192001"/>
              <a:gd name="connsiteY214" fmla="*/ 1879864 h 2344739"/>
              <a:gd name="connsiteX215" fmla="*/ 578535 w 12192001"/>
              <a:gd name="connsiteY215" fmla="*/ 1877212 h 2344739"/>
              <a:gd name="connsiteX216" fmla="*/ 571717 w 12192001"/>
              <a:gd name="connsiteY216" fmla="*/ 1877401 h 2344739"/>
              <a:gd name="connsiteX217" fmla="*/ 445099 w 12192001"/>
              <a:gd name="connsiteY217" fmla="*/ 1839371 h 2344739"/>
              <a:gd name="connsiteX218" fmla="*/ 404015 w 12192001"/>
              <a:gd name="connsiteY218" fmla="*/ 1833548 h 2344739"/>
              <a:gd name="connsiteX219" fmla="*/ 292435 w 12192001"/>
              <a:gd name="connsiteY219" fmla="*/ 1812852 h 2344739"/>
              <a:gd name="connsiteX220" fmla="*/ 118381 w 12192001"/>
              <a:gd name="connsiteY220" fmla="*/ 1761047 h 2344739"/>
              <a:gd name="connsiteX221" fmla="*/ 15526 w 12192001"/>
              <a:gd name="connsiteY221" fmla="*/ 1758191 h 2344739"/>
              <a:gd name="connsiteX222" fmla="*/ 2 w 12192001"/>
              <a:gd name="connsiteY222" fmla="*/ 1752722 h 2344739"/>
              <a:gd name="connsiteX223" fmla="*/ 1 w 12192001"/>
              <a:gd name="connsiteY223" fmla="*/ 762497 h 2344739"/>
              <a:gd name="connsiteX224" fmla="*/ 0 w 12192001"/>
              <a:gd name="connsiteY224" fmla="*/ 222213 h 2344739"/>
              <a:gd name="connsiteX225" fmla="*/ 0 w 12192001"/>
              <a:gd name="connsiteY225"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53521 w 12193149"/>
              <a:gd name="connsiteY90" fmla="*/ 1957169 h 2344739"/>
              <a:gd name="connsiteX91" fmla="*/ 8321252 w 12193149"/>
              <a:gd name="connsiteY91" fmla="*/ 1974587 h 2344739"/>
              <a:gd name="connsiteX92" fmla="*/ 8315581 w 12193149"/>
              <a:gd name="connsiteY92" fmla="*/ 1974913 h 2344739"/>
              <a:gd name="connsiteX93" fmla="*/ 8296322 w 12193149"/>
              <a:gd name="connsiteY93" fmla="*/ 1988808 h 2344739"/>
              <a:gd name="connsiteX94" fmla="*/ 8285424 w 12193149"/>
              <a:gd name="connsiteY94" fmla="*/ 1994631 h 2344739"/>
              <a:gd name="connsiteX95" fmla="*/ 8284298 w 12193149"/>
              <a:gd name="connsiteY95" fmla="*/ 1999074 h 2344739"/>
              <a:gd name="connsiteX96" fmla="*/ 8267224 w 12193149"/>
              <a:gd name="connsiteY96" fmla="*/ 2006249 h 2344739"/>
              <a:gd name="connsiteX97" fmla="*/ 8264525 w 12193149"/>
              <a:gd name="connsiteY97" fmla="*/ 2006019 h 2344739"/>
              <a:gd name="connsiteX98" fmla="*/ 8253181 w 12193149"/>
              <a:gd name="connsiteY98" fmla="*/ 2015862 h 2344739"/>
              <a:gd name="connsiteX99" fmla="*/ 8246982 w 12193149"/>
              <a:gd name="connsiteY99" fmla="*/ 2028854 h 2344739"/>
              <a:gd name="connsiteX100" fmla="*/ 8091420 w 12193149"/>
              <a:gd name="connsiteY100" fmla="*/ 2075015 h 2344739"/>
              <a:gd name="connsiteX101" fmla="*/ 7906555 w 12193149"/>
              <a:gd name="connsiteY101" fmla="*/ 2116988 h 2344739"/>
              <a:gd name="connsiteX102" fmla="*/ 7719893 w 12193149"/>
              <a:gd name="connsiteY102" fmla="*/ 2142703 h 2344739"/>
              <a:gd name="connsiteX103" fmla="*/ 7615495 w 12193149"/>
              <a:gd name="connsiteY103" fmla="*/ 2139232 h 2344739"/>
              <a:gd name="connsiteX104" fmla="*/ 7528691 w 12193149"/>
              <a:gd name="connsiteY104" fmla="*/ 2145060 h 2344739"/>
              <a:gd name="connsiteX105" fmla="*/ 7520719 w 12193149"/>
              <a:gd name="connsiteY105" fmla="*/ 2147613 h 2344739"/>
              <a:gd name="connsiteX106" fmla="*/ 7508559 w 12193149"/>
              <a:gd name="connsiteY106" fmla="*/ 2148948 h 2344739"/>
              <a:gd name="connsiteX107" fmla="*/ 7508188 w 12193149"/>
              <a:gd name="connsiteY107" fmla="*/ 2148621 h 2344739"/>
              <a:gd name="connsiteX108" fmla="*/ 7496943 w 12193149"/>
              <a:gd name="connsiteY108" fmla="*/ 2150573 h 2344739"/>
              <a:gd name="connsiteX109" fmla="*/ 7406539 w 12193149"/>
              <a:gd name="connsiteY109" fmla="*/ 2142468 h 2344739"/>
              <a:gd name="connsiteX110" fmla="*/ 7219707 w 12193149"/>
              <a:gd name="connsiteY110" fmla="*/ 2156680 h 2344739"/>
              <a:gd name="connsiteX111" fmla="*/ 7202249 w 12193149"/>
              <a:gd name="connsiteY111" fmla="*/ 2161230 h 2344739"/>
              <a:gd name="connsiteX112" fmla="*/ 7198152 w 12193149"/>
              <a:gd name="connsiteY112" fmla="*/ 2166588 h 2344739"/>
              <a:gd name="connsiteX113" fmla="*/ 7171956 w 12193149"/>
              <a:gd name="connsiteY113" fmla="*/ 2171236 h 2344739"/>
              <a:gd name="connsiteX114" fmla="*/ 7098136 w 12193149"/>
              <a:gd name="connsiteY114" fmla="*/ 2183464 h 2344739"/>
              <a:gd name="connsiteX115" fmla="*/ 7019644 w 12193149"/>
              <a:gd name="connsiteY115" fmla="*/ 2183090 h 2344739"/>
              <a:gd name="connsiteX116" fmla="*/ 6905294 w 12193149"/>
              <a:gd name="connsiteY116" fmla="*/ 2212596 h 2344739"/>
              <a:gd name="connsiteX117" fmla="*/ 6709370 w 12193149"/>
              <a:gd name="connsiteY117" fmla="*/ 2240551 h 2344739"/>
              <a:gd name="connsiteX118" fmla="*/ 6550602 w 12193149"/>
              <a:gd name="connsiteY118" fmla="*/ 2269327 h 2344739"/>
              <a:gd name="connsiteX119" fmla="*/ 6318708 w 12193149"/>
              <a:gd name="connsiteY119" fmla="*/ 2316127 h 2344739"/>
              <a:gd name="connsiteX120" fmla="*/ 6169822 w 12193149"/>
              <a:gd name="connsiteY120" fmla="*/ 2318214 h 2344739"/>
              <a:gd name="connsiteX121" fmla="*/ 6074996 w 12193149"/>
              <a:gd name="connsiteY121" fmla="*/ 2338676 h 2344739"/>
              <a:gd name="connsiteX122" fmla="*/ 6069677 w 12193149"/>
              <a:gd name="connsiteY122" fmla="*/ 2337139 h 2344739"/>
              <a:gd name="connsiteX123" fmla="*/ 6049786 w 12193149"/>
              <a:gd name="connsiteY123" fmla="*/ 2337822 h 2344739"/>
              <a:gd name="connsiteX124" fmla="*/ 6042433 w 12193149"/>
              <a:gd name="connsiteY124" fmla="*/ 2329473 h 2344739"/>
              <a:gd name="connsiteX125" fmla="*/ 6011238 w 12193149"/>
              <a:gd name="connsiteY125" fmla="*/ 2324380 h 2344739"/>
              <a:gd name="connsiteX126" fmla="*/ 5958523 w 12193149"/>
              <a:gd name="connsiteY126" fmla="*/ 2328024 h 2344739"/>
              <a:gd name="connsiteX127" fmla="*/ 5760067 w 12193149"/>
              <a:gd name="connsiteY127" fmla="*/ 2343716 h 2344739"/>
              <a:gd name="connsiteX128" fmla="*/ 5628108 w 12193149"/>
              <a:gd name="connsiteY128" fmla="*/ 2344739 h 2344739"/>
              <a:gd name="connsiteX129" fmla="*/ 5472054 w 12193149"/>
              <a:gd name="connsiteY129" fmla="*/ 2330719 h 2344739"/>
              <a:gd name="connsiteX130" fmla="*/ 5433909 w 12193149"/>
              <a:gd name="connsiteY130" fmla="*/ 2319466 h 2344739"/>
              <a:gd name="connsiteX131" fmla="*/ 5382817 w 12193149"/>
              <a:gd name="connsiteY131" fmla="*/ 2301764 h 2344739"/>
              <a:gd name="connsiteX132" fmla="*/ 5262912 w 12193149"/>
              <a:gd name="connsiteY132" fmla="*/ 2281347 h 2344739"/>
              <a:gd name="connsiteX133" fmla="*/ 5224109 w 12193149"/>
              <a:gd name="connsiteY133" fmla="*/ 2270223 h 2344739"/>
              <a:gd name="connsiteX134" fmla="*/ 5175808 w 12193149"/>
              <a:gd name="connsiteY134" fmla="*/ 2267233 h 2344739"/>
              <a:gd name="connsiteX135" fmla="*/ 5157702 w 12193149"/>
              <a:gd name="connsiteY135" fmla="*/ 2260010 h 2344739"/>
              <a:gd name="connsiteX136" fmla="*/ 5143747 w 12193149"/>
              <a:gd name="connsiteY136" fmla="*/ 2256610 h 2344739"/>
              <a:gd name="connsiteX137" fmla="*/ 5140744 w 12193149"/>
              <a:gd name="connsiteY137" fmla="*/ 2254509 h 2344739"/>
              <a:gd name="connsiteX138" fmla="*/ 5122807 w 12193149"/>
              <a:gd name="connsiteY138" fmla="*/ 2243656 h 2344739"/>
              <a:gd name="connsiteX139" fmla="*/ 5066938 w 12193149"/>
              <a:gd name="connsiteY139" fmla="*/ 2250227 h 2344739"/>
              <a:gd name="connsiteX140" fmla="*/ 5012662 w 12193149"/>
              <a:gd name="connsiteY140" fmla="*/ 2233846 h 2344739"/>
              <a:gd name="connsiteX141" fmla="*/ 4841589 w 12193149"/>
              <a:gd name="connsiteY141" fmla="*/ 2209829 h 2344739"/>
              <a:gd name="connsiteX142" fmla="*/ 4763595 w 12193149"/>
              <a:gd name="connsiteY142" fmla="*/ 2182061 h 2344739"/>
              <a:gd name="connsiteX143" fmla="*/ 4724334 w 12193149"/>
              <a:gd name="connsiteY143" fmla="*/ 2173047 h 2344739"/>
              <a:gd name="connsiteX144" fmla="*/ 4722324 w 12193149"/>
              <a:gd name="connsiteY144" fmla="*/ 2172298 h 2344739"/>
              <a:gd name="connsiteX145" fmla="*/ 4723259 w 12193149"/>
              <a:gd name="connsiteY145" fmla="*/ 2172087 h 2344739"/>
              <a:gd name="connsiteX146" fmla="*/ 4718350 w 12193149"/>
              <a:gd name="connsiteY146" fmla="*/ 2170817 h 2344739"/>
              <a:gd name="connsiteX147" fmla="*/ 4722324 w 12193149"/>
              <a:gd name="connsiteY147" fmla="*/ 2172298 h 2344739"/>
              <a:gd name="connsiteX148" fmla="*/ 4716674 w 12193149"/>
              <a:gd name="connsiteY148" fmla="*/ 2173573 h 2344739"/>
              <a:gd name="connsiteX149" fmla="*/ 4516962 w 12193149"/>
              <a:gd name="connsiteY149" fmla="*/ 2163671 h 2344739"/>
              <a:gd name="connsiteX150" fmla="*/ 4429691 w 12193149"/>
              <a:gd name="connsiteY150" fmla="*/ 2153020 h 2344739"/>
              <a:gd name="connsiteX151" fmla="*/ 4364023 w 12193149"/>
              <a:gd name="connsiteY151" fmla="*/ 2151674 h 2344739"/>
              <a:gd name="connsiteX152" fmla="*/ 4318114 w 12193149"/>
              <a:gd name="connsiteY152" fmla="*/ 2158289 h 2344739"/>
              <a:gd name="connsiteX153" fmla="*/ 4316258 w 12193149"/>
              <a:gd name="connsiteY153" fmla="*/ 2156948 h 2344739"/>
              <a:gd name="connsiteX154" fmla="*/ 4296292 w 12193149"/>
              <a:gd name="connsiteY154" fmla="*/ 2155069 h 2344739"/>
              <a:gd name="connsiteX155" fmla="*/ 4291212 w 12193149"/>
              <a:gd name="connsiteY155" fmla="*/ 2157986 h 2344739"/>
              <a:gd name="connsiteX156" fmla="*/ 4277290 w 12193149"/>
              <a:gd name="connsiteY156" fmla="*/ 2157740 h 2344739"/>
              <a:gd name="connsiteX157" fmla="*/ 4249265 w 12193149"/>
              <a:gd name="connsiteY157" fmla="*/ 2160064 h 2344739"/>
              <a:gd name="connsiteX158" fmla="*/ 4203199 w 12193149"/>
              <a:gd name="connsiteY158" fmla="*/ 2157269 h 2344739"/>
              <a:gd name="connsiteX159" fmla="*/ 4202893 w 12193149"/>
              <a:gd name="connsiteY159" fmla="*/ 2156010 h 2344739"/>
              <a:gd name="connsiteX160" fmla="*/ 4192396 w 12193149"/>
              <a:gd name="connsiteY160" fmla="*/ 2150376 h 2344739"/>
              <a:gd name="connsiteX161" fmla="*/ 4143893 w 12193149"/>
              <a:gd name="connsiteY161" fmla="*/ 2134511 h 2344739"/>
              <a:gd name="connsiteX162" fmla="*/ 4084245 w 12193149"/>
              <a:gd name="connsiteY162" fmla="*/ 2107978 h 2344739"/>
              <a:gd name="connsiteX163" fmla="*/ 4075694 w 12193149"/>
              <a:gd name="connsiteY163" fmla="*/ 2107143 h 2344739"/>
              <a:gd name="connsiteX164" fmla="*/ 4075575 w 12193149"/>
              <a:gd name="connsiteY164" fmla="*/ 2106844 h 2344739"/>
              <a:gd name="connsiteX165" fmla="*/ 4066658 w 12193149"/>
              <a:gd name="connsiteY165" fmla="*/ 2105400 h 2344739"/>
              <a:gd name="connsiteX166" fmla="*/ 4060102 w 12193149"/>
              <a:gd name="connsiteY166" fmla="*/ 2105618 h 2344739"/>
              <a:gd name="connsiteX167" fmla="*/ 4043512 w 12193149"/>
              <a:gd name="connsiteY167" fmla="*/ 2103997 h 2344739"/>
              <a:gd name="connsiteX168" fmla="*/ 4038145 w 12193149"/>
              <a:gd name="connsiteY168" fmla="*/ 2101563 h 2344739"/>
              <a:gd name="connsiteX169" fmla="*/ 4036511 w 12193149"/>
              <a:gd name="connsiteY169" fmla="*/ 2097896 h 2344739"/>
              <a:gd name="connsiteX170" fmla="*/ 4034926 w 12193149"/>
              <a:gd name="connsiteY170" fmla="*/ 2098131 h 2344739"/>
              <a:gd name="connsiteX171" fmla="*/ 4005686 w 12193149"/>
              <a:gd name="connsiteY171" fmla="*/ 2085563 h 2344739"/>
              <a:gd name="connsiteX172" fmla="*/ 3937994 w 12193149"/>
              <a:gd name="connsiteY172" fmla="*/ 2068106 h 2344739"/>
              <a:gd name="connsiteX173" fmla="*/ 3898423 w 12193149"/>
              <a:gd name="connsiteY173" fmla="*/ 2062451 h 2344739"/>
              <a:gd name="connsiteX174" fmla="*/ 3790908 w 12193149"/>
              <a:gd name="connsiteY174" fmla="*/ 2042213 h 2344739"/>
              <a:gd name="connsiteX175" fmla="*/ 3683661 w 12193149"/>
              <a:gd name="connsiteY175" fmla="*/ 2018290 h 2344739"/>
              <a:gd name="connsiteX176" fmla="*/ 3611183 w 12193149"/>
              <a:gd name="connsiteY176" fmla="*/ 1986019 h 2344739"/>
              <a:gd name="connsiteX177" fmla="*/ 3605003 w 12193149"/>
              <a:gd name="connsiteY177" fmla="*/ 1987381 h 2344739"/>
              <a:gd name="connsiteX178" fmla="*/ 3595884 w 12193149"/>
              <a:gd name="connsiteY178" fmla="*/ 1987545 h 2344739"/>
              <a:gd name="connsiteX179" fmla="*/ 3595649 w 12193149"/>
              <a:gd name="connsiteY179" fmla="*/ 1987276 h 2344739"/>
              <a:gd name="connsiteX180" fmla="*/ 3587126 w 12193149"/>
              <a:gd name="connsiteY180" fmla="*/ 1987966 h 2344739"/>
              <a:gd name="connsiteX181" fmla="*/ 3537283 w 12193149"/>
              <a:gd name="connsiteY181" fmla="*/ 1978267 h 2344739"/>
              <a:gd name="connsiteX182" fmla="*/ 3474371 w 12193149"/>
              <a:gd name="connsiteY182" fmla="*/ 1974606 h 2344739"/>
              <a:gd name="connsiteX183" fmla="*/ 3401876 w 12193149"/>
              <a:gd name="connsiteY183" fmla="*/ 1962558 h 2344739"/>
              <a:gd name="connsiteX184" fmla="*/ 3365036 w 12193149"/>
              <a:gd name="connsiteY184" fmla="*/ 1979510 h 2344739"/>
              <a:gd name="connsiteX185" fmla="*/ 3345174 w 12193149"/>
              <a:gd name="connsiteY185" fmla="*/ 1981192 h 2344739"/>
              <a:gd name="connsiteX186" fmla="*/ 3342846 w 12193149"/>
              <a:gd name="connsiteY186" fmla="*/ 1980217 h 2344739"/>
              <a:gd name="connsiteX187" fmla="*/ 3263504 w 12193149"/>
              <a:gd name="connsiteY187" fmla="*/ 1986094 h 2344739"/>
              <a:gd name="connsiteX188" fmla="*/ 3143704 w 12193149"/>
              <a:gd name="connsiteY188" fmla="*/ 1993869 h 2344739"/>
              <a:gd name="connsiteX189" fmla="*/ 3031439 w 12193149"/>
              <a:gd name="connsiteY189" fmla="*/ 1996512 h 2344739"/>
              <a:gd name="connsiteX190" fmla="*/ 2782717 w 12193149"/>
              <a:gd name="connsiteY190" fmla="*/ 2018333 h 2344739"/>
              <a:gd name="connsiteX191" fmla="*/ 2647675 w 12193149"/>
              <a:gd name="connsiteY191" fmla="*/ 2028869 h 2344739"/>
              <a:gd name="connsiteX192" fmla="*/ 2569176 w 12193149"/>
              <a:gd name="connsiteY192" fmla="*/ 2002628 h 2344739"/>
              <a:gd name="connsiteX193" fmla="*/ 2444403 w 12193149"/>
              <a:gd name="connsiteY193" fmla="*/ 2016529 h 2344739"/>
              <a:gd name="connsiteX194" fmla="*/ 2316260 w 12193149"/>
              <a:gd name="connsiteY194" fmla="*/ 2024996 h 2344739"/>
              <a:gd name="connsiteX195" fmla="*/ 2209726 w 12193149"/>
              <a:gd name="connsiteY195" fmla="*/ 2019763 h 2344739"/>
              <a:gd name="connsiteX196" fmla="*/ 2095813 w 12193149"/>
              <a:gd name="connsiteY196" fmla="*/ 2003052 h 2344739"/>
              <a:gd name="connsiteX197" fmla="*/ 1998504 w 12193149"/>
              <a:gd name="connsiteY197" fmla="*/ 1995032 h 2344739"/>
              <a:gd name="connsiteX198" fmla="*/ 1929320 w 12193149"/>
              <a:gd name="connsiteY198" fmla="*/ 2016977 h 2344739"/>
              <a:gd name="connsiteX199" fmla="*/ 1922798 w 12193149"/>
              <a:gd name="connsiteY199" fmla="*/ 2012146 h 2344739"/>
              <a:gd name="connsiteX200" fmla="*/ 1874228 w 12193149"/>
              <a:gd name="connsiteY200" fmla="*/ 2013741 h 2344739"/>
              <a:gd name="connsiteX201" fmla="*/ 1787803 w 12193149"/>
              <a:gd name="connsiteY201" fmla="*/ 2041363 h 2344739"/>
              <a:gd name="connsiteX202" fmla="*/ 1739352 w 12193149"/>
              <a:gd name="connsiteY202" fmla="*/ 2036312 h 2344739"/>
              <a:gd name="connsiteX203" fmla="*/ 1676219 w 12193149"/>
              <a:gd name="connsiteY203" fmla="*/ 2019963 h 2344739"/>
              <a:gd name="connsiteX204" fmla="*/ 1609817 w 12193149"/>
              <a:gd name="connsiteY204" fmla="*/ 2013066 h 2344739"/>
              <a:gd name="connsiteX205" fmla="*/ 1497258 w 12193149"/>
              <a:gd name="connsiteY205" fmla="*/ 1987476 h 2344739"/>
              <a:gd name="connsiteX206" fmla="*/ 1151127 w 12193149"/>
              <a:gd name="connsiteY206" fmla="*/ 1938041 h 2344739"/>
              <a:gd name="connsiteX207" fmla="*/ 859417 w 12193149"/>
              <a:gd name="connsiteY207" fmla="*/ 1928608 h 2344739"/>
              <a:gd name="connsiteX208" fmla="*/ 838688 w 12193149"/>
              <a:gd name="connsiteY208" fmla="*/ 1929821 h 2344739"/>
              <a:gd name="connsiteX209" fmla="*/ 817957 w 12193149"/>
              <a:gd name="connsiteY209" fmla="*/ 1927857 h 2344739"/>
              <a:gd name="connsiteX210" fmla="*/ 812654 w 12193149"/>
              <a:gd name="connsiteY210" fmla="*/ 1930751 h 2344739"/>
              <a:gd name="connsiteX211" fmla="*/ 721195 w 12193149"/>
              <a:gd name="connsiteY211" fmla="*/ 1929661 h 2344739"/>
              <a:gd name="connsiteX212" fmla="*/ 720890 w 12193149"/>
              <a:gd name="connsiteY212" fmla="*/ 1928399 h 2344739"/>
              <a:gd name="connsiteX213" fmla="*/ 710023 w 12193149"/>
              <a:gd name="connsiteY213" fmla="*/ 1922722 h 2344739"/>
              <a:gd name="connsiteX214" fmla="*/ 597940 w 12193149"/>
              <a:gd name="connsiteY214" fmla="*/ 1879864 h 2344739"/>
              <a:gd name="connsiteX215" fmla="*/ 579683 w 12193149"/>
              <a:gd name="connsiteY215" fmla="*/ 1877212 h 2344739"/>
              <a:gd name="connsiteX216" fmla="*/ 572865 w 12193149"/>
              <a:gd name="connsiteY216" fmla="*/ 1877401 h 2344739"/>
              <a:gd name="connsiteX217" fmla="*/ 446247 w 12193149"/>
              <a:gd name="connsiteY217" fmla="*/ 1839371 h 2344739"/>
              <a:gd name="connsiteX218" fmla="*/ 405163 w 12193149"/>
              <a:gd name="connsiteY218" fmla="*/ 1833548 h 2344739"/>
              <a:gd name="connsiteX219" fmla="*/ 293583 w 12193149"/>
              <a:gd name="connsiteY219" fmla="*/ 1812852 h 2344739"/>
              <a:gd name="connsiteX220" fmla="*/ 119529 w 12193149"/>
              <a:gd name="connsiteY220" fmla="*/ 1761047 h 2344739"/>
              <a:gd name="connsiteX221" fmla="*/ 16674 w 12193149"/>
              <a:gd name="connsiteY221" fmla="*/ 1758191 h 2344739"/>
              <a:gd name="connsiteX222" fmla="*/ 1150 w 12193149"/>
              <a:gd name="connsiteY222" fmla="*/ 1752722 h 2344739"/>
              <a:gd name="connsiteX223" fmla="*/ 1148 w 12193149"/>
              <a:gd name="connsiteY223" fmla="*/ 222213 h 2344739"/>
              <a:gd name="connsiteX224" fmla="*/ 1148 w 12193149"/>
              <a:gd name="connsiteY224"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90394 w 12193149"/>
              <a:gd name="connsiteY68" fmla="*/ 1912467 h 2344739"/>
              <a:gd name="connsiteX69" fmla="*/ 9114960 w 12193149"/>
              <a:gd name="connsiteY69" fmla="*/ 1919069 h 2344739"/>
              <a:gd name="connsiteX70" fmla="*/ 9054601 w 12193149"/>
              <a:gd name="connsiteY70" fmla="*/ 1910755 h 2344739"/>
              <a:gd name="connsiteX71" fmla="*/ 9006634 w 12193149"/>
              <a:gd name="connsiteY71" fmla="*/ 1914040 h 2344739"/>
              <a:gd name="connsiteX72" fmla="*/ 9006349 w 12193149"/>
              <a:gd name="connsiteY72" fmla="*/ 1913800 h 2344739"/>
              <a:gd name="connsiteX73" fmla="*/ 8997380 w 12193149"/>
              <a:gd name="connsiteY73" fmla="*/ 1915011 h 2344739"/>
              <a:gd name="connsiteX74" fmla="*/ 8991542 w 12193149"/>
              <a:gd name="connsiteY74" fmla="*/ 1917072 h 2344739"/>
              <a:gd name="connsiteX75" fmla="*/ 8975485 w 12193149"/>
              <a:gd name="connsiteY75" fmla="*/ 1920298 h 2344739"/>
              <a:gd name="connsiteX76" fmla="*/ 8969159 w 12193149"/>
              <a:gd name="connsiteY76" fmla="*/ 1919598 h 2344739"/>
              <a:gd name="connsiteX77" fmla="*/ 8964196 w 12193149"/>
              <a:gd name="connsiteY77" fmla="*/ 1917373 h 2344739"/>
              <a:gd name="connsiteX78" fmla="*/ 8930136 w 12193149"/>
              <a:gd name="connsiteY78" fmla="*/ 1914185 h 2344739"/>
              <a:gd name="connsiteX79" fmla="*/ 8753592 w 12193149"/>
              <a:gd name="connsiteY79" fmla="*/ 1933417 h 2344739"/>
              <a:gd name="connsiteX80" fmla="*/ 8708995 w 12193149"/>
              <a:gd name="connsiteY80" fmla="*/ 1935518 h 2344739"/>
              <a:gd name="connsiteX81" fmla="*/ 8597219 w 12193149"/>
              <a:gd name="connsiteY81" fmla="*/ 1944090 h 2344739"/>
              <a:gd name="connsiteX82" fmla="*/ 8526378 w 12193149"/>
              <a:gd name="connsiteY82" fmla="*/ 1929248 h 2344739"/>
              <a:gd name="connsiteX83" fmla="*/ 8512131 w 12193149"/>
              <a:gd name="connsiteY83" fmla="*/ 1935163 h 2344739"/>
              <a:gd name="connsiteX84" fmla="*/ 8507315 w 12193149"/>
              <a:gd name="connsiteY84" fmla="*/ 1938164 h 2344739"/>
              <a:gd name="connsiteX85" fmla="*/ 8499116 w 12193149"/>
              <a:gd name="connsiteY85" fmla="*/ 1940902 h 2344739"/>
              <a:gd name="connsiteX86" fmla="*/ 8498742 w 12193149"/>
              <a:gd name="connsiteY86" fmla="*/ 1940723 h 2344739"/>
              <a:gd name="connsiteX87" fmla="*/ 8491397 w 12193149"/>
              <a:gd name="connsiteY87" fmla="*/ 1943773 h 2344739"/>
              <a:gd name="connsiteX88" fmla="*/ 8368330 w 12193149"/>
              <a:gd name="connsiteY88" fmla="*/ 1957815 h 2344739"/>
              <a:gd name="connsiteX89" fmla="*/ 8354947 w 12193149"/>
              <a:gd name="connsiteY89" fmla="*/ 1958009 h 2344739"/>
              <a:gd name="connsiteX90" fmla="*/ 8321252 w 12193149"/>
              <a:gd name="connsiteY90" fmla="*/ 1974587 h 2344739"/>
              <a:gd name="connsiteX91" fmla="*/ 8315581 w 12193149"/>
              <a:gd name="connsiteY91" fmla="*/ 1974913 h 2344739"/>
              <a:gd name="connsiteX92" fmla="*/ 8296322 w 12193149"/>
              <a:gd name="connsiteY92" fmla="*/ 1988808 h 2344739"/>
              <a:gd name="connsiteX93" fmla="*/ 8285424 w 12193149"/>
              <a:gd name="connsiteY93" fmla="*/ 1994631 h 2344739"/>
              <a:gd name="connsiteX94" fmla="*/ 8284298 w 12193149"/>
              <a:gd name="connsiteY94" fmla="*/ 1999074 h 2344739"/>
              <a:gd name="connsiteX95" fmla="*/ 8267224 w 12193149"/>
              <a:gd name="connsiteY95" fmla="*/ 2006249 h 2344739"/>
              <a:gd name="connsiteX96" fmla="*/ 8264525 w 12193149"/>
              <a:gd name="connsiteY96" fmla="*/ 2006019 h 2344739"/>
              <a:gd name="connsiteX97" fmla="*/ 8253181 w 12193149"/>
              <a:gd name="connsiteY97" fmla="*/ 2015862 h 2344739"/>
              <a:gd name="connsiteX98" fmla="*/ 8246982 w 12193149"/>
              <a:gd name="connsiteY98" fmla="*/ 2028854 h 2344739"/>
              <a:gd name="connsiteX99" fmla="*/ 8091420 w 12193149"/>
              <a:gd name="connsiteY99" fmla="*/ 2075015 h 2344739"/>
              <a:gd name="connsiteX100" fmla="*/ 7906555 w 12193149"/>
              <a:gd name="connsiteY100" fmla="*/ 2116988 h 2344739"/>
              <a:gd name="connsiteX101" fmla="*/ 7719893 w 12193149"/>
              <a:gd name="connsiteY101" fmla="*/ 2142703 h 2344739"/>
              <a:gd name="connsiteX102" fmla="*/ 7615495 w 12193149"/>
              <a:gd name="connsiteY102" fmla="*/ 2139232 h 2344739"/>
              <a:gd name="connsiteX103" fmla="*/ 7528691 w 12193149"/>
              <a:gd name="connsiteY103" fmla="*/ 2145060 h 2344739"/>
              <a:gd name="connsiteX104" fmla="*/ 7520719 w 12193149"/>
              <a:gd name="connsiteY104" fmla="*/ 2147613 h 2344739"/>
              <a:gd name="connsiteX105" fmla="*/ 7508559 w 12193149"/>
              <a:gd name="connsiteY105" fmla="*/ 2148948 h 2344739"/>
              <a:gd name="connsiteX106" fmla="*/ 7508188 w 12193149"/>
              <a:gd name="connsiteY106" fmla="*/ 2148621 h 2344739"/>
              <a:gd name="connsiteX107" fmla="*/ 7496943 w 12193149"/>
              <a:gd name="connsiteY107" fmla="*/ 2150573 h 2344739"/>
              <a:gd name="connsiteX108" fmla="*/ 7406539 w 12193149"/>
              <a:gd name="connsiteY108" fmla="*/ 2142468 h 2344739"/>
              <a:gd name="connsiteX109" fmla="*/ 7219707 w 12193149"/>
              <a:gd name="connsiteY109" fmla="*/ 2156680 h 2344739"/>
              <a:gd name="connsiteX110" fmla="*/ 7202249 w 12193149"/>
              <a:gd name="connsiteY110" fmla="*/ 2161230 h 2344739"/>
              <a:gd name="connsiteX111" fmla="*/ 7198152 w 12193149"/>
              <a:gd name="connsiteY111" fmla="*/ 2166588 h 2344739"/>
              <a:gd name="connsiteX112" fmla="*/ 7171956 w 12193149"/>
              <a:gd name="connsiteY112" fmla="*/ 2171236 h 2344739"/>
              <a:gd name="connsiteX113" fmla="*/ 7098136 w 12193149"/>
              <a:gd name="connsiteY113" fmla="*/ 2183464 h 2344739"/>
              <a:gd name="connsiteX114" fmla="*/ 7019644 w 12193149"/>
              <a:gd name="connsiteY114" fmla="*/ 2183090 h 2344739"/>
              <a:gd name="connsiteX115" fmla="*/ 6905294 w 12193149"/>
              <a:gd name="connsiteY115" fmla="*/ 2212596 h 2344739"/>
              <a:gd name="connsiteX116" fmla="*/ 6709370 w 12193149"/>
              <a:gd name="connsiteY116" fmla="*/ 2240551 h 2344739"/>
              <a:gd name="connsiteX117" fmla="*/ 6550602 w 12193149"/>
              <a:gd name="connsiteY117" fmla="*/ 2269327 h 2344739"/>
              <a:gd name="connsiteX118" fmla="*/ 6318708 w 12193149"/>
              <a:gd name="connsiteY118" fmla="*/ 2316127 h 2344739"/>
              <a:gd name="connsiteX119" fmla="*/ 6169822 w 12193149"/>
              <a:gd name="connsiteY119" fmla="*/ 2318214 h 2344739"/>
              <a:gd name="connsiteX120" fmla="*/ 6074996 w 12193149"/>
              <a:gd name="connsiteY120" fmla="*/ 2338676 h 2344739"/>
              <a:gd name="connsiteX121" fmla="*/ 6069677 w 12193149"/>
              <a:gd name="connsiteY121" fmla="*/ 2337139 h 2344739"/>
              <a:gd name="connsiteX122" fmla="*/ 6049786 w 12193149"/>
              <a:gd name="connsiteY122" fmla="*/ 2337822 h 2344739"/>
              <a:gd name="connsiteX123" fmla="*/ 6042433 w 12193149"/>
              <a:gd name="connsiteY123" fmla="*/ 2329473 h 2344739"/>
              <a:gd name="connsiteX124" fmla="*/ 6011238 w 12193149"/>
              <a:gd name="connsiteY124" fmla="*/ 2324380 h 2344739"/>
              <a:gd name="connsiteX125" fmla="*/ 5958523 w 12193149"/>
              <a:gd name="connsiteY125" fmla="*/ 2328024 h 2344739"/>
              <a:gd name="connsiteX126" fmla="*/ 5760067 w 12193149"/>
              <a:gd name="connsiteY126" fmla="*/ 2343716 h 2344739"/>
              <a:gd name="connsiteX127" fmla="*/ 5628108 w 12193149"/>
              <a:gd name="connsiteY127" fmla="*/ 2344739 h 2344739"/>
              <a:gd name="connsiteX128" fmla="*/ 5472054 w 12193149"/>
              <a:gd name="connsiteY128" fmla="*/ 2330719 h 2344739"/>
              <a:gd name="connsiteX129" fmla="*/ 5433909 w 12193149"/>
              <a:gd name="connsiteY129" fmla="*/ 2319466 h 2344739"/>
              <a:gd name="connsiteX130" fmla="*/ 5382817 w 12193149"/>
              <a:gd name="connsiteY130" fmla="*/ 2301764 h 2344739"/>
              <a:gd name="connsiteX131" fmla="*/ 5262912 w 12193149"/>
              <a:gd name="connsiteY131" fmla="*/ 2281347 h 2344739"/>
              <a:gd name="connsiteX132" fmla="*/ 5224109 w 12193149"/>
              <a:gd name="connsiteY132" fmla="*/ 2270223 h 2344739"/>
              <a:gd name="connsiteX133" fmla="*/ 5175808 w 12193149"/>
              <a:gd name="connsiteY133" fmla="*/ 2267233 h 2344739"/>
              <a:gd name="connsiteX134" fmla="*/ 5157702 w 12193149"/>
              <a:gd name="connsiteY134" fmla="*/ 2260010 h 2344739"/>
              <a:gd name="connsiteX135" fmla="*/ 5143747 w 12193149"/>
              <a:gd name="connsiteY135" fmla="*/ 2256610 h 2344739"/>
              <a:gd name="connsiteX136" fmla="*/ 5140744 w 12193149"/>
              <a:gd name="connsiteY136" fmla="*/ 2254509 h 2344739"/>
              <a:gd name="connsiteX137" fmla="*/ 5122807 w 12193149"/>
              <a:gd name="connsiteY137" fmla="*/ 2243656 h 2344739"/>
              <a:gd name="connsiteX138" fmla="*/ 5066938 w 12193149"/>
              <a:gd name="connsiteY138" fmla="*/ 2250227 h 2344739"/>
              <a:gd name="connsiteX139" fmla="*/ 5012662 w 12193149"/>
              <a:gd name="connsiteY139" fmla="*/ 2233846 h 2344739"/>
              <a:gd name="connsiteX140" fmla="*/ 4841589 w 12193149"/>
              <a:gd name="connsiteY140" fmla="*/ 2209829 h 2344739"/>
              <a:gd name="connsiteX141" fmla="*/ 4763595 w 12193149"/>
              <a:gd name="connsiteY141" fmla="*/ 2182061 h 2344739"/>
              <a:gd name="connsiteX142" fmla="*/ 4724334 w 12193149"/>
              <a:gd name="connsiteY142" fmla="*/ 2173047 h 2344739"/>
              <a:gd name="connsiteX143" fmla="*/ 4722324 w 12193149"/>
              <a:gd name="connsiteY143" fmla="*/ 2172298 h 2344739"/>
              <a:gd name="connsiteX144" fmla="*/ 4723259 w 12193149"/>
              <a:gd name="connsiteY144" fmla="*/ 2172087 h 2344739"/>
              <a:gd name="connsiteX145" fmla="*/ 4718350 w 12193149"/>
              <a:gd name="connsiteY145" fmla="*/ 2170817 h 2344739"/>
              <a:gd name="connsiteX146" fmla="*/ 4722324 w 12193149"/>
              <a:gd name="connsiteY146" fmla="*/ 2172298 h 2344739"/>
              <a:gd name="connsiteX147" fmla="*/ 4716674 w 12193149"/>
              <a:gd name="connsiteY147" fmla="*/ 2173573 h 2344739"/>
              <a:gd name="connsiteX148" fmla="*/ 4516962 w 12193149"/>
              <a:gd name="connsiteY148" fmla="*/ 2163671 h 2344739"/>
              <a:gd name="connsiteX149" fmla="*/ 4429691 w 12193149"/>
              <a:gd name="connsiteY149" fmla="*/ 2153020 h 2344739"/>
              <a:gd name="connsiteX150" fmla="*/ 4364023 w 12193149"/>
              <a:gd name="connsiteY150" fmla="*/ 2151674 h 2344739"/>
              <a:gd name="connsiteX151" fmla="*/ 4318114 w 12193149"/>
              <a:gd name="connsiteY151" fmla="*/ 2158289 h 2344739"/>
              <a:gd name="connsiteX152" fmla="*/ 4316258 w 12193149"/>
              <a:gd name="connsiteY152" fmla="*/ 2156948 h 2344739"/>
              <a:gd name="connsiteX153" fmla="*/ 4296292 w 12193149"/>
              <a:gd name="connsiteY153" fmla="*/ 2155069 h 2344739"/>
              <a:gd name="connsiteX154" fmla="*/ 4291212 w 12193149"/>
              <a:gd name="connsiteY154" fmla="*/ 2157986 h 2344739"/>
              <a:gd name="connsiteX155" fmla="*/ 4277290 w 12193149"/>
              <a:gd name="connsiteY155" fmla="*/ 2157740 h 2344739"/>
              <a:gd name="connsiteX156" fmla="*/ 4249265 w 12193149"/>
              <a:gd name="connsiteY156" fmla="*/ 2160064 h 2344739"/>
              <a:gd name="connsiteX157" fmla="*/ 4203199 w 12193149"/>
              <a:gd name="connsiteY157" fmla="*/ 2157269 h 2344739"/>
              <a:gd name="connsiteX158" fmla="*/ 4202893 w 12193149"/>
              <a:gd name="connsiteY158" fmla="*/ 2156010 h 2344739"/>
              <a:gd name="connsiteX159" fmla="*/ 4192396 w 12193149"/>
              <a:gd name="connsiteY159" fmla="*/ 2150376 h 2344739"/>
              <a:gd name="connsiteX160" fmla="*/ 4143893 w 12193149"/>
              <a:gd name="connsiteY160" fmla="*/ 2134511 h 2344739"/>
              <a:gd name="connsiteX161" fmla="*/ 4084245 w 12193149"/>
              <a:gd name="connsiteY161" fmla="*/ 2107978 h 2344739"/>
              <a:gd name="connsiteX162" fmla="*/ 4075694 w 12193149"/>
              <a:gd name="connsiteY162" fmla="*/ 2107143 h 2344739"/>
              <a:gd name="connsiteX163" fmla="*/ 4075575 w 12193149"/>
              <a:gd name="connsiteY163" fmla="*/ 2106844 h 2344739"/>
              <a:gd name="connsiteX164" fmla="*/ 4066658 w 12193149"/>
              <a:gd name="connsiteY164" fmla="*/ 2105400 h 2344739"/>
              <a:gd name="connsiteX165" fmla="*/ 4060102 w 12193149"/>
              <a:gd name="connsiteY165" fmla="*/ 2105618 h 2344739"/>
              <a:gd name="connsiteX166" fmla="*/ 4043512 w 12193149"/>
              <a:gd name="connsiteY166" fmla="*/ 2103997 h 2344739"/>
              <a:gd name="connsiteX167" fmla="*/ 4038145 w 12193149"/>
              <a:gd name="connsiteY167" fmla="*/ 2101563 h 2344739"/>
              <a:gd name="connsiteX168" fmla="*/ 4036511 w 12193149"/>
              <a:gd name="connsiteY168" fmla="*/ 2097896 h 2344739"/>
              <a:gd name="connsiteX169" fmla="*/ 4034926 w 12193149"/>
              <a:gd name="connsiteY169" fmla="*/ 2098131 h 2344739"/>
              <a:gd name="connsiteX170" fmla="*/ 4005686 w 12193149"/>
              <a:gd name="connsiteY170" fmla="*/ 2085563 h 2344739"/>
              <a:gd name="connsiteX171" fmla="*/ 3937994 w 12193149"/>
              <a:gd name="connsiteY171" fmla="*/ 2068106 h 2344739"/>
              <a:gd name="connsiteX172" fmla="*/ 3898423 w 12193149"/>
              <a:gd name="connsiteY172" fmla="*/ 2062451 h 2344739"/>
              <a:gd name="connsiteX173" fmla="*/ 3790908 w 12193149"/>
              <a:gd name="connsiteY173" fmla="*/ 2042213 h 2344739"/>
              <a:gd name="connsiteX174" fmla="*/ 3683661 w 12193149"/>
              <a:gd name="connsiteY174" fmla="*/ 2018290 h 2344739"/>
              <a:gd name="connsiteX175" fmla="*/ 3611183 w 12193149"/>
              <a:gd name="connsiteY175" fmla="*/ 1986019 h 2344739"/>
              <a:gd name="connsiteX176" fmla="*/ 3605003 w 12193149"/>
              <a:gd name="connsiteY176" fmla="*/ 1987381 h 2344739"/>
              <a:gd name="connsiteX177" fmla="*/ 3595884 w 12193149"/>
              <a:gd name="connsiteY177" fmla="*/ 1987545 h 2344739"/>
              <a:gd name="connsiteX178" fmla="*/ 3595649 w 12193149"/>
              <a:gd name="connsiteY178" fmla="*/ 1987276 h 2344739"/>
              <a:gd name="connsiteX179" fmla="*/ 3587126 w 12193149"/>
              <a:gd name="connsiteY179" fmla="*/ 1987966 h 2344739"/>
              <a:gd name="connsiteX180" fmla="*/ 3537283 w 12193149"/>
              <a:gd name="connsiteY180" fmla="*/ 1978267 h 2344739"/>
              <a:gd name="connsiteX181" fmla="*/ 3474371 w 12193149"/>
              <a:gd name="connsiteY181" fmla="*/ 1974606 h 2344739"/>
              <a:gd name="connsiteX182" fmla="*/ 3401876 w 12193149"/>
              <a:gd name="connsiteY182" fmla="*/ 1962558 h 2344739"/>
              <a:gd name="connsiteX183" fmla="*/ 3365036 w 12193149"/>
              <a:gd name="connsiteY183" fmla="*/ 1979510 h 2344739"/>
              <a:gd name="connsiteX184" fmla="*/ 3345174 w 12193149"/>
              <a:gd name="connsiteY184" fmla="*/ 1981192 h 2344739"/>
              <a:gd name="connsiteX185" fmla="*/ 3342846 w 12193149"/>
              <a:gd name="connsiteY185" fmla="*/ 1980217 h 2344739"/>
              <a:gd name="connsiteX186" fmla="*/ 3263504 w 12193149"/>
              <a:gd name="connsiteY186" fmla="*/ 1986094 h 2344739"/>
              <a:gd name="connsiteX187" fmla="*/ 3143704 w 12193149"/>
              <a:gd name="connsiteY187" fmla="*/ 1993869 h 2344739"/>
              <a:gd name="connsiteX188" fmla="*/ 3031439 w 12193149"/>
              <a:gd name="connsiteY188" fmla="*/ 1996512 h 2344739"/>
              <a:gd name="connsiteX189" fmla="*/ 2782717 w 12193149"/>
              <a:gd name="connsiteY189" fmla="*/ 2018333 h 2344739"/>
              <a:gd name="connsiteX190" fmla="*/ 2647675 w 12193149"/>
              <a:gd name="connsiteY190" fmla="*/ 2028869 h 2344739"/>
              <a:gd name="connsiteX191" fmla="*/ 2569176 w 12193149"/>
              <a:gd name="connsiteY191" fmla="*/ 2002628 h 2344739"/>
              <a:gd name="connsiteX192" fmla="*/ 2444403 w 12193149"/>
              <a:gd name="connsiteY192" fmla="*/ 2016529 h 2344739"/>
              <a:gd name="connsiteX193" fmla="*/ 2316260 w 12193149"/>
              <a:gd name="connsiteY193" fmla="*/ 2024996 h 2344739"/>
              <a:gd name="connsiteX194" fmla="*/ 2209726 w 12193149"/>
              <a:gd name="connsiteY194" fmla="*/ 2019763 h 2344739"/>
              <a:gd name="connsiteX195" fmla="*/ 2095813 w 12193149"/>
              <a:gd name="connsiteY195" fmla="*/ 2003052 h 2344739"/>
              <a:gd name="connsiteX196" fmla="*/ 1998504 w 12193149"/>
              <a:gd name="connsiteY196" fmla="*/ 1995032 h 2344739"/>
              <a:gd name="connsiteX197" fmla="*/ 1929320 w 12193149"/>
              <a:gd name="connsiteY197" fmla="*/ 2016977 h 2344739"/>
              <a:gd name="connsiteX198" fmla="*/ 1922798 w 12193149"/>
              <a:gd name="connsiteY198" fmla="*/ 2012146 h 2344739"/>
              <a:gd name="connsiteX199" fmla="*/ 1874228 w 12193149"/>
              <a:gd name="connsiteY199" fmla="*/ 2013741 h 2344739"/>
              <a:gd name="connsiteX200" fmla="*/ 1787803 w 12193149"/>
              <a:gd name="connsiteY200" fmla="*/ 2041363 h 2344739"/>
              <a:gd name="connsiteX201" fmla="*/ 1739352 w 12193149"/>
              <a:gd name="connsiteY201" fmla="*/ 2036312 h 2344739"/>
              <a:gd name="connsiteX202" fmla="*/ 1676219 w 12193149"/>
              <a:gd name="connsiteY202" fmla="*/ 2019963 h 2344739"/>
              <a:gd name="connsiteX203" fmla="*/ 1609817 w 12193149"/>
              <a:gd name="connsiteY203" fmla="*/ 2013066 h 2344739"/>
              <a:gd name="connsiteX204" fmla="*/ 1497258 w 12193149"/>
              <a:gd name="connsiteY204" fmla="*/ 1987476 h 2344739"/>
              <a:gd name="connsiteX205" fmla="*/ 1151127 w 12193149"/>
              <a:gd name="connsiteY205" fmla="*/ 1938041 h 2344739"/>
              <a:gd name="connsiteX206" fmla="*/ 859417 w 12193149"/>
              <a:gd name="connsiteY206" fmla="*/ 1928608 h 2344739"/>
              <a:gd name="connsiteX207" fmla="*/ 838688 w 12193149"/>
              <a:gd name="connsiteY207" fmla="*/ 1929821 h 2344739"/>
              <a:gd name="connsiteX208" fmla="*/ 817957 w 12193149"/>
              <a:gd name="connsiteY208" fmla="*/ 1927857 h 2344739"/>
              <a:gd name="connsiteX209" fmla="*/ 812654 w 12193149"/>
              <a:gd name="connsiteY209" fmla="*/ 1930751 h 2344739"/>
              <a:gd name="connsiteX210" fmla="*/ 721195 w 12193149"/>
              <a:gd name="connsiteY210" fmla="*/ 1929661 h 2344739"/>
              <a:gd name="connsiteX211" fmla="*/ 720890 w 12193149"/>
              <a:gd name="connsiteY211" fmla="*/ 1928399 h 2344739"/>
              <a:gd name="connsiteX212" fmla="*/ 710023 w 12193149"/>
              <a:gd name="connsiteY212" fmla="*/ 1922722 h 2344739"/>
              <a:gd name="connsiteX213" fmla="*/ 597940 w 12193149"/>
              <a:gd name="connsiteY213" fmla="*/ 1879864 h 2344739"/>
              <a:gd name="connsiteX214" fmla="*/ 579683 w 12193149"/>
              <a:gd name="connsiteY214" fmla="*/ 1877212 h 2344739"/>
              <a:gd name="connsiteX215" fmla="*/ 572865 w 12193149"/>
              <a:gd name="connsiteY215" fmla="*/ 1877401 h 2344739"/>
              <a:gd name="connsiteX216" fmla="*/ 446247 w 12193149"/>
              <a:gd name="connsiteY216" fmla="*/ 1839371 h 2344739"/>
              <a:gd name="connsiteX217" fmla="*/ 405163 w 12193149"/>
              <a:gd name="connsiteY217" fmla="*/ 1833548 h 2344739"/>
              <a:gd name="connsiteX218" fmla="*/ 293583 w 12193149"/>
              <a:gd name="connsiteY218" fmla="*/ 1812852 h 2344739"/>
              <a:gd name="connsiteX219" fmla="*/ 119529 w 12193149"/>
              <a:gd name="connsiteY219" fmla="*/ 1761047 h 2344739"/>
              <a:gd name="connsiteX220" fmla="*/ 16674 w 12193149"/>
              <a:gd name="connsiteY220" fmla="*/ 1758191 h 2344739"/>
              <a:gd name="connsiteX221" fmla="*/ 1150 w 12193149"/>
              <a:gd name="connsiteY221" fmla="*/ 1752722 h 2344739"/>
              <a:gd name="connsiteX222" fmla="*/ 1148 w 12193149"/>
              <a:gd name="connsiteY222" fmla="*/ 222213 h 2344739"/>
              <a:gd name="connsiteX223" fmla="*/ 1148 w 12193149"/>
              <a:gd name="connsiteY223"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114960 w 12193149"/>
              <a:gd name="connsiteY68" fmla="*/ 1919069 h 2344739"/>
              <a:gd name="connsiteX69" fmla="*/ 9054601 w 12193149"/>
              <a:gd name="connsiteY69" fmla="*/ 1910755 h 2344739"/>
              <a:gd name="connsiteX70" fmla="*/ 9006634 w 12193149"/>
              <a:gd name="connsiteY70" fmla="*/ 1914040 h 2344739"/>
              <a:gd name="connsiteX71" fmla="*/ 9006349 w 12193149"/>
              <a:gd name="connsiteY71" fmla="*/ 1913800 h 2344739"/>
              <a:gd name="connsiteX72" fmla="*/ 8997380 w 12193149"/>
              <a:gd name="connsiteY72" fmla="*/ 1915011 h 2344739"/>
              <a:gd name="connsiteX73" fmla="*/ 8991542 w 12193149"/>
              <a:gd name="connsiteY73" fmla="*/ 1917072 h 2344739"/>
              <a:gd name="connsiteX74" fmla="*/ 8975485 w 12193149"/>
              <a:gd name="connsiteY74" fmla="*/ 1920298 h 2344739"/>
              <a:gd name="connsiteX75" fmla="*/ 8969159 w 12193149"/>
              <a:gd name="connsiteY75" fmla="*/ 1919598 h 2344739"/>
              <a:gd name="connsiteX76" fmla="*/ 8964196 w 12193149"/>
              <a:gd name="connsiteY76" fmla="*/ 1917373 h 2344739"/>
              <a:gd name="connsiteX77" fmla="*/ 8930136 w 12193149"/>
              <a:gd name="connsiteY77" fmla="*/ 1914185 h 2344739"/>
              <a:gd name="connsiteX78" fmla="*/ 8753592 w 12193149"/>
              <a:gd name="connsiteY78" fmla="*/ 1933417 h 2344739"/>
              <a:gd name="connsiteX79" fmla="*/ 8708995 w 12193149"/>
              <a:gd name="connsiteY79" fmla="*/ 1935518 h 2344739"/>
              <a:gd name="connsiteX80" fmla="*/ 8597219 w 12193149"/>
              <a:gd name="connsiteY80" fmla="*/ 1944090 h 2344739"/>
              <a:gd name="connsiteX81" fmla="*/ 8526378 w 12193149"/>
              <a:gd name="connsiteY81" fmla="*/ 1929248 h 2344739"/>
              <a:gd name="connsiteX82" fmla="*/ 8512131 w 12193149"/>
              <a:gd name="connsiteY82" fmla="*/ 1935163 h 2344739"/>
              <a:gd name="connsiteX83" fmla="*/ 8507315 w 12193149"/>
              <a:gd name="connsiteY83" fmla="*/ 1938164 h 2344739"/>
              <a:gd name="connsiteX84" fmla="*/ 8499116 w 12193149"/>
              <a:gd name="connsiteY84" fmla="*/ 1940902 h 2344739"/>
              <a:gd name="connsiteX85" fmla="*/ 8498742 w 12193149"/>
              <a:gd name="connsiteY85" fmla="*/ 1940723 h 2344739"/>
              <a:gd name="connsiteX86" fmla="*/ 8491397 w 12193149"/>
              <a:gd name="connsiteY86" fmla="*/ 1943773 h 2344739"/>
              <a:gd name="connsiteX87" fmla="*/ 8368330 w 12193149"/>
              <a:gd name="connsiteY87" fmla="*/ 1957815 h 2344739"/>
              <a:gd name="connsiteX88" fmla="*/ 8354947 w 12193149"/>
              <a:gd name="connsiteY88" fmla="*/ 1958009 h 2344739"/>
              <a:gd name="connsiteX89" fmla="*/ 8321252 w 12193149"/>
              <a:gd name="connsiteY89" fmla="*/ 1974587 h 2344739"/>
              <a:gd name="connsiteX90" fmla="*/ 8315581 w 12193149"/>
              <a:gd name="connsiteY90" fmla="*/ 1974913 h 2344739"/>
              <a:gd name="connsiteX91" fmla="*/ 8296322 w 12193149"/>
              <a:gd name="connsiteY91" fmla="*/ 1988808 h 2344739"/>
              <a:gd name="connsiteX92" fmla="*/ 8285424 w 12193149"/>
              <a:gd name="connsiteY92" fmla="*/ 1994631 h 2344739"/>
              <a:gd name="connsiteX93" fmla="*/ 8284298 w 12193149"/>
              <a:gd name="connsiteY93" fmla="*/ 1999074 h 2344739"/>
              <a:gd name="connsiteX94" fmla="*/ 8267224 w 12193149"/>
              <a:gd name="connsiteY94" fmla="*/ 2006249 h 2344739"/>
              <a:gd name="connsiteX95" fmla="*/ 8264525 w 12193149"/>
              <a:gd name="connsiteY95" fmla="*/ 2006019 h 2344739"/>
              <a:gd name="connsiteX96" fmla="*/ 8253181 w 12193149"/>
              <a:gd name="connsiteY96" fmla="*/ 2015862 h 2344739"/>
              <a:gd name="connsiteX97" fmla="*/ 8246982 w 12193149"/>
              <a:gd name="connsiteY97" fmla="*/ 2028854 h 2344739"/>
              <a:gd name="connsiteX98" fmla="*/ 8091420 w 12193149"/>
              <a:gd name="connsiteY98" fmla="*/ 2075015 h 2344739"/>
              <a:gd name="connsiteX99" fmla="*/ 7906555 w 12193149"/>
              <a:gd name="connsiteY99" fmla="*/ 2116988 h 2344739"/>
              <a:gd name="connsiteX100" fmla="*/ 7719893 w 12193149"/>
              <a:gd name="connsiteY100" fmla="*/ 2142703 h 2344739"/>
              <a:gd name="connsiteX101" fmla="*/ 7615495 w 12193149"/>
              <a:gd name="connsiteY101" fmla="*/ 2139232 h 2344739"/>
              <a:gd name="connsiteX102" fmla="*/ 7528691 w 12193149"/>
              <a:gd name="connsiteY102" fmla="*/ 2145060 h 2344739"/>
              <a:gd name="connsiteX103" fmla="*/ 7520719 w 12193149"/>
              <a:gd name="connsiteY103" fmla="*/ 2147613 h 2344739"/>
              <a:gd name="connsiteX104" fmla="*/ 7508559 w 12193149"/>
              <a:gd name="connsiteY104" fmla="*/ 2148948 h 2344739"/>
              <a:gd name="connsiteX105" fmla="*/ 7508188 w 12193149"/>
              <a:gd name="connsiteY105" fmla="*/ 2148621 h 2344739"/>
              <a:gd name="connsiteX106" fmla="*/ 7496943 w 12193149"/>
              <a:gd name="connsiteY106" fmla="*/ 2150573 h 2344739"/>
              <a:gd name="connsiteX107" fmla="*/ 7406539 w 12193149"/>
              <a:gd name="connsiteY107" fmla="*/ 2142468 h 2344739"/>
              <a:gd name="connsiteX108" fmla="*/ 7219707 w 12193149"/>
              <a:gd name="connsiteY108" fmla="*/ 2156680 h 2344739"/>
              <a:gd name="connsiteX109" fmla="*/ 7202249 w 12193149"/>
              <a:gd name="connsiteY109" fmla="*/ 2161230 h 2344739"/>
              <a:gd name="connsiteX110" fmla="*/ 7198152 w 12193149"/>
              <a:gd name="connsiteY110" fmla="*/ 2166588 h 2344739"/>
              <a:gd name="connsiteX111" fmla="*/ 7171956 w 12193149"/>
              <a:gd name="connsiteY111" fmla="*/ 2171236 h 2344739"/>
              <a:gd name="connsiteX112" fmla="*/ 7098136 w 12193149"/>
              <a:gd name="connsiteY112" fmla="*/ 2183464 h 2344739"/>
              <a:gd name="connsiteX113" fmla="*/ 7019644 w 12193149"/>
              <a:gd name="connsiteY113" fmla="*/ 2183090 h 2344739"/>
              <a:gd name="connsiteX114" fmla="*/ 6905294 w 12193149"/>
              <a:gd name="connsiteY114" fmla="*/ 2212596 h 2344739"/>
              <a:gd name="connsiteX115" fmla="*/ 6709370 w 12193149"/>
              <a:gd name="connsiteY115" fmla="*/ 2240551 h 2344739"/>
              <a:gd name="connsiteX116" fmla="*/ 6550602 w 12193149"/>
              <a:gd name="connsiteY116" fmla="*/ 2269327 h 2344739"/>
              <a:gd name="connsiteX117" fmla="*/ 6318708 w 12193149"/>
              <a:gd name="connsiteY117" fmla="*/ 2316127 h 2344739"/>
              <a:gd name="connsiteX118" fmla="*/ 6169822 w 12193149"/>
              <a:gd name="connsiteY118" fmla="*/ 2318214 h 2344739"/>
              <a:gd name="connsiteX119" fmla="*/ 6074996 w 12193149"/>
              <a:gd name="connsiteY119" fmla="*/ 2338676 h 2344739"/>
              <a:gd name="connsiteX120" fmla="*/ 6069677 w 12193149"/>
              <a:gd name="connsiteY120" fmla="*/ 2337139 h 2344739"/>
              <a:gd name="connsiteX121" fmla="*/ 6049786 w 12193149"/>
              <a:gd name="connsiteY121" fmla="*/ 2337822 h 2344739"/>
              <a:gd name="connsiteX122" fmla="*/ 6042433 w 12193149"/>
              <a:gd name="connsiteY122" fmla="*/ 2329473 h 2344739"/>
              <a:gd name="connsiteX123" fmla="*/ 6011238 w 12193149"/>
              <a:gd name="connsiteY123" fmla="*/ 2324380 h 2344739"/>
              <a:gd name="connsiteX124" fmla="*/ 5958523 w 12193149"/>
              <a:gd name="connsiteY124" fmla="*/ 2328024 h 2344739"/>
              <a:gd name="connsiteX125" fmla="*/ 5760067 w 12193149"/>
              <a:gd name="connsiteY125" fmla="*/ 2343716 h 2344739"/>
              <a:gd name="connsiteX126" fmla="*/ 5628108 w 12193149"/>
              <a:gd name="connsiteY126" fmla="*/ 2344739 h 2344739"/>
              <a:gd name="connsiteX127" fmla="*/ 5472054 w 12193149"/>
              <a:gd name="connsiteY127" fmla="*/ 2330719 h 2344739"/>
              <a:gd name="connsiteX128" fmla="*/ 5433909 w 12193149"/>
              <a:gd name="connsiteY128" fmla="*/ 2319466 h 2344739"/>
              <a:gd name="connsiteX129" fmla="*/ 5382817 w 12193149"/>
              <a:gd name="connsiteY129" fmla="*/ 2301764 h 2344739"/>
              <a:gd name="connsiteX130" fmla="*/ 5262912 w 12193149"/>
              <a:gd name="connsiteY130" fmla="*/ 2281347 h 2344739"/>
              <a:gd name="connsiteX131" fmla="*/ 5224109 w 12193149"/>
              <a:gd name="connsiteY131" fmla="*/ 2270223 h 2344739"/>
              <a:gd name="connsiteX132" fmla="*/ 5175808 w 12193149"/>
              <a:gd name="connsiteY132" fmla="*/ 2267233 h 2344739"/>
              <a:gd name="connsiteX133" fmla="*/ 5157702 w 12193149"/>
              <a:gd name="connsiteY133" fmla="*/ 2260010 h 2344739"/>
              <a:gd name="connsiteX134" fmla="*/ 5143747 w 12193149"/>
              <a:gd name="connsiteY134" fmla="*/ 2256610 h 2344739"/>
              <a:gd name="connsiteX135" fmla="*/ 5140744 w 12193149"/>
              <a:gd name="connsiteY135" fmla="*/ 2254509 h 2344739"/>
              <a:gd name="connsiteX136" fmla="*/ 5122807 w 12193149"/>
              <a:gd name="connsiteY136" fmla="*/ 2243656 h 2344739"/>
              <a:gd name="connsiteX137" fmla="*/ 5066938 w 12193149"/>
              <a:gd name="connsiteY137" fmla="*/ 2250227 h 2344739"/>
              <a:gd name="connsiteX138" fmla="*/ 5012662 w 12193149"/>
              <a:gd name="connsiteY138" fmla="*/ 2233846 h 2344739"/>
              <a:gd name="connsiteX139" fmla="*/ 4841589 w 12193149"/>
              <a:gd name="connsiteY139" fmla="*/ 2209829 h 2344739"/>
              <a:gd name="connsiteX140" fmla="*/ 4763595 w 12193149"/>
              <a:gd name="connsiteY140" fmla="*/ 2182061 h 2344739"/>
              <a:gd name="connsiteX141" fmla="*/ 4724334 w 12193149"/>
              <a:gd name="connsiteY141" fmla="*/ 2173047 h 2344739"/>
              <a:gd name="connsiteX142" fmla="*/ 4722324 w 12193149"/>
              <a:gd name="connsiteY142" fmla="*/ 2172298 h 2344739"/>
              <a:gd name="connsiteX143" fmla="*/ 4723259 w 12193149"/>
              <a:gd name="connsiteY143" fmla="*/ 2172087 h 2344739"/>
              <a:gd name="connsiteX144" fmla="*/ 4718350 w 12193149"/>
              <a:gd name="connsiteY144" fmla="*/ 2170817 h 2344739"/>
              <a:gd name="connsiteX145" fmla="*/ 4722324 w 12193149"/>
              <a:gd name="connsiteY145" fmla="*/ 2172298 h 2344739"/>
              <a:gd name="connsiteX146" fmla="*/ 4716674 w 12193149"/>
              <a:gd name="connsiteY146" fmla="*/ 2173573 h 2344739"/>
              <a:gd name="connsiteX147" fmla="*/ 4516962 w 12193149"/>
              <a:gd name="connsiteY147" fmla="*/ 2163671 h 2344739"/>
              <a:gd name="connsiteX148" fmla="*/ 4429691 w 12193149"/>
              <a:gd name="connsiteY148" fmla="*/ 2153020 h 2344739"/>
              <a:gd name="connsiteX149" fmla="*/ 4364023 w 12193149"/>
              <a:gd name="connsiteY149" fmla="*/ 2151674 h 2344739"/>
              <a:gd name="connsiteX150" fmla="*/ 4318114 w 12193149"/>
              <a:gd name="connsiteY150" fmla="*/ 2158289 h 2344739"/>
              <a:gd name="connsiteX151" fmla="*/ 4316258 w 12193149"/>
              <a:gd name="connsiteY151" fmla="*/ 2156948 h 2344739"/>
              <a:gd name="connsiteX152" fmla="*/ 4296292 w 12193149"/>
              <a:gd name="connsiteY152" fmla="*/ 2155069 h 2344739"/>
              <a:gd name="connsiteX153" fmla="*/ 4291212 w 12193149"/>
              <a:gd name="connsiteY153" fmla="*/ 2157986 h 2344739"/>
              <a:gd name="connsiteX154" fmla="*/ 4277290 w 12193149"/>
              <a:gd name="connsiteY154" fmla="*/ 2157740 h 2344739"/>
              <a:gd name="connsiteX155" fmla="*/ 4249265 w 12193149"/>
              <a:gd name="connsiteY155" fmla="*/ 2160064 h 2344739"/>
              <a:gd name="connsiteX156" fmla="*/ 4203199 w 12193149"/>
              <a:gd name="connsiteY156" fmla="*/ 2157269 h 2344739"/>
              <a:gd name="connsiteX157" fmla="*/ 4202893 w 12193149"/>
              <a:gd name="connsiteY157" fmla="*/ 2156010 h 2344739"/>
              <a:gd name="connsiteX158" fmla="*/ 4192396 w 12193149"/>
              <a:gd name="connsiteY158" fmla="*/ 2150376 h 2344739"/>
              <a:gd name="connsiteX159" fmla="*/ 4143893 w 12193149"/>
              <a:gd name="connsiteY159" fmla="*/ 2134511 h 2344739"/>
              <a:gd name="connsiteX160" fmla="*/ 4084245 w 12193149"/>
              <a:gd name="connsiteY160" fmla="*/ 2107978 h 2344739"/>
              <a:gd name="connsiteX161" fmla="*/ 4075694 w 12193149"/>
              <a:gd name="connsiteY161" fmla="*/ 2107143 h 2344739"/>
              <a:gd name="connsiteX162" fmla="*/ 4075575 w 12193149"/>
              <a:gd name="connsiteY162" fmla="*/ 2106844 h 2344739"/>
              <a:gd name="connsiteX163" fmla="*/ 4066658 w 12193149"/>
              <a:gd name="connsiteY163" fmla="*/ 2105400 h 2344739"/>
              <a:gd name="connsiteX164" fmla="*/ 4060102 w 12193149"/>
              <a:gd name="connsiteY164" fmla="*/ 2105618 h 2344739"/>
              <a:gd name="connsiteX165" fmla="*/ 4043512 w 12193149"/>
              <a:gd name="connsiteY165" fmla="*/ 2103997 h 2344739"/>
              <a:gd name="connsiteX166" fmla="*/ 4038145 w 12193149"/>
              <a:gd name="connsiteY166" fmla="*/ 2101563 h 2344739"/>
              <a:gd name="connsiteX167" fmla="*/ 4036511 w 12193149"/>
              <a:gd name="connsiteY167" fmla="*/ 2097896 h 2344739"/>
              <a:gd name="connsiteX168" fmla="*/ 4034926 w 12193149"/>
              <a:gd name="connsiteY168" fmla="*/ 2098131 h 2344739"/>
              <a:gd name="connsiteX169" fmla="*/ 4005686 w 12193149"/>
              <a:gd name="connsiteY169" fmla="*/ 2085563 h 2344739"/>
              <a:gd name="connsiteX170" fmla="*/ 3937994 w 12193149"/>
              <a:gd name="connsiteY170" fmla="*/ 2068106 h 2344739"/>
              <a:gd name="connsiteX171" fmla="*/ 3898423 w 12193149"/>
              <a:gd name="connsiteY171" fmla="*/ 2062451 h 2344739"/>
              <a:gd name="connsiteX172" fmla="*/ 3790908 w 12193149"/>
              <a:gd name="connsiteY172" fmla="*/ 2042213 h 2344739"/>
              <a:gd name="connsiteX173" fmla="*/ 3683661 w 12193149"/>
              <a:gd name="connsiteY173" fmla="*/ 2018290 h 2344739"/>
              <a:gd name="connsiteX174" fmla="*/ 3611183 w 12193149"/>
              <a:gd name="connsiteY174" fmla="*/ 1986019 h 2344739"/>
              <a:gd name="connsiteX175" fmla="*/ 3605003 w 12193149"/>
              <a:gd name="connsiteY175" fmla="*/ 1987381 h 2344739"/>
              <a:gd name="connsiteX176" fmla="*/ 3595884 w 12193149"/>
              <a:gd name="connsiteY176" fmla="*/ 1987545 h 2344739"/>
              <a:gd name="connsiteX177" fmla="*/ 3595649 w 12193149"/>
              <a:gd name="connsiteY177" fmla="*/ 1987276 h 2344739"/>
              <a:gd name="connsiteX178" fmla="*/ 3587126 w 12193149"/>
              <a:gd name="connsiteY178" fmla="*/ 1987966 h 2344739"/>
              <a:gd name="connsiteX179" fmla="*/ 3537283 w 12193149"/>
              <a:gd name="connsiteY179" fmla="*/ 1978267 h 2344739"/>
              <a:gd name="connsiteX180" fmla="*/ 3474371 w 12193149"/>
              <a:gd name="connsiteY180" fmla="*/ 1974606 h 2344739"/>
              <a:gd name="connsiteX181" fmla="*/ 3401876 w 12193149"/>
              <a:gd name="connsiteY181" fmla="*/ 1962558 h 2344739"/>
              <a:gd name="connsiteX182" fmla="*/ 3365036 w 12193149"/>
              <a:gd name="connsiteY182" fmla="*/ 1979510 h 2344739"/>
              <a:gd name="connsiteX183" fmla="*/ 3345174 w 12193149"/>
              <a:gd name="connsiteY183" fmla="*/ 1981192 h 2344739"/>
              <a:gd name="connsiteX184" fmla="*/ 3342846 w 12193149"/>
              <a:gd name="connsiteY184" fmla="*/ 1980217 h 2344739"/>
              <a:gd name="connsiteX185" fmla="*/ 3263504 w 12193149"/>
              <a:gd name="connsiteY185" fmla="*/ 1986094 h 2344739"/>
              <a:gd name="connsiteX186" fmla="*/ 3143704 w 12193149"/>
              <a:gd name="connsiteY186" fmla="*/ 1993869 h 2344739"/>
              <a:gd name="connsiteX187" fmla="*/ 3031439 w 12193149"/>
              <a:gd name="connsiteY187" fmla="*/ 1996512 h 2344739"/>
              <a:gd name="connsiteX188" fmla="*/ 2782717 w 12193149"/>
              <a:gd name="connsiteY188" fmla="*/ 2018333 h 2344739"/>
              <a:gd name="connsiteX189" fmla="*/ 2647675 w 12193149"/>
              <a:gd name="connsiteY189" fmla="*/ 2028869 h 2344739"/>
              <a:gd name="connsiteX190" fmla="*/ 2569176 w 12193149"/>
              <a:gd name="connsiteY190" fmla="*/ 2002628 h 2344739"/>
              <a:gd name="connsiteX191" fmla="*/ 2444403 w 12193149"/>
              <a:gd name="connsiteY191" fmla="*/ 2016529 h 2344739"/>
              <a:gd name="connsiteX192" fmla="*/ 2316260 w 12193149"/>
              <a:gd name="connsiteY192" fmla="*/ 2024996 h 2344739"/>
              <a:gd name="connsiteX193" fmla="*/ 2209726 w 12193149"/>
              <a:gd name="connsiteY193" fmla="*/ 2019763 h 2344739"/>
              <a:gd name="connsiteX194" fmla="*/ 2095813 w 12193149"/>
              <a:gd name="connsiteY194" fmla="*/ 2003052 h 2344739"/>
              <a:gd name="connsiteX195" fmla="*/ 1998504 w 12193149"/>
              <a:gd name="connsiteY195" fmla="*/ 1995032 h 2344739"/>
              <a:gd name="connsiteX196" fmla="*/ 1929320 w 12193149"/>
              <a:gd name="connsiteY196" fmla="*/ 2016977 h 2344739"/>
              <a:gd name="connsiteX197" fmla="*/ 1922798 w 12193149"/>
              <a:gd name="connsiteY197" fmla="*/ 2012146 h 2344739"/>
              <a:gd name="connsiteX198" fmla="*/ 1874228 w 12193149"/>
              <a:gd name="connsiteY198" fmla="*/ 2013741 h 2344739"/>
              <a:gd name="connsiteX199" fmla="*/ 1787803 w 12193149"/>
              <a:gd name="connsiteY199" fmla="*/ 2041363 h 2344739"/>
              <a:gd name="connsiteX200" fmla="*/ 1739352 w 12193149"/>
              <a:gd name="connsiteY200" fmla="*/ 2036312 h 2344739"/>
              <a:gd name="connsiteX201" fmla="*/ 1676219 w 12193149"/>
              <a:gd name="connsiteY201" fmla="*/ 2019963 h 2344739"/>
              <a:gd name="connsiteX202" fmla="*/ 1609817 w 12193149"/>
              <a:gd name="connsiteY202" fmla="*/ 2013066 h 2344739"/>
              <a:gd name="connsiteX203" fmla="*/ 1497258 w 12193149"/>
              <a:gd name="connsiteY203" fmla="*/ 1987476 h 2344739"/>
              <a:gd name="connsiteX204" fmla="*/ 1151127 w 12193149"/>
              <a:gd name="connsiteY204" fmla="*/ 1938041 h 2344739"/>
              <a:gd name="connsiteX205" fmla="*/ 859417 w 12193149"/>
              <a:gd name="connsiteY205" fmla="*/ 1928608 h 2344739"/>
              <a:gd name="connsiteX206" fmla="*/ 838688 w 12193149"/>
              <a:gd name="connsiteY206" fmla="*/ 1929821 h 2344739"/>
              <a:gd name="connsiteX207" fmla="*/ 817957 w 12193149"/>
              <a:gd name="connsiteY207" fmla="*/ 1927857 h 2344739"/>
              <a:gd name="connsiteX208" fmla="*/ 812654 w 12193149"/>
              <a:gd name="connsiteY208" fmla="*/ 1930751 h 2344739"/>
              <a:gd name="connsiteX209" fmla="*/ 721195 w 12193149"/>
              <a:gd name="connsiteY209" fmla="*/ 1929661 h 2344739"/>
              <a:gd name="connsiteX210" fmla="*/ 720890 w 12193149"/>
              <a:gd name="connsiteY210" fmla="*/ 1928399 h 2344739"/>
              <a:gd name="connsiteX211" fmla="*/ 710023 w 12193149"/>
              <a:gd name="connsiteY211" fmla="*/ 1922722 h 2344739"/>
              <a:gd name="connsiteX212" fmla="*/ 597940 w 12193149"/>
              <a:gd name="connsiteY212" fmla="*/ 1879864 h 2344739"/>
              <a:gd name="connsiteX213" fmla="*/ 579683 w 12193149"/>
              <a:gd name="connsiteY213" fmla="*/ 1877212 h 2344739"/>
              <a:gd name="connsiteX214" fmla="*/ 572865 w 12193149"/>
              <a:gd name="connsiteY214" fmla="*/ 1877401 h 2344739"/>
              <a:gd name="connsiteX215" fmla="*/ 446247 w 12193149"/>
              <a:gd name="connsiteY215" fmla="*/ 1839371 h 2344739"/>
              <a:gd name="connsiteX216" fmla="*/ 405163 w 12193149"/>
              <a:gd name="connsiteY216" fmla="*/ 1833548 h 2344739"/>
              <a:gd name="connsiteX217" fmla="*/ 293583 w 12193149"/>
              <a:gd name="connsiteY217" fmla="*/ 1812852 h 2344739"/>
              <a:gd name="connsiteX218" fmla="*/ 119529 w 12193149"/>
              <a:gd name="connsiteY218" fmla="*/ 1761047 h 2344739"/>
              <a:gd name="connsiteX219" fmla="*/ 16674 w 12193149"/>
              <a:gd name="connsiteY219" fmla="*/ 1758191 h 2344739"/>
              <a:gd name="connsiteX220" fmla="*/ 1150 w 12193149"/>
              <a:gd name="connsiteY220" fmla="*/ 1752722 h 2344739"/>
              <a:gd name="connsiteX221" fmla="*/ 1148 w 12193149"/>
              <a:gd name="connsiteY221" fmla="*/ 222213 h 2344739"/>
              <a:gd name="connsiteX222" fmla="*/ 1148 w 12193149"/>
              <a:gd name="connsiteY222"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95958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44200 w 12193149"/>
              <a:gd name="connsiteY65" fmla="*/ 1841244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101593 w 12193149"/>
              <a:gd name="connsiteY58" fmla="*/ 1742432 h 2344739"/>
              <a:gd name="connsiteX59" fmla="*/ 10083317 w 12193149"/>
              <a:gd name="connsiteY59" fmla="*/ 1743296 h 2344739"/>
              <a:gd name="connsiteX60" fmla="*/ 10040388 w 12193149"/>
              <a:gd name="connsiteY60" fmla="*/ 1741632 h 2344739"/>
              <a:gd name="connsiteX61" fmla="*/ 9961167 w 12193149"/>
              <a:gd name="connsiteY61" fmla="*/ 1757147 h 2344739"/>
              <a:gd name="connsiteX62" fmla="*/ 9848940 w 12193149"/>
              <a:gd name="connsiteY62" fmla="*/ 1763915 h 2344739"/>
              <a:gd name="connsiteX63" fmla="*/ 9729457 w 12193149"/>
              <a:gd name="connsiteY63" fmla="*/ 1784122 h 2344739"/>
              <a:gd name="connsiteX64" fmla="*/ 9585655 w 12193149"/>
              <a:gd name="connsiteY64" fmla="*/ 1795542 h 2344739"/>
              <a:gd name="connsiteX65" fmla="*/ 9338590 w 12193149"/>
              <a:gd name="connsiteY65" fmla="*/ 1869293 h 2344739"/>
              <a:gd name="connsiteX66" fmla="*/ 9232518 w 12193149"/>
              <a:gd name="connsiteY66" fmla="*/ 1893149 h 2344739"/>
              <a:gd name="connsiteX67" fmla="*/ 9156690 w 12193149"/>
              <a:gd name="connsiteY67" fmla="*/ 1903228 h 2344739"/>
              <a:gd name="connsiteX68" fmla="*/ 9054601 w 12193149"/>
              <a:gd name="connsiteY68" fmla="*/ 1910755 h 2344739"/>
              <a:gd name="connsiteX69" fmla="*/ 9006634 w 12193149"/>
              <a:gd name="connsiteY69" fmla="*/ 1914040 h 2344739"/>
              <a:gd name="connsiteX70" fmla="*/ 9006349 w 12193149"/>
              <a:gd name="connsiteY70" fmla="*/ 1913800 h 2344739"/>
              <a:gd name="connsiteX71" fmla="*/ 8997380 w 12193149"/>
              <a:gd name="connsiteY71" fmla="*/ 1915011 h 2344739"/>
              <a:gd name="connsiteX72" fmla="*/ 8991542 w 12193149"/>
              <a:gd name="connsiteY72" fmla="*/ 1917072 h 2344739"/>
              <a:gd name="connsiteX73" fmla="*/ 8975485 w 12193149"/>
              <a:gd name="connsiteY73" fmla="*/ 1920298 h 2344739"/>
              <a:gd name="connsiteX74" fmla="*/ 8969159 w 12193149"/>
              <a:gd name="connsiteY74" fmla="*/ 1919598 h 2344739"/>
              <a:gd name="connsiteX75" fmla="*/ 8964196 w 12193149"/>
              <a:gd name="connsiteY75" fmla="*/ 1917373 h 2344739"/>
              <a:gd name="connsiteX76" fmla="*/ 8930136 w 12193149"/>
              <a:gd name="connsiteY76" fmla="*/ 1914185 h 2344739"/>
              <a:gd name="connsiteX77" fmla="*/ 8753592 w 12193149"/>
              <a:gd name="connsiteY77" fmla="*/ 1933417 h 2344739"/>
              <a:gd name="connsiteX78" fmla="*/ 8708995 w 12193149"/>
              <a:gd name="connsiteY78" fmla="*/ 1935518 h 2344739"/>
              <a:gd name="connsiteX79" fmla="*/ 8597219 w 12193149"/>
              <a:gd name="connsiteY79" fmla="*/ 1944090 h 2344739"/>
              <a:gd name="connsiteX80" fmla="*/ 8526378 w 12193149"/>
              <a:gd name="connsiteY80" fmla="*/ 1929248 h 2344739"/>
              <a:gd name="connsiteX81" fmla="*/ 8512131 w 12193149"/>
              <a:gd name="connsiteY81" fmla="*/ 1935163 h 2344739"/>
              <a:gd name="connsiteX82" fmla="*/ 8507315 w 12193149"/>
              <a:gd name="connsiteY82" fmla="*/ 1938164 h 2344739"/>
              <a:gd name="connsiteX83" fmla="*/ 8499116 w 12193149"/>
              <a:gd name="connsiteY83" fmla="*/ 1940902 h 2344739"/>
              <a:gd name="connsiteX84" fmla="*/ 8498742 w 12193149"/>
              <a:gd name="connsiteY84" fmla="*/ 1940723 h 2344739"/>
              <a:gd name="connsiteX85" fmla="*/ 8491397 w 12193149"/>
              <a:gd name="connsiteY85" fmla="*/ 1943773 h 2344739"/>
              <a:gd name="connsiteX86" fmla="*/ 8368330 w 12193149"/>
              <a:gd name="connsiteY86" fmla="*/ 1957815 h 2344739"/>
              <a:gd name="connsiteX87" fmla="*/ 8354947 w 12193149"/>
              <a:gd name="connsiteY87" fmla="*/ 1958009 h 2344739"/>
              <a:gd name="connsiteX88" fmla="*/ 8321252 w 12193149"/>
              <a:gd name="connsiteY88" fmla="*/ 1974587 h 2344739"/>
              <a:gd name="connsiteX89" fmla="*/ 8315581 w 12193149"/>
              <a:gd name="connsiteY89" fmla="*/ 1974913 h 2344739"/>
              <a:gd name="connsiteX90" fmla="*/ 8296322 w 12193149"/>
              <a:gd name="connsiteY90" fmla="*/ 1988808 h 2344739"/>
              <a:gd name="connsiteX91" fmla="*/ 8285424 w 12193149"/>
              <a:gd name="connsiteY91" fmla="*/ 1994631 h 2344739"/>
              <a:gd name="connsiteX92" fmla="*/ 8284298 w 12193149"/>
              <a:gd name="connsiteY92" fmla="*/ 1999074 h 2344739"/>
              <a:gd name="connsiteX93" fmla="*/ 8267224 w 12193149"/>
              <a:gd name="connsiteY93" fmla="*/ 2006249 h 2344739"/>
              <a:gd name="connsiteX94" fmla="*/ 8264525 w 12193149"/>
              <a:gd name="connsiteY94" fmla="*/ 2006019 h 2344739"/>
              <a:gd name="connsiteX95" fmla="*/ 8253181 w 12193149"/>
              <a:gd name="connsiteY95" fmla="*/ 2015862 h 2344739"/>
              <a:gd name="connsiteX96" fmla="*/ 8246982 w 12193149"/>
              <a:gd name="connsiteY96" fmla="*/ 2028854 h 2344739"/>
              <a:gd name="connsiteX97" fmla="*/ 8091420 w 12193149"/>
              <a:gd name="connsiteY97" fmla="*/ 2075015 h 2344739"/>
              <a:gd name="connsiteX98" fmla="*/ 7906555 w 12193149"/>
              <a:gd name="connsiteY98" fmla="*/ 2116988 h 2344739"/>
              <a:gd name="connsiteX99" fmla="*/ 7719893 w 12193149"/>
              <a:gd name="connsiteY99" fmla="*/ 2142703 h 2344739"/>
              <a:gd name="connsiteX100" fmla="*/ 7615495 w 12193149"/>
              <a:gd name="connsiteY100" fmla="*/ 2139232 h 2344739"/>
              <a:gd name="connsiteX101" fmla="*/ 7528691 w 12193149"/>
              <a:gd name="connsiteY101" fmla="*/ 2145060 h 2344739"/>
              <a:gd name="connsiteX102" fmla="*/ 7520719 w 12193149"/>
              <a:gd name="connsiteY102" fmla="*/ 2147613 h 2344739"/>
              <a:gd name="connsiteX103" fmla="*/ 7508559 w 12193149"/>
              <a:gd name="connsiteY103" fmla="*/ 2148948 h 2344739"/>
              <a:gd name="connsiteX104" fmla="*/ 7508188 w 12193149"/>
              <a:gd name="connsiteY104" fmla="*/ 2148621 h 2344739"/>
              <a:gd name="connsiteX105" fmla="*/ 7496943 w 12193149"/>
              <a:gd name="connsiteY105" fmla="*/ 2150573 h 2344739"/>
              <a:gd name="connsiteX106" fmla="*/ 7406539 w 12193149"/>
              <a:gd name="connsiteY106" fmla="*/ 2142468 h 2344739"/>
              <a:gd name="connsiteX107" fmla="*/ 7219707 w 12193149"/>
              <a:gd name="connsiteY107" fmla="*/ 2156680 h 2344739"/>
              <a:gd name="connsiteX108" fmla="*/ 7202249 w 12193149"/>
              <a:gd name="connsiteY108" fmla="*/ 2161230 h 2344739"/>
              <a:gd name="connsiteX109" fmla="*/ 7198152 w 12193149"/>
              <a:gd name="connsiteY109" fmla="*/ 2166588 h 2344739"/>
              <a:gd name="connsiteX110" fmla="*/ 7171956 w 12193149"/>
              <a:gd name="connsiteY110" fmla="*/ 2171236 h 2344739"/>
              <a:gd name="connsiteX111" fmla="*/ 7098136 w 12193149"/>
              <a:gd name="connsiteY111" fmla="*/ 2183464 h 2344739"/>
              <a:gd name="connsiteX112" fmla="*/ 7019644 w 12193149"/>
              <a:gd name="connsiteY112" fmla="*/ 2183090 h 2344739"/>
              <a:gd name="connsiteX113" fmla="*/ 6905294 w 12193149"/>
              <a:gd name="connsiteY113" fmla="*/ 2212596 h 2344739"/>
              <a:gd name="connsiteX114" fmla="*/ 6709370 w 12193149"/>
              <a:gd name="connsiteY114" fmla="*/ 2240551 h 2344739"/>
              <a:gd name="connsiteX115" fmla="*/ 6550602 w 12193149"/>
              <a:gd name="connsiteY115" fmla="*/ 2269327 h 2344739"/>
              <a:gd name="connsiteX116" fmla="*/ 6318708 w 12193149"/>
              <a:gd name="connsiteY116" fmla="*/ 2316127 h 2344739"/>
              <a:gd name="connsiteX117" fmla="*/ 6169822 w 12193149"/>
              <a:gd name="connsiteY117" fmla="*/ 2318214 h 2344739"/>
              <a:gd name="connsiteX118" fmla="*/ 6074996 w 12193149"/>
              <a:gd name="connsiteY118" fmla="*/ 2338676 h 2344739"/>
              <a:gd name="connsiteX119" fmla="*/ 6069677 w 12193149"/>
              <a:gd name="connsiteY119" fmla="*/ 2337139 h 2344739"/>
              <a:gd name="connsiteX120" fmla="*/ 6049786 w 12193149"/>
              <a:gd name="connsiteY120" fmla="*/ 2337822 h 2344739"/>
              <a:gd name="connsiteX121" fmla="*/ 6042433 w 12193149"/>
              <a:gd name="connsiteY121" fmla="*/ 2329473 h 2344739"/>
              <a:gd name="connsiteX122" fmla="*/ 6011238 w 12193149"/>
              <a:gd name="connsiteY122" fmla="*/ 2324380 h 2344739"/>
              <a:gd name="connsiteX123" fmla="*/ 5958523 w 12193149"/>
              <a:gd name="connsiteY123" fmla="*/ 2328024 h 2344739"/>
              <a:gd name="connsiteX124" fmla="*/ 5760067 w 12193149"/>
              <a:gd name="connsiteY124" fmla="*/ 2343716 h 2344739"/>
              <a:gd name="connsiteX125" fmla="*/ 5628108 w 12193149"/>
              <a:gd name="connsiteY125" fmla="*/ 2344739 h 2344739"/>
              <a:gd name="connsiteX126" fmla="*/ 5472054 w 12193149"/>
              <a:gd name="connsiteY126" fmla="*/ 2330719 h 2344739"/>
              <a:gd name="connsiteX127" fmla="*/ 5433909 w 12193149"/>
              <a:gd name="connsiteY127" fmla="*/ 2319466 h 2344739"/>
              <a:gd name="connsiteX128" fmla="*/ 5382817 w 12193149"/>
              <a:gd name="connsiteY128" fmla="*/ 2301764 h 2344739"/>
              <a:gd name="connsiteX129" fmla="*/ 5262912 w 12193149"/>
              <a:gd name="connsiteY129" fmla="*/ 2281347 h 2344739"/>
              <a:gd name="connsiteX130" fmla="*/ 5224109 w 12193149"/>
              <a:gd name="connsiteY130" fmla="*/ 2270223 h 2344739"/>
              <a:gd name="connsiteX131" fmla="*/ 5175808 w 12193149"/>
              <a:gd name="connsiteY131" fmla="*/ 2267233 h 2344739"/>
              <a:gd name="connsiteX132" fmla="*/ 5157702 w 12193149"/>
              <a:gd name="connsiteY132" fmla="*/ 2260010 h 2344739"/>
              <a:gd name="connsiteX133" fmla="*/ 5143747 w 12193149"/>
              <a:gd name="connsiteY133" fmla="*/ 2256610 h 2344739"/>
              <a:gd name="connsiteX134" fmla="*/ 5140744 w 12193149"/>
              <a:gd name="connsiteY134" fmla="*/ 2254509 h 2344739"/>
              <a:gd name="connsiteX135" fmla="*/ 5122807 w 12193149"/>
              <a:gd name="connsiteY135" fmla="*/ 2243656 h 2344739"/>
              <a:gd name="connsiteX136" fmla="*/ 5066938 w 12193149"/>
              <a:gd name="connsiteY136" fmla="*/ 2250227 h 2344739"/>
              <a:gd name="connsiteX137" fmla="*/ 5012662 w 12193149"/>
              <a:gd name="connsiteY137" fmla="*/ 2233846 h 2344739"/>
              <a:gd name="connsiteX138" fmla="*/ 4841589 w 12193149"/>
              <a:gd name="connsiteY138" fmla="*/ 2209829 h 2344739"/>
              <a:gd name="connsiteX139" fmla="*/ 4763595 w 12193149"/>
              <a:gd name="connsiteY139" fmla="*/ 2182061 h 2344739"/>
              <a:gd name="connsiteX140" fmla="*/ 4724334 w 12193149"/>
              <a:gd name="connsiteY140" fmla="*/ 2173047 h 2344739"/>
              <a:gd name="connsiteX141" fmla="*/ 4722324 w 12193149"/>
              <a:gd name="connsiteY141" fmla="*/ 2172298 h 2344739"/>
              <a:gd name="connsiteX142" fmla="*/ 4723259 w 12193149"/>
              <a:gd name="connsiteY142" fmla="*/ 2172087 h 2344739"/>
              <a:gd name="connsiteX143" fmla="*/ 4718350 w 12193149"/>
              <a:gd name="connsiteY143" fmla="*/ 2170817 h 2344739"/>
              <a:gd name="connsiteX144" fmla="*/ 4722324 w 12193149"/>
              <a:gd name="connsiteY144" fmla="*/ 2172298 h 2344739"/>
              <a:gd name="connsiteX145" fmla="*/ 4716674 w 12193149"/>
              <a:gd name="connsiteY145" fmla="*/ 2173573 h 2344739"/>
              <a:gd name="connsiteX146" fmla="*/ 4516962 w 12193149"/>
              <a:gd name="connsiteY146" fmla="*/ 2163671 h 2344739"/>
              <a:gd name="connsiteX147" fmla="*/ 4429691 w 12193149"/>
              <a:gd name="connsiteY147" fmla="*/ 2153020 h 2344739"/>
              <a:gd name="connsiteX148" fmla="*/ 4364023 w 12193149"/>
              <a:gd name="connsiteY148" fmla="*/ 2151674 h 2344739"/>
              <a:gd name="connsiteX149" fmla="*/ 4318114 w 12193149"/>
              <a:gd name="connsiteY149" fmla="*/ 2158289 h 2344739"/>
              <a:gd name="connsiteX150" fmla="*/ 4316258 w 12193149"/>
              <a:gd name="connsiteY150" fmla="*/ 2156948 h 2344739"/>
              <a:gd name="connsiteX151" fmla="*/ 4296292 w 12193149"/>
              <a:gd name="connsiteY151" fmla="*/ 2155069 h 2344739"/>
              <a:gd name="connsiteX152" fmla="*/ 4291212 w 12193149"/>
              <a:gd name="connsiteY152" fmla="*/ 2157986 h 2344739"/>
              <a:gd name="connsiteX153" fmla="*/ 4277290 w 12193149"/>
              <a:gd name="connsiteY153" fmla="*/ 2157740 h 2344739"/>
              <a:gd name="connsiteX154" fmla="*/ 4249265 w 12193149"/>
              <a:gd name="connsiteY154" fmla="*/ 2160064 h 2344739"/>
              <a:gd name="connsiteX155" fmla="*/ 4203199 w 12193149"/>
              <a:gd name="connsiteY155" fmla="*/ 2157269 h 2344739"/>
              <a:gd name="connsiteX156" fmla="*/ 4202893 w 12193149"/>
              <a:gd name="connsiteY156" fmla="*/ 2156010 h 2344739"/>
              <a:gd name="connsiteX157" fmla="*/ 4192396 w 12193149"/>
              <a:gd name="connsiteY157" fmla="*/ 2150376 h 2344739"/>
              <a:gd name="connsiteX158" fmla="*/ 4143893 w 12193149"/>
              <a:gd name="connsiteY158" fmla="*/ 2134511 h 2344739"/>
              <a:gd name="connsiteX159" fmla="*/ 4084245 w 12193149"/>
              <a:gd name="connsiteY159" fmla="*/ 2107978 h 2344739"/>
              <a:gd name="connsiteX160" fmla="*/ 4075694 w 12193149"/>
              <a:gd name="connsiteY160" fmla="*/ 2107143 h 2344739"/>
              <a:gd name="connsiteX161" fmla="*/ 4075575 w 12193149"/>
              <a:gd name="connsiteY161" fmla="*/ 2106844 h 2344739"/>
              <a:gd name="connsiteX162" fmla="*/ 4066658 w 12193149"/>
              <a:gd name="connsiteY162" fmla="*/ 2105400 h 2344739"/>
              <a:gd name="connsiteX163" fmla="*/ 4060102 w 12193149"/>
              <a:gd name="connsiteY163" fmla="*/ 2105618 h 2344739"/>
              <a:gd name="connsiteX164" fmla="*/ 4043512 w 12193149"/>
              <a:gd name="connsiteY164" fmla="*/ 2103997 h 2344739"/>
              <a:gd name="connsiteX165" fmla="*/ 4038145 w 12193149"/>
              <a:gd name="connsiteY165" fmla="*/ 2101563 h 2344739"/>
              <a:gd name="connsiteX166" fmla="*/ 4036511 w 12193149"/>
              <a:gd name="connsiteY166" fmla="*/ 2097896 h 2344739"/>
              <a:gd name="connsiteX167" fmla="*/ 4034926 w 12193149"/>
              <a:gd name="connsiteY167" fmla="*/ 2098131 h 2344739"/>
              <a:gd name="connsiteX168" fmla="*/ 4005686 w 12193149"/>
              <a:gd name="connsiteY168" fmla="*/ 2085563 h 2344739"/>
              <a:gd name="connsiteX169" fmla="*/ 3937994 w 12193149"/>
              <a:gd name="connsiteY169" fmla="*/ 2068106 h 2344739"/>
              <a:gd name="connsiteX170" fmla="*/ 3898423 w 12193149"/>
              <a:gd name="connsiteY170" fmla="*/ 2062451 h 2344739"/>
              <a:gd name="connsiteX171" fmla="*/ 3790908 w 12193149"/>
              <a:gd name="connsiteY171" fmla="*/ 2042213 h 2344739"/>
              <a:gd name="connsiteX172" fmla="*/ 3683661 w 12193149"/>
              <a:gd name="connsiteY172" fmla="*/ 2018290 h 2344739"/>
              <a:gd name="connsiteX173" fmla="*/ 3611183 w 12193149"/>
              <a:gd name="connsiteY173" fmla="*/ 1986019 h 2344739"/>
              <a:gd name="connsiteX174" fmla="*/ 3605003 w 12193149"/>
              <a:gd name="connsiteY174" fmla="*/ 1987381 h 2344739"/>
              <a:gd name="connsiteX175" fmla="*/ 3595884 w 12193149"/>
              <a:gd name="connsiteY175" fmla="*/ 1987545 h 2344739"/>
              <a:gd name="connsiteX176" fmla="*/ 3595649 w 12193149"/>
              <a:gd name="connsiteY176" fmla="*/ 1987276 h 2344739"/>
              <a:gd name="connsiteX177" fmla="*/ 3587126 w 12193149"/>
              <a:gd name="connsiteY177" fmla="*/ 1987966 h 2344739"/>
              <a:gd name="connsiteX178" fmla="*/ 3537283 w 12193149"/>
              <a:gd name="connsiteY178" fmla="*/ 1978267 h 2344739"/>
              <a:gd name="connsiteX179" fmla="*/ 3474371 w 12193149"/>
              <a:gd name="connsiteY179" fmla="*/ 1974606 h 2344739"/>
              <a:gd name="connsiteX180" fmla="*/ 3401876 w 12193149"/>
              <a:gd name="connsiteY180" fmla="*/ 1962558 h 2344739"/>
              <a:gd name="connsiteX181" fmla="*/ 3365036 w 12193149"/>
              <a:gd name="connsiteY181" fmla="*/ 1979510 h 2344739"/>
              <a:gd name="connsiteX182" fmla="*/ 3345174 w 12193149"/>
              <a:gd name="connsiteY182" fmla="*/ 1981192 h 2344739"/>
              <a:gd name="connsiteX183" fmla="*/ 3342846 w 12193149"/>
              <a:gd name="connsiteY183" fmla="*/ 1980217 h 2344739"/>
              <a:gd name="connsiteX184" fmla="*/ 3263504 w 12193149"/>
              <a:gd name="connsiteY184" fmla="*/ 1986094 h 2344739"/>
              <a:gd name="connsiteX185" fmla="*/ 3143704 w 12193149"/>
              <a:gd name="connsiteY185" fmla="*/ 1993869 h 2344739"/>
              <a:gd name="connsiteX186" fmla="*/ 3031439 w 12193149"/>
              <a:gd name="connsiteY186" fmla="*/ 1996512 h 2344739"/>
              <a:gd name="connsiteX187" fmla="*/ 2782717 w 12193149"/>
              <a:gd name="connsiteY187" fmla="*/ 2018333 h 2344739"/>
              <a:gd name="connsiteX188" fmla="*/ 2647675 w 12193149"/>
              <a:gd name="connsiteY188" fmla="*/ 2028869 h 2344739"/>
              <a:gd name="connsiteX189" fmla="*/ 2569176 w 12193149"/>
              <a:gd name="connsiteY189" fmla="*/ 2002628 h 2344739"/>
              <a:gd name="connsiteX190" fmla="*/ 2444403 w 12193149"/>
              <a:gd name="connsiteY190" fmla="*/ 2016529 h 2344739"/>
              <a:gd name="connsiteX191" fmla="*/ 2316260 w 12193149"/>
              <a:gd name="connsiteY191" fmla="*/ 2024996 h 2344739"/>
              <a:gd name="connsiteX192" fmla="*/ 2209726 w 12193149"/>
              <a:gd name="connsiteY192" fmla="*/ 2019763 h 2344739"/>
              <a:gd name="connsiteX193" fmla="*/ 2095813 w 12193149"/>
              <a:gd name="connsiteY193" fmla="*/ 2003052 h 2344739"/>
              <a:gd name="connsiteX194" fmla="*/ 1998504 w 12193149"/>
              <a:gd name="connsiteY194" fmla="*/ 1995032 h 2344739"/>
              <a:gd name="connsiteX195" fmla="*/ 1929320 w 12193149"/>
              <a:gd name="connsiteY195" fmla="*/ 2016977 h 2344739"/>
              <a:gd name="connsiteX196" fmla="*/ 1922798 w 12193149"/>
              <a:gd name="connsiteY196" fmla="*/ 2012146 h 2344739"/>
              <a:gd name="connsiteX197" fmla="*/ 1874228 w 12193149"/>
              <a:gd name="connsiteY197" fmla="*/ 2013741 h 2344739"/>
              <a:gd name="connsiteX198" fmla="*/ 1787803 w 12193149"/>
              <a:gd name="connsiteY198" fmla="*/ 2041363 h 2344739"/>
              <a:gd name="connsiteX199" fmla="*/ 1739352 w 12193149"/>
              <a:gd name="connsiteY199" fmla="*/ 2036312 h 2344739"/>
              <a:gd name="connsiteX200" fmla="*/ 1676219 w 12193149"/>
              <a:gd name="connsiteY200" fmla="*/ 2019963 h 2344739"/>
              <a:gd name="connsiteX201" fmla="*/ 1609817 w 12193149"/>
              <a:gd name="connsiteY201" fmla="*/ 2013066 h 2344739"/>
              <a:gd name="connsiteX202" fmla="*/ 1497258 w 12193149"/>
              <a:gd name="connsiteY202" fmla="*/ 1987476 h 2344739"/>
              <a:gd name="connsiteX203" fmla="*/ 1151127 w 12193149"/>
              <a:gd name="connsiteY203" fmla="*/ 1938041 h 2344739"/>
              <a:gd name="connsiteX204" fmla="*/ 859417 w 12193149"/>
              <a:gd name="connsiteY204" fmla="*/ 1928608 h 2344739"/>
              <a:gd name="connsiteX205" fmla="*/ 838688 w 12193149"/>
              <a:gd name="connsiteY205" fmla="*/ 1929821 h 2344739"/>
              <a:gd name="connsiteX206" fmla="*/ 817957 w 12193149"/>
              <a:gd name="connsiteY206" fmla="*/ 1927857 h 2344739"/>
              <a:gd name="connsiteX207" fmla="*/ 812654 w 12193149"/>
              <a:gd name="connsiteY207" fmla="*/ 1930751 h 2344739"/>
              <a:gd name="connsiteX208" fmla="*/ 721195 w 12193149"/>
              <a:gd name="connsiteY208" fmla="*/ 1929661 h 2344739"/>
              <a:gd name="connsiteX209" fmla="*/ 720890 w 12193149"/>
              <a:gd name="connsiteY209" fmla="*/ 1928399 h 2344739"/>
              <a:gd name="connsiteX210" fmla="*/ 710023 w 12193149"/>
              <a:gd name="connsiteY210" fmla="*/ 1922722 h 2344739"/>
              <a:gd name="connsiteX211" fmla="*/ 597940 w 12193149"/>
              <a:gd name="connsiteY211" fmla="*/ 1879864 h 2344739"/>
              <a:gd name="connsiteX212" fmla="*/ 579683 w 12193149"/>
              <a:gd name="connsiteY212" fmla="*/ 1877212 h 2344739"/>
              <a:gd name="connsiteX213" fmla="*/ 572865 w 12193149"/>
              <a:gd name="connsiteY213" fmla="*/ 1877401 h 2344739"/>
              <a:gd name="connsiteX214" fmla="*/ 446247 w 12193149"/>
              <a:gd name="connsiteY214" fmla="*/ 1839371 h 2344739"/>
              <a:gd name="connsiteX215" fmla="*/ 405163 w 12193149"/>
              <a:gd name="connsiteY215" fmla="*/ 1833548 h 2344739"/>
              <a:gd name="connsiteX216" fmla="*/ 293583 w 12193149"/>
              <a:gd name="connsiteY216" fmla="*/ 1812852 h 2344739"/>
              <a:gd name="connsiteX217" fmla="*/ 119529 w 12193149"/>
              <a:gd name="connsiteY217" fmla="*/ 1761047 h 2344739"/>
              <a:gd name="connsiteX218" fmla="*/ 16674 w 12193149"/>
              <a:gd name="connsiteY218" fmla="*/ 1758191 h 2344739"/>
              <a:gd name="connsiteX219" fmla="*/ 1150 w 12193149"/>
              <a:gd name="connsiteY219" fmla="*/ 1752722 h 2344739"/>
              <a:gd name="connsiteX220" fmla="*/ 1148 w 12193149"/>
              <a:gd name="connsiteY220" fmla="*/ 222213 h 2344739"/>
              <a:gd name="connsiteX221" fmla="*/ 1148 w 12193149"/>
              <a:gd name="connsiteY221"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585655 w 12193149"/>
              <a:gd name="connsiteY63" fmla="*/ 1795542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406539 w 12193149"/>
              <a:gd name="connsiteY105" fmla="*/ 2142468 h 2344739"/>
              <a:gd name="connsiteX106" fmla="*/ 7219707 w 12193149"/>
              <a:gd name="connsiteY106" fmla="*/ 2156680 h 2344739"/>
              <a:gd name="connsiteX107" fmla="*/ 7202249 w 12193149"/>
              <a:gd name="connsiteY107" fmla="*/ 2161230 h 2344739"/>
              <a:gd name="connsiteX108" fmla="*/ 7198152 w 12193149"/>
              <a:gd name="connsiteY108" fmla="*/ 2166588 h 2344739"/>
              <a:gd name="connsiteX109" fmla="*/ 7171956 w 12193149"/>
              <a:gd name="connsiteY109" fmla="*/ 2171236 h 2344739"/>
              <a:gd name="connsiteX110" fmla="*/ 7098136 w 12193149"/>
              <a:gd name="connsiteY110" fmla="*/ 2183464 h 2344739"/>
              <a:gd name="connsiteX111" fmla="*/ 7019644 w 12193149"/>
              <a:gd name="connsiteY111" fmla="*/ 2183090 h 2344739"/>
              <a:gd name="connsiteX112" fmla="*/ 6905294 w 12193149"/>
              <a:gd name="connsiteY112" fmla="*/ 2212596 h 2344739"/>
              <a:gd name="connsiteX113" fmla="*/ 6709370 w 12193149"/>
              <a:gd name="connsiteY113" fmla="*/ 2240551 h 2344739"/>
              <a:gd name="connsiteX114" fmla="*/ 6550602 w 12193149"/>
              <a:gd name="connsiteY114" fmla="*/ 2269327 h 2344739"/>
              <a:gd name="connsiteX115" fmla="*/ 6318708 w 12193149"/>
              <a:gd name="connsiteY115" fmla="*/ 2316127 h 2344739"/>
              <a:gd name="connsiteX116" fmla="*/ 6169822 w 12193149"/>
              <a:gd name="connsiteY116" fmla="*/ 2318214 h 2344739"/>
              <a:gd name="connsiteX117" fmla="*/ 6074996 w 12193149"/>
              <a:gd name="connsiteY117" fmla="*/ 2338676 h 2344739"/>
              <a:gd name="connsiteX118" fmla="*/ 6069677 w 12193149"/>
              <a:gd name="connsiteY118" fmla="*/ 2337139 h 2344739"/>
              <a:gd name="connsiteX119" fmla="*/ 6049786 w 12193149"/>
              <a:gd name="connsiteY119" fmla="*/ 2337822 h 2344739"/>
              <a:gd name="connsiteX120" fmla="*/ 6042433 w 12193149"/>
              <a:gd name="connsiteY120" fmla="*/ 2329473 h 2344739"/>
              <a:gd name="connsiteX121" fmla="*/ 6011238 w 12193149"/>
              <a:gd name="connsiteY121" fmla="*/ 2324380 h 2344739"/>
              <a:gd name="connsiteX122" fmla="*/ 5958523 w 12193149"/>
              <a:gd name="connsiteY122" fmla="*/ 2328024 h 2344739"/>
              <a:gd name="connsiteX123" fmla="*/ 5760067 w 12193149"/>
              <a:gd name="connsiteY123" fmla="*/ 2343716 h 2344739"/>
              <a:gd name="connsiteX124" fmla="*/ 5628108 w 12193149"/>
              <a:gd name="connsiteY124" fmla="*/ 2344739 h 2344739"/>
              <a:gd name="connsiteX125" fmla="*/ 5472054 w 12193149"/>
              <a:gd name="connsiteY125" fmla="*/ 2330719 h 2344739"/>
              <a:gd name="connsiteX126" fmla="*/ 5433909 w 12193149"/>
              <a:gd name="connsiteY126" fmla="*/ 2319466 h 2344739"/>
              <a:gd name="connsiteX127" fmla="*/ 5382817 w 12193149"/>
              <a:gd name="connsiteY127" fmla="*/ 2301764 h 2344739"/>
              <a:gd name="connsiteX128" fmla="*/ 5262912 w 12193149"/>
              <a:gd name="connsiteY128" fmla="*/ 2281347 h 2344739"/>
              <a:gd name="connsiteX129" fmla="*/ 5224109 w 12193149"/>
              <a:gd name="connsiteY129" fmla="*/ 2270223 h 2344739"/>
              <a:gd name="connsiteX130" fmla="*/ 5175808 w 12193149"/>
              <a:gd name="connsiteY130" fmla="*/ 2267233 h 2344739"/>
              <a:gd name="connsiteX131" fmla="*/ 5157702 w 12193149"/>
              <a:gd name="connsiteY131" fmla="*/ 2260010 h 2344739"/>
              <a:gd name="connsiteX132" fmla="*/ 5143747 w 12193149"/>
              <a:gd name="connsiteY132" fmla="*/ 2256610 h 2344739"/>
              <a:gd name="connsiteX133" fmla="*/ 5140744 w 12193149"/>
              <a:gd name="connsiteY133" fmla="*/ 2254509 h 2344739"/>
              <a:gd name="connsiteX134" fmla="*/ 5122807 w 12193149"/>
              <a:gd name="connsiteY134" fmla="*/ 2243656 h 2344739"/>
              <a:gd name="connsiteX135" fmla="*/ 5066938 w 12193149"/>
              <a:gd name="connsiteY135" fmla="*/ 2250227 h 2344739"/>
              <a:gd name="connsiteX136" fmla="*/ 5012662 w 12193149"/>
              <a:gd name="connsiteY136" fmla="*/ 2233846 h 2344739"/>
              <a:gd name="connsiteX137" fmla="*/ 4841589 w 12193149"/>
              <a:gd name="connsiteY137" fmla="*/ 2209829 h 2344739"/>
              <a:gd name="connsiteX138" fmla="*/ 4763595 w 12193149"/>
              <a:gd name="connsiteY138" fmla="*/ 2182061 h 2344739"/>
              <a:gd name="connsiteX139" fmla="*/ 4724334 w 12193149"/>
              <a:gd name="connsiteY139" fmla="*/ 2173047 h 2344739"/>
              <a:gd name="connsiteX140" fmla="*/ 4722324 w 12193149"/>
              <a:gd name="connsiteY140" fmla="*/ 2172298 h 2344739"/>
              <a:gd name="connsiteX141" fmla="*/ 4723259 w 12193149"/>
              <a:gd name="connsiteY141" fmla="*/ 2172087 h 2344739"/>
              <a:gd name="connsiteX142" fmla="*/ 4718350 w 12193149"/>
              <a:gd name="connsiteY142" fmla="*/ 2170817 h 2344739"/>
              <a:gd name="connsiteX143" fmla="*/ 4722324 w 12193149"/>
              <a:gd name="connsiteY143" fmla="*/ 2172298 h 2344739"/>
              <a:gd name="connsiteX144" fmla="*/ 4716674 w 12193149"/>
              <a:gd name="connsiteY144" fmla="*/ 2173573 h 2344739"/>
              <a:gd name="connsiteX145" fmla="*/ 4516962 w 12193149"/>
              <a:gd name="connsiteY145" fmla="*/ 2163671 h 2344739"/>
              <a:gd name="connsiteX146" fmla="*/ 4429691 w 12193149"/>
              <a:gd name="connsiteY146" fmla="*/ 2153020 h 2344739"/>
              <a:gd name="connsiteX147" fmla="*/ 4364023 w 12193149"/>
              <a:gd name="connsiteY147" fmla="*/ 2151674 h 2344739"/>
              <a:gd name="connsiteX148" fmla="*/ 4318114 w 12193149"/>
              <a:gd name="connsiteY148" fmla="*/ 2158289 h 2344739"/>
              <a:gd name="connsiteX149" fmla="*/ 4316258 w 12193149"/>
              <a:gd name="connsiteY149" fmla="*/ 2156948 h 2344739"/>
              <a:gd name="connsiteX150" fmla="*/ 4296292 w 12193149"/>
              <a:gd name="connsiteY150" fmla="*/ 2155069 h 2344739"/>
              <a:gd name="connsiteX151" fmla="*/ 4291212 w 12193149"/>
              <a:gd name="connsiteY151" fmla="*/ 2157986 h 2344739"/>
              <a:gd name="connsiteX152" fmla="*/ 4277290 w 12193149"/>
              <a:gd name="connsiteY152" fmla="*/ 2157740 h 2344739"/>
              <a:gd name="connsiteX153" fmla="*/ 4249265 w 12193149"/>
              <a:gd name="connsiteY153" fmla="*/ 2160064 h 2344739"/>
              <a:gd name="connsiteX154" fmla="*/ 4203199 w 12193149"/>
              <a:gd name="connsiteY154" fmla="*/ 2157269 h 2344739"/>
              <a:gd name="connsiteX155" fmla="*/ 4202893 w 12193149"/>
              <a:gd name="connsiteY155" fmla="*/ 2156010 h 2344739"/>
              <a:gd name="connsiteX156" fmla="*/ 4192396 w 12193149"/>
              <a:gd name="connsiteY156" fmla="*/ 2150376 h 2344739"/>
              <a:gd name="connsiteX157" fmla="*/ 4143893 w 12193149"/>
              <a:gd name="connsiteY157" fmla="*/ 2134511 h 2344739"/>
              <a:gd name="connsiteX158" fmla="*/ 4084245 w 12193149"/>
              <a:gd name="connsiteY158" fmla="*/ 2107978 h 2344739"/>
              <a:gd name="connsiteX159" fmla="*/ 4075694 w 12193149"/>
              <a:gd name="connsiteY159" fmla="*/ 2107143 h 2344739"/>
              <a:gd name="connsiteX160" fmla="*/ 4075575 w 12193149"/>
              <a:gd name="connsiteY160" fmla="*/ 2106844 h 2344739"/>
              <a:gd name="connsiteX161" fmla="*/ 4066658 w 12193149"/>
              <a:gd name="connsiteY161" fmla="*/ 2105400 h 2344739"/>
              <a:gd name="connsiteX162" fmla="*/ 4060102 w 12193149"/>
              <a:gd name="connsiteY162" fmla="*/ 2105618 h 2344739"/>
              <a:gd name="connsiteX163" fmla="*/ 4043512 w 12193149"/>
              <a:gd name="connsiteY163" fmla="*/ 2103997 h 2344739"/>
              <a:gd name="connsiteX164" fmla="*/ 4038145 w 12193149"/>
              <a:gd name="connsiteY164" fmla="*/ 2101563 h 2344739"/>
              <a:gd name="connsiteX165" fmla="*/ 4036511 w 12193149"/>
              <a:gd name="connsiteY165" fmla="*/ 2097896 h 2344739"/>
              <a:gd name="connsiteX166" fmla="*/ 4034926 w 12193149"/>
              <a:gd name="connsiteY166" fmla="*/ 2098131 h 2344739"/>
              <a:gd name="connsiteX167" fmla="*/ 4005686 w 12193149"/>
              <a:gd name="connsiteY167" fmla="*/ 2085563 h 2344739"/>
              <a:gd name="connsiteX168" fmla="*/ 3937994 w 12193149"/>
              <a:gd name="connsiteY168" fmla="*/ 2068106 h 2344739"/>
              <a:gd name="connsiteX169" fmla="*/ 3898423 w 12193149"/>
              <a:gd name="connsiteY169" fmla="*/ 2062451 h 2344739"/>
              <a:gd name="connsiteX170" fmla="*/ 3790908 w 12193149"/>
              <a:gd name="connsiteY170" fmla="*/ 2042213 h 2344739"/>
              <a:gd name="connsiteX171" fmla="*/ 3683661 w 12193149"/>
              <a:gd name="connsiteY171" fmla="*/ 2018290 h 2344739"/>
              <a:gd name="connsiteX172" fmla="*/ 3611183 w 12193149"/>
              <a:gd name="connsiteY172" fmla="*/ 1986019 h 2344739"/>
              <a:gd name="connsiteX173" fmla="*/ 3605003 w 12193149"/>
              <a:gd name="connsiteY173" fmla="*/ 1987381 h 2344739"/>
              <a:gd name="connsiteX174" fmla="*/ 3595884 w 12193149"/>
              <a:gd name="connsiteY174" fmla="*/ 1987545 h 2344739"/>
              <a:gd name="connsiteX175" fmla="*/ 3595649 w 12193149"/>
              <a:gd name="connsiteY175" fmla="*/ 1987276 h 2344739"/>
              <a:gd name="connsiteX176" fmla="*/ 3587126 w 12193149"/>
              <a:gd name="connsiteY176" fmla="*/ 1987966 h 2344739"/>
              <a:gd name="connsiteX177" fmla="*/ 3537283 w 12193149"/>
              <a:gd name="connsiteY177" fmla="*/ 1978267 h 2344739"/>
              <a:gd name="connsiteX178" fmla="*/ 3474371 w 12193149"/>
              <a:gd name="connsiteY178" fmla="*/ 1974606 h 2344739"/>
              <a:gd name="connsiteX179" fmla="*/ 3401876 w 12193149"/>
              <a:gd name="connsiteY179" fmla="*/ 1962558 h 2344739"/>
              <a:gd name="connsiteX180" fmla="*/ 3365036 w 12193149"/>
              <a:gd name="connsiteY180" fmla="*/ 1979510 h 2344739"/>
              <a:gd name="connsiteX181" fmla="*/ 3345174 w 12193149"/>
              <a:gd name="connsiteY181" fmla="*/ 1981192 h 2344739"/>
              <a:gd name="connsiteX182" fmla="*/ 3342846 w 12193149"/>
              <a:gd name="connsiteY182" fmla="*/ 1980217 h 2344739"/>
              <a:gd name="connsiteX183" fmla="*/ 3263504 w 12193149"/>
              <a:gd name="connsiteY183" fmla="*/ 1986094 h 2344739"/>
              <a:gd name="connsiteX184" fmla="*/ 3143704 w 12193149"/>
              <a:gd name="connsiteY184" fmla="*/ 1993869 h 2344739"/>
              <a:gd name="connsiteX185" fmla="*/ 3031439 w 12193149"/>
              <a:gd name="connsiteY185" fmla="*/ 1996512 h 2344739"/>
              <a:gd name="connsiteX186" fmla="*/ 2782717 w 12193149"/>
              <a:gd name="connsiteY186" fmla="*/ 2018333 h 2344739"/>
              <a:gd name="connsiteX187" fmla="*/ 2647675 w 12193149"/>
              <a:gd name="connsiteY187" fmla="*/ 2028869 h 2344739"/>
              <a:gd name="connsiteX188" fmla="*/ 2569176 w 12193149"/>
              <a:gd name="connsiteY188" fmla="*/ 2002628 h 2344739"/>
              <a:gd name="connsiteX189" fmla="*/ 2444403 w 12193149"/>
              <a:gd name="connsiteY189" fmla="*/ 2016529 h 2344739"/>
              <a:gd name="connsiteX190" fmla="*/ 2316260 w 12193149"/>
              <a:gd name="connsiteY190" fmla="*/ 2024996 h 2344739"/>
              <a:gd name="connsiteX191" fmla="*/ 2209726 w 12193149"/>
              <a:gd name="connsiteY191" fmla="*/ 2019763 h 2344739"/>
              <a:gd name="connsiteX192" fmla="*/ 2095813 w 12193149"/>
              <a:gd name="connsiteY192" fmla="*/ 2003052 h 2344739"/>
              <a:gd name="connsiteX193" fmla="*/ 1998504 w 12193149"/>
              <a:gd name="connsiteY193" fmla="*/ 1995032 h 2344739"/>
              <a:gd name="connsiteX194" fmla="*/ 1929320 w 12193149"/>
              <a:gd name="connsiteY194" fmla="*/ 2016977 h 2344739"/>
              <a:gd name="connsiteX195" fmla="*/ 1922798 w 12193149"/>
              <a:gd name="connsiteY195" fmla="*/ 2012146 h 2344739"/>
              <a:gd name="connsiteX196" fmla="*/ 1874228 w 12193149"/>
              <a:gd name="connsiteY196" fmla="*/ 2013741 h 2344739"/>
              <a:gd name="connsiteX197" fmla="*/ 1787803 w 12193149"/>
              <a:gd name="connsiteY197" fmla="*/ 2041363 h 2344739"/>
              <a:gd name="connsiteX198" fmla="*/ 1739352 w 12193149"/>
              <a:gd name="connsiteY198" fmla="*/ 2036312 h 2344739"/>
              <a:gd name="connsiteX199" fmla="*/ 1676219 w 12193149"/>
              <a:gd name="connsiteY199" fmla="*/ 2019963 h 2344739"/>
              <a:gd name="connsiteX200" fmla="*/ 1609817 w 12193149"/>
              <a:gd name="connsiteY200" fmla="*/ 2013066 h 2344739"/>
              <a:gd name="connsiteX201" fmla="*/ 1497258 w 12193149"/>
              <a:gd name="connsiteY201" fmla="*/ 1987476 h 2344739"/>
              <a:gd name="connsiteX202" fmla="*/ 1151127 w 12193149"/>
              <a:gd name="connsiteY202" fmla="*/ 1938041 h 2344739"/>
              <a:gd name="connsiteX203" fmla="*/ 859417 w 12193149"/>
              <a:gd name="connsiteY203" fmla="*/ 1928608 h 2344739"/>
              <a:gd name="connsiteX204" fmla="*/ 838688 w 12193149"/>
              <a:gd name="connsiteY204" fmla="*/ 1929821 h 2344739"/>
              <a:gd name="connsiteX205" fmla="*/ 817957 w 12193149"/>
              <a:gd name="connsiteY205" fmla="*/ 1927857 h 2344739"/>
              <a:gd name="connsiteX206" fmla="*/ 812654 w 12193149"/>
              <a:gd name="connsiteY206" fmla="*/ 1930751 h 2344739"/>
              <a:gd name="connsiteX207" fmla="*/ 721195 w 12193149"/>
              <a:gd name="connsiteY207" fmla="*/ 1929661 h 2344739"/>
              <a:gd name="connsiteX208" fmla="*/ 720890 w 12193149"/>
              <a:gd name="connsiteY208" fmla="*/ 1928399 h 2344739"/>
              <a:gd name="connsiteX209" fmla="*/ 710023 w 12193149"/>
              <a:gd name="connsiteY209" fmla="*/ 1922722 h 2344739"/>
              <a:gd name="connsiteX210" fmla="*/ 597940 w 12193149"/>
              <a:gd name="connsiteY210" fmla="*/ 1879864 h 2344739"/>
              <a:gd name="connsiteX211" fmla="*/ 579683 w 12193149"/>
              <a:gd name="connsiteY211" fmla="*/ 1877212 h 2344739"/>
              <a:gd name="connsiteX212" fmla="*/ 572865 w 12193149"/>
              <a:gd name="connsiteY212" fmla="*/ 1877401 h 2344739"/>
              <a:gd name="connsiteX213" fmla="*/ 446247 w 12193149"/>
              <a:gd name="connsiteY213" fmla="*/ 1839371 h 2344739"/>
              <a:gd name="connsiteX214" fmla="*/ 405163 w 12193149"/>
              <a:gd name="connsiteY214" fmla="*/ 1833548 h 2344739"/>
              <a:gd name="connsiteX215" fmla="*/ 293583 w 12193149"/>
              <a:gd name="connsiteY215" fmla="*/ 1812852 h 2344739"/>
              <a:gd name="connsiteX216" fmla="*/ 119529 w 12193149"/>
              <a:gd name="connsiteY216" fmla="*/ 1761047 h 2344739"/>
              <a:gd name="connsiteX217" fmla="*/ 16674 w 12193149"/>
              <a:gd name="connsiteY217" fmla="*/ 1758191 h 2344739"/>
              <a:gd name="connsiteX218" fmla="*/ 1150 w 12193149"/>
              <a:gd name="connsiteY218" fmla="*/ 1752722 h 2344739"/>
              <a:gd name="connsiteX219" fmla="*/ 1148 w 12193149"/>
              <a:gd name="connsiteY219" fmla="*/ 222213 h 2344739"/>
              <a:gd name="connsiteX220" fmla="*/ 1148 w 12193149"/>
              <a:gd name="connsiteY220"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749767 w 12193149"/>
              <a:gd name="connsiteY23" fmla="*/ 872002 h 2344739"/>
              <a:gd name="connsiteX24" fmla="*/ 11590693 w 12193149"/>
              <a:gd name="connsiteY24" fmla="*/ 963777 h 2344739"/>
              <a:gd name="connsiteX25" fmla="*/ 11506817 w 12193149"/>
              <a:gd name="connsiteY25" fmla="*/ 1033623 h 2344739"/>
              <a:gd name="connsiteX26" fmla="*/ 11280332 w 12193149"/>
              <a:gd name="connsiteY26" fmla="*/ 1223571 h 2344739"/>
              <a:gd name="connsiteX27" fmla="*/ 11228309 w 12193149"/>
              <a:gd name="connsiteY27" fmla="*/ 1276236 h 2344739"/>
              <a:gd name="connsiteX28" fmla="*/ 11218087 w 12193149"/>
              <a:gd name="connsiteY28" fmla="*/ 1275961 h 2344739"/>
              <a:gd name="connsiteX29" fmla="*/ 11217184 w 12193149"/>
              <a:gd name="connsiteY29" fmla="*/ 1275018 h 2344739"/>
              <a:gd name="connsiteX30" fmla="*/ 11188885 w 12193149"/>
              <a:gd name="connsiteY30" fmla="*/ 1292383 h 2344739"/>
              <a:gd name="connsiteX31" fmla="*/ 11184501 w 12193149"/>
              <a:gd name="connsiteY31" fmla="*/ 1292525 h 2344739"/>
              <a:gd name="connsiteX32" fmla="*/ 11166854 w 12193149"/>
              <a:gd name="connsiteY32" fmla="*/ 1306612 h 2344739"/>
              <a:gd name="connsiteX33" fmla="*/ 11157311 w 12193149"/>
              <a:gd name="connsiteY33" fmla="*/ 1312414 h 2344739"/>
              <a:gd name="connsiteX34" fmla="*/ 11155496 w 12193149"/>
              <a:gd name="connsiteY34" fmla="*/ 1317097 h 2344739"/>
              <a:gd name="connsiteX35" fmla="*/ 11140961 w 12193149"/>
              <a:gd name="connsiteY35" fmla="*/ 1324115 h 2344739"/>
              <a:gd name="connsiteX36" fmla="*/ 11138961 w 12193149"/>
              <a:gd name="connsiteY36" fmla="*/ 1323772 h 2344739"/>
              <a:gd name="connsiteX37" fmla="*/ 11128208 w 12193149"/>
              <a:gd name="connsiteY37" fmla="*/ 1333832 h 2344739"/>
              <a:gd name="connsiteX38" fmla="*/ 11120691 w 12193149"/>
              <a:gd name="connsiteY38" fmla="*/ 1347424 h 2344739"/>
              <a:gd name="connsiteX39" fmla="*/ 10894683 w 12193149"/>
              <a:gd name="connsiteY39" fmla="*/ 1473399 h 2344739"/>
              <a:gd name="connsiteX40" fmla="*/ 10773300 w 12193149"/>
              <a:gd name="connsiteY40" fmla="*/ 1523191 h 2344739"/>
              <a:gd name="connsiteX41" fmla="*/ 10627668 w 12193149"/>
              <a:gd name="connsiteY41" fmla="*/ 1559229 h 2344739"/>
              <a:gd name="connsiteX42" fmla="*/ 10581895 w 12193149"/>
              <a:gd name="connsiteY42" fmla="*/ 1568689 h 2344739"/>
              <a:gd name="connsiteX43" fmla="*/ 10547790 w 12193149"/>
              <a:gd name="connsiteY43" fmla="*/ 1598423 h 2344739"/>
              <a:gd name="connsiteX44" fmla="*/ 10529643 w 12193149"/>
              <a:gd name="connsiteY44" fmla="*/ 1596907 h 2344739"/>
              <a:gd name="connsiteX45" fmla="*/ 10526446 w 12193149"/>
              <a:gd name="connsiteY45" fmla="*/ 1596411 h 2344739"/>
              <a:gd name="connsiteX46" fmla="*/ 10515129 w 12193149"/>
              <a:gd name="connsiteY46" fmla="*/ 1599537 h 2344739"/>
              <a:gd name="connsiteX47" fmla="*/ 10491735 w 12193149"/>
              <a:gd name="connsiteY47" fmla="*/ 1594156 h 2344739"/>
              <a:gd name="connsiteX48" fmla="*/ 10471418 w 12193149"/>
              <a:gd name="connsiteY48" fmla="*/ 1601693 h 2344739"/>
              <a:gd name="connsiteX49" fmla="*/ 10377042 w 12193149"/>
              <a:gd name="connsiteY49" fmla="*/ 1644598 h 2344739"/>
              <a:gd name="connsiteX50" fmla="*/ 10319338 w 12193149"/>
              <a:gd name="connsiteY50" fmla="*/ 1666221 h 2344739"/>
              <a:gd name="connsiteX51" fmla="*/ 10295467 w 12193149"/>
              <a:gd name="connsiteY51" fmla="*/ 1668079 h 2344739"/>
              <a:gd name="connsiteX52" fmla="*/ 10263443 w 12193149"/>
              <a:gd name="connsiteY52" fmla="*/ 1674948 h 2344739"/>
              <a:gd name="connsiteX53" fmla="*/ 10205418 w 12193149"/>
              <a:gd name="connsiteY53" fmla="*/ 1682149 h 2344739"/>
              <a:gd name="connsiteX54" fmla="*/ 10177759 w 12193149"/>
              <a:gd name="connsiteY54" fmla="*/ 1692943 h 2344739"/>
              <a:gd name="connsiteX55" fmla="*/ 10165070 w 12193149"/>
              <a:gd name="connsiteY55" fmla="*/ 1693739 h 2344739"/>
              <a:gd name="connsiteX56" fmla="*/ 10156308 w 12193149"/>
              <a:gd name="connsiteY56" fmla="*/ 1707487 h 2344739"/>
              <a:gd name="connsiteX57" fmla="*/ 10118267 w 12193149"/>
              <a:gd name="connsiteY57" fmla="*/ 1731142 h 2344739"/>
              <a:gd name="connsiteX58" fmla="*/ 10083317 w 12193149"/>
              <a:gd name="connsiteY58" fmla="*/ 1743296 h 2344739"/>
              <a:gd name="connsiteX59" fmla="*/ 10040388 w 12193149"/>
              <a:gd name="connsiteY59" fmla="*/ 1741632 h 2344739"/>
              <a:gd name="connsiteX60" fmla="*/ 9961167 w 12193149"/>
              <a:gd name="connsiteY60" fmla="*/ 1757147 h 2344739"/>
              <a:gd name="connsiteX61" fmla="*/ 9848940 w 12193149"/>
              <a:gd name="connsiteY61" fmla="*/ 1763915 h 2344739"/>
              <a:gd name="connsiteX62" fmla="*/ 9729457 w 12193149"/>
              <a:gd name="connsiteY62" fmla="*/ 1784122 h 2344739"/>
              <a:gd name="connsiteX63" fmla="*/ 9613704 w 12193149"/>
              <a:gd name="connsiteY63" fmla="*/ 1812371 h 2344739"/>
              <a:gd name="connsiteX64" fmla="*/ 9338590 w 12193149"/>
              <a:gd name="connsiteY64" fmla="*/ 1869293 h 2344739"/>
              <a:gd name="connsiteX65" fmla="*/ 9232518 w 12193149"/>
              <a:gd name="connsiteY65" fmla="*/ 1893149 h 2344739"/>
              <a:gd name="connsiteX66" fmla="*/ 9156690 w 12193149"/>
              <a:gd name="connsiteY66" fmla="*/ 1903228 h 2344739"/>
              <a:gd name="connsiteX67" fmla="*/ 9054601 w 12193149"/>
              <a:gd name="connsiteY67" fmla="*/ 1910755 h 2344739"/>
              <a:gd name="connsiteX68" fmla="*/ 9006634 w 12193149"/>
              <a:gd name="connsiteY68" fmla="*/ 1914040 h 2344739"/>
              <a:gd name="connsiteX69" fmla="*/ 9006349 w 12193149"/>
              <a:gd name="connsiteY69" fmla="*/ 1913800 h 2344739"/>
              <a:gd name="connsiteX70" fmla="*/ 8997380 w 12193149"/>
              <a:gd name="connsiteY70" fmla="*/ 1915011 h 2344739"/>
              <a:gd name="connsiteX71" fmla="*/ 8991542 w 12193149"/>
              <a:gd name="connsiteY71" fmla="*/ 1917072 h 2344739"/>
              <a:gd name="connsiteX72" fmla="*/ 8975485 w 12193149"/>
              <a:gd name="connsiteY72" fmla="*/ 1920298 h 2344739"/>
              <a:gd name="connsiteX73" fmla="*/ 8969159 w 12193149"/>
              <a:gd name="connsiteY73" fmla="*/ 1919598 h 2344739"/>
              <a:gd name="connsiteX74" fmla="*/ 8964196 w 12193149"/>
              <a:gd name="connsiteY74" fmla="*/ 1917373 h 2344739"/>
              <a:gd name="connsiteX75" fmla="*/ 8930136 w 12193149"/>
              <a:gd name="connsiteY75" fmla="*/ 1914185 h 2344739"/>
              <a:gd name="connsiteX76" fmla="*/ 8753592 w 12193149"/>
              <a:gd name="connsiteY76" fmla="*/ 1933417 h 2344739"/>
              <a:gd name="connsiteX77" fmla="*/ 8708995 w 12193149"/>
              <a:gd name="connsiteY77" fmla="*/ 1935518 h 2344739"/>
              <a:gd name="connsiteX78" fmla="*/ 8597219 w 12193149"/>
              <a:gd name="connsiteY78" fmla="*/ 1944090 h 2344739"/>
              <a:gd name="connsiteX79" fmla="*/ 8526378 w 12193149"/>
              <a:gd name="connsiteY79" fmla="*/ 1929248 h 2344739"/>
              <a:gd name="connsiteX80" fmla="*/ 8512131 w 12193149"/>
              <a:gd name="connsiteY80" fmla="*/ 1935163 h 2344739"/>
              <a:gd name="connsiteX81" fmla="*/ 8507315 w 12193149"/>
              <a:gd name="connsiteY81" fmla="*/ 1938164 h 2344739"/>
              <a:gd name="connsiteX82" fmla="*/ 8499116 w 12193149"/>
              <a:gd name="connsiteY82" fmla="*/ 1940902 h 2344739"/>
              <a:gd name="connsiteX83" fmla="*/ 8498742 w 12193149"/>
              <a:gd name="connsiteY83" fmla="*/ 1940723 h 2344739"/>
              <a:gd name="connsiteX84" fmla="*/ 8491397 w 12193149"/>
              <a:gd name="connsiteY84" fmla="*/ 1943773 h 2344739"/>
              <a:gd name="connsiteX85" fmla="*/ 8368330 w 12193149"/>
              <a:gd name="connsiteY85" fmla="*/ 1957815 h 2344739"/>
              <a:gd name="connsiteX86" fmla="*/ 8354947 w 12193149"/>
              <a:gd name="connsiteY86" fmla="*/ 1958009 h 2344739"/>
              <a:gd name="connsiteX87" fmla="*/ 8321252 w 12193149"/>
              <a:gd name="connsiteY87" fmla="*/ 1974587 h 2344739"/>
              <a:gd name="connsiteX88" fmla="*/ 8315581 w 12193149"/>
              <a:gd name="connsiteY88" fmla="*/ 1974913 h 2344739"/>
              <a:gd name="connsiteX89" fmla="*/ 8296322 w 12193149"/>
              <a:gd name="connsiteY89" fmla="*/ 1988808 h 2344739"/>
              <a:gd name="connsiteX90" fmla="*/ 8285424 w 12193149"/>
              <a:gd name="connsiteY90" fmla="*/ 1994631 h 2344739"/>
              <a:gd name="connsiteX91" fmla="*/ 8284298 w 12193149"/>
              <a:gd name="connsiteY91" fmla="*/ 1999074 h 2344739"/>
              <a:gd name="connsiteX92" fmla="*/ 8267224 w 12193149"/>
              <a:gd name="connsiteY92" fmla="*/ 2006249 h 2344739"/>
              <a:gd name="connsiteX93" fmla="*/ 8264525 w 12193149"/>
              <a:gd name="connsiteY93" fmla="*/ 2006019 h 2344739"/>
              <a:gd name="connsiteX94" fmla="*/ 8253181 w 12193149"/>
              <a:gd name="connsiteY94" fmla="*/ 2015862 h 2344739"/>
              <a:gd name="connsiteX95" fmla="*/ 8246982 w 12193149"/>
              <a:gd name="connsiteY95" fmla="*/ 2028854 h 2344739"/>
              <a:gd name="connsiteX96" fmla="*/ 8091420 w 12193149"/>
              <a:gd name="connsiteY96" fmla="*/ 2075015 h 2344739"/>
              <a:gd name="connsiteX97" fmla="*/ 7906555 w 12193149"/>
              <a:gd name="connsiteY97" fmla="*/ 2116988 h 2344739"/>
              <a:gd name="connsiteX98" fmla="*/ 7719893 w 12193149"/>
              <a:gd name="connsiteY98" fmla="*/ 2142703 h 2344739"/>
              <a:gd name="connsiteX99" fmla="*/ 7615495 w 12193149"/>
              <a:gd name="connsiteY99" fmla="*/ 2139232 h 2344739"/>
              <a:gd name="connsiteX100" fmla="*/ 7528691 w 12193149"/>
              <a:gd name="connsiteY100" fmla="*/ 2145060 h 2344739"/>
              <a:gd name="connsiteX101" fmla="*/ 7520719 w 12193149"/>
              <a:gd name="connsiteY101" fmla="*/ 2147613 h 2344739"/>
              <a:gd name="connsiteX102" fmla="*/ 7508559 w 12193149"/>
              <a:gd name="connsiteY102" fmla="*/ 2148948 h 2344739"/>
              <a:gd name="connsiteX103" fmla="*/ 7508188 w 12193149"/>
              <a:gd name="connsiteY103" fmla="*/ 2148621 h 2344739"/>
              <a:gd name="connsiteX104" fmla="*/ 7496943 w 12193149"/>
              <a:gd name="connsiteY104" fmla="*/ 2150573 h 2344739"/>
              <a:gd name="connsiteX105" fmla="*/ 7219707 w 12193149"/>
              <a:gd name="connsiteY105" fmla="*/ 2156680 h 2344739"/>
              <a:gd name="connsiteX106" fmla="*/ 7202249 w 12193149"/>
              <a:gd name="connsiteY106" fmla="*/ 2161230 h 2344739"/>
              <a:gd name="connsiteX107" fmla="*/ 7198152 w 12193149"/>
              <a:gd name="connsiteY107" fmla="*/ 2166588 h 2344739"/>
              <a:gd name="connsiteX108" fmla="*/ 7171956 w 12193149"/>
              <a:gd name="connsiteY108" fmla="*/ 2171236 h 2344739"/>
              <a:gd name="connsiteX109" fmla="*/ 7098136 w 12193149"/>
              <a:gd name="connsiteY109" fmla="*/ 2183464 h 2344739"/>
              <a:gd name="connsiteX110" fmla="*/ 7019644 w 12193149"/>
              <a:gd name="connsiteY110" fmla="*/ 2183090 h 2344739"/>
              <a:gd name="connsiteX111" fmla="*/ 6905294 w 12193149"/>
              <a:gd name="connsiteY111" fmla="*/ 2212596 h 2344739"/>
              <a:gd name="connsiteX112" fmla="*/ 6709370 w 12193149"/>
              <a:gd name="connsiteY112" fmla="*/ 2240551 h 2344739"/>
              <a:gd name="connsiteX113" fmla="*/ 6550602 w 12193149"/>
              <a:gd name="connsiteY113" fmla="*/ 2269327 h 2344739"/>
              <a:gd name="connsiteX114" fmla="*/ 6318708 w 12193149"/>
              <a:gd name="connsiteY114" fmla="*/ 2316127 h 2344739"/>
              <a:gd name="connsiteX115" fmla="*/ 6169822 w 12193149"/>
              <a:gd name="connsiteY115" fmla="*/ 2318214 h 2344739"/>
              <a:gd name="connsiteX116" fmla="*/ 6074996 w 12193149"/>
              <a:gd name="connsiteY116" fmla="*/ 2338676 h 2344739"/>
              <a:gd name="connsiteX117" fmla="*/ 6069677 w 12193149"/>
              <a:gd name="connsiteY117" fmla="*/ 2337139 h 2344739"/>
              <a:gd name="connsiteX118" fmla="*/ 6049786 w 12193149"/>
              <a:gd name="connsiteY118" fmla="*/ 2337822 h 2344739"/>
              <a:gd name="connsiteX119" fmla="*/ 6042433 w 12193149"/>
              <a:gd name="connsiteY119" fmla="*/ 2329473 h 2344739"/>
              <a:gd name="connsiteX120" fmla="*/ 6011238 w 12193149"/>
              <a:gd name="connsiteY120" fmla="*/ 2324380 h 2344739"/>
              <a:gd name="connsiteX121" fmla="*/ 5958523 w 12193149"/>
              <a:gd name="connsiteY121" fmla="*/ 2328024 h 2344739"/>
              <a:gd name="connsiteX122" fmla="*/ 5760067 w 12193149"/>
              <a:gd name="connsiteY122" fmla="*/ 2343716 h 2344739"/>
              <a:gd name="connsiteX123" fmla="*/ 5628108 w 12193149"/>
              <a:gd name="connsiteY123" fmla="*/ 2344739 h 2344739"/>
              <a:gd name="connsiteX124" fmla="*/ 5472054 w 12193149"/>
              <a:gd name="connsiteY124" fmla="*/ 2330719 h 2344739"/>
              <a:gd name="connsiteX125" fmla="*/ 5433909 w 12193149"/>
              <a:gd name="connsiteY125" fmla="*/ 2319466 h 2344739"/>
              <a:gd name="connsiteX126" fmla="*/ 5382817 w 12193149"/>
              <a:gd name="connsiteY126" fmla="*/ 2301764 h 2344739"/>
              <a:gd name="connsiteX127" fmla="*/ 5262912 w 12193149"/>
              <a:gd name="connsiteY127" fmla="*/ 2281347 h 2344739"/>
              <a:gd name="connsiteX128" fmla="*/ 5224109 w 12193149"/>
              <a:gd name="connsiteY128" fmla="*/ 2270223 h 2344739"/>
              <a:gd name="connsiteX129" fmla="*/ 5175808 w 12193149"/>
              <a:gd name="connsiteY129" fmla="*/ 2267233 h 2344739"/>
              <a:gd name="connsiteX130" fmla="*/ 5157702 w 12193149"/>
              <a:gd name="connsiteY130" fmla="*/ 2260010 h 2344739"/>
              <a:gd name="connsiteX131" fmla="*/ 5143747 w 12193149"/>
              <a:gd name="connsiteY131" fmla="*/ 2256610 h 2344739"/>
              <a:gd name="connsiteX132" fmla="*/ 5140744 w 12193149"/>
              <a:gd name="connsiteY132" fmla="*/ 2254509 h 2344739"/>
              <a:gd name="connsiteX133" fmla="*/ 5122807 w 12193149"/>
              <a:gd name="connsiteY133" fmla="*/ 2243656 h 2344739"/>
              <a:gd name="connsiteX134" fmla="*/ 5066938 w 12193149"/>
              <a:gd name="connsiteY134" fmla="*/ 2250227 h 2344739"/>
              <a:gd name="connsiteX135" fmla="*/ 5012662 w 12193149"/>
              <a:gd name="connsiteY135" fmla="*/ 2233846 h 2344739"/>
              <a:gd name="connsiteX136" fmla="*/ 4841589 w 12193149"/>
              <a:gd name="connsiteY136" fmla="*/ 2209829 h 2344739"/>
              <a:gd name="connsiteX137" fmla="*/ 4763595 w 12193149"/>
              <a:gd name="connsiteY137" fmla="*/ 2182061 h 2344739"/>
              <a:gd name="connsiteX138" fmla="*/ 4724334 w 12193149"/>
              <a:gd name="connsiteY138" fmla="*/ 2173047 h 2344739"/>
              <a:gd name="connsiteX139" fmla="*/ 4722324 w 12193149"/>
              <a:gd name="connsiteY139" fmla="*/ 2172298 h 2344739"/>
              <a:gd name="connsiteX140" fmla="*/ 4723259 w 12193149"/>
              <a:gd name="connsiteY140" fmla="*/ 2172087 h 2344739"/>
              <a:gd name="connsiteX141" fmla="*/ 4718350 w 12193149"/>
              <a:gd name="connsiteY141" fmla="*/ 2170817 h 2344739"/>
              <a:gd name="connsiteX142" fmla="*/ 4722324 w 12193149"/>
              <a:gd name="connsiteY142" fmla="*/ 2172298 h 2344739"/>
              <a:gd name="connsiteX143" fmla="*/ 4716674 w 12193149"/>
              <a:gd name="connsiteY143" fmla="*/ 2173573 h 2344739"/>
              <a:gd name="connsiteX144" fmla="*/ 4516962 w 12193149"/>
              <a:gd name="connsiteY144" fmla="*/ 2163671 h 2344739"/>
              <a:gd name="connsiteX145" fmla="*/ 4429691 w 12193149"/>
              <a:gd name="connsiteY145" fmla="*/ 2153020 h 2344739"/>
              <a:gd name="connsiteX146" fmla="*/ 4364023 w 12193149"/>
              <a:gd name="connsiteY146" fmla="*/ 2151674 h 2344739"/>
              <a:gd name="connsiteX147" fmla="*/ 4318114 w 12193149"/>
              <a:gd name="connsiteY147" fmla="*/ 2158289 h 2344739"/>
              <a:gd name="connsiteX148" fmla="*/ 4316258 w 12193149"/>
              <a:gd name="connsiteY148" fmla="*/ 2156948 h 2344739"/>
              <a:gd name="connsiteX149" fmla="*/ 4296292 w 12193149"/>
              <a:gd name="connsiteY149" fmla="*/ 2155069 h 2344739"/>
              <a:gd name="connsiteX150" fmla="*/ 4291212 w 12193149"/>
              <a:gd name="connsiteY150" fmla="*/ 2157986 h 2344739"/>
              <a:gd name="connsiteX151" fmla="*/ 4277290 w 12193149"/>
              <a:gd name="connsiteY151" fmla="*/ 2157740 h 2344739"/>
              <a:gd name="connsiteX152" fmla="*/ 4249265 w 12193149"/>
              <a:gd name="connsiteY152" fmla="*/ 2160064 h 2344739"/>
              <a:gd name="connsiteX153" fmla="*/ 4203199 w 12193149"/>
              <a:gd name="connsiteY153" fmla="*/ 2157269 h 2344739"/>
              <a:gd name="connsiteX154" fmla="*/ 4202893 w 12193149"/>
              <a:gd name="connsiteY154" fmla="*/ 2156010 h 2344739"/>
              <a:gd name="connsiteX155" fmla="*/ 4192396 w 12193149"/>
              <a:gd name="connsiteY155" fmla="*/ 2150376 h 2344739"/>
              <a:gd name="connsiteX156" fmla="*/ 4143893 w 12193149"/>
              <a:gd name="connsiteY156" fmla="*/ 2134511 h 2344739"/>
              <a:gd name="connsiteX157" fmla="*/ 4084245 w 12193149"/>
              <a:gd name="connsiteY157" fmla="*/ 2107978 h 2344739"/>
              <a:gd name="connsiteX158" fmla="*/ 4075694 w 12193149"/>
              <a:gd name="connsiteY158" fmla="*/ 2107143 h 2344739"/>
              <a:gd name="connsiteX159" fmla="*/ 4075575 w 12193149"/>
              <a:gd name="connsiteY159" fmla="*/ 2106844 h 2344739"/>
              <a:gd name="connsiteX160" fmla="*/ 4066658 w 12193149"/>
              <a:gd name="connsiteY160" fmla="*/ 2105400 h 2344739"/>
              <a:gd name="connsiteX161" fmla="*/ 4060102 w 12193149"/>
              <a:gd name="connsiteY161" fmla="*/ 2105618 h 2344739"/>
              <a:gd name="connsiteX162" fmla="*/ 4043512 w 12193149"/>
              <a:gd name="connsiteY162" fmla="*/ 2103997 h 2344739"/>
              <a:gd name="connsiteX163" fmla="*/ 4038145 w 12193149"/>
              <a:gd name="connsiteY163" fmla="*/ 2101563 h 2344739"/>
              <a:gd name="connsiteX164" fmla="*/ 4036511 w 12193149"/>
              <a:gd name="connsiteY164" fmla="*/ 2097896 h 2344739"/>
              <a:gd name="connsiteX165" fmla="*/ 4034926 w 12193149"/>
              <a:gd name="connsiteY165" fmla="*/ 2098131 h 2344739"/>
              <a:gd name="connsiteX166" fmla="*/ 4005686 w 12193149"/>
              <a:gd name="connsiteY166" fmla="*/ 2085563 h 2344739"/>
              <a:gd name="connsiteX167" fmla="*/ 3937994 w 12193149"/>
              <a:gd name="connsiteY167" fmla="*/ 2068106 h 2344739"/>
              <a:gd name="connsiteX168" fmla="*/ 3898423 w 12193149"/>
              <a:gd name="connsiteY168" fmla="*/ 2062451 h 2344739"/>
              <a:gd name="connsiteX169" fmla="*/ 3790908 w 12193149"/>
              <a:gd name="connsiteY169" fmla="*/ 2042213 h 2344739"/>
              <a:gd name="connsiteX170" fmla="*/ 3683661 w 12193149"/>
              <a:gd name="connsiteY170" fmla="*/ 2018290 h 2344739"/>
              <a:gd name="connsiteX171" fmla="*/ 3611183 w 12193149"/>
              <a:gd name="connsiteY171" fmla="*/ 1986019 h 2344739"/>
              <a:gd name="connsiteX172" fmla="*/ 3605003 w 12193149"/>
              <a:gd name="connsiteY172" fmla="*/ 1987381 h 2344739"/>
              <a:gd name="connsiteX173" fmla="*/ 3595884 w 12193149"/>
              <a:gd name="connsiteY173" fmla="*/ 1987545 h 2344739"/>
              <a:gd name="connsiteX174" fmla="*/ 3595649 w 12193149"/>
              <a:gd name="connsiteY174" fmla="*/ 1987276 h 2344739"/>
              <a:gd name="connsiteX175" fmla="*/ 3587126 w 12193149"/>
              <a:gd name="connsiteY175" fmla="*/ 1987966 h 2344739"/>
              <a:gd name="connsiteX176" fmla="*/ 3537283 w 12193149"/>
              <a:gd name="connsiteY176" fmla="*/ 1978267 h 2344739"/>
              <a:gd name="connsiteX177" fmla="*/ 3474371 w 12193149"/>
              <a:gd name="connsiteY177" fmla="*/ 1974606 h 2344739"/>
              <a:gd name="connsiteX178" fmla="*/ 3401876 w 12193149"/>
              <a:gd name="connsiteY178" fmla="*/ 1962558 h 2344739"/>
              <a:gd name="connsiteX179" fmla="*/ 3365036 w 12193149"/>
              <a:gd name="connsiteY179" fmla="*/ 1979510 h 2344739"/>
              <a:gd name="connsiteX180" fmla="*/ 3345174 w 12193149"/>
              <a:gd name="connsiteY180" fmla="*/ 1981192 h 2344739"/>
              <a:gd name="connsiteX181" fmla="*/ 3342846 w 12193149"/>
              <a:gd name="connsiteY181" fmla="*/ 1980217 h 2344739"/>
              <a:gd name="connsiteX182" fmla="*/ 3263504 w 12193149"/>
              <a:gd name="connsiteY182" fmla="*/ 1986094 h 2344739"/>
              <a:gd name="connsiteX183" fmla="*/ 3143704 w 12193149"/>
              <a:gd name="connsiteY183" fmla="*/ 1993869 h 2344739"/>
              <a:gd name="connsiteX184" fmla="*/ 3031439 w 12193149"/>
              <a:gd name="connsiteY184" fmla="*/ 1996512 h 2344739"/>
              <a:gd name="connsiteX185" fmla="*/ 2782717 w 12193149"/>
              <a:gd name="connsiteY185" fmla="*/ 2018333 h 2344739"/>
              <a:gd name="connsiteX186" fmla="*/ 2647675 w 12193149"/>
              <a:gd name="connsiteY186" fmla="*/ 2028869 h 2344739"/>
              <a:gd name="connsiteX187" fmla="*/ 2569176 w 12193149"/>
              <a:gd name="connsiteY187" fmla="*/ 2002628 h 2344739"/>
              <a:gd name="connsiteX188" fmla="*/ 2444403 w 12193149"/>
              <a:gd name="connsiteY188" fmla="*/ 2016529 h 2344739"/>
              <a:gd name="connsiteX189" fmla="*/ 2316260 w 12193149"/>
              <a:gd name="connsiteY189" fmla="*/ 2024996 h 2344739"/>
              <a:gd name="connsiteX190" fmla="*/ 2209726 w 12193149"/>
              <a:gd name="connsiteY190" fmla="*/ 2019763 h 2344739"/>
              <a:gd name="connsiteX191" fmla="*/ 2095813 w 12193149"/>
              <a:gd name="connsiteY191" fmla="*/ 2003052 h 2344739"/>
              <a:gd name="connsiteX192" fmla="*/ 1998504 w 12193149"/>
              <a:gd name="connsiteY192" fmla="*/ 1995032 h 2344739"/>
              <a:gd name="connsiteX193" fmla="*/ 1929320 w 12193149"/>
              <a:gd name="connsiteY193" fmla="*/ 2016977 h 2344739"/>
              <a:gd name="connsiteX194" fmla="*/ 1922798 w 12193149"/>
              <a:gd name="connsiteY194" fmla="*/ 2012146 h 2344739"/>
              <a:gd name="connsiteX195" fmla="*/ 1874228 w 12193149"/>
              <a:gd name="connsiteY195" fmla="*/ 2013741 h 2344739"/>
              <a:gd name="connsiteX196" fmla="*/ 1787803 w 12193149"/>
              <a:gd name="connsiteY196" fmla="*/ 2041363 h 2344739"/>
              <a:gd name="connsiteX197" fmla="*/ 1739352 w 12193149"/>
              <a:gd name="connsiteY197" fmla="*/ 2036312 h 2344739"/>
              <a:gd name="connsiteX198" fmla="*/ 1676219 w 12193149"/>
              <a:gd name="connsiteY198" fmla="*/ 2019963 h 2344739"/>
              <a:gd name="connsiteX199" fmla="*/ 1609817 w 12193149"/>
              <a:gd name="connsiteY199" fmla="*/ 2013066 h 2344739"/>
              <a:gd name="connsiteX200" fmla="*/ 1497258 w 12193149"/>
              <a:gd name="connsiteY200" fmla="*/ 1987476 h 2344739"/>
              <a:gd name="connsiteX201" fmla="*/ 1151127 w 12193149"/>
              <a:gd name="connsiteY201" fmla="*/ 1938041 h 2344739"/>
              <a:gd name="connsiteX202" fmla="*/ 859417 w 12193149"/>
              <a:gd name="connsiteY202" fmla="*/ 1928608 h 2344739"/>
              <a:gd name="connsiteX203" fmla="*/ 838688 w 12193149"/>
              <a:gd name="connsiteY203" fmla="*/ 1929821 h 2344739"/>
              <a:gd name="connsiteX204" fmla="*/ 817957 w 12193149"/>
              <a:gd name="connsiteY204" fmla="*/ 1927857 h 2344739"/>
              <a:gd name="connsiteX205" fmla="*/ 812654 w 12193149"/>
              <a:gd name="connsiteY205" fmla="*/ 1930751 h 2344739"/>
              <a:gd name="connsiteX206" fmla="*/ 721195 w 12193149"/>
              <a:gd name="connsiteY206" fmla="*/ 1929661 h 2344739"/>
              <a:gd name="connsiteX207" fmla="*/ 720890 w 12193149"/>
              <a:gd name="connsiteY207" fmla="*/ 1928399 h 2344739"/>
              <a:gd name="connsiteX208" fmla="*/ 710023 w 12193149"/>
              <a:gd name="connsiteY208" fmla="*/ 1922722 h 2344739"/>
              <a:gd name="connsiteX209" fmla="*/ 597940 w 12193149"/>
              <a:gd name="connsiteY209" fmla="*/ 1879864 h 2344739"/>
              <a:gd name="connsiteX210" fmla="*/ 579683 w 12193149"/>
              <a:gd name="connsiteY210" fmla="*/ 1877212 h 2344739"/>
              <a:gd name="connsiteX211" fmla="*/ 572865 w 12193149"/>
              <a:gd name="connsiteY211" fmla="*/ 1877401 h 2344739"/>
              <a:gd name="connsiteX212" fmla="*/ 446247 w 12193149"/>
              <a:gd name="connsiteY212" fmla="*/ 1839371 h 2344739"/>
              <a:gd name="connsiteX213" fmla="*/ 405163 w 12193149"/>
              <a:gd name="connsiteY213" fmla="*/ 1833548 h 2344739"/>
              <a:gd name="connsiteX214" fmla="*/ 293583 w 12193149"/>
              <a:gd name="connsiteY214" fmla="*/ 1812852 h 2344739"/>
              <a:gd name="connsiteX215" fmla="*/ 119529 w 12193149"/>
              <a:gd name="connsiteY215" fmla="*/ 1761047 h 2344739"/>
              <a:gd name="connsiteX216" fmla="*/ 16674 w 12193149"/>
              <a:gd name="connsiteY216" fmla="*/ 1758191 h 2344739"/>
              <a:gd name="connsiteX217" fmla="*/ 1150 w 12193149"/>
              <a:gd name="connsiteY217" fmla="*/ 1752722 h 2344739"/>
              <a:gd name="connsiteX218" fmla="*/ 1148 w 12193149"/>
              <a:gd name="connsiteY218" fmla="*/ 222213 h 2344739"/>
              <a:gd name="connsiteX219" fmla="*/ 1148 w 12193149"/>
              <a:gd name="connsiteY219"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8 w 12193149"/>
              <a:gd name="connsiteY3" fmla="*/ 389190 h 2344739"/>
              <a:gd name="connsiteX4" fmla="*/ 12193149 w 12193149"/>
              <a:gd name="connsiteY4" fmla="*/ 579739 h 2344739"/>
              <a:gd name="connsiteX5" fmla="*/ 12185986 w 12193149"/>
              <a:gd name="connsiteY5" fmla="*/ 584189 h 2344739"/>
              <a:gd name="connsiteX6" fmla="*/ 12156363 w 12193149"/>
              <a:gd name="connsiteY6" fmla="*/ 597366 h 2344739"/>
              <a:gd name="connsiteX7" fmla="*/ 12139215 w 12193149"/>
              <a:gd name="connsiteY7" fmla="*/ 623179 h 2344739"/>
              <a:gd name="connsiteX8" fmla="*/ 12126327 w 12193149"/>
              <a:gd name="connsiteY8" fmla="*/ 624690 h 2344739"/>
              <a:gd name="connsiteX9" fmla="*/ 12124007 w 12193149"/>
              <a:gd name="connsiteY9" fmla="*/ 624794 h 2344739"/>
              <a:gd name="connsiteX10" fmla="*/ 12116854 w 12193149"/>
              <a:gd name="connsiteY10" fmla="*/ 628608 h 2344739"/>
              <a:gd name="connsiteX11" fmla="*/ 12099497 w 12193149"/>
              <a:gd name="connsiteY11" fmla="*/ 628139 h 2344739"/>
              <a:gd name="connsiteX12" fmla="*/ 12087073 w 12193149"/>
              <a:gd name="connsiteY12" fmla="*/ 636341 h 2344739"/>
              <a:gd name="connsiteX13" fmla="*/ 12031073 w 12193149"/>
              <a:gd name="connsiteY13" fmla="*/ 680009 h 2344739"/>
              <a:gd name="connsiteX14" fmla="*/ 11995833 w 12193149"/>
              <a:gd name="connsiteY14" fmla="*/ 703458 h 2344739"/>
              <a:gd name="connsiteX15" fmla="*/ 11979717 w 12193149"/>
              <a:gd name="connsiteY15" fmla="*/ 708161 h 2344739"/>
              <a:gd name="connsiteX16" fmla="*/ 11959046 w 12193149"/>
              <a:gd name="connsiteY16" fmla="*/ 717558 h 2344739"/>
              <a:gd name="connsiteX17" fmla="*/ 11920454 w 12193149"/>
              <a:gd name="connsiteY17" fmla="*/ 730883 h 2344739"/>
              <a:gd name="connsiteX18" fmla="*/ 11903656 w 12193149"/>
              <a:gd name="connsiteY18" fmla="*/ 742426 h 2344739"/>
              <a:gd name="connsiteX19" fmla="*/ 11895048 w 12193149"/>
              <a:gd name="connsiteY19" fmla="*/ 744791 h 2344739"/>
              <a:gd name="connsiteX20" fmla="*/ 11891968 w 12193149"/>
              <a:gd name="connsiteY20" fmla="*/ 755729 h 2344739"/>
              <a:gd name="connsiteX21" fmla="*/ 11870776 w 12193149"/>
              <a:gd name="connsiteY21" fmla="*/ 777816 h 2344739"/>
              <a:gd name="connsiteX22" fmla="*/ 11813376 w 12193149"/>
              <a:gd name="connsiteY22" fmla="*/ 797659 h 2344739"/>
              <a:gd name="connsiteX23" fmla="*/ 11590693 w 12193149"/>
              <a:gd name="connsiteY23" fmla="*/ 963777 h 2344739"/>
              <a:gd name="connsiteX24" fmla="*/ 11506817 w 12193149"/>
              <a:gd name="connsiteY24" fmla="*/ 1033623 h 2344739"/>
              <a:gd name="connsiteX25" fmla="*/ 11280332 w 12193149"/>
              <a:gd name="connsiteY25" fmla="*/ 1223571 h 2344739"/>
              <a:gd name="connsiteX26" fmla="*/ 11228309 w 12193149"/>
              <a:gd name="connsiteY26" fmla="*/ 1276236 h 2344739"/>
              <a:gd name="connsiteX27" fmla="*/ 11218087 w 12193149"/>
              <a:gd name="connsiteY27" fmla="*/ 1275961 h 2344739"/>
              <a:gd name="connsiteX28" fmla="*/ 11217184 w 12193149"/>
              <a:gd name="connsiteY28" fmla="*/ 1275018 h 2344739"/>
              <a:gd name="connsiteX29" fmla="*/ 11188885 w 12193149"/>
              <a:gd name="connsiteY29" fmla="*/ 1292383 h 2344739"/>
              <a:gd name="connsiteX30" fmla="*/ 11184501 w 12193149"/>
              <a:gd name="connsiteY30" fmla="*/ 1292525 h 2344739"/>
              <a:gd name="connsiteX31" fmla="*/ 11166854 w 12193149"/>
              <a:gd name="connsiteY31" fmla="*/ 1306612 h 2344739"/>
              <a:gd name="connsiteX32" fmla="*/ 11157311 w 12193149"/>
              <a:gd name="connsiteY32" fmla="*/ 1312414 h 2344739"/>
              <a:gd name="connsiteX33" fmla="*/ 11155496 w 12193149"/>
              <a:gd name="connsiteY33" fmla="*/ 1317097 h 2344739"/>
              <a:gd name="connsiteX34" fmla="*/ 11140961 w 12193149"/>
              <a:gd name="connsiteY34" fmla="*/ 1324115 h 2344739"/>
              <a:gd name="connsiteX35" fmla="*/ 11138961 w 12193149"/>
              <a:gd name="connsiteY35" fmla="*/ 1323772 h 2344739"/>
              <a:gd name="connsiteX36" fmla="*/ 11128208 w 12193149"/>
              <a:gd name="connsiteY36" fmla="*/ 1333832 h 2344739"/>
              <a:gd name="connsiteX37" fmla="*/ 11120691 w 12193149"/>
              <a:gd name="connsiteY37" fmla="*/ 1347424 h 2344739"/>
              <a:gd name="connsiteX38" fmla="*/ 10894683 w 12193149"/>
              <a:gd name="connsiteY38" fmla="*/ 1473399 h 2344739"/>
              <a:gd name="connsiteX39" fmla="*/ 10773300 w 12193149"/>
              <a:gd name="connsiteY39" fmla="*/ 1523191 h 2344739"/>
              <a:gd name="connsiteX40" fmla="*/ 10627668 w 12193149"/>
              <a:gd name="connsiteY40" fmla="*/ 1559229 h 2344739"/>
              <a:gd name="connsiteX41" fmla="*/ 10581895 w 12193149"/>
              <a:gd name="connsiteY41" fmla="*/ 1568689 h 2344739"/>
              <a:gd name="connsiteX42" fmla="*/ 10547790 w 12193149"/>
              <a:gd name="connsiteY42" fmla="*/ 1598423 h 2344739"/>
              <a:gd name="connsiteX43" fmla="*/ 10529643 w 12193149"/>
              <a:gd name="connsiteY43" fmla="*/ 1596907 h 2344739"/>
              <a:gd name="connsiteX44" fmla="*/ 10526446 w 12193149"/>
              <a:gd name="connsiteY44" fmla="*/ 1596411 h 2344739"/>
              <a:gd name="connsiteX45" fmla="*/ 10515129 w 12193149"/>
              <a:gd name="connsiteY45" fmla="*/ 1599537 h 2344739"/>
              <a:gd name="connsiteX46" fmla="*/ 10491735 w 12193149"/>
              <a:gd name="connsiteY46" fmla="*/ 1594156 h 2344739"/>
              <a:gd name="connsiteX47" fmla="*/ 10471418 w 12193149"/>
              <a:gd name="connsiteY47" fmla="*/ 1601693 h 2344739"/>
              <a:gd name="connsiteX48" fmla="*/ 10377042 w 12193149"/>
              <a:gd name="connsiteY48" fmla="*/ 1644598 h 2344739"/>
              <a:gd name="connsiteX49" fmla="*/ 10319338 w 12193149"/>
              <a:gd name="connsiteY49" fmla="*/ 1666221 h 2344739"/>
              <a:gd name="connsiteX50" fmla="*/ 10295467 w 12193149"/>
              <a:gd name="connsiteY50" fmla="*/ 1668079 h 2344739"/>
              <a:gd name="connsiteX51" fmla="*/ 10263443 w 12193149"/>
              <a:gd name="connsiteY51" fmla="*/ 1674948 h 2344739"/>
              <a:gd name="connsiteX52" fmla="*/ 10205418 w 12193149"/>
              <a:gd name="connsiteY52" fmla="*/ 1682149 h 2344739"/>
              <a:gd name="connsiteX53" fmla="*/ 10177759 w 12193149"/>
              <a:gd name="connsiteY53" fmla="*/ 1692943 h 2344739"/>
              <a:gd name="connsiteX54" fmla="*/ 10165070 w 12193149"/>
              <a:gd name="connsiteY54" fmla="*/ 1693739 h 2344739"/>
              <a:gd name="connsiteX55" fmla="*/ 10156308 w 12193149"/>
              <a:gd name="connsiteY55" fmla="*/ 1707487 h 2344739"/>
              <a:gd name="connsiteX56" fmla="*/ 10118267 w 12193149"/>
              <a:gd name="connsiteY56" fmla="*/ 1731142 h 2344739"/>
              <a:gd name="connsiteX57" fmla="*/ 10083317 w 12193149"/>
              <a:gd name="connsiteY57" fmla="*/ 1743296 h 2344739"/>
              <a:gd name="connsiteX58" fmla="*/ 10040388 w 12193149"/>
              <a:gd name="connsiteY58" fmla="*/ 1741632 h 2344739"/>
              <a:gd name="connsiteX59" fmla="*/ 9961167 w 12193149"/>
              <a:gd name="connsiteY59" fmla="*/ 1757147 h 2344739"/>
              <a:gd name="connsiteX60" fmla="*/ 9848940 w 12193149"/>
              <a:gd name="connsiteY60" fmla="*/ 1763915 h 2344739"/>
              <a:gd name="connsiteX61" fmla="*/ 9729457 w 12193149"/>
              <a:gd name="connsiteY61" fmla="*/ 1784122 h 2344739"/>
              <a:gd name="connsiteX62" fmla="*/ 9613704 w 12193149"/>
              <a:gd name="connsiteY62" fmla="*/ 1812371 h 2344739"/>
              <a:gd name="connsiteX63" fmla="*/ 9338590 w 12193149"/>
              <a:gd name="connsiteY63" fmla="*/ 1869293 h 2344739"/>
              <a:gd name="connsiteX64" fmla="*/ 9232518 w 12193149"/>
              <a:gd name="connsiteY64" fmla="*/ 1893149 h 2344739"/>
              <a:gd name="connsiteX65" fmla="*/ 9156690 w 12193149"/>
              <a:gd name="connsiteY65" fmla="*/ 1903228 h 2344739"/>
              <a:gd name="connsiteX66" fmla="*/ 9054601 w 12193149"/>
              <a:gd name="connsiteY66" fmla="*/ 1910755 h 2344739"/>
              <a:gd name="connsiteX67" fmla="*/ 9006634 w 12193149"/>
              <a:gd name="connsiteY67" fmla="*/ 1914040 h 2344739"/>
              <a:gd name="connsiteX68" fmla="*/ 9006349 w 12193149"/>
              <a:gd name="connsiteY68" fmla="*/ 1913800 h 2344739"/>
              <a:gd name="connsiteX69" fmla="*/ 8997380 w 12193149"/>
              <a:gd name="connsiteY69" fmla="*/ 1915011 h 2344739"/>
              <a:gd name="connsiteX70" fmla="*/ 8991542 w 12193149"/>
              <a:gd name="connsiteY70" fmla="*/ 1917072 h 2344739"/>
              <a:gd name="connsiteX71" fmla="*/ 8975485 w 12193149"/>
              <a:gd name="connsiteY71" fmla="*/ 1920298 h 2344739"/>
              <a:gd name="connsiteX72" fmla="*/ 8969159 w 12193149"/>
              <a:gd name="connsiteY72" fmla="*/ 1919598 h 2344739"/>
              <a:gd name="connsiteX73" fmla="*/ 8964196 w 12193149"/>
              <a:gd name="connsiteY73" fmla="*/ 1917373 h 2344739"/>
              <a:gd name="connsiteX74" fmla="*/ 8930136 w 12193149"/>
              <a:gd name="connsiteY74" fmla="*/ 1914185 h 2344739"/>
              <a:gd name="connsiteX75" fmla="*/ 8753592 w 12193149"/>
              <a:gd name="connsiteY75" fmla="*/ 1933417 h 2344739"/>
              <a:gd name="connsiteX76" fmla="*/ 8708995 w 12193149"/>
              <a:gd name="connsiteY76" fmla="*/ 1935518 h 2344739"/>
              <a:gd name="connsiteX77" fmla="*/ 8597219 w 12193149"/>
              <a:gd name="connsiteY77" fmla="*/ 1944090 h 2344739"/>
              <a:gd name="connsiteX78" fmla="*/ 8526378 w 12193149"/>
              <a:gd name="connsiteY78" fmla="*/ 1929248 h 2344739"/>
              <a:gd name="connsiteX79" fmla="*/ 8512131 w 12193149"/>
              <a:gd name="connsiteY79" fmla="*/ 1935163 h 2344739"/>
              <a:gd name="connsiteX80" fmla="*/ 8507315 w 12193149"/>
              <a:gd name="connsiteY80" fmla="*/ 1938164 h 2344739"/>
              <a:gd name="connsiteX81" fmla="*/ 8499116 w 12193149"/>
              <a:gd name="connsiteY81" fmla="*/ 1940902 h 2344739"/>
              <a:gd name="connsiteX82" fmla="*/ 8498742 w 12193149"/>
              <a:gd name="connsiteY82" fmla="*/ 1940723 h 2344739"/>
              <a:gd name="connsiteX83" fmla="*/ 8491397 w 12193149"/>
              <a:gd name="connsiteY83" fmla="*/ 1943773 h 2344739"/>
              <a:gd name="connsiteX84" fmla="*/ 8368330 w 12193149"/>
              <a:gd name="connsiteY84" fmla="*/ 1957815 h 2344739"/>
              <a:gd name="connsiteX85" fmla="*/ 8354947 w 12193149"/>
              <a:gd name="connsiteY85" fmla="*/ 1958009 h 2344739"/>
              <a:gd name="connsiteX86" fmla="*/ 8321252 w 12193149"/>
              <a:gd name="connsiteY86" fmla="*/ 1974587 h 2344739"/>
              <a:gd name="connsiteX87" fmla="*/ 8315581 w 12193149"/>
              <a:gd name="connsiteY87" fmla="*/ 1974913 h 2344739"/>
              <a:gd name="connsiteX88" fmla="*/ 8296322 w 12193149"/>
              <a:gd name="connsiteY88" fmla="*/ 1988808 h 2344739"/>
              <a:gd name="connsiteX89" fmla="*/ 8285424 w 12193149"/>
              <a:gd name="connsiteY89" fmla="*/ 1994631 h 2344739"/>
              <a:gd name="connsiteX90" fmla="*/ 8284298 w 12193149"/>
              <a:gd name="connsiteY90" fmla="*/ 1999074 h 2344739"/>
              <a:gd name="connsiteX91" fmla="*/ 8267224 w 12193149"/>
              <a:gd name="connsiteY91" fmla="*/ 2006249 h 2344739"/>
              <a:gd name="connsiteX92" fmla="*/ 8264525 w 12193149"/>
              <a:gd name="connsiteY92" fmla="*/ 2006019 h 2344739"/>
              <a:gd name="connsiteX93" fmla="*/ 8253181 w 12193149"/>
              <a:gd name="connsiteY93" fmla="*/ 2015862 h 2344739"/>
              <a:gd name="connsiteX94" fmla="*/ 8246982 w 12193149"/>
              <a:gd name="connsiteY94" fmla="*/ 2028854 h 2344739"/>
              <a:gd name="connsiteX95" fmla="*/ 8091420 w 12193149"/>
              <a:gd name="connsiteY95" fmla="*/ 2075015 h 2344739"/>
              <a:gd name="connsiteX96" fmla="*/ 7906555 w 12193149"/>
              <a:gd name="connsiteY96" fmla="*/ 2116988 h 2344739"/>
              <a:gd name="connsiteX97" fmla="*/ 7719893 w 12193149"/>
              <a:gd name="connsiteY97" fmla="*/ 2142703 h 2344739"/>
              <a:gd name="connsiteX98" fmla="*/ 7615495 w 12193149"/>
              <a:gd name="connsiteY98" fmla="*/ 2139232 h 2344739"/>
              <a:gd name="connsiteX99" fmla="*/ 7528691 w 12193149"/>
              <a:gd name="connsiteY99" fmla="*/ 2145060 h 2344739"/>
              <a:gd name="connsiteX100" fmla="*/ 7520719 w 12193149"/>
              <a:gd name="connsiteY100" fmla="*/ 2147613 h 2344739"/>
              <a:gd name="connsiteX101" fmla="*/ 7508559 w 12193149"/>
              <a:gd name="connsiteY101" fmla="*/ 2148948 h 2344739"/>
              <a:gd name="connsiteX102" fmla="*/ 7508188 w 12193149"/>
              <a:gd name="connsiteY102" fmla="*/ 2148621 h 2344739"/>
              <a:gd name="connsiteX103" fmla="*/ 7496943 w 12193149"/>
              <a:gd name="connsiteY103" fmla="*/ 2150573 h 2344739"/>
              <a:gd name="connsiteX104" fmla="*/ 7219707 w 12193149"/>
              <a:gd name="connsiteY104" fmla="*/ 2156680 h 2344739"/>
              <a:gd name="connsiteX105" fmla="*/ 7202249 w 12193149"/>
              <a:gd name="connsiteY105" fmla="*/ 2161230 h 2344739"/>
              <a:gd name="connsiteX106" fmla="*/ 7198152 w 12193149"/>
              <a:gd name="connsiteY106" fmla="*/ 2166588 h 2344739"/>
              <a:gd name="connsiteX107" fmla="*/ 7171956 w 12193149"/>
              <a:gd name="connsiteY107" fmla="*/ 2171236 h 2344739"/>
              <a:gd name="connsiteX108" fmla="*/ 7098136 w 12193149"/>
              <a:gd name="connsiteY108" fmla="*/ 2183464 h 2344739"/>
              <a:gd name="connsiteX109" fmla="*/ 7019644 w 12193149"/>
              <a:gd name="connsiteY109" fmla="*/ 2183090 h 2344739"/>
              <a:gd name="connsiteX110" fmla="*/ 6905294 w 12193149"/>
              <a:gd name="connsiteY110" fmla="*/ 2212596 h 2344739"/>
              <a:gd name="connsiteX111" fmla="*/ 6709370 w 12193149"/>
              <a:gd name="connsiteY111" fmla="*/ 2240551 h 2344739"/>
              <a:gd name="connsiteX112" fmla="*/ 6550602 w 12193149"/>
              <a:gd name="connsiteY112" fmla="*/ 2269327 h 2344739"/>
              <a:gd name="connsiteX113" fmla="*/ 6318708 w 12193149"/>
              <a:gd name="connsiteY113" fmla="*/ 2316127 h 2344739"/>
              <a:gd name="connsiteX114" fmla="*/ 6169822 w 12193149"/>
              <a:gd name="connsiteY114" fmla="*/ 2318214 h 2344739"/>
              <a:gd name="connsiteX115" fmla="*/ 6074996 w 12193149"/>
              <a:gd name="connsiteY115" fmla="*/ 2338676 h 2344739"/>
              <a:gd name="connsiteX116" fmla="*/ 6069677 w 12193149"/>
              <a:gd name="connsiteY116" fmla="*/ 2337139 h 2344739"/>
              <a:gd name="connsiteX117" fmla="*/ 6049786 w 12193149"/>
              <a:gd name="connsiteY117" fmla="*/ 2337822 h 2344739"/>
              <a:gd name="connsiteX118" fmla="*/ 6042433 w 12193149"/>
              <a:gd name="connsiteY118" fmla="*/ 2329473 h 2344739"/>
              <a:gd name="connsiteX119" fmla="*/ 6011238 w 12193149"/>
              <a:gd name="connsiteY119" fmla="*/ 2324380 h 2344739"/>
              <a:gd name="connsiteX120" fmla="*/ 5958523 w 12193149"/>
              <a:gd name="connsiteY120" fmla="*/ 2328024 h 2344739"/>
              <a:gd name="connsiteX121" fmla="*/ 5760067 w 12193149"/>
              <a:gd name="connsiteY121" fmla="*/ 2343716 h 2344739"/>
              <a:gd name="connsiteX122" fmla="*/ 5628108 w 12193149"/>
              <a:gd name="connsiteY122" fmla="*/ 2344739 h 2344739"/>
              <a:gd name="connsiteX123" fmla="*/ 5472054 w 12193149"/>
              <a:gd name="connsiteY123" fmla="*/ 2330719 h 2344739"/>
              <a:gd name="connsiteX124" fmla="*/ 5433909 w 12193149"/>
              <a:gd name="connsiteY124" fmla="*/ 2319466 h 2344739"/>
              <a:gd name="connsiteX125" fmla="*/ 5382817 w 12193149"/>
              <a:gd name="connsiteY125" fmla="*/ 2301764 h 2344739"/>
              <a:gd name="connsiteX126" fmla="*/ 5262912 w 12193149"/>
              <a:gd name="connsiteY126" fmla="*/ 2281347 h 2344739"/>
              <a:gd name="connsiteX127" fmla="*/ 5224109 w 12193149"/>
              <a:gd name="connsiteY127" fmla="*/ 2270223 h 2344739"/>
              <a:gd name="connsiteX128" fmla="*/ 5175808 w 12193149"/>
              <a:gd name="connsiteY128" fmla="*/ 2267233 h 2344739"/>
              <a:gd name="connsiteX129" fmla="*/ 5157702 w 12193149"/>
              <a:gd name="connsiteY129" fmla="*/ 2260010 h 2344739"/>
              <a:gd name="connsiteX130" fmla="*/ 5143747 w 12193149"/>
              <a:gd name="connsiteY130" fmla="*/ 2256610 h 2344739"/>
              <a:gd name="connsiteX131" fmla="*/ 5140744 w 12193149"/>
              <a:gd name="connsiteY131" fmla="*/ 2254509 h 2344739"/>
              <a:gd name="connsiteX132" fmla="*/ 5122807 w 12193149"/>
              <a:gd name="connsiteY132" fmla="*/ 2243656 h 2344739"/>
              <a:gd name="connsiteX133" fmla="*/ 5066938 w 12193149"/>
              <a:gd name="connsiteY133" fmla="*/ 2250227 h 2344739"/>
              <a:gd name="connsiteX134" fmla="*/ 5012662 w 12193149"/>
              <a:gd name="connsiteY134" fmla="*/ 2233846 h 2344739"/>
              <a:gd name="connsiteX135" fmla="*/ 4841589 w 12193149"/>
              <a:gd name="connsiteY135" fmla="*/ 2209829 h 2344739"/>
              <a:gd name="connsiteX136" fmla="*/ 4763595 w 12193149"/>
              <a:gd name="connsiteY136" fmla="*/ 2182061 h 2344739"/>
              <a:gd name="connsiteX137" fmla="*/ 4724334 w 12193149"/>
              <a:gd name="connsiteY137" fmla="*/ 2173047 h 2344739"/>
              <a:gd name="connsiteX138" fmla="*/ 4722324 w 12193149"/>
              <a:gd name="connsiteY138" fmla="*/ 2172298 h 2344739"/>
              <a:gd name="connsiteX139" fmla="*/ 4723259 w 12193149"/>
              <a:gd name="connsiteY139" fmla="*/ 2172087 h 2344739"/>
              <a:gd name="connsiteX140" fmla="*/ 4718350 w 12193149"/>
              <a:gd name="connsiteY140" fmla="*/ 2170817 h 2344739"/>
              <a:gd name="connsiteX141" fmla="*/ 4722324 w 12193149"/>
              <a:gd name="connsiteY141" fmla="*/ 2172298 h 2344739"/>
              <a:gd name="connsiteX142" fmla="*/ 4716674 w 12193149"/>
              <a:gd name="connsiteY142" fmla="*/ 2173573 h 2344739"/>
              <a:gd name="connsiteX143" fmla="*/ 4516962 w 12193149"/>
              <a:gd name="connsiteY143" fmla="*/ 2163671 h 2344739"/>
              <a:gd name="connsiteX144" fmla="*/ 4429691 w 12193149"/>
              <a:gd name="connsiteY144" fmla="*/ 2153020 h 2344739"/>
              <a:gd name="connsiteX145" fmla="*/ 4364023 w 12193149"/>
              <a:gd name="connsiteY145" fmla="*/ 2151674 h 2344739"/>
              <a:gd name="connsiteX146" fmla="*/ 4318114 w 12193149"/>
              <a:gd name="connsiteY146" fmla="*/ 2158289 h 2344739"/>
              <a:gd name="connsiteX147" fmla="*/ 4316258 w 12193149"/>
              <a:gd name="connsiteY147" fmla="*/ 2156948 h 2344739"/>
              <a:gd name="connsiteX148" fmla="*/ 4296292 w 12193149"/>
              <a:gd name="connsiteY148" fmla="*/ 2155069 h 2344739"/>
              <a:gd name="connsiteX149" fmla="*/ 4291212 w 12193149"/>
              <a:gd name="connsiteY149" fmla="*/ 2157986 h 2344739"/>
              <a:gd name="connsiteX150" fmla="*/ 4277290 w 12193149"/>
              <a:gd name="connsiteY150" fmla="*/ 2157740 h 2344739"/>
              <a:gd name="connsiteX151" fmla="*/ 4249265 w 12193149"/>
              <a:gd name="connsiteY151" fmla="*/ 2160064 h 2344739"/>
              <a:gd name="connsiteX152" fmla="*/ 4203199 w 12193149"/>
              <a:gd name="connsiteY152" fmla="*/ 2157269 h 2344739"/>
              <a:gd name="connsiteX153" fmla="*/ 4202893 w 12193149"/>
              <a:gd name="connsiteY153" fmla="*/ 2156010 h 2344739"/>
              <a:gd name="connsiteX154" fmla="*/ 4192396 w 12193149"/>
              <a:gd name="connsiteY154" fmla="*/ 2150376 h 2344739"/>
              <a:gd name="connsiteX155" fmla="*/ 4143893 w 12193149"/>
              <a:gd name="connsiteY155" fmla="*/ 2134511 h 2344739"/>
              <a:gd name="connsiteX156" fmla="*/ 4084245 w 12193149"/>
              <a:gd name="connsiteY156" fmla="*/ 2107978 h 2344739"/>
              <a:gd name="connsiteX157" fmla="*/ 4075694 w 12193149"/>
              <a:gd name="connsiteY157" fmla="*/ 2107143 h 2344739"/>
              <a:gd name="connsiteX158" fmla="*/ 4075575 w 12193149"/>
              <a:gd name="connsiteY158" fmla="*/ 2106844 h 2344739"/>
              <a:gd name="connsiteX159" fmla="*/ 4066658 w 12193149"/>
              <a:gd name="connsiteY159" fmla="*/ 2105400 h 2344739"/>
              <a:gd name="connsiteX160" fmla="*/ 4060102 w 12193149"/>
              <a:gd name="connsiteY160" fmla="*/ 2105618 h 2344739"/>
              <a:gd name="connsiteX161" fmla="*/ 4043512 w 12193149"/>
              <a:gd name="connsiteY161" fmla="*/ 2103997 h 2344739"/>
              <a:gd name="connsiteX162" fmla="*/ 4038145 w 12193149"/>
              <a:gd name="connsiteY162" fmla="*/ 2101563 h 2344739"/>
              <a:gd name="connsiteX163" fmla="*/ 4036511 w 12193149"/>
              <a:gd name="connsiteY163" fmla="*/ 2097896 h 2344739"/>
              <a:gd name="connsiteX164" fmla="*/ 4034926 w 12193149"/>
              <a:gd name="connsiteY164" fmla="*/ 2098131 h 2344739"/>
              <a:gd name="connsiteX165" fmla="*/ 4005686 w 12193149"/>
              <a:gd name="connsiteY165" fmla="*/ 2085563 h 2344739"/>
              <a:gd name="connsiteX166" fmla="*/ 3937994 w 12193149"/>
              <a:gd name="connsiteY166" fmla="*/ 2068106 h 2344739"/>
              <a:gd name="connsiteX167" fmla="*/ 3898423 w 12193149"/>
              <a:gd name="connsiteY167" fmla="*/ 2062451 h 2344739"/>
              <a:gd name="connsiteX168" fmla="*/ 3790908 w 12193149"/>
              <a:gd name="connsiteY168" fmla="*/ 2042213 h 2344739"/>
              <a:gd name="connsiteX169" fmla="*/ 3683661 w 12193149"/>
              <a:gd name="connsiteY169" fmla="*/ 2018290 h 2344739"/>
              <a:gd name="connsiteX170" fmla="*/ 3611183 w 12193149"/>
              <a:gd name="connsiteY170" fmla="*/ 1986019 h 2344739"/>
              <a:gd name="connsiteX171" fmla="*/ 3605003 w 12193149"/>
              <a:gd name="connsiteY171" fmla="*/ 1987381 h 2344739"/>
              <a:gd name="connsiteX172" fmla="*/ 3595884 w 12193149"/>
              <a:gd name="connsiteY172" fmla="*/ 1987545 h 2344739"/>
              <a:gd name="connsiteX173" fmla="*/ 3595649 w 12193149"/>
              <a:gd name="connsiteY173" fmla="*/ 1987276 h 2344739"/>
              <a:gd name="connsiteX174" fmla="*/ 3587126 w 12193149"/>
              <a:gd name="connsiteY174" fmla="*/ 1987966 h 2344739"/>
              <a:gd name="connsiteX175" fmla="*/ 3537283 w 12193149"/>
              <a:gd name="connsiteY175" fmla="*/ 1978267 h 2344739"/>
              <a:gd name="connsiteX176" fmla="*/ 3474371 w 12193149"/>
              <a:gd name="connsiteY176" fmla="*/ 1974606 h 2344739"/>
              <a:gd name="connsiteX177" fmla="*/ 3401876 w 12193149"/>
              <a:gd name="connsiteY177" fmla="*/ 1962558 h 2344739"/>
              <a:gd name="connsiteX178" fmla="*/ 3365036 w 12193149"/>
              <a:gd name="connsiteY178" fmla="*/ 1979510 h 2344739"/>
              <a:gd name="connsiteX179" fmla="*/ 3345174 w 12193149"/>
              <a:gd name="connsiteY179" fmla="*/ 1981192 h 2344739"/>
              <a:gd name="connsiteX180" fmla="*/ 3342846 w 12193149"/>
              <a:gd name="connsiteY180" fmla="*/ 1980217 h 2344739"/>
              <a:gd name="connsiteX181" fmla="*/ 3263504 w 12193149"/>
              <a:gd name="connsiteY181" fmla="*/ 1986094 h 2344739"/>
              <a:gd name="connsiteX182" fmla="*/ 3143704 w 12193149"/>
              <a:gd name="connsiteY182" fmla="*/ 1993869 h 2344739"/>
              <a:gd name="connsiteX183" fmla="*/ 3031439 w 12193149"/>
              <a:gd name="connsiteY183" fmla="*/ 1996512 h 2344739"/>
              <a:gd name="connsiteX184" fmla="*/ 2782717 w 12193149"/>
              <a:gd name="connsiteY184" fmla="*/ 2018333 h 2344739"/>
              <a:gd name="connsiteX185" fmla="*/ 2647675 w 12193149"/>
              <a:gd name="connsiteY185" fmla="*/ 2028869 h 2344739"/>
              <a:gd name="connsiteX186" fmla="*/ 2569176 w 12193149"/>
              <a:gd name="connsiteY186" fmla="*/ 2002628 h 2344739"/>
              <a:gd name="connsiteX187" fmla="*/ 2444403 w 12193149"/>
              <a:gd name="connsiteY187" fmla="*/ 2016529 h 2344739"/>
              <a:gd name="connsiteX188" fmla="*/ 2316260 w 12193149"/>
              <a:gd name="connsiteY188" fmla="*/ 2024996 h 2344739"/>
              <a:gd name="connsiteX189" fmla="*/ 2209726 w 12193149"/>
              <a:gd name="connsiteY189" fmla="*/ 2019763 h 2344739"/>
              <a:gd name="connsiteX190" fmla="*/ 2095813 w 12193149"/>
              <a:gd name="connsiteY190" fmla="*/ 2003052 h 2344739"/>
              <a:gd name="connsiteX191" fmla="*/ 1998504 w 12193149"/>
              <a:gd name="connsiteY191" fmla="*/ 1995032 h 2344739"/>
              <a:gd name="connsiteX192" fmla="*/ 1929320 w 12193149"/>
              <a:gd name="connsiteY192" fmla="*/ 2016977 h 2344739"/>
              <a:gd name="connsiteX193" fmla="*/ 1922798 w 12193149"/>
              <a:gd name="connsiteY193" fmla="*/ 2012146 h 2344739"/>
              <a:gd name="connsiteX194" fmla="*/ 1874228 w 12193149"/>
              <a:gd name="connsiteY194" fmla="*/ 2013741 h 2344739"/>
              <a:gd name="connsiteX195" fmla="*/ 1787803 w 12193149"/>
              <a:gd name="connsiteY195" fmla="*/ 2041363 h 2344739"/>
              <a:gd name="connsiteX196" fmla="*/ 1739352 w 12193149"/>
              <a:gd name="connsiteY196" fmla="*/ 2036312 h 2344739"/>
              <a:gd name="connsiteX197" fmla="*/ 1676219 w 12193149"/>
              <a:gd name="connsiteY197" fmla="*/ 2019963 h 2344739"/>
              <a:gd name="connsiteX198" fmla="*/ 1609817 w 12193149"/>
              <a:gd name="connsiteY198" fmla="*/ 2013066 h 2344739"/>
              <a:gd name="connsiteX199" fmla="*/ 1497258 w 12193149"/>
              <a:gd name="connsiteY199" fmla="*/ 1987476 h 2344739"/>
              <a:gd name="connsiteX200" fmla="*/ 1151127 w 12193149"/>
              <a:gd name="connsiteY200" fmla="*/ 1938041 h 2344739"/>
              <a:gd name="connsiteX201" fmla="*/ 859417 w 12193149"/>
              <a:gd name="connsiteY201" fmla="*/ 1928608 h 2344739"/>
              <a:gd name="connsiteX202" fmla="*/ 838688 w 12193149"/>
              <a:gd name="connsiteY202" fmla="*/ 1929821 h 2344739"/>
              <a:gd name="connsiteX203" fmla="*/ 817957 w 12193149"/>
              <a:gd name="connsiteY203" fmla="*/ 1927857 h 2344739"/>
              <a:gd name="connsiteX204" fmla="*/ 812654 w 12193149"/>
              <a:gd name="connsiteY204" fmla="*/ 1930751 h 2344739"/>
              <a:gd name="connsiteX205" fmla="*/ 721195 w 12193149"/>
              <a:gd name="connsiteY205" fmla="*/ 1929661 h 2344739"/>
              <a:gd name="connsiteX206" fmla="*/ 720890 w 12193149"/>
              <a:gd name="connsiteY206" fmla="*/ 1928399 h 2344739"/>
              <a:gd name="connsiteX207" fmla="*/ 710023 w 12193149"/>
              <a:gd name="connsiteY207" fmla="*/ 1922722 h 2344739"/>
              <a:gd name="connsiteX208" fmla="*/ 597940 w 12193149"/>
              <a:gd name="connsiteY208" fmla="*/ 1879864 h 2344739"/>
              <a:gd name="connsiteX209" fmla="*/ 579683 w 12193149"/>
              <a:gd name="connsiteY209" fmla="*/ 1877212 h 2344739"/>
              <a:gd name="connsiteX210" fmla="*/ 572865 w 12193149"/>
              <a:gd name="connsiteY210" fmla="*/ 1877401 h 2344739"/>
              <a:gd name="connsiteX211" fmla="*/ 446247 w 12193149"/>
              <a:gd name="connsiteY211" fmla="*/ 1839371 h 2344739"/>
              <a:gd name="connsiteX212" fmla="*/ 405163 w 12193149"/>
              <a:gd name="connsiteY212" fmla="*/ 1833548 h 2344739"/>
              <a:gd name="connsiteX213" fmla="*/ 293583 w 12193149"/>
              <a:gd name="connsiteY213" fmla="*/ 1812852 h 2344739"/>
              <a:gd name="connsiteX214" fmla="*/ 119529 w 12193149"/>
              <a:gd name="connsiteY214" fmla="*/ 1761047 h 2344739"/>
              <a:gd name="connsiteX215" fmla="*/ 16674 w 12193149"/>
              <a:gd name="connsiteY215" fmla="*/ 1758191 h 2344739"/>
              <a:gd name="connsiteX216" fmla="*/ 1150 w 12193149"/>
              <a:gd name="connsiteY216" fmla="*/ 1752722 h 2344739"/>
              <a:gd name="connsiteX217" fmla="*/ 1148 w 12193149"/>
              <a:gd name="connsiteY217" fmla="*/ 222213 h 2344739"/>
              <a:gd name="connsiteX218" fmla="*/ 1148 w 12193149"/>
              <a:gd name="connsiteY218" fmla="*/ 0 h 2344739"/>
              <a:gd name="connsiteX0" fmla="*/ 1148 w 12193149"/>
              <a:gd name="connsiteY0" fmla="*/ 0 h 2344739"/>
              <a:gd name="connsiteX1" fmla="*/ 12193148 w 12193149"/>
              <a:gd name="connsiteY1" fmla="*/ 0 h 2344739"/>
              <a:gd name="connsiteX2" fmla="*/ 12193148 w 12193149"/>
              <a:gd name="connsiteY2" fmla="*/ 222213 h 2344739"/>
              <a:gd name="connsiteX3" fmla="*/ 12193149 w 12193149"/>
              <a:gd name="connsiteY3" fmla="*/ 579739 h 2344739"/>
              <a:gd name="connsiteX4" fmla="*/ 12185986 w 12193149"/>
              <a:gd name="connsiteY4" fmla="*/ 584189 h 2344739"/>
              <a:gd name="connsiteX5" fmla="*/ 12156363 w 12193149"/>
              <a:gd name="connsiteY5" fmla="*/ 597366 h 2344739"/>
              <a:gd name="connsiteX6" fmla="*/ 12139215 w 12193149"/>
              <a:gd name="connsiteY6" fmla="*/ 623179 h 2344739"/>
              <a:gd name="connsiteX7" fmla="*/ 12126327 w 12193149"/>
              <a:gd name="connsiteY7" fmla="*/ 624690 h 2344739"/>
              <a:gd name="connsiteX8" fmla="*/ 12124007 w 12193149"/>
              <a:gd name="connsiteY8" fmla="*/ 624794 h 2344739"/>
              <a:gd name="connsiteX9" fmla="*/ 12116854 w 12193149"/>
              <a:gd name="connsiteY9" fmla="*/ 628608 h 2344739"/>
              <a:gd name="connsiteX10" fmla="*/ 12099497 w 12193149"/>
              <a:gd name="connsiteY10" fmla="*/ 628139 h 2344739"/>
              <a:gd name="connsiteX11" fmla="*/ 12087073 w 12193149"/>
              <a:gd name="connsiteY11" fmla="*/ 636341 h 2344739"/>
              <a:gd name="connsiteX12" fmla="*/ 12031073 w 12193149"/>
              <a:gd name="connsiteY12" fmla="*/ 680009 h 2344739"/>
              <a:gd name="connsiteX13" fmla="*/ 11995833 w 12193149"/>
              <a:gd name="connsiteY13" fmla="*/ 703458 h 2344739"/>
              <a:gd name="connsiteX14" fmla="*/ 11979717 w 12193149"/>
              <a:gd name="connsiteY14" fmla="*/ 708161 h 2344739"/>
              <a:gd name="connsiteX15" fmla="*/ 11959046 w 12193149"/>
              <a:gd name="connsiteY15" fmla="*/ 717558 h 2344739"/>
              <a:gd name="connsiteX16" fmla="*/ 11920454 w 12193149"/>
              <a:gd name="connsiteY16" fmla="*/ 730883 h 2344739"/>
              <a:gd name="connsiteX17" fmla="*/ 11903656 w 12193149"/>
              <a:gd name="connsiteY17" fmla="*/ 742426 h 2344739"/>
              <a:gd name="connsiteX18" fmla="*/ 11895048 w 12193149"/>
              <a:gd name="connsiteY18" fmla="*/ 744791 h 2344739"/>
              <a:gd name="connsiteX19" fmla="*/ 11891968 w 12193149"/>
              <a:gd name="connsiteY19" fmla="*/ 755729 h 2344739"/>
              <a:gd name="connsiteX20" fmla="*/ 11870776 w 12193149"/>
              <a:gd name="connsiteY20" fmla="*/ 777816 h 2344739"/>
              <a:gd name="connsiteX21" fmla="*/ 11813376 w 12193149"/>
              <a:gd name="connsiteY21" fmla="*/ 797659 h 2344739"/>
              <a:gd name="connsiteX22" fmla="*/ 11590693 w 12193149"/>
              <a:gd name="connsiteY22" fmla="*/ 963777 h 2344739"/>
              <a:gd name="connsiteX23" fmla="*/ 11506817 w 12193149"/>
              <a:gd name="connsiteY23" fmla="*/ 1033623 h 2344739"/>
              <a:gd name="connsiteX24" fmla="*/ 11280332 w 12193149"/>
              <a:gd name="connsiteY24" fmla="*/ 1223571 h 2344739"/>
              <a:gd name="connsiteX25" fmla="*/ 11228309 w 12193149"/>
              <a:gd name="connsiteY25" fmla="*/ 1276236 h 2344739"/>
              <a:gd name="connsiteX26" fmla="*/ 11218087 w 12193149"/>
              <a:gd name="connsiteY26" fmla="*/ 1275961 h 2344739"/>
              <a:gd name="connsiteX27" fmla="*/ 11217184 w 12193149"/>
              <a:gd name="connsiteY27" fmla="*/ 1275018 h 2344739"/>
              <a:gd name="connsiteX28" fmla="*/ 11188885 w 12193149"/>
              <a:gd name="connsiteY28" fmla="*/ 1292383 h 2344739"/>
              <a:gd name="connsiteX29" fmla="*/ 11184501 w 12193149"/>
              <a:gd name="connsiteY29" fmla="*/ 1292525 h 2344739"/>
              <a:gd name="connsiteX30" fmla="*/ 11166854 w 12193149"/>
              <a:gd name="connsiteY30" fmla="*/ 1306612 h 2344739"/>
              <a:gd name="connsiteX31" fmla="*/ 11157311 w 12193149"/>
              <a:gd name="connsiteY31" fmla="*/ 1312414 h 2344739"/>
              <a:gd name="connsiteX32" fmla="*/ 11155496 w 12193149"/>
              <a:gd name="connsiteY32" fmla="*/ 1317097 h 2344739"/>
              <a:gd name="connsiteX33" fmla="*/ 11140961 w 12193149"/>
              <a:gd name="connsiteY33" fmla="*/ 1324115 h 2344739"/>
              <a:gd name="connsiteX34" fmla="*/ 11138961 w 12193149"/>
              <a:gd name="connsiteY34" fmla="*/ 1323772 h 2344739"/>
              <a:gd name="connsiteX35" fmla="*/ 11128208 w 12193149"/>
              <a:gd name="connsiteY35" fmla="*/ 1333832 h 2344739"/>
              <a:gd name="connsiteX36" fmla="*/ 11120691 w 12193149"/>
              <a:gd name="connsiteY36" fmla="*/ 1347424 h 2344739"/>
              <a:gd name="connsiteX37" fmla="*/ 10894683 w 12193149"/>
              <a:gd name="connsiteY37" fmla="*/ 1473399 h 2344739"/>
              <a:gd name="connsiteX38" fmla="*/ 10773300 w 12193149"/>
              <a:gd name="connsiteY38" fmla="*/ 1523191 h 2344739"/>
              <a:gd name="connsiteX39" fmla="*/ 10627668 w 12193149"/>
              <a:gd name="connsiteY39" fmla="*/ 1559229 h 2344739"/>
              <a:gd name="connsiteX40" fmla="*/ 10581895 w 12193149"/>
              <a:gd name="connsiteY40" fmla="*/ 1568689 h 2344739"/>
              <a:gd name="connsiteX41" fmla="*/ 10547790 w 12193149"/>
              <a:gd name="connsiteY41" fmla="*/ 1598423 h 2344739"/>
              <a:gd name="connsiteX42" fmla="*/ 10529643 w 12193149"/>
              <a:gd name="connsiteY42" fmla="*/ 1596907 h 2344739"/>
              <a:gd name="connsiteX43" fmla="*/ 10526446 w 12193149"/>
              <a:gd name="connsiteY43" fmla="*/ 1596411 h 2344739"/>
              <a:gd name="connsiteX44" fmla="*/ 10515129 w 12193149"/>
              <a:gd name="connsiteY44" fmla="*/ 1599537 h 2344739"/>
              <a:gd name="connsiteX45" fmla="*/ 10491735 w 12193149"/>
              <a:gd name="connsiteY45" fmla="*/ 1594156 h 2344739"/>
              <a:gd name="connsiteX46" fmla="*/ 10471418 w 12193149"/>
              <a:gd name="connsiteY46" fmla="*/ 1601693 h 2344739"/>
              <a:gd name="connsiteX47" fmla="*/ 10377042 w 12193149"/>
              <a:gd name="connsiteY47" fmla="*/ 1644598 h 2344739"/>
              <a:gd name="connsiteX48" fmla="*/ 10319338 w 12193149"/>
              <a:gd name="connsiteY48" fmla="*/ 1666221 h 2344739"/>
              <a:gd name="connsiteX49" fmla="*/ 10295467 w 12193149"/>
              <a:gd name="connsiteY49" fmla="*/ 1668079 h 2344739"/>
              <a:gd name="connsiteX50" fmla="*/ 10263443 w 12193149"/>
              <a:gd name="connsiteY50" fmla="*/ 1674948 h 2344739"/>
              <a:gd name="connsiteX51" fmla="*/ 10205418 w 12193149"/>
              <a:gd name="connsiteY51" fmla="*/ 1682149 h 2344739"/>
              <a:gd name="connsiteX52" fmla="*/ 10177759 w 12193149"/>
              <a:gd name="connsiteY52" fmla="*/ 1692943 h 2344739"/>
              <a:gd name="connsiteX53" fmla="*/ 10165070 w 12193149"/>
              <a:gd name="connsiteY53" fmla="*/ 1693739 h 2344739"/>
              <a:gd name="connsiteX54" fmla="*/ 10156308 w 12193149"/>
              <a:gd name="connsiteY54" fmla="*/ 1707487 h 2344739"/>
              <a:gd name="connsiteX55" fmla="*/ 10118267 w 12193149"/>
              <a:gd name="connsiteY55" fmla="*/ 1731142 h 2344739"/>
              <a:gd name="connsiteX56" fmla="*/ 10083317 w 12193149"/>
              <a:gd name="connsiteY56" fmla="*/ 1743296 h 2344739"/>
              <a:gd name="connsiteX57" fmla="*/ 10040388 w 12193149"/>
              <a:gd name="connsiteY57" fmla="*/ 1741632 h 2344739"/>
              <a:gd name="connsiteX58" fmla="*/ 9961167 w 12193149"/>
              <a:gd name="connsiteY58" fmla="*/ 1757147 h 2344739"/>
              <a:gd name="connsiteX59" fmla="*/ 9848940 w 12193149"/>
              <a:gd name="connsiteY59" fmla="*/ 1763915 h 2344739"/>
              <a:gd name="connsiteX60" fmla="*/ 9729457 w 12193149"/>
              <a:gd name="connsiteY60" fmla="*/ 1784122 h 2344739"/>
              <a:gd name="connsiteX61" fmla="*/ 9613704 w 12193149"/>
              <a:gd name="connsiteY61" fmla="*/ 1812371 h 2344739"/>
              <a:gd name="connsiteX62" fmla="*/ 9338590 w 12193149"/>
              <a:gd name="connsiteY62" fmla="*/ 1869293 h 2344739"/>
              <a:gd name="connsiteX63" fmla="*/ 9232518 w 12193149"/>
              <a:gd name="connsiteY63" fmla="*/ 1893149 h 2344739"/>
              <a:gd name="connsiteX64" fmla="*/ 9156690 w 12193149"/>
              <a:gd name="connsiteY64" fmla="*/ 1903228 h 2344739"/>
              <a:gd name="connsiteX65" fmla="*/ 9054601 w 12193149"/>
              <a:gd name="connsiteY65" fmla="*/ 1910755 h 2344739"/>
              <a:gd name="connsiteX66" fmla="*/ 9006634 w 12193149"/>
              <a:gd name="connsiteY66" fmla="*/ 1914040 h 2344739"/>
              <a:gd name="connsiteX67" fmla="*/ 9006349 w 12193149"/>
              <a:gd name="connsiteY67" fmla="*/ 1913800 h 2344739"/>
              <a:gd name="connsiteX68" fmla="*/ 8997380 w 12193149"/>
              <a:gd name="connsiteY68" fmla="*/ 1915011 h 2344739"/>
              <a:gd name="connsiteX69" fmla="*/ 8991542 w 12193149"/>
              <a:gd name="connsiteY69" fmla="*/ 1917072 h 2344739"/>
              <a:gd name="connsiteX70" fmla="*/ 8975485 w 12193149"/>
              <a:gd name="connsiteY70" fmla="*/ 1920298 h 2344739"/>
              <a:gd name="connsiteX71" fmla="*/ 8969159 w 12193149"/>
              <a:gd name="connsiteY71" fmla="*/ 1919598 h 2344739"/>
              <a:gd name="connsiteX72" fmla="*/ 8964196 w 12193149"/>
              <a:gd name="connsiteY72" fmla="*/ 1917373 h 2344739"/>
              <a:gd name="connsiteX73" fmla="*/ 8930136 w 12193149"/>
              <a:gd name="connsiteY73" fmla="*/ 1914185 h 2344739"/>
              <a:gd name="connsiteX74" fmla="*/ 8753592 w 12193149"/>
              <a:gd name="connsiteY74" fmla="*/ 1933417 h 2344739"/>
              <a:gd name="connsiteX75" fmla="*/ 8708995 w 12193149"/>
              <a:gd name="connsiteY75" fmla="*/ 1935518 h 2344739"/>
              <a:gd name="connsiteX76" fmla="*/ 8597219 w 12193149"/>
              <a:gd name="connsiteY76" fmla="*/ 1944090 h 2344739"/>
              <a:gd name="connsiteX77" fmla="*/ 8526378 w 12193149"/>
              <a:gd name="connsiteY77" fmla="*/ 1929248 h 2344739"/>
              <a:gd name="connsiteX78" fmla="*/ 8512131 w 12193149"/>
              <a:gd name="connsiteY78" fmla="*/ 1935163 h 2344739"/>
              <a:gd name="connsiteX79" fmla="*/ 8507315 w 12193149"/>
              <a:gd name="connsiteY79" fmla="*/ 1938164 h 2344739"/>
              <a:gd name="connsiteX80" fmla="*/ 8499116 w 12193149"/>
              <a:gd name="connsiteY80" fmla="*/ 1940902 h 2344739"/>
              <a:gd name="connsiteX81" fmla="*/ 8498742 w 12193149"/>
              <a:gd name="connsiteY81" fmla="*/ 1940723 h 2344739"/>
              <a:gd name="connsiteX82" fmla="*/ 8491397 w 12193149"/>
              <a:gd name="connsiteY82" fmla="*/ 1943773 h 2344739"/>
              <a:gd name="connsiteX83" fmla="*/ 8368330 w 12193149"/>
              <a:gd name="connsiteY83" fmla="*/ 1957815 h 2344739"/>
              <a:gd name="connsiteX84" fmla="*/ 8354947 w 12193149"/>
              <a:gd name="connsiteY84" fmla="*/ 1958009 h 2344739"/>
              <a:gd name="connsiteX85" fmla="*/ 8321252 w 12193149"/>
              <a:gd name="connsiteY85" fmla="*/ 1974587 h 2344739"/>
              <a:gd name="connsiteX86" fmla="*/ 8315581 w 12193149"/>
              <a:gd name="connsiteY86" fmla="*/ 1974913 h 2344739"/>
              <a:gd name="connsiteX87" fmla="*/ 8296322 w 12193149"/>
              <a:gd name="connsiteY87" fmla="*/ 1988808 h 2344739"/>
              <a:gd name="connsiteX88" fmla="*/ 8285424 w 12193149"/>
              <a:gd name="connsiteY88" fmla="*/ 1994631 h 2344739"/>
              <a:gd name="connsiteX89" fmla="*/ 8284298 w 12193149"/>
              <a:gd name="connsiteY89" fmla="*/ 1999074 h 2344739"/>
              <a:gd name="connsiteX90" fmla="*/ 8267224 w 12193149"/>
              <a:gd name="connsiteY90" fmla="*/ 2006249 h 2344739"/>
              <a:gd name="connsiteX91" fmla="*/ 8264525 w 12193149"/>
              <a:gd name="connsiteY91" fmla="*/ 2006019 h 2344739"/>
              <a:gd name="connsiteX92" fmla="*/ 8253181 w 12193149"/>
              <a:gd name="connsiteY92" fmla="*/ 2015862 h 2344739"/>
              <a:gd name="connsiteX93" fmla="*/ 8246982 w 12193149"/>
              <a:gd name="connsiteY93" fmla="*/ 2028854 h 2344739"/>
              <a:gd name="connsiteX94" fmla="*/ 8091420 w 12193149"/>
              <a:gd name="connsiteY94" fmla="*/ 2075015 h 2344739"/>
              <a:gd name="connsiteX95" fmla="*/ 7906555 w 12193149"/>
              <a:gd name="connsiteY95" fmla="*/ 2116988 h 2344739"/>
              <a:gd name="connsiteX96" fmla="*/ 7719893 w 12193149"/>
              <a:gd name="connsiteY96" fmla="*/ 2142703 h 2344739"/>
              <a:gd name="connsiteX97" fmla="*/ 7615495 w 12193149"/>
              <a:gd name="connsiteY97" fmla="*/ 2139232 h 2344739"/>
              <a:gd name="connsiteX98" fmla="*/ 7528691 w 12193149"/>
              <a:gd name="connsiteY98" fmla="*/ 2145060 h 2344739"/>
              <a:gd name="connsiteX99" fmla="*/ 7520719 w 12193149"/>
              <a:gd name="connsiteY99" fmla="*/ 2147613 h 2344739"/>
              <a:gd name="connsiteX100" fmla="*/ 7508559 w 12193149"/>
              <a:gd name="connsiteY100" fmla="*/ 2148948 h 2344739"/>
              <a:gd name="connsiteX101" fmla="*/ 7508188 w 12193149"/>
              <a:gd name="connsiteY101" fmla="*/ 2148621 h 2344739"/>
              <a:gd name="connsiteX102" fmla="*/ 7496943 w 12193149"/>
              <a:gd name="connsiteY102" fmla="*/ 2150573 h 2344739"/>
              <a:gd name="connsiteX103" fmla="*/ 7219707 w 12193149"/>
              <a:gd name="connsiteY103" fmla="*/ 2156680 h 2344739"/>
              <a:gd name="connsiteX104" fmla="*/ 7202249 w 12193149"/>
              <a:gd name="connsiteY104" fmla="*/ 2161230 h 2344739"/>
              <a:gd name="connsiteX105" fmla="*/ 7198152 w 12193149"/>
              <a:gd name="connsiteY105" fmla="*/ 2166588 h 2344739"/>
              <a:gd name="connsiteX106" fmla="*/ 7171956 w 12193149"/>
              <a:gd name="connsiteY106" fmla="*/ 2171236 h 2344739"/>
              <a:gd name="connsiteX107" fmla="*/ 7098136 w 12193149"/>
              <a:gd name="connsiteY107" fmla="*/ 2183464 h 2344739"/>
              <a:gd name="connsiteX108" fmla="*/ 7019644 w 12193149"/>
              <a:gd name="connsiteY108" fmla="*/ 2183090 h 2344739"/>
              <a:gd name="connsiteX109" fmla="*/ 6905294 w 12193149"/>
              <a:gd name="connsiteY109" fmla="*/ 2212596 h 2344739"/>
              <a:gd name="connsiteX110" fmla="*/ 6709370 w 12193149"/>
              <a:gd name="connsiteY110" fmla="*/ 2240551 h 2344739"/>
              <a:gd name="connsiteX111" fmla="*/ 6550602 w 12193149"/>
              <a:gd name="connsiteY111" fmla="*/ 2269327 h 2344739"/>
              <a:gd name="connsiteX112" fmla="*/ 6318708 w 12193149"/>
              <a:gd name="connsiteY112" fmla="*/ 2316127 h 2344739"/>
              <a:gd name="connsiteX113" fmla="*/ 6169822 w 12193149"/>
              <a:gd name="connsiteY113" fmla="*/ 2318214 h 2344739"/>
              <a:gd name="connsiteX114" fmla="*/ 6074996 w 12193149"/>
              <a:gd name="connsiteY114" fmla="*/ 2338676 h 2344739"/>
              <a:gd name="connsiteX115" fmla="*/ 6069677 w 12193149"/>
              <a:gd name="connsiteY115" fmla="*/ 2337139 h 2344739"/>
              <a:gd name="connsiteX116" fmla="*/ 6049786 w 12193149"/>
              <a:gd name="connsiteY116" fmla="*/ 2337822 h 2344739"/>
              <a:gd name="connsiteX117" fmla="*/ 6042433 w 12193149"/>
              <a:gd name="connsiteY117" fmla="*/ 2329473 h 2344739"/>
              <a:gd name="connsiteX118" fmla="*/ 6011238 w 12193149"/>
              <a:gd name="connsiteY118" fmla="*/ 2324380 h 2344739"/>
              <a:gd name="connsiteX119" fmla="*/ 5958523 w 12193149"/>
              <a:gd name="connsiteY119" fmla="*/ 2328024 h 2344739"/>
              <a:gd name="connsiteX120" fmla="*/ 5760067 w 12193149"/>
              <a:gd name="connsiteY120" fmla="*/ 2343716 h 2344739"/>
              <a:gd name="connsiteX121" fmla="*/ 5628108 w 12193149"/>
              <a:gd name="connsiteY121" fmla="*/ 2344739 h 2344739"/>
              <a:gd name="connsiteX122" fmla="*/ 5472054 w 12193149"/>
              <a:gd name="connsiteY122" fmla="*/ 2330719 h 2344739"/>
              <a:gd name="connsiteX123" fmla="*/ 5433909 w 12193149"/>
              <a:gd name="connsiteY123" fmla="*/ 2319466 h 2344739"/>
              <a:gd name="connsiteX124" fmla="*/ 5382817 w 12193149"/>
              <a:gd name="connsiteY124" fmla="*/ 2301764 h 2344739"/>
              <a:gd name="connsiteX125" fmla="*/ 5262912 w 12193149"/>
              <a:gd name="connsiteY125" fmla="*/ 2281347 h 2344739"/>
              <a:gd name="connsiteX126" fmla="*/ 5224109 w 12193149"/>
              <a:gd name="connsiteY126" fmla="*/ 2270223 h 2344739"/>
              <a:gd name="connsiteX127" fmla="*/ 5175808 w 12193149"/>
              <a:gd name="connsiteY127" fmla="*/ 2267233 h 2344739"/>
              <a:gd name="connsiteX128" fmla="*/ 5157702 w 12193149"/>
              <a:gd name="connsiteY128" fmla="*/ 2260010 h 2344739"/>
              <a:gd name="connsiteX129" fmla="*/ 5143747 w 12193149"/>
              <a:gd name="connsiteY129" fmla="*/ 2256610 h 2344739"/>
              <a:gd name="connsiteX130" fmla="*/ 5140744 w 12193149"/>
              <a:gd name="connsiteY130" fmla="*/ 2254509 h 2344739"/>
              <a:gd name="connsiteX131" fmla="*/ 5122807 w 12193149"/>
              <a:gd name="connsiteY131" fmla="*/ 2243656 h 2344739"/>
              <a:gd name="connsiteX132" fmla="*/ 5066938 w 12193149"/>
              <a:gd name="connsiteY132" fmla="*/ 2250227 h 2344739"/>
              <a:gd name="connsiteX133" fmla="*/ 5012662 w 12193149"/>
              <a:gd name="connsiteY133" fmla="*/ 2233846 h 2344739"/>
              <a:gd name="connsiteX134" fmla="*/ 4841589 w 12193149"/>
              <a:gd name="connsiteY134" fmla="*/ 2209829 h 2344739"/>
              <a:gd name="connsiteX135" fmla="*/ 4763595 w 12193149"/>
              <a:gd name="connsiteY135" fmla="*/ 2182061 h 2344739"/>
              <a:gd name="connsiteX136" fmla="*/ 4724334 w 12193149"/>
              <a:gd name="connsiteY136" fmla="*/ 2173047 h 2344739"/>
              <a:gd name="connsiteX137" fmla="*/ 4722324 w 12193149"/>
              <a:gd name="connsiteY137" fmla="*/ 2172298 h 2344739"/>
              <a:gd name="connsiteX138" fmla="*/ 4723259 w 12193149"/>
              <a:gd name="connsiteY138" fmla="*/ 2172087 h 2344739"/>
              <a:gd name="connsiteX139" fmla="*/ 4718350 w 12193149"/>
              <a:gd name="connsiteY139" fmla="*/ 2170817 h 2344739"/>
              <a:gd name="connsiteX140" fmla="*/ 4722324 w 12193149"/>
              <a:gd name="connsiteY140" fmla="*/ 2172298 h 2344739"/>
              <a:gd name="connsiteX141" fmla="*/ 4716674 w 12193149"/>
              <a:gd name="connsiteY141" fmla="*/ 2173573 h 2344739"/>
              <a:gd name="connsiteX142" fmla="*/ 4516962 w 12193149"/>
              <a:gd name="connsiteY142" fmla="*/ 2163671 h 2344739"/>
              <a:gd name="connsiteX143" fmla="*/ 4429691 w 12193149"/>
              <a:gd name="connsiteY143" fmla="*/ 2153020 h 2344739"/>
              <a:gd name="connsiteX144" fmla="*/ 4364023 w 12193149"/>
              <a:gd name="connsiteY144" fmla="*/ 2151674 h 2344739"/>
              <a:gd name="connsiteX145" fmla="*/ 4318114 w 12193149"/>
              <a:gd name="connsiteY145" fmla="*/ 2158289 h 2344739"/>
              <a:gd name="connsiteX146" fmla="*/ 4316258 w 12193149"/>
              <a:gd name="connsiteY146" fmla="*/ 2156948 h 2344739"/>
              <a:gd name="connsiteX147" fmla="*/ 4296292 w 12193149"/>
              <a:gd name="connsiteY147" fmla="*/ 2155069 h 2344739"/>
              <a:gd name="connsiteX148" fmla="*/ 4291212 w 12193149"/>
              <a:gd name="connsiteY148" fmla="*/ 2157986 h 2344739"/>
              <a:gd name="connsiteX149" fmla="*/ 4277290 w 12193149"/>
              <a:gd name="connsiteY149" fmla="*/ 2157740 h 2344739"/>
              <a:gd name="connsiteX150" fmla="*/ 4249265 w 12193149"/>
              <a:gd name="connsiteY150" fmla="*/ 2160064 h 2344739"/>
              <a:gd name="connsiteX151" fmla="*/ 4203199 w 12193149"/>
              <a:gd name="connsiteY151" fmla="*/ 2157269 h 2344739"/>
              <a:gd name="connsiteX152" fmla="*/ 4202893 w 12193149"/>
              <a:gd name="connsiteY152" fmla="*/ 2156010 h 2344739"/>
              <a:gd name="connsiteX153" fmla="*/ 4192396 w 12193149"/>
              <a:gd name="connsiteY153" fmla="*/ 2150376 h 2344739"/>
              <a:gd name="connsiteX154" fmla="*/ 4143893 w 12193149"/>
              <a:gd name="connsiteY154" fmla="*/ 2134511 h 2344739"/>
              <a:gd name="connsiteX155" fmla="*/ 4084245 w 12193149"/>
              <a:gd name="connsiteY155" fmla="*/ 2107978 h 2344739"/>
              <a:gd name="connsiteX156" fmla="*/ 4075694 w 12193149"/>
              <a:gd name="connsiteY156" fmla="*/ 2107143 h 2344739"/>
              <a:gd name="connsiteX157" fmla="*/ 4075575 w 12193149"/>
              <a:gd name="connsiteY157" fmla="*/ 2106844 h 2344739"/>
              <a:gd name="connsiteX158" fmla="*/ 4066658 w 12193149"/>
              <a:gd name="connsiteY158" fmla="*/ 2105400 h 2344739"/>
              <a:gd name="connsiteX159" fmla="*/ 4060102 w 12193149"/>
              <a:gd name="connsiteY159" fmla="*/ 2105618 h 2344739"/>
              <a:gd name="connsiteX160" fmla="*/ 4043512 w 12193149"/>
              <a:gd name="connsiteY160" fmla="*/ 2103997 h 2344739"/>
              <a:gd name="connsiteX161" fmla="*/ 4038145 w 12193149"/>
              <a:gd name="connsiteY161" fmla="*/ 2101563 h 2344739"/>
              <a:gd name="connsiteX162" fmla="*/ 4036511 w 12193149"/>
              <a:gd name="connsiteY162" fmla="*/ 2097896 h 2344739"/>
              <a:gd name="connsiteX163" fmla="*/ 4034926 w 12193149"/>
              <a:gd name="connsiteY163" fmla="*/ 2098131 h 2344739"/>
              <a:gd name="connsiteX164" fmla="*/ 4005686 w 12193149"/>
              <a:gd name="connsiteY164" fmla="*/ 2085563 h 2344739"/>
              <a:gd name="connsiteX165" fmla="*/ 3937994 w 12193149"/>
              <a:gd name="connsiteY165" fmla="*/ 2068106 h 2344739"/>
              <a:gd name="connsiteX166" fmla="*/ 3898423 w 12193149"/>
              <a:gd name="connsiteY166" fmla="*/ 2062451 h 2344739"/>
              <a:gd name="connsiteX167" fmla="*/ 3790908 w 12193149"/>
              <a:gd name="connsiteY167" fmla="*/ 2042213 h 2344739"/>
              <a:gd name="connsiteX168" fmla="*/ 3683661 w 12193149"/>
              <a:gd name="connsiteY168" fmla="*/ 2018290 h 2344739"/>
              <a:gd name="connsiteX169" fmla="*/ 3611183 w 12193149"/>
              <a:gd name="connsiteY169" fmla="*/ 1986019 h 2344739"/>
              <a:gd name="connsiteX170" fmla="*/ 3605003 w 12193149"/>
              <a:gd name="connsiteY170" fmla="*/ 1987381 h 2344739"/>
              <a:gd name="connsiteX171" fmla="*/ 3595884 w 12193149"/>
              <a:gd name="connsiteY171" fmla="*/ 1987545 h 2344739"/>
              <a:gd name="connsiteX172" fmla="*/ 3595649 w 12193149"/>
              <a:gd name="connsiteY172" fmla="*/ 1987276 h 2344739"/>
              <a:gd name="connsiteX173" fmla="*/ 3587126 w 12193149"/>
              <a:gd name="connsiteY173" fmla="*/ 1987966 h 2344739"/>
              <a:gd name="connsiteX174" fmla="*/ 3537283 w 12193149"/>
              <a:gd name="connsiteY174" fmla="*/ 1978267 h 2344739"/>
              <a:gd name="connsiteX175" fmla="*/ 3474371 w 12193149"/>
              <a:gd name="connsiteY175" fmla="*/ 1974606 h 2344739"/>
              <a:gd name="connsiteX176" fmla="*/ 3401876 w 12193149"/>
              <a:gd name="connsiteY176" fmla="*/ 1962558 h 2344739"/>
              <a:gd name="connsiteX177" fmla="*/ 3365036 w 12193149"/>
              <a:gd name="connsiteY177" fmla="*/ 1979510 h 2344739"/>
              <a:gd name="connsiteX178" fmla="*/ 3345174 w 12193149"/>
              <a:gd name="connsiteY178" fmla="*/ 1981192 h 2344739"/>
              <a:gd name="connsiteX179" fmla="*/ 3342846 w 12193149"/>
              <a:gd name="connsiteY179" fmla="*/ 1980217 h 2344739"/>
              <a:gd name="connsiteX180" fmla="*/ 3263504 w 12193149"/>
              <a:gd name="connsiteY180" fmla="*/ 1986094 h 2344739"/>
              <a:gd name="connsiteX181" fmla="*/ 3143704 w 12193149"/>
              <a:gd name="connsiteY181" fmla="*/ 1993869 h 2344739"/>
              <a:gd name="connsiteX182" fmla="*/ 3031439 w 12193149"/>
              <a:gd name="connsiteY182" fmla="*/ 1996512 h 2344739"/>
              <a:gd name="connsiteX183" fmla="*/ 2782717 w 12193149"/>
              <a:gd name="connsiteY183" fmla="*/ 2018333 h 2344739"/>
              <a:gd name="connsiteX184" fmla="*/ 2647675 w 12193149"/>
              <a:gd name="connsiteY184" fmla="*/ 2028869 h 2344739"/>
              <a:gd name="connsiteX185" fmla="*/ 2569176 w 12193149"/>
              <a:gd name="connsiteY185" fmla="*/ 2002628 h 2344739"/>
              <a:gd name="connsiteX186" fmla="*/ 2444403 w 12193149"/>
              <a:gd name="connsiteY186" fmla="*/ 2016529 h 2344739"/>
              <a:gd name="connsiteX187" fmla="*/ 2316260 w 12193149"/>
              <a:gd name="connsiteY187" fmla="*/ 2024996 h 2344739"/>
              <a:gd name="connsiteX188" fmla="*/ 2209726 w 12193149"/>
              <a:gd name="connsiteY188" fmla="*/ 2019763 h 2344739"/>
              <a:gd name="connsiteX189" fmla="*/ 2095813 w 12193149"/>
              <a:gd name="connsiteY189" fmla="*/ 2003052 h 2344739"/>
              <a:gd name="connsiteX190" fmla="*/ 1998504 w 12193149"/>
              <a:gd name="connsiteY190" fmla="*/ 1995032 h 2344739"/>
              <a:gd name="connsiteX191" fmla="*/ 1929320 w 12193149"/>
              <a:gd name="connsiteY191" fmla="*/ 2016977 h 2344739"/>
              <a:gd name="connsiteX192" fmla="*/ 1922798 w 12193149"/>
              <a:gd name="connsiteY192" fmla="*/ 2012146 h 2344739"/>
              <a:gd name="connsiteX193" fmla="*/ 1874228 w 12193149"/>
              <a:gd name="connsiteY193" fmla="*/ 2013741 h 2344739"/>
              <a:gd name="connsiteX194" fmla="*/ 1787803 w 12193149"/>
              <a:gd name="connsiteY194" fmla="*/ 2041363 h 2344739"/>
              <a:gd name="connsiteX195" fmla="*/ 1739352 w 12193149"/>
              <a:gd name="connsiteY195" fmla="*/ 2036312 h 2344739"/>
              <a:gd name="connsiteX196" fmla="*/ 1676219 w 12193149"/>
              <a:gd name="connsiteY196" fmla="*/ 2019963 h 2344739"/>
              <a:gd name="connsiteX197" fmla="*/ 1609817 w 12193149"/>
              <a:gd name="connsiteY197" fmla="*/ 2013066 h 2344739"/>
              <a:gd name="connsiteX198" fmla="*/ 1497258 w 12193149"/>
              <a:gd name="connsiteY198" fmla="*/ 1987476 h 2344739"/>
              <a:gd name="connsiteX199" fmla="*/ 1151127 w 12193149"/>
              <a:gd name="connsiteY199" fmla="*/ 1938041 h 2344739"/>
              <a:gd name="connsiteX200" fmla="*/ 859417 w 12193149"/>
              <a:gd name="connsiteY200" fmla="*/ 1928608 h 2344739"/>
              <a:gd name="connsiteX201" fmla="*/ 838688 w 12193149"/>
              <a:gd name="connsiteY201" fmla="*/ 1929821 h 2344739"/>
              <a:gd name="connsiteX202" fmla="*/ 817957 w 12193149"/>
              <a:gd name="connsiteY202" fmla="*/ 1927857 h 2344739"/>
              <a:gd name="connsiteX203" fmla="*/ 812654 w 12193149"/>
              <a:gd name="connsiteY203" fmla="*/ 1930751 h 2344739"/>
              <a:gd name="connsiteX204" fmla="*/ 721195 w 12193149"/>
              <a:gd name="connsiteY204" fmla="*/ 1929661 h 2344739"/>
              <a:gd name="connsiteX205" fmla="*/ 720890 w 12193149"/>
              <a:gd name="connsiteY205" fmla="*/ 1928399 h 2344739"/>
              <a:gd name="connsiteX206" fmla="*/ 710023 w 12193149"/>
              <a:gd name="connsiteY206" fmla="*/ 1922722 h 2344739"/>
              <a:gd name="connsiteX207" fmla="*/ 597940 w 12193149"/>
              <a:gd name="connsiteY207" fmla="*/ 1879864 h 2344739"/>
              <a:gd name="connsiteX208" fmla="*/ 579683 w 12193149"/>
              <a:gd name="connsiteY208" fmla="*/ 1877212 h 2344739"/>
              <a:gd name="connsiteX209" fmla="*/ 572865 w 12193149"/>
              <a:gd name="connsiteY209" fmla="*/ 1877401 h 2344739"/>
              <a:gd name="connsiteX210" fmla="*/ 446247 w 12193149"/>
              <a:gd name="connsiteY210" fmla="*/ 1839371 h 2344739"/>
              <a:gd name="connsiteX211" fmla="*/ 405163 w 12193149"/>
              <a:gd name="connsiteY211" fmla="*/ 1833548 h 2344739"/>
              <a:gd name="connsiteX212" fmla="*/ 293583 w 12193149"/>
              <a:gd name="connsiteY212" fmla="*/ 1812852 h 2344739"/>
              <a:gd name="connsiteX213" fmla="*/ 119529 w 12193149"/>
              <a:gd name="connsiteY213" fmla="*/ 1761047 h 2344739"/>
              <a:gd name="connsiteX214" fmla="*/ 16674 w 12193149"/>
              <a:gd name="connsiteY214" fmla="*/ 1758191 h 2344739"/>
              <a:gd name="connsiteX215" fmla="*/ 1150 w 12193149"/>
              <a:gd name="connsiteY215" fmla="*/ 1752722 h 2344739"/>
              <a:gd name="connsiteX216" fmla="*/ 1148 w 12193149"/>
              <a:gd name="connsiteY216" fmla="*/ 222213 h 2344739"/>
              <a:gd name="connsiteX217" fmla="*/ 1148 w 12193149"/>
              <a:gd name="connsiteY217" fmla="*/ 0 h 2344739"/>
              <a:gd name="connsiteX0" fmla="*/ 1148 w 12193149"/>
              <a:gd name="connsiteY0" fmla="*/ 0 h 2344739"/>
              <a:gd name="connsiteX1" fmla="*/ 12193148 w 12193149"/>
              <a:gd name="connsiteY1" fmla="*/ 0 h 2344739"/>
              <a:gd name="connsiteX2" fmla="*/ 12193149 w 12193149"/>
              <a:gd name="connsiteY2" fmla="*/ 579739 h 2344739"/>
              <a:gd name="connsiteX3" fmla="*/ 12185986 w 12193149"/>
              <a:gd name="connsiteY3" fmla="*/ 584189 h 2344739"/>
              <a:gd name="connsiteX4" fmla="*/ 12156363 w 12193149"/>
              <a:gd name="connsiteY4" fmla="*/ 597366 h 2344739"/>
              <a:gd name="connsiteX5" fmla="*/ 12139215 w 12193149"/>
              <a:gd name="connsiteY5" fmla="*/ 623179 h 2344739"/>
              <a:gd name="connsiteX6" fmla="*/ 12126327 w 12193149"/>
              <a:gd name="connsiteY6" fmla="*/ 624690 h 2344739"/>
              <a:gd name="connsiteX7" fmla="*/ 12124007 w 12193149"/>
              <a:gd name="connsiteY7" fmla="*/ 624794 h 2344739"/>
              <a:gd name="connsiteX8" fmla="*/ 12116854 w 12193149"/>
              <a:gd name="connsiteY8" fmla="*/ 628608 h 2344739"/>
              <a:gd name="connsiteX9" fmla="*/ 12099497 w 12193149"/>
              <a:gd name="connsiteY9" fmla="*/ 628139 h 2344739"/>
              <a:gd name="connsiteX10" fmla="*/ 12087073 w 12193149"/>
              <a:gd name="connsiteY10" fmla="*/ 636341 h 2344739"/>
              <a:gd name="connsiteX11" fmla="*/ 12031073 w 12193149"/>
              <a:gd name="connsiteY11" fmla="*/ 680009 h 2344739"/>
              <a:gd name="connsiteX12" fmla="*/ 11995833 w 12193149"/>
              <a:gd name="connsiteY12" fmla="*/ 703458 h 2344739"/>
              <a:gd name="connsiteX13" fmla="*/ 11979717 w 12193149"/>
              <a:gd name="connsiteY13" fmla="*/ 708161 h 2344739"/>
              <a:gd name="connsiteX14" fmla="*/ 11959046 w 12193149"/>
              <a:gd name="connsiteY14" fmla="*/ 717558 h 2344739"/>
              <a:gd name="connsiteX15" fmla="*/ 11920454 w 12193149"/>
              <a:gd name="connsiteY15" fmla="*/ 730883 h 2344739"/>
              <a:gd name="connsiteX16" fmla="*/ 11903656 w 12193149"/>
              <a:gd name="connsiteY16" fmla="*/ 742426 h 2344739"/>
              <a:gd name="connsiteX17" fmla="*/ 11895048 w 12193149"/>
              <a:gd name="connsiteY17" fmla="*/ 744791 h 2344739"/>
              <a:gd name="connsiteX18" fmla="*/ 11891968 w 12193149"/>
              <a:gd name="connsiteY18" fmla="*/ 755729 h 2344739"/>
              <a:gd name="connsiteX19" fmla="*/ 11870776 w 12193149"/>
              <a:gd name="connsiteY19" fmla="*/ 777816 h 2344739"/>
              <a:gd name="connsiteX20" fmla="*/ 11813376 w 12193149"/>
              <a:gd name="connsiteY20" fmla="*/ 797659 h 2344739"/>
              <a:gd name="connsiteX21" fmla="*/ 11590693 w 12193149"/>
              <a:gd name="connsiteY21" fmla="*/ 963777 h 2344739"/>
              <a:gd name="connsiteX22" fmla="*/ 11506817 w 12193149"/>
              <a:gd name="connsiteY22" fmla="*/ 1033623 h 2344739"/>
              <a:gd name="connsiteX23" fmla="*/ 11280332 w 12193149"/>
              <a:gd name="connsiteY23" fmla="*/ 1223571 h 2344739"/>
              <a:gd name="connsiteX24" fmla="*/ 11228309 w 12193149"/>
              <a:gd name="connsiteY24" fmla="*/ 1276236 h 2344739"/>
              <a:gd name="connsiteX25" fmla="*/ 11218087 w 12193149"/>
              <a:gd name="connsiteY25" fmla="*/ 1275961 h 2344739"/>
              <a:gd name="connsiteX26" fmla="*/ 11217184 w 12193149"/>
              <a:gd name="connsiteY26" fmla="*/ 1275018 h 2344739"/>
              <a:gd name="connsiteX27" fmla="*/ 11188885 w 12193149"/>
              <a:gd name="connsiteY27" fmla="*/ 1292383 h 2344739"/>
              <a:gd name="connsiteX28" fmla="*/ 11184501 w 12193149"/>
              <a:gd name="connsiteY28" fmla="*/ 1292525 h 2344739"/>
              <a:gd name="connsiteX29" fmla="*/ 11166854 w 12193149"/>
              <a:gd name="connsiteY29" fmla="*/ 1306612 h 2344739"/>
              <a:gd name="connsiteX30" fmla="*/ 11157311 w 12193149"/>
              <a:gd name="connsiteY30" fmla="*/ 1312414 h 2344739"/>
              <a:gd name="connsiteX31" fmla="*/ 11155496 w 12193149"/>
              <a:gd name="connsiteY31" fmla="*/ 1317097 h 2344739"/>
              <a:gd name="connsiteX32" fmla="*/ 11140961 w 12193149"/>
              <a:gd name="connsiteY32" fmla="*/ 1324115 h 2344739"/>
              <a:gd name="connsiteX33" fmla="*/ 11138961 w 12193149"/>
              <a:gd name="connsiteY33" fmla="*/ 1323772 h 2344739"/>
              <a:gd name="connsiteX34" fmla="*/ 11128208 w 12193149"/>
              <a:gd name="connsiteY34" fmla="*/ 1333832 h 2344739"/>
              <a:gd name="connsiteX35" fmla="*/ 11120691 w 12193149"/>
              <a:gd name="connsiteY35" fmla="*/ 1347424 h 2344739"/>
              <a:gd name="connsiteX36" fmla="*/ 10894683 w 12193149"/>
              <a:gd name="connsiteY36" fmla="*/ 1473399 h 2344739"/>
              <a:gd name="connsiteX37" fmla="*/ 10773300 w 12193149"/>
              <a:gd name="connsiteY37" fmla="*/ 1523191 h 2344739"/>
              <a:gd name="connsiteX38" fmla="*/ 10627668 w 12193149"/>
              <a:gd name="connsiteY38" fmla="*/ 1559229 h 2344739"/>
              <a:gd name="connsiteX39" fmla="*/ 10581895 w 12193149"/>
              <a:gd name="connsiteY39" fmla="*/ 1568689 h 2344739"/>
              <a:gd name="connsiteX40" fmla="*/ 10547790 w 12193149"/>
              <a:gd name="connsiteY40" fmla="*/ 1598423 h 2344739"/>
              <a:gd name="connsiteX41" fmla="*/ 10529643 w 12193149"/>
              <a:gd name="connsiteY41" fmla="*/ 1596907 h 2344739"/>
              <a:gd name="connsiteX42" fmla="*/ 10526446 w 12193149"/>
              <a:gd name="connsiteY42" fmla="*/ 1596411 h 2344739"/>
              <a:gd name="connsiteX43" fmla="*/ 10515129 w 12193149"/>
              <a:gd name="connsiteY43" fmla="*/ 1599537 h 2344739"/>
              <a:gd name="connsiteX44" fmla="*/ 10491735 w 12193149"/>
              <a:gd name="connsiteY44" fmla="*/ 1594156 h 2344739"/>
              <a:gd name="connsiteX45" fmla="*/ 10471418 w 12193149"/>
              <a:gd name="connsiteY45" fmla="*/ 1601693 h 2344739"/>
              <a:gd name="connsiteX46" fmla="*/ 10377042 w 12193149"/>
              <a:gd name="connsiteY46" fmla="*/ 1644598 h 2344739"/>
              <a:gd name="connsiteX47" fmla="*/ 10319338 w 12193149"/>
              <a:gd name="connsiteY47" fmla="*/ 1666221 h 2344739"/>
              <a:gd name="connsiteX48" fmla="*/ 10295467 w 12193149"/>
              <a:gd name="connsiteY48" fmla="*/ 1668079 h 2344739"/>
              <a:gd name="connsiteX49" fmla="*/ 10263443 w 12193149"/>
              <a:gd name="connsiteY49" fmla="*/ 1674948 h 2344739"/>
              <a:gd name="connsiteX50" fmla="*/ 10205418 w 12193149"/>
              <a:gd name="connsiteY50" fmla="*/ 1682149 h 2344739"/>
              <a:gd name="connsiteX51" fmla="*/ 10177759 w 12193149"/>
              <a:gd name="connsiteY51" fmla="*/ 1692943 h 2344739"/>
              <a:gd name="connsiteX52" fmla="*/ 10165070 w 12193149"/>
              <a:gd name="connsiteY52" fmla="*/ 1693739 h 2344739"/>
              <a:gd name="connsiteX53" fmla="*/ 10156308 w 12193149"/>
              <a:gd name="connsiteY53" fmla="*/ 1707487 h 2344739"/>
              <a:gd name="connsiteX54" fmla="*/ 10118267 w 12193149"/>
              <a:gd name="connsiteY54" fmla="*/ 1731142 h 2344739"/>
              <a:gd name="connsiteX55" fmla="*/ 10083317 w 12193149"/>
              <a:gd name="connsiteY55" fmla="*/ 1743296 h 2344739"/>
              <a:gd name="connsiteX56" fmla="*/ 10040388 w 12193149"/>
              <a:gd name="connsiteY56" fmla="*/ 1741632 h 2344739"/>
              <a:gd name="connsiteX57" fmla="*/ 9961167 w 12193149"/>
              <a:gd name="connsiteY57" fmla="*/ 1757147 h 2344739"/>
              <a:gd name="connsiteX58" fmla="*/ 9848940 w 12193149"/>
              <a:gd name="connsiteY58" fmla="*/ 1763915 h 2344739"/>
              <a:gd name="connsiteX59" fmla="*/ 9729457 w 12193149"/>
              <a:gd name="connsiteY59" fmla="*/ 1784122 h 2344739"/>
              <a:gd name="connsiteX60" fmla="*/ 9613704 w 12193149"/>
              <a:gd name="connsiteY60" fmla="*/ 1812371 h 2344739"/>
              <a:gd name="connsiteX61" fmla="*/ 9338590 w 12193149"/>
              <a:gd name="connsiteY61" fmla="*/ 1869293 h 2344739"/>
              <a:gd name="connsiteX62" fmla="*/ 9232518 w 12193149"/>
              <a:gd name="connsiteY62" fmla="*/ 1893149 h 2344739"/>
              <a:gd name="connsiteX63" fmla="*/ 9156690 w 12193149"/>
              <a:gd name="connsiteY63" fmla="*/ 1903228 h 2344739"/>
              <a:gd name="connsiteX64" fmla="*/ 9054601 w 12193149"/>
              <a:gd name="connsiteY64" fmla="*/ 1910755 h 2344739"/>
              <a:gd name="connsiteX65" fmla="*/ 9006634 w 12193149"/>
              <a:gd name="connsiteY65" fmla="*/ 1914040 h 2344739"/>
              <a:gd name="connsiteX66" fmla="*/ 9006349 w 12193149"/>
              <a:gd name="connsiteY66" fmla="*/ 1913800 h 2344739"/>
              <a:gd name="connsiteX67" fmla="*/ 8997380 w 12193149"/>
              <a:gd name="connsiteY67" fmla="*/ 1915011 h 2344739"/>
              <a:gd name="connsiteX68" fmla="*/ 8991542 w 12193149"/>
              <a:gd name="connsiteY68" fmla="*/ 1917072 h 2344739"/>
              <a:gd name="connsiteX69" fmla="*/ 8975485 w 12193149"/>
              <a:gd name="connsiteY69" fmla="*/ 1920298 h 2344739"/>
              <a:gd name="connsiteX70" fmla="*/ 8969159 w 12193149"/>
              <a:gd name="connsiteY70" fmla="*/ 1919598 h 2344739"/>
              <a:gd name="connsiteX71" fmla="*/ 8964196 w 12193149"/>
              <a:gd name="connsiteY71" fmla="*/ 1917373 h 2344739"/>
              <a:gd name="connsiteX72" fmla="*/ 8930136 w 12193149"/>
              <a:gd name="connsiteY72" fmla="*/ 1914185 h 2344739"/>
              <a:gd name="connsiteX73" fmla="*/ 8753592 w 12193149"/>
              <a:gd name="connsiteY73" fmla="*/ 1933417 h 2344739"/>
              <a:gd name="connsiteX74" fmla="*/ 8708995 w 12193149"/>
              <a:gd name="connsiteY74" fmla="*/ 1935518 h 2344739"/>
              <a:gd name="connsiteX75" fmla="*/ 8597219 w 12193149"/>
              <a:gd name="connsiteY75" fmla="*/ 1944090 h 2344739"/>
              <a:gd name="connsiteX76" fmla="*/ 8526378 w 12193149"/>
              <a:gd name="connsiteY76" fmla="*/ 1929248 h 2344739"/>
              <a:gd name="connsiteX77" fmla="*/ 8512131 w 12193149"/>
              <a:gd name="connsiteY77" fmla="*/ 1935163 h 2344739"/>
              <a:gd name="connsiteX78" fmla="*/ 8507315 w 12193149"/>
              <a:gd name="connsiteY78" fmla="*/ 1938164 h 2344739"/>
              <a:gd name="connsiteX79" fmla="*/ 8499116 w 12193149"/>
              <a:gd name="connsiteY79" fmla="*/ 1940902 h 2344739"/>
              <a:gd name="connsiteX80" fmla="*/ 8498742 w 12193149"/>
              <a:gd name="connsiteY80" fmla="*/ 1940723 h 2344739"/>
              <a:gd name="connsiteX81" fmla="*/ 8491397 w 12193149"/>
              <a:gd name="connsiteY81" fmla="*/ 1943773 h 2344739"/>
              <a:gd name="connsiteX82" fmla="*/ 8368330 w 12193149"/>
              <a:gd name="connsiteY82" fmla="*/ 1957815 h 2344739"/>
              <a:gd name="connsiteX83" fmla="*/ 8354947 w 12193149"/>
              <a:gd name="connsiteY83" fmla="*/ 1958009 h 2344739"/>
              <a:gd name="connsiteX84" fmla="*/ 8321252 w 12193149"/>
              <a:gd name="connsiteY84" fmla="*/ 1974587 h 2344739"/>
              <a:gd name="connsiteX85" fmla="*/ 8315581 w 12193149"/>
              <a:gd name="connsiteY85" fmla="*/ 1974913 h 2344739"/>
              <a:gd name="connsiteX86" fmla="*/ 8296322 w 12193149"/>
              <a:gd name="connsiteY86" fmla="*/ 1988808 h 2344739"/>
              <a:gd name="connsiteX87" fmla="*/ 8285424 w 12193149"/>
              <a:gd name="connsiteY87" fmla="*/ 1994631 h 2344739"/>
              <a:gd name="connsiteX88" fmla="*/ 8284298 w 12193149"/>
              <a:gd name="connsiteY88" fmla="*/ 1999074 h 2344739"/>
              <a:gd name="connsiteX89" fmla="*/ 8267224 w 12193149"/>
              <a:gd name="connsiteY89" fmla="*/ 2006249 h 2344739"/>
              <a:gd name="connsiteX90" fmla="*/ 8264525 w 12193149"/>
              <a:gd name="connsiteY90" fmla="*/ 2006019 h 2344739"/>
              <a:gd name="connsiteX91" fmla="*/ 8253181 w 12193149"/>
              <a:gd name="connsiteY91" fmla="*/ 2015862 h 2344739"/>
              <a:gd name="connsiteX92" fmla="*/ 8246982 w 12193149"/>
              <a:gd name="connsiteY92" fmla="*/ 2028854 h 2344739"/>
              <a:gd name="connsiteX93" fmla="*/ 8091420 w 12193149"/>
              <a:gd name="connsiteY93" fmla="*/ 2075015 h 2344739"/>
              <a:gd name="connsiteX94" fmla="*/ 7906555 w 12193149"/>
              <a:gd name="connsiteY94" fmla="*/ 2116988 h 2344739"/>
              <a:gd name="connsiteX95" fmla="*/ 7719893 w 12193149"/>
              <a:gd name="connsiteY95" fmla="*/ 2142703 h 2344739"/>
              <a:gd name="connsiteX96" fmla="*/ 7615495 w 12193149"/>
              <a:gd name="connsiteY96" fmla="*/ 2139232 h 2344739"/>
              <a:gd name="connsiteX97" fmla="*/ 7528691 w 12193149"/>
              <a:gd name="connsiteY97" fmla="*/ 2145060 h 2344739"/>
              <a:gd name="connsiteX98" fmla="*/ 7520719 w 12193149"/>
              <a:gd name="connsiteY98" fmla="*/ 2147613 h 2344739"/>
              <a:gd name="connsiteX99" fmla="*/ 7508559 w 12193149"/>
              <a:gd name="connsiteY99" fmla="*/ 2148948 h 2344739"/>
              <a:gd name="connsiteX100" fmla="*/ 7508188 w 12193149"/>
              <a:gd name="connsiteY100" fmla="*/ 2148621 h 2344739"/>
              <a:gd name="connsiteX101" fmla="*/ 7496943 w 12193149"/>
              <a:gd name="connsiteY101" fmla="*/ 2150573 h 2344739"/>
              <a:gd name="connsiteX102" fmla="*/ 7219707 w 12193149"/>
              <a:gd name="connsiteY102" fmla="*/ 2156680 h 2344739"/>
              <a:gd name="connsiteX103" fmla="*/ 7202249 w 12193149"/>
              <a:gd name="connsiteY103" fmla="*/ 2161230 h 2344739"/>
              <a:gd name="connsiteX104" fmla="*/ 7198152 w 12193149"/>
              <a:gd name="connsiteY104" fmla="*/ 2166588 h 2344739"/>
              <a:gd name="connsiteX105" fmla="*/ 7171956 w 12193149"/>
              <a:gd name="connsiteY105" fmla="*/ 2171236 h 2344739"/>
              <a:gd name="connsiteX106" fmla="*/ 7098136 w 12193149"/>
              <a:gd name="connsiteY106" fmla="*/ 2183464 h 2344739"/>
              <a:gd name="connsiteX107" fmla="*/ 7019644 w 12193149"/>
              <a:gd name="connsiteY107" fmla="*/ 2183090 h 2344739"/>
              <a:gd name="connsiteX108" fmla="*/ 6905294 w 12193149"/>
              <a:gd name="connsiteY108" fmla="*/ 2212596 h 2344739"/>
              <a:gd name="connsiteX109" fmla="*/ 6709370 w 12193149"/>
              <a:gd name="connsiteY109" fmla="*/ 2240551 h 2344739"/>
              <a:gd name="connsiteX110" fmla="*/ 6550602 w 12193149"/>
              <a:gd name="connsiteY110" fmla="*/ 2269327 h 2344739"/>
              <a:gd name="connsiteX111" fmla="*/ 6318708 w 12193149"/>
              <a:gd name="connsiteY111" fmla="*/ 2316127 h 2344739"/>
              <a:gd name="connsiteX112" fmla="*/ 6169822 w 12193149"/>
              <a:gd name="connsiteY112" fmla="*/ 2318214 h 2344739"/>
              <a:gd name="connsiteX113" fmla="*/ 6074996 w 12193149"/>
              <a:gd name="connsiteY113" fmla="*/ 2338676 h 2344739"/>
              <a:gd name="connsiteX114" fmla="*/ 6069677 w 12193149"/>
              <a:gd name="connsiteY114" fmla="*/ 2337139 h 2344739"/>
              <a:gd name="connsiteX115" fmla="*/ 6049786 w 12193149"/>
              <a:gd name="connsiteY115" fmla="*/ 2337822 h 2344739"/>
              <a:gd name="connsiteX116" fmla="*/ 6042433 w 12193149"/>
              <a:gd name="connsiteY116" fmla="*/ 2329473 h 2344739"/>
              <a:gd name="connsiteX117" fmla="*/ 6011238 w 12193149"/>
              <a:gd name="connsiteY117" fmla="*/ 2324380 h 2344739"/>
              <a:gd name="connsiteX118" fmla="*/ 5958523 w 12193149"/>
              <a:gd name="connsiteY118" fmla="*/ 2328024 h 2344739"/>
              <a:gd name="connsiteX119" fmla="*/ 5760067 w 12193149"/>
              <a:gd name="connsiteY119" fmla="*/ 2343716 h 2344739"/>
              <a:gd name="connsiteX120" fmla="*/ 5628108 w 12193149"/>
              <a:gd name="connsiteY120" fmla="*/ 2344739 h 2344739"/>
              <a:gd name="connsiteX121" fmla="*/ 5472054 w 12193149"/>
              <a:gd name="connsiteY121" fmla="*/ 2330719 h 2344739"/>
              <a:gd name="connsiteX122" fmla="*/ 5433909 w 12193149"/>
              <a:gd name="connsiteY122" fmla="*/ 2319466 h 2344739"/>
              <a:gd name="connsiteX123" fmla="*/ 5382817 w 12193149"/>
              <a:gd name="connsiteY123" fmla="*/ 2301764 h 2344739"/>
              <a:gd name="connsiteX124" fmla="*/ 5262912 w 12193149"/>
              <a:gd name="connsiteY124" fmla="*/ 2281347 h 2344739"/>
              <a:gd name="connsiteX125" fmla="*/ 5224109 w 12193149"/>
              <a:gd name="connsiteY125" fmla="*/ 2270223 h 2344739"/>
              <a:gd name="connsiteX126" fmla="*/ 5175808 w 12193149"/>
              <a:gd name="connsiteY126" fmla="*/ 2267233 h 2344739"/>
              <a:gd name="connsiteX127" fmla="*/ 5157702 w 12193149"/>
              <a:gd name="connsiteY127" fmla="*/ 2260010 h 2344739"/>
              <a:gd name="connsiteX128" fmla="*/ 5143747 w 12193149"/>
              <a:gd name="connsiteY128" fmla="*/ 2256610 h 2344739"/>
              <a:gd name="connsiteX129" fmla="*/ 5140744 w 12193149"/>
              <a:gd name="connsiteY129" fmla="*/ 2254509 h 2344739"/>
              <a:gd name="connsiteX130" fmla="*/ 5122807 w 12193149"/>
              <a:gd name="connsiteY130" fmla="*/ 2243656 h 2344739"/>
              <a:gd name="connsiteX131" fmla="*/ 5066938 w 12193149"/>
              <a:gd name="connsiteY131" fmla="*/ 2250227 h 2344739"/>
              <a:gd name="connsiteX132" fmla="*/ 5012662 w 12193149"/>
              <a:gd name="connsiteY132" fmla="*/ 2233846 h 2344739"/>
              <a:gd name="connsiteX133" fmla="*/ 4841589 w 12193149"/>
              <a:gd name="connsiteY133" fmla="*/ 2209829 h 2344739"/>
              <a:gd name="connsiteX134" fmla="*/ 4763595 w 12193149"/>
              <a:gd name="connsiteY134" fmla="*/ 2182061 h 2344739"/>
              <a:gd name="connsiteX135" fmla="*/ 4724334 w 12193149"/>
              <a:gd name="connsiteY135" fmla="*/ 2173047 h 2344739"/>
              <a:gd name="connsiteX136" fmla="*/ 4722324 w 12193149"/>
              <a:gd name="connsiteY136" fmla="*/ 2172298 h 2344739"/>
              <a:gd name="connsiteX137" fmla="*/ 4723259 w 12193149"/>
              <a:gd name="connsiteY137" fmla="*/ 2172087 h 2344739"/>
              <a:gd name="connsiteX138" fmla="*/ 4718350 w 12193149"/>
              <a:gd name="connsiteY138" fmla="*/ 2170817 h 2344739"/>
              <a:gd name="connsiteX139" fmla="*/ 4722324 w 12193149"/>
              <a:gd name="connsiteY139" fmla="*/ 2172298 h 2344739"/>
              <a:gd name="connsiteX140" fmla="*/ 4716674 w 12193149"/>
              <a:gd name="connsiteY140" fmla="*/ 2173573 h 2344739"/>
              <a:gd name="connsiteX141" fmla="*/ 4516962 w 12193149"/>
              <a:gd name="connsiteY141" fmla="*/ 2163671 h 2344739"/>
              <a:gd name="connsiteX142" fmla="*/ 4429691 w 12193149"/>
              <a:gd name="connsiteY142" fmla="*/ 2153020 h 2344739"/>
              <a:gd name="connsiteX143" fmla="*/ 4364023 w 12193149"/>
              <a:gd name="connsiteY143" fmla="*/ 2151674 h 2344739"/>
              <a:gd name="connsiteX144" fmla="*/ 4318114 w 12193149"/>
              <a:gd name="connsiteY144" fmla="*/ 2158289 h 2344739"/>
              <a:gd name="connsiteX145" fmla="*/ 4316258 w 12193149"/>
              <a:gd name="connsiteY145" fmla="*/ 2156948 h 2344739"/>
              <a:gd name="connsiteX146" fmla="*/ 4296292 w 12193149"/>
              <a:gd name="connsiteY146" fmla="*/ 2155069 h 2344739"/>
              <a:gd name="connsiteX147" fmla="*/ 4291212 w 12193149"/>
              <a:gd name="connsiteY147" fmla="*/ 2157986 h 2344739"/>
              <a:gd name="connsiteX148" fmla="*/ 4277290 w 12193149"/>
              <a:gd name="connsiteY148" fmla="*/ 2157740 h 2344739"/>
              <a:gd name="connsiteX149" fmla="*/ 4249265 w 12193149"/>
              <a:gd name="connsiteY149" fmla="*/ 2160064 h 2344739"/>
              <a:gd name="connsiteX150" fmla="*/ 4203199 w 12193149"/>
              <a:gd name="connsiteY150" fmla="*/ 2157269 h 2344739"/>
              <a:gd name="connsiteX151" fmla="*/ 4202893 w 12193149"/>
              <a:gd name="connsiteY151" fmla="*/ 2156010 h 2344739"/>
              <a:gd name="connsiteX152" fmla="*/ 4192396 w 12193149"/>
              <a:gd name="connsiteY152" fmla="*/ 2150376 h 2344739"/>
              <a:gd name="connsiteX153" fmla="*/ 4143893 w 12193149"/>
              <a:gd name="connsiteY153" fmla="*/ 2134511 h 2344739"/>
              <a:gd name="connsiteX154" fmla="*/ 4084245 w 12193149"/>
              <a:gd name="connsiteY154" fmla="*/ 2107978 h 2344739"/>
              <a:gd name="connsiteX155" fmla="*/ 4075694 w 12193149"/>
              <a:gd name="connsiteY155" fmla="*/ 2107143 h 2344739"/>
              <a:gd name="connsiteX156" fmla="*/ 4075575 w 12193149"/>
              <a:gd name="connsiteY156" fmla="*/ 2106844 h 2344739"/>
              <a:gd name="connsiteX157" fmla="*/ 4066658 w 12193149"/>
              <a:gd name="connsiteY157" fmla="*/ 2105400 h 2344739"/>
              <a:gd name="connsiteX158" fmla="*/ 4060102 w 12193149"/>
              <a:gd name="connsiteY158" fmla="*/ 2105618 h 2344739"/>
              <a:gd name="connsiteX159" fmla="*/ 4043512 w 12193149"/>
              <a:gd name="connsiteY159" fmla="*/ 2103997 h 2344739"/>
              <a:gd name="connsiteX160" fmla="*/ 4038145 w 12193149"/>
              <a:gd name="connsiteY160" fmla="*/ 2101563 h 2344739"/>
              <a:gd name="connsiteX161" fmla="*/ 4036511 w 12193149"/>
              <a:gd name="connsiteY161" fmla="*/ 2097896 h 2344739"/>
              <a:gd name="connsiteX162" fmla="*/ 4034926 w 12193149"/>
              <a:gd name="connsiteY162" fmla="*/ 2098131 h 2344739"/>
              <a:gd name="connsiteX163" fmla="*/ 4005686 w 12193149"/>
              <a:gd name="connsiteY163" fmla="*/ 2085563 h 2344739"/>
              <a:gd name="connsiteX164" fmla="*/ 3937994 w 12193149"/>
              <a:gd name="connsiteY164" fmla="*/ 2068106 h 2344739"/>
              <a:gd name="connsiteX165" fmla="*/ 3898423 w 12193149"/>
              <a:gd name="connsiteY165" fmla="*/ 2062451 h 2344739"/>
              <a:gd name="connsiteX166" fmla="*/ 3790908 w 12193149"/>
              <a:gd name="connsiteY166" fmla="*/ 2042213 h 2344739"/>
              <a:gd name="connsiteX167" fmla="*/ 3683661 w 12193149"/>
              <a:gd name="connsiteY167" fmla="*/ 2018290 h 2344739"/>
              <a:gd name="connsiteX168" fmla="*/ 3611183 w 12193149"/>
              <a:gd name="connsiteY168" fmla="*/ 1986019 h 2344739"/>
              <a:gd name="connsiteX169" fmla="*/ 3605003 w 12193149"/>
              <a:gd name="connsiteY169" fmla="*/ 1987381 h 2344739"/>
              <a:gd name="connsiteX170" fmla="*/ 3595884 w 12193149"/>
              <a:gd name="connsiteY170" fmla="*/ 1987545 h 2344739"/>
              <a:gd name="connsiteX171" fmla="*/ 3595649 w 12193149"/>
              <a:gd name="connsiteY171" fmla="*/ 1987276 h 2344739"/>
              <a:gd name="connsiteX172" fmla="*/ 3587126 w 12193149"/>
              <a:gd name="connsiteY172" fmla="*/ 1987966 h 2344739"/>
              <a:gd name="connsiteX173" fmla="*/ 3537283 w 12193149"/>
              <a:gd name="connsiteY173" fmla="*/ 1978267 h 2344739"/>
              <a:gd name="connsiteX174" fmla="*/ 3474371 w 12193149"/>
              <a:gd name="connsiteY174" fmla="*/ 1974606 h 2344739"/>
              <a:gd name="connsiteX175" fmla="*/ 3401876 w 12193149"/>
              <a:gd name="connsiteY175" fmla="*/ 1962558 h 2344739"/>
              <a:gd name="connsiteX176" fmla="*/ 3365036 w 12193149"/>
              <a:gd name="connsiteY176" fmla="*/ 1979510 h 2344739"/>
              <a:gd name="connsiteX177" fmla="*/ 3345174 w 12193149"/>
              <a:gd name="connsiteY177" fmla="*/ 1981192 h 2344739"/>
              <a:gd name="connsiteX178" fmla="*/ 3342846 w 12193149"/>
              <a:gd name="connsiteY178" fmla="*/ 1980217 h 2344739"/>
              <a:gd name="connsiteX179" fmla="*/ 3263504 w 12193149"/>
              <a:gd name="connsiteY179" fmla="*/ 1986094 h 2344739"/>
              <a:gd name="connsiteX180" fmla="*/ 3143704 w 12193149"/>
              <a:gd name="connsiteY180" fmla="*/ 1993869 h 2344739"/>
              <a:gd name="connsiteX181" fmla="*/ 3031439 w 12193149"/>
              <a:gd name="connsiteY181" fmla="*/ 1996512 h 2344739"/>
              <a:gd name="connsiteX182" fmla="*/ 2782717 w 12193149"/>
              <a:gd name="connsiteY182" fmla="*/ 2018333 h 2344739"/>
              <a:gd name="connsiteX183" fmla="*/ 2647675 w 12193149"/>
              <a:gd name="connsiteY183" fmla="*/ 2028869 h 2344739"/>
              <a:gd name="connsiteX184" fmla="*/ 2569176 w 12193149"/>
              <a:gd name="connsiteY184" fmla="*/ 2002628 h 2344739"/>
              <a:gd name="connsiteX185" fmla="*/ 2444403 w 12193149"/>
              <a:gd name="connsiteY185" fmla="*/ 2016529 h 2344739"/>
              <a:gd name="connsiteX186" fmla="*/ 2316260 w 12193149"/>
              <a:gd name="connsiteY186" fmla="*/ 2024996 h 2344739"/>
              <a:gd name="connsiteX187" fmla="*/ 2209726 w 12193149"/>
              <a:gd name="connsiteY187" fmla="*/ 2019763 h 2344739"/>
              <a:gd name="connsiteX188" fmla="*/ 2095813 w 12193149"/>
              <a:gd name="connsiteY188" fmla="*/ 2003052 h 2344739"/>
              <a:gd name="connsiteX189" fmla="*/ 1998504 w 12193149"/>
              <a:gd name="connsiteY189" fmla="*/ 1995032 h 2344739"/>
              <a:gd name="connsiteX190" fmla="*/ 1929320 w 12193149"/>
              <a:gd name="connsiteY190" fmla="*/ 2016977 h 2344739"/>
              <a:gd name="connsiteX191" fmla="*/ 1922798 w 12193149"/>
              <a:gd name="connsiteY191" fmla="*/ 2012146 h 2344739"/>
              <a:gd name="connsiteX192" fmla="*/ 1874228 w 12193149"/>
              <a:gd name="connsiteY192" fmla="*/ 2013741 h 2344739"/>
              <a:gd name="connsiteX193" fmla="*/ 1787803 w 12193149"/>
              <a:gd name="connsiteY193" fmla="*/ 2041363 h 2344739"/>
              <a:gd name="connsiteX194" fmla="*/ 1739352 w 12193149"/>
              <a:gd name="connsiteY194" fmla="*/ 2036312 h 2344739"/>
              <a:gd name="connsiteX195" fmla="*/ 1676219 w 12193149"/>
              <a:gd name="connsiteY195" fmla="*/ 2019963 h 2344739"/>
              <a:gd name="connsiteX196" fmla="*/ 1609817 w 12193149"/>
              <a:gd name="connsiteY196" fmla="*/ 2013066 h 2344739"/>
              <a:gd name="connsiteX197" fmla="*/ 1497258 w 12193149"/>
              <a:gd name="connsiteY197" fmla="*/ 1987476 h 2344739"/>
              <a:gd name="connsiteX198" fmla="*/ 1151127 w 12193149"/>
              <a:gd name="connsiteY198" fmla="*/ 1938041 h 2344739"/>
              <a:gd name="connsiteX199" fmla="*/ 859417 w 12193149"/>
              <a:gd name="connsiteY199" fmla="*/ 1928608 h 2344739"/>
              <a:gd name="connsiteX200" fmla="*/ 838688 w 12193149"/>
              <a:gd name="connsiteY200" fmla="*/ 1929821 h 2344739"/>
              <a:gd name="connsiteX201" fmla="*/ 817957 w 12193149"/>
              <a:gd name="connsiteY201" fmla="*/ 1927857 h 2344739"/>
              <a:gd name="connsiteX202" fmla="*/ 812654 w 12193149"/>
              <a:gd name="connsiteY202" fmla="*/ 1930751 h 2344739"/>
              <a:gd name="connsiteX203" fmla="*/ 721195 w 12193149"/>
              <a:gd name="connsiteY203" fmla="*/ 1929661 h 2344739"/>
              <a:gd name="connsiteX204" fmla="*/ 720890 w 12193149"/>
              <a:gd name="connsiteY204" fmla="*/ 1928399 h 2344739"/>
              <a:gd name="connsiteX205" fmla="*/ 710023 w 12193149"/>
              <a:gd name="connsiteY205" fmla="*/ 1922722 h 2344739"/>
              <a:gd name="connsiteX206" fmla="*/ 597940 w 12193149"/>
              <a:gd name="connsiteY206" fmla="*/ 1879864 h 2344739"/>
              <a:gd name="connsiteX207" fmla="*/ 579683 w 12193149"/>
              <a:gd name="connsiteY207" fmla="*/ 1877212 h 2344739"/>
              <a:gd name="connsiteX208" fmla="*/ 572865 w 12193149"/>
              <a:gd name="connsiteY208" fmla="*/ 1877401 h 2344739"/>
              <a:gd name="connsiteX209" fmla="*/ 446247 w 12193149"/>
              <a:gd name="connsiteY209" fmla="*/ 1839371 h 2344739"/>
              <a:gd name="connsiteX210" fmla="*/ 405163 w 12193149"/>
              <a:gd name="connsiteY210" fmla="*/ 1833548 h 2344739"/>
              <a:gd name="connsiteX211" fmla="*/ 293583 w 12193149"/>
              <a:gd name="connsiteY211" fmla="*/ 1812852 h 2344739"/>
              <a:gd name="connsiteX212" fmla="*/ 119529 w 12193149"/>
              <a:gd name="connsiteY212" fmla="*/ 1761047 h 2344739"/>
              <a:gd name="connsiteX213" fmla="*/ 16674 w 12193149"/>
              <a:gd name="connsiteY213" fmla="*/ 1758191 h 2344739"/>
              <a:gd name="connsiteX214" fmla="*/ 1150 w 12193149"/>
              <a:gd name="connsiteY214" fmla="*/ 1752722 h 2344739"/>
              <a:gd name="connsiteX215" fmla="*/ 1148 w 12193149"/>
              <a:gd name="connsiteY215" fmla="*/ 222213 h 2344739"/>
              <a:gd name="connsiteX216" fmla="*/ 1148 w 12193149"/>
              <a:gd name="connsiteY216" fmla="*/ 0 h 2344739"/>
              <a:gd name="connsiteX0" fmla="*/ 1148 w 12193149"/>
              <a:gd name="connsiteY0" fmla="*/ 818782 h 3163521"/>
              <a:gd name="connsiteX1" fmla="*/ 12181789 w 12193149"/>
              <a:gd name="connsiteY1" fmla="*/ 0 h 3163521"/>
              <a:gd name="connsiteX2" fmla="*/ 12193149 w 12193149"/>
              <a:gd name="connsiteY2" fmla="*/ 1398521 h 3163521"/>
              <a:gd name="connsiteX3" fmla="*/ 12185986 w 12193149"/>
              <a:gd name="connsiteY3" fmla="*/ 1402971 h 3163521"/>
              <a:gd name="connsiteX4" fmla="*/ 12156363 w 12193149"/>
              <a:gd name="connsiteY4" fmla="*/ 1416148 h 3163521"/>
              <a:gd name="connsiteX5" fmla="*/ 12139215 w 12193149"/>
              <a:gd name="connsiteY5" fmla="*/ 1441961 h 3163521"/>
              <a:gd name="connsiteX6" fmla="*/ 12126327 w 12193149"/>
              <a:gd name="connsiteY6" fmla="*/ 1443472 h 3163521"/>
              <a:gd name="connsiteX7" fmla="*/ 12124007 w 12193149"/>
              <a:gd name="connsiteY7" fmla="*/ 1443576 h 3163521"/>
              <a:gd name="connsiteX8" fmla="*/ 12116854 w 12193149"/>
              <a:gd name="connsiteY8" fmla="*/ 1447390 h 3163521"/>
              <a:gd name="connsiteX9" fmla="*/ 12099497 w 12193149"/>
              <a:gd name="connsiteY9" fmla="*/ 1446921 h 3163521"/>
              <a:gd name="connsiteX10" fmla="*/ 12087073 w 12193149"/>
              <a:gd name="connsiteY10" fmla="*/ 1455123 h 3163521"/>
              <a:gd name="connsiteX11" fmla="*/ 12031073 w 12193149"/>
              <a:gd name="connsiteY11" fmla="*/ 1498791 h 3163521"/>
              <a:gd name="connsiteX12" fmla="*/ 11995833 w 12193149"/>
              <a:gd name="connsiteY12" fmla="*/ 1522240 h 3163521"/>
              <a:gd name="connsiteX13" fmla="*/ 11979717 w 12193149"/>
              <a:gd name="connsiteY13" fmla="*/ 1526943 h 3163521"/>
              <a:gd name="connsiteX14" fmla="*/ 11959046 w 12193149"/>
              <a:gd name="connsiteY14" fmla="*/ 1536340 h 3163521"/>
              <a:gd name="connsiteX15" fmla="*/ 11920454 w 12193149"/>
              <a:gd name="connsiteY15" fmla="*/ 1549665 h 3163521"/>
              <a:gd name="connsiteX16" fmla="*/ 11903656 w 12193149"/>
              <a:gd name="connsiteY16" fmla="*/ 1561208 h 3163521"/>
              <a:gd name="connsiteX17" fmla="*/ 11895048 w 12193149"/>
              <a:gd name="connsiteY17" fmla="*/ 1563573 h 3163521"/>
              <a:gd name="connsiteX18" fmla="*/ 11891968 w 12193149"/>
              <a:gd name="connsiteY18" fmla="*/ 1574511 h 3163521"/>
              <a:gd name="connsiteX19" fmla="*/ 11870776 w 12193149"/>
              <a:gd name="connsiteY19" fmla="*/ 1596598 h 3163521"/>
              <a:gd name="connsiteX20" fmla="*/ 11813376 w 12193149"/>
              <a:gd name="connsiteY20" fmla="*/ 1616441 h 3163521"/>
              <a:gd name="connsiteX21" fmla="*/ 11590693 w 12193149"/>
              <a:gd name="connsiteY21" fmla="*/ 1782559 h 3163521"/>
              <a:gd name="connsiteX22" fmla="*/ 11506817 w 12193149"/>
              <a:gd name="connsiteY22" fmla="*/ 1852405 h 3163521"/>
              <a:gd name="connsiteX23" fmla="*/ 11280332 w 12193149"/>
              <a:gd name="connsiteY23" fmla="*/ 2042353 h 3163521"/>
              <a:gd name="connsiteX24" fmla="*/ 11228309 w 12193149"/>
              <a:gd name="connsiteY24" fmla="*/ 2095018 h 3163521"/>
              <a:gd name="connsiteX25" fmla="*/ 11218087 w 12193149"/>
              <a:gd name="connsiteY25" fmla="*/ 2094743 h 3163521"/>
              <a:gd name="connsiteX26" fmla="*/ 11217184 w 12193149"/>
              <a:gd name="connsiteY26" fmla="*/ 2093800 h 3163521"/>
              <a:gd name="connsiteX27" fmla="*/ 11188885 w 12193149"/>
              <a:gd name="connsiteY27" fmla="*/ 2111165 h 3163521"/>
              <a:gd name="connsiteX28" fmla="*/ 11184501 w 12193149"/>
              <a:gd name="connsiteY28" fmla="*/ 2111307 h 3163521"/>
              <a:gd name="connsiteX29" fmla="*/ 11166854 w 12193149"/>
              <a:gd name="connsiteY29" fmla="*/ 2125394 h 3163521"/>
              <a:gd name="connsiteX30" fmla="*/ 11157311 w 12193149"/>
              <a:gd name="connsiteY30" fmla="*/ 2131196 h 3163521"/>
              <a:gd name="connsiteX31" fmla="*/ 11155496 w 12193149"/>
              <a:gd name="connsiteY31" fmla="*/ 2135879 h 3163521"/>
              <a:gd name="connsiteX32" fmla="*/ 11140961 w 12193149"/>
              <a:gd name="connsiteY32" fmla="*/ 2142897 h 3163521"/>
              <a:gd name="connsiteX33" fmla="*/ 11138961 w 12193149"/>
              <a:gd name="connsiteY33" fmla="*/ 2142554 h 3163521"/>
              <a:gd name="connsiteX34" fmla="*/ 11128208 w 12193149"/>
              <a:gd name="connsiteY34" fmla="*/ 2152614 h 3163521"/>
              <a:gd name="connsiteX35" fmla="*/ 11120691 w 12193149"/>
              <a:gd name="connsiteY35" fmla="*/ 2166206 h 3163521"/>
              <a:gd name="connsiteX36" fmla="*/ 10894683 w 12193149"/>
              <a:gd name="connsiteY36" fmla="*/ 2292181 h 3163521"/>
              <a:gd name="connsiteX37" fmla="*/ 10773300 w 12193149"/>
              <a:gd name="connsiteY37" fmla="*/ 2341973 h 3163521"/>
              <a:gd name="connsiteX38" fmla="*/ 10627668 w 12193149"/>
              <a:gd name="connsiteY38" fmla="*/ 2378011 h 3163521"/>
              <a:gd name="connsiteX39" fmla="*/ 10581895 w 12193149"/>
              <a:gd name="connsiteY39" fmla="*/ 2387471 h 3163521"/>
              <a:gd name="connsiteX40" fmla="*/ 10547790 w 12193149"/>
              <a:gd name="connsiteY40" fmla="*/ 2417205 h 3163521"/>
              <a:gd name="connsiteX41" fmla="*/ 10529643 w 12193149"/>
              <a:gd name="connsiteY41" fmla="*/ 2415689 h 3163521"/>
              <a:gd name="connsiteX42" fmla="*/ 10526446 w 12193149"/>
              <a:gd name="connsiteY42" fmla="*/ 2415193 h 3163521"/>
              <a:gd name="connsiteX43" fmla="*/ 10515129 w 12193149"/>
              <a:gd name="connsiteY43" fmla="*/ 2418319 h 3163521"/>
              <a:gd name="connsiteX44" fmla="*/ 10491735 w 12193149"/>
              <a:gd name="connsiteY44" fmla="*/ 2412938 h 3163521"/>
              <a:gd name="connsiteX45" fmla="*/ 10471418 w 12193149"/>
              <a:gd name="connsiteY45" fmla="*/ 2420475 h 3163521"/>
              <a:gd name="connsiteX46" fmla="*/ 10377042 w 12193149"/>
              <a:gd name="connsiteY46" fmla="*/ 2463380 h 3163521"/>
              <a:gd name="connsiteX47" fmla="*/ 10319338 w 12193149"/>
              <a:gd name="connsiteY47" fmla="*/ 2485003 h 3163521"/>
              <a:gd name="connsiteX48" fmla="*/ 10295467 w 12193149"/>
              <a:gd name="connsiteY48" fmla="*/ 2486861 h 3163521"/>
              <a:gd name="connsiteX49" fmla="*/ 10263443 w 12193149"/>
              <a:gd name="connsiteY49" fmla="*/ 2493730 h 3163521"/>
              <a:gd name="connsiteX50" fmla="*/ 10205418 w 12193149"/>
              <a:gd name="connsiteY50" fmla="*/ 2500931 h 3163521"/>
              <a:gd name="connsiteX51" fmla="*/ 10177759 w 12193149"/>
              <a:gd name="connsiteY51" fmla="*/ 2511725 h 3163521"/>
              <a:gd name="connsiteX52" fmla="*/ 10165070 w 12193149"/>
              <a:gd name="connsiteY52" fmla="*/ 2512521 h 3163521"/>
              <a:gd name="connsiteX53" fmla="*/ 10156308 w 12193149"/>
              <a:gd name="connsiteY53" fmla="*/ 2526269 h 3163521"/>
              <a:gd name="connsiteX54" fmla="*/ 10118267 w 12193149"/>
              <a:gd name="connsiteY54" fmla="*/ 2549924 h 3163521"/>
              <a:gd name="connsiteX55" fmla="*/ 10083317 w 12193149"/>
              <a:gd name="connsiteY55" fmla="*/ 2562078 h 3163521"/>
              <a:gd name="connsiteX56" fmla="*/ 10040388 w 12193149"/>
              <a:gd name="connsiteY56" fmla="*/ 2560414 h 3163521"/>
              <a:gd name="connsiteX57" fmla="*/ 9961167 w 12193149"/>
              <a:gd name="connsiteY57" fmla="*/ 2575929 h 3163521"/>
              <a:gd name="connsiteX58" fmla="*/ 9848940 w 12193149"/>
              <a:gd name="connsiteY58" fmla="*/ 2582697 h 3163521"/>
              <a:gd name="connsiteX59" fmla="*/ 9729457 w 12193149"/>
              <a:gd name="connsiteY59" fmla="*/ 2602904 h 3163521"/>
              <a:gd name="connsiteX60" fmla="*/ 9613704 w 12193149"/>
              <a:gd name="connsiteY60" fmla="*/ 2631153 h 3163521"/>
              <a:gd name="connsiteX61" fmla="*/ 9338590 w 12193149"/>
              <a:gd name="connsiteY61" fmla="*/ 2688075 h 3163521"/>
              <a:gd name="connsiteX62" fmla="*/ 9232518 w 12193149"/>
              <a:gd name="connsiteY62" fmla="*/ 2711931 h 3163521"/>
              <a:gd name="connsiteX63" fmla="*/ 9156690 w 12193149"/>
              <a:gd name="connsiteY63" fmla="*/ 2722010 h 3163521"/>
              <a:gd name="connsiteX64" fmla="*/ 9054601 w 12193149"/>
              <a:gd name="connsiteY64" fmla="*/ 2729537 h 3163521"/>
              <a:gd name="connsiteX65" fmla="*/ 9006634 w 12193149"/>
              <a:gd name="connsiteY65" fmla="*/ 2732822 h 3163521"/>
              <a:gd name="connsiteX66" fmla="*/ 9006349 w 12193149"/>
              <a:gd name="connsiteY66" fmla="*/ 2732582 h 3163521"/>
              <a:gd name="connsiteX67" fmla="*/ 8997380 w 12193149"/>
              <a:gd name="connsiteY67" fmla="*/ 2733793 h 3163521"/>
              <a:gd name="connsiteX68" fmla="*/ 8991542 w 12193149"/>
              <a:gd name="connsiteY68" fmla="*/ 2735854 h 3163521"/>
              <a:gd name="connsiteX69" fmla="*/ 8975485 w 12193149"/>
              <a:gd name="connsiteY69" fmla="*/ 2739080 h 3163521"/>
              <a:gd name="connsiteX70" fmla="*/ 8969159 w 12193149"/>
              <a:gd name="connsiteY70" fmla="*/ 2738380 h 3163521"/>
              <a:gd name="connsiteX71" fmla="*/ 8964196 w 12193149"/>
              <a:gd name="connsiteY71" fmla="*/ 2736155 h 3163521"/>
              <a:gd name="connsiteX72" fmla="*/ 8930136 w 12193149"/>
              <a:gd name="connsiteY72" fmla="*/ 2732967 h 3163521"/>
              <a:gd name="connsiteX73" fmla="*/ 8753592 w 12193149"/>
              <a:gd name="connsiteY73" fmla="*/ 2752199 h 3163521"/>
              <a:gd name="connsiteX74" fmla="*/ 8708995 w 12193149"/>
              <a:gd name="connsiteY74" fmla="*/ 2754300 h 3163521"/>
              <a:gd name="connsiteX75" fmla="*/ 8597219 w 12193149"/>
              <a:gd name="connsiteY75" fmla="*/ 2762872 h 3163521"/>
              <a:gd name="connsiteX76" fmla="*/ 8526378 w 12193149"/>
              <a:gd name="connsiteY76" fmla="*/ 2748030 h 3163521"/>
              <a:gd name="connsiteX77" fmla="*/ 8512131 w 12193149"/>
              <a:gd name="connsiteY77" fmla="*/ 2753945 h 3163521"/>
              <a:gd name="connsiteX78" fmla="*/ 8507315 w 12193149"/>
              <a:gd name="connsiteY78" fmla="*/ 2756946 h 3163521"/>
              <a:gd name="connsiteX79" fmla="*/ 8499116 w 12193149"/>
              <a:gd name="connsiteY79" fmla="*/ 2759684 h 3163521"/>
              <a:gd name="connsiteX80" fmla="*/ 8498742 w 12193149"/>
              <a:gd name="connsiteY80" fmla="*/ 2759505 h 3163521"/>
              <a:gd name="connsiteX81" fmla="*/ 8491397 w 12193149"/>
              <a:gd name="connsiteY81" fmla="*/ 2762555 h 3163521"/>
              <a:gd name="connsiteX82" fmla="*/ 8368330 w 12193149"/>
              <a:gd name="connsiteY82" fmla="*/ 2776597 h 3163521"/>
              <a:gd name="connsiteX83" fmla="*/ 8354947 w 12193149"/>
              <a:gd name="connsiteY83" fmla="*/ 2776791 h 3163521"/>
              <a:gd name="connsiteX84" fmla="*/ 8321252 w 12193149"/>
              <a:gd name="connsiteY84" fmla="*/ 2793369 h 3163521"/>
              <a:gd name="connsiteX85" fmla="*/ 8315581 w 12193149"/>
              <a:gd name="connsiteY85" fmla="*/ 2793695 h 3163521"/>
              <a:gd name="connsiteX86" fmla="*/ 8296322 w 12193149"/>
              <a:gd name="connsiteY86" fmla="*/ 2807590 h 3163521"/>
              <a:gd name="connsiteX87" fmla="*/ 8285424 w 12193149"/>
              <a:gd name="connsiteY87" fmla="*/ 2813413 h 3163521"/>
              <a:gd name="connsiteX88" fmla="*/ 8284298 w 12193149"/>
              <a:gd name="connsiteY88" fmla="*/ 2817856 h 3163521"/>
              <a:gd name="connsiteX89" fmla="*/ 8267224 w 12193149"/>
              <a:gd name="connsiteY89" fmla="*/ 2825031 h 3163521"/>
              <a:gd name="connsiteX90" fmla="*/ 8264525 w 12193149"/>
              <a:gd name="connsiteY90" fmla="*/ 2824801 h 3163521"/>
              <a:gd name="connsiteX91" fmla="*/ 8253181 w 12193149"/>
              <a:gd name="connsiteY91" fmla="*/ 2834644 h 3163521"/>
              <a:gd name="connsiteX92" fmla="*/ 8246982 w 12193149"/>
              <a:gd name="connsiteY92" fmla="*/ 2847636 h 3163521"/>
              <a:gd name="connsiteX93" fmla="*/ 8091420 w 12193149"/>
              <a:gd name="connsiteY93" fmla="*/ 2893797 h 3163521"/>
              <a:gd name="connsiteX94" fmla="*/ 7906555 w 12193149"/>
              <a:gd name="connsiteY94" fmla="*/ 2935770 h 3163521"/>
              <a:gd name="connsiteX95" fmla="*/ 7719893 w 12193149"/>
              <a:gd name="connsiteY95" fmla="*/ 2961485 h 3163521"/>
              <a:gd name="connsiteX96" fmla="*/ 7615495 w 12193149"/>
              <a:gd name="connsiteY96" fmla="*/ 2958014 h 3163521"/>
              <a:gd name="connsiteX97" fmla="*/ 7528691 w 12193149"/>
              <a:gd name="connsiteY97" fmla="*/ 2963842 h 3163521"/>
              <a:gd name="connsiteX98" fmla="*/ 7520719 w 12193149"/>
              <a:gd name="connsiteY98" fmla="*/ 2966395 h 3163521"/>
              <a:gd name="connsiteX99" fmla="*/ 7508559 w 12193149"/>
              <a:gd name="connsiteY99" fmla="*/ 2967730 h 3163521"/>
              <a:gd name="connsiteX100" fmla="*/ 7508188 w 12193149"/>
              <a:gd name="connsiteY100" fmla="*/ 2967403 h 3163521"/>
              <a:gd name="connsiteX101" fmla="*/ 7496943 w 12193149"/>
              <a:gd name="connsiteY101" fmla="*/ 2969355 h 3163521"/>
              <a:gd name="connsiteX102" fmla="*/ 7219707 w 12193149"/>
              <a:gd name="connsiteY102" fmla="*/ 2975462 h 3163521"/>
              <a:gd name="connsiteX103" fmla="*/ 7202249 w 12193149"/>
              <a:gd name="connsiteY103" fmla="*/ 2980012 h 3163521"/>
              <a:gd name="connsiteX104" fmla="*/ 7198152 w 12193149"/>
              <a:gd name="connsiteY104" fmla="*/ 2985370 h 3163521"/>
              <a:gd name="connsiteX105" fmla="*/ 7171956 w 12193149"/>
              <a:gd name="connsiteY105" fmla="*/ 2990018 h 3163521"/>
              <a:gd name="connsiteX106" fmla="*/ 7098136 w 12193149"/>
              <a:gd name="connsiteY106" fmla="*/ 3002246 h 3163521"/>
              <a:gd name="connsiteX107" fmla="*/ 7019644 w 12193149"/>
              <a:gd name="connsiteY107" fmla="*/ 3001872 h 3163521"/>
              <a:gd name="connsiteX108" fmla="*/ 6905294 w 12193149"/>
              <a:gd name="connsiteY108" fmla="*/ 3031378 h 3163521"/>
              <a:gd name="connsiteX109" fmla="*/ 6709370 w 12193149"/>
              <a:gd name="connsiteY109" fmla="*/ 3059333 h 3163521"/>
              <a:gd name="connsiteX110" fmla="*/ 6550602 w 12193149"/>
              <a:gd name="connsiteY110" fmla="*/ 3088109 h 3163521"/>
              <a:gd name="connsiteX111" fmla="*/ 6318708 w 12193149"/>
              <a:gd name="connsiteY111" fmla="*/ 3134909 h 3163521"/>
              <a:gd name="connsiteX112" fmla="*/ 6169822 w 12193149"/>
              <a:gd name="connsiteY112" fmla="*/ 3136996 h 3163521"/>
              <a:gd name="connsiteX113" fmla="*/ 6074996 w 12193149"/>
              <a:gd name="connsiteY113" fmla="*/ 3157458 h 3163521"/>
              <a:gd name="connsiteX114" fmla="*/ 6069677 w 12193149"/>
              <a:gd name="connsiteY114" fmla="*/ 3155921 h 3163521"/>
              <a:gd name="connsiteX115" fmla="*/ 6049786 w 12193149"/>
              <a:gd name="connsiteY115" fmla="*/ 3156604 h 3163521"/>
              <a:gd name="connsiteX116" fmla="*/ 6042433 w 12193149"/>
              <a:gd name="connsiteY116" fmla="*/ 3148255 h 3163521"/>
              <a:gd name="connsiteX117" fmla="*/ 6011238 w 12193149"/>
              <a:gd name="connsiteY117" fmla="*/ 3143162 h 3163521"/>
              <a:gd name="connsiteX118" fmla="*/ 5958523 w 12193149"/>
              <a:gd name="connsiteY118" fmla="*/ 3146806 h 3163521"/>
              <a:gd name="connsiteX119" fmla="*/ 5760067 w 12193149"/>
              <a:gd name="connsiteY119" fmla="*/ 3162498 h 3163521"/>
              <a:gd name="connsiteX120" fmla="*/ 5628108 w 12193149"/>
              <a:gd name="connsiteY120" fmla="*/ 3163521 h 3163521"/>
              <a:gd name="connsiteX121" fmla="*/ 5472054 w 12193149"/>
              <a:gd name="connsiteY121" fmla="*/ 3149501 h 3163521"/>
              <a:gd name="connsiteX122" fmla="*/ 5433909 w 12193149"/>
              <a:gd name="connsiteY122" fmla="*/ 3138248 h 3163521"/>
              <a:gd name="connsiteX123" fmla="*/ 5382817 w 12193149"/>
              <a:gd name="connsiteY123" fmla="*/ 3120546 h 3163521"/>
              <a:gd name="connsiteX124" fmla="*/ 5262912 w 12193149"/>
              <a:gd name="connsiteY124" fmla="*/ 3100129 h 3163521"/>
              <a:gd name="connsiteX125" fmla="*/ 5224109 w 12193149"/>
              <a:gd name="connsiteY125" fmla="*/ 3089005 h 3163521"/>
              <a:gd name="connsiteX126" fmla="*/ 5175808 w 12193149"/>
              <a:gd name="connsiteY126" fmla="*/ 3086015 h 3163521"/>
              <a:gd name="connsiteX127" fmla="*/ 5157702 w 12193149"/>
              <a:gd name="connsiteY127" fmla="*/ 3078792 h 3163521"/>
              <a:gd name="connsiteX128" fmla="*/ 5143747 w 12193149"/>
              <a:gd name="connsiteY128" fmla="*/ 3075392 h 3163521"/>
              <a:gd name="connsiteX129" fmla="*/ 5140744 w 12193149"/>
              <a:gd name="connsiteY129" fmla="*/ 3073291 h 3163521"/>
              <a:gd name="connsiteX130" fmla="*/ 5122807 w 12193149"/>
              <a:gd name="connsiteY130" fmla="*/ 3062438 h 3163521"/>
              <a:gd name="connsiteX131" fmla="*/ 5066938 w 12193149"/>
              <a:gd name="connsiteY131" fmla="*/ 3069009 h 3163521"/>
              <a:gd name="connsiteX132" fmla="*/ 5012662 w 12193149"/>
              <a:gd name="connsiteY132" fmla="*/ 3052628 h 3163521"/>
              <a:gd name="connsiteX133" fmla="*/ 4841589 w 12193149"/>
              <a:gd name="connsiteY133" fmla="*/ 3028611 h 3163521"/>
              <a:gd name="connsiteX134" fmla="*/ 4763595 w 12193149"/>
              <a:gd name="connsiteY134" fmla="*/ 3000843 h 3163521"/>
              <a:gd name="connsiteX135" fmla="*/ 4724334 w 12193149"/>
              <a:gd name="connsiteY135" fmla="*/ 2991829 h 3163521"/>
              <a:gd name="connsiteX136" fmla="*/ 4722324 w 12193149"/>
              <a:gd name="connsiteY136" fmla="*/ 2991080 h 3163521"/>
              <a:gd name="connsiteX137" fmla="*/ 4723259 w 12193149"/>
              <a:gd name="connsiteY137" fmla="*/ 2990869 h 3163521"/>
              <a:gd name="connsiteX138" fmla="*/ 4718350 w 12193149"/>
              <a:gd name="connsiteY138" fmla="*/ 2989599 h 3163521"/>
              <a:gd name="connsiteX139" fmla="*/ 4722324 w 12193149"/>
              <a:gd name="connsiteY139" fmla="*/ 2991080 h 3163521"/>
              <a:gd name="connsiteX140" fmla="*/ 4716674 w 12193149"/>
              <a:gd name="connsiteY140" fmla="*/ 2992355 h 3163521"/>
              <a:gd name="connsiteX141" fmla="*/ 4516962 w 12193149"/>
              <a:gd name="connsiteY141" fmla="*/ 2982453 h 3163521"/>
              <a:gd name="connsiteX142" fmla="*/ 4429691 w 12193149"/>
              <a:gd name="connsiteY142" fmla="*/ 2971802 h 3163521"/>
              <a:gd name="connsiteX143" fmla="*/ 4364023 w 12193149"/>
              <a:gd name="connsiteY143" fmla="*/ 2970456 h 3163521"/>
              <a:gd name="connsiteX144" fmla="*/ 4318114 w 12193149"/>
              <a:gd name="connsiteY144" fmla="*/ 2977071 h 3163521"/>
              <a:gd name="connsiteX145" fmla="*/ 4316258 w 12193149"/>
              <a:gd name="connsiteY145" fmla="*/ 2975730 h 3163521"/>
              <a:gd name="connsiteX146" fmla="*/ 4296292 w 12193149"/>
              <a:gd name="connsiteY146" fmla="*/ 2973851 h 3163521"/>
              <a:gd name="connsiteX147" fmla="*/ 4291212 w 12193149"/>
              <a:gd name="connsiteY147" fmla="*/ 2976768 h 3163521"/>
              <a:gd name="connsiteX148" fmla="*/ 4277290 w 12193149"/>
              <a:gd name="connsiteY148" fmla="*/ 2976522 h 3163521"/>
              <a:gd name="connsiteX149" fmla="*/ 4249265 w 12193149"/>
              <a:gd name="connsiteY149" fmla="*/ 2978846 h 3163521"/>
              <a:gd name="connsiteX150" fmla="*/ 4203199 w 12193149"/>
              <a:gd name="connsiteY150" fmla="*/ 2976051 h 3163521"/>
              <a:gd name="connsiteX151" fmla="*/ 4202893 w 12193149"/>
              <a:gd name="connsiteY151" fmla="*/ 2974792 h 3163521"/>
              <a:gd name="connsiteX152" fmla="*/ 4192396 w 12193149"/>
              <a:gd name="connsiteY152" fmla="*/ 2969158 h 3163521"/>
              <a:gd name="connsiteX153" fmla="*/ 4143893 w 12193149"/>
              <a:gd name="connsiteY153" fmla="*/ 2953293 h 3163521"/>
              <a:gd name="connsiteX154" fmla="*/ 4084245 w 12193149"/>
              <a:gd name="connsiteY154" fmla="*/ 2926760 h 3163521"/>
              <a:gd name="connsiteX155" fmla="*/ 4075694 w 12193149"/>
              <a:gd name="connsiteY155" fmla="*/ 2925925 h 3163521"/>
              <a:gd name="connsiteX156" fmla="*/ 4075575 w 12193149"/>
              <a:gd name="connsiteY156" fmla="*/ 2925626 h 3163521"/>
              <a:gd name="connsiteX157" fmla="*/ 4066658 w 12193149"/>
              <a:gd name="connsiteY157" fmla="*/ 2924182 h 3163521"/>
              <a:gd name="connsiteX158" fmla="*/ 4060102 w 12193149"/>
              <a:gd name="connsiteY158" fmla="*/ 2924400 h 3163521"/>
              <a:gd name="connsiteX159" fmla="*/ 4043512 w 12193149"/>
              <a:gd name="connsiteY159" fmla="*/ 2922779 h 3163521"/>
              <a:gd name="connsiteX160" fmla="*/ 4038145 w 12193149"/>
              <a:gd name="connsiteY160" fmla="*/ 2920345 h 3163521"/>
              <a:gd name="connsiteX161" fmla="*/ 4036511 w 12193149"/>
              <a:gd name="connsiteY161" fmla="*/ 2916678 h 3163521"/>
              <a:gd name="connsiteX162" fmla="*/ 4034926 w 12193149"/>
              <a:gd name="connsiteY162" fmla="*/ 2916913 h 3163521"/>
              <a:gd name="connsiteX163" fmla="*/ 4005686 w 12193149"/>
              <a:gd name="connsiteY163" fmla="*/ 2904345 h 3163521"/>
              <a:gd name="connsiteX164" fmla="*/ 3937994 w 12193149"/>
              <a:gd name="connsiteY164" fmla="*/ 2886888 h 3163521"/>
              <a:gd name="connsiteX165" fmla="*/ 3898423 w 12193149"/>
              <a:gd name="connsiteY165" fmla="*/ 2881233 h 3163521"/>
              <a:gd name="connsiteX166" fmla="*/ 3790908 w 12193149"/>
              <a:gd name="connsiteY166" fmla="*/ 2860995 h 3163521"/>
              <a:gd name="connsiteX167" fmla="*/ 3683661 w 12193149"/>
              <a:gd name="connsiteY167" fmla="*/ 2837072 h 3163521"/>
              <a:gd name="connsiteX168" fmla="*/ 3611183 w 12193149"/>
              <a:gd name="connsiteY168" fmla="*/ 2804801 h 3163521"/>
              <a:gd name="connsiteX169" fmla="*/ 3605003 w 12193149"/>
              <a:gd name="connsiteY169" fmla="*/ 2806163 h 3163521"/>
              <a:gd name="connsiteX170" fmla="*/ 3595884 w 12193149"/>
              <a:gd name="connsiteY170" fmla="*/ 2806327 h 3163521"/>
              <a:gd name="connsiteX171" fmla="*/ 3595649 w 12193149"/>
              <a:gd name="connsiteY171" fmla="*/ 2806058 h 3163521"/>
              <a:gd name="connsiteX172" fmla="*/ 3587126 w 12193149"/>
              <a:gd name="connsiteY172" fmla="*/ 2806748 h 3163521"/>
              <a:gd name="connsiteX173" fmla="*/ 3537283 w 12193149"/>
              <a:gd name="connsiteY173" fmla="*/ 2797049 h 3163521"/>
              <a:gd name="connsiteX174" fmla="*/ 3474371 w 12193149"/>
              <a:gd name="connsiteY174" fmla="*/ 2793388 h 3163521"/>
              <a:gd name="connsiteX175" fmla="*/ 3401876 w 12193149"/>
              <a:gd name="connsiteY175" fmla="*/ 2781340 h 3163521"/>
              <a:gd name="connsiteX176" fmla="*/ 3365036 w 12193149"/>
              <a:gd name="connsiteY176" fmla="*/ 2798292 h 3163521"/>
              <a:gd name="connsiteX177" fmla="*/ 3345174 w 12193149"/>
              <a:gd name="connsiteY177" fmla="*/ 2799974 h 3163521"/>
              <a:gd name="connsiteX178" fmla="*/ 3342846 w 12193149"/>
              <a:gd name="connsiteY178" fmla="*/ 2798999 h 3163521"/>
              <a:gd name="connsiteX179" fmla="*/ 3263504 w 12193149"/>
              <a:gd name="connsiteY179" fmla="*/ 2804876 h 3163521"/>
              <a:gd name="connsiteX180" fmla="*/ 3143704 w 12193149"/>
              <a:gd name="connsiteY180" fmla="*/ 2812651 h 3163521"/>
              <a:gd name="connsiteX181" fmla="*/ 3031439 w 12193149"/>
              <a:gd name="connsiteY181" fmla="*/ 2815294 h 3163521"/>
              <a:gd name="connsiteX182" fmla="*/ 2782717 w 12193149"/>
              <a:gd name="connsiteY182" fmla="*/ 2837115 h 3163521"/>
              <a:gd name="connsiteX183" fmla="*/ 2647675 w 12193149"/>
              <a:gd name="connsiteY183" fmla="*/ 2847651 h 3163521"/>
              <a:gd name="connsiteX184" fmla="*/ 2569176 w 12193149"/>
              <a:gd name="connsiteY184" fmla="*/ 2821410 h 3163521"/>
              <a:gd name="connsiteX185" fmla="*/ 2444403 w 12193149"/>
              <a:gd name="connsiteY185" fmla="*/ 2835311 h 3163521"/>
              <a:gd name="connsiteX186" fmla="*/ 2316260 w 12193149"/>
              <a:gd name="connsiteY186" fmla="*/ 2843778 h 3163521"/>
              <a:gd name="connsiteX187" fmla="*/ 2209726 w 12193149"/>
              <a:gd name="connsiteY187" fmla="*/ 2838545 h 3163521"/>
              <a:gd name="connsiteX188" fmla="*/ 2095813 w 12193149"/>
              <a:gd name="connsiteY188" fmla="*/ 2821834 h 3163521"/>
              <a:gd name="connsiteX189" fmla="*/ 1998504 w 12193149"/>
              <a:gd name="connsiteY189" fmla="*/ 2813814 h 3163521"/>
              <a:gd name="connsiteX190" fmla="*/ 1929320 w 12193149"/>
              <a:gd name="connsiteY190" fmla="*/ 2835759 h 3163521"/>
              <a:gd name="connsiteX191" fmla="*/ 1922798 w 12193149"/>
              <a:gd name="connsiteY191" fmla="*/ 2830928 h 3163521"/>
              <a:gd name="connsiteX192" fmla="*/ 1874228 w 12193149"/>
              <a:gd name="connsiteY192" fmla="*/ 2832523 h 3163521"/>
              <a:gd name="connsiteX193" fmla="*/ 1787803 w 12193149"/>
              <a:gd name="connsiteY193" fmla="*/ 2860145 h 3163521"/>
              <a:gd name="connsiteX194" fmla="*/ 1739352 w 12193149"/>
              <a:gd name="connsiteY194" fmla="*/ 2855094 h 3163521"/>
              <a:gd name="connsiteX195" fmla="*/ 1676219 w 12193149"/>
              <a:gd name="connsiteY195" fmla="*/ 2838745 h 3163521"/>
              <a:gd name="connsiteX196" fmla="*/ 1609817 w 12193149"/>
              <a:gd name="connsiteY196" fmla="*/ 2831848 h 3163521"/>
              <a:gd name="connsiteX197" fmla="*/ 1497258 w 12193149"/>
              <a:gd name="connsiteY197" fmla="*/ 2806258 h 3163521"/>
              <a:gd name="connsiteX198" fmla="*/ 1151127 w 12193149"/>
              <a:gd name="connsiteY198" fmla="*/ 2756823 h 3163521"/>
              <a:gd name="connsiteX199" fmla="*/ 859417 w 12193149"/>
              <a:gd name="connsiteY199" fmla="*/ 2747390 h 3163521"/>
              <a:gd name="connsiteX200" fmla="*/ 838688 w 12193149"/>
              <a:gd name="connsiteY200" fmla="*/ 2748603 h 3163521"/>
              <a:gd name="connsiteX201" fmla="*/ 817957 w 12193149"/>
              <a:gd name="connsiteY201" fmla="*/ 2746639 h 3163521"/>
              <a:gd name="connsiteX202" fmla="*/ 812654 w 12193149"/>
              <a:gd name="connsiteY202" fmla="*/ 2749533 h 3163521"/>
              <a:gd name="connsiteX203" fmla="*/ 721195 w 12193149"/>
              <a:gd name="connsiteY203" fmla="*/ 2748443 h 3163521"/>
              <a:gd name="connsiteX204" fmla="*/ 720890 w 12193149"/>
              <a:gd name="connsiteY204" fmla="*/ 2747181 h 3163521"/>
              <a:gd name="connsiteX205" fmla="*/ 710023 w 12193149"/>
              <a:gd name="connsiteY205" fmla="*/ 2741504 h 3163521"/>
              <a:gd name="connsiteX206" fmla="*/ 597940 w 12193149"/>
              <a:gd name="connsiteY206" fmla="*/ 2698646 h 3163521"/>
              <a:gd name="connsiteX207" fmla="*/ 579683 w 12193149"/>
              <a:gd name="connsiteY207" fmla="*/ 2695994 h 3163521"/>
              <a:gd name="connsiteX208" fmla="*/ 572865 w 12193149"/>
              <a:gd name="connsiteY208" fmla="*/ 2696183 h 3163521"/>
              <a:gd name="connsiteX209" fmla="*/ 446247 w 12193149"/>
              <a:gd name="connsiteY209" fmla="*/ 2658153 h 3163521"/>
              <a:gd name="connsiteX210" fmla="*/ 405163 w 12193149"/>
              <a:gd name="connsiteY210" fmla="*/ 2652330 h 3163521"/>
              <a:gd name="connsiteX211" fmla="*/ 293583 w 12193149"/>
              <a:gd name="connsiteY211" fmla="*/ 2631634 h 3163521"/>
              <a:gd name="connsiteX212" fmla="*/ 119529 w 12193149"/>
              <a:gd name="connsiteY212" fmla="*/ 2579829 h 3163521"/>
              <a:gd name="connsiteX213" fmla="*/ 16674 w 12193149"/>
              <a:gd name="connsiteY213" fmla="*/ 2576973 h 3163521"/>
              <a:gd name="connsiteX214" fmla="*/ 1150 w 12193149"/>
              <a:gd name="connsiteY214" fmla="*/ 2571504 h 3163521"/>
              <a:gd name="connsiteX215" fmla="*/ 1148 w 12193149"/>
              <a:gd name="connsiteY215" fmla="*/ 1040995 h 3163521"/>
              <a:gd name="connsiteX216" fmla="*/ 1148 w 12193149"/>
              <a:gd name="connsiteY216" fmla="*/ 818782 h 3163521"/>
              <a:gd name="connsiteX0" fmla="*/ 1148 w 12193149"/>
              <a:gd name="connsiteY0" fmla="*/ 0 h 3171710"/>
              <a:gd name="connsiteX1" fmla="*/ 12181789 w 12193149"/>
              <a:gd name="connsiteY1" fmla="*/ 8189 h 3171710"/>
              <a:gd name="connsiteX2" fmla="*/ 12193149 w 12193149"/>
              <a:gd name="connsiteY2" fmla="*/ 1406710 h 3171710"/>
              <a:gd name="connsiteX3" fmla="*/ 12185986 w 12193149"/>
              <a:gd name="connsiteY3" fmla="*/ 1411160 h 3171710"/>
              <a:gd name="connsiteX4" fmla="*/ 12156363 w 12193149"/>
              <a:gd name="connsiteY4" fmla="*/ 1424337 h 3171710"/>
              <a:gd name="connsiteX5" fmla="*/ 12139215 w 12193149"/>
              <a:gd name="connsiteY5" fmla="*/ 1450150 h 3171710"/>
              <a:gd name="connsiteX6" fmla="*/ 12126327 w 12193149"/>
              <a:gd name="connsiteY6" fmla="*/ 1451661 h 3171710"/>
              <a:gd name="connsiteX7" fmla="*/ 12124007 w 12193149"/>
              <a:gd name="connsiteY7" fmla="*/ 1451765 h 3171710"/>
              <a:gd name="connsiteX8" fmla="*/ 12116854 w 12193149"/>
              <a:gd name="connsiteY8" fmla="*/ 1455579 h 3171710"/>
              <a:gd name="connsiteX9" fmla="*/ 12099497 w 12193149"/>
              <a:gd name="connsiteY9" fmla="*/ 1455110 h 3171710"/>
              <a:gd name="connsiteX10" fmla="*/ 12087073 w 12193149"/>
              <a:gd name="connsiteY10" fmla="*/ 1463312 h 3171710"/>
              <a:gd name="connsiteX11" fmla="*/ 12031073 w 12193149"/>
              <a:gd name="connsiteY11" fmla="*/ 1506980 h 3171710"/>
              <a:gd name="connsiteX12" fmla="*/ 11995833 w 12193149"/>
              <a:gd name="connsiteY12" fmla="*/ 1530429 h 3171710"/>
              <a:gd name="connsiteX13" fmla="*/ 11979717 w 12193149"/>
              <a:gd name="connsiteY13" fmla="*/ 1535132 h 3171710"/>
              <a:gd name="connsiteX14" fmla="*/ 11959046 w 12193149"/>
              <a:gd name="connsiteY14" fmla="*/ 1544529 h 3171710"/>
              <a:gd name="connsiteX15" fmla="*/ 11920454 w 12193149"/>
              <a:gd name="connsiteY15" fmla="*/ 1557854 h 3171710"/>
              <a:gd name="connsiteX16" fmla="*/ 11903656 w 12193149"/>
              <a:gd name="connsiteY16" fmla="*/ 1569397 h 3171710"/>
              <a:gd name="connsiteX17" fmla="*/ 11895048 w 12193149"/>
              <a:gd name="connsiteY17" fmla="*/ 1571762 h 3171710"/>
              <a:gd name="connsiteX18" fmla="*/ 11891968 w 12193149"/>
              <a:gd name="connsiteY18" fmla="*/ 1582700 h 3171710"/>
              <a:gd name="connsiteX19" fmla="*/ 11870776 w 12193149"/>
              <a:gd name="connsiteY19" fmla="*/ 1604787 h 3171710"/>
              <a:gd name="connsiteX20" fmla="*/ 11813376 w 12193149"/>
              <a:gd name="connsiteY20" fmla="*/ 1624630 h 3171710"/>
              <a:gd name="connsiteX21" fmla="*/ 11590693 w 12193149"/>
              <a:gd name="connsiteY21" fmla="*/ 1790748 h 3171710"/>
              <a:gd name="connsiteX22" fmla="*/ 11506817 w 12193149"/>
              <a:gd name="connsiteY22" fmla="*/ 1860594 h 3171710"/>
              <a:gd name="connsiteX23" fmla="*/ 11280332 w 12193149"/>
              <a:gd name="connsiteY23" fmla="*/ 2050542 h 3171710"/>
              <a:gd name="connsiteX24" fmla="*/ 11228309 w 12193149"/>
              <a:gd name="connsiteY24" fmla="*/ 2103207 h 3171710"/>
              <a:gd name="connsiteX25" fmla="*/ 11218087 w 12193149"/>
              <a:gd name="connsiteY25" fmla="*/ 2102932 h 3171710"/>
              <a:gd name="connsiteX26" fmla="*/ 11217184 w 12193149"/>
              <a:gd name="connsiteY26" fmla="*/ 2101989 h 3171710"/>
              <a:gd name="connsiteX27" fmla="*/ 11188885 w 12193149"/>
              <a:gd name="connsiteY27" fmla="*/ 2119354 h 3171710"/>
              <a:gd name="connsiteX28" fmla="*/ 11184501 w 12193149"/>
              <a:gd name="connsiteY28" fmla="*/ 2119496 h 3171710"/>
              <a:gd name="connsiteX29" fmla="*/ 11166854 w 12193149"/>
              <a:gd name="connsiteY29" fmla="*/ 2133583 h 3171710"/>
              <a:gd name="connsiteX30" fmla="*/ 11157311 w 12193149"/>
              <a:gd name="connsiteY30" fmla="*/ 2139385 h 3171710"/>
              <a:gd name="connsiteX31" fmla="*/ 11155496 w 12193149"/>
              <a:gd name="connsiteY31" fmla="*/ 2144068 h 3171710"/>
              <a:gd name="connsiteX32" fmla="*/ 11140961 w 12193149"/>
              <a:gd name="connsiteY32" fmla="*/ 2151086 h 3171710"/>
              <a:gd name="connsiteX33" fmla="*/ 11138961 w 12193149"/>
              <a:gd name="connsiteY33" fmla="*/ 2150743 h 3171710"/>
              <a:gd name="connsiteX34" fmla="*/ 11128208 w 12193149"/>
              <a:gd name="connsiteY34" fmla="*/ 2160803 h 3171710"/>
              <a:gd name="connsiteX35" fmla="*/ 11120691 w 12193149"/>
              <a:gd name="connsiteY35" fmla="*/ 2174395 h 3171710"/>
              <a:gd name="connsiteX36" fmla="*/ 10894683 w 12193149"/>
              <a:gd name="connsiteY36" fmla="*/ 2300370 h 3171710"/>
              <a:gd name="connsiteX37" fmla="*/ 10773300 w 12193149"/>
              <a:gd name="connsiteY37" fmla="*/ 2350162 h 3171710"/>
              <a:gd name="connsiteX38" fmla="*/ 10627668 w 12193149"/>
              <a:gd name="connsiteY38" fmla="*/ 2386200 h 3171710"/>
              <a:gd name="connsiteX39" fmla="*/ 10581895 w 12193149"/>
              <a:gd name="connsiteY39" fmla="*/ 2395660 h 3171710"/>
              <a:gd name="connsiteX40" fmla="*/ 10547790 w 12193149"/>
              <a:gd name="connsiteY40" fmla="*/ 2425394 h 3171710"/>
              <a:gd name="connsiteX41" fmla="*/ 10529643 w 12193149"/>
              <a:gd name="connsiteY41" fmla="*/ 2423878 h 3171710"/>
              <a:gd name="connsiteX42" fmla="*/ 10526446 w 12193149"/>
              <a:gd name="connsiteY42" fmla="*/ 2423382 h 3171710"/>
              <a:gd name="connsiteX43" fmla="*/ 10515129 w 12193149"/>
              <a:gd name="connsiteY43" fmla="*/ 2426508 h 3171710"/>
              <a:gd name="connsiteX44" fmla="*/ 10491735 w 12193149"/>
              <a:gd name="connsiteY44" fmla="*/ 2421127 h 3171710"/>
              <a:gd name="connsiteX45" fmla="*/ 10471418 w 12193149"/>
              <a:gd name="connsiteY45" fmla="*/ 2428664 h 3171710"/>
              <a:gd name="connsiteX46" fmla="*/ 10377042 w 12193149"/>
              <a:gd name="connsiteY46" fmla="*/ 2471569 h 3171710"/>
              <a:gd name="connsiteX47" fmla="*/ 10319338 w 12193149"/>
              <a:gd name="connsiteY47" fmla="*/ 2493192 h 3171710"/>
              <a:gd name="connsiteX48" fmla="*/ 10295467 w 12193149"/>
              <a:gd name="connsiteY48" fmla="*/ 2495050 h 3171710"/>
              <a:gd name="connsiteX49" fmla="*/ 10263443 w 12193149"/>
              <a:gd name="connsiteY49" fmla="*/ 2501919 h 3171710"/>
              <a:gd name="connsiteX50" fmla="*/ 10205418 w 12193149"/>
              <a:gd name="connsiteY50" fmla="*/ 2509120 h 3171710"/>
              <a:gd name="connsiteX51" fmla="*/ 10177759 w 12193149"/>
              <a:gd name="connsiteY51" fmla="*/ 2519914 h 3171710"/>
              <a:gd name="connsiteX52" fmla="*/ 10165070 w 12193149"/>
              <a:gd name="connsiteY52" fmla="*/ 2520710 h 3171710"/>
              <a:gd name="connsiteX53" fmla="*/ 10156308 w 12193149"/>
              <a:gd name="connsiteY53" fmla="*/ 2534458 h 3171710"/>
              <a:gd name="connsiteX54" fmla="*/ 10118267 w 12193149"/>
              <a:gd name="connsiteY54" fmla="*/ 2558113 h 3171710"/>
              <a:gd name="connsiteX55" fmla="*/ 10083317 w 12193149"/>
              <a:gd name="connsiteY55" fmla="*/ 2570267 h 3171710"/>
              <a:gd name="connsiteX56" fmla="*/ 10040388 w 12193149"/>
              <a:gd name="connsiteY56" fmla="*/ 2568603 h 3171710"/>
              <a:gd name="connsiteX57" fmla="*/ 9961167 w 12193149"/>
              <a:gd name="connsiteY57" fmla="*/ 2584118 h 3171710"/>
              <a:gd name="connsiteX58" fmla="*/ 9848940 w 12193149"/>
              <a:gd name="connsiteY58" fmla="*/ 2590886 h 3171710"/>
              <a:gd name="connsiteX59" fmla="*/ 9729457 w 12193149"/>
              <a:gd name="connsiteY59" fmla="*/ 2611093 h 3171710"/>
              <a:gd name="connsiteX60" fmla="*/ 9613704 w 12193149"/>
              <a:gd name="connsiteY60" fmla="*/ 2639342 h 3171710"/>
              <a:gd name="connsiteX61" fmla="*/ 9338590 w 12193149"/>
              <a:gd name="connsiteY61" fmla="*/ 2696264 h 3171710"/>
              <a:gd name="connsiteX62" fmla="*/ 9232518 w 12193149"/>
              <a:gd name="connsiteY62" fmla="*/ 2720120 h 3171710"/>
              <a:gd name="connsiteX63" fmla="*/ 9156690 w 12193149"/>
              <a:gd name="connsiteY63" fmla="*/ 2730199 h 3171710"/>
              <a:gd name="connsiteX64" fmla="*/ 9054601 w 12193149"/>
              <a:gd name="connsiteY64" fmla="*/ 2737726 h 3171710"/>
              <a:gd name="connsiteX65" fmla="*/ 9006634 w 12193149"/>
              <a:gd name="connsiteY65" fmla="*/ 2741011 h 3171710"/>
              <a:gd name="connsiteX66" fmla="*/ 9006349 w 12193149"/>
              <a:gd name="connsiteY66" fmla="*/ 2740771 h 3171710"/>
              <a:gd name="connsiteX67" fmla="*/ 8997380 w 12193149"/>
              <a:gd name="connsiteY67" fmla="*/ 2741982 h 3171710"/>
              <a:gd name="connsiteX68" fmla="*/ 8991542 w 12193149"/>
              <a:gd name="connsiteY68" fmla="*/ 2744043 h 3171710"/>
              <a:gd name="connsiteX69" fmla="*/ 8975485 w 12193149"/>
              <a:gd name="connsiteY69" fmla="*/ 2747269 h 3171710"/>
              <a:gd name="connsiteX70" fmla="*/ 8969159 w 12193149"/>
              <a:gd name="connsiteY70" fmla="*/ 2746569 h 3171710"/>
              <a:gd name="connsiteX71" fmla="*/ 8964196 w 12193149"/>
              <a:gd name="connsiteY71" fmla="*/ 2744344 h 3171710"/>
              <a:gd name="connsiteX72" fmla="*/ 8930136 w 12193149"/>
              <a:gd name="connsiteY72" fmla="*/ 2741156 h 3171710"/>
              <a:gd name="connsiteX73" fmla="*/ 8753592 w 12193149"/>
              <a:gd name="connsiteY73" fmla="*/ 2760388 h 3171710"/>
              <a:gd name="connsiteX74" fmla="*/ 8708995 w 12193149"/>
              <a:gd name="connsiteY74" fmla="*/ 2762489 h 3171710"/>
              <a:gd name="connsiteX75" fmla="*/ 8597219 w 12193149"/>
              <a:gd name="connsiteY75" fmla="*/ 2771061 h 3171710"/>
              <a:gd name="connsiteX76" fmla="*/ 8526378 w 12193149"/>
              <a:gd name="connsiteY76" fmla="*/ 2756219 h 3171710"/>
              <a:gd name="connsiteX77" fmla="*/ 8512131 w 12193149"/>
              <a:gd name="connsiteY77" fmla="*/ 2762134 h 3171710"/>
              <a:gd name="connsiteX78" fmla="*/ 8507315 w 12193149"/>
              <a:gd name="connsiteY78" fmla="*/ 2765135 h 3171710"/>
              <a:gd name="connsiteX79" fmla="*/ 8499116 w 12193149"/>
              <a:gd name="connsiteY79" fmla="*/ 2767873 h 3171710"/>
              <a:gd name="connsiteX80" fmla="*/ 8498742 w 12193149"/>
              <a:gd name="connsiteY80" fmla="*/ 2767694 h 3171710"/>
              <a:gd name="connsiteX81" fmla="*/ 8491397 w 12193149"/>
              <a:gd name="connsiteY81" fmla="*/ 2770744 h 3171710"/>
              <a:gd name="connsiteX82" fmla="*/ 8368330 w 12193149"/>
              <a:gd name="connsiteY82" fmla="*/ 2784786 h 3171710"/>
              <a:gd name="connsiteX83" fmla="*/ 8354947 w 12193149"/>
              <a:gd name="connsiteY83" fmla="*/ 2784980 h 3171710"/>
              <a:gd name="connsiteX84" fmla="*/ 8321252 w 12193149"/>
              <a:gd name="connsiteY84" fmla="*/ 2801558 h 3171710"/>
              <a:gd name="connsiteX85" fmla="*/ 8315581 w 12193149"/>
              <a:gd name="connsiteY85" fmla="*/ 2801884 h 3171710"/>
              <a:gd name="connsiteX86" fmla="*/ 8296322 w 12193149"/>
              <a:gd name="connsiteY86" fmla="*/ 2815779 h 3171710"/>
              <a:gd name="connsiteX87" fmla="*/ 8285424 w 12193149"/>
              <a:gd name="connsiteY87" fmla="*/ 2821602 h 3171710"/>
              <a:gd name="connsiteX88" fmla="*/ 8284298 w 12193149"/>
              <a:gd name="connsiteY88" fmla="*/ 2826045 h 3171710"/>
              <a:gd name="connsiteX89" fmla="*/ 8267224 w 12193149"/>
              <a:gd name="connsiteY89" fmla="*/ 2833220 h 3171710"/>
              <a:gd name="connsiteX90" fmla="*/ 8264525 w 12193149"/>
              <a:gd name="connsiteY90" fmla="*/ 2832990 h 3171710"/>
              <a:gd name="connsiteX91" fmla="*/ 8253181 w 12193149"/>
              <a:gd name="connsiteY91" fmla="*/ 2842833 h 3171710"/>
              <a:gd name="connsiteX92" fmla="*/ 8246982 w 12193149"/>
              <a:gd name="connsiteY92" fmla="*/ 2855825 h 3171710"/>
              <a:gd name="connsiteX93" fmla="*/ 8091420 w 12193149"/>
              <a:gd name="connsiteY93" fmla="*/ 2901986 h 3171710"/>
              <a:gd name="connsiteX94" fmla="*/ 7906555 w 12193149"/>
              <a:gd name="connsiteY94" fmla="*/ 2943959 h 3171710"/>
              <a:gd name="connsiteX95" fmla="*/ 7719893 w 12193149"/>
              <a:gd name="connsiteY95" fmla="*/ 2969674 h 3171710"/>
              <a:gd name="connsiteX96" fmla="*/ 7615495 w 12193149"/>
              <a:gd name="connsiteY96" fmla="*/ 2966203 h 3171710"/>
              <a:gd name="connsiteX97" fmla="*/ 7528691 w 12193149"/>
              <a:gd name="connsiteY97" fmla="*/ 2972031 h 3171710"/>
              <a:gd name="connsiteX98" fmla="*/ 7520719 w 12193149"/>
              <a:gd name="connsiteY98" fmla="*/ 2974584 h 3171710"/>
              <a:gd name="connsiteX99" fmla="*/ 7508559 w 12193149"/>
              <a:gd name="connsiteY99" fmla="*/ 2975919 h 3171710"/>
              <a:gd name="connsiteX100" fmla="*/ 7508188 w 12193149"/>
              <a:gd name="connsiteY100" fmla="*/ 2975592 h 3171710"/>
              <a:gd name="connsiteX101" fmla="*/ 7496943 w 12193149"/>
              <a:gd name="connsiteY101" fmla="*/ 2977544 h 3171710"/>
              <a:gd name="connsiteX102" fmla="*/ 7219707 w 12193149"/>
              <a:gd name="connsiteY102" fmla="*/ 2983651 h 3171710"/>
              <a:gd name="connsiteX103" fmla="*/ 7202249 w 12193149"/>
              <a:gd name="connsiteY103" fmla="*/ 2988201 h 3171710"/>
              <a:gd name="connsiteX104" fmla="*/ 7198152 w 12193149"/>
              <a:gd name="connsiteY104" fmla="*/ 2993559 h 3171710"/>
              <a:gd name="connsiteX105" fmla="*/ 7171956 w 12193149"/>
              <a:gd name="connsiteY105" fmla="*/ 2998207 h 3171710"/>
              <a:gd name="connsiteX106" fmla="*/ 7098136 w 12193149"/>
              <a:gd name="connsiteY106" fmla="*/ 3010435 h 3171710"/>
              <a:gd name="connsiteX107" fmla="*/ 7019644 w 12193149"/>
              <a:gd name="connsiteY107" fmla="*/ 3010061 h 3171710"/>
              <a:gd name="connsiteX108" fmla="*/ 6905294 w 12193149"/>
              <a:gd name="connsiteY108" fmla="*/ 3039567 h 3171710"/>
              <a:gd name="connsiteX109" fmla="*/ 6709370 w 12193149"/>
              <a:gd name="connsiteY109" fmla="*/ 3067522 h 3171710"/>
              <a:gd name="connsiteX110" fmla="*/ 6550602 w 12193149"/>
              <a:gd name="connsiteY110" fmla="*/ 3096298 h 3171710"/>
              <a:gd name="connsiteX111" fmla="*/ 6318708 w 12193149"/>
              <a:gd name="connsiteY111" fmla="*/ 3143098 h 3171710"/>
              <a:gd name="connsiteX112" fmla="*/ 6169822 w 12193149"/>
              <a:gd name="connsiteY112" fmla="*/ 3145185 h 3171710"/>
              <a:gd name="connsiteX113" fmla="*/ 6074996 w 12193149"/>
              <a:gd name="connsiteY113" fmla="*/ 3165647 h 3171710"/>
              <a:gd name="connsiteX114" fmla="*/ 6069677 w 12193149"/>
              <a:gd name="connsiteY114" fmla="*/ 3164110 h 3171710"/>
              <a:gd name="connsiteX115" fmla="*/ 6049786 w 12193149"/>
              <a:gd name="connsiteY115" fmla="*/ 3164793 h 3171710"/>
              <a:gd name="connsiteX116" fmla="*/ 6042433 w 12193149"/>
              <a:gd name="connsiteY116" fmla="*/ 3156444 h 3171710"/>
              <a:gd name="connsiteX117" fmla="*/ 6011238 w 12193149"/>
              <a:gd name="connsiteY117" fmla="*/ 3151351 h 3171710"/>
              <a:gd name="connsiteX118" fmla="*/ 5958523 w 12193149"/>
              <a:gd name="connsiteY118" fmla="*/ 3154995 h 3171710"/>
              <a:gd name="connsiteX119" fmla="*/ 5760067 w 12193149"/>
              <a:gd name="connsiteY119" fmla="*/ 3170687 h 3171710"/>
              <a:gd name="connsiteX120" fmla="*/ 5628108 w 12193149"/>
              <a:gd name="connsiteY120" fmla="*/ 3171710 h 3171710"/>
              <a:gd name="connsiteX121" fmla="*/ 5472054 w 12193149"/>
              <a:gd name="connsiteY121" fmla="*/ 3157690 h 3171710"/>
              <a:gd name="connsiteX122" fmla="*/ 5433909 w 12193149"/>
              <a:gd name="connsiteY122" fmla="*/ 3146437 h 3171710"/>
              <a:gd name="connsiteX123" fmla="*/ 5382817 w 12193149"/>
              <a:gd name="connsiteY123" fmla="*/ 3128735 h 3171710"/>
              <a:gd name="connsiteX124" fmla="*/ 5262912 w 12193149"/>
              <a:gd name="connsiteY124" fmla="*/ 3108318 h 3171710"/>
              <a:gd name="connsiteX125" fmla="*/ 5224109 w 12193149"/>
              <a:gd name="connsiteY125" fmla="*/ 3097194 h 3171710"/>
              <a:gd name="connsiteX126" fmla="*/ 5175808 w 12193149"/>
              <a:gd name="connsiteY126" fmla="*/ 3094204 h 3171710"/>
              <a:gd name="connsiteX127" fmla="*/ 5157702 w 12193149"/>
              <a:gd name="connsiteY127" fmla="*/ 3086981 h 3171710"/>
              <a:gd name="connsiteX128" fmla="*/ 5143747 w 12193149"/>
              <a:gd name="connsiteY128" fmla="*/ 3083581 h 3171710"/>
              <a:gd name="connsiteX129" fmla="*/ 5140744 w 12193149"/>
              <a:gd name="connsiteY129" fmla="*/ 3081480 h 3171710"/>
              <a:gd name="connsiteX130" fmla="*/ 5122807 w 12193149"/>
              <a:gd name="connsiteY130" fmla="*/ 3070627 h 3171710"/>
              <a:gd name="connsiteX131" fmla="*/ 5066938 w 12193149"/>
              <a:gd name="connsiteY131" fmla="*/ 3077198 h 3171710"/>
              <a:gd name="connsiteX132" fmla="*/ 5012662 w 12193149"/>
              <a:gd name="connsiteY132" fmla="*/ 3060817 h 3171710"/>
              <a:gd name="connsiteX133" fmla="*/ 4841589 w 12193149"/>
              <a:gd name="connsiteY133" fmla="*/ 3036800 h 3171710"/>
              <a:gd name="connsiteX134" fmla="*/ 4763595 w 12193149"/>
              <a:gd name="connsiteY134" fmla="*/ 3009032 h 3171710"/>
              <a:gd name="connsiteX135" fmla="*/ 4724334 w 12193149"/>
              <a:gd name="connsiteY135" fmla="*/ 3000018 h 3171710"/>
              <a:gd name="connsiteX136" fmla="*/ 4722324 w 12193149"/>
              <a:gd name="connsiteY136" fmla="*/ 2999269 h 3171710"/>
              <a:gd name="connsiteX137" fmla="*/ 4723259 w 12193149"/>
              <a:gd name="connsiteY137" fmla="*/ 2999058 h 3171710"/>
              <a:gd name="connsiteX138" fmla="*/ 4718350 w 12193149"/>
              <a:gd name="connsiteY138" fmla="*/ 2997788 h 3171710"/>
              <a:gd name="connsiteX139" fmla="*/ 4722324 w 12193149"/>
              <a:gd name="connsiteY139" fmla="*/ 2999269 h 3171710"/>
              <a:gd name="connsiteX140" fmla="*/ 4716674 w 12193149"/>
              <a:gd name="connsiteY140" fmla="*/ 3000544 h 3171710"/>
              <a:gd name="connsiteX141" fmla="*/ 4516962 w 12193149"/>
              <a:gd name="connsiteY141" fmla="*/ 2990642 h 3171710"/>
              <a:gd name="connsiteX142" fmla="*/ 4429691 w 12193149"/>
              <a:gd name="connsiteY142" fmla="*/ 2979991 h 3171710"/>
              <a:gd name="connsiteX143" fmla="*/ 4364023 w 12193149"/>
              <a:gd name="connsiteY143" fmla="*/ 2978645 h 3171710"/>
              <a:gd name="connsiteX144" fmla="*/ 4318114 w 12193149"/>
              <a:gd name="connsiteY144" fmla="*/ 2985260 h 3171710"/>
              <a:gd name="connsiteX145" fmla="*/ 4316258 w 12193149"/>
              <a:gd name="connsiteY145" fmla="*/ 2983919 h 3171710"/>
              <a:gd name="connsiteX146" fmla="*/ 4296292 w 12193149"/>
              <a:gd name="connsiteY146" fmla="*/ 2982040 h 3171710"/>
              <a:gd name="connsiteX147" fmla="*/ 4291212 w 12193149"/>
              <a:gd name="connsiteY147" fmla="*/ 2984957 h 3171710"/>
              <a:gd name="connsiteX148" fmla="*/ 4277290 w 12193149"/>
              <a:gd name="connsiteY148" fmla="*/ 2984711 h 3171710"/>
              <a:gd name="connsiteX149" fmla="*/ 4249265 w 12193149"/>
              <a:gd name="connsiteY149" fmla="*/ 2987035 h 3171710"/>
              <a:gd name="connsiteX150" fmla="*/ 4203199 w 12193149"/>
              <a:gd name="connsiteY150" fmla="*/ 2984240 h 3171710"/>
              <a:gd name="connsiteX151" fmla="*/ 4202893 w 12193149"/>
              <a:gd name="connsiteY151" fmla="*/ 2982981 h 3171710"/>
              <a:gd name="connsiteX152" fmla="*/ 4192396 w 12193149"/>
              <a:gd name="connsiteY152" fmla="*/ 2977347 h 3171710"/>
              <a:gd name="connsiteX153" fmla="*/ 4143893 w 12193149"/>
              <a:gd name="connsiteY153" fmla="*/ 2961482 h 3171710"/>
              <a:gd name="connsiteX154" fmla="*/ 4084245 w 12193149"/>
              <a:gd name="connsiteY154" fmla="*/ 2934949 h 3171710"/>
              <a:gd name="connsiteX155" fmla="*/ 4075694 w 12193149"/>
              <a:gd name="connsiteY155" fmla="*/ 2934114 h 3171710"/>
              <a:gd name="connsiteX156" fmla="*/ 4075575 w 12193149"/>
              <a:gd name="connsiteY156" fmla="*/ 2933815 h 3171710"/>
              <a:gd name="connsiteX157" fmla="*/ 4066658 w 12193149"/>
              <a:gd name="connsiteY157" fmla="*/ 2932371 h 3171710"/>
              <a:gd name="connsiteX158" fmla="*/ 4060102 w 12193149"/>
              <a:gd name="connsiteY158" fmla="*/ 2932589 h 3171710"/>
              <a:gd name="connsiteX159" fmla="*/ 4043512 w 12193149"/>
              <a:gd name="connsiteY159" fmla="*/ 2930968 h 3171710"/>
              <a:gd name="connsiteX160" fmla="*/ 4038145 w 12193149"/>
              <a:gd name="connsiteY160" fmla="*/ 2928534 h 3171710"/>
              <a:gd name="connsiteX161" fmla="*/ 4036511 w 12193149"/>
              <a:gd name="connsiteY161" fmla="*/ 2924867 h 3171710"/>
              <a:gd name="connsiteX162" fmla="*/ 4034926 w 12193149"/>
              <a:gd name="connsiteY162" fmla="*/ 2925102 h 3171710"/>
              <a:gd name="connsiteX163" fmla="*/ 4005686 w 12193149"/>
              <a:gd name="connsiteY163" fmla="*/ 2912534 h 3171710"/>
              <a:gd name="connsiteX164" fmla="*/ 3937994 w 12193149"/>
              <a:gd name="connsiteY164" fmla="*/ 2895077 h 3171710"/>
              <a:gd name="connsiteX165" fmla="*/ 3898423 w 12193149"/>
              <a:gd name="connsiteY165" fmla="*/ 2889422 h 3171710"/>
              <a:gd name="connsiteX166" fmla="*/ 3790908 w 12193149"/>
              <a:gd name="connsiteY166" fmla="*/ 2869184 h 3171710"/>
              <a:gd name="connsiteX167" fmla="*/ 3683661 w 12193149"/>
              <a:gd name="connsiteY167" fmla="*/ 2845261 h 3171710"/>
              <a:gd name="connsiteX168" fmla="*/ 3611183 w 12193149"/>
              <a:gd name="connsiteY168" fmla="*/ 2812990 h 3171710"/>
              <a:gd name="connsiteX169" fmla="*/ 3605003 w 12193149"/>
              <a:gd name="connsiteY169" fmla="*/ 2814352 h 3171710"/>
              <a:gd name="connsiteX170" fmla="*/ 3595884 w 12193149"/>
              <a:gd name="connsiteY170" fmla="*/ 2814516 h 3171710"/>
              <a:gd name="connsiteX171" fmla="*/ 3595649 w 12193149"/>
              <a:gd name="connsiteY171" fmla="*/ 2814247 h 3171710"/>
              <a:gd name="connsiteX172" fmla="*/ 3587126 w 12193149"/>
              <a:gd name="connsiteY172" fmla="*/ 2814937 h 3171710"/>
              <a:gd name="connsiteX173" fmla="*/ 3537283 w 12193149"/>
              <a:gd name="connsiteY173" fmla="*/ 2805238 h 3171710"/>
              <a:gd name="connsiteX174" fmla="*/ 3474371 w 12193149"/>
              <a:gd name="connsiteY174" fmla="*/ 2801577 h 3171710"/>
              <a:gd name="connsiteX175" fmla="*/ 3401876 w 12193149"/>
              <a:gd name="connsiteY175" fmla="*/ 2789529 h 3171710"/>
              <a:gd name="connsiteX176" fmla="*/ 3365036 w 12193149"/>
              <a:gd name="connsiteY176" fmla="*/ 2806481 h 3171710"/>
              <a:gd name="connsiteX177" fmla="*/ 3345174 w 12193149"/>
              <a:gd name="connsiteY177" fmla="*/ 2808163 h 3171710"/>
              <a:gd name="connsiteX178" fmla="*/ 3342846 w 12193149"/>
              <a:gd name="connsiteY178" fmla="*/ 2807188 h 3171710"/>
              <a:gd name="connsiteX179" fmla="*/ 3263504 w 12193149"/>
              <a:gd name="connsiteY179" fmla="*/ 2813065 h 3171710"/>
              <a:gd name="connsiteX180" fmla="*/ 3143704 w 12193149"/>
              <a:gd name="connsiteY180" fmla="*/ 2820840 h 3171710"/>
              <a:gd name="connsiteX181" fmla="*/ 3031439 w 12193149"/>
              <a:gd name="connsiteY181" fmla="*/ 2823483 h 3171710"/>
              <a:gd name="connsiteX182" fmla="*/ 2782717 w 12193149"/>
              <a:gd name="connsiteY182" fmla="*/ 2845304 h 3171710"/>
              <a:gd name="connsiteX183" fmla="*/ 2647675 w 12193149"/>
              <a:gd name="connsiteY183" fmla="*/ 2855840 h 3171710"/>
              <a:gd name="connsiteX184" fmla="*/ 2569176 w 12193149"/>
              <a:gd name="connsiteY184" fmla="*/ 2829599 h 3171710"/>
              <a:gd name="connsiteX185" fmla="*/ 2444403 w 12193149"/>
              <a:gd name="connsiteY185" fmla="*/ 2843500 h 3171710"/>
              <a:gd name="connsiteX186" fmla="*/ 2316260 w 12193149"/>
              <a:gd name="connsiteY186" fmla="*/ 2851967 h 3171710"/>
              <a:gd name="connsiteX187" fmla="*/ 2209726 w 12193149"/>
              <a:gd name="connsiteY187" fmla="*/ 2846734 h 3171710"/>
              <a:gd name="connsiteX188" fmla="*/ 2095813 w 12193149"/>
              <a:gd name="connsiteY188" fmla="*/ 2830023 h 3171710"/>
              <a:gd name="connsiteX189" fmla="*/ 1998504 w 12193149"/>
              <a:gd name="connsiteY189" fmla="*/ 2822003 h 3171710"/>
              <a:gd name="connsiteX190" fmla="*/ 1929320 w 12193149"/>
              <a:gd name="connsiteY190" fmla="*/ 2843948 h 3171710"/>
              <a:gd name="connsiteX191" fmla="*/ 1922798 w 12193149"/>
              <a:gd name="connsiteY191" fmla="*/ 2839117 h 3171710"/>
              <a:gd name="connsiteX192" fmla="*/ 1874228 w 12193149"/>
              <a:gd name="connsiteY192" fmla="*/ 2840712 h 3171710"/>
              <a:gd name="connsiteX193" fmla="*/ 1787803 w 12193149"/>
              <a:gd name="connsiteY193" fmla="*/ 2868334 h 3171710"/>
              <a:gd name="connsiteX194" fmla="*/ 1739352 w 12193149"/>
              <a:gd name="connsiteY194" fmla="*/ 2863283 h 3171710"/>
              <a:gd name="connsiteX195" fmla="*/ 1676219 w 12193149"/>
              <a:gd name="connsiteY195" fmla="*/ 2846934 h 3171710"/>
              <a:gd name="connsiteX196" fmla="*/ 1609817 w 12193149"/>
              <a:gd name="connsiteY196" fmla="*/ 2840037 h 3171710"/>
              <a:gd name="connsiteX197" fmla="*/ 1497258 w 12193149"/>
              <a:gd name="connsiteY197" fmla="*/ 2814447 h 3171710"/>
              <a:gd name="connsiteX198" fmla="*/ 1151127 w 12193149"/>
              <a:gd name="connsiteY198" fmla="*/ 2765012 h 3171710"/>
              <a:gd name="connsiteX199" fmla="*/ 859417 w 12193149"/>
              <a:gd name="connsiteY199" fmla="*/ 2755579 h 3171710"/>
              <a:gd name="connsiteX200" fmla="*/ 838688 w 12193149"/>
              <a:gd name="connsiteY200" fmla="*/ 2756792 h 3171710"/>
              <a:gd name="connsiteX201" fmla="*/ 817957 w 12193149"/>
              <a:gd name="connsiteY201" fmla="*/ 2754828 h 3171710"/>
              <a:gd name="connsiteX202" fmla="*/ 812654 w 12193149"/>
              <a:gd name="connsiteY202" fmla="*/ 2757722 h 3171710"/>
              <a:gd name="connsiteX203" fmla="*/ 721195 w 12193149"/>
              <a:gd name="connsiteY203" fmla="*/ 2756632 h 3171710"/>
              <a:gd name="connsiteX204" fmla="*/ 720890 w 12193149"/>
              <a:gd name="connsiteY204" fmla="*/ 2755370 h 3171710"/>
              <a:gd name="connsiteX205" fmla="*/ 710023 w 12193149"/>
              <a:gd name="connsiteY205" fmla="*/ 2749693 h 3171710"/>
              <a:gd name="connsiteX206" fmla="*/ 597940 w 12193149"/>
              <a:gd name="connsiteY206" fmla="*/ 2706835 h 3171710"/>
              <a:gd name="connsiteX207" fmla="*/ 579683 w 12193149"/>
              <a:gd name="connsiteY207" fmla="*/ 2704183 h 3171710"/>
              <a:gd name="connsiteX208" fmla="*/ 572865 w 12193149"/>
              <a:gd name="connsiteY208" fmla="*/ 2704372 h 3171710"/>
              <a:gd name="connsiteX209" fmla="*/ 446247 w 12193149"/>
              <a:gd name="connsiteY209" fmla="*/ 2666342 h 3171710"/>
              <a:gd name="connsiteX210" fmla="*/ 405163 w 12193149"/>
              <a:gd name="connsiteY210" fmla="*/ 2660519 h 3171710"/>
              <a:gd name="connsiteX211" fmla="*/ 293583 w 12193149"/>
              <a:gd name="connsiteY211" fmla="*/ 2639823 h 3171710"/>
              <a:gd name="connsiteX212" fmla="*/ 119529 w 12193149"/>
              <a:gd name="connsiteY212" fmla="*/ 2588018 h 3171710"/>
              <a:gd name="connsiteX213" fmla="*/ 16674 w 12193149"/>
              <a:gd name="connsiteY213" fmla="*/ 2585162 h 3171710"/>
              <a:gd name="connsiteX214" fmla="*/ 1150 w 12193149"/>
              <a:gd name="connsiteY214" fmla="*/ 2579693 h 3171710"/>
              <a:gd name="connsiteX215" fmla="*/ 1148 w 12193149"/>
              <a:gd name="connsiteY215" fmla="*/ 1049184 h 3171710"/>
              <a:gd name="connsiteX216" fmla="*/ 1148 w 12193149"/>
              <a:gd name="connsiteY216" fmla="*/ 0 h 3171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Lst>
            <a:rect l="l" t="t" r="r" b="b"/>
            <a:pathLst>
              <a:path w="12193149" h="3171710">
                <a:moveTo>
                  <a:pt x="1148" y="0"/>
                </a:moveTo>
                <a:lnTo>
                  <a:pt x="12181789" y="8189"/>
                </a:lnTo>
                <a:cubicBezTo>
                  <a:pt x="12181789" y="201435"/>
                  <a:pt x="12193149" y="1213464"/>
                  <a:pt x="12193149" y="1406710"/>
                </a:cubicBezTo>
                <a:lnTo>
                  <a:pt x="12185986" y="1411160"/>
                </a:lnTo>
                <a:cubicBezTo>
                  <a:pt x="12156393" y="1404401"/>
                  <a:pt x="12176978" y="1415299"/>
                  <a:pt x="12156363" y="1424337"/>
                </a:cubicBezTo>
                <a:cubicBezTo>
                  <a:pt x="12172308" y="1438279"/>
                  <a:pt x="12127905" y="1429847"/>
                  <a:pt x="12139215" y="1450150"/>
                </a:cubicBezTo>
                <a:cubicBezTo>
                  <a:pt x="12135103" y="1451151"/>
                  <a:pt x="12130766" y="1451483"/>
                  <a:pt x="12126327" y="1451661"/>
                </a:cubicBezTo>
                <a:lnTo>
                  <a:pt x="12124007" y="1451765"/>
                </a:lnTo>
                <a:lnTo>
                  <a:pt x="12116854" y="1455579"/>
                </a:lnTo>
                <a:lnTo>
                  <a:pt x="12099497" y="1455110"/>
                </a:lnTo>
                <a:cubicBezTo>
                  <a:pt x="12095162" y="1456775"/>
                  <a:pt x="12090978" y="1459336"/>
                  <a:pt x="12087073" y="1463312"/>
                </a:cubicBezTo>
                <a:cubicBezTo>
                  <a:pt x="12078890" y="1483714"/>
                  <a:pt x="12040481" y="1480817"/>
                  <a:pt x="12031073" y="1506980"/>
                </a:cubicBezTo>
                <a:cubicBezTo>
                  <a:pt x="12026399" y="1515225"/>
                  <a:pt x="12004497" y="1532326"/>
                  <a:pt x="11995833" y="1530429"/>
                </a:cubicBezTo>
                <a:cubicBezTo>
                  <a:pt x="11990333" y="1532938"/>
                  <a:pt x="11986699" y="1539016"/>
                  <a:pt x="11979717" y="1535132"/>
                </a:cubicBezTo>
                <a:cubicBezTo>
                  <a:pt x="11970382" y="1531211"/>
                  <a:pt x="11963763" y="1554233"/>
                  <a:pt x="11959046" y="1544529"/>
                </a:cubicBezTo>
                <a:lnTo>
                  <a:pt x="11920454" y="1557854"/>
                </a:lnTo>
                <a:cubicBezTo>
                  <a:pt x="11919152" y="1564914"/>
                  <a:pt x="11912619" y="1567116"/>
                  <a:pt x="11903656" y="1569397"/>
                </a:cubicBezTo>
                <a:lnTo>
                  <a:pt x="11895048" y="1571762"/>
                </a:lnTo>
                <a:lnTo>
                  <a:pt x="11891968" y="1582700"/>
                </a:lnTo>
                <a:cubicBezTo>
                  <a:pt x="11881074" y="1573372"/>
                  <a:pt x="11884523" y="1604713"/>
                  <a:pt x="11870776" y="1604787"/>
                </a:cubicBezTo>
                <a:lnTo>
                  <a:pt x="11813376" y="1624630"/>
                </a:lnTo>
                <a:lnTo>
                  <a:pt x="11590693" y="1790748"/>
                </a:lnTo>
                <a:cubicBezTo>
                  <a:pt x="11550201" y="1817685"/>
                  <a:pt x="11542649" y="1767741"/>
                  <a:pt x="11506817" y="1860594"/>
                </a:cubicBezTo>
                <a:cubicBezTo>
                  <a:pt x="11450023" y="1916431"/>
                  <a:pt x="11337127" y="2017145"/>
                  <a:pt x="11280332" y="2050542"/>
                </a:cubicBezTo>
                <a:cubicBezTo>
                  <a:pt x="11267547" y="2058142"/>
                  <a:pt x="11229147" y="2123560"/>
                  <a:pt x="11228309" y="2103207"/>
                </a:cubicBezTo>
                <a:cubicBezTo>
                  <a:pt x="11223950" y="2105174"/>
                  <a:pt x="11220761" y="2104651"/>
                  <a:pt x="11218087" y="2102932"/>
                </a:cubicBezTo>
                <a:lnTo>
                  <a:pt x="11217184" y="2101989"/>
                </a:lnTo>
                <a:lnTo>
                  <a:pt x="11188885" y="2119354"/>
                </a:lnTo>
                <a:lnTo>
                  <a:pt x="11184501" y="2119496"/>
                </a:lnTo>
                <a:lnTo>
                  <a:pt x="11166854" y="2133583"/>
                </a:lnTo>
                <a:lnTo>
                  <a:pt x="11157311" y="2139385"/>
                </a:lnTo>
                <a:lnTo>
                  <a:pt x="11155496" y="2144068"/>
                </a:lnTo>
                <a:cubicBezTo>
                  <a:pt x="11153045" y="2147436"/>
                  <a:pt x="11148902" y="2150083"/>
                  <a:pt x="11140961" y="2151086"/>
                </a:cubicBezTo>
                <a:lnTo>
                  <a:pt x="11138961" y="2150743"/>
                </a:lnTo>
                <a:lnTo>
                  <a:pt x="11128208" y="2160803"/>
                </a:lnTo>
                <a:cubicBezTo>
                  <a:pt x="11124962" y="2164785"/>
                  <a:pt x="11122359" y="2169258"/>
                  <a:pt x="11120691" y="2174395"/>
                </a:cubicBezTo>
                <a:cubicBezTo>
                  <a:pt x="11081770" y="2197656"/>
                  <a:pt x="10952581" y="2271077"/>
                  <a:pt x="10894683" y="2300370"/>
                </a:cubicBezTo>
                <a:cubicBezTo>
                  <a:pt x="10861781" y="2315405"/>
                  <a:pt x="10817803" y="2335857"/>
                  <a:pt x="10773300" y="2350162"/>
                </a:cubicBezTo>
                <a:cubicBezTo>
                  <a:pt x="10733414" y="2394390"/>
                  <a:pt x="10677791" y="2353706"/>
                  <a:pt x="10627668" y="2386200"/>
                </a:cubicBezTo>
                <a:cubicBezTo>
                  <a:pt x="10590276" y="2369074"/>
                  <a:pt x="10613693" y="2389253"/>
                  <a:pt x="10581895" y="2395660"/>
                </a:cubicBezTo>
                <a:cubicBezTo>
                  <a:pt x="10597733" y="2418627"/>
                  <a:pt x="10540912" y="2395212"/>
                  <a:pt x="10547790" y="2425394"/>
                </a:cubicBezTo>
                <a:cubicBezTo>
                  <a:pt x="10541784" y="2425603"/>
                  <a:pt x="10535750" y="2424857"/>
                  <a:pt x="10529643" y="2423878"/>
                </a:cubicBezTo>
                <a:lnTo>
                  <a:pt x="10526446" y="2423382"/>
                </a:lnTo>
                <a:lnTo>
                  <a:pt x="10515129" y="2426508"/>
                </a:lnTo>
                <a:lnTo>
                  <a:pt x="10491735" y="2421127"/>
                </a:lnTo>
                <a:cubicBezTo>
                  <a:pt x="10485147" y="2422161"/>
                  <a:pt x="10478389" y="2424430"/>
                  <a:pt x="10471418" y="2428664"/>
                </a:cubicBezTo>
                <a:cubicBezTo>
                  <a:pt x="10451763" y="2453636"/>
                  <a:pt x="10400774" y="2439247"/>
                  <a:pt x="10377042" y="2471569"/>
                </a:cubicBezTo>
                <a:cubicBezTo>
                  <a:pt x="10367240" y="2481286"/>
                  <a:pt x="10330319" y="2498097"/>
                  <a:pt x="10319338" y="2493192"/>
                </a:cubicBezTo>
                <a:cubicBezTo>
                  <a:pt x="10310813" y="2495031"/>
                  <a:pt x="10303331" y="2502144"/>
                  <a:pt x="10295467" y="2495050"/>
                </a:cubicBezTo>
                <a:cubicBezTo>
                  <a:pt x="10284420" y="2487261"/>
                  <a:pt x="10265794" y="2516157"/>
                  <a:pt x="10263443" y="2501919"/>
                </a:cubicBezTo>
                <a:lnTo>
                  <a:pt x="10205418" y="2509120"/>
                </a:lnTo>
                <a:cubicBezTo>
                  <a:pt x="10200696" y="2518180"/>
                  <a:pt x="10190895" y="2519327"/>
                  <a:pt x="10177759" y="2519914"/>
                </a:cubicBezTo>
                <a:lnTo>
                  <a:pt x="10165070" y="2520710"/>
                </a:lnTo>
                <a:lnTo>
                  <a:pt x="10156308" y="2534458"/>
                </a:lnTo>
                <a:cubicBezTo>
                  <a:pt x="10145406" y="2519028"/>
                  <a:pt x="10136981" y="2561781"/>
                  <a:pt x="10118267" y="2558113"/>
                </a:cubicBezTo>
                <a:lnTo>
                  <a:pt x="10083317" y="2570267"/>
                </a:lnTo>
                <a:cubicBezTo>
                  <a:pt x="10075718" y="2568198"/>
                  <a:pt x="10048011" y="2569526"/>
                  <a:pt x="10040388" y="2568603"/>
                </a:cubicBezTo>
                <a:cubicBezTo>
                  <a:pt x="9999609" y="2578704"/>
                  <a:pt x="9985545" y="2579194"/>
                  <a:pt x="9961167" y="2584118"/>
                </a:cubicBezTo>
                <a:cubicBezTo>
                  <a:pt x="9920131" y="2584260"/>
                  <a:pt x="9889892" y="2581061"/>
                  <a:pt x="9848940" y="2590886"/>
                </a:cubicBezTo>
                <a:lnTo>
                  <a:pt x="9729457" y="2611093"/>
                </a:lnTo>
                <a:cubicBezTo>
                  <a:pt x="9676207" y="2601507"/>
                  <a:pt x="9631235" y="2626730"/>
                  <a:pt x="9613704" y="2639342"/>
                </a:cubicBezTo>
                <a:cubicBezTo>
                  <a:pt x="9548152" y="2653618"/>
                  <a:pt x="9410970" y="2690964"/>
                  <a:pt x="9338590" y="2696264"/>
                </a:cubicBezTo>
                <a:lnTo>
                  <a:pt x="9232518" y="2720120"/>
                </a:lnTo>
                <a:lnTo>
                  <a:pt x="9156690" y="2730199"/>
                </a:lnTo>
                <a:lnTo>
                  <a:pt x="9054601" y="2737726"/>
                </a:lnTo>
                <a:lnTo>
                  <a:pt x="9006634" y="2741011"/>
                </a:lnTo>
                <a:lnTo>
                  <a:pt x="9006349" y="2740771"/>
                </a:lnTo>
                <a:cubicBezTo>
                  <a:pt x="9004294" y="2740551"/>
                  <a:pt x="9001475" y="2740879"/>
                  <a:pt x="8997380" y="2741982"/>
                </a:cubicBezTo>
                <a:lnTo>
                  <a:pt x="8991542" y="2744043"/>
                </a:lnTo>
                <a:lnTo>
                  <a:pt x="8975485" y="2747269"/>
                </a:lnTo>
                <a:lnTo>
                  <a:pt x="8969159" y="2746569"/>
                </a:lnTo>
                <a:lnTo>
                  <a:pt x="8964196" y="2744344"/>
                </a:lnTo>
                <a:cubicBezTo>
                  <a:pt x="8955841" y="2752295"/>
                  <a:pt x="8956668" y="2761243"/>
                  <a:pt x="8930136" y="2741156"/>
                </a:cubicBezTo>
                <a:cubicBezTo>
                  <a:pt x="8899182" y="2742176"/>
                  <a:pt x="8790451" y="2756831"/>
                  <a:pt x="8753592" y="2760388"/>
                </a:cubicBezTo>
                <a:cubicBezTo>
                  <a:pt x="8720970" y="2771108"/>
                  <a:pt x="8749345" y="2757447"/>
                  <a:pt x="8708995" y="2762489"/>
                </a:cubicBezTo>
                <a:cubicBezTo>
                  <a:pt x="8672757" y="2782024"/>
                  <a:pt x="8640293" y="2765584"/>
                  <a:pt x="8597219" y="2771061"/>
                </a:cubicBezTo>
                <a:lnTo>
                  <a:pt x="8526378" y="2756219"/>
                </a:lnTo>
                <a:lnTo>
                  <a:pt x="8512131" y="2762134"/>
                </a:lnTo>
                <a:lnTo>
                  <a:pt x="8507315" y="2765135"/>
                </a:lnTo>
                <a:cubicBezTo>
                  <a:pt x="8503797" y="2766912"/>
                  <a:pt x="8501196" y="2767723"/>
                  <a:pt x="8499116" y="2767873"/>
                </a:cubicBezTo>
                <a:lnTo>
                  <a:pt x="8498742" y="2767694"/>
                </a:lnTo>
                <a:lnTo>
                  <a:pt x="8491397" y="2770744"/>
                </a:lnTo>
                <a:lnTo>
                  <a:pt x="8368330" y="2784786"/>
                </a:lnTo>
                <a:cubicBezTo>
                  <a:pt x="8363173" y="2786811"/>
                  <a:pt x="8358881" y="2786463"/>
                  <a:pt x="8354947" y="2784980"/>
                </a:cubicBezTo>
                <a:lnTo>
                  <a:pt x="8321252" y="2801558"/>
                </a:lnTo>
                <a:lnTo>
                  <a:pt x="8315581" y="2801884"/>
                </a:lnTo>
                <a:lnTo>
                  <a:pt x="8296322" y="2815779"/>
                </a:lnTo>
                <a:lnTo>
                  <a:pt x="8285424" y="2821602"/>
                </a:lnTo>
                <a:lnTo>
                  <a:pt x="8284298" y="2826045"/>
                </a:lnTo>
                <a:cubicBezTo>
                  <a:pt x="8281994" y="2829290"/>
                  <a:pt x="8277300" y="2831938"/>
                  <a:pt x="8267224" y="2833220"/>
                </a:cubicBezTo>
                <a:lnTo>
                  <a:pt x="8264525" y="2832990"/>
                </a:lnTo>
                <a:lnTo>
                  <a:pt x="8253181" y="2842833"/>
                </a:lnTo>
                <a:cubicBezTo>
                  <a:pt x="8250007" y="2846683"/>
                  <a:pt x="8247795" y="2850965"/>
                  <a:pt x="8246982" y="2855825"/>
                </a:cubicBezTo>
                <a:cubicBezTo>
                  <a:pt x="8182975" y="2852918"/>
                  <a:pt x="8148279" y="2887040"/>
                  <a:pt x="8091420" y="2901986"/>
                </a:cubicBezTo>
                <a:cubicBezTo>
                  <a:pt x="8026616" y="2925128"/>
                  <a:pt x="7968218" y="2946364"/>
                  <a:pt x="7906555" y="2943959"/>
                </a:cubicBezTo>
                <a:cubicBezTo>
                  <a:pt x="7836267" y="2958871"/>
                  <a:pt x="7782114" y="2961102"/>
                  <a:pt x="7719893" y="2969674"/>
                </a:cubicBezTo>
                <a:lnTo>
                  <a:pt x="7615495" y="2966203"/>
                </a:lnTo>
                <a:lnTo>
                  <a:pt x="7528691" y="2972031"/>
                </a:lnTo>
                <a:lnTo>
                  <a:pt x="7520719" y="2974584"/>
                </a:lnTo>
                <a:cubicBezTo>
                  <a:pt x="7515141" y="2975923"/>
                  <a:pt x="7511320" y="2976273"/>
                  <a:pt x="7508559" y="2975919"/>
                </a:cubicBezTo>
                <a:lnTo>
                  <a:pt x="7508188" y="2975592"/>
                </a:lnTo>
                <a:lnTo>
                  <a:pt x="7496943" y="2977544"/>
                </a:lnTo>
                <a:lnTo>
                  <a:pt x="7219707" y="2983651"/>
                </a:lnTo>
                <a:lnTo>
                  <a:pt x="7202249" y="2988201"/>
                </a:lnTo>
                <a:lnTo>
                  <a:pt x="7198152" y="2993559"/>
                </a:lnTo>
                <a:cubicBezTo>
                  <a:pt x="7193259" y="2997082"/>
                  <a:pt x="7185654" y="2999221"/>
                  <a:pt x="7171956" y="2998207"/>
                </a:cubicBezTo>
                <a:lnTo>
                  <a:pt x="7098136" y="3010435"/>
                </a:lnTo>
                <a:cubicBezTo>
                  <a:pt x="7062296" y="3011413"/>
                  <a:pt x="7051336" y="3012390"/>
                  <a:pt x="7019644" y="3010061"/>
                </a:cubicBezTo>
                <a:cubicBezTo>
                  <a:pt x="6938675" y="3020999"/>
                  <a:pt x="6944793" y="3045165"/>
                  <a:pt x="6905294" y="3039567"/>
                </a:cubicBezTo>
                <a:cubicBezTo>
                  <a:pt x="6873070" y="3034359"/>
                  <a:pt x="6789137" y="3053433"/>
                  <a:pt x="6709370" y="3067522"/>
                </a:cubicBezTo>
                <a:cubicBezTo>
                  <a:pt x="6650254" y="3076977"/>
                  <a:pt x="6629253" y="3091078"/>
                  <a:pt x="6550602" y="3096298"/>
                </a:cubicBezTo>
                <a:cubicBezTo>
                  <a:pt x="6473302" y="3140388"/>
                  <a:pt x="6410843" y="3116665"/>
                  <a:pt x="6318708" y="3143098"/>
                </a:cubicBezTo>
                <a:cubicBezTo>
                  <a:pt x="6298698" y="3158620"/>
                  <a:pt x="6210439" y="3141427"/>
                  <a:pt x="6169822" y="3145185"/>
                </a:cubicBezTo>
                <a:cubicBezTo>
                  <a:pt x="6129203" y="3148943"/>
                  <a:pt x="6091688" y="3162491"/>
                  <a:pt x="6074996" y="3165647"/>
                </a:cubicBezTo>
                <a:lnTo>
                  <a:pt x="6069677" y="3164110"/>
                </a:lnTo>
                <a:lnTo>
                  <a:pt x="6049786" y="3164793"/>
                </a:lnTo>
                <a:lnTo>
                  <a:pt x="6042433" y="3156444"/>
                </a:lnTo>
                <a:lnTo>
                  <a:pt x="6011238" y="3151351"/>
                </a:lnTo>
                <a:cubicBezTo>
                  <a:pt x="5999830" y="3150764"/>
                  <a:pt x="5971276" y="3151677"/>
                  <a:pt x="5958523" y="3154995"/>
                </a:cubicBezTo>
                <a:lnTo>
                  <a:pt x="5760067" y="3170687"/>
                </a:lnTo>
                <a:lnTo>
                  <a:pt x="5628108" y="3171710"/>
                </a:lnTo>
                <a:lnTo>
                  <a:pt x="5472054" y="3157690"/>
                </a:lnTo>
                <a:cubicBezTo>
                  <a:pt x="5479284" y="3144662"/>
                  <a:pt x="5440157" y="3158728"/>
                  <a:pt x="5433909" y="3146437"/>
                </a:cubicBezTo>
                <a:cubicBezTo>
                  <a:pt x="5430517" y="3136405"/>
                  <a:pt x="5392976" y="3131721"/>
                  <a:pt x="5382817" y="3128735"/>
                </a:cubicBezTo>
                <a:lnTo>
                  <a:pt x="5262912" y="3108318"/>
                </a:lnTo>
                <a:cubicBezTo>
                  <a:pt x="5252746" y="3108134"/>
                  <a:pt x="5231699" y="3099824"/>
                  <a:pt x="5224109" y="3097194"/>
                </a:cubicBezTo>
                <a:lnTo>
                  <a:pt x="5175808" y="3094204"/>
                </a:lnTo>
                <a:lnTo>
                  <a:pt x="5157702" y="3086981"/>
                </a:lnTo>
                <a:lnTo>
                  <a:pt x="5143747" y="3083581"/>
                </a:lnTo>
                <a:lnTo>
                  <a:pt x="5140744" y="3081480"/>
                </a:lnTo>
                <a:cubicBezTo>
                  <a:pt x="5135026" y="3077440"/>
                  <a:pt x="5129229" y="3073629"/>
                  <a:pt x="5122807" y="3070627"/>
                </a:cubicBezTo>
                <a:cubicBezTo>
                  <a:pt x="5109467" y="3099246"/>
                  <a:pt x="5066004" y="3049810"/>
                  <a:pt x="5066938" y="3077198"/>
                </a:cubicBezTo>
                <a:cubicBezTo>
                  <a:pt x="5029345" y="3065682"/>
                  <a:pt x="5040096" y="3094771"/>
                  <a:pt x="5012662" y="3060817"/>
                </a:cubicBezTo>
                <a:cubicBezTo>
                  <a:pt x="4938174" y="3061200"/>
                  <a:pt x="4917504" y="3074207"/>
                  <a:pt x="4841589" y="3036800"/>
                </a:cubicBezTo>
                <a:cubicBezTo>
                  <a:pt x="4807890" y="3020158"/>
                  <a:pt x="4785258" y="3009012"/>
                  <a:pt x="4763595" y="3009032"/>
                </a:cubicBezTo>
                <a:cubicBezTo>
                  <a:pt x="4742475" y="3004532"/>
                  <a:pt x="4730631" y="3001709"/>
                  <a:pt x="4724334" y="3000018"/>
                </a:cubicBezTo>
                <a:lnTo>
                  <a:pt x="4722324" y="2999269"/>
                </a:lnTo>
                <a:lnTo>
                  <a:pt x="4723259" y="2999058"/>
                </a:lnTo>
                <a:cubicBezTo>
                  <a:pt x="4722296" y="2998416"/>
                  <a:pt x="4719415" y="2997810"/>
                  <a:pt x="4718350" y="2997788"/>
                </a:cubicBezTo>
                <a:lnTo>
                  <a:pt x="4722324" y="2999269"/>
                </a:lnTo>
                <a:lnTo>
                  <a:pt x="4716674" y="3000544"/>
                </a:lnTo>
                <a:cubicBezTo>
                  <a:pt x="4681300" y="2993588"/>
                  <a:pt x="4525895" y="2992780"/>
                  <a:pt x="4516962" y="2990642"/>
                </a:cubicBezTo>
                <a:cubicBezTo>
                  <a:pt x="4458971" y="2977530"/>
                  <a:pt x="4463810" y="2976789"/>
                  <a:pt x="4429691" y="2979991"/>
                </a:cubicBezTo>
                <a:cubicBezTo>
                  <a:pt x="4424455" y="2983362"/>
                  <a:pt x="4370126" y="2977068"/>
                  <a:pt x="4364023" y="2978645"/>
                </a:cubicBezTo>
                <a:lnTo>
                  <a:pt x="4318114" y="2985260"/>
                </a:lnTo>
                <a:lnTo>
                  <a:pt x="4316258" y="2983919"/>
                </a:lnTo>
                <a:cubicBezTo>
                  <a:pt x="4307275" y="2980548"/>
                  <a:pt x="4301145" y="2980549"/>
                  <a:pt x="4296292" y="2982040"/>
                </a:cubicBezTo>
                <a:lnTo>
                  <a:pt x="4291212" y="2984957"/>
                </a:lnTo>
                <a:lnTo>
                  <a:pt x="4277290" y="2984711"/>
                </a:lnTo>
                <a:lnTo>
                  <a:pt x="4249265" y="2987035"/>
                </a:lnTo>
                <a:lnTo>
                  <a:pt x="4203199" y="2984240"/>
                </a:lnTo>
                <a:cubicBezTo>
                  <a:pt x="4203096" y="2983820"/>
                  <a:pt x="4202995" y="2983401"/>
                  <a:pt x="4202893" y="2982981"/>
                </a:cubicBezTo>
                <a:cubicBezTo>
                  <a:pt x="4201267" y="2980144"/>
                  <a:pt x="4198292" y="2978025"/>
                  <a:pt x="4192396" y="2977347"/>
                </a:cubicBezTo>
                <a:cubicBezTo>
                  <a:pt x="4205365" y="2960058"/>
                  <a:pt x="4162425" y="2961953"/>
                  <a:pt x="4143893" y="2961482"/>
                </a:cubicBezTo>
                <a:cubicBezTo>
                  <a:pt x="4125868" y="2954416"/>
                  <a:pt x="4100250" y="2940836"/>
                  <a:pt x="4084245" y="2934949"/>
                </a:cubicBezTo>
                <a:lnTo>
                  <a:pt x="4075694" y="2934114"/>
                </a:lnTo>
                <a:cubicBezTo>
                  <a:pt x="4075655" y="2934013"/>
                  <a:pt x="4075614" y="2933914"/>
                  <a:pt x="4075575" y="2933815"/>
                </a:cubicBezTo>
                <a:cubicBezTo>
                  <a:pt x="4073829" y="2933031"/>
                  <a:pt x="4071057" y="2932530"/>
                  <a:pt x="4066658" y="2932371"/>
                </a:cubicBezTo>
                <a:lnTo>
                  <a:pt x="4060102" y="2932589"/>
                </a:lnTo>
                <a:lnTo>
                  <a:pt x="4043512" y="2930968"/>
                </a:lnTo>
                <a:lnTo>
                  <a:pt x="4038145" y="2928534"/>
                </a:lnTo>
                <a:lnTo>
                  <a:pt x="4036511" y="2924867"/>
                </a:lnTo>
                <a:lnTo>
                  <a:pt x="4034926" y="2925102"/>
                </a:lnTo>
                <a:cubicBezTo>
                  <a:pt x="4022576" y="2929966"/>
                  <a:pt x="4018025" y="2938342"/>
                  <a:pt x="4005686" y="2912534"/>
                </a:cubicBezTo>
                <a:lnTo>
                  <a:pt x="3937994" y="2895077"/>
                </a:lnTo>
                <a:cubicBezTo>
                  <a:pt x="3921658" y="2902801"/>
                  <a:pt x="3909686" y="2898112"/>
                  <a:pt x="3898423" y="2889422"/>
                </a:cubicBezTo>
                <a:cubicBezTo>
                  <a:pt x="3862243" y="2889918"/>
                  <a:pt x="3830779" y="2876048"/>
                  <a:pt x="3790908" y="2869184"/>
                </a:cubicBezTo>
                <a:cubicBezTo>
                  <a:pt x="3742158" y="2854478"/>
                  <a:pt x="3726280" y="2852501"/>
                  <a:pt x="3683661" y="2845261"/>
                </a:cubicBezTo>
                <a:lnTo>
                  <a:pt x="3611183" y="2812990"/>
                </a:lnTo>
                <a:lnTo>
                  <a:pt x="3605003" y="2814352"/>
                </a:lnTo>
                <a:cubicBezTo>
                  <a:pt x="3600731" y="2814971"/>
                  <a:pt x="3597877" y="2814971"/>
                  <a:pt x="3595884" y="2814516"/>
                </a:cubicBezTo>
                <a:lnTo>
                  <a:pt x="3595649" y="2814247"/>
                </a:lnTo>
                <a:lnTo>
                  <a:pt x="3587126" y="2814937"/>
                </a:lnTo>
                <a:cubicBezTo>
                  <a:pt x="3572774" y="2816728"/>
                  <a:pt x="3550540" y="2802529"/>
                  <a:pt x="3537283" y="2805238"/>
                </a:cubicBezTo>
                <a:cubicBezTo>
                  <a:pt x="3515092" y="2800942"/>
                  <a:pt x="3489773" y="2807207"/>
                  <a:pt x="3474371" y="2801577"/>
                </a:cubicBezTo>
                <a:lnTo>
                  <a:pt x="3401876" y="2789529"/>
                </a:lnTo>
                <a:lnTo>
                  <a:pt x="3365036" y="2806481"/>
                </a:lnTo>
                <a:cubicBezTo>
                  <a:pt x="3361007" y="2808779"/>
                  <a:pt x="3355145" y="2809857"/>
                  <a:pt x="3345174" y="2808163"/>
                </a:cubicBezTo>
                <a:lnTo>
                  <a:pt x="3342846" y="2807188"/>
                </a:lnTo>
                <a:cubicBezTo>
                  <a:pt x="3337528" y="2809659"/>
                  <a:pt x="3296694" y="2810789"/>
                  <a:pt x="3263504" y="2813065"/>
                </a:cubicBezTo>
                <a:cubicBezTo>
                  <a:pt x="3210873" y="2815406"/>
                  <a:pt x="3204538" y="2823378"/>
                  <a:pt x="3143704" y="2820840"/>
                </a:cubicBezTo>
                <a:cubicBezTo>
                  <a:pt x="3083839" y="2822069"/>
                  <a:pt x="3073438" y="2828075"/>
                  <a:pt x="3031439" y="2823483"/>
                </a:cubicBezTo>
                <a:lnTo>
                  <a:pt x="2782717" y="2845304"/>
                </a:lnTo>
                <a:cubicBezTo>
                  <a:pt x="2720447" y="2872959"/>
                  <a:pt x="2718750" y="2842390"/>
                  <a:pt x="2647675" y="2855840"/>
                </a:cubicBezTo>
                <a:cubicBezTo>
                  <a:pt x="2583664" y="2795905"/>
                  <a:pt x="2609849" y="2834173"/>
                  <a:pt x="2569176" y="2829599"/>
                </a:cubicBezTo>
                <a:lnTo>
                  <a:pt x="2444403" y="2843500"/>
                </a:lnTo>
                <a:cubicBezTo>
                  <a:pt x="2412730" y="2860060"/>
                  <a:pt x="2355175" y="2829971"/>
                  <a:pt x="2316260" y="2851967"/>
                </a:cubicBezTo>
                <a:cubicBezTo>
                  <a:pt x="2277148" y="2852505"/>
                  <a:pt x="2234330" y="2848310"/>
                  <a:pt x="2209726" y="2846734"/>
                </a:cubicBezTo>
                <a:cubicBezTo>
                  <a:pt x="2172984" y="2843077"/>
                  <a:pt x="2131016" y="2834145"/>
                  <a:pt x="2095813" y="2830023"/>
                </a:cubicBezTo>
                <a:cubicBezTo>
                  <a:pt x="2078687" y="2843632"/>
                  <a:pt x="2046700" y="2821328"/>
                  <a:pt x="1998504" y="2822003"/>
                </a:cubicBezTo>
                <a:cubicBezTo>
                  <a:pt x="1979851" y="2837650"/>
                  <a:pt x="1965997" y="2822267"/>
                  <a:pt x="1929320" y="2843948"/>
                </a:cubicBezTo>
                <a:cubicBezTo>
                  <a:pt x="1927506" y="2842156"/>
                  <a:pt x="1925308" y="2840529"/>
                  <a:pt x="1922798" y="2839117"/>
                </a:cubicBezTo>
                <a:cubicBezTo>
                  <a:pt x="1908224" y="2830923"/>
                  <a:pt x="1886476" y="2831636"/>
                  <a:pt x="1874228" y="2840712"/>
                </a:cubicBezTo>
                <a:cubicBezTo>
                  <a:pt x="1844711" y="2855471"/>
                  <a:pt x="1815838" y="2863248"/>
                  <a:pt x="1787803" y="2868334"/>
                </a:cubicBezTo>
                <a:lnTo>
                  <a:pt x="1739352" y="2863283"/>
                </a:lnTo>
                <a:cubicBezTo>
                  <a:pt x="1720756" y="2859717"/>
                  <a:pt x="1697809" y="2850808"/>
                  <a:pt x="1676219" y="2846934"/>
                </a:cubicBezTo>
                <a:cubicBezTo>
                  <a:pt x="1653856" y="2845729"/>
                  <a:pt x="1629782" y="2852334"/>
                  <a:pt x="1609817" y="2840037"/>
                </a:cubicBezTo>
                <a:cubicBezTo>
                  <a:pt x="1570834" y="2828361"/>
                  <a:pt x="1525521" y="2848516"/>
                  <a:pt x="1497258" y="2814447"/>
                </a:cubicBezTo>
                <a:cubicBezTo>
                  <a:pt x="1419429" y="2799738"/>
                  <a:pt x="1265224" y="2779725"/>
                  <a:pt x="1151127" y="2765012"/>
                </a:cubicBezTo>
                <a:cubicBezTo>
                  <a:pt x="1044820" y="2755201"/>
                  <a:pt x="911490" y="2756949"/>
                  <a:pt x="859417" y="2755579"/>
                </a:cubicBezTo>
                <a:lnTo>
                  <a:pt x="838688" y="2756792"/>
                </a:lnTo>
                <a:cubicBezTo>
                  <a:pt x="829380" y="2753383"/>
                  <a:pt x="823010" y="2753358"/>
                  <a:pt x="817957" y="2754828"/>
                </a:cubicBezTo>
                <a:lnTo>
                  <a:pt x="812654" y="2757722"/>
                </a:lnTo>
                <a:lnTo>
                  <a:pt x="721195" y="2756632"/>
                </a:lnTo>
                <a:cubicBezTo>
                  <a:pt x="721095" y="2756212"/>
                  <a:pt x="720991" y="2755791"/>
                  <a:pt x="720890" y="2755370"/>
                </a:cubicBezTo>
                <a:cubicBezTo>
                  <a:pt x="719222" y="2752527"/>
                  <a:pt x="716144" y="2750395"/>
                  <a:pt x="710023" y="2749693"/>
                </a:cubicBezTo>
                <a:cubicBezTo>
                  <a:pt x="689532" y="2741604"/>
                  <a:pt x="619665" y="2714421"/>
                  <a:pt x="597940" y="2706835"/>
                </a:cubicBezTo>
                <a:cubicBezTo>
                  <a:pt x="587430" y="2706236"/>
                  <a:pt x="583862" y="2704593"/>
                  <a:pt x="579683" y="2704183"/>
                </a:cubicBezTo>
                <a:lnTo>
                  <a:pt x="572865" y="2704372"/>
                </a:lnTo>
                <a:cubicBezTo>
                  <a:pt x="550627" y="2698066"/>
                  <a:pt x="474197" y="2673651"/>
                  <a:pt x="446247" y="2666342"/>
                </a:cubicBezTo>
                <a:cubicBezTo>
                  <a:pt x="429213" y="2673994"/>
                  <a:pt x="416808" y="2669256"/>
                  <a:pt x="405163" y="2660519"/>
                </a:cubicBezTo>
                <a:cubicBezTo>
                  <a:pt x="367566" y="2660861"/>
                  <a:pt x="334968" y="2646856"/>
                  <a:pt x="293583" y="2639823"/>
                </a:cubicBezTo>
                <a:lnTo>
                  <a:pt x="119529" y="2588018"/>
                </a:lnTo>
                <a:cubicBezTo>
                  <a:pt x="73377" y="2578908"/>
                  <a:pt x="36403" y="2586550"/>
                  <a:pt x="16674" y="2585162"/>
                </a:cubicBezTo>
                <a:lnTo>
                  <a:pt x="1150" y="2579693"/>
                </a:lnTo>
                <a:cubicBezTo>
                  <a:pt x="-1438" y="2323697"/>
                  <a:pt x="1148" y="1341304"/>
                  <a:pt x="1148" y="1049184"/>
                </a:cubicBezTo>
                <a:lnTo>
                  <a:pt x="1148"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916632" cy="1188720"/>
          </a:xfrm>
        </p:spPr>
        <p:txBody>
          <a:bodyPr>
            <a:normAutofit/>
          </a:bodyPr>
          <a:lstStyle/>
          <a:p>
            <a:r>
              <a:rPr lang="el-GR" altLang="el-GR" sz="3700" b="1">
                <a:solidFill>
                  <a:schemeClr val="tx1">
                    <a:lumMod val="85000"/>
                    <a:lumOff val="15000"/>
                  </a:schemeClr>
                </a:solidFill>
              </a:rPr>
              <a:t>Τα 7 στάδια της έρευνας </a:t>
            </a:r>
            <a:br>
              <a:rPr lang="el-GR" altLang="el-GR" sz="3700" b="1">
                <a:solidFill>
                  <a:schemeClr val="tx1">
                    <a:lumMod val="85000"/>
                    <a:lumOff val="15000"/>
                  </a:schemeClr>
                </a:solidFill>
              </a:rPr>
            </a:br>
            <a:r>
              <a:rPr lang="el-GR" altLang="el-GR" sz="3700" b="1">
                <a:solidFill>
                  <a:schemeClr val="tx1">
                    <a:lumMod val="85000"/>
                    <a:lumOff val="15000"/>
                  </a:schemeClr>
                </a:solidFill>
              </a:rPr>
              <a:t>με ημιδομημένες συνεντεύξεις</a:t>
            </a:r>
            <a:endParaRPr lang="el-GR" sz="3700" b="1">
              <a:solidFill>
                <a:schemeClr val="tx1">
                  <a:lumMod val="85000"/>
                  <a:lumOff val="15000"/>
                </a:schemeClr>
              </a:solidFill>
            </a:endParaRPr>
          </a:p>
        </p:txBody>
      </p:sp>
      <p:sp>
        <p:nvSpPr>
          <p:cNvPr id="3" name="Θέση περιεχομένου 2"/>
          <p:cNvSpPr>
            <a:spLocks noGrp="1"/>
          </p:cNvSpPr>
          <p:nvPr>
            <p:ph idx="1"/>
          </p:nvPr>
        </p:nvSpPr>
        <p:spPr>
          <a:xfrm>
            <a:off x="838200" y="2068286"/>
            <a:ext cx="10428514" cy="4593771"/>
          </a:xfrm>
        </p:spPr>
        <p:txBody>
          <a:bodyPr anchor="ctr">
            <a:normAutofit fontScale="85000" lnSpcReduction="20000"/>
          </a:bodyPr>
          <a:lstStyle/>
          <a:p>
            <a:r>
              <a:rPr lang="el-GR" dirty="0" err="1">
                <a:solidFill>
                  <a:schemeClr val="tx1">
                    <a:lumMod val="85000"/>
                    <a:lumOff val="15000"/>
                  </a:schemeClr>
                </a:solidFill>
              </a:rPr>
              <a:t>Θεματοποίηση</a:t>
            </a:r>
            <a:r>
              <a:rPr lang="el-GR" dirty="0">
                <a:solidFill>
                  <a:schemeClr val="tx1">
                    <a:lumMod val="85000"/>
                    <a:lumOff val="15000"/>
                  </a:schemeClr>
                </a:solidFill>
              </a:rPr>
              <a:t> / καθορισμός του θέματος </a:t>
            </a:r>
          </a:p>
          <a:p>
            <a:pPr lvl="1"/>
            <a:r>
              <a:rPr lang="el-GR" sz="2800" dirty="0">
                <a:solidFill>
                  <a:schemeClr val="tx1">
                    <a:lumMod val="85000"/>
                    <a:lumOff val="15000"/>
                  </a:schemeClr>
                </a:solidFill>
              </a:rPr>
              <a:t>Καθορισμός </a:t>
            </a:r>
            <a:r>
              <a:rPr lang="el-GR" altLang="el-GR" sz="2800" dirty="0">
                <a:solidFill>
                  <a:schemeClr val="tx1">
                    <a:lumMod val="85000"/>
                    <a:lumOff val="15000"/>
                  </a:schemeClr>
                </a:solidFill>
              </a:rPr>
              <a:t>ερευνητικού ερωτήματος / ων</a:t>
            </a:r>
          </a:p>
          <a:p>
            <a:r>
              <a:rPr lang="el-GR" dirty="0">
                <a:solidFill>
                  <a:schemeClr val="tx1">
                    <a:lumMod val="85000"/>
                    <a:lumOff val="15000"/>
                  </a:schemeClr>
                </a:solidFill>
              </a:rPr>
              <a:t>Σχεδιασμός </a:t>
            </a:r>
          </a:p>
          <a:p>
            <a:pPr lvl="1"/>
            <a:r>
              <a:rPr lang="el-GR" altLang="el-GR" sz="2800" dirty="0">
                <a:solidFill>
                  <a:schemeClr val="tx1">
                    <a:lumMod val="85000"/>
                    <a:lumOff val="15000"/>
                  </a:schemeClr>
                </a:solidFill>
              </a:rPr>
              <a:t>Δημιουργία </a:t>
            </a:r>
            <a:r>
              <a:rPr lang="el-GR" altLang="el-GR" sz="2800" dirty="0" err="1">
                <a:solidFill>
                  <a:schemeClr val="tx1">
                    <a:lumMod val="85000"/>
                    <a:lumOff val="15000"/>
                  </a:schemeClr>
                </a:solidFill>
              </a:rPr>
              <a:t>ημιδομημένου</a:t>
            </a:r>
            <a:r>
              <a:rPr lang="el-GR" altLang="el-GR" sz="2800" dirty="0">
                <a:solidFill>
                  <a:schemeClr val="tx1">
                    <a:lumMod val="85000"/>
                    <a:lumOff val="15000"/>
                  </a:schemeClr>
                </a:solidFill>
              </a:rPr>
              <a:t> οδηγού συνέντευξης </a:t>
            </a:r>
          </a:p>
          <a:p>
            <a:r>
              <a:rPr lang="el-GR" altLang="el-GR" dirty="0">
                <a:solidFill>
                  <a:schemeClr val="tx1">
                    <a:lumMod val="85000"/>
                    <a:lumOff val="15000"/>
                  </a:schemeClr>
                </a:solidFill>
              </a:rPr>
              <a:t>Πραγματοποίηση της σ</a:t>
            </a:r>
            <a:r>
              <a:rPr lang="el-GR" dirty="0">
                <a:solidFill>
                  <a:schemeClr val="tx1">
                    <a:lumMod val="85000"/>
                    <a:lumOff val="15000"/>
                  </a:schemeClr>
                </a:solidFill>
              </a:rPr>
              <a:t>υνέντευξης</a:t>
            </a:r>
          </a:p>
          <a:p>
            <a:pPr lvl="1"/>
            <a:r>
              <a:rPr lang="el-GR" altLang="el-GR" sz="2800" dirty="0">
                <a:solidFill>
                  <a:schemeClr val="tx1">
                    <a:lumMod val="85000"/>
                    <a:lumOff val="15000"/>
                  </a:schemeClr>
                </a:solidFill>
              </a:rPr>
              <a:t>Πιλοτικές, κυρίως συνεντεύξεις και </a:t>
            </a:r>
            <a:r>
              <a:rPr lang="el-GR" altLang="el-GR" sz="2800" b="1" dirty="0">
                <a:solidFill>
                  <a:schemeClr val="tx1">
                    <a:lumMod val="85000"/>
                    <a:lumOff val="15000"/>
                  </a:schemeClr>
                </a:solidFill>
              </a:rPr>
              <a:t>ηχογράφηση</a:t>
            </a:r>
            <a:endParaRPr lang="el-GR" sz="2800" b="1" dirty="0">
              <a:solidFill>
                <a:schemeClr val="tx1">
                  <a:lumMod val="85000"/>
                  <a:lumOff val="15000"/>
                </a:schemeClr>
              </a:solidFill>
            </a:endParaRPr>
          </a:p>
          <a:p>
            <a:r>
              <a:rPr lang="el-GR" dirty="0">
                <a:solidFill>
                  <a:schemeClr val="tx1">
                    <a:lumMod val="85000"/>
                    <a:lumOff val="15000"/>
                  </a:schemeClr>
                </a:solidFill>
              </a:rPr>
              <a:t>Μεταγραφή σε κείμενο </a:t>
            </a:r>
          </a:p>
          <a:p>
            <a:pPr lvl="1"/>
            <a:r>
              <a:rPr lang="el-GR" altLang="el-GR" sz="2800" dirty="0">
                <a:solidFill>
                  <a:schemeClr val="tx1">
                    <a:lumMod val="85000"/>
                    <a:lumOff val="15000"/>
                  </a:schemeClr>
                </a:solidFill>
              </a:rPr>
              <a:t>Προετοιμασία υλικού για ανάλυση</a:t>
            </a:r>
            <a:endParaRPr lang="el-GR" sz="2800" dirty="0">
              <a:solidFill>
                <a:schemeClr val="tx1">
                  <a:lumMod val="85000"/>
                  <a:lumOff val="15000"/>
                </a:schemeClr>
              </a:solidFill>
            </a:endParaRPr>
          </a:p>
          <a:p>
            <a:r>
              <a:rPr lang="el-GR" dirty="0">
                <a:solidFill>
                  <a:schemeClr val="tx1">
                    <a:lumMod val="85000"/>
                    <a:lumOff val="15000"/>
                  </a:schemeClr>
                </a:solidFill>
              </a:rPr>
              <a:t>Ανάλυση</a:t>
            </a:r>
          </a:p>
          <a:p>
            <a:r>
              <a:rPr lang="el-GR" dirty="0">
                <a:solidFill>
                  <a:schemeClr val="tx1">
                    <a:lumMod val="85000"/>
                    <a:lumOff val="15000"/>
                  </a:schemeClr>
                </a:solidFill>
              </a:rPr>
              <a:t>Επαλήθευση </a:t>
            </a:r>
          </a:p>
          <a:p>
            <a:pPr lvl="1"/>
            <a:r>
              <a:rPr lang="el-GR" sz="2800" dirty="0">
                <a:solidFill>
                  <a:schemeClr val="tx1">
                    <a:lumMod val="85000"/>
                    <a:lumOff val="15000"/>
                  </a:schemeClr>
                </a:solidFill>
              </a:rPr>
              <a:t>Έλεγχος</a:t>
            </a:r>
          </a:p>
          <a:p>
            <a:r>
              <a:rPr lang="el-GR" dirty="0">
                <a:solidFill>
                  <a:schemeClr val="tx1">
                    <a:lumMod val="85000"/>
                    <a:lumOff val="15000"/>
                  </a:schemeClr>
                </a:solidFill>
              </a:rPr>
              <a:t>Αναφορά</a:t>
            </a:r>
          </a:p>
          <a:p>
            <a:pPr lvl="1"/>
            <a:r>
              <a:rPr lang="el-GR" sz="2800" dirty="0">
                <a:solidFill>
                  <a:schemeClr val="tx1">
                    <a:lumMod val="85000"/>
                    <a:lumOff val="15000"/>
                  </a:schemeClr>
                </a:solidFill>
              </a:rPr>
              <a:t>Δημοσιοποίηση 	</a:t>
            </a:r>
            <a:r>
              <a:rPr lang="el-GR" sz="1300" dirty="0">
                <a:solidFill>
                  <a:schemeClr val="tx1">
                    <a:lumMod val="85000"/>
                    <a:lumOff val="15000"/>
                  </a:schemeClr>
                </a:solidFill>
              </a:rPr>
              <a:t>		</a:t>
            </a:r>
          </a:p>
        </p:txBody>
      </p:sp>
    </p:spTree>
    <p:extLst>
      <p:ext uri="{BB962C8B-B14F-4D97-AF65-F5344CB8AC3E}">
        <p14:creationId xmlns:p14="http://schemas.microsoft.com/office/powerpoint/2010/main" val="836743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40" name="Rectangle 18439">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2" name="Freeform: Shape 18441">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410" name="Title 1"/>
          <p:cNvSpPr>
            <a:spLocks noGrp="1"/>
          </p:cNvSpPr>
          <p:nvPr>
            <p:ph type="title"/>
          </p:nvPr>
        </p:nvSpPr>
        <p:spPr>
          <a:xfrm>
            <a:off x="1137036" y="548640"/>
            <a:ext cx="9543405" cy="1188720"/>
          </a:xfrm>
        </p:spPr>
        <p:txBody>
          <a:bodyPr>
            <a:normAutofit/>
          </a:bodyPr>
          <a:lstStyle/>
          <a:p>
            <a:pPr>
              <a:defRPr/>
            </a:pPr>
            <a:r>
              <a:rPr lang="el-GR" altLang="el-GR" sz="3700" b="1">
                <a:solidFill>
                  <a:schemeClr val="tx1">
                    <a:lumMod val="85000"/>
                    <a:lumOff val="15000"/>
                  </a:schemeClr>
                </a:solidFill>
              </a:rPr>
              <a:t>Δομή και αλληλουχία</a:t>
            </a:r>
            <a:br>
              <a:rPr lang="el-GR" altLang="el-GR" sz="3700">
                <a:solidFill>
                  <a:schemeClr val="tx1">
                    <a:lumMod val="85000"/>
                    <a:lumOff val="15000"/>
                  </a:schemeClr>
                </a:solidFill>
              </a:rPr>
            </a:br>
            <a:r>
              <a:rPr lang="el-GR" altLang="el-GR" sz="3700" b="1">
                <a:solidFill>
                  <a:schemeClr val="tx1">
                    <a:lumMod val="85000"/>
                    <a:lumOff val="15000"/>
                  </a:schemeClr>
                </a:solidFill>
              </a:rPr>
              <a:t>ημιδομημένης συνέντευξης</a:t>
            </a:r>
            <a:endParaRPr lang="el-GR" altLang="el-GR" sz="3700">
              <a:solidFill>
                <a:schemeClr val="tx1">
                  <a:lumMod val="85000"/>
                  <a:lumOff val="15000"/>
                </a:schemeClr>
              </a:solidFill>
            </a:endParaRPr>
          </a:p>
        </p:txBody>
      </p:sp>
      <p:sp>
        <p:nvSpPr>
          <p:cNvPr id="18435" name="Content Placeholder 2"/>
          <p:cNvSpPr>
            <a:spLocks noGrp="1"/>
          </p:cNvSpPr>
          <p:nvPr>
            <p:ph idx="1"/>
          </p:nvPr>
        </p:nvSpPr>
        <p:spPr>
          <a:xfrm>
            <a:off x="522513" y="2035630"/>
            <a:ext cx="11266715" cy="4569650"/>
          </a:xfrm>
        </p:spPr>
        <p:txBody>
          <a:bodyPr anchor="ctr">
            <a:normAutofit lnSpcReduction="10000"/>
          </a:bodyPr>
          <a:lstStyle/>
          <a:p>
            <a:endParaRPr lang="el-GR" altLang="el-GR" sz="2400" dirty="0">
              <a:solidFill>
                <a:schemeClr val="tx1">
                  <a:lumMod val="85000"/>
                  <a:lumOff val="15000"/>
                </a:schemeClr>
              </a:solidFill>
            </a:endParaRPr>
          </a:p>
          <a:p>
            <a:r>
              <a:rPr lang="el-GR" altLang="el-GR" sz="2400" dirty="0">
                <a:solidFill>
                  <a:schemeClr val="tx1">
                    <a:lumMod val="85000"/>
                    <a:lumOff val="15000"/>
                  </a:schemeClr>
                </a:solidFill>
              </a:rPr>
              <a:t>Τα θέματα μπαίνουν με τη σειρά</a:t>
            </a:r>
          </a:p>
          <a:p>
            <a:r>
              <a:rPr lang="el-GR" altLang="el-GR" sz="2400" dirty="0">
                <a:solidFill>
                  <a:schemeClr val="tx1">
                    <a:lumMod val="85000"/>
                    <a:lumOff val="15000"/>
                  </a:schemeClr>
                </a:solidFill>
              </a:rPr>
              <a:t>Ξεκινάμε από τις γενικότερες και προχωρούμε στις ειδικότερες ερωτήσεις</a:t>
            </a:r>
          </a:p>
          <a:p>
            <a:r>
              <a:rPr lang="el-GR" altLang="el-GR" sz="2400" dirty="0">
                <a:solidFill>
                  <a:schemeClr val="tx1">
                    <a:lumMod val="85000"/>
                    <a:lumOff val="15000"/>
                  </a:schemeClr>
                </a:solidFill>
              </a:rPr>
              <a:t>Συνδέουμε τις ερωτήσεις </a:t>
            </a:r>
          </a:p>
          <a:p>
            <a:r>
              <a:rPr lang="el-GR" altLang="el-GR" sz="2400" dirty="0">
                <a:solidFill>
                  <a:schemeClr val="tx1">
                    <a:lumMod val="85000"/>
                    <a:lumOff val="15000"/>
                  </a:schemeClr>
                </a:solidFill>
              </a:rPr>
              <a:t>Αποφεύγουμε τα άλματα από θέμα σε θέμα (χωρίς ενημέρωση)</a:t>
            </a:r>
          </a:p>
          <a:p>
            <a:r>
              <a:rPr lang="el-GR" altLang="el-GR" sz="2400" dirty="0">
                <a:solidFill>
                  <a:schemeClr val="tx1">
                    <a:lumMod val="85000"/>
                    <a:lumOff val="15000"/>
                  </a:schemeClr>
                </a:solidFill>
              </a:rPr>
              <a:t>Σκοπός είναι να θεωρεί ο ερωτώμενος τη σειρά των ερωτήσεων φυσική</a:t>
            </a:r>
          </a:p>
          <a:p>
            <a:r>
              <a:rPr lang="el-GR" altLang="el-GR" sz="2400" dirty="0">
                <a:solidFill>
                  <a:schemeClr val="tx1">
                    <a:lumMod val="85000"/>
                    <a:lumOff val="15000"/>
                  </a:schemeClr>
                </a:solidFill>
              </a:rPr>
              <a:t>Αφήνουμε για το τέλος </a:t>
            </a:r>
            <a:r>
              <a:rPr lang="en-US" altLang="el-GR" sz="2400" dirty="0">
                <a:solidFill>
                  <a:schemeClr val="tx1">
                    <a:lumMod val="85000"/>
                    <a:lumOff val="15000"/>
                  </a:schemeClr>
                </a:solidFill>
              </a:rPr>
              <a:t>“</a:t>
            </a:r>
            <a:r>
              <a:rPr lang="el-GR" altLang="el-GR" sz="2400" dirty="0">
                <a:solidFill>
                  <a:schemeClr val="tx1">
                    <a:lumMod val="85000"/>
                    <a:lumOff val="15000"/>
                  </a:schemeClr>
                </a:solidFill>
              </a:rPr>
              <a:t>επικίνδυνες</a:t>
            </a:r>
            <a:r>
              <a:rPr lang="en-US" altLang="el-GR" sz="2400" dirty="0">
                <a:solidFill>
                  <a:schemeClr val="tx1">
                    <a:lumMod val="85000"/>
                    <a:lumOff val="15000"/>
                  </a:schemeClr>
                </a:solidFill>
              </a:rPr>
              <a:t>”</a:t>
            </a:r>
            <a:r>
              <a:rPr lang="el-GR" altLang="el-GR" sz="2400" dirty="0">
                <a:solidFill>
                  <a:schemeClr val="tx1">
                    <a:lumMod val="85000"/>
                    <a:lumOff val="15000"/>
                  </a:schemeClr>
                </a:solidFill>
              </a:rPr>
              <a:t> ή </a:t>
            </a:r>
            <a:r>
              <a:rPr lang="en-US" altLang="el-GR" sz="2400" dirty="0">
                <a:solidFill>
                  <a:schemeClr val="tx1">
                    <a:lumMod val="85000"/>
                    <a:lumOff val="15000"/>
                  </a:schemeClr>
                </a:solidFill>
              </a:rPr>
              <a:t>“</a:t>
            </a:r>
            <a:r>
              <a:rPr lang="el-GR" altLang="el-GR" sz="2400" dirty="0">
                <a:solidFill>
                  <a:schemeClr val="tx1">
                    <a:lumMod val="85000"/>
                    <a:lumOff val="15000"/>
                  </a:schemeClr>
                </a:solidFill>
              </a:rPr>
              <a:t>ευαίσθητες</a:t>
            </a:r>
            <a:r>
              <a:rPr lang="en-US" altLang="el-GR" sz="2400" dirty="0">
                <a:solidFill>
                  <a:schemeClr val="tx1">
                    <a:lumMod val="85000"/>
                    <a:lumOff val="15000"/>
                  </a:schemeClr>
                </a:solidFill>
              </a:rPr>
              <a:t>”</a:t>
            </a:r>
            <a:r>
              <a:rPr lang="el-GR" altLang="el-GR" sz="2400" dirty="0">
                <a:solidFill>
                  <a:schemeClr val="tx1">
                    <a:lumMod val="85000"/>
                    <a:lumOff val="15000"/>
                  </a:schemeClr>
                </a:solidFill>
              </a:rPr>
              <a:t> ερωτήσεις</a:t>
            </a:r>
            <a:endParaRPr lang="en-US" altLang="el-GR" sz="2400" dirty="0">
              <a:solidFill>
                <a:schemeClr val="tx1">
                  <a:lumMod val="85000"/>
                  <a:lumOff val="15000"/>
                </a:schemeClr>
              </a:solidFill>
            </a:endParaRPr>
          </a:p>
          <a:p>
            <a:r>
              <a:rPr lang="el-GR" altLang="el-GR" sz="2400" dirty="0">
                <a:solidFill>
                  <a:schemeClr val="tx1">
                    <a:lumMod val="85000"/>
                    <a:lumOff val="15000"/>
                  </a:schemeClr>
                </a:solidFill>
              </a:rPr>
              <a:t>Προσοχή στη διατύπωση</a:t>
            </a:r>
          </a:p>
          <a:p>
            <a:pPr lvl="1"/>
            <a:r>
              <a:rPr lang="el-GR" altLang="el-GR" b="1" dirty="0">
                <a:solidFill>
                  <a:schemeClr val="tx1">
                    <a:lumMod val="85000"/>
                    <a:lumOff val="15000"/>
                  </a:schemeClr>
                </a:solidFill>
              </a:rPr>
              <a:t>Είσαι γκέι; </a:t>
            </a:r>
            <a:r>
              <a:rPr lang="el-GR" altLang="el-GR" dirty="0">
                <a:solidFill>
                  <a:schemeClr val="tx1">
                    <a:lumMod val="85000"/>
                    <a:lumOff val="15000"/>
                  </a:schemeClr>
                </a:solidFill>
              </a:rPr>
              <a:t>(Τι γνώμη έχετε για την ομοφυλοφιλία;)</a:t>
            </a:r>
            <a:endParaRPr lang="en-US" altLang="el-GR" dirty="0">
              <a:solidFill>
                <a:schemeClr val="tx1">
                  <a:lumMod val="85000"/>
                  <a:lumOff val="15000"/>
                </a:schemeClr>
              </a:solidFill>
            </a:endParaRPr>
          </a:p>
          <a:p>
            <a:pPr lvl="1"/>
            <a:r>
              <a:rPr lang="el-GR" altLang="el-GR" b="1" dirty="0">
                <a:solidFill>
                  <a:schemeClr val="tx1">
                    <a:lumMod val="85000"/>
                    <a:lumOff val="15000"/>
                  </a:schemeClr>
                </a:solidFill>
              </a:rPr>
              <a:t>Χρηματίζονται οι πολιτικοί / δημοσιογράφοι; </a:t>
            </a:r>
            <a:r>
              <a:rPr lang="el-GR" altLang="el-GR" dirty="0">
                <a:solidFill>
                  <a:schemeClr val="tx1">
                    <a:lumMod val="85000"/>
                    <a:lumOff val="15000"/>
                  </a:schemeClr>
                </a:solidFill>
              </a:rPr>
              <a:t>(Θεωρείτε ότι υπάρχει χρηματισμός στον κλάδο …)</a:t>
            </a:r>
          </a:p>
          <a:p>
            <a:pPr lvl="1"/>
            <a:endParaRPr lang="el-GR" altLang="el-GR" sz="1700" dirty="0">
              <a:solidFill>
                <a:schemeClr val="tx1">
                  <a:lumMod val="85000"/>
                  <a:lumOff val="15000"/>
                </a:schemeClr>
              </a:solidFill>
            </a:endParaRPr>
          </a:p>
          <a:p>
            <a:endParaRPr lang="el-GR" altLang="el-GR" sz="1700" dirty="0">
              <a:solidFill>
                <a:schemeClr val="tx1">
                  <a:lumMod val="85000"/>
                  <a:lumOff val="15000"/>
                </a:schemeClr>
              </a:solidFill>
            </a:endParaRPr>
          </a:p>
        </p:txBody>
      </p:sp>
      <p:sp>
        <p:nvSpPr>
          <p:cNvPr id="18444" name="Freeform: Shape 18443">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Θέση υποσέλιδου 1"/>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2533822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a:extLst>
              <a:ext uri="{FF2B5EF4-FFF2-40B4-BE49-F238E27FC236}">
                <a16:creationId xmlns:a16="http://schemas.microsoft.com/office/drawing/2014/main" id="{BFEC29D2-C006-0EE8-2CA8-FD950C3D3417}"/>
              </a:ext>
            </a:extLst>
          </p:cNvPr>
          <p:cNvSpPr>
            <a:spLocks noGrp="1"/>
          </p:cNvSpPr>
          <p:nvPr>
            <p:ph idx="1"/>
          </p:nvPr>
        </p:nvSpPr>
        <p:spPr>
          <a:xfrm>
            <a:off x="1957987" y="2431765"/>
            <a:ext cx="8276026" cy="3320031"/>
          </a:xfrm>
        </p:spPr>
        <p:txBody>
          <a:bodyPr anchor="ctr">
            <a:normAutofit/>
          </a:bodyPr>
          <a:lstStyle/>
          <a:p>
            <a:pPr marL="0" indent="0">
              <a:lnSpc>
                <a:spcPct val="150000"/>
              </a:lnSpc>
              <a:buNone/>
            </a:pPr>
            <a:r>
              <a:rPr lang="el-GR" dirty="0">
                <a:solidFill>
                  <a:schemeClr val="tx1">
                    <a:lumMod val="85000"/>
                    <a:lumOff val="15000"/>
                  </a:schemeClr>
                </a:solidFill>
              </a:rPr>
              <a:t>Ποια είναι η φύση των φαινομένων ή της κοινωνικής πραγματικότητας που επιθυμώ να ερευνήσω;</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6257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04" name="Rectangle 29703">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6" name="Freeform: Shape 29705">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482" name="Title 1"/>
          <p:cNvSpPr>
            <a:spLocks noGrp="1" noChangeArrowheads="1"/>
          </p:cNvSpPr>
          <p:nvPr>
            <p:ph type="title"/>
          </p:nvPr>
        </p:nvSpPr>
        <p:spPr>
          <a:xfrm>
            <a:off x="1137036" y="548640"/>
            <a:ext cx="9543405" cy="1188720"/>
          </a:xfrm>
        </p:spPr>
        <p:txBody>
          <a:bodyPr>
            <a:normAutofit/>
          </a:bodyPr>
          <a:lstStyle/>
          <a:p>
            <a:pPr>
              <a:defRPr/>
            </a:pPr>
            <a:r>
              <a:rPr lang="el-GR" altLang="el-GR">
                <a:solidFill>
                  <a:schemeClr val="tx1">
                    <a:lumMod val="85000"/>
                    <a:lumOff val="15000"/>
                  </a:schemeClr>
                </a:solidFill>
              </a:rPr>
              <a:t>Είδη ερωτήσεων</a:t>
            </a:r>
            <a:endParaRPr lang="en-GB" altLang="el-GR">
              <a:solidFill>
                <a:schemeClr val="tx1">
                  <a:lumMod val="85000"/>
                  <a:lumOff val="15000"/>
                </a:schemeClr>
              </a:solidFill>
            </a:endParaRPr>
          </a:p>
        </p:txBody>
      </p:sp>
      <p:sp>
        <p:nvSpPr>
          <p:cNvPr id="29699" name="Content Placeholder 2"/>
          <p:cNvSpPr>
            <a:spLocks noGrp="1"/>
          </p:cNvSpPr>
          <p:nvPr>
            <p:ph idx="1"/>
          </p:nvPr>
        </p:nvSpPr>
        <p:spPr>
          <a:xfrm>
            <a:off x="816429" y="1839686"/>
            <a:ext cx="10537371" cy="4669971"/>
          </a:xfrm>
        </p:spPr>
        <p:txBody>
          <a:bodyPr rtlCol="0" anchor="ctr">
            <a:normAutofit/>
          </a:bodyPr>
          <a:lstStyle/>
          <a:p>
            <a:pPr marL="342906" indent="-342906" defTabSz="457207">
              <a:buClr>
                <a:schemeClr val="bg2">
                  <a:lumMod val="40000"/>
                  <a:lumOff val="60000"/>
                </a:schemeClr>
              </a:buClr>
              <a:buNone/>
              <a:defRPr/>
            </a:pPr>
            <a:endParaRPr lang="el-GR" altLang="el-GR" sz="2400" dirty="0">
              <a:solidFill>
                <a:schemeClr val="tx1">
                  <a:lumMod val="85000"/>
                  <a:lumOff val="15000"/>
                </a:schemeClr>
              </a:solidFill>
            </a:endParaRP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Εισαγωγικές (πείτε μου, πότε άρχισε…)</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Συμπληρωματικές (σε σχέση με αυτό, κάτι παραπάνω;)</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Διευκρινιστικές (τι εννοείτε με …)</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Προσδιοριστικές (πώς αντιδράσατε, τι κάνατε όταν..)</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Άμεσες (σας είναι εύκολο να γράφετε κάτι για το οποίο δε συμφωνείτε;)</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Έμμεσες (τι πιστεύουν οι άλλοι συνάδελφοι)</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Μεταβατικές (ας περάσουμε σε ένα άλλο θέμα..)</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Σιωπή (με την παύση </a:t>
            </a:r>
            <a:r>
              <a:rPr lang="en-US" altLang="el-GR" sz="2400" dirty="0">
                <a:solidFill>
                  <a:schemeClr val="tx1">
                    <a:lumMod val="85000"/>
                    <a:lumOff val="15000"/>
                  </a:schemeClr>
                </a:solidFill>
              </a:rPr>
              <a:t>“</a:t>
            </a:r>
            <a:r>
              <a:rPr lang="el-GR" altLang="el-GR" sz="2400" dirty="0">
                <a:solidFill>
                  <a:schemeClr val="tx1">
                    <a:lumMod val="85000"/>
                    <a:lumOff val="15000"/>
                  </a:schemeClr>
                </a:solidFill>
              </a:rPr>
              <a:t>ζητάτε</a:t>
            </a:r>
            <a:r>
              <a:rPr lang="en-US" altLang="el-GR" sz="2400" dirty="0">
                <a:solidFill>
                  <a:schemeClr val="tx1">
                    <a:lumMod val="85000"/>
                    <a:lumOff val="15000"/>
                  </a:schemeClr>
                </a:solidFill>
              </a:rPr>
              <a:t>”</a:t>
            </a:r>
            <a:r>
              <a:rPr lang="el-GR" altLang="el-GR" sz="2400" dirty="0">
                <a:solidFill>
                  <a:schemeClr val="tx1">
                    <a:lumMod val="85000"/>
                    <a:lumOff val="15000"/>
                  </a:schemeClr>
                </a:solidFill>
              </a:rPr>
              <a:t> να συνεχίσει)</a:t>
            </a:r>
          </a:p>
          <a:p>
            <a:pPr marL="342906" indent="-342906" defTabSz="457207">
              <a:buClr>
                <a:schemeClr val="bg2">
                  <a:lumMod val="40000"/>
                  <a:lumOff val="60000"/>
                </a:schemeClr>
              </a:buClr>
              <a:buNone/>
              <a:defRPr/>
            </a:pPr>
            <a:r>
              <a:rPr lang="el-GR" altLang="el-GR" sz="2400" dirty="0">
                <a:solidFill>
                  <a:schemeClr val="tx1">
                    <a:lumMod val="85000"/>
                    <a:lumOff val="15000"/>
                  </a:schemeClr>
                </a:solidFill>
              </a:rPr>
              <a:t>Ερμηνευτικές (εννοείτε ότι…)</a:t>
            </a:r>
          </a:p>
          <a:p>
            <a:pPr marL="342906" indent="-342906" defTabSz="457207">
              <a:buClr>
                <a:schemeClr val="bg2">
                  <a:lumMod val="40000"/>
                  <a:lumOff val="60000"/>
                </a:schemeClr>
              </a:buClr>
              <a:buNone/>
              <a:defRPr/>
            </a:pPr>
            <a:endParaRPr lang="el-GR" altLang="el-GR" sz="1300" dirty="0">
              <a:solidFill>
                <a:schemeClr val="tx1">
                  <a:lumMod val="85000"/>
                  <a:lumOff val="15000"/>
                </a:schemeClr>
              </a:solidFill>
            </a:endParaRPr>
          </a:p>
          <a:p>
            <a:pPr marL="342906" lvl="1" indent="-342906" defTabSz="457207">
              <a:buClr>
                <a:schemeClr val="bg2">
                  <a:lumMod val="40000"/>
                  <a:lumOff val="60000"/>
                </a:schemeClr>
              </a:buClr>
              <a:buNone/>
              <a:defRPr/>
            </a:pPr>
            <a:endParaRPr lang="el-GR" altLang="el-GR" sz="1300" dirty="0">
              <a:solidFill>
                <a:schemeClr val="tx1">
                  <a:lumMod val="85000"/>
                  <a:lumOff val="15000"/>
                </a:schemeClr>
              </a:solidFill>
            </a:endParaRPr>
          </a:p>
          <a:p>
            <a:pPr marL="342906" indent="-342906" defTabSz="457207">
              <a:buClr>
                <a:schemeClr val="bg2">
                  <a:lumMod val="40000"/>
                  <a:lumOff val="60000"/>
                </a:schemeClr>
              </a:buClr>
              <a:buNone/>
              <a:defRPr/>
            </a:pPr>
            <a:endParaRPr lang="en-GB" altLang="el-GR" sz="1300" dirty="0">
              <a:solidFill>
                <a:schemeClr val="tx1">
                  <a:lumMod val="85000"/>
                  <a:lumOff val="15000"/>
                </a:schemeClr>
              </a:solidFill>
            </a:endParaRPr>
          </a:p>
        </p:txBody>
      </p:sp>
      <p:sp>
        <p:nvSpPr>
          <p:cNvPr id="29708" name="Freeform: Shape 29707">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64562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p:cNvSpPr>
            <a:spLocks noGrp="1"/>
          </p:cNvSpPr>
          <p:nvPr>
            <p:ph type="title"/>
          </p:nvPr>
        </p:nvSpPr>
        <p:spPr>
          <a:xfrm>
            <a:off x="1137036" y="548640"/>
            <a:ext cx="9543405" cy="1188720"/>
          </a:xfrm>
        </p:spPr>
        <p:txBody>
          <a:bodyPr>
            <a:normAutofit/>
          </a:bodyPr>
          <a:lstStyle/>
          <a:p>
            <a:r>
              <a:rPr lang="el-GR">
                <a:solidFill>
                  <a:schemeClr val="tx1">
                    <a:lumMod val="85000"/>
                    <a:lumOff val="15000"/>
                  </a:schemeClr>
                </a:solidFill>
              </a:rPr>
              <a:t>Τρόποι λήψης συνέντευξης</a:t>
            </a:r>
          </a:p>
        </p:txBody>
      </p:sp>
      <p:sp>
        <p:nvSpPr>
          <p:cNvPr id="3" name="Θέση περιεχομένου 2"/>
          <p:cNvSpPr>
            <a:spLocks noGrp="1"/>
          </p:cNvSpPr>
          <p:nvPr>
            <p:ph idx="1"/>
          </p:nvPr>
        </p:nvSpPr>
        <p:spPr>
          <a:xfrm>
            <a:off x="1957987" y="2431765"/>
            <a:ext cx="8276026" cy="3320031"/>
          </a:xfrm>
        </p:spPr>
        <p:txBody>
          <a:bodyPr anchor="ctr">
            <a:normAutofit/>
          </a:bodyPr>
          <a:lstStyle/>
          <a:p>
            <a:r>
              <a:rPr lang="el-GR" dirty="0">
                <a:solidFill>
                  <a:schemeClr val="tx1">
                    <a:lumMod val="85000"/>
                    <a:lumOff val="15000"/>
                  </a:schemeClr>
                </a:solidFill>
              </a:rPr>
              <a:t>Προσωπική τετ  α τετ</a:t>
            </a:r>
          </a:p>
          <a:p>
            <a:r>
              <a:rPr lang="el-GR" dirty="0">
                <a:solidFill>
                  <a:schemeClr val="tx1">
                    <a:lumMod val="85000"/>
                    <a:lumOff val="15000"/>
                  </a:schemeClr>
                </a:solidFill>
              </a:rPr>
              <a:t>Τηλεφωνική</a:t>
            </a:r>
          </a:p>
          <a:p>
            <a:r>
              <a:rPr lang="el-GR" dirty="0">
                <a:solidFill>
                  <a:schemeClr val="tx1">
                    <a:lumMod val="85000"/>
                    <a:lumOff val="15000"/>
                  </a:schemeClr>
                </a:solidFill>
              </a:rPr>
              <a:t>Διαδικτυακή</a:t>
            </a:r>
          </a:p>
          <a:p>
            <a:pPr lvl="1"/>
            <a:r>
              <a:rPr lang="el-GR" sz="2800" dirty="0">
                <a:solidFill>
                  <a:schemeClr val="tx1">
                    <a:lumMod val="85000"/>
                    <a:lumOff val="15000"/>
                  </a:schemeClr>
                </a:solidFill>
              </a:rPr>
              <a:t>Σύγχρονα (</a:t>
            </a:r>
            <a:r>
              <a:rPr lang="en-US" sz="2800" dirty="0">
                <a:solidFill>
                  <a:schemeClr val="tx1">
                    <a:lumMod val="85000"/>
                    <a:lumOff val="15000"/>
                  </a:schemeClr>
                </a:solidFill>
              </a:rPr>
              <a:t>Skype, </a:t>
            </a:r>
            <a:r>
              <a:rPr lang="el-GR" sz="2800" dirty="0">
                <a:solidFill>
                  <a:schemeClr val="tx1">
                    <a:lumMod val="85000"/>
                    <a:lumOff val="15000"/>
                  </a:schemeClr>
                </a:solidFill>
              </a:rPr>
              <a:t>Ζ</a:t>
            </a:r>
            <a:r>
              <a:rPr lang="en-US" sz="2800" dirty="0" err="1">
                <a:solidFill>
                  <a:schemeClr val="tx1">
                    <a:lumMod val="85000"/>
                    <a:lumOff val="15000"/>
                  </a:schemeClr>
                </a:solidFill>
              </a:rPr>
              <a:t>oom</a:t>
            </a:r>
            <a:r>
              <a:rPr lang="en-US" sz="2800" dirty="0">
                <a:solidFill>
                  <a:schemeClr val="tx1">
                    <a:lumMod val="85000"/>
                    <a:lumOff val="15000"/>
                  </a:schemeClr>
                </a:solidFill>
              </a:rPr>
              <a:t>)</a:t>
            </a:r>
            <a:endParaRPr lang="el-GR" sz="2800" dirty="0">
              <a:solidFill>
                <a:schemeClr val="tx1">
                  <a:lumMod val="85000"/>
                  <a:lumOff val="15000"/>
                </a:schemeClr>
              </a:solidFill>
            </a:endParaRPr>
          </a:p>
          <a:p>
            <a:pPr lvl="1"/>
            <a:r>
              <a:rPr lang="el-GR" sz="2800" dirty="0">
                <a:solidFill>
                  <a:schemeClr val="tx1">
                    <a:lumMod val="85000"/>
                    <a:lumOff val="15000"/>
                  </a:schemeClr>
                </a:solidFill>
              </a:rPr>
              <a:t>Ασύγχρονα (</a:t>
            </a:r>
            <a:r>
              <a:rPr lang="en-US" sz="2800" dirty="0">
                <a:solidFill>
                  <a:schemeClr val="tx1">
                    <a:lumMod val="85000"/>
                    <a:lumOff val="15000"/>
                  </a:schemeClr>
                </a:solidFill>
              </a:rPr>
              <a:t>e mail</a:t>
            </a:r>
            <a:r>
              <a:rPr lang="el-GR" sz="2800" dirty="0">
                <a:solidFill>
                  <a:schemeClr val="tx1">
                    <a:lumMod val="85000"/>
                    <a:lumOff val="15000"/>
                  </a:schemeClr>
                </a:solidFill>
              </a:rPr>
              <a:t>)</a:t>
            </a:r>
            <a:endParaRPr lang="en-US" sz="2800" dirty="0">
              <a:solidFill>
                <a:schemeClr val="tx1">
                  <a:lumMod val="85000"/>
                  <a:lumOff val="15000"/>
                </a:schemeClr>
              </a:solidFill>
            </a:endParaRPr>
          </a:p>
          <a:p>
            <a:endParaRPr lang="el-GR" sz="2000" dirty="0">
              <a:solidFill>
                <a:schemeClr val="tx1">
                  <a:lumMod val="85000"/>
                  <a:lumOff val="15000"/>
                </a:schemeClr>
              </a:solidFill>
            </a:endParaRPr>
          </a:p>
        </p:txBody>
      </p:sp>
      <p:sp>
        <p:nvSpPr>
          <p:cNvPr id="13" name="Freeform: Shape 12">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υποσέλιδου 3"/>
          <p:cNvSpPr>
            <a:spLocks noGrp="1"/>
          </p:cNvSpPr>
          <p:nvPr>
            <p:ph type="ftr" sz="quarter" idx="11"/>
          </p:nvPr>
        </p:nvSpPr>
        <p:spPr>
          <a:xfrm>
            <a:off x="4038600" y="6356350"/>
            <a:ext cx="4114800" cy="365125"/>
          </a:xfrm>
        </p:spPr>
        <p:txBody>
          <a:bodyPr>
            <a:normAutofit/>
          </a:bodyPr>
          <a:lstStyle/>
          <a:p>
            <a:pPr>
              <a:spcAft>
                <a:spcPts val="600"/>
              </a:spcAft>
              <a:defRPr/>
            </a:pPr>
            <a:r>
              <a:rPr lang="el-GR" sz="1000"/>
              <a:t>13-5-2022</a:t>
            </a:r>
          </a:p>
        </p:txBody>
      </p:sp>
    </p:spTree>
    <p:extLst>
      <p:ext uri="{BB962C8B-B14F-4D97-AF65-F5344CB8AC3E}">
        <p14:creationId xmlns:p14="http://schemas.microsoft.com/office/powerpoint/2010/main" val="4079679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p:cNvSpPr>
            <a:spLocks noGrp="1"/>
          </p:cNvSpPr>
          <p:nvPr>
            <p:ph idx="1"/>
          </p:nvPr>
        </p:nvSpPr>
        <p:spPr>
          <a:xfrm>
            <a:off x="1491342" y="1676401"/>
            <a:ext cx="9252857" cy="4757056"/>
          </a:xfrm>
        </p:spPr>
        <p:txBody>
          <a:bodyPr anchor="ctr">
            <a:normAutofit fontScale="85000" lnSpcReduction="20000"/>
          </a:bodyPr>
          <a:lstStyle/>
          <a:p>
            <a:endParaRPr lang="el-GR" sz="1300" dirty="0">
              <a:solidFill>
                <a:schemeClr val="tx1">
                  <a:lumMod val="85000"/>
                  <a:lumOff val="15000"/>
                </a:schemeClr>
              </a:solidFill>
            </a:endParaRPr>
          </a:p>
          <a:p>
            <a:r>
              <a:rPr lang="el-GR" dirty="0">
                <a:solidFill>
                  <a:schemeClr val="tx1">
                    <a:lumMod val="85000"/>
                    <a:lumOff val="15000"/>
                  </a:schemeClr>
                </a:solidFill>
              </a:rPr>
              <a:t>Διεξαγωγή σε άνετο μέρος</a:t>
            </a:r>
          </a:p>
          <a:p>
            <a:pPr lvl="1"/>
            <a:r>
              <a:rPr lang="el-GR" sz="2800" dirty="0">
                <a:solidFill>
                  <a:schemeClr val="tx1">
                    <a:lumMod val="85000"/>
                    <a:lumOff val="15000"/>
                  </a:schemeClr>
                </a:solidFill>
              </a:rPr>
              <a:t> Να είσαι σίγουρος ότι η τοποθεσία της συνέντευξης είναι κάπου όπου το αντικείμενο αισθάνεται άνετα. </a:t>
            </a:r>
          </a:p>
          <a:p>
            <a:r>
              <a:rPr lang="el-GR" dirty="0">
                <a:solidFill>
                  <a:schemeClr val="tx1">
                    <a:lumMod val="85000"/>
                    <a:lumOff val="15000"/>
                  </a:schemeClr>
                </a:solidFill>
              </a:rPr>
              <a:t>Όχι στις μονοσύλλαβες απαντήσεις. </a:t>
            </a:r>
          </a:p>
          <a:p>
            <a:pPr lvl="1"/>
            <a:r>
              <a:rPr lang="el-GR" sz="2800" dirty="0">
                <a:solidFill>
                  <a:schemeClr val="tx1">
                    <a:lumMod val="85000"/>
                    <a:lumOff val="15000"/>
                  </a:schemeClr>
                </a:solidFill>
              </a:rPr>
              <a:t>Να επιμένεις γιατί δεν προσφέρουν αρκετές και ουσιαστικές πληροφορίες. </a:t>
            </a:r>
          </a:p>
          <a:p>
            <a:pPr lvl="2"/>
            <a:r>
              <a:rPr lang="el-GR" sz="2800" dirty="0">
                <a:solidFill>
                  <a:schemeClr val="tx1">
                    <a:lumMod val="85000"/>
                    <a:lumOff val="15000"/>
                  </a:schemeClr>
                </a:solidFill>
              </a:rPr>
              <a:t>Μπορείς να μου πεις λίγα περισσότερα για αυτό; </a:t>
            </a:r>
          </a:p>
          <a:p>
            <a:pPr lvl="2"/>
            <a:r>
              <a:rPr lang="el-GR" sz="2800" dirty="0">
                <a:solidFill>
                  <a:schemeClr val="tx1">
                    <a:lumMod val="85000"/>
                    <a:lumOff val="15000"/>
                  </a:schemeClr>
                </a:solidFill>
              </a:rPr>
              <a:t>Τι εννοείς; / Πώς έγινε; / Τι άλλο συνέβη; / Δώσε περισσότερες λεπτομέρειες / </a:t>
            </a:r>
          </a:p>
          <a:p>
            <a:pPr lvl="2"/>
            <a:r>
              <a:rPr lang="el-GR" sz="2800" dirty="0">
                <a:solidFill>
                  <a:schemeClr val="tx1">
                    <a:lumMod val="85000"/>
                    <a:lumOff val="15000"/>
                  </a:schemeClr>
                </a:solidFill>
              </a:rPr>
              <a:t>Στάσου σε αυτό / Εννοείς δηλαδή ότι…</a:t>
            </a:r>
          </a:p>
          <a:p>
            <a:r>
              <a:rPr lang="el-GR" dirty="0">
                <a:solidFill>
                  <a:schemeClr val="tx1">
                    <a:lumMod val="85000"/>
                    <a:lumOff val="15000"/>
                  </a:schemeClr>
                </a:solidFill>
              </a:rPr>
              <a:t>Διαρκής εξάσκηση </a:t>
            </a:r>
          </a:p>
          <a:p>
            <a:r>
              <a:rPr lang="el-GR" dirty="0">
                <a:solidFill>
                  <a:schemeClr val="tx1">
                    <a:lumMod val="85000"/>
                    <a:lumOff val="15000"/>
                  </a:schemeClr>
                </a:solidFill>
              </a:rPr>
              <a:t>Δείξε σεβασμό / να είσαι φιλικός / εγκάρδιος κι Ευγνώμων. </a:t>
            </a:r>
          </a:p>
          <a:p>
            <a:pPr lvl="1"/>
            <a:r>
              <a:rPr lang="el-GR" sz="2800" dirty="0">
                <a:solidFill>
                  <a:schemeClr val="tx1">
                    <a:lumMod val="85000"/>
                    <a:lumOff val="15000"/>
                  </a:schemeClr>
                </a:solidFill>
              </a:rPr>
              <a:t>Να θυμάσαι να ευχαριστήσεις στο τέλος </a:t>
            </a:r>
          </a:p>
          <a:p>
            <a:pPr lvl="1"/>
            <a:r>
              <a:rPr lang="el-GR" sz="2800" dirty="0">
                <a:solidFill>
                  <a:schemeClr val="tx1">
                    <a:lumMod val="85000"/>
                    <a:lumOff val="15000"/>
                  </a:schemeClr>
                </a:solidFill>
              </a:rPr>
              <a:t>Μην κλείνεις την πόρτα σε μελλοντικούς ερευνητές.</a:t>
            </a:r>
          </a:p>
          <a:p>
            <a:endParaRPr lang="el-GR" sz="1300" dirty="0">
              <a:solidFill>
                <a:schemeClr val="tx1">
                  <a:lumMod val="85000"/>
                  <a:lumOff val="15000"/>
                </a:schemeClr>
              </a:solidFill>
            </a:endParaRP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8520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868355-1B7A-F72A-3DCC-7A6987E22414}"/>
              </a:ext>
            </a:extLst>
          </p:cNvPr>
          <p:cNvSpPr>
            <a:spLocks noGrp="1"/>
          </p:cNvSpPr>
          <p:nvPr>
            <p:ph type="title"/>
          </p:nvPr>
        </p:nvSpPr>
        <p:spPr/>
        <p:txBody>
          <a:bodyPr/>
          <a:lstStyle/>
          <a:p>
            <a:pPr algn="ctr"/>
            <a:r>
              <a:rPr lang="el-GR" dirty="0"/>
              <a:t>ΟΜΑΔΑ ΕΣΤΙΑΣΗΣ</a:t>
            </a:r>
          </a:p>
        </p:txBody>
      </p:sp>
      <p:sp>
        <p:nvSpPr>
          <p:cNvPr id="3" name="Θέση περιεχομένου 2">
            <a:extLst>
              <a:ext uri="{FF2B5EF4-FFF2-40B4-BE49-F238E27FC236}">
                <a16:creationId xmlns:a16="http://schemas.microsoft.com/office/drawing/2014/main" id="{48A3D400-A371-F1C0-B7A9-E857F2D45797}"/>
              </a:ext>
            </a:extLst>
          </p:cNvPr>
          <p:cNvSpPr>
            <a:spLocks noGrp="1"/>
          </p:cNvSpPr>
          <p:nvPr>
            <p:ph idx="1"/>
          </p:nvPr>
        </p:nvSpPr>
        <p:spPr/>
        <p:txBody>
          <a:bodyPr/>
          <a:lstStyle/>
          <a:p>
            <a:pPr marL="0" indent="0">
              <a:lnSpc>
                <a:spcPct val="150000"/>
              </a:lnSpc>
              <a:buNone/>
            </a:pPr>
            <a:r>
              <a:rPr lang="el-GR" dirty="0">
                <a:effectLst/>
                <a:latin typeface="Times New Roman" panose="02020603050405020304" pitchFamily="18" charset="0"/>
                <a:cs typeface="Times New Roman" panose="02020603050405020304" pitchFamily="18" charset="0"/>
              </a:rPr>
              <a:t>Οι ομάδες εστίασης αποτελούν μια οργανωμένη συλλογική συνέντευξη που έχει ως κύριο στόχο την αλληλεπίδραση των ατόμων που συμμετέχουν πάνω στο κοινωνικό φαινόμενο που ερευνάται </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87105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0E7762-B73B-1ECC-4C46-AFFFB4E74CC2}"/>
              </a:ext>
            </a:extLst>
          </p:cNvPr>
          <p:cNvSpPr>
            <a:spLocks noGrp="1"/>
          </p:cNvSpPr>
          <p:nvPr>
            <p:ph type="title"/>
          </p:nvPr>
        </p:nvSpPr>
        <p:spPr/>
        <p:txBody>
          <a:bodyPr/>
          <a:lstStyle/>
          <a:p>
            <a:pPr algn="ctr"/>
            <a:r>
              <a:rPr lang="el-GR" dirty="0"/>
              <a:t>ΟΜΑΔΕΣ ΕΣΤΙΑΣΗΣ</a:t>
            </a:r>
          </a:p>
        </p:txBody>
      </p:sp>
      <p:sp>
        <p:nvSpPr>
          <p:cNvPr id="3" name="Θέση περιεχομένου 2">
            <a:extLst>
              <a:ext uri="{FF2B5EF4-FFF2-40B4-BE49-F238E27FC236}">
                <a16:creationId xmlns:a16="http://schemas.microsoft.com/office/drawing/2014/main" id="{6BF22D36-AF35-70EB-82C0-A84930CD2B45}"/>
              </a:ext>
            </a:extLst>
          </p:cNvPr>
          <p:cNvSpPr>
            <a:spLocks noGrp="1"/>
          </p:cNvSpPr>
          <p:nvPr>
            <p:ph idx="1"/>
          </p:nvPr>
        </p:nvSpPr>
        <p:spPr/>
        <p:txBody>
          <a:bodyPr>
            <a:normAutofit lnSpcReduction="10000"/>
          </a:bodyPr>
          <a:lstStyle/>
          <a:p>
            <a:pPr marL="0" indent="0">
              <a:lnSpc>
                <a:spcPct val="150000"/>
              </a:lnSpc>
              <a:buNone/>
            </a:pPr>
            <a:r>
              <a:rPr lang="el-GR" dirty="0">
                <a:effectLst/>
                <a:latin typeface="Times New Roman" panose="02020603050405020304" pitchFamily="18" charset="0"/>
                <a:cs typeface="Times New Roman" panose="02020603050405020304" pitchFamily="18" charset="0"/>
              </a:rPr>
              <a:t>Η συγκεκριμένη τεχνική συλλογής δεδομένων ξεκίνησε κατά τη διάρκεια του Β Παγκοσμίου πολέμου στην ανάπτυξη αποτελεσματικού εκπαιδευτικού υλικού για το στρατό. Μετά τον πόλεμο χρησιμοποιήθηκε κυρίως για έρευνες αγοράς μέχρι τη δεκαετία του 1980, οπότε και οι ερευνητές στο χώρο της υγείας άρχισαν να χρησιμοποιούν τις ομαδικές συνεντεύξεις για την ανάπτυξη μέσων εκπαίδευσης σε θέματα υγείας όπως η αντισύλληψη (</a:t>
            </a:r>
            <a:r>
              <a:rPr lang="en" dirty="0">
                <a:effectLst/>
                <a:latin typeface="Times New Roman" panose="02020603050405020304" pitchFamily="18" charset="0"/>
                <a:cs typeface="Times New Roman" panose="02020603050405020304" pitchFamily="18" charset="0"/>
              </a:rPr>
              <a:t>Glesne, 2018). </a:t>
            </a:r>
            <a:endParaRPr lang="en"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02624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60F74E-BEEC-FC5C-0BBD-027D5618E70E}"/>
              </a:ext>
            </a:extLst>
          </p:cNvPr>
          <p:cNvSpPr>
            <a:spLocks noGrp="1"/>
          </p:cNvSpPr>
          <p:nvPr>
            <p:ph type="title"/>
          </p:nvPr>
        </p:nvSpPr>
        <p:spPr/>
        <p:txBody>
          <a:bodyPr/>
          <a:lstStyle/>
          <a:p>
            <a:pPr algn="ctr"/>
            <a:r>
              <a:rPr lang="el-GR" dirty="0"/>
              <a:t>ΟΜΑΔΑ ΕΣΤΙΑΣΗΣ</a:t>
            </a:r>
          </a:p>
        </p:txBody>
      </p:sp>
      <p:sp>
        <p:nvSpPr>
          <p:cNvPr id="3" name="Θέση περιεχομένου 2">
            <a:extLst>
              <a:ext uri="{FF2B5EF4-FFF2-40B4-BE49-F238E27FC236}">
                <a16:creationId xmlns:a16="http://schemas.microsoft.com/office/drawing/2014/main" id="{9CDCD26C-502B-47CE-1BAF-9CD1E52442AD}"/>
              </a:ext>
            </a:extLst>
          </p:cNvPr>
          <p:cNvSpPr>
            <a:spLocks noGrp="1"/>
          </p:cNvSpPr>
          <p:nvPr>
            <p:ph idx="1"/>
          </p:nvPr>
        </p:nvSpPr>
        <p:spPr/>
        <p:txBody>
          <a:bodyPr/>
          <a:lstStyle/>
          <a:p>
            <a:pPr marL="0" indent="0">
              <a:lnSpc>
                <a:spcPct val="100000"/>
              </a:lnSpc>
              <a:buNone/>
            </a:pPr>
            <a:endParaRPr lang="el-GR" dirty="0"/>
          </a:p>
          <a:p>
            <a:pPr marL="0" indent="0">
              <a:lnSpc>
                <a:spcPct val="100000"/>
              </a:lnSpc>
              <a:buNone/>
            </a:pPr>
            <a:r>
              <a:rPr lang="el-GR" dirty="0"/>
              <a:t>Πριν τη διεξαγωγή της ερευνητικής διαδικασίας είναι απαραίτητο οι συμμετέχοντες να υπογράψουν μία φόρμα συναίνεσης, στην οποία αναγράφεται ότι δέχονται να συμμετέχουν, ότι οι απαντήσεις διατηρούν την ανωνυμία τους και ότι τα δεδομένα θα χρησιμοποιηθούν καθαρά για ερευνητικούς λόγους</a:t>
            </a:r>
          </a:p>
        </p:txBody>
      </p:sp>
    </p:spTree>
    <p:extLst>
      <p:ext uri="{BB962C8B-B14F-4D97-AF65-F5344CB8AC3E}">
        <p14:creationId xmlns:p14="http://schemas.microsoft.com/office/powerpoint/2010/main" val="3977893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D457AD-0DAE-EE84-A34C-A74817CA5591}"/>
              </a:ext>
            </a:extLst>
          </p:cNvPr>
          <p:cNvSpPr>
            <a:spLocks noGrp="1"/>
          </p:cNvSpPr>
          <p:nvPr>
            <p:ph type="title"/>
          </p:nvPr>
        </p:nvSpPr>
        <p:spPr/>
        <p:txBody>
          <a:bodyPr/>
          <a:lstStyle/>
          <a:p>
            <a:pPr algn="ctr"/>
            <a:r>
              <a:rPr lang="el-GR" dirty="0"/>
              <a:t>ΟΜΑΔΑ ΕΣΤΙΑΣΗΣ</a:t>
            </a:r>
          </a:p>
        </p:txBody>
      </p:sp>
      <p:sp>
        <p:nvSpPr>
          <p:cNvPr id="3" name="Θέση περιεχομένου 2">
            <a:extLst>
              <a:ext uri="{FF2B5EF4-FFF2-40B4-BE49-F238E27FC236}">
                <a16:creationId xmlns:a16="http://schemas.microsoft.com/office/drawing/2014/main" id="{113B387B-0D76-0602-F1DA-201FA089498E}"/>
              </a:ext>
            </a:extLst>
          </p:cNvPr>
          <p:cNvSpPr>
            <a:spLocks noGrp="1"/>
          </p:cNvSpPr>
          <p:nvPr>
            <p:ph idx="1"/>
          </p:nvPr>
        </p:nvSpPr>
        <p:spPr>
          <a:xfrm>
            <a:off x="838200" y="1825625"/>
            <a:ext cx="10515600" cy="4790328"/>
          </a:xfrm>
        </p:spPr>
        <p:txBody>
          <a:bodyPr>
            <a:normAutofit lnSpcReduction="10000"/>
          </a:bodyPr>
          <a:lstStyle/>
          <a:p>
            <a:r>
              <a:rPr lang="el-GR" dirty="0"/>
              <a:t>Παίζει πολύ σημαντικό ρόλο η τοποθεσία και η επιλογή των συμμετεχόντων</a:t>
            </a:r>
          </a:p>
          <a:p>
            <a:r>
              <a:rPr lang="el-GR" dirty="0"/>
              <a:t>Τα άτομα πρέπει να είναι το λιγότερο από 4 έως 6</a:t>
            </a:r>
          </a:p>
          <a:p>
            <a:r>
              <a:rPr lang="el-GR" dirty="0"/>
              <a:t>Δημιουργείται από τον ερευνητή ο οδηγός συνέντευξης, ο οποίος έχει συγκεκριμένη δομή</a:t>
            </a:r>
          </a:p>
          <a:p>
            <a:r>
              <a:rPr lang="el-GR" dirty="0"/>
              <a:t>Κατά τη διάρκεια της συνέντευξης υπάρχει ακόμη ένας ερευνητής παρατηρητής</a:t>
            </a:r>
          </a:p>
          <a:p>
            <a:r>
              <a:rPr lang="el-GR" dirty="0"/>
              <a:t>Οι συνεντεύξεις μεταγράφονται με συγκεκριμένους χαρακτήρες και σχόλια</a:t>
            </a:r>
          </a:p>
          <a:p>
            <a:r>
              <a:rPr lang="el-GR" dirty="0"/>
              <a:t>Ο ερευνητής κρατάει σημειώσεις πριν, κατά τη διάρκεια αλλά και μετά</a:t>
            </a:r>
          </a:p>
          <a:p>
            <a:endParaRPr lang="el-GR" dirty="0"/>
          </a:p>
        </p:txBody>
      </p:sp>
    </p:spTree>
    <p:extLst>
      <p:ext uri="{BB962C8B-B14F-4D97-AF65-F5344CB8AC3E}">
        <p14:creationId xmlns:p14="http://schemas.microsoft.com/office/powerpoint/2010/main" val="2770725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AC5852-10F4-ECD8-1733-DEEF9BE6F5E3}"/>
              </a:ext>
            </a:extLst>
          </p:cNvPr>
          <p:cNvSpPr>
            <a:spLocks noGrp="1"/>
          </p:cNvSpPr>
          <p:nvPr>
            <p:ph type="title"/>
          </p:nvPr>
        </p:nvSpPr>
        <p:spPr/>
        <p:txBody>
          <a:bodyPr/>
          <a:lstStyle/>
          <a:p>
            <a:pPr algn="ctr"/>
            <a:r>
              <a:rPr lang="el-GR" dirty="0"/>
              <a:t>ΔΥΣΚΟΛΙΕΣ ΟΜΑΔΩΝ ΕΣΤΙΑΣΗΣ</a:t>
            </a:r>
          </a:p>
        </p:txBody>
      </p:sp>
      <p:sp>
        <p:nvSpPr>
          <p:cNvPr id="3" name="Θέση περιεχομένου 2">
            <a:extLst>
              <a:ext uri="{FF2B5EF4-FFF2-40B4-BE49-F238E27FC236}">
                <a16:creationId xmlns:a16="http://schemas.microsoft.com/office/drawing/2014/main" id="{5606160E-6FC4-FF11-062E-81BBD8F96B17}"/>
              </a:ext>
            </a:extLst>
          </p:cNvPr>
          <p:cNvSpPr>
            <a:spLocks noGrp="1"/>
          </p:cNvSpPr>
          <p:nvPr>
            <p:ph idx="1"/>
          </p:nvPr>
        </p:nvSpPr>
        <p:spPr/>
        <p:txBody>
          <a:bodyPr/>
          <a:lstStyle/>
          <a:p>
            <a:r>
              <a:rPr lang="el-GR" dirty="0"/>
              <a:t>Είναι δύσκολη η συμμετοχή όλων</a:t>
            </a:r>
          </a:p>
          <a:p>
            <a:r>
              <a:rPr lang="el-GR" dirty="0"/>
              <a:t>Πολλές φορές μιλάνε όλοι μαζί ή ο ένας πάνω στον άλλο και δημιουργούνται δυσκολίες στη μεταγραφή, καλό είναι οι συνεντεύξεις να βιντεοσκοπούνται </a:t>
            </a:r>
          </a:p>
          <a:p>
            <a:r>
              <a:rPr lang="el-GR" dirty="0"/>
              <a:t>Κάποια άτομα μπορεί να δυσκολεύονται να εκφραστούν ελεύθερα και για αυτό είναι απαραίτητη η συμμετοχή του ερευνητή ώστε να δώσει σε όλους το λόγο</a:t>
            </a:r>
          </a:p>
          <a:p>
            <a:r>
              <a:rPr lang="el-GR" dirty="0"/>
              <a:t>Ταυτόχρονα, κάποια άτομα επιθυμούν να μονοπωλήσουν </a:t>
            </a:r>
            <a:r>
              <a:rPr lang="el-GR"/>
              <a:t>το ενδιαφέρον</a:t>
            </a:r>
          </a:p>
        </p:txBody>
      </p:sp>
    </p:spTree>
    <p:extLst>
      <p:ext uri="{BB962C8B-B14F-4D97-AF65-F5344CB8AC3E}">
        <p14:creationId xmlns:p14="http://schemas.microsoft.com/office/powerpoint/2010/main" val="2611350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321EB0-CB9C-B272-3995-7E369E5E56E4}"/>
              </a:ext>
            </a:extLst>
          </p:cNvPr>
          <p:cNvSpPr>
            <a:spLocks noGrp="1"/>
          </p:cNvSpPr>
          <p:nvPr>
            <p:ph type="title"/>
          </p:nvPr>
        </p:nvSpPr>
        <p:spPr/>
        <p:txBody>
          <a:bodyPr/>
          <a:lstStyle/>
          <a:p>
            <a:pPr algn="ctr"/>
            <a:r>
              <a:rPr lang="el-GR" dirty="0"/>
              <a:t>ΕΡΩΤΗΣΕΙΣ</a:t>
            </a:r>
          </a:p>
        </p:txBody>
      </p:sp>
      <p:sp>
        <p:nvSpPr>
          <p:cNvPr id="3" name="Θέση περιεχομένου 2">
            <a:extLst>
              <a:ext uri="{FF2B5EF4-FFF2-40B4-BE49-F238E27FC236}">
                <a16:creationId xmlns:a16="http://schemas.microsoft.com/office/drawing/2014/main" id="{61B181E6-2BFD-623A-676B-C711487AF969}"/>
              </a:ext>
            </a:extLst>
          </p:cNvPr>
          <p:cNvSpPr>
            <a:spLocks noGrp="1"/>
          </p:cNvSpPr>
          <p:nvPr>
            <p:ph idx="1"/>
          </p:nvPr>
        </p:nvSpPr>
        <p:spPr/>
        <p:txBody>
          <a:bodyPr/>
          <a:lstStyle/>
          <a:p>
            <a:pPr marL="0" indent="0" algn="l">
              <a:buNone/>
            </a:pPr>
            <a:r>
              <a:rPr lang="el-GR" b="1" i="0" u="none" strike="noStrike" dirty="0">
                <a:solidFill>
                  <a:srgbClr val="000000"/>
                </a:solidFill>
                <a:effectLst/>
              </a:rPr>
              <a:t>Ποιο από τα παρακάτω ΔΕΝ αποτελεί χαρακτηριστικό της ποιοτικής έρευνας;</a:t>
            </a:r>
          </a:p>
          <a:p>
            <a:pPr algn="l">
              <a:buFont typeface="Arial" panose="020B0604020202020204" pitchFamily="34" charset="0"/>
              <a:buChar char="•"/>
            </a:pPr>
            <a:r>
              <a:rPr lang="el-GR" b="0" i="0" u="none" strike="noStrike" dirty="0">
                <a:solidFill>
                  <a:srgbClr val="000000"/>
                </a:solidFill>
                <a:effectLst/>
              </a:rPr>
              <a:t>α) Η πραγματικότητα είναι </a:t>
            </a:r>
            <a:r>
              <a:rPr lang="el-GR" b="0" i="0" u="none" strike="noStrike" dirty="0" err="1">
                <a:solidFill>
                  <a:srgbClr val="000000"/>
                </a:solidFill>
                <a:effectLst/>
              </a:rPr>
              <a:t>κοινωνικο</a:t>
            </a:r>
            <a:r>
              <a:rPr lang="el-GR" b="0" i="0" u="none" strike="noStrike" dirty="0">
                <a:solidFill>
                  <a:srgbClr val="000000"/>
                </a:solidFill>
                <a:effectLst/>
              </a:rPr>
              <a:t>-ιστορικά και πολιτισμικά κατασκευασμένη.</a:t>
            </a:r>
          </a:p>
          <a:p>
            <a:pPr algn="l">
              <a:buFont typeface="Arial" panose="020B0604020202020204" pitchFamily="34" charset="0"/>
              <a:buChar char="•"/>
            </a:pPr>
            <a:r>
              <a:rPr lang="el-GR" b="0" i="0" u="none" strike="noStrike" dirty="0">
                <a:solidFill>
                  <a:srgbClr val="000000"/>
                </a:solidFill>
                <a:effectLst/>
              </a:rPr>
              <a:t>β) Οι σχέσεις μεταξύ ερευνητή και υποκειμένων είναι αλληλεξαρτώμενες.</a:t>
            </a:r>
          </a:p>
          <a:p>
            <a:pPr algn="l">
              <a:buFont typeface="Arial" panose="020B0604020202020204" pitchFamily="34" charset="0"/>
              <a:buChar char="•"/>
            </a:pPr>
            <a:r>
              <a:rPr lang="el-GR" b="0" i="0" u="none" strike="noStrike" dirty="0">
                <a:solidFill>
                  <a:srgbClr val="000000"/>
                </a:solidFill>
                <a:effectLst/>
              </a:rPr>
              <a:t>γ) Οι υποθέσεις είναι σαφείς και συγκεκριμένες από την αρχή της έρευνας.</a:t>
            </a:r>
          </a:p>
          <a:p>
            <a:pPr algn="l">
              <a:buFont typeface="Arial" panose="020B0604020202020204" pitchFamily="34" charset="0"/>
              <a:buChar char="•"/>
            </a:pPr>
            <a:r>
              <a:rPr lang="el-GR" b="0" i="0" u="none" strike="noStrike" dirty="0">
                <a:solidFill>
                  <a:srgbClr val="000000"/>
                </a:solidFill>
                <a:effectLst/>
              </a:rPr>
              <a:t>δ) Η ανθρώπινη συμπεριφορά θεωρείται ρευστή και δυναμική.</a:t>
            </a:r>
          </a:p>
          <a:p>
            <a:endParaRPr lang="el-GR" dirty="0"/>
          </a:p>
        </p:txBody>
      </p:sp>
    </p:spTree>
    <p:extLst>
      <p:ext uri="{BB962C8B-B14F-4D97-AF65-F5344CB8AC3E}">
        <p14:creationId xmlns:p14="http://schemas.microsoft.com/office/powerpoint/2010/main" val="2348081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59B003-B3F6-134B-5D71-482998D25128}"/>
              </a:ext>
            </a:extLst>
          </p:cNvPr>
          <p:cNvSpPr>
            <a:spLocks noGrp="1"/>
          </p:cNvSpPr>
          <p:nvPr>
            <p:ph type="title"/>
          </p:nvPr>
        </p:nvSpPr>
        <p:spPr/>
        <p:txBody>
          <a:bodyPr/>
          <a:lstStyle/>
          <a:p>
            <a:pPr algn="ctr"/>
            <a:r>
              <a:rPr lang="el-GR" dirty="0"/>
              <a:t>ΕΡΩΤΗΣΗ</a:t>
            </a:r>
          </a:p>
        </p:txBody>
      </p:sp>
      <p:sp>
        <p:nvSpPr>
          <p:cNvPr id="3" name="Θέση περιεχομένου 2">
            <a:extLst>
              <a:ext uri="{FF2B5EF4-FFF2-40B4-BE49-F238E27FC236}">
                <a16:creationId xmlns:a16="http://schemas.microsoft.com/office/drawing/2014/main" id="{F7C24328-C821-1191-2A07-204F9C1A20A2}"/>
              </a:ext>
            </a:extLst>
          </p:cNvPr>
          <p:cNvSpPr>
            <a:spLocks noGrp="1"/>
          </p:cNvSpPr>
          <p:nvPr>
            <p:ph idx="1"/>
          </p:nvPr>
        </p:nvSpPr>
        <p:spPr/>
        <p:txBody>
          <a:bodyPr/>
          <a:lstStyle/>
          <a:p>
            <a:pPr marL="0" indent="0" algn="l">
              <a:buNone/>
            </a:pPr>
            <a:r>
              <a:rPr lang="el-GR" b="1" i="0" u="none" strike="noStrike" dirty="0">
                <a:solidFill>
                  <a:srgbClr val="000000"/>
                </a:solidFill>
                <a:effectLst/>
              </a:rPr>
              <a:t>Ποιο από τα παρακάτω είναι βασικός στόχος της ποιοτικής έρευνας;</a:t>
            </a:r>
          </a:p>
          <a:p>
            <a:pPr algn="l">
              <a:buFont typeface="Arial" panose="020B0604020202020204" pitchFamily="34" charset="0"/>
              <a:buChar char="•"/>
            </a:pPr>
            <a:r>
              <a:rPr lang="el-GR" b="0" i="0" u="none" strike="noStrike" dirty="0">
                <a:solidFill>
                  <a:srgbClr val="000000"/>
                </a:solidFill>
                <a:effectLst/>
              </a:rPr>
              <a:t>α) Η επιβεβαίωση μιας υπόθεσης μέσω στατιστικής ανάλυσης.</a:t>
            </a:r>
          </a:p>
          <a:p>
            <a:pPr algn="l">
              <a:buFont typeface="Arial" panose="020B0604020202020204" pitchFamily="34" charset="0"/>
              <a:buChar char="•"/>
            </a:pPr>
            <a:r>
              <a:rPr lang="el-GR" b="0" i="0" u="none" strike="noStrike" dirty="0">
                <a:solidFill>
                  <a:srgbClr val="000000"/>
                </a:solidFill>
                <a:effectLst/>
              </a:rPr>
              <a:t>β) Η περιγραφή και κατανόηση της μοναδικότητας της ανθρώπινης εμπειρίας.</a:t>
            </a:r>
          </a:p>
          <a:p>
            <a:pPr algn="l">
              <a:buFont typeface="Arial" panose="020B0604020202020204" pitchFamily="34" charset="0"/>
              <a:buChar char="•"/>
            </a:pPr>
            <a:r>
              <a:rPr lang="el-GR" b="0" i="0" u="none" strike="noStrike" dirty="0">
                <a:solidFill>
                  <a:srgbClr val="000000"/>
                </a:solidFill>
                <a:effectLst/>
              </a:rPr>
              <a:t>γ) Η απομόνωση των ανεξάρτητων μεταβλητών σε ένα φαινόμενο.</a:t>
            </a:r>
          </a:p>
          <a:p>
            <a:pPr algn="l">
              <a:buFont typeface="Arial" panose="020B0604020202020204" pitchFamily="34" charset="0"/>
              <a:buChar char="•"/>
            </a:pPr>
            <a:r>
              <a:rPr lang="el-GR" b="0" i="0" u="none" strike="noStrike" dirty="0">
                <a:solidFill>
                  <a:srgbClr val="000000"/>
                </a:solidFill>
                <a:effectLst/>
              </a:rPr>
              <a:t>δ) Η ανάλυση δεδομένων μέσω ποσοτικών δεικτών.</a:t>
            </a:r>
          </a:p>
          <a:p>
            <a:endParaRPr lang="el-GR" dirty="0"/>
          </a:p>
        </p:txBody>
      </p:sp>
    </p:spTree>
    <p:extLst>
      <p:ext uri="{BB962C8B-B14F-4D97-AF65-F5344CB8AC3E}">
        <p14:creationId xmlns:p14="http://schemas.microsoft.com/office/powerpoint/2010/main" val="165599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a:extLst>
              <a:ext uri="{FF2B5EF4-FFF2-40B4-BE49-F238E27FC236}">
                <a16:creationId xmlns:a16="http://schemas.microsoft.com/office/drawing/2014/main" id="{EDFE0041-7CA4-B962-6D90-E6902FB87696}"/>
              </a:ext>
            </a:extLst>
          </p:cNvPr>
          <p:cNvSpPr>
            <a:spLocks noGrp="1"/>
          </p:cNvSpPr>
          <p:nvPr>
            <p:ph idx="1"/>
          </p:nvPr>
        </p:nvSpPr>
        <p:spPr>
          <a:xfrm>
            <a:off x="1957987" y="2431765"/>
            <a:ext cx="8276026" cy="3320031"/>
          </a:xfrm>
        </p:spPr>
        <p:txBody>
          <a:bodyPr anchor="ctr">
            <a:normAutofit/>
          </a:bodyPr>
          <a:lstStyle/>
          <a:p>
            <a:pPr marL="0" indent="0">
              <a:lnSpc>
                <a:spcPct val="150000"/>
              </a:lnSpc>
              <a:buNone/>
            </a:pPr>
            <a:r>
              <a:rPr lang="el-GR" sz="3200" dirty="0">
                <a:solidFill>
                  <a:schemeClr val="tx1">
                    <a:lumMod val="85000"/>
                    <a:lumOff val="15000"/>
                  </a:schemeClr>
                </a:solidFill>
              </a:rPr>
              <a:t>Τι θέλω να εξηγήσω; Ποια είναι τα ερευνητικά μου ερωτήματα;</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2990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80C0E9-FD23-62BC-63E7-F6277A4606B8}"/>
              </a:ext>
            </a:extLst>
          </p:cNvPr>
          <p:cNvSpPr>
            <a:spLocks noGrp="1"/>
          </p:cNvSpPr>
          <p:nvPr>
            <p:ph type="title"/>
          </p:nvPr>
        </p:nvSpPr>
        <p:spPr/>
        <p:txBody>
          <a:bodyPr/>
          <a:lstStyle/>
          <a:p>
            <a:pPr algn="ctr"/>
            <a:r>
              <a:rPr lang="el-GR" dirty="0"/>
              <a:t>ΕΡΩΤΗΣΗ</a:t>
            </a:r>
          </a:p>
        </p:txBody>
      </p:sp>
      <p:sp>
        <p:nvSpPr>
          <p:cNvPr id="3" name="Θέση περιεχομένου 2">
            <a:extLst>
              <a:ext uri="{FF2B5EF4-FFF2-40B4-BE49-F238E27FC236}">
                <a16:creationId xmlns:a16="http://schemas.microsoft.com/office/drawing/2014/main" id="{D6AC78F5-9906-EC75-C837-8C4490B21531}"/>
              </a:ext>
            </a:extLst>
          </p:cNvPr>
          <p:cNvSpPr>
            <a:spLocks noGrp="1"/>
          </p:cNvSpPr>
          <p:nvPr>
            <p:ph idx="1"/>
          </p:nvPr>
        </p:nvSpPr>
        <p:spPr/>
        <p:txBody>
          <a:bodyPr/>
          <a:lstStyle/>
          <a:p>
            <a:pPr marL="0" indent="0" algn="l">
              <a:buNone/>
            </a:pPr>
            <a:r>
              <a:rPr lang="el-GR" b="1" i="0" u="none" strike="noStrike" dirty="0">
                <a:solidFill>
                  <a:srgbClr val="000000"/>
                </a:solidFill>
                <a:effectLst/>
              </a:rPr>
              <a:t>Ποια από τις παρακάτω τεχνικές συλλογής δεδομένων ΔΕΝ περιλαμβάνεται στις ποιοτικές μεθόδους;</a:t>
            </a:r>
          </a:p>
          <a:p>
            <a:pPr algn="l">
              <a:buFont typeface="Arial" panose="020B0604020202020204" pitchFamily="34" charset="0"/>
              <a:buChar char="•"/>
            </a:pPr>
            <a:r>
              <a:rPr lang="el-GR" b="0" i="0" u="none" strike="noStrike" dirty="0">
                <a:solidFill>
                  <a:srgbClr val="000000"/>
                </a:solidFill>
                <a:effectLst/>
              </a:rPr>
              <a:t>α) Ατομικές συνεντεύξεις</a:t>
            </a:r>
          </a:p>
          <a:p>
            <a:pPr algn="l">
              <a:buFont typeface="Arial" panose="020B0604020202020204" pitchFamily="34" charset="0"/>
              <a:buChar char="•"/>
            </a:pPr>
            <a:r>
              <a:rPr lang="el-GR" b="0" i="0" u="none" strike="noStrike" dirty="0">
                <a:solidFill>
                  <a:srgbClr val="000000"/>
                </a:solidFill>
                <a:effectLst/>
              </a:rPr>
              <a:t>β) Ομάδες εστίασης</a:t>
            </a:r>
          </a:p>
          <a:p>
            <a:pPr algn="l">
              <a:buFont typeface="Arial" panose="020B0604020202020204" pitchFamily="34" charset="0"/>
              <a:buChar char="•"/>
            </a:pPr>
            <a:r>
              <a:rPr lang="el-GR" b="0" i="0" u="none" strike="noStrike" dirty="0">
                <a:solidFill>
                  <a:srgbClr val="000000"/>
                </a:solidFill>
                <a:effectLst/>
              </a:rPr>
              <a:t>γ) Εθνογραφία</a:t>
            </a:r>
          </a:p>
          <a:p>
            <a:pPr algn="l">
              <a:buFont typeface="Arial" panose="020B0604020202020204" pitchFamily="34" charset="0"/>
              <a:buChar char="•"/>
            </a:pPr>
            <a:r>
              <a:rPr lang="el-GR" b="0" i="0" u="none" strike="noStrike" dirty="0">
                <a:solidFill>
                  <a:srgbClr val="000000"/>
                </a:solidFill>
                <a:effectLst/>
              </a:rPr>
              <a:t>δ) Ερωτηματολόγια με κλειστές ερωτήσεις</a:t>
            </a:r>
          </a:p>
          <a:p>
            <a:endParaRPr lang="el-GR" dirty="0"/>
          </a:p>
        </p:txBody>
      </p:sp>
    </p:spTree>
    <p:extLst>
      <p:ext uri="{BB962C8B-B14F-4D97-AF65-F5344CB8AC3E}">
        <p14:creationId xmlns:p14="http://schemas.microsoft.com/office/powerpoint/2010/main" val="41561558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F12A0B-16B1-A669-CC5B-B3CF5FD99211}"/>
              </a:ext>
            </a:extLst>
          </p:cNvPr>
          <p:cNvSpPr>
            <a:spLocks noGrp="1"/>
          </p:cNvSpPr>
          <p:nvPr>
            <p:ph type="title"/>
          </p:nvPr>
        </p:nvSpPr>
        <p:spPr/>
        <p:txBody>
          <a:bodyPr/>
          <a:lstStyle/>
          <a:p>
            <a:pPr algn="ctr"/>
            <a:r>
              <a:rPr lang="el-GR" dirty="0"/>
              <a:t>ΕΡΩΤΗΣΗ</a:t>
            </a:r>
          </a:p>
        </p:txBody>
      </p:sp>
      <p:sp>
        <p:nvSpPr>
          <p:cNvPr id="3" name="Θέση περιεχομένου 2">
            <a:extLst>
              <a:ext uri="{FF2B5EF4-FFF2-40B4-BE49-F238E27FC236}">
                <a16:creationId xmlns:a16="http://schemas.microsoft.com/office/drawing/2014/main" id="{76C41037-3016-CBB7-4C7D-625EE81A638A}"/>
              </a:ext>
            </a:extLst>
          </p:cNvPr>
          <p:cNvSpPr>
            <a:spLocks noGrp="1"/>
          </p:cNvSpPr>
          <p:nvPr>
            <p:ph idx="1"/>
          </p:nvPr>
        </p:nvSpPr>
        <p:spPr/>
        <p:txBody>
          <a:bodyPr/>
          <a:lstStyle/>
          <a:p>
            <a:pPr marL="0" indent="0" algn="l">
              <a:buNone/>
            </a:pPr>
            <a:r>
              <a:rPr lang="el-GR" b="1" i="0" u="none" strike="noStrike" dirty="0">
                <a:solidFill>
                  <a:srgbClr val="000000"/>
                </a:solidFill>
                <a:effectLst/>
              </a:rPr>
              <a:t>Ποια από τις παρακάτω δηλώσεις περιγράφει τη μη δομημένη συνέντευξη;</a:t>
            </a:r>
          </a:p>
          <a:p>
            <a:pPr algn="l">
              <a:buFont typeface="Arial" panose="020B0604020202020204" pitchFamily="34" charset="0"/>
              <a:buChar char="•"/>
            </a:pPr>
            <a:r>
              <a:rPr lang="el-GR" b="0" i="0" u="none" strike="noStrike" dirty="0">
                <a:solidFill>
                  <a:srgbClr val="000000"/>
                </a:solidFill>
                <a:effectLst/>
              </a:rPr>
              <a:t>α) Οι ερωτήσεις είναι προκαθορισμένες και ακολουθούν συγκεκριμένη σειρά.</a:t>
            </a:r>
          </a:p>
          <a:p>
            <a:pPr algn="l">
              <a:buFont typeface="Arial" panose="020B0604020202020204" pitchFamily="34" charset="0"/>
              <a:buChar char="•"/>
            </a:pPr>
            <a:r>
              <a:rPr lang="el-GR" b="0" i="0" u="none" strike="noStrike" dirty="0">
                <a:solidFill>
                  <a:srgbClr val="000000"/>
                </a:solidFill>
                <a:effectLst/>
              </a:rPr>
              <a:t>β) Ο ερευνητής δεν γνωρίζει εκ των προτέρων όλες τις ερωτήσεις.</a:t>
            </a:r>
          </a:p>
          <a:p>
            <a:pPr algn="l">
              <a:buFont typeface="Arial" panose="020B0604020202020204" pitchFamily="34" charset="0"/>
              <a:buChar char="•"/>
            </a:pPr>
            <a:r>
              <a:rPr lang="el-GR" b="0" i="0" u="none" strike="noStrike" dirty="0">
                <a:solidFill>
                  <a:srgbClr val="000000"/>
                </a:solidFill>
                <a:effectLst/>
              </a:rPr>
              <a:t>γ) Όλοι οι συμμετέχοντες λαμβάνουν τα ίδια ερωτήματα με τον ίδιο τρόπο.</a:t>
            </a:r>
          </a:p>
          <a:p>
            <a:pPr algn="l">
              <a:buFont typeface="Arial" panose="020B0604020202020204" pitchFamily="34" charset="0"/>
              <a:buChar char="•"/>
            </a:pPr>
            <a:r>
              <a:rPr lang="el-GR" b="0" i="0" u="none" strike="noStrike" dirty="0">
                <a:solidFill>
                  <a:srgbClr val="000000"/>
                </a:solidFill>
                <a:effectLst/>
              </a:rPr>
              <a:t>δ) Στόχος είναι η αποτύπωση των απαντήσεων σε ποσοτικούς δείκτες.</a:t>
            </a:r>
          </a:p>
          <a:p>
            <a:endParaRPr lang="el-GR" dirty="0"/>
          </a:p>
        </p:txBody>
      </p:sp>
    </p:spTree>
    <p:extLst>
      <p:ext uri="{BB962C8B-B14F-4D97-AF65-F5344CB8AC3E}">
        <p14:creationId xmlns:p14="http://schemas.microsoft.com/office/powerpoint/2010/main" val="2212960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45766D-AE76-8B58-369C-BDA322E1AB4E}"/>
              </a:ext>
            </a:extLst>
          </p:cNvPr>
          <p:cNvSpPr>
            <a:spLocks noGrp="1"/>
          </p:cNvSpPr>
          <p:nvPr>
            <p:ph type="title"/>
          </p:nvPr>
        </p:nvSpPr>
        <p:spPr/>
        <p:txBody>
          <a:bodyPr/>
          <a:lstStyle/>
          <a:p>
            <a:pPr algn="ctr"/>
            <a:r>
              <a:rPr lang="el-GR" dirty="0"/>
              <a:t>ΕΡΩΤΗΣΗ</a:t>
            </a:r>
          </a:p>
        </p:txBody>
      </p:sp>
      <p:sp>
        <p:nvSpPr>
          <p:cNvPr id="3" name="Θέση περιεχομένου 2">
            <a:extLst>
              <a:ext uri="{FF2B5EF4-FFF2-40B4-BE49-F238E27FC236}">
                <a16:creationId xmlns:a16="http://schemas.microsoft.com/office/drawing/2014/main" id="{A60CDC9E-4145-84EF-AB66-365B99950796}"/>
              </a:ext>
            </a:extLst>
          </p:cNvPr>
          <p:cNvSpPr>
            <a:spLocks noGrp="1"/>
          </p:cNvSpPr>
          <p:nvPr>
            <p:ph idx="1"/>
          </p:nvPr>
        </p:nvSpPr>
        <p:spPr/>
        <p:txBody>
          <a:bodyPr>
            <a:normAutofit lnSpcReduction="10000"/>
          </a:bodyPr>
          <a:lstStyle/>
          <a:p>
            <a:pPr marL="0" indent="0" algn="l">
              <a:buNone/>
            </a:pPr>
            <a:r>
              <a:rPr lang="el-GR" b="1" i="0" u="none" strike="noStrike" dirty="0">
                <a:solidFill>
                  <a:srgbClr val="000000"/>
                </a:solidFill>
                <a:effectLst/>
              </a:rPr>
              <a:t>Ποιο από τα παρακάτω αφορά τη «δειγματοληψία χιονοστιβάδας»;</a:t>
            </a:r>
          </a:p>
          <a:p>
            <a:pPr algn="l">
              <a:buFont typeface="Arial" panose="020B0604020202020204" pitchFamily="34" charset="0"/>
              <a:buChar char="•"/>
            </a:pPr>
            <a:r>
              <a:rPr lang="el-GR" b="0" i="0" u="none" strike="noStrike" dirty="0">
                <a:solidFill>
                  <a:srgbClr val="000000"/>
                </a:solidFill>
                <a:effectLst/>
              </a:rPr>
              <a:t>α) Η επιλογή περιπτώσεων που εκφράζουν έντονα χαρακτηριστικά του υπό μελέτη φαινομένου, χωρίς να είναι ακραίες.</a:t>
            </a:r>
          </a:p>
          <a:p>
            <a:pPr algn="l">
              <a:buFont typeface="Arial" panose="020B0604020202020204" pitchFamily="34" charset="0"/>
              <a:buChar char="•"/>
            </a:pPr>
            <a:r>
              <a:rPr lang="el-GR" b="0" i="0" u="none" strike="noStrike" dirty="0">
                <a:solidFill>
                  <a:srgbClr val="000000"/>
                </a:solidFill>
                <a:effectLst/>
              </a:rPr>
              <a:t>β) Η επιλογή περιπτώσεων που είναι αντιπροσωπευτικές για τον πληθυσμό στον οποίο αναφέρεται η έρευνα.</a:t>
            </a:r>
          </a:p>
          <a:p>
            <a:pPr algn="l">
              <a:buFont typeface="Arial" panose="020B0604020202020204" pitchFamily="34" charset="0"/>
              <a:buChar char="•"/>
            </a:pPr>
            <a:r>
              <a:rPr lang="el-GR" b="0" i="0" u="none" strike="noStrike" dirty="0">
                <a:solidFill>
                  <a:srgbClr val="000000"/>
                </a:solidFill>
                <a:effectLst/>
              </a:rPr>
              <a:t>γ) Η επιλογή αρχικών συμμετεχόντων που στη συνέχεια συστήνουν άλλους συμμετέχοντες.</a:t>
            </a:r>
          </a:p>
          <a:p>
            <a:pPr algn="l">
              <a:buFont typeface="Arial" panose="020B0604020202020204" pitchFamily="34" charset="0"/>
              <a:buChar char="•"/>
            </a:pPr>
            <a:r>
              <a:rPr lang="el-GR" b="0" i="0" u="none" strike="noStrike" dirty="0">
                <a:solidFill>
                  <a:srgbClr val="000000"/>
                </a:solidFill>
                <a:effectLst/>
              </a:rPr>
              <a:t>δ) Η επιλογή περιπτώσεων που αντανακλούν είτε μεγάλη επιτυχία είτε σημαντική αποτυχία.</a:t>
            </a:r>
          </a:p>
          <a:p>
            <a:endParaRPr lang="el-GR" dirty="0"/>
          </a:p>
        </p:txBody>
      </p:sp>
    </p:spTree>
    <p:extLst>
      <p:ext uri="{BB962C8B-B14F-4D97-AF65-F5344CB8AC3E}">
        <p14:creationId xmlns:p14="http://schemas.microsoft.com/office/powerpoint/2010/main" val="1059661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F79487-3C27-1E5B-FF61-7D8057B798DE}"/>
              </a:ext>
            </a:extLst>
          </p:cNvPr>
          <p:cNvSpPr>
            <a:spLocks noGrp="1"/>
          </p:cNvSpPr>
          <p:nvPr>
            <p:ph type="title"/>
          </p:nvPr>
        </p:nvSpPr>
        <p:spPr/>
        <p:txBody>
          <a:bodyPr/>
          <a:lstStyle/>
          <a:p>
            <a:pPr algn="ctr"/>
            <a:r>
              <a:rPr lang="el-GR" dirty="0"/>
              <a:t>ΕΡΩΤΗΣΗ</a:t>
            </a:r>
          </a:p>
        </p:txBody>
      </p:sp>
      <p:sp>
        <p:nvSpPr>
          <p:cNvPr id="3" name="Θέση περιεχομένου 2">
            <a:extLst>
              <a:ext uri="{FF2B5EF4-FFF2-40B4-BE49-F238E27FC236}">
                <a16:creationId xmlns:a16="http://schemas.microsoft.com/office/drawing/2014/main" id="{DDE33D92-091B-E1AB-E826-224375220135}"/>
              </a:ext>
            </a:extLst>
          </p:cNvPr>
          <p:cNvSpPr>
            <a:spLocks noGrp="1"/>
          </p:cNvSpPr>
          <p:nvPr>
            <p:ph idx="1"/>
          </p:nvPr>
        </p:nvSpPr>
        <p:spPr/>
        <p:txBody>
          <a:bodyPr>
            <a:normAutofit lnSpcReduction="10000"/>
          </a:bodyPr>
          <a:lstStyle/>
          <a:p>
            <a:pPr marL="0" indent="0" algn="l">
              <a:buNone/>
            </a:pPr>
            <a:r>
              <a:rPr lang="el-GR" b="1" i="0" u="none" strike="noStrike" dirty="0">
                <a:solidFill>
                  <a:srgbClr val="000000"/>
                </a:solidFill>
                <a:effectLst/>
              </a:rPr>
              <a:t>Ποιο από τα παρακάτω αντανακλά την έννοια του «σημείου κορεσμού» (</a:t>
            </a:r>
            <a:r>
              <a:rPr lang="en" b="1" i="0" u="none" strike="noStrike" dirty="0">
                <a:solidFill>
                  <a:srgbClr val="000000"/>
                </a:solidFill>
                <a:effectLst/>
              </a:rPr>
              <a:t>saturation) </a:t>
            </a:r>
            <a:r>
              <a:rPr lang="el-GR" b="1" i="0" u="none" strike="noStrike" dirty="0">
                <a:solidFill>
                  <a:srgbClr val="000000"/>
                </a:solidFill>
                <a:effectLst/>
              </a:rPr>
              <a:t>στην ποιοτική έρευνα;</a:t>
            </a:r>
          </a:p>
          <a:p>
            <a:pPr algn="l">
              <a:buFont typeface="Arial" panose="020B0604020202020204" pitchFamily="34" charset="0"/>
              <a:buChar char="•"/>
            </a:pPr>
            <a:r>
              <a:rPr lang="el-GR" b="0" i="0" u="none" strike="noStrike" dirty="0">
                <a:solidFill>
                  <a:srgbClr val="000000"/>
                </a:solidFill>
                <a:effectLst/>
              </a:rPr>
              <a:t>α) Η στιγμή όπου ο ερευνητής αποφασίζει να σταματήσει τη συλλογή δεδομένων λόγω έλλειψης χρόνου.</a:t>
            </a:r>
          </a:p>
          <a:p>
            <a:pPr algn="l">
              <a:buFont typeface="Arial" panose="020B0604020202020204" pitchFamily="34" charset="0"/>
              <a:buChar char="•"/>
            </a:pPr>
            <a:r>
              <a:rPr lang="el-GR" b="0" i="0" u="none" strike="noStrike" dirty="0">
                <a:solidFill>
                  <a:srgbClr val="000000"/>
                </a:solidFill>
                <a:effectLst/>
              </a:rPr>
              <a:t>β) Η στιγμή όπου νέες πληροφορίες δεν προσφέρουν καμία επιπλέον γνώση ή κατανόηση του φαινομένου.</a:t>
            </a:r>
          </a:p>
          <a:p>
            <a:pPr algn="l">
              <a:buFont typeface="Arial" panose="020B0604020202020204" pitchFamily="34" charset="0"/>
              <a:buChar char="•"/>
            </a:pPr>
            <a:r>
              <a:rPr lang="el-GR" b="0" i="0" u="none" strike="noStrike" dirty="0">
                <a:solidFill>
                  <a:srgbClr val="000000"/>
                </a:solidFill>
                <a:effectLst/>
              </a:rPr>
              <a:t>γ) Η φάση κατά την οποία οι συμμετέχοντες απαντούν με παρόμοιο τρόπο στις ερωτήσεις του ερευνητή.</a:t>
            </a:r>
          </a:p>
          <a:p>
            <a:pPr algn="l">
              <a:buFont typeface="Arial" panose="020B0604020202020204" pitchFamily="34" charset="0"/>
              <a:buChar char="•"/>
            </a:pPr>
            <a:r>
              <a:rPr lang="el-GR" b="0" i="0" u="none" strike="noStrike" dirty="0">
                <a:solidFill>
                  <a:srgbClr val="000000"/>
                </a:solidFill>
                <a:effectLst/>
              </a:rPr>
              <a:t>δ) Η φάση που η ποιοτική έρευνα μετατρέπεται σε ποσοτική για την επιβεβαίωση των αποτελεσμάτων.</a:t>
            </a:r>
          </a:p>
          <a:p>
            <a:endParaRPr lang="el-GR" dirty="0"/>
          </a:p>
        </p:txBody>
      </p:sp>
    </p:spTree>
    <p:extLst>
      <p:ext uri="{BB962C8B-B14F-4D97-AF65-F5344CB8AC3E}">
        <p14:creationId xmlns:p14="http://schemas.microsoft.com/office/powerpoint/2010/main" val="32343860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3C15F6-8471-76DE-19C9-FBB2D6CBE18E}"/>
              </a:ext>
            </a:extLst>
          </p:cNvPr>
          <p:cNvSpPr>
            <a:spLocks noGrp="1"/>
          </p:cNvSpPr>
          <p:nvPr>
            <p:ph type="title"/>
          </p:nvPr>
        </p:nvSpPr>
        <p:spPr/>
        <p:txBody>
          <a:bodyPr/>
          <a:lstStyle/>
          <a:p>
            <a:pPr algn="ctr"/>
            <a:r>
              <a:rPr lang="el-GR" dirty="0"/>
              <a:t>ΕΡΩΤΗΣΗ</a:t>
            </a:r>
          </a:p>
        </p:txBody>
      </p:sp>
      <p:sp>
        <p:nvSpPr>
          <p:cNvPr id="3" name="Θέση περιεχομένου 2">
            <a:extLst>
              <a:ext uri="{FF2B5EF4-FFF2-40B4-BE49-F238E27FC236}">
                <a16:creationId xmlns:a16="http://schemas.microsoft.com/office/drawing/2014/main" id="{19BA4D34-B685-0D0D-2327-0AB066BDF40A}"/>
              </a:ext>
            </a:extLst>
          </p:cNvPr>
          <p:cNvSpPr>
            <a:spLocks noGrp="1"/>
          </p:cNvSpPr>
          <p:nvPr>
            <p:ph idx="1"/>
          </p:nvPr>
        </p:nvSpPr>
        <p:spPr/>
        <p:txBody>
          <a:bodyPr>
            <a:normAutofit lnSpcReduction="10000"/>
          </a:bodyPr>
          <a:lstStyle/>
          <a:p>
            <a:pPr marL="0" indent="0" algn="l">
              <a:buNone/>
            </a:pPr>
            <a:r>
              <a:rPr lang="el-GR" b="1" i="0" u="none" strike="noStrike" dirty="0">
                <a:solidFill>
                  <a:srgbClr val="000000"/>
                </a:solidFill>
                <a:effectLst/>
              </a:rPr>
              <a:t>Ποιο από τα παρακάτω περιγράφει καλύτερα τον ρόλο του θεωρητικού πλαισίου στην ποιοτική έρευνα;</a:t>
            </a:r>
          </a:p>
          <a:p>
            <a:pPr algn="l">
              <a:buFont typeface="Arial" panose="020B0604020202020204" pitchFamily="34" charset="0"/>
              <a:buChar char="•"/>
            </a:pPr>
            <a:r>
              <a:rPr lang="el-GR" b="0" i="0" u="none" strike="noStrike" dirty="0">
                <a:solidFill>
                  <a:srgbClr val="000000"/>
                </a:solidFill>
                <a:effectLst/>
              </a:rPr>
              <a:t>α) Παρέχει ένα σύνολο αυστηρών κανόνων για την ανάλυση των δεδομένων.</a:t>
            </a:r>
          </a:p>
          <a:p>
            <a:pPr algn="l">
              <a:buFont typeface="Arial" panose="020B0604020202020204" pitchFamily="34" charset="0"/>
              <a:buChar char="•"/>
            </a:pPr>
            <a:r>
              <a:rPr lang="el-GR" b="0" i="0" u="none" strike="noStrike" dirty="0">
                <a:solidFill>
                  <a:srgbClr val="000000"/>
                </a:solidFill>
                <a:effectLst/>
              </a:rPr>
              <a:t>β) Καθοδηγεί τον ερευνητή στη διαμόρφωση των ερευνητικών ερωτημάτων και στην ερμηνεία των δεδομένων.</a:t>
            </a:r>
          </a:p>
          <a:p>
            <a:pPr algn="l">
              <a:buFont typeface="Arial" panose="020B0604020202020204" pitchFamily="34" charset="0"/>
              <a:buChar char="•"/>
            </a:pPr>
            <a:r>
              <a:rPr lang="el-GR" b="0" i="0" u="none" strike="noStrike" dirty="0">
                <a:solidFill>
                  <a:srgbClr val="000000"/>
                </a:solidFill>
                <a:effectLst/>
              </a:rPr>
              <a:t>γ) Χρησιμοποιείται μόνο μετά την ολοκλήρωση της έρευνας για τη σύνθεση των συμπερασμάτων.</a:t>
            </a:r>
          </a:p>
          <a:p>
            <a:pPr algn="l">
              <a:buFont typeface="Arial" panose="020B0604020202020204" pitchFamily="34" charset="0"/>
              <a:buChar char="•"/>
            </a:pPr>
            <a:r>
              <a:rPr lang="el-GR" b="0" i="0" u="none" strike="noStrike" dirty="0">
                <a:solidFill>
                  <a:srgbClr val="000000"/>
                </a:solidFill>
                <a:effectLst/>
              </a:rPr>
              <a:t>δ) Προσδιορίζει με σαφήνεια τις μεταβλητές που θα μελετηθούν και τον τρόπο μέτρησής τους.</a:t>
            </a:r>
          </a:p>
          <a:p>
            <a:endParaRPr lang="el-GR" dirty="0"/>
          </a:p>
        </p:txBody>
      </p:sp>
    </p:spTree>
    <p:extLst>
      <p:ext uri="{BB962C8B-B14F-4D97-AF65-F5344CB8AC3E}">
        <p14:creationId xmlns:p14="http://schemas.microsoft.com/office/powerpoint/2010/main" val="30150277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D6316F-51E4-4F44-2771-6167FDC8EC75}"/>
              </a:ext>
            </a:extLst>
          </p:cNvPr>
          <p:cNvSpPr>
            <a:spLocks noGrp="1"/>
          </p:cNvSpPr>
          <p:nvPr>
            <p:ph type="title"/>
          </p:nvPr>
        </p:nvSpPr>
        <p:spPr/>
        <p:txBody>
          <a:bodyPr/>
          <a:lstStyle/>
          <a:p>
            <a:pPr algn="ctr"/>
            <a:r>
              <a:rPr lang="el-GR" dirty="0"/>
              <a:t>ΕΡΩΤΗΣΗ</a:t>
            </a:r>
          </a:p>
        </p:txBody>
      </p:sp>
      <p:sp>
        <p:nvSpPr>
          <p:cNvPr id="3" name="Θέση περιεχομένου 2">
            <a:extLst>
              <a:ext uri="{FF2B5EF4-FFF2-40B4-BE49-F238E27FC236}">
                <a16:creationId xmlns:a16="http://schemas.microsoft.com/office/drawing/2014/main" id="{9B13FBE7-AA4D-045A-4029-D8D1E24CE7DE}"/>
              </a:ext>
            </a:extLst>
          </p:cNvPr>
          <p:cNvSpPr>
            <a:spLocks noGrp="1"/>
          </p:cNvSpPr>
          <p:nvPr>
            <p:ph idx="1"/>
          </p:nvPr>
        </p:nvSpPr>
        <p:spPr/>
        <p:txBody>
          <a:bodyPr/>
          <a:lstStyle/>
          <a:p>
            <a:pPr marL="0" indent="0" algn="l">
              <a:buNone/>
            </a:pPr>
            <a:r>
              <a:rPr lang="el-GR" b="1" i="0" u="none" strike="noStrike" dirty="0">
                <a:solidFill>
                  <a:srgbClr val="000000"/>
                </a:solidFill>
                <a:effectLst/>
              </a:rPr>
              <a:t>Ποιο από τα παρακάτω ΔΕΝ είναι χαρακτηριστικό της </a:t>
            </a:r>
            <a:r>
              <a:rPr lang="el-GR" b="1" i="0" u="none" strike="noStrike" dirty="0" err="1">
                <a:solidFill>
                  <a:srgbClr val="000000"/>
                </a:solidFill>
                <a:effectLst/>
              </a:rPr>
              <a:t>ημι</a:t>
            </a:r>
            <a:r>
              <a:rPr lang="el-GR" b="1" i="0" u="none" strike="noStrike" dirty="0">
                <a:solidFill>
                  <a:srgbClr val="000000"/>
                </a:solidFill>
                <a:effectLst/>
              </a:rPr>
              <a:t>-δομημένης συνέντευξης;</a:t>
            </a:r>
          </a:p>
          <a:p>
            <a:pPr algn="l">
              <a:buFont typeface="Arial" panose="020B0604020202020204" pitchFamily="34" charset="0"/>
              <a:buChar char="•"/>
            </a:pPr>
            <a:r>
              <a:rPr lang="el-GR" b="0" i="0" u="none" strike="noStrike" dirty="0">
                <a:solidFill>
                  <a:srgbClr val="000000"/>
                </a:solidFill>
                <a:effectLst/>
              </a:rPr>
              <a:t>α) Οι ερωτήσεις είναι προκαθορισμένες αλλά υπάρχει ευελιξία στον τρόπο που γίνονται.</a:t>
            </a:r>
          </a:p>
          <a:p>
            <a:pPr algn="l">
              <a:buFont typeface="Arial" panose="020B0604020202020204" pitchFamily="34" charset="0"/>
              <a:buChar char="•"/>
            </a:pPr>
            <a:r>
              <a:rPr lang="el-GR" b="0" i="0" u="none" strike="noStrike" dirty="0">
                <a:solidFill>
                  <a:srgbClr val="000000"/>
                </a:solidFill>
                <a:effectLst/>
              </a:rPr>
              <a:t>β) Ο ερευνητής δεν γνωρίζει εκ των προτέρων τις ερωτήσεις.</a:t>
            </a:r>
          </a:p>
          <a:p>
            <a:pPr algn="l">
              <a:buFont typeface="Arial" panose="020B0604020202020204" pitchFamily="34" charset="0"/>
              <a:buChar char="•"/>
            </a:pPr>
            <a:r>
              <a:rPr lang="el-GR" b="0" i="0" u="none" strike="noStrike" dirty="0">
                <a:solidFill>
                  <a:srgbClr val="000000"/>
                </a:solidFill>
                <a:effectLst/>
              </a:rPr>
              <a:t>γ) Οι συνεντευξιαζόμενοι απαντούν με βάση την προσωπική τους εμπειρία, αλλά μπορούν να προστεθούν επιπλέον ερωτήσεις.</a:t>
            </a:r>
          </a:p>
          <a:p>
            <a:pPr algn="l">
              <a:buFont typeface="Arial" panose="020B0604020202020204" pitchFamily="34" charset="0"/>
              <a:buChar char="•"/>
            </a:pPr>
            <a:r>
              <a:rPr lang="el-GR" b="0" i="0" u="none" strike="noStrike" dirty="0">
                <a:solidFill>
                  <a:srgbClr val="000000"/>
                </a:solidFill>
                <a:effectLst/>
              </a:rPr>
              <a:t>δ) Η αλληλουχία των ερωτήσεων είναι συστηματική αλλά προσαρμόζεται ανάλογα με τις απαντήσεις.</a:t>
            </a:r>
          </a:p>
          <a:p>
            <a:endParaRPr lang="el-GR" dirty="0"/>
          </a:p>
        </p:txBody>
      </p:sp>
    </p:spTree>
    <p:extLst>
      <p:ext uri="{BB962C8B-B14F-4D97-AF65-F5344CB8AC3E}">
        <p14:creationId xmlns:p14="http://schemas.microsoft.com/office/powerpoint/2010/main" val="3223299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F29403B1-D5A2-F8D8-F784-5335A264757D}"/>
              </a:ext>
            </a:extLst>
          </p:cNvPr>
          <p:cNvSpPr>
            <a:spLocks noGrp="1"/>
          </p:cNvSpPr>
          <p:nvPr>
            <p:ph type="title"/>
          </p:nvPr>
        </p:nvSpPr>
        <p:spPr>
          <a:xfrm>
            <a:off x="1137036" y="548640"/>
            <a:ext cx="9543405" cy="1188720"/>
          </a:xfrm>
        </p:spPr>
        <p:txBody>
          <a:bodyPr>
            <a:normAutofit/>
          </a:bodyPr>
          <a:lstStyle/>
          <a:p>
            <a:r>
              <a:rPr lang="el-GR">
                <a:solidFill>
                  <a:schemeClr val="tx1">
                    <a:lumMod val="85000"/>
                    <a:lumOff val="15000"/>
                  </a:schemeClr>
                </a:solidFill>
              </a:rPr>
              <a:t>ΕΡΩΤΗΣΗ</a:t>
            </a:r>
          </a:p>
        </p:txBody>
      </p:sp>
      <p:sp>
        <p:nvSpPr>
          <p:cNvPr id="3" name="Θέση περιεχομένου 2">
            <a:extLst>
              <a:ext uri="{FF2B5EF4-FFF2-40B4-BE49-F238E27FC236}">
                <a16:creationId xmlns:a16="http://schemas.microsoft.com/office/drawing/2014/main" id="{5912A7A7-3AFE-8E43-A460-BD279158CFE6}"/>
              </a:ext>
            </a:extLst>
          </p:cNvPr>
          <p:cNvSpPr>
            <a:spLocks noGrp="1"/>
          </p:cNvSpPr>
          <p:nvPr>
            <p:ph idx="1"/>
          </p:nvPr>
        </p:nvSpPr>
        <p:spPr>
          <a:xfrm>
            <a:off x="1957987" y="2431765"/>
            <a:ext cx="8276026" cy="3320031"/>
          </a:xfrm>
        </p:spPr>
        <p:txBody>
          <a:bodyPr anchor="ctr">
            <a:normAutofit/>
          </a:bodyPr>
          <a:lstStyle/>
          <a:p>
            <a:pPr marL="0" indent="0">
              <a:buNone/>
            </a:pPr>
            <a:r>
              <a:rPr lang="el-GR" sz="2000">
                <a:solidFill>
                  <a:schemeClr val="tx1">
                    <a:lumMod val="85000"/>
                    <a:lumOff val="15000"/>
                  </a:schemeClr>
                </a:solidFill>
              </a:rPr>
              <a:t>ΠΡΟΤΑΣΕΙΣ ΘΕΜΑΤΩΝ ΓΙΑ ΠΟΙΟΤΙΚΗ ΕΡΕΥΝΑ</a:t>
            </a:r>
          </a:p>
        </p:txBody>
      </p:sp>
      <p:sp>
        <p:nvSpPr>
          <p:cNvPr id="18"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227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6AD0714-562E-38F1-B21F-A7087B618BBC}"/>
              </a:ext>
            </a:extLst>
          </p:cNvPr>
          <p:cNvSpPr>
            <a:spLocks noGrp="1"/>
          </p:cNvSpPr>
          <p:nvPr>
            <p:ph type="title"/>
          </p:nvPr>
        </p:nvSpPr>
        <p:spPr>
          <a:xfrm>
            <a:off x="2197101" y="735283"/>
            <a:ext cx="4978399" cy="3165045"/>
          </a:xfrm>
        </p:spPr>
        <p:txBody>
          <a:bodyPr vert="horz" lIns="91440" tIns="45720" rIns="91440" bIns="45720" rtlCol="0" anchor="b">
            <a:normAutofit/>
          </a:bodyPr>
          <a:lstStyle/>
          <a:p>
            <a:r>
              <a:rPr lang="en-US" sz="5200" kern="1200">
                <a:solidFill>
                  <a:schemeClr val="tx1"/>
                </a:solidFill>
                <a:latin typeface="+mj-lt"/>
                <a:ea typeface="+mj-ea"/>
                <a:cs typeface="+mj-cs"/>
              </a:rPr>
              <a:t>ΕΡΩΤΗΣΕΙΣ</a:t>
            </a:r>
          </a:p>
        </p:txBody>
      </p:sp>
      <p:sp>
        <p:nvSpPr>
          <p:cNvPr id="3" name="Θέση περιεχομένου 2">
            <a:extLst>
              <a:ext uri="{FF2B5EF4-FFF2-40B4-BE49-F238E27FC236}">
                <a16:creationId xmlns:a16="http://schemas.microsoft.com/office/drawing/2014/main" id="{245617F7-1E40-5270-3AA7-1E6542130D8A}"/>
              </a:ext>
            </a:extLst>
          </p:cNvPr>
          <p:cNvSpPr>
            <a:spLocks noGrp="1"/>
          </p:cNvSpPr>
          <p:nvPr>
            <p:ph idx="1"/>
          </p:nvPr>
        </p:nvSpPr>
        <p:spPr>
          <a:xfrm>
            <a:off x="2197101" y="4078423"/>
            <a:ext cx="4978399" cy="2058657"/>
          </a:xfrm>
        </p:spPr>
        <p:txBody>
          <a:bodyPr vert="horz" lIns="91440" tIns="45720" rIns="91440" bIns="45720" rtlCol="0">
            <a:normAutofit/>
          </a:bodyPr>
          <a:lstStyle/>
          <a:p>
            <a:pPr marL="0" indent="0">
              <a:buNone/>
            </a:pPr>
            <a:r>
              <a:rPr lang="en-US" sz="2400" kern="1200" dirty="0" err="1">
                <a:solidFill>
                  <a:schemeClr val="tx1"/>
                </a:solidFill>
                <a:latin typeface="+mn-lt"/>
                <a:ea typeface="+mn-ea"/>
                <a:cs typeface="+mn-cs"/>
              </a:rPr>
              <a:t>zpilitsidou@gmail.com</a:t>
            </a:r>
            <a:endParaRPr lang="en-US" sz="2400" kern="1200" dirty="0">
              <a:solidFill>
                <a:schemeClr val="tx1"/>
              </a:solidFill>
              <a:latin typeface="+mn-lt"/>
              <a:ea typeface="+mn-ea"/>
              <a:cs typeface="+mn-cs"/>
            </a:endParaRPr>
          </a:p>
        </p:txBody>
      </p:sp>
      <p:pic>
        <p:nvPicPr>
          <p:cNvPr id="7" name="Graphic 6" descr="Ηλεκτρονικό ταχυδρομείο">
            <a:extLst>
              <a:ext uri="{FF2B5EF4-FFF2-40B4-BE49-F238E27FC236}">
                <a16:creationId xmlns:a16="http://schemas.microsoft.com/office/drawing/2014/main" id="{A62BB77C-C54F-A4CD-8A75-A737396F9B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9" name="Graphic 8" descr="Ηλεκτρονικό ταχυδρομείο">
            <a:extLst>
              <a:ext uri="{FF2B5EF4-FFF2-40B4-BE49-F238E27FC236}">
                <a16:creationId xmlns:a16="http://schemas.microsoft.com/office/drawing/2014/main" id="{B36B71E8-EAD2-43D5-9C96-97EF774E00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425137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a:extLst>
              <a:ext uri="{FF2B5EF4-FFF2-40B4-BE49-F238E27FC236}">
                <a16:creationId xmlns:a16="http://schemas.microsoft.com/office/drawing/2014/main" id="{CA5F14EB-8A97-D986-5404-6895DBF265A4}"/>
              </a:ext>
            </a:extLst>
          </p:cNvPr>
          <p:cNvSpPr>
            <a:spLocks noGrp="1"/>
          </p:cNvSpPr>
          <p:nvPr>
            <p:ph idx="1"/>
          </p:nvPr>
        </p:nvSpPr>
        <p:spPr>
          <a:xfrm>
            <a:off x="1957987" y="2431765"/>
            <a:ext cx="8276026" cy="3320031"/>
          </a:xfrm>
        </p:spPr>
        <p:txBody>
          <a:bodyPr anchor="ctr">
            <a:normAutofit/>
          </a:bodyPr>
          <a:lstStyle/>
          <a:p>
            <a:pPr marL="0" indent="0">
              <a:buNone/>
            </a:pPr>
            <a:r>
              <a:rPr lang="el-GR" sz="3200" dirty="0">
                <a:solidFill>
                  <a:schemeClr val="tx1">
                    <a:lumMod val="85000"/>
                    <a:lumOff val="15000"/>
                  </a:schemeClr>
                </a:solidFill>
              </a:rPr>
              <a:t>Ποιος είναι ο σκοπός της έρευνάς μου; Για ποιο λόγο την κάνω;</a:t>
            </a:r>
          </a:p>
        </p:txBody>
      </p:sp>
      <p:sp>
        <p:nvSpPr>
          <p:cNvPr id="12" name="Freeform: Shape 11">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67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9A36457-A5F4-4103-A443-02581C0918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C5FB7E8-B636-40FA-BE8D-48145C0F5C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Θέση περιεχομένου 2">
            <a:extLst>
              <a:ext uri="{FF2B5EF4-FFF2-40B4-BE49-F238E27FC236}">
                <a16:creationId xmlns:a16="http://schemas.microsoft.com/office/drawing/2014/main" id="{7FE641C3-8925-D911-AE9B-F72632168130}"/>
              </a:ext>
            </a:extLst>
          </p:cNvPr>
          <p:cNvSpPr>
            <a:spLocks noGrp="1"/>
          </p:cNvSpPr>
          <p:nvPr>
            <p:ph idx="1"/>
          </p:nvPr>
        </p:nvSpPr>
        <p:spPr>
          <a:xfrm>
            <a:off x="1957987" y="2431765"/>
            <a:ext cx="8276026" cy="3320031"/>
          </a:xfrm>
        </p:spPr>
        <p:txBody>
          <a:bodyPr anchor="ctr">
            <a:normAutofit/>
          </a:bodyPr>
          <a:lstStyle/>
          <a:p>
            <a:pPr marL="0" indent="0">
              <a:buNone/>
            </a:pPr>
            <a:r>
              <a:rPr lang="el-GR" sz="3200" dirty="0">
                <a:solidFill>
                  <a:schemeClr val="tx1">
                    <a:lumMod val="85000"/>
                    <a:lumOff val="15000"/>
                  </a:schemeClr>
                </a:solidFill>
              </a:rPr>
              <a:t>Ποιο θεωρητικό πλαίσιο θα εφαρμόσω; </a:t>
            </a:r>
          </a:p>
        </p:txBody>
      </p:sp>
      <p:sp>
        <p:nvSpPr>
          <p:cNvPr id="21" name="Freeform: Shape 20">
            <a:extLst>
              <a:ext uri="{FF2B5EF4-FFF2-40B4-BE49-F238E27FC236}">
                <a16:creationId xmlns:a16="http://schemas.microsoft.com/office/drawing/2014/main" id="{142DCE2C-2863-46FA-9BE7-24365A24D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2853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56E27E-6404-9A39-8AF4-4FCB28EE87B4}"/>
              </a:ext>
            </a:extLst>
          </p:cNvPr>
          <p:cNvSpPr>
            <a:spLocks noGrp="1"/>
          </p:cNvSpPr>
          <p:nvPr>
            <p:ph type="title"/>
          </p:nvPr>
        </p:nvSpPr>
        <p:spPr/>
        <p:txBody>
          <a:bodyPr/>
          <a:lstStyle/>
          <a:p>
            <a:pPr algn="ctr"/>
            <a:r>
              <a:rPr lang="el-GR" dirty="0"/>
              <a:t>ΠΟΙΟΤΙΚΗ ΕΡΕΥΝΑ</a:t>
            </a:r>
          </a:p>
        </p:txBody>
      </p:sp>
      <p:sp>
        <p:nvSpPr>
          <p:cNvPr id="3" name="Θέση περιεχομένου 2">
            <a:extLst>
              <a:ext uri="{FF2B5EF4-FFF2-40B4-BE49-F238E27FC236}">
                <a16:creationId xmlns:a16="http://schemas.microsoft.com/office/drawing/2014/main" id="{ECD4F114-2A86-D327-F9E9-A3B3D2ACDA20}"/>
              </a:ext>
            </a:extLst>
          </p:cNvPr>
          <p:cNvSpPr>
            <a:spLocks noGrp="1"/>
          </p:cNvSpPr>
          <p:nvPr>
            <p:ph idx="1"/>
          </p:nvPr>
        </p:nvSpPr>
        <p:spPr/>
        <p:txBody>
          <a:bodyPr/>
          <a:lstStyle/>
          <a:p>
            <a:pPr marL="0" indent="0" algn="ctr">
              <a:buNone/>
            </a:pPr>
            <a:endParaRPr lang="el-GR" dirty="0">
              <a:effectLst/>
              <a:latin typeface="TimesNewRomanPSMT"/>
            </a:endParaRPr>
          </a:p>
          <a:p>
            <a:pPr marL="0" indent="0" algn="ctr">
              <a:lnSpc>
                <a:spcPct val="150000"/>
              </a:lnSpc>
              <a:buNone/>
            </a:pPr>
            <a:r>
              <a:rPr lang="el-GR" dirty="0">
                <a:effectLst/>
                <a:latin typeface="TimesNewRomanPSMT"/>
              </a:rPr>
              <a:t>Το κύριο ενδιαφέρον των ποιοτικών μέθοδών εστιάζεται στην περιγραφή και κατανόηση της μοναδικότητας της ανθρώπινης εμπειρίας, της βιωματικής πραγματικότητας των υποκειμένων, στην ιδιαιτερότητα της συνείδησής και των βιωμάτων τους. </a:t>
            </a:r>
            <a:endParaRPr lang="el-GR" dirty="0">
              <a:effectLst/>
            </a:endParaRPr>
          </a:p>
          <a:p>
            <a:endParaRPr lang="el-GR" dirty="0"/>
          </a:p>
        </p:txBody>
      </p:sp>
    </p:spTree>
    <p:extLst>
      <p:ext uri="{BB962C8B-B14F-4D97-AF65-F5344CB8AC3E}">
        <p14:creationId xmlns:p14="http://schemas.microsoft.com/office/powerpoint/2010/main" val="944030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2559AE-3403-71CE-2ED2-3F09013DC0CF}"/>
              </a:ext>
            </a:extLst>
          </p:cNvPr>
          <p:cNvSpPr>
            <a:spLocks noGrp="1"/>
          </p:cNvSpPr>
          <p:nvPr>
            <p:ph type="title"/>
          </p:nvPr>
        </p:nvSpPr>
        <p:spPr/>
        <p:txBody>
          <a:bodyPr/>
          <a:lstStyle/>
          <a:p>
            <a:pPr algn="ctr"/>
            <a:r>
              <a:rPr lang="el-GR" dirty="0"/>
              <a:t>ΧΑΡΑΚΤΗΡΙΣΤΙΚΑ ΤΗΣ ΠΟΙΟΤΙΚΗΣ ΕΡΕΥΝΑΣ</a:t>
            </a:r>
          </a:p>
        </p:txBody>
      </p:sp>
      <p:sp>
        <p:nvSpPr>
          <p:cNvPr id="3" name="Θέση περιεχομένου 2">
            <a:extLst>
              <a:ext uri="{FF2B5EF4-FFF2-40B4-BE49-F238E27FC236}">
                <a16:creationId xmlns:a16="http://schemas.microsoft.com/office/drawing/2014/main" id="{4DCC8CD5-1878-6B60-AB9D-7BD5D956DD7F}"/>
              </a:ext>
            </a:extLst>
          </p:cNvPr>
          <p:cNvSpPr>
            <a:spLocks noGrp="1"/>
          </p:cNvSpPr>
          <p:nvPr>
            <p:ph idx="1"/>
          </p:nvPr>
        </p:nvSpPr>
        <p:spPr/>
        <p:txBody>
          <a:bodyPr>
            <a:normAutofit/>
          </a:bodyPr>
          <a:lstStyle/>
          <a:p>
            <a:r>
              <a:rPr lang="el-GR" dirty="0">
                <a:effectLst/>
                <a:latin typeface="TimesNewRomanPSMT"/>
              </a:rPr>
              <a:t>Η πραγματικότητα είναι υποκειμενική/διϋποκειμενική, προσωπική</a:t>
            </a:r>
          </a:p>
          <a:p>
            <a:pPr marL="0" indent="0">
              <a:buNone/>
            </a:pPr>
            <a:r>
              <a:rPr lang="el-GR" dirty="0">
                <a:latin typeface="TimesNewRomanPSMT"/>
              </a:rPr>
              <a:t> </a:t>
            </a:r>
            <a:r>
              <a:rPr lang="el-GR" dirty="0">
                <a:effectLst/>
                <a:latin typeface="TimesNewRomanPSMT"/>
              </a:rPr>
              <a:t>και κοινωνικο-ιστορικά και πολιτισμικά κατασκευασμένη. </a:t>
            </a:r>
            <a:endParaRPr lang="el-GR" dirty="0">
              <a:effectLst/>
            </a:endParaRPr>
          </a:p>
          <a:p>
            <a:r>
              <a:rPr lang="el-GR" dirty="0">
                <a:effectLst/>
                <a:latin typeface="TimesNewRomanPSMT"/>
              </a:rPr>
              <a:t>Τα γεγονότα και ο ερευνητής είναι αλληλεξαρτώμενα. </a:t>
            </a:r>
            <a:endParaRPr lang="el-GR" dirty="0">
              <a:effectLst/>
            </a:endParaRPr>
          </a:p>
          <a:p>
            <a:r>
              <a:rPr lang="el-GR" dirty="0">
                <a:effectLst/>
                <a:latin typeface="TimesNewRomanPSMT"/>
              </a:rPr>
              <a:t>Τα υποκείμενα της έρευνας είναι αλληλεξαρτώμενα με τον ερευνητή. </a:t>
            </a:r>
            <a:endParaRPr lang="el-GR" dirty="0">
              <a:effectLst/>
            </a:endParaRPr>
          </a:p>
          <a:p>
            <a:r>
              <a:rPr lang="el-GR" dirty="0">
                <a:effectLst/>
                <a:latin typeface="TimesNewRomanPSMT"/>
              </a:rPr>
              <a:t>Ο ερευνητής θα πρέπει να μελετήσει το φαινόμενο ως άρρηκτα </a:t>
            </a:r>
            <a:r>
              <a:rPr lang="el-GR" dirty="0" err="1">
                <a:effectLst/>
                <a:latin typeface="TimesNewRomanPSMT"/>
              </a:rPr>
              <a:t>συνδεδεμένο</a:t>
            </a:r>
            <a:r>
              <a:rPr lang="el-GR" dirty="0">
                <a:effectLst/>
                <a:latin typeface="TimesNewRomanPSMT"/>
              </a:rPr>
              <a:t> με το πλαίσιο, που σημαίνει ότι το νόημα είναι πλαισιοθετημένο. </a:t>
            </a:r>
            <a:endParaRPr lang="el-GR" dirty="0">
              <a:effectLst/>
            </a:endParaRPr>
          </a:p>
          <a:p>
            <a:r>
              <a:rPr lang="el-GR" dirty="0">
                <a:effectLst/>
                <a:latin typeface="TimesNewRomanPSMT"/>
              </a:rPr>
              <a:t>Η ανθρώπινη συμπεριφορά θεωρείται ρευστή, δυναμική, πλαισιοθετη </a:t>
            </a:r>
            <a:r>
              <a:rPr lang="el-GR" dirty="0" err="1">
                <a:effectLst/>
                <a:latin typeface="TimesNewRomanPSMT"/>
              </a:rPr>
              <a:t>μένη</a:t>
            </a:r>
            <a:r>
              <a:rPr lang="el-GR" dirty="0">
                <a:effectLst/>
                <a:latin typeface="TimesNewRomanPSMT"/>
              </a:rPr>
              <a:t>, κοινωνικο-ιστορική, πολιτισμική και προσωπική. </a:t>
            </a:r>
            <a:endParaRPr lang="el-GR" dirty="0">
              <a:effectLst/>
            </a:endParaRPr>
          </a:p>
          <a:p>
            <a:pPr marL="0" indent="0">
              <a:buNone/>
            </a:pPr>
            <a:endParaRPr lang="el-GR" dirty="0"/>
          </a:p>
        </p:txBody>
      </p:sp>
    </p:spTree>
    <p:extLst>
      <p:ext uri="{BB962C8B-B14F-4D97-AF65-F5344CB8AC3E}">
        <p14:creationId xmlns:p14="http://schemas.microsoft.com/office/powerpoint/2010/main" val="813596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DB2DCF-35A5-5D3A-68E1-2050F323134A}"/>
              </a:ext>
            </a:extLst>
          </p:cNvPr>
          <p:cNvSpPr>
            <a:spLocks noGrp="1"/>
          </p:cNvSpPr>
          <p:nvPr>
            <p:ph type="title"/>
          </p:nvPr>
        </p:nvSpPr>
        <p:spPr/>
        <p:txBody>
          <a:bodyPr/>
          <a:lstStyle/>
          <a:p>
            <a:pPr algn="ctr"/>
            <a:r>
              <a:rPr lang="el-GR" dirty="0"/>
              <a:t>ΜΕΘΟΔΟΙ ΠΟΙΟΤΙΚΗΣ ΕΡΕΥΝΑΣ</a:t>
            </a:r>
          </a:p>
        </p:txBody>
      </p:sp>
      <p:sp>
        <p:nvSpPr>
          <p:cNvPr id="3" name="Θέση περιεχομένου 2">
            <a:extLst>
              <a:ext uri="{FF2B5EF4-FFF2-40B4-BE49-F238E27FC236}">
                <a16:creationId xmlns:a16="http://schemas.microsoft.com/office/drawing/2014/main" id="{2D2F73AB-ED1A-81DD-162B-607735075679}"/>
              </a:ext>
            </a:extLst>
          </p:cNvPr>
          <p:cNvSpPr>
            <a:spLocks noGrp="1"/>
          </p:cNvSpPr>
          <p:nvPr>
            <p:ph idx="1"/>
          </p:nvPr>
        </p:nvSpPr>
        <p:spPr/>
        <p:txBody>
          <a:bodyPr/>
          <a:lstStyle/>
          <a:p>
            <a:pPr>
              <a:lnSpc>
                <a:spcPct val="150000"/>
              </a:lnSpc>
            </a:pPr>
            <a:r>
              <a:rPr lang="el-GR" dirty="0"/>
              <a:t>Ατομικές συνεντεύξεις</a:t>
            </a:r>
          </a:p>
          <a:p>
            <a:pPr>
              <a:lnSpc>
                <a:spcPct val="150000"/>
              </a:lnSpc>
            </a:pPr>
            <a:r>
              <a:rPr lang="el-GR" dirty="0"/>
              <a:t>Ομάδες εστίασης</a:t>
            </a:r>
          </a:p>
          <a:p>
            <a:pPr>
              <a:lnSpc>
                <a:spcPct val="150000"/>
              </a:lnSpc>
            </a:pPr>
            <a:r>
              <a:rPr lang="el-GR" dirty="0"/>
              <a:t>Εθνογραφία</a:t>
            </a:r>
          </a:p>
          <a:p>
            <a:pPr>
              <a:lnSpc>
                <a:spcPct val="150000"/>
              </a:lnSpc>
            </a:pPr>
            <a:r>
              <a:rPr lang="el-GR" dirty="0"/>
              <a:t>Ανάλυση περιεχομένου</a:t>
            </a:r>
          </a:p>
        </p:txBody>
      </p:sp>
    </p:spTree>
    <p:extLst>
      <p:ext uri="{BB962C8B-B14F-4D97-AF65-F5344CB8AC3E}">
        <p14:creationId xmlns:p14="http://schemas.microsoft.com/office/powerpoint/2010/main" val="219989856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987</TotalTime>
  <Words>2744</Words>
  <Application>Microsoft Macintosh PowerPoint</Application>
  <PresentationFormat>Ευρεία οθόνη</PresentationFormat>
  <Paragraphs>280</Paragraphs>
  <Slides>47</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47</vt:i4>
      </vt:variant>
    </vt:vector>
  </HeadingPairs>
  <TitlesOfParts>
    <vt:vector size="54" baseType="lpstr">
      <vt:lpstr>Aptos</vt:lpstr>
      <vt:lpstr>Aptos Display</vt:lpstr>
      <vt:lpstr>Arial</vt:lpstr>
      <vt:lpstr>Calibri</vt:lpstr>
      <vt:lpstr>Times New Roman</vt:lpstr>
      <vt:lpstr>TimesNewRomanPSMT</vt:lpstr>
      <vt:lpstr>Θέμα του Office</vt:lpstr>
      <vt:lpstr>ΙΟΝΙΟ ΠΑΝΕΠΙΣΤΗΜΙΟ ΤΜΗΜΑ ΨΗΦΙΑΚΩΝ ΜΕΣΩΝ  ΚΑΙ  ΕΠΙΚΟΙΝΩΝΙΑΣ</vt:lpstr>
      <vt:lpstr>Ερωτήματα σχεδιασμού ποιοτικής έρευνας</vt:lpstr>
      <vt:lpstr>Παρουσίαση του PowerPoint</vt:lpstr>
      <vt:lpstr>Παρουσίαση του PowerPoint</vt:lpstr>
      <vt:lpstr>Παρουσίαση του PowerPoint</vt:lpstr>
      <vt:lpstr>Παρουσίαση του PowerPoint</vt:lpstr>
      <vt:lpstr>ΠΟΙΟΤΙΚΗ ΕΡΕΥΝΑ</vt:lpstr>
      <vt:lpstr>ΧΑΡΑΚΤΗΡΙΣΤΙΚΑ ΤΗΣ ΠΟΙΟΤΙΚΗΣ ΕΡΕΥΝΑΣ</vt:lpstr>
      <vt:lpstr>ΜΕΘΟΔΟΙ ΠΟΙΟΤΙΚΗΣ ΕΡΕΥΝΑΣ</vt:lpstr>
      <vt:lpstr>ΕΡΕΥΝΗΤΙΚΑ ΕΡΩΤΗΜΑΤΑ </vt:lpstr>
      <vt:lpstr>ΕΡΕΥΝΗΤΙΚΑ ΕΡΩΤΗΜΑΤΑ </vt:lpstr>
      <vt:lpstr>ΠΑΡΑΔΕΙΓΜΑΤΑ ΕΡΕΥΝΗΤΙΚΩΝ ΕΡΩΤΗΜΑΤΩΝ</vt:lpstr>
      <vt:lpstr>ΔΕΙΓΜΑΤΟΛΗΨΙΑ ΠΟΙΟΤΙΚΗΣ ΕΡΕΥΝΑΣ</vt:lpstr>
      <vt:lpstr> Ακραίες ή αποκλίνουσες περιπτώσεις (extreme or deviant case sampling)  </vt:lpstr>
      <vt:lpstr> Δειγματοληψία έντασης (intensity sampling)  </vt:lpstr>
      <vt:lpstr> Δειγματοληψία τυπικής περίπτωσης (typical case sampling)  </vt:lpstr>
      <vt:lpstr> Δειγματοληψία χιονοστιβάδας ή αλυσιδωτή δειγματοληψία (snowball or chain sampling)  </vt:lpstr>
      <vt:lpstr>Δειγματοληψία κριτηρίου (criterion sampling)  </vt:lpstr>
      <vt:lpstr>Μέγεθος δείγματος</vt:lpstr>
      <vt:lpstr>            ΠΟΙΟΤΙΚΗ ΜΕΘΟΔΟΛΟΓΙΑ </vt:lpstr>
      <vt:lpstr>Είδη συνεντεύξεων</vt:lpstr>
      <vt:lpstr>Τι είναι η ερευνητική συνέντευξη;</vt:lpstr>
      <vt:lpstr>Ορισμός της συνέντευξης</vt:lpstr>
      <vt:lpstr> Τύποι συνέντευξης </vt:lpstr>
      <vt:lpstr> Τυποποιημένη ή δομημένη </vt:lpstr>
      <vt:lpstr> Μη τυποποιημένη συνέντευξη ή μη δομημένη (αδόμητη) </vt:lpstr>
      <vt:lpstr>Ημι-τυποποιημένη  Ημι-δομημένη συνέντευξη</vt:lpstr>
      <vt:lpstr>Τα 7 στάδια της έρευνας  με ημιδομημένες συνεντεύξεις</vt:lpstr>
      <vt:lpstr>Δομή και αλληλουχία ημιδομημένης συνέντευξης</vt:lpstr>
      <vt:lpstr>Είδη ερωτήσεων</vt:lpstr>
      <vt:lpstr>Τρόποι λήψης συνέντευξης</vt:lpstr>
      <vt:lpstr>Παρουσίαση του PowerPoint</vt:lpstr>
      <vt:lpstr>ΟΜΑΔΑ ΕΣΤΙΑΣΗΣ</vt:lpstr>
      <vt:lpstr>ΟΜΑΔΕΣ ΕΣΤΙΑΣΗΣ</vt:lpstr>
      <vt:lpstr>ΟΜΑΔΑ ΕΣΤΙΑΣΗΣ</vt:lpstr>
      <vt:lpstr>ΟΜΑΔΑ ΕΣΤΙΑΣΗΣ</vt:lpstr>
      <vt:lpstr>ΔΥΣΚΟΛΙΕΣ ΟΜΑΔΩΝ ΕΣΤΙΑΣΗΣ</vt:lpstr>
      <vt:lpstr>ΕΡΩΤΗΣΕΙΣ</vt:lpstr>
      <vt:lpstr>ΕΡΩΤΗΣΗ</vt:lpstr>
      <vt:lpstr>ΕΡΩΤΗΣΗ</vt:lpstr>
      <vt:lpstr>ΕΡΩΤΗΣΗ</vt:lpstr>
      <vt:lpstr>ΕΡΩΤΗΣΗ</vt:lpstr>
      <vt:lpstr>ΕΡΩΤΗΣΗ</vt:lpstr>
      <vt:lpstr>ΕΡΩΤΗΣΗ</vt:lpstr>
      <vt:lpstr>ΕΡΩΤΗΣΗ</vt:lpstr>
      <vt:lpstr>ΕΡΩΤΗΣΗ</vt:lpstr>
      <vt:lpstr>ΕΡΩΤΗΣΕΙΣ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Zacharenia Pilitsidou</dc:creator>
  <cp:lastModifiedBy>Zacharenia Pilitsidou</cp:lastModifiedBy>
  <cp:revision>53</cp:revision>
  <dcterms:created xsi:type="dcterms:W3CDTF">2024-10-05T07:44:35Z</dcterms:created>
  <dcterms:modified xsi:type="dcterms:W3CDTF">2024-10-24T12:25:03Z</dcterms:modified>
</cp:coreProperties>
</file>