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slideLayouts/slideLayout13.xml" ContentType="application/vnd.openxmlformats-officedocument.presentationml.slideLayout+xml"/>
  <Override PartName="/ppt/slideLayouts/slideLayout9.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10.xml.rels" ContentType="application/vnd.openxmlformats-package.relationships+xml"/>
  <Override PartName="/ppt/slideLayouts/_rels/slideLayout5.xml.rels" ContentType="application/vnd.openxmlformats-package.relationships+xml"/>
  <Override PartName="/ppt/slideLayouts/_rels/slideLayout11.xml.rels" ContentType="application/vnd.openxmlformats-package.relationships+xml"/>
  <Override PartName="/ppt/slideLayouts/_rels/slideLayout6.xml.rels" ContentType="application/vnd.openxmlformats-package.relationships+xml"/>
  <Override PartName="/ppt/slideLayouts/_rels/slideLayout12.xml.rels" ContentType="application/vnd.openxmlformats-package.relationships+xml"/>
  <Override PartName="/ppt/slideLayouts/_rels/slideLayout7.xml.rels" ContentType="application/vnd.openxmlformats-package.relationships+xml"/>
  <Override PartName="/ppt/slideLayouts/_rels/slideLayout13.xml.rels" ContentType="application/vnd.openxmlformats-package.relationships+xml"/>
  <Override PartName="/ppt/slideLayouts/_rels/slideLayout8.xml.rels" ContentType="application/vnd.openxmlformats-package.relationships+xml"/>
  <Override PartName="/ppt/slideLayouts/_rels/slideLayout14.xml.rels" ContentType="application/vnd.openxmlformats-package.relationships+xml"/>
  <Override PartName="/ppt/slideLayouts/_rels/slideLayout9.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_rels/presentation.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0.xml.rels" ContentType="application/vnd.openxmlformats-package.relationships+xml"/>
  <Override PartName="/_rels/.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3CCEEB43-3A32-4428-8A4C-A5D03C3163E6}" type="slidenum">
              <a:t>&lt;#&gt;</a:t>
            </a:fld>
          </a:p>
        </p:txBody>
      </p:sp>
      <p:sp>
        <p:nvSpPr>
          <p:cNvPr id="4" name="PlaceHolder 3"/>
          <p:cNvSpPr>
            <a:spLocks noGrp="1"/>
          </p:cNvSpPr>
          <p:nvPr>
            <p:ph type="dt" idx="3"/>
          </p:nvPr>
        </p:nvSpPr>
        <p:spPr/>
        <p:txBody>
          <a:bodyPr/>
          <a:p>
            <a:r>
              <a:rPr lang="el-GR"/>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pPr>
            <a:endParaRPr b="0" lang="el-GR" sz="1800" spc="-1" strike="noStrike">
              <a:solidFill>
                <a:schemeClr val="dk1"/>
              </a:solidFill>
              <a:latin typeface="Arial"/>
            </a:endParaRPr>
          </a:p>
        </p:txBody>
      </p:sp>
      <p:sp>
        <p:nvSpPr>
          <p:cNvPr id="27" name="PlaceHolder 2"/>
          <p:cNvSpPr>
            <a:spLocks noGrp="1"/>
          </p:cNvSpPr>
          <p:nvPr>
            <p:ph/>
          </p:nvPr>
        </p:nvSpPr>
        <p:spPr>
          <a:xfrm>
            <a:off x="457200" y="1604520"/>
            <a:ext cx="822924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28" name="PlaceHolder 3"/>
          <p:cNvSpPr>
            <a:spLocks noGrp="1"/>
          </p:cNvSpPr>
          <p:nvPr>
            <p:ph/>
          </p:nvPr>
        </p:nvSpPr>
        <p:spPr>
          <a:xfrm>
            <a:off x="457200" y="3682080"/>
            <a:ext cx="822924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E08B8B4F-09BE-4AB3-BDC2-5990A33A3497}" type="slidenum">
              <a:t>&lt;#&gt;</a:t>
            </a:fld>
          </a:p>
        </p:txBody>
      </p:sp>
      <p:sp>
        <p:nvSpPr>
          <p:cNvPr id="7" name="PlaceHolder 6"/>
          <p:cNvSpPr>
            <a:spLocks noGrp="1"/>
          </p:cNvSpPr>
          <p:nvPr>
            <p:ph type="dt" idx="3"/>
          </p:nvPr>
        </p:nvSpPr>
        <p:spPr/>
        <p:txBody>
          <a:bodyPr/>
          <a:p>
            <a:r>
              <a:rPr lang="el-GR"/>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pPr>
            <a:endParaRPr b="0" lang="el-GR" sz="1800" spc="-1" strike="noStrike">
              <a:solidFill>
                <a:schemeClr val="dk1"/>
              </a:solidFill>
              <a:latin typeface="Arial"/>
            </a:endParaRPr>
          </a:p>
        </p:txBody>
      </p:sp>
      <p:sp>
        <p:nvSpPr>
          <p:cNvPr id="30"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31"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32"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33" name="PlaceHolder 5"/>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7" name="PlaceHolder 6"/>
          <p:cNvSpPr>
            <a:spLocks noGrp="1"/>
          </p:cNvSpPr>
          <p:nvPr>
            <p:ph type="ftr" idx="1"/>
          </p:nvPr>
        </p:nvSpPr>
        <p:spPr/>
        <p:txBody>
          <a:bodyPr/>
          <a:p>
            <a:r>
              <a:t>Footer</a:t>
            </a:r>
          </a:p>
        </p:txBody>
      </p:sp>
      <p:sp>
        <p:nvSpPr>
          <p:cNvPr id="8" name="PlaceHolder 7"/>
          <p:cNvSpPr>
            <a:spLocks noGrp="1"/>
          </p:cNvSpPr>
          <p:nvPr>
            <p:ph type="sldNum" idx="2"/>
          </p:nvPr>
        </p:nvSpPr>
        <p:spPr/>
        <p:txBody>
          <a:bodyPr/>
          <a:p>
            <a:fld id="{4F2B88BC-D83A-4382-9C5F-DECDAF5F3EE1}" type="slidenum">
              <a:t>&lt;#&gt;</a:t>
            </a:fld>
          </a:p>
        </p:txBody>
      </p:sp>
      <p:sp>
        <p:nvSpPr>
          <p:cNvPr id="9" name="PlaceHolder 8"/>
          <p:cNvSpPr>
            <a:spLocks noGrp="1"/>
          </p:cNvSpPr>
          <p:nvPr>
            <p:ph type="dt" idx="3"/>
          </p:nvPr>
        </p:nvSpPr>
        <p:spPr/>
        <p:txBody>
          <a:bodyPr/>
          <a:p>
            <a:r>
              <a:rPr lang="el-GR"/>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pPr>
            <a:endParaRPr b="0" lang="el-GR" sz="1800" spc="-1" strike="noStrike">
              <a:solidFill>
                <a:schemeClr val="dk1"/>
              </a:solidFill>
              <a:latin typeface="Arial"/>
            </a:endParaRPr>
          </a:p>
        </p:txBody>
      </p:sp>
      <p:sp>
        <p:nvSpPr>
          <p:cNvPr id="35" name="PlaceHolder 2"/>
          <p:cNvSpPr>
            <a:spLocks noGrp="1"/>
          </p:cNvSpPr>
          <p:nvPr>
            <p:ph/>
          </p:nvPr>
        </p:nvSpPr>
        <p:spPr>
          <a:xfrm>
            <a:off x="457200" y="1604520"/>
            <a:ext cx="26496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36" name="PlaceHolder 3"/>
          <p:cNvSpPr>
            <a:spLocks noGrp="1"/>
          </p:cNvSpPr>
          <p:nvPr>
            <p:ph/>
          </p:nvPr>
        </p:nvSpPr>
        <p:spPr>
          <a:xfrm>
            <a:off x="3239640" y="1604520"/>
            <a:ext cx="26496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37" name="PlaceHolder 4"/>
          <p:cNvSpPr>
            <a:spLocks noGrp="1"/>
          </p:cNvSpPr>
          <p:nvPr>
            <p:ph/>
          </p:nvPr>
        </p:nvSpPr>
        <p:spPr>
          <a:xfrm>
            <a:off x="6022080" y="1604520"/>
            <a:ext cx="26496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38" name="PlaceHolder 5"/>
          <p:cNvSpPr>
            <a:spLocks noGrp="1"/>
          </p:cNvSpPr>
          <p:nvPr>
            <p:ph/>
          </p:nvPr>
        </p:nvSpPr>
        <p:spPr>
          <a:xfrm>
            <a:off x="457200" y="3682080"/>
            <a:ext cx="26496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39" name="PlaceHolder 6"/>
          <p:cNvSpPr>
            <a:spLocks noGrp="1"/>
          </p:cNvSpPr>
          <p:nvPr>
            <p:ph/>
          </p:nvPr>
        </p:nvSpPr>
        <p:spPr>
          <a:xfrm>
            <a:off x="3239640" y="3682080"/>
            <a:ext cx="26496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40" name="PlaceHolder 7"/>
          <p:cNvSpPr>
            <a:spLocks noGrp="1"/>
          </p:cNvSpPr>
          <p:nvPr>
            <p:ph/>
          </p:nvPr>
        </p:nvSpPr>
        <p:spPr>
          <a:xfrm>
            <a:off x="6022080" y="3682080"/>
            <a:ext cx="26496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9" name="PlaceHolder 8"/>
          <p:cNvSpPr>
            <a:spLocks noGrp="1"/>
          </p:cNvSpPr>
          <p:nvPr>
            <p:ph type="ftr" idx="1"/>
          </p:nvPr>
        </p:nvSpPr>
        <p:spPr/>
        <p:txBody>
          <a:bodyPr/>
          <a:p>
            <a:r>
              <a:t>Footer</a:t>
            </a:r>
          </a:p>
        </p:txBody>
      </p:sp>
      <p:sp>
        <p:nvSpPr>
          <p:cNvPr id="10" name="PlaceHolder 9"/>
          <p:cNvSpPr>
            <a:spLocks noGrp="1"/>
          </p:cNvSpPr>
          <p:nvPr>
            <p:ph type="sldNum" idx="2"/>
          </p:nvPr>
        </p:nvSpPr>
        <p:spPr/>
        <p:txBody>
          <a:bodyPr/>
          <a:p>
            <a:fld id="{3B5623F5-B633-4422-B229-11CE3D6330EB}" type="slidenum">
              <a:t>&lt;#&gt;</a:t>
            </a:fld>
          </a:p>
        </p:txBody>
      </p:sp>
      <p:sp>
        <p:nvSpPr>
          <p:cNvPr id="11" name="PlaceHolder 10"/>
          <p:cNvSpPr>
            <a:spLocks noGrp="1"/>
          </p:cNvSpPr>
          <p:nvPr>
            <p:ph type="dt" idx="3"/>
          </p:nvPr>
        </p:nvSpPr>
        <p:spPr/>
        <p:txBody>
          <a:bodyPr/>
          <a:p>
            <a:r>
              <a:rPr lang="el-GR"/>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4"/>
          </p:nvPr>
        </p:nvSpPr>
        <p:spPr/>
        <p:txBody>
          <a:bodyPr/>
          <a:p>
            <a:r>
              <a:t>Footer</a:t>
            </a:r>
          </a:p>
        </p:txBody>
      </p:sp>
      <p:sp>
        <p:nvSpPr>
          <p:cNvPr id="3" name="PlaceHolder 2"/>
          <p:cNvSpPr>
            <a:spLocks noGrp="1"/>
          </p:cNvSpPr>
          <p:nvPr>
            <p:ph type="sldNum" idx="5"/>
          </p:nvPr>
        </p:nvSpPr>
        <p:spPr/>
        <p:txBody>
          <a:bodyPr/>
          <a:p>
            <a:fld id="{F8F43EC6-F8B2-4F73-939E-68D7EB2F098D}" type="slidenum">
              <a:t>&lt;#&gt;</a:t>
            </a:fld>
          </a:p>
        </p:txBody>
      </p:sp>
      <p:sp>
        <p:nvSpPr>
          <p:cNvPr id="4" name="PlaceHolder 3"/>
          <p:cNvSpPr>
            <a:spLocks noGrp="1"/>
          </p:cNvSpPr>
          <p:nvPr>
            <p:ph type="dt" idx="6"/>
          </p:nvPr>
        </p:nvSpPr>
        <p:spPr/>
        <p:txBody>
          <a:bodyPr/>
          <a:p>
            <a:r>
              <a:rPr lang="el-GR"/>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pPr>
            <a:endParaRPr b="0" lang="el-GR" sz="1800" spc="-1" strike="noStrike">
              <a:solidFill>
                <a:schemeClr val="dk1"/>
              </a:solidFill>
              <a:latin typeface="Arial"/>
            </a:endParaRPr>
          </a:p>
        </p:txBody>
      </p:sp>
      <p:sp>
        <p:nvSpPr>
          <p:cNvPr id="47"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l-GR"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7E652655-B43B-4DA1-8AE1-266D95889DC7}" type="slidenum">
              <a:t>&lt;#&gt;</a:t>
            </a:fld>
          </a:p>
        </p:txBody>
      </p:sp>
      <p:sp>
        <p:nvSpPr>
          <p:cNvPr id="6" name="PlaceHolder 5"/>
          <p:cNvSpPr>
            <a:spLocks noGrp="1"/>
          </p:cNvSpPr>
          <p:nvPr>
            <p:ph type="dt" idx="6"/>
          </p:nvPr>
        </p:nvSpPr>
        <p:spPr/>
        <p:txBody>
          <a:bodyPr/>
          <a:p>
            <a:r>
              <a:rPr lang="el-GR"/>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pPr>
            <a:endParaRPr b="0" lang="el-GR" sz="1800" spc="-1" strike="noStrike">
              <a:solidFill>
                <a:schemeClr val="dk1"/>
              </a:solidFill>
              <a:latin typeface="Arial"/>
            </a:endParaRPr>
          </a:p>
        </p:txBody>
      </p:sp>
      <p:sp>
        <p:nvSpPr>
          <p:cNvPr id="4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57F9C91E-BED0-4197-80E5-FE19271EDACB}" type="slidenum">
              <a:t>&lt;#&gt;</a:t>
            </a:fld>
          </a:p>
        </p:txBody>
      </p:sp>
      <p:sp>
        <p:nvSpPr>
          <p:cNvPr id="6" name="PlaceHolder 5"/>
          <p:cNvSpPr>
            <a:spLocks noGrp="1"/>
          </p:cNvSpPr>
          <p:nvPr>
            <p:ph type="dt" idx="6"/>
          </p:nvPr>
        </p:nvSpPr>
        <p:spPr/>
        <p:txBody>
          <a:bodyPr/>
          <a:p>
            <a:r>
              <a:rPr lang="el-GR"/>
              <a:t/>
            </a: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pPr>
            <a:endParaRPr b="0" lang="el-GR" sz="1800" spc="-1" strike="noStrike">
              <a:solidFill>
                <a:schemeClr val="dk1"/>
              </a:solidFill>
              <a:latin typeface="Arial"/>
            </a:endParaRPr>
          </a:p>
        </p:txBody>
      </p:sp>
      <p:sp>
        <p:nvSpPr>
          <p:cNvPr id="51"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52"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5" name="PlaceHolder 4"/>
          <p:cNvSpPr>
            <a:spLocks noGrp="1"/>
          </p:cNvSpPr>
          <p:nvPr>
            <p:ph type="ftr" idx="4"/>
          </p:nvPr>
        </p:nvSpPr>
        <p:spPr/>
        <p:txBody>
          <a:bodyPr/>
          <a:p>
            <a:r>
              <a:t>Footer</a:t>
            </a:r>
          </a:p>
        </p:txBody>
      </p:sp>
      <p:sp>
        <p:nvSpPr>
          <p:cNvPr id="6" name="PlaceHolder 5"/>
          <p:cNvSpPr>
            <a:spLocks noGrp="1"/>
          </p:cNvSpPr>
          <p:nvPr>
            <p:ph type="sldNum" idx="5"/>
          </p:nvPr>
        </p:nvSpPr>
        <p:spPr/>
        <p:txBody>
          <a:bodyPr/>
          <a:p>
            <a:fld id="{442D868E-8F1D-46D0-A789-56E69D360E70}" type="slidenum">
              <a:t>&lt;#&gt;</a:t>
            </a:fld>
          </a:p>
        </p:txBody>
      </p:sp>
      <p:sp>
        <p:nvSpPr>
          <p:cNvPr id="7" name="PlaceHolder 6"/>
          <p:cNvSpPr>
            <a:spLocks noGrp="1"/>
          </p:cNvSpPr>
          <p:nvPr>
            <p:ph type="dt" idx="6"/>
          </p:nvPr>
        </p:nvSpPr>
        <p:spPr/>
        <p:txBody>
          <a:bodyPr/>
          <a:p>
            <a:r>
              <a:rPr lang="el-GR"/>
              <a:t/>
            </a: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pPr>
            <a:endParaRPr b="0" lang="el-GR" sz="1800" spc="-1" strike="noStrike">
              <a:solidFill>
                <a:schemeClr val="dk1"/>
              </a:solidFill>
              <a:latin typeface="Arial"/>
            </a:endParaRPr>
          </a:p>
        </p:txBody>
      </p:sp>
      <p:sp>
        <p:nvSpPr>
          <p:cNvPr id="3" name="PlaceHolder 2"/>
          <p:cNvSpPr>
            <a:spLocks noGrp="1"/>
          </p:cNvSpPr>
          <p:nvPr>
            <p:ph type="ftr" idx="4"/>
          </p:nvPr>
        </p:nvSpPr>
        <p:spPr/>
        <p:txBody>
          <a:bodyPr/>
          <a:p>
            <a:r>
              <a:t>Footer</a:t>
            </a:r>
          </a:p>
        </p:txBody>
      </p:sp>
      <p:sp>
        <p:nvSpPr>
          <p:cNvPr id="4" name="PlaceHolder 3"/>
          <p:cNvSpPr>
            <a:spLocks noGrp="1"/>
          </p:cNvSpPr>
          <p:nvPr>
            <p:ph type="sldNum" idx="5"/>
          </p:nvPr>
        </p:nvSpPr>
        <p:spPr/>
        <p:txBody>
          <a:bodyPr/>
          <a:p>
            <a:fld id="{DBE840EA-5BF1-486D-9781-8F9083AB22E9}" type="slidenum">
              <a:t>&lt;#&gt;</a:t>
            </a:fld>
          </a:p>
        </p:txBody>
      </p:sp>
      <p:sp>
        <p:nvSpPr>
          <p:cNvPr id="5" name="PlaceHolder 4"/>
          <p:cNvSpPr>
            <a:spLocks noGrp="1"/>
          </p:cNvSpPr>
          <p:nvPr>
            <p:ph type="dt" idx="6"/>
          </p:nvPr>
        </p:nvSpPr>
        <p:spPr/>
        <p:txBody>
          <a:bodyPr/>
          <a:p>
            <a:r>
              <a:rPr lang="el-GR"/>
              <a:t/>
            </a: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457200" y="273600"/>
            <a:ext cx="8229240" cy="5307840"/>
          </a:xfrm>
          <a:prstGeom prst="rect">
            <a:avLst/>
          </a:prstGeom>
          <a:noFill/>
          <a:ln w="0">
            <a:noFill/>
          </a:ln>
        </p:spPr>
        <p:txBody>
          <a:bodyPr lIns="0" rIns="0" tIns="0" bIns="0" anchor="ctr">
            <a:noAutofit/>
          </a:bodyPr>
          <a:p>
            <a:pPr algn="ctr"/>
            <a:endParaRPr b="0" lang="el-GR" sz="3200" spc="-1" strike="noStrike">
              <a:solidFill>
                <a:srgbClr val="000000"/>
              </a:solidFill>
              <a:latin typeface="Arial"/>
            </a:endParaRPr>
          </a:p>
        </p:txBody>
      </p:sp>
      <p:sp>
        <p:nvSpPr>
          <p:cNvPr id="3" name="PlaceHolder 2"/>
          <p:cNvSpPr>
            <a:spLocks noGrp="1"/>
          </p:cNvSpPr>
          <p:nvPr>
            <p:ph type="ftr" idx="4"/>
          </p:nvPr>
        </p:nvSpPr>
        <p:spPr/>
        <p:txBody>
          <a:bodyPr/>
          <a:p>
            <a:r>
              <a:t>Footer</a:t>
            </a:r>
          </a:p>
        </p:txBody>
      </p:sp>
      <p:sp>
        <p:nvSpPr>
          <p:cNvPr id="4" name="PlaceHolder 3"/>
          <p:cNvSpPr>
            <a:spLocks noGrp="1"/>
          </p:cNvSpPr>
          <p:nvPr>
            <p:ph type="sldNum" idx="5"/>
          </p:nvPr>
        </p:nvSpPr>
        <p:spPr/>
        <p:txBody>
          <a:bodyPr/>
          <a:p>
            <a:fld id="{90193672-0B32-4EDF-B1F1-3A89A29C3302}" type="slidenum">
              <a:t>&lt;#&gt;</a:t>
            </a:fld>
          </a:p>
        </p:txBody>
      </p:sp>
      <p:sp>
        <p:nvSpPr>
          <p:cNvPr id="5" name="PlaceHolder 4"/>
          <p:cNvSpPr>
            <a:spLocks noGrp="1"/>
          </p:cNvSpPr>
          <p:nvPr>
            <p:ph type="dt" idx="6"/>
          </p:nvPr>
        </p:nvSpPr>
        <p:spPr/>
        <p:txBody>
          <a:bodyPr/>
          <a:p>
            <a:r>
              <a:rPr lang="el-GR"/>
              <a:t/>
            </a: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pPr>
            <a:endParaRPr b="0" lang="el-GR" sz="1800" spc="-1" strike="noStrike">
              <a:solidFill>
                <a:schemeClr val="dk1"/>
              </a:solidFill>
              <a:latin typeface="Arial"/>
            </a:endParaRPr>
          </a:p>
        </p:txBody>
      </p:sp>
      <p:sp>
        <p:nvSpPr>
          <p:cNvPr id="56"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57"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58"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5EE95C2A-AE29-49DF-B024-EE342FBE459A}" type="slidenum">
              <a:t>&lt;#&gt;</a:t>
            </a:fld>
          </a:p>
        </p:txBody>
      </p:sp>
      <p:sp>
        <p:nvSpPr>
          <p:cNvPr id="8" name="PlaceHolder 7"/>
          <p:cNvSpPr>
            <a:spLocks noGrp="1"/>
          </p:cNvSpPr>
          <p:nvPr>
            <p:ph type="dt" idx="6"/>
          </p:nvPr>
        </p:nvSpPr>
        <p:spPr/>
        <p:txBody>
          <a:bodyPr/>
          <a:p>
            <a:r>
              <a:rPr lang="el-GR"/>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pPr>
            <a:endParaRPr b="0" lang="el-GR" sz="1800" spc="-1" strike="noStrike">
              <a:solidFill>
                <a:schemeClr val="dk1"/>
              </a:solidFill>
              <a:latin typeface="Arial"/>
            </a:endParaRPr>
          </a:p>
        </p:txBody>
      </p:sp>
      <p:sp>
        <p:nvSpPr>
          <p:cNvPr id="6"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l-GR"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205DFC56-33EC-4938-AC7C-754CFEDB4D37}" type="slidenum">
              <a:t>&lt;#&gt;</a:t>
            </a:fld>
          </a:p>
        </p:txBody>
      </p:sp>
      <p:sp>
        <p:nvSpPr>
          <p:cNvPr id="6" name="PlaceHolder 5"/>
          <p:cNvSpPr>
            <a:spLocks noGrp="1"/>
          </p:cNvSpPr>
          <p:nvPr>
            <p:ph type="dt" idx="3"/>
          </p:nvPr>
        </p:nvSpPr>
        <p:spPr/>
        <p:txBody>
          <a:bodyPr/>
          <a:p>
            <a:r>
              <a:rPr lang="el-GR"/>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pPr>
            <a:endParaRPr b="0" lang="el-GR" sz="1800" spc="-1" strike="noStrike">
              <a:solidFill>
                <a:schemeClr val="dk1"/>
              </a:solidFill>
              <a:latin typeface="Arial"/>
            </a:endParaRPr>
          </a:p>
        </p:txBody>
      </p:sp>
      <p:sp>
        <p:nvSpPr>
          <p:cNvPr id="60"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61"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62" name="PlaceHolder 4"/>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77236BD3-B5A8-4BE6-A079-89E651A3FE8C}" type="slidenum">
              <a:t>&lt;#&gt;</a:t>
            </a:fld>
          </a:p>
        </p:txBody>
      </p:sp>
      <p:sp>
        <p:nvSpPr>
          <p:cNvPr id="8" name="PlaceHolder 7"/>
          <p:cNvSpPr>
            <a:spLocks noGrp="1"/>
          </p:cNvSpPr>
          <p:nvPr>
            <p:ph type="dt" idx="6"/>
          </p:nvPr>
        </p:nvSpPr>
        <p:spPr/>
        <p:txBody>
          <a:bodyPr/>
          <a:p>
            <a:r>
              <a:rPr lang="el-GR"/>
              <a:t/>
            </a: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pPr>
            <a:endParaRPr b="0" lang="el-GR" sz="1800" spc="-1" strike="noStrike">
              <a:solidFill>
                <a:schemeClr val="dk1"/>
              </a:solidFill>
              <a:latin typeface="Arial"/>
            </a:endParaRPr>
          </a:p>
        </p:txBody>
      </p:sp>
      <p:sp>
        <p:nvSpPr>
          <p:cNvPr id="64"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65"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66" name="PlaceHolder 4"/>
          <p:cNvSpPr>
            <a:spLocks noGrp="1"/>
          </p:cNvSpPr>
          <p:nvPr>
            <p:ph/>
          </p:nvPr>
        </p:nvSpPr>
        <p:spPr>
          <a:xfrm>
            <a:off x="457200" y="3682080"/>
            <a:ext cx="822924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9C126160-93FB-4888-B743-5431F887028A}" type="slidenum">
              <a:t>&lt;#&gt;</a:t>
            </a:fld>
          </a:p>
        </p:txBody>
      </p:sp>
      <p:sp>
        <p:nvSpPr>
          <p:cNvPr id="8" name="PlaceHolder 7"/>
          <p:cNvSpPr>
            <a:spLocks noGrp="1"/>
          </p:cNvSpPr>
          <p:nvPr>
            <p:ph type="dt" idx="6"/>
          </p:nvPr>
        </p:nvSpPr>
        <p:spPr/>
        <p:txBody>
          <a:bodyPr/>
          <a:p>
            <a:r>
              <a:rPr lang="el-GR"/>
              <a:t/>
            </a: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pPr>
            <a:endParaRPr b="0" lang="el-GR" sz="1800" spc="-1" strike="noStrike">
              <a:solidFill>
                <a:schemeClr val="dk1"/>
              </a:solidFill>
              <a:latin typeface="Arial"/>
            </a:endParaRPr>
          </a:p>
        </p:txBody>
      </p:sp>
      <p:sp>
        <p:nvSpPr>
          <p:cNvPr id="68" name="PlaceHolder 2"/>
          <p:cNvSpPr>
            <a:spLocks noGrp="1"/>
          </p:cNvSpPr>
          <p:nvPr>
            <p:ph/>
          </p:nvPr>
        </p:nvSpPr>
        <p:spPr>
          <a:xfrm>
            <a:off x="457200" y="1604520"/>
            <a:ext cx="822924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69" name="PlaceHolder 3"/>
          <p:cNvSpPr>
            <a:spLocks noGrp="1"/>
          </p:cNvSpPr>
          <p:nvPr>
            <p:ph/>
          </p:nvPr>
        </p:nvSpPr>
        <p:spPr>
          <a:xfrm>
            <a:off x="457200" y="3682080"/>
            <a:ext cx="822924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5" name="PlaceHolder 4"/>
          <p:cNvSpPr>
            <a:spLocks noGrp="1"/>
          </p:cNvSpPr>
          <p:nvPr>
            <p:ph type="ftr" idx="4"/>
          </p:nvPr>
        </p:nvSpPr>
        <p:spPr/>
        <p:txBody>
          <a:bodyPr/>
          <a:p>
            <a:r>
              <a:t>Footer</a:t>
            </a:r>
          </a:p>
        </p:txBody>
      </p:sp>
      <p:sp>
        <p:nvSpPr>
          <p:cNvPr id="6" name="PlaceHolder 5"/>
          <p:cNvSpPr>
            <a:spLocks noGrp="1"/>
          </p:cNvSpPr>
          <p:nvPr>
            <p:ph type="sldNum" idx="5"/>
          </p:nvPr>
        </p:nvSpPr>
        <p:spPr/>
        <p:txBody>
          <a:bodyPr/>
          <a:p>
            <a:fld id="{41CF9147-B113-453E-8375-31909559011F}" type="slidenum">
              <a:t>&lt;#&gt;</a:t>
            </a:fld>
          </a:p>
        </p:txBody>
      </p:sp>
      <p:sp>
        <p:nvSpPr>
          <p:cNvPr id="7" name="PlaceHolder 6"/>
          <p:cNvSpPr>
            <a:spLocks noGrp="1"/>
          </p:cNvSpPr>
          <p:nvPr>
            <p:ph type="dt" idx="6"/>
          </p:nvPr>
        </p:nvSpPr>
        <p:spPr/>
        <p:txBody>
          <a:bodyPr/>
          <a:p>
            <a:r>
              <a:rPr lang="el-GR"/>
              <a:t/>
            </a: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pPr>
            <a:endParaRPr b="0" lang="el-GR" sz="1800" spc="-1" strike="noStrike">
              <a:solidFill>
                <a:schemeClr val="dk1"/>
              </a:solidFill>
              <a:latin typeface="Arial"/>
            </a:endParaRPr>
          </a:p>
        </p:txBody>
      </p:sp>
      <p:sp>
        <p:nvSpPr>
          <p:cNvPr id="71"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72"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73"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74" name="PlaceHolder 5"/>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7" name="PlaceHolder 6"/>
          <p:cNvSpPr>
            <a:spLocks noGrp="1"/>
          </p:cNvSpPr>
          <p:nvPr>
            <p:ph type="ftr" idx="4"/>
          </p:nvPr>
        </p:nvSpPr>
        <p:spPr/>
        <p:txBody>
          <a:bodyPr/>
          <a:p>
            <a:r>
              <a:t>Footer</a:t>
            </a:r>
          </a:p>
        </p:txBody>
      </p:sp>
      <p:sp>
        <p:nvSpPr>
          <p:cNvPr id="8" name="PlaceHolder 7"/>
          <p:cNvSpPr>
            <a:spLocks noGrp="1"/>
          </p:cNvSpPr>
          <p:nvPr>
            <p:ph type="sldNum" idx="5"/>
          </p:nvPr>
        </p:nvSpPr>
        <p:spPr/>
        <p:txBody>
          <a:bodyPr/>
          <a:p>
            <a:fld id="{0C4F051E-9D85-4BBE-8CB0-C91333A49D8D}" type="slidenum">
              <a:t>&lt;#&gt;</a:t>
            </a:fld>
          </a:p>
        </p:txBody>
      </p:sp>
      <p:sp>
        <p:nvSpPr>
          <p:cNvPr id="9" name="PlaceHolder 8"/>
          <p:cNvSpPr>
            <a:spLocks noGrp="1"/>
          </p:cNvSpPr>
          <p:nvPr>
            <p:ph type="dt" idx="6"/>
          </p:nvPr>
        </p:nvSpPr>
        <p:spPr/>
        <p:txBody>
          <a:bodyPr/>
          <a:p>
            <a:r>
              <a:rPr lang="el-GR"/>
              <a:t/>
            </a: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pPr>
            <a:endParaRPr b="0" lang="el-GR" sz="1800" spc="-1" strike="noStrike">
              <a:solidFill>
                <a:schemeClr val="dk1"/>
              </a:solidFill>
              <a:latin typeface="Arial"/>
            </a:endParaRPr>
          </a:p>
        </p:txBody>
      </p:sp>
      <p:sp>
        <p:nvSpPr>
          <p:cNvPr id="76" name="PlaceHolder 2"/>
          <p:cNvSpPr>
            <a:spLocks noGrp="1"/>
          </p:cNvSpPr>
          <p:nvPr>
            <p:ph/>
          </p:nvPr>
        </p:nvSpPr>
        <p:spPr>
          <a:xfrm>
            <a:off x="457200" y="1604520"/>
            <a:ext cx="26496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77" name="PlaceHolder 3"/>
          <p:cNvSpPr>
            <a:spLocks noGrp="1"/>
          </p:cNvSpPr>
          <p:nvPr>
            <p:ph/>
          </p:nvPr>
        </p:nvSpPr>
        <p:spPr>
          <a:xfrm>
            <a:off x="3239640" y="1604520"/>
            <a:ext cx="26496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78" name="PlaceHolder 4"/>
          <p:cNvSpPr>
            <a:spLocks noGrp="1"/>
          </p:cNvSpPr>
          <p:nvPr>
            <p:ph/>
          </p:nvPr>
        </p:nvSpPr>
        <p:spPr>
          <a:xfrm>
            <a:off x="6022080" y="1604520"/>
            <a:ext cx="26496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79" name="PlaceHolder 5"/>
          <p:cNvSpPr>
            <a:spLocks noGrp="1"/>
          </p:cNvSpPr>
          <p:nvPr>
            <p:ph/>
          </p:nvPr>
        </p:nvSpPr>
        <p:spPr>
          <a:xfrm>
            <a:off x="457200" y="3682080"/>
            <a:ext cx="26496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80" name="PlaceHolder 6"/>
          <p:cNvSpPr>
            <a:spLocks noGrp="1"/>
          </p:cNvSpPr>
          <p:nvPr>
            <p:ph/>
          </p:nvPr>
        </p:nvSpPr>
        <p:spPr>
          <a:xfrm>
            <a:off x="3239640" y="3682080"/>
            <a:ext cx="26496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81" name="PlaceHolder 7"/>
          <p:cNvSpPr>
            <a:spLocks noGrp="1"/>
          </p:cNvSpPr>
          <p:nvPr>
            <p:ph/>
          </p:nvPr>
        </p:nvSpPr>
        <p:spPr>
          <a:xfrm>
            <a:off x="6022080" y="3682080"/>
            <a:ext cx="26496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9" name="PlaceHolder 8"/>
          <p:cNvSpPr>
            <a:spLocks noGrp="1"/>
          </p:cNvSpPr>
          <p:nvPr>
            <p:ph type="ftr" idx="4"/>
          </p:nvPr>
        </p:nvSpPr>
        <p:spPr/>
        <p:txBody>
          <a:bodyPr/>
          <a:p>
            <a:r>
              <a:t>Footer</a:t>
            </a:r>
          </a:p>
        </p:txBody>
      </p:sp>
      <p:sp>
        <p:nvSpPr>
          <p:cNvPr id="10" name="PlaceHolder 9"/>
          <p:cNvSpPr>
            <a:spLocks noGrp="1"/>
          </p:cNvSpPr>
          <p:nvPr>
            <p:ph type="sldNum" idx="5"/>
          </p:nvPr>
        </p:nvSpPr>
        <p:spPr/>
        <p:txBody>
          <a:bodyPr/>
          <a:p>
            <a:fld id="{197D199E-8B80-43AC-9C7B-31683F68D5C1}" type="slidenum">
              <a:t>&lt;#&gt;</a:t>
            </a:fld>
          </a:p>
        </p:txBody>
      </p:sp>
      <p:sp>
        <p:nvSpPr>
          <p:cNvPr id="11" name="PlaceHolder 10"/>
          <p:cNvSpPr>
            <a:spLocks noGrp="1"/>
          </p:cNvSpPr>
          <p:nvPr>
            <p:ph type="dt" idx="6"/>
          </p:nvPr>
        </p:nvSpPr>
        <p:spPr/>
        <p:txBody>
          <a:bodyPr/>
          <a:p>
            <a:r>
              <a:rPr lang="el-GR"/>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pPr>
            <a:endParaRPr b="0" lang="el-GR" sz="1800" spc="-1" strike="noStrike">
              <a:solidFill>
                <a:schemeClr val="dk1"/>
              </a:solidFill>
              <a:latin typeface="Arial"/>
            </a:endParaRPr>
          </a:p>
        </p:txBody>
      </p:sp>
      <p:sp>
        <p:nvSpPr>
          <p:cNvPr id="8"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BF789564-B16E-46CE-B57B-D38E784BF3B7}" type="slidenum">
              <a:t>&lt;#&gt;</a:t>
            </a:fld>
          </a:p>
        </p:txBody>
      </p:sp>
      <p:sp>
        <p:nvSpPr>
          <p:cNvPr id="6" name="PlaceHolder 5"/>
          <p:cNvSpPr>
            <a:spLocks noGrp="1"/>
          </p:cNvSpPr>
          <p:nvPr>
            <p:ph type="dt" idx="3"/>
          </p:nvPr>
        </p:nvSpPr>
        <p:spPr/>
        <p:txBody>
          <a:bodyPr/>
          <a:p>
            <a:r>
              <a:rPr lang="el-GR"/>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pPr>
            <a:endParaRPr b="0" lang="el-GR" sz="1800" spc="-1" strike="noStrike">
              <a:solidFill>
                <a:schemeClr val="dk1"/>
              </a:solidFill>
              <a:latin typeface="Arial"/>
            </a:endParaRPr>
          </a:p>
        </p:txBody>
      </p:sp>
      <p:sp>
        <p:nvSpPr>
          <p:cNvPr id="10"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11"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24EBA33B-D939-47C3-B5EE-3D596E51C6FB}" type="slidenum">
              <a:t>&lt;#&gt;</a:t>
            </a:fld>
          </a:p>
        </p:txBody>
      </p:sp>
      <p:sp>
        <p:nvSpPr>
          <p:cNvPr id="7" name="PlaceHolder 6"/>
          <p:cNvSpPr>
            <a:spLocks noGrp="1"/>
          </p:cNvSpPr>
          <p:nvPr>
            <p:ph type="dt" idx="3"/>
          </p:nvPr>
        </p:nvSpPr>
        <p:spPr/>
        <p:txBody>
          <a:bodyPr/>
          <a:p>
            <a:r>
              <a:rPr lang="el-GR"/>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pPr>
            <a:endParaRPr b="0" lang="el-GR" sz="1800" spc="-1" strike="noStrike">
              <a:solidFill>
                <a:schemeClr val="dk1"/>
              </a:solidFill>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EF727CEB-176F-444D-8557-76E922DED060}" type="slidenum">
              <a:t>&lt;#&gt;</a:t>
            </a:fld>
          </a:p>
        </p:txBody>
      </p:sp>
      <p:sp>
        <p:nvSpPr>
          <p:cNvPr id="5" name="PlaceHolder 4"/>
          <p:cNvSpPr>
            <a:spLocks noGrp="1"/>
          </p:cNvSpPr>
          <p:nvPr>
            <p:ph type="dt" idx="3"/>
          </p:nvPr>
        </p:nvSpPr>
        <p:spPr/>
        <p:txBody>
          <a:bodyPr/>
          <a:p>
            <a:r>
              <a:rPr lang="el-GR"/>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273600"/>
            <a:ext cx="8229240" cy="5307840"/>
          </a:xfrm>
          <a:prstGeom prst="rect">
            <a:avLst/>
          </a:prstGeom>
          <a:noFill/>
          <a:ln w="0">
            <a:noFill/>
          </a:ln>
        </p:spPr>
        <p:txBody>
          <a:bodyPr lIns="0" rIns="0" tIns="0" bIns="0" anchor="ctr">
            <a:noAutofit/>
          </a:bodyPr>
          <a:p>
            <a:pPr algn="ctr"/>
            <a:endParaRPr b="0" lang="el-GR" sz="3200" spc="-1" strike="noStrike">
              <a:solidFill>
                <a:srgbClr val="000000"/>
              </a:solidFill>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4C858365-5265-435B-93A8-583174AAEFDF}" type="slidenum">
              <a:t>&lt;#&gt;</a:t>
            </a:fld>
          </a:p>
        </p:txBody>
      </p:sp>
      <p:sp>
        <p:nvSpPr>
          <p:cNvPr id="5" name="PlaceHolder 4"/>
          <p:cNvSpPr>
            <a:spLocks noGrp="1"/>
          </p:cNvSpPr>
          <p:nvPr>
            <p:ph type="dt" idx="3"/>
          </p:nvPr>
        </p:nvSpPr>
        <p:spPr/>
        <p:txBody>
          <a:bodyPr/>
          <a:p>
            <a:r>
              <a:rPr lang="el-GR"/>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pPr>
            <a:endParaRPr b="0" lang="el-GR" sz="1800" spc="-1" strike="noStrike">
              <a:solidFill>
                <a:schemeClr val="dk1"/>
              </a:solidFill>
              <a:latin typeface="Arial"/>
            </a:endParaRPr>
          </a:p>
        </p:txBody>
      </p:sp>
      <p:sp>
        <p:nvSpPr>
          <p:cNvPr id="15"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16"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17"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0B7672B2-77E4-4DBE-A0D0-B56B0D0FDB53}" type="slidenum">
              <a:t>&lt;#&gt;</a:t>
            </a:fld>
          </a:p>
        </p:txBody>
      </p:sp>
      <p:sp>
        <p:nvSpPr>
          <p:cNvPr id="8" name="PlaceHolder 7"/>
          <p:cNvSpPr>
            <a:spLocks noGrp="1"/>
          </p:cNvSpPr>
          <p:nvPr>
            <p:ph type="dt" idx="3"/>
          </p:nvPr>
        </p:nvSpPr>
        <p:spPr/>
        <p:txBody>
          <a:bodyPr/>
          <a:p>
            <a:r>
              <a:rPr lang="el-GR"/>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pPr>
            <a:endParaRPr b="0" lang="el-GR" sz="1800" spc="-1" strike="noStrike">
              <a:solidFill>
                <a:schemeClr val="dk1"/>
              </a:solidFill>
              <a:latin typeface="Arial"/>
            </a:endParaRPr>
          </a:p>
        </p:txBody>
      </p:sp>
      <p:sp>
        <p:nvSpPr>
          <p:cNvPr id="19"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20"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21" name="PlaceHolder 4"/>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EC4E33D1-070C-4C1C-8F28-F477ADC662F3}" type="slidenum">
              <a:t>&lt;#&gt;</a:t>
            </a:fld>
          </a:p>
        </p:txBody>
      </p:sp>
      <p:sp>
        <p:nvSpPr>
          <p:cNvPr id="8" name="PlaceHolder 7"/>
          <p:cNvSpPr>
            <a:spLocks noGrp="1"/>
          </p:cNvSpPr>
          <p:nvPr>
            <p:ph type="dt" idx="3"/>
          </p:nvPr>
        </p:nvSpPr>
        <p:spPr/>
        <p:txBody>
          <a:bodyPr/>
          <a:p>
            <a:r>
              <a:rPr lang="el-GR"/>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pPr>
            <a:endParaRPr b="0" lang="el-GR" sz="1800" spc="-1" strike="noStrike">
              <a:solidFill>
                <a:schemeClr val="dk1"/>
              </a:solidFill>
              <a:latin typeface="Arial"/>
            </a:endParaRPr>
          </a:p>
        </p:txBody>
      </p:sp>
      <p:sp>
        <p:nvSpPr>
          <p:cNvPr id="23"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24"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25" name="PlaceHolder 4"/>
          <p:cNvSpPr>
            <a:spLocks noGrp="1"/>
          </p:cNvSpPr>
          <p:nvPr>
            <p:ph/>
          </p:nvPr>
        </p:nvSpPr>
        <p:spPr>
          <a:xfrm>
            <a:off x="457200" y="3682080"/>
            <a:ext cx="8229240" cy="1896840"/>
          </a:xfrm>
          <a:prstGeom prst="rect">
            <a:avLst/>
          </a:prstGeom>
          <a:noFill/>
          <a:ln w="0">
            <a:noFill/>
          </a:ln>
        </p:spPr>
        <p:txBody>
          <a:bodyPr lIns="0" rIns="0" tIns="0" bIns="0" anchor="t">
            <a:normAutofit/>
          </a:bodyPr>
          <a:p>
            <a:pPr indent="0">
              <a:lnSpc>
                <a:spcPct val="90000"/>
              </a:lnSpc>
              <a:spcBef>
                <a:spcPts val="1417"/>
              </a:spcBef>
              <a:buNone/>
            </a:pPr>
            <a:endParaRPr b="0" lang="el-GR" sz="2800" spc="-1" strike="noStrike">
              <a:solidFill>
                <a:schemeClr val="dk1"/>
              </a:solidFill>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7077404D-5422-43D5-A621-33C1308CB363}" type="slidenum">
              <a:t>&lt;#&gt;</a:t>
            </a:fld>
          </a:p>
        </p:txBody>
      </p:sp>
      <p:sp>
        <p:nvSpPr>
          <p:cNvPr id="8" name="PlaceHolder 7"/>
          <p:cNvSpPr>
            <a:spLocks noGrp="1"/>
          </p:cNvSpPr>
          <p:nvPr>
            <p:ph type="dt" idx="3"/>
          </p:nvPr>
        </p:nvSpPr>
        <p:spPr/>
        <p:txBody>
          <a:bodyPr/>
          <a:p>
            <a:r>
              <a:rPr lang="el-GR"/>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daefc3"/>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57200" y="274680"/>
            <a:ext cx="8228880" cy="1142280"/>
          </a:xfrm>
          <a:prstGeom prst="rect">
            <a:avLst/>
          </a:prstGeom>
          <a:noFill/>
          <a:ln w="0">
            <a:noFill/>
          </a:ln>
        </p:spPr>
        <p:txBody>
          <a:bodyPr lIns="0" rIns="0" tIns="0" bIns="0" anchor="ctr">
            <a:noAutofit/>
          </a:bodyPr>
          <a:p>
            <a:pPr indent="0">
              <a:buNone/>
            </a:pPr>
            <a:r>
              <a:rPr b="0" lang="el-GR" sz="4400" spc="-1" strike="noStrike">
                <a:solidFill>
                  <a:schemeClr val="dk1"/>
                </a:solidFill>
                <a:latin typeface="Arial"/>
              </a:rPr>
              <a:t>Πατήστε για επεξεργασία της μορφής κειμένου του τίτλου</a:t>
            </a:r>
            <a:endParaRPr b="0" lang="el-GR" sz="4400" spc="-1" strike="noStrike">
              <a:solidFill>
                <a:schemeClr val="dk1"/>
              </a:solidFill>
              <a:latin typeface="Arial"/>
            </a:endParaRPr>
          </a:p>
        </p:txBody>
      </p:sp>
      <p:sp>
        <p:nvSpPr>
          <p:cNvPr id="1" name="PlaceHolder 2"/>
          <p:cNvSpPr>
            <a:spLocks noGrp="1"/>
          </p:cNvSpPr>
          <p:nvPr>
            <p:ph type="ftr" idx="1"/>
          </p:nvPr>
        </p:nvSpPr>
        <p:spPr>
          <a:xfrm>
            <a:off x="3124080" y="6356520"/>
            <a:ext cx="2894760" cy="364320"/>
          </a:xfrm>
          <a:prstGeom prst="rect">
            <a:avLst/>
          </a:prstGeom>
          <a:noFill/>
          <a:ln w="0">
            <a:noFill/>
          </a:ln>
        </p:spPr>
        <p:txBody>
          <a:bodyPr lIns="90000" rIns="90000" tIns="45000" bIns="45000" anchor="ctr">
            <a:noAutofit/>
          </a:bodyPr>
          <a:lstStyle>
            <a:lvl1pPr indent="0" algn="ctr" defTabSz="914400">
              <a:lnSpc>
                <a:spcPct val="100000"/>
              </a:lnSpc>
              <a:buNone/>
              <a:tabLst>
                <a:tab algn="l" pos="0"/>
              </a:tabLst>
              <a:defRPr b="0" lang="el-GR" sz="1200" spc="-1" strike="noStrike">
                <a:solidFill>
                  <a:srgbClr val="544668"/>
                </a:solidFill>
                <a:latin typeface="Calibri"/>
                <a:ea typeface="DejaVu Sans"/>
              </a:defRPr>
            </a:lvl1pPr>
          </a:lstStyle>
          <a:p>
            <a:pPr indent="0" algn="ctr" defTabSz="914400">
              <a:lnSpc>
                <a:spcPct val="100000"/>
              </a:lnSpc>
              <a:buNone/>
              <a:tabLst>
                <a:tab algn="l" pos="0"/>
              </a:tabLst>
            </a:pPr>
            <a:r>
              <a:rPr b="0" lang="el-GR" sz="1200" spc="-1" strike="noStrike">
                <a:solidFill>
                  <a:srgbClr val="544668"/>
                </a:solidFill>
                <a:latin typeface="Calibri"/>
                <a:ea typeface="DejaVu Sans"/>
              </a:rPr>
              <a:t> </a:t>
            </a:r>
            <a:endParaRPr b="0" lang="el-GR" sz="1200" spc="-1" strike="noStrike">
              <a:solidFill>
                <a:srgbClr val="000000"/>
              </a:solidFill>
              <a:latin typeface="Times New Roman"/>
            </a:endParaRPr>
          </a:p>
        </p:txBody>
      </p:sp>
      <p:sp>
        <p:nvSpPr>
          <p:cNvPr id="2" name="PlaceHolder 3"/>
          <p:cNvSpPr>
            <a:spLocks noGrp="1"/>
          </p:cNvSpPr>
          <p:nvPr>
            <p:ph type="sldNum" idx="2"/>
          </p:nvPr>
        </p:nvSpPr>
        <p:spPr>
          <a:xfrm>
            <a:off x="6553080" y="6356520"/>
            <a:ext cx="2133000" cy="364320"/>
          </a:xfrm>
          <a:prstGeom prst="rect">
            <a:avLst/>
          </a:prstGeom>
          <a:noFill/>
          <a:ln w="0">
            <a:noFill/>
          </a:ln>
        </p:spPr>
        <p:txBody>
          <a:bodyPr lIns="90000" rIns="90000" tIns="45000" bIns="45000" anchor="ctr">
            <a:noAutofit/>
          </a:bodyPr>
          <a:lstStyle>
            <a:lvl1pPr indent="0" algn="r" defTabSz="914400">
              <a:lnSpc>
                <a:spcPct val="100000"/>
              </a:lnSpc>
              <a:buNone/>
              <a:tabLst>
                <a:tab algn="l" pos="0"/>
              </a:tabLst>
              <a:defRPr b="1" lang="el-GR" sz="2400" spc="-1" strike="noStrike">
                <a:solidFill>
                  <a:schemeClr val="accent4">
                    <a:lumMod val="50000"/>
                  </a:schemeClr>
                </a:solidFill>
                <a:latin typeface="Calibri"/>
                <a:ea typeface="DejaVu Sans"/>
              </a:defRPr>
            </a:lvl1pPr>
          </a:lstStyle>
          <a:p>
            <a:pPr indent="0" algn="r" defTabSz="914400">
              <a:lnSpc>
                <a:spcPct val="100000"/>
              </a:lnSpc>
              <a:buNone/>
              <a:tabLst>
                <a:tab algn="l" pos="0"/>
              </a:tabLst>
            </a:pPr>
            <a:fld id="{8B1ACDC8-202A-4EA0-97DF-E552CE112DDE}" type="slidenum">
              <a:rPr b="1" lang="el-GR" sz="2400" spc="-1" strike="noStrike">
                <a:solidFill>
                  <a:schemeClr val="accent4">
                    <a:lumMod val="50000"/>
                  </a:schemeClr>
                </a:solidFill>
                <a:latin typeface="Calibri"/>
                <a:ea typeface="DejaVu Sans"/>
              </a:rPr>
              <a:t>1</a:t>
            </a:fld>
            <a:endParaRPr b="0" lang="el-GR" sz="2400" spc="-1" strike="noStrike">
              <a:solidFill>
                <a:srgbClr val="000000"/>
              </a:solidFill>
              <a:latin typeface="Times New Roman"/>
            </a:endParaRPr>
          </a:p>
        </p:txBody>
      </p:sp>
      <p:sp>
        <p:nvSpPr>
          <p:cNvPr id="3" name="PlaceHolder 4"/>
          <p:cNvSpPr>
            <a:spLocks noGrp="1"/>
          </p:cNvSpPr>
          <p:nvPr>
            <p:ph type="dt" idx="3"/>
          </p:nvPr>
        </p:nvSpPr>
        <p:spPr>
          <a:xfrm>
            <a:off x="457200" y="6356520"/>
            <a:ext cx="2133000" cy="364320"/>
          </a:xfrm>
          <a:prstGeom prst="rect">
            <a:avLst/>
          </a:prstGeom>
          <a:noFill/>
          <a:ln w="0">
            <a:noFill/>
          </a:ln>
        </p:spPr>
        <p:txBody>
          <a:bodyPr lIns="90000" rIns="90000" tIns="45000" bIns="45000" anchor="ctr">
            <a:noAutofit/>
          </a:bodyPr>
          <a:lstStyle>
            <a:lvl1pPr indent="0">
              <a:buNone/>
              <a:defRPr b="0" lang="el-GR" sz="1400" spc="-1" strike="noStrike">
                <a:solidFill>
                  <a:srgbClr val="000000"/>
                </a:solidFill>
                <a:latin typeface="Times New Roman"/>
              </a:defRPr>
            </a:lvl1pPr>
          </a:lstStyle>
          <a:p>
            <a:pPr indent="0">
              <a:buNone/>
            </a:pPr>
            <a:r>
              <a:rPr b="0" lang="el-GR" sz="1400" spc="-1" strike="noStrike">
                <a:solidFill>
                  <a:srgbClr val="000000"/>
                </a:solidFill>
                <a:latin typeface="Times New Roman"/>
              </a:rPr>
              <a:t> </a:t>
            </a:r>
            <a:endParaRPr b="0" lang="el-GR" sz="1400" spc="-1" strike="noStrike">
              <a:solidFill>
                <a:srgbClr val="000000"/>
              </a:solidFill>
              <a:latin typeface="Times New Roman"/>
            </a:endParaRPr>
          </a:p>
        </p:txBody>
      </p:sp>
      <p:sp>
        <p:nvSpPr>
          <p:cNvPr id="4"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el-GR" sz="2800" spc="-1" strike="noStrike">
                <a:solidFill>
                  <a:schemeClr val="dk1"/>
                </a:solidFill>
                <a:latin typeface="Arial"/>
              </a:rPr>
              <a:t>Πατήστε για επεξεργασία της μορφής κειμένου διάρθρωσης</a:t>
            </a:r>
            <a:endParaRPr b="0" lang="el-GR" sz="2800" spc="-1" strike="noStrike">
              <a:solidFill>
                <a:schemeClr val="dk1"/>
              </a:solidFill>
              <a:latin typeface="Arial"/>
            </a:endParaRPr>
          </a:p>
          <a:p>
            <a:pPr lvl="1" marL="864000" indent="-324000">
              <a:lnSpc>
                <a:spcPct val="90000"/>
              </a:lnSpc>
              <a:spcBef>
                <a:spcPts val="1134"/>
              </a:spcBef>
              <a:buClr>
                <a:srgbClr val="000000"/>
              </a:buClr>
              <a:buSzPct val="75000"/>
              <a:buFont typeface="Symbol" charset="2"/>
              <a:buChar char=""/>
            </a:pPr>
            <a:r>
              <a:rPr b="0" lang="el-GR" sz="2000" spc="-1" strike="noStrike">
                <a:solidFill>
                  <a:schemeClr val="dk1"/>
                </a:solidFill>
                <a:latin typeface="Arial"/>
              </a:rPr>
              <a:t>Δεύτερο επίπεδο διάρθρωσης</a:t>
            </a:r>
            <a:endParaRPr b="0" lang="el-GR" sz="2000" spc="-1" strike="noStrike">
              <a:solidFill>
                <a:schemeClr val="dk1"/>
              </a:solidFill>
              <a:latin typeface="Arial"/>
            </a:endParaRPr>
          </a:p>
          <a:p>
            <a:pPr lvl="2" marL="1296000" indent="-288000">
              <a:lnSpc>
                <a:spcPct val="90000"/>
              </a:lnSpc>
              <a:spcBef>
                <a:spcPts val="850"/>
              </a:spcBef>
              <a:buClr>
                <a:srgbClr val="000000"/>
              </a:buClr>
              <a:buSzPct val="45000"/>
              <a:buFont typeface="Wingdings" charset="2"/>
              <a:buChar char=""/>
            </a:pPr>
            <a:r>
              <a:rPr b="0" lang="el-GR" sz="1800" spc="-1" strike="noStrike">
                <a:solidFill>
                  <a:schemeClr val="dk1"/>
                </a:solidFill>
                <a:latin typeface="Arial"/>
              </a:rPr>
              <a:t>Τρίτο επίπεδο διάρθρωσης</a:t>
            </a:r>
            <a:endParaRPr b="0" lang="el-GR" sz="1800" spc="-1" strike="noStrike">
              <a:solidFill>
                <a:schemeClr val="dk1"/>
              </a:solidFill>
              <a:latin typeface="Arial"/>
            </a:endParaRPr>
          </a:p>
          <a:p>
            <a:pPr lvl="3" marL="1728000" indent="-216000">
              <a:lnSpc>
                <a:spcPct val="90000"/>
              </a:lnSpc>
              <a:spcBef>
                <a:spcPts val="567"/>
              </a:spcBef>
              <a:buClr>
                <a:srgbClr val="000000"/>
              </a:buClr>
              <a:buSzPct val="75000"/>
              <a:buFont typeface="Symbol" charset="2"/>
              <a:buChar char=""/>
            </a:pPr>
            <a:r>
              <a:rPr b="0" lang="el-GR" sz="1800" spc="-1" strike="noStrike">
                <a:solidFill>
                  <a:schemeClr val="dk1"/>
                </a:solidFill>
                <a:latin typeface="Arial"/>
              </a:rPr>
              <a:t>Τέταρτο επίπεδο διάρθρωσης</a:t>
            </a:r>
            <a:endParaRPr b="0" lang="el-GR" sz="1800" spc="-1" strike="noStrike">
              <a:solidFill>
                <a:schemeClr val="dk1"/>
              </a:solidFill>
              <a:latin typeface="Arial"/>
            </a:endParaRPr>
          </a:p>
          <a:p>
            <a:pPr lvl="4" marL="2160000" indent="-216000">
              <a:lnSpc>
                <a:spcPct val="90000"/>
              </a:lnSpc>
              <a:spcBef>
                <a:spcPts val="283"/>
              </a:spcBef>
              <a:buClr>
                <a:srgbClr val="000000"/>
              </a:buClr>
              <a:buSzPct val="45000"/>
              <a:buFont typeface="Wingdings" charset="2"/>
              <a:buChar char=""/>
            </a:pPr>
            <a:r>
              <a:rPr b="0" lang="el-GR" sz="2000" spc="-1" strike="noStrike">
                <a:solidFill>
                  <a:schemeClr val="dk1"/>
                </a:solidFill>
                <a:latin typeface="Arial"/>
              </a:rPr>
              <a:t>Πέμπτο επίπεδο διάρθρωσης</a:t>
            </a:r>
            <a:endParaRPr b="0" lang="el-GR" sz="2000" spc="-1" strike="noStrike">
              <a:solidFill>
                <a:schemeClr val="dk1"/>
              </a:solidFill>
              <a:latin typeface="Arial"/>
            </a:endParaRPr>
          </a:p>
          <a:p>
            <a:pPr lvl="5" marL="2592000" indent="-216000">
              <a:lnSpc>
                <a:spcPct val="90000"/>
              </a:lnSpc>
              <a:spcBef>
                <a:spcPts val="283"/>
              </a:spcBef>
              <a:buClr>
                <a:srgbClr val="000000"/>
              </a:buClr>
              <a:buSzPct val="45000"/>
              <a:buFont typeface="Wingdings" charset="2"/>
              <a:buChar char=""/>
            </a:pPr>
            <a:r>
              <a:rPr b="0" lang="el-GR" sz="2000" spc="-1" strike="noStrike">
                <a:solidFill>
                  <a:schemeClr val="dk1"/>
                </a:solidFill>
                <a:latin typeface="Arial"/>
              </a:rPr>
              <a:t>Έκτο επίπεδο διάρθρωσης</a:t>
            </a:r>
            <a:endParaRPr b="0" lang="el-GR" sz="2000" spc="-1" strike="noStrike">
              <a:solidFill>
                <a:schemeClr val="dk1"/>
              </a:solidFill>
              <a:latin typeface="Arial"/>
            </a:endParaRPr>
          </a:p>
          <a:p>
            <a:pPr lvl="6" marL="3024000" indent="-216000">
              <a:lnSpc>
                <a:spcPct val="90000"/>
              </a:lnSpc>
              <a:spcBef>
                <a:spcPts val="283"/>
              </a:spcBef>
              <a:buClr>
                <a:srgbClr val="000000"/>
              </a:buClr>
              <a:buSzPct val="45000"/>
              <a:buFont typeface="Wingdings" charset="2"/>
              <a:buChar char=""/>
            </a:pPr>
            <a:r>
              <a:rPr b="0" lang="el-GR" sz="2000" spc="-1" strike="noStrike">
                <a:solidFill>
                  <a:schemeClr val="dk1"/>
                </a:solidFill>
                <a:latin typeface="Arial"/>
              </a:rPr>
              <a:t>Έβδομο επίπεδο διάρθρωσης</a:t>
            </a:r>
            <a:endParaRPr b="0" lang="el-GR" sz="2000" spc="-1" strike="noStrike">
              <a:solidFill>
                <a:schemeClr val="dk1"/>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daefc3"/>
        </a:solidFill>
      </p:bgPr>
    </p:bg>
    <p:spTree>
      <p:nvGrpSpPr>
        <p:cNvPr id="1" name=""/>
        <p:cNvGrpSpPr/>
        <p:nvPr/>
      </p:nvGrpSpPr>
      <p:grpSpPr>
        <a:xfrm>
          <a:off x="0" y="0"/>
          <a:ext cx="0" cy="0"/>
          <a:chOff x="0" y="0"/>
          <a:chExt cx="0" cy="0"/>
        </a:xfrm>
      </p:grpSpPr>
      <p:sp>
        <p:nvSpPr>
          <p:cNvPr id="41" name="PlaceHolder 1"/>
          <p:cNvSpPr>
            <a:spLocks noGrp="1"/>
          </p:cNvSpPr>
          <p:nvPr>
            <p:ph type="ftr" idx="4"/>
          </p:nvPr>
        </p:nvSpPr>
        <p:spPr>
          <a:xfrm>
            <a:off x="3124080" y="6356520"/>
            <a:ext cx="2894760" cy="364320"/>
          </a:xfrm>
          <a:prstGeom prst="rect">
            <a:avLst/>
          </a:prstGeom>
          <a:noFill/>
          <a:ln w="0">
            <a:noFill/>
          </a:ln>
        </p:spPr>
        <p:txBody>
          <a:bodyPr lIns="90000" rIns="90000" tIns="45000" bIns="45000" anchor="ctr">
            <a:noAutofit/>
          </a:bodyPr>
          <a:lstStyle>
            <a:lvl1pPr indent="0" algn="ctr" defTabSz="914400">
              <a:lnSpc>
                <a:spcPct val="100000"/>
              </a:lnSpc>
              <a:buNone/>
              <a:tabLst>
                <a:tab algn="l" pos="0"/>
              </a:tabLst>
              <a:defRPr b="0" lang="el-GR" sz="1200" spc="-1" strike="noStrike">
                <a:solidFill>
                  <a:srgbClr val="544668"/>
                </a:solidFill>
                <a:latin typeface="Calibri"/>
                <a:ea typeface="DejaVu Sans"/>
              </a:defRPr>
            </a:lvl1pPr>
          </a:lstStyle>
          <a:p>
            <a:pPr indent="0" algn="ctr" defTabSz="914400">
              <a:lnSpc>
                <a:spcPct val="100000"/>
              </a:lnSpc>
              <a:buNone/>
              <a:tabLst>
                <a:tab algn="l" pos="0"/>
              </a:tabLst>
            </a:pPr>
            <a:r>
              <a:rPr b="0" lang="el-GR" sz="1200" spc="-1" strike="noStrike">
                <a:solidFill>
                  <a:srgbClr val="544668"/>
                </a:solidFill>
                <a:latin typeface="Calibri"/>
                <a:ea typeface="DejaVu Sans"/>
              </a:rPr>
              <a:t>&lt;υποσέλιδο&gt;</a:t>
            </a:r>
            <a:endParaRPr b="0" lang="el-GR" sz="1200" spc="-1" strike="noStrike">
              <a:solidFill>
                <a:srgbClr val="000000"/>
              </a:solidFill>
              <a:latin typeface="Times New Roman"/>
            </a:endParaRPr>
          </a:p>
        </p:txBody>
      </p:sp>
      <p:sp>
        <p:nvSpPr>
          <p:cNvPr id="42" name="PlaceHolder 2"/>
          <p:cNvSpPr>
            <a:spLocks noGrp="1"/>
          </p:cNvSpPr>
          <p:nvPr>
            <p:ph type="sldNum" idx="5"/>
          </p:nvPr>
        </p:nvSpPr>
        <p:spPr>
          <a:xfrm>
            <a:off x="6553080" y="6356520"/>
            <a:ext cx="2133000" cy="364320"/>
          </a:xfrm>
          <a:prstGeom prst="rect">
            <a:avLst/>
          </a:prstGeom>
          <a:noFill/>
          <a:ln w="0">
            <a:noFill/>
          </a:ln>
        </p:spPr>
        <p:txBody>
          <a:bodyPr lIns="90000" rIns="90000" tIns="45000" bIns="45000" anchor="ctr">
            <a:noAutofit/>
          </a:bodyPr>
          <a:lstStyle>
            <a:lvl1pPr indent="0" algn="r" defTabSz="914400">
              <a:lnSpc>
                <a:spcPct val="100000"/>
              </a:lnSpc>
              <a:buNone/>
              <a:tabLst>
                <a:tab algn="l" pos="0"/>
              </a:tabLst>
              <a:defRPr b="1" lang="el-GR" sz="2400" spc="-1" strike="noStrike">
                <a:solidFill>
                  <a:srgbClr val="000000"/>
                </a:solidFill>
                <a:latin typeface="Calibri"/>
                <a:ea typeface="DejaVu Sans"/>
              </a:defRPr>
            </a:lvl1pPr>
          </a:lstStyle>
          <a:p>
            <a:pPr indent="0" algn="r" defTabSz="914400">
              <a:lnSpc>
                <a:spcPct val="100000"/>
              </a:lnSpc>
              <a:buNone/>
              <a:tabLst>
                <a:tab algn="l" pos="0"/>
              </a:tabLst>
            </a:pPr>
            <a:fld id="{CF5E6919-F342-48A2-A7F4-67652E649E7B}" type="slidenum">
              <a:rPr b="1" lang="el-GR" sz="2400" spc="-1" strike="noStrike">
                <a:solidFill>
                  <a:srgbClr val="000000"/>
                </a:solidFill>
                <a:latin typeface="Calibri"/>
                <a:ea typeface="DejaVu Sans"/>
              </a:rPr>
              <a:t>&lt;αριθμός&gt;</a:t>
            </a:fld>
            <a:endParaRPr b="0" lang="el-GR" sz="2400" spc="-1" strike="noStrike">
              <a:solidFill>
                <a:srgbClr val="000000"/>
              </a:solidFill>
              <a:latin typeface="Times New Roman"/>
            </a:endParaRPr>
          </a:p>
        </p:txBody>
      </p:sp>
      <p:sp>
        <p:nvSpPr>
          <p:cNvPr id="43" name="PlaceHolder 3"/>
          <p:cNvSpPr>
            <a:spLocks noGrp="1"/>
          </p:cNvSpPr>
          <p:nvPr>
            <p:ph type="dt" idx="6"/>
          </p:nvPr>
        </p:nvSpPr>
        <p:spPr>
          <a:xfrm>
            <a:off x="457200" y="6356520"/>
            <a:ext cx="2133000" cy="364320"/>
          </a:xfrm>
          <a:prstGeom prst="rect">
            <a:avLst/>
          </a:prstGeom>
          <a:noFill/>
          <a:ln w="0">
            <a:noFill/>
          </a:ln>
        </p:spPr>
        <p:txBody>
          <a:bodyPr lIns="90000" rIns="90000" tIns="45000" bIns="45000" anchor="ctr">
            <a:noAutofit/>
          </a:bodyPr>
          <a:lstStyle>
            <a:lvl1pPr indent="0">
              <a:buNone/>
              <a:defRPr b="0" lang="el-GR" sz="1400" spc="-1" strike="noStrike">
                <a:solidFill>
                  <a:srgbClr val="000000"/>
                </a:solidFill>
                <a:latin typeface="Times New Roman"/>
              </a:defRPr>
            </a:lvl1pPr>
          </a:lstStyle>
          <a:p>
            <a:pPr indent="0">
              <a:buNone/>
            </a:pPr>
            <a:r>
              <a:rPr b="0" lang="el-GR" sz="1400" spc="-1" strike="noStrike">
                <a:solidFill>
                  <a:srgbClr val="000000"/>
                </a:solidFill>
                <a:latin typeface="Times New Roman"/>
              </a:rPr>
              <a:t>&lt;ημερομηνία/ώρα&gt;</a:t>
            </a:r>
            <a:endParaRPr b="0" lang="el-GR" sz="1400" spc="-1" strike="noStrike">
              <a:solidFill>
                <a:srgbClr val="000000"/>
              </a:solidFill>
              <a:latin typeface="Times New Roman"/>
            </a:endParaRPr>
          </a:p>
        </p:txBody>
      </p:sp>
      <p:sp>
        <p:nvSpPr>
          <p:cNvPr id="44" name="PlaceHolder 4"/>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pPr>
            <a:r>
              <a:rPr b="0" lang="el-GR" sz="1800" spc="-1" strike="noStrike">
                <a:solidFill>
                  <a:schemeClr val="dk1"/>
                </a:solidFill>
                <a:latin typeface="Arial"/>
              </a:rPr>
              <a:t>Πατήστε για επεξεργασία της μορφής κειμένου του τίτλου</a:t>
            </a:r>
            <a:endParaRPr b="0" lang="el-GR" sz="1800" spc="-1" strike="noStrike">
              <a:solidFill>
                <a:schemeClr val="dk1"/>
              </a:solidFill>
              <a:latin typeface="Arial"/>
            </a:endParaRPr>
          </a:p>
        </p:txBody>
      </p:sp>
      <p:sp>
        <p:nvSpPr>
          <p:cNvPr id="45"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el-GR" sz="2800" spc="-1" strike="noStrike">
                <a:solidFill>
                  <a:schemeClr val="dk1"/>
                </a:solidFill>
                <a:latin typeface="Arial"/>
              </a:rPr>
              <a:t>Πατήστε για επεξεργασία της μορφής κειμένου διάρθρωσης</a:t>
            </a:r>
            <a:endParaRPr b="0" lang="el-GR" sz="2800" spc="-1" strike="noStrike">
              <a:solidFill>
                <a:schemeClr val="dk1"/>
              </a:solidFill>
              <a:latin typeface="Arial"/>
            </a:endParaRPr>
          </a:p>
          <a:p>
            <a:pPr lvl="1" marL="864000" indent="-324000">
              <a:lnSpc>
                <a:spcPct val="90000"/>
              </a:lnSpc>
              <a:spcBef>
                <a:spcPts val="1134"/>
              </a:spcBef>
              <a:buClr>
                <a:srgbClr val="000000"/>
              </a:buClr>
              <a:buSzPct val="75000"/>
              <a:buFont typeface="Symbol" charset="2"/>
              <a:buChar char=""/>
            </a:pPr>
            <a:r>
              <a:rPr b="0" lang="el-GR" sz="2000" spc="-1" strike="noStrike">
                <a:solidFill>
                  <a:schemeClr val="dk1"/>
                </a:solidFill>
                <a:latin typeface="Arial"/>
              </a:rPr>
              <a:t>Δεύτερο επίπεδο διάρθρωσης</a:t>
            </a:r>
            <a:endParaRPr b="0" lang="el-GR" sz="2000" spc="-1" strike="noStrike">
              <a:solidFill>
                <a:schemeClr val="dk1"/>
              </a:solidFill>
              <a:latin typeface="Arial"/>
            </a:endParaRPr>
          </a:p>
          <a:p>
            <a:pPr lvl="2" marL="1296000" indent="-288000">
              <a:lnSpc>
                <a:spcPct val="90000"/>
              </a:lnSpc>
              <a:spcBef>
                <a:spcPts val="850"/>
              </a:spcBef>
              <a:buClr>
                <a:srgbClr val="000000"/>
              </a:buClr>
              <a:buSzPct val="45000"/>
              <a:buFont typeface="Wingdings" charset="2"/>
              <a:buChar char=""/>
            </a:pPr>
            <a:r>
              <a:rPr b="0" lang="el-GR" sz="1800" spc="-1" strike="noStrike">
                <a:solidFill>
                  <a:schemeClr val="dk1"/>
                </a:solidFill>
                <a:latin typeface="Arial"/>
              </a:rPr>
              <a:t>Τρίτο επίπεδο διάρθρωσης</a:t>
            </a:r>
            <a:endParaRPr b="0" lang="el-GR" sz="1800" spc="-1" strike="noStrike">
              <a:solidFill>
                <a:schemeClr val="dk1"/>
              </a:solidFill>
              <a:latin typeface="Arial"/>
            </a:endParaRPr>
          </a:p>
          <a:p>
            <a:pPr lvl="3" marL="1728000" indent="-216000">
              <a:lnSpc>
                <a:spcPct val="90000"/>
              </a:lnSpc>
              <a:spcBef>
                <a:spcPts val="567"/>
              </a:spcBef>
              <a:buClr>
                <a:srgbClr val="000000"/>
              </a:buClr>
              <a:buSzPct val="75000"/>
              <a:buFont typeface="Symbol" charset="2"/>
              <a:buChar char=""/>
            </a:pPr>
            <a:r>
              <a:rPr b="0" lang="el-GR" sz="1800" spc="-1" strike="noStrike">
                <a:solidFill>
                  <a:schemeClr val="dk1"/>
                </a:solidFill>
                <a:latin typeface="Arial"/>
              </a:rPr>
              <a:t>Τέταρτο επίπεδο διάρθρωσης</a:t>
            </a:r>
            <a:endParaRPr b="0" lang="el-GR" sz="1800" spc="-1" strike="noStrike">
              <a:solidFill>
                <a:schemeClr val="dk1"/>
              </a:solidFill>
              <a:latin typeface="Arial"/>
            </a:endParaRPr>
          </a:p>
          <a:p>
            <a:pPr lvl="4" marL="2160000" indent="-216000">
              <a:lnSpc>
                <a:spcPct val="90000"/>
              </a:lnSpc>
              <a:spcBef>
                <a:spcPts val="283"/>
              </a:spcBef>
              <a:buClr>
                <a:srgbClr val="000000"/>
              </a:buClr>
              <a:buSzPct val="45000"/>
              <a:buFont typeface="Wingdings" charset="2"/>
              <a:buChar char=""/>
            </a:pPr>
            <a:r>
              <a:rPr b="0" lang="el-GR" sz="2000" spc="-1" strike="noStrike">
                <a:solidFill>
                  <a:schemeClr val="dk1"/>
                </a:solidFill>
                <a:latin typeface="Arial"/>
              </a:rPr>
              <a:t>Πέμπτο επίπεδο διάρθρωσης</a:t>
            </a:r>
            <a:endParaRPr b="0" lang="el-GR" sz="2000" spc="-1" strike="noStrike">
              <a:solidFill>
                <a:schemeClr val="dk1"/>
              </a:solidFill>
              <a:latin typeface="Arial"/>
            </a:endParaRPr>
          </a:p>
          <a:p>
            <a:pPr lvl="5" marL="2592000" indent="-216000">
              <a:lnSpc>
                <a:spcPct val="90000"/>
              </a:lnSpc>
              <a:spcBef>
                <a:spcPts val="283"/>
              </a:spcBef>
              <a:buClr>
                <a:srgbClr val="000000"/>
              </a:buClr>
              <a:buSzPct val="45000"/>
              <a:buFont typeface="Wingdings" charset="2"/>
              <a:buChar char=""/>
            </a:pPr>
            <a:r>
              <a:rPr b="0" lang="el-GR" sz="2000" spc="-1" strike="noStrike">
                <a:solidFill>
                  <a:schemeClr val="dk1"/>
                </a:solidFill>
                <a:latin typeface="Arial"/>
              </a:rPr>
              <a:t>Έκτο επίπεδο διάρθρωσης</a:t>
            </a:r>
            <a:endParaRPr b="0" lang="el-GR" sz="2000" spc="-1" strike="noStrike">
              <a:solidFill>
                <a:schemeClr val="dk1"/>
              </a:solidFill>
              <a:latin typeface="Arial"/>
            </a:endParaRPr>
          </a:p>
          <a:p>
            <a:pPr lvl="6" marL="3024000" indent="-216000">
              <a:lnSpc>
                <a:spcPct val="90000"/>
              </a:lnSpc>
              <a:spcBef>
                <a:spcPts val="283"/>
              </a:spcBef>
              <a:buClr>
                <a:srgbClr val="000000"/>
              </a:buClr>
              <a:buSzPct val="45000"/>
              <a:buFont typeface="Wingdings" charset="2"/>
              <a:buChar char=""/>
            </a:pPr>
            <a:r>
              <a:rPr b="0" lang="el-GR" sz="2000" spc="-1" strike="noStrike">
                <a:solidFill>
                  <a:schemeClr val="dk1"/>
                </a:solidFill>
                <a:latin typeface="Arial"/>
              </a:rPr>
              <a:t>Έβδομο επίπεδο διάρθρωσης</a:t>
            </a:r>
            <a:endParaRPr b="0" lang="el-GR" sz="2000" spc="-1" strike="noStrike">
              <a:solidFill>
                <a:schemeClr val="dk1"/>
              </a:solidFill>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hyperlink" Target="https://opencourses.ionio.gr/courses/DFLTI102/" TargetMode="External"/><Relationship Id="rId2"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PlaceHolder 1"/>
          <p:cNvSpPr>
            <a:spLocks noGrp="1"/>
          </p:cNvSpPr>
          <p:nvPr>
            <p:ph type="title"/>
          </p:nvPr>
        </p:nvSpPr>
        <p:spPr>
          <a:xfrm>
            <a:off x="685800" y="2130480"/>
            <a:ext cx="7771680" cy="1469160"/>
          </a:xfrm>
          <a:prstGeom prst="rect">
            <a:avLst/>
          </a:prstGeom>
          <a:solidFill>
            <a:schemeClr val="lt1"/>
          </a:solidFill>
          <a:ln w="25560">
            <a:solidFill>
              <a:srgbClr val="c0504d"/>
            </a:solidFill>
            <a:round/>
          </a:ln>
        </p:spPr>
        <p:txBody>
          <a:bodyPr lIns="0" rIns="0" tIns="0" bIns="0" anchor="ctr">
            <a:noAutofit/>
          </a:bodyPr>
          <a:p>
            <a:pPr indent="0" algn="ctr" defTabSz="914400">
              <a:lnSpc>
                <a:spcPct val="100000"/>
              </a:lnSpc>
              <a:buNone/>
              <a:tabLst>
                <a:tab algn="l" pos="0"/>
              </a:tabLst>
            </a:pPr>
            <a:r>
              <a:rPr b="1" lang="el-GR" sz="4400" spc="-1" strike="noStrike">
                <a:solidFill>
                  <a:schemeClr val="accent1">
                    <a:lumMod val="50000"/>
                  </a:schemeClr>
                </a:solidFill>
                <a:latin typeface="Calibri"/>
                <a:ea typeface="DejaVu Sans"/>
              </a:rPr>
              <a:t>Εισαγωγή στην Πολιτική Επιστήμη</a:t>
            </a:r>
            <a:endParaRPr b="0" lang="el-GR" sz="4400" spc="-1" strike="noStrike">
              <a:solidFill>
                <a:schemeClr val="dk1"/>
              </a:solidFill>
              <a:latin typeface="Arial"/>
            </a:endParaRPr>
          </a:p>
        </p:txBody>
      </p:sp>
      <p:sp>
        <p:nvSpPr>
          <p:cNvPr id="83" name="PlaceHolder 2"/>
          <p:cNvSpPr>
            <a:spLocks noGrp="1"/>
          </p:cNvSpPr>
          <p:nvPr>
            <p:ph type="subTitle"/>
          </p:nvPr>
        </p:nvSpPr>
        <p:spPr>
          <a:xfrm>
            <a:off x="1371600" y="3886200"/>
            <a:ext cx="6400080" cy="1751760"/>
          </a:xfrm>
          <a:prstGeom prst="rect">
            <a:avLst/>
          </a:prstGeom>
          <a:noFill/>
          <a:ln w="0">
            <a:noFill/>
          </a:ln>
        </p:spPr>
        <p:txBody>
          <a:bodyPr lIns="0" rIns="0" tIns="0" bIns="0" anchor="t">
            <a:noAutofit/>
          </a:bodyPr>
          <a:p>
            <a:pPr marL="228600" indent="0" algn="ctr" defTabSz="914400">
              <a:lnSpc>
                <a:spcPct val="100000"/>
              </a:lnSpc>
              <a:spcBef>
                <a:spcPts val="641"/>
              </a:spcBef>
              <a:buNone/>
              <a:tabLst>
                <a:tab algn="l" pos="0"/>
              </a:tabLst>
            </a:pPr>
            <a:r>
              <a:rPr b="0" lang="el-GR" sz="3200" spc="-1" strike="noStrike">
                <a:solidFill>
                  <a:schemeClr val="accent4">
                    <a:lumMod val="50000"/>
                  </a:schemeClr>
                </a:solidFill>
                <a:latin typeface="Calibri"/>
                <a:ea typeface="DejaVu Sans"/>
              </a:rPr>
              <a:t>Μιχάλης Πολίτης</a:t>
            </a:r>
            <a:endParaRPr b="0" lang="el-GR" sz="3200" spc="-1" strike="noStrike">
              <a:solidFill>
                <a:srgbClr val="000000"/>
              </a:solidFill>
              <a:latin typeface="Arial"/>
            </a:endParaRPr>
          </a:p>
          <a:p>
            <a:pPr marL="228600" indent="0" algn="ctr" defTabSz="914400">
              <a:lnSpc>
                <a:spcPct val="100000"/>
              </a:lnSpc>
              <a:spcBef>
                <a:spcPts val="641"/>
              </a:spcBef>
              <a:buNone/>
              <a:tabLst>
                <a:tab algn="l" pos="0"/>
              </a:tabLst>
            </a:pPr>
            <a:r>
              <a:rPr b="0" lang="el-GR" sz="3200" spc="-1" strike="noStrike">
                <a:solidFill>
                  <a:schemeClr val="accent4">
                    <a:lumMod val="50000"/>
                  </a:schemeClr>
                </a:solidFill>
                <a:latin typeface="Calibri"/>
                <a:ea typeface="DejaVu Sans"/>
              </a:rPr>
              <a:t>Καθηγητής</a:t>
            </a:r>
            <a:endParaRPr b="0" lang="el-GR"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9" name="PlaceHolder 1"/>
          <p:cNvSpPr>
            <a:spLocks noGrp="1"/>
          </p:cNvSpPr>
          <p:nvPr>
            <p:ph type="title"/>
          </p:nvPr>
        </p:nvSpPr>
        <p:spPr>
          <a:xfrm>
            <a:off x="457200" y="274680"/>
            <a:ext cx="8228880" cy="1142280"/>
          </a:xfrm>
          <a:prstGeom prst="rect">
            <a:avLst/>
          </a:prstGeom>
          <a:solidFill>
            <a:srgbClr val="ffffff"/>
          </a:solidFill>
          <a:ln w="12600">
            <a:solidFill>
              <a:srgbClr val="c00000"/>
            </a:solidFill>
            <a:round/>
          </a:ln>
        </p:spPr>
        <p:txBody>
          <a:bodyPr lIns="90000" rIns="90000" tIns="45000" bIns="45000" anchor="ctr">
            <a:normAutofit fontScale="79329"/>
          </a:bodyPr>
          <a:p>
            <a:pPr indent="0" algn="ctr" defTabSz="914400">
              <a:lnSpc>
                <a:spcPct val="100000"/>
              </a:lnSpc>
              <a:buNone/>
              <a:tabLst>
                <a:tab algn="l" pos="0"/>
              </a:tabLst>
            </a:pPr>
            <a:r>
              <a:rPr b="1" lang="el-GR" sz="4400" spc="-1" strike="noStrike">
                <a:solidFill>
                  <a:schemeClr val="accent4">
                    <a:lumMod val="50000"/>
                  </a:schemeClr>
                </a:solidFill>
                <a:latin typeface="Calibri"/>
                <a:ea typeface="DejaVu Sans"/>
              </a:rPr>
              <a:t>Το Google translator δεν</a:t>
            </a:r>
            <a:br>
              <a:rPr sz="4400"/>
            </a:br>
            <a:r>
              <a:rPr b="1" lang="el-GR" sz="4400" spc="-1" strike="noStrike">
                <a:solidFill>
                  <a:schemeClr val="accent4">
                    <a:lumMod val="50000"/>
                  </a:schemeClr>
                </a:solidFill>
                <a:latin typeface="Calibri"/>
                <a:ea typeface="DejaVu Sans"/>
              </a:rPr>
              <a:t>μπορεί να καλύψει αυτό το κενό;</a:t>
            </a:r>
            <a:endParaRPr b="0" lang="el-GR" sz="4400" spc="-1" strike="noStrike">
              <a:solidFill>
                <a:schemeClr val="dk1"/>
              </a:solidFill>
              <a:latin typeface="Arial"/>
            </a:endParaRPr>
          </a:p>
        </p:txBody>
      </p:sp>
      <p:sp>
        <p:nvSpPr>
          <p:cNvPr id="100" name="PlaceHolder 2"/>
          <p:cNvSpPr>
            <a:spLocks noGrp="1"/>
          </p:cNvSpPr>
          <p:nvPr>
            <p:ph/>
          </p:nvPr>
        </p:nvSpPr>
        <p:spPr>
          <a:xfrm>
            <a:off x="457200" y="1600200"/>
            <a:ext cx="8228880" cy="4525200"/>
          </a:xfrm>
          <a:prstGeom prst="rect">
            <a:avLst/>
          </a:prstGeom>
          <a:noFill/>
          <a:ln w="0">
            <a:noFill/>
          </a:ln>
        </p:spPr>
        <p:txBody>
          <a:bodyPr lIns="90000" rIns="90000" tIns="45000" bIns="45000" anchor="t">
            <a:noAutofit/>
          </a:bodyPr>
          <a:p>
            <a:pPr indent="0" defTabSz="914400">
              <a:lnSpc>
                <a:spcPct val="100000"/>
              </a:lnSpc>
              <a:spcBef>
                <a:spcPts val="641"/>
              </a:spcBef>
              <a:buNone/>
              <a:tabLst>
                <a:tab algn="l" pos="0"/>
              </a:tabLst>
            </a:pPr>
            <a:endParaRPr b="0" lang="el-GR" sz="3200" spc="-1" strike="noStrike">
              <a:solidFill>
                <a:schemeClr val="dk1"/>
              </a:solidFill>
              <a:latin typeface="Arial"/>
            </a:endParaRPr>
          </a:p>
          <a:p>
            <a:pPr marL="343080" indent="-343080" defTabSz="914400">
              <a:lnSpc>
                <a:spcPct val="100000"/>
              </a:lnSpc>
              <a:spcBef>
                <a:spcPts val="641"/>
              </a:spcBef>
              <a:buClr>
                <a:srgbClr val="403152"/>
              </a:buClr>
              <a:buFont typeface="Arial"/>
              <a:buChar char="•"/>
              <a:tabLst>
                <a:tab algn="l" pos="0"/>
              </a:tabLst>
            </a:pPr>
            <a:r>
              <a:rPr b="0" lang="el-GR" sz="3200" spc="-1" strike="noStrike">
                <a:solidFill>
                  <a:schemeClr val="accent4">
                    <a:lumMod val="50000"/>
                  </a:schemeClr>
                </a:solidFill>
                <a:latin typeface="Calibri"/>
                <a:ea typeface="DejaVu Sans"/>
              </a:rPr>
              <a:t>ΟΧΙ!!</a:t>
            </a:r>
            <a:endParaRPr b="0" lang="el-GR" sz="3200" spc="-1" strike="noStrike">
              <a:solidFill>
                <a:schemeClr val="dk1"/>
              </a:solidFill>
              <a:latin typeface="Arial"/>
            </a:endParaRPr>
          </a:p>
          <a:p>
            <a:pPr marL="343080" indent="-343080" defTabSz="914400">
              <a:lnSpc>
                <a:spcPct val="100000"/>
              </a:lnSpc>
              <a:spcBef>
                <a:spcPts val="561"/>
              </a:spcBef>
              <a:buClr>
                <a:srgbClr val="403152"/>
              </a:buClr>
              <a:buFont typeface="Arial"/>
              <a:buChar char="•"/>
              <a:tabLst>
                <a:tab algn="l" pos="0"/>
              </a:tabLst>
            </a:pPr>
            <a:r>
              <a:rPr b="0" lang="el-GR" sz="2800" spc="-1" strike="noStrike">
                <a:solidFill>
                  <a:schemeClr val="accent4">
                    <a:lumMod val="50000"/>
                  </a:schemeClr>
                </a:solidFill>
                <a:latin typeface="Calibri"/>
                <a:ea typeface="DejaVu Sans"/>
              </a:rPr>
              <a:t>Το Google translator δεν μπορεί να υποκαταστήσει την ανθρώπινη ευφυΐα!</a:t>
            </a:r>
            <a:endParaRPr b="0" lang="el-GR" sz="2800" spc="-1" strike="noStrike">
              <a:solidFill>
                <a:schemeClr val="dk1"/>
              </a:solidFill>
              <a:latin typeface="Arial"/>
            </a:endParaRPr>
          </a:p>
          <a:p>
            <a:pPr marL="343080" indent="-343080" defTabSz="914400">
              <a:lnSpc>
                <a:spcPct val="100000"/>
              </a:lnSpc>
              <a:spcBef>
                <a:spcPts val="561"/>
              </a:spcBef>
              <a:buClr>
                <a:srgbClr val="403152"/>
              </a:buClr>
              <a:buFont typeface="Arial"/>
              <a:buChar char="•"/>
              <a:tabLst>
                <a:tab algn="l" pos="0"/>
              </a:tabLst>
            </a:pPr>
            <a:r>
              <a:rPr b="0" lang="el-GR" sz="2800" spc="-1" strike="noStrike">
                <a:solidFill>
                  <a:schemeClr val="accent4">
                    <a:lumMod val="50000"/>
                  </a:schemeClr>
                </a:solidFill>
                <a:latin typeface="Calibri"/>
                <a:ea typeface="DejaVu Sans"/>
              </a:rPr>
              <a:t>Σε πολλές περιπτώσεις το Google Translator δίνει μεταφράσεις που ξενίζουν ή προκαλούν το γέλιο …</a:t>
            </a:r>
            <a:endParaRPr b="0" lang="el-GR" sz="2800" spc="-1" strike="noStrike">
              <a:solidFill>
                <a:schemeClr val="dk1"/>
              </a:solidFill>
              <a:latin typeface="Arial"/>
            </a:endParaRPr>
          </a:p>
        </p:txBody>
      </p:sp>
      <p:sp>
        <p:nvSpPr>
          <p:cNvPr id="4" name="PlaceHolder 3"/>
          <p:cNvSpPr>
            <a:spLocks noGrp="1"/>
          </p:cNvSpPr>
          <p:nvPr>
            <p:ph type="ftr" idx="4"/>
          </p:nvPr>
        </p:nvSpPr>
        <p:spPr/>
        <p:txBody>
          <a:bodyPr/>
          <a:p>
            <a:r>
              <a:t>Μιχάλης Πολίτης                                    ΤΞΓΜΔ Ιονίου Πανεπιστημίου</a:t>
            </a:r>
          </a:p>
        </p:txBody>
      </p:sp>
      <p:sp>
        <p:nvSpPr>
          <p:cNvPr id="5" name="PlaceHolder 4"/>
          <p:cNvSpPr>
            <a:spLocks noGrp="1"/>
          </p:cNvSpPr>
          <p:nvPr>
            <p:ph type="sldNum" idx="5"/>
          </p:nvPr>
        </p:nvSpPr>
        <p:spPr/>
        <p:txBody>
          <a:bodyPr/>
          <a:p>
            <a:fld id="{9E3A98ED-3C0D-40F1-BB9A-8F395B00AC04}"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 name="PlaceHolder 1"/>
          <p:cNvSpPr>
            <a:spLocks noGrp="1"/>
          </p:cNvSpPr>
          <p:nvPr>
            <p:ph type="title"/>
          </p:nvPr>
        </p:nvSpPr>
        <p:spPr>
          <a:xfrm>
            <a:off x="457200" y="274680"/>
            <a:ext cx="8228880" cy="1142280"/>
          </a:xfrm>
          <a:prstGeom prst="rect">
            <a:avLst/>
          </a:prstGeom>
          <a:solidFill>
            <a:srgbClr val="ffffff"/>
          </a:solidFill>
          <a:ln w="12600">
            <a:solidFill>
              <a:srgbClr val="c00000"/>
            </a:solidFill>
            <a:round/>
          </a:ln>
        </p:spPr>
        <p:txBody>
          <a:bodyPr lIns="90000" rIns="90000" tIns="45000" bIns="45000" anchor="ctr">
            <a:noAutofit/>
          </a:bodyPr>
          <a:p>
            <a:pPr indent="0" algn="ctr" defTabSz="914400">
              <a:lnSpc>
                <a:spcPct val="100000"/>
              </a:lnSpc>
              <a:buNone/>
              <a:tabLst>
                <a:tab algn="l" pos="0"/>
              </a:tabLst>
            </a:pPr>
            <a:r>
              <a:rPr b="1" lang="el-GR" sz="4400" spc="-1" strike="noStrike">
                <a:solidFill>
                  <a:schemeClr val="accent4">
                    <a:lumMod val="50000"/>
                  </a:schemeClr>
                </a:solidFill>
                <a:latin typeface="Calibri"/>
                <a:ea typeface="DejaVu Sans"/>
              </a:rPr>
              <a:t>Επομένως…</a:t>
            </a:r>
            <a:endParaRPr b="0" lang="el-GR" sz="4400" spc="-1" strike="noStrike">
              <a:solidFill>
                <a:schemeClr val="dk1"/>
              </a:solidFill>
              <a:latin typeface="Arial"/>
            </a:endParaRPr>
          </a:p>
        </p:txBody>
      </p:sp>
      <p:sp>
        <p:nvSpPr>
          <p:cNvPr id="102" name="PlaceHolder 2"/>
          <p:cNvSpPr>
            <a:spLocks noGrp="1"/>
          </p:cNvSpPr>
          <p:nvPr>
            <p:ph/>
          </p:nvPr>
        </p:nvSpPr>
        <p:spPr>
          <a:xfrm>
            <a:off x="457200" y="1600200"/>
            <a:ext cx="8228880" cy="4525200"/>
          </a:xfrm>
          <a:prstGeom prst="rect">
            <a:avLst/>
          </a:prstGeom>
          <a:noFill/>
          <a:ln w="0">
            <a:noFill/>
          </a:ln>
        </p:spPr>
        <p:txBody>
          <a:bodyPr lIns="90000" rIns="90000" tIns="45000" bIns="45000" anchor="t">
            <a:normAutofit fontScale="93333" lnSpcReduction="10000"/>
          </a:bodyPr>
          <a:p>
            <a:pPr marL="343080" indent="-343080" defTabSz="914400">
              <a:lnSpc>
                <a:spcPct val="100000"/>
              </a:lnSpc>
              <a:spcBef>
                <a:spcPts val="641"/>
              </a:spcBef>
              <a:buClr>
                <a:srgbClr val="403152"/>
              </a:buClr>
              <a:buFont typeface="Arial"/>
              <a:buChar char="•"/>
            </a:pPr>
            <a:r>
              <a:rPr b="0" lang="el-GR" sz="3200" spc="-1" strike="noStrike">
                <a:solidFill>
                  <a:schemeClr val="accent4">
                    <a:lumMod val="50000"/>
                  </a:schemeClr>
                </a:solidFill>
                <a:latin typeface="Calibri"/>
                <a:ea typeface="DejaVu Sans"/>
              </a:rPr>
              <a:t>Σκοπιμότητα ύπαρξης του συγκεκριμένου μαθήματος στο Πρόγραμμα Σπουδών του Τμήματος:</a:t>
            </a:r>
            <a:endParaRPr b="0" lang="el-GR" sz="32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pPr>
            <a:r>
              <a:rPr b="0" lang="el-GR" sz="2800" spc="-1" strike="noStrike">
                <a:solidFill>
                  <a:schemeClr val="accent4">
                    <a:lumMod val="50000"/>
                  </a:schemeClr>
                </a:solidFill>
                <a:latin typeface="Calibri"/>
                <a:ea typeface="DejaVu Sans"/>
              </a:rPr>
              <a:t>Εμπλουτισμός γνωστικού εξοπλισμού των εκπαιδευομένων, καθώς δεν μπορούμε να μεταφράσουμε σωστά κείμενο το οποίο δεν κατανοούμε.</a:t>
            </a:r>
            <a:endParaRPr b="0" lang="el-GR" sz="28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pPr>
            <a:r>
              <a:rPr b="0" lang="el-GR" sz="2800" spc="-1" strike="noStrike">
                <a:solidFill>
                  <a:schemeClr val="accent4">
                    <a:lumMod val="50000"/>
                  </a:schemeClr>
                </a:solidFill>
                <a:latin typeface="Calibri"/>
                <a:ea typeface="DejaVu Sans"/>
              </a:rPr>
              <a:t>Η γνώση των σχετικών εννοιών διευκολύνει την κατανόηση και την παρακολούθηση της επικαιρότητας, καθώς ο μεταφραστής οφείλει να γνωρίζει τι γίνεται στον κόσμο που τον περιβάλλει. </a:t>
            </a:r>
            <a:endParaRPr b="0" lang="el-GR" sz="2800" spc="-1" strike="noStrike">
              <a:solidFill>
                <a:schemeClr val="dk1"/>
              </a:solidFill>
              <a:latin typeface="Arial"/>
            </a:endParaRPr>
          </a:p>
          <a:p>
            <a:pPr indent="0" defTabSz="914400">
              <a:lnSpc>
                <a:spcPct val="100000"/>
              </a:lnSpc>
              <a:spcBef>
                <a:spcPts val="641"/>
              </a:spcBef>
              <a:buNone/>
              <a:tabLst>
                <a:tab algn="l" pos="0"/>
              </a:tabLst>
            </a:pPr>
            <a:endParaRPr b="0" lang="el-GR" sz="3200" spc="-1" strike="noStrike">
              <a:solidFill>
                <a:schemeClr val="dk1"/>
              </a:solidFill>
              <a:latin typeface="Arial"/>
            </a:endParaRPr>
          </a:p>
          <a:p>
            <a:pPr indent="0" defTabSz="914400">
              <a:lnSpc>
                <a:spcPct val="100000"/>
              </a:lnSpc>
              <a:spcBef>
                <a:spcPts val="1417"/>
              </a:spcBef>
              <a:buNone/>
              <a:tabLst>
                <a:tab algn="l" pos="0"/>
              </a:tabLst>
            </a:pPr>
            <a:endParaRPr b="0" lang="el-GR" sz="2800" spc="-1" strike="noStrike">
              <a:solidFill>
                <a:schemeClr val="dk1"/>
              </a:solidFill>
              <a:latin typeface="Arial"/>
            </a:endParaRPr>
          </a:p>
        </p:txBody>
      </p:sp>
      <p:sp>
        <p:nvSpPr>
          <p:cNvPr id="4" name="PlaceHolder 3"/>
          <p:cNvSpPr>
            <a:spLocks noGrp="1"/>
          </p:cNvSpPr>
          <p:nvPr>
            <p:ph type="ftr" idx="4"/>
          </p:nvPr>
        </p:nvSpPr>
        <p:spPr/>
        <p:txBody>
          <a:bodyPr/>
          <a:p>
            <a:r>
              <a:t>Μιχάλης Πολίτης                                    ΤΞΓΜΔ Ιονίου Πανεπιστημίου</a:t>
            </a:r>
          </a:p>
        </p:txBody>
      </p:sp>
      <p:sp>
        <p:nvSpPr>
          <p:cNvPr id="5" name="PlaceHolder 4"/>
          <p:cNvSpPr>
            <a:spLocks noGrp="1"/>
          </p:cNvSpPr>
          <p:nvPr>
            <p:ph type="sldNum" idx="5"/>
          </p:nvPr>
        </p:nvSpPr>
        <p:spPr/>
        <p:txBody>
          <a:bodyPr/>
          <a:p>
            <a:fld id="{D9133A4F-FE0E-4D2F-88E9-A88AFB8B73AB}"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 name="PlaceHolder 1"/>
          <p:cNvSpPr>
            <a:spLocks noGrp="1"/>
          </p:cNvSpPr>
          <p:nvPr>
            <p:ph type="title"/>
          </p:nvPr>
        </p:nvSpPr>
        <p:spPr>
          <a:xfrm>
            <a:off x="457200" y="274680"/>
            <a:ext cx="8228880" cy="1142280"/>
          </a:xfrm>
          <a:prstGeom prst="rect">
            <a:avLst/>
          </a:prstGeom>
          <a:solidFill>
            <a:srgbClr val="ffffff"/>
          </a:solidFill>
          <a:ln w="12600">
            <a:solidFill>
              <a:srgbClr val="c00000"/>
            </a:solidFill>
            <a:round/>
          </a:ln>
        </p:spPr>
        <p:txBody>
          <a:bodyPr lIns="90000" rIns="90000" tIns="45000" bIns="45000" anchor="ctr">
            <a:noAutofit/>
          </a:bodyPr>
          <a:p>
            <a:pPr indent="0" algn="ctr" defTabSz="914400">
              <a:lnSpc>
                <a:spcPct val="100000"/>
              </a:lnSpc>
              <a:buNone/>
              <a:tabLst>
                <a:tab algn="l" pos="0"/>
              </a:tabLst>
            </a:pPr>
            <a:r>
              <a:rPr b="1" lang="el-GR" sz="4400" spc="-1" strike="noStrike">
                <a:solidFill>
                  <a:schemeClr val="accent4">
                    <a:lumMod val="50000"/>
                  </a:schemeClr>
                </a:solidFill>
                <a:latin typeface="Calibri"/>
                <a:ea typeface="DejaVu Sans"/>
              </a:rPr>
              <a:t>Βασικές θεματικές του μαθήματος</a:t>
            </a:r>
            <a:endParaRPr b="0" lang="el-GR" sz="4400" spc="-1" strike="noStrike">
              <a:solidFill>
                <a:schemeClr val="dk1"/>
              </a:solidFill>
              <a:latin typeface="Arial"/>
            </a:endParaRPr>
          </a:p>
        </p:txBody>
      </p:sp>
      <p:sp>
        <p:nvSpPr>
          <p:cNvPr id="104" name="PlaceHolder 2"/>
          <p:cNvSpPr>
            <a:spLocks noGrp="1"/>
          </p:cNvSpPr>
          <p:nvPr>
            <p:ph/>
          </p:nvPr>
        </p:nvSpPr>
        <p:spPr>
          <a:xfrm>
            <a:off x="457200" y="1600200"/>
            <a:ext cx="8228880" cy="4525200"/>
          </a:xfrm>
          <a:prstGeom prst="rect">
            <a:avLst/>
          </a:prstGeom>
          <a:noFill/>
          <a:ln w="0">
            <a:noFill/>
          </a:ln>
        </p:spPr>
        <p:txBody>
          <a:bodyPr lIns="90000" rIns="90000" tIns="45000" bIns="45000" anchor="t">
            <a:normAutofit fontScale="81111" lnSpcReduction="10000"/>
          </a:bodyPr>
          <a:p>
            <a:pPr marL="343080" indent="-343080" defTabSz="914400">
              <a:lnSpc>
                <a:spcPct val="100000"/>
              </a:lnSpc>
              <a:spcBef>
                <a:spcPts val="641"/>
              </a:spcBef>
              <a:buClr>
                <a:srgbClr val="403152"/>
              </a:buClr>
              <a:buFont typeface="Arial"/>
              <a:buChar char="•"/>
            </a:pPr>
            <a:r>
              <a:rPr b="0" lang="el-GR" sz="3200" spc="-1" strike="noStrike">
                <a:solidFill>
                  <a:schemeClr val="accent4">
                    <a:lumMod val="50000"/>
                  </a:schemeClr>
                </a:solidFill>
                <a:latin typeface="Calibri"/>
                <a:ea typeface="DejaVu Sans"/>
              </a:rPr>
              <a:t>Κράτος ως θεσμός και ως φορέας ισχύος</a:t>
            </a:r>
            <a:endParaRPr b="0" lang="el-GR" sz="3200" spc="-1" strike="noStrike">
              <a:solidFill>
                <a:schemeClr val="dk1"/>
              </a:solidFill>
              <a:latin typeface="Arial"/>
            </a:endParaRPr>
          </a:p>
          <a:p>
            <a:pPr marL="343080" indent="-343080" defTabSz="914400">
              <a:lnSpc>
                <a:spcPct val="100000"/>
              </a:lnSpc>
              <a:spcBef>
                <a:spcPts val="641"/>
              </a:spcBef>
              <a:buClr>
                <a:srgbClr val="403152"/>
              </a:buClr>
              <a:buFont typeface="Arial"/>
              <a:buChar char="•"/>
            </a:pPr>
            <a:r>
              <a:rPr b="0" lang="el-GR" sz="3200" spc="-1" strike="noStrike">
                <a:solidFill>
                  <a:schemeClr val="accent4">
                    <a:lumMod val="50000"/>
                  </a:schemeClr>
                </a:solidFill>
                <a:latin typeface="Calibri"/>
                <a:ea typeface="DejaVu Sans"/>
              </a:rPr>
              <a:t>Πολιτειακά συστήματα και πολιτειακοί θεσμοί</a:t>
            </a:r>
            <a:endParaRPr b="0" lang="el-GR" sz="3200" spc="-1" strike="noStrike">
              <a:solidFill>
                <a:schemeClr val="dk1"/>
              </a:solidFill>
              <a:latin typeface="Arial"/>
            </a:endParaRPr>
          </a:p>
          <a:p>
            <a:pPr marL="343080" indent="-343080" defTabSz="914400">
              <a:lnSpc>
                <a:spcPct val="100000"/>
              </a:lnSpc>
              <a:spcBef>
                <a:spcPts val="641"/>
              </a:spcBef>
              <a:buClr>
                <a:srgbClr val="403152"/>
              </a:buClr>
              <a:buFont typeface="Arial"/>
              <a:buChar char="•"/>
            </a:pPr>
            <a:r>
              <a:rPr b="0" lang="el-GR" sz="3200" spc="-1" strike="noStrike">
                <a:solidFill>
                  <a:schemeClr val="accent4">
                    <a:lumMod val="50000"/>
                  </a:schemeClr>
                </a:solidFill>
                <a:latin typeface="Calibri"/>
                <a:ea typeface="DejaVu Sans"/>
              </a:rPr>
              <a:t>Εκλογικά συστήματα</a:t>
            </a:r>
            <a:endParaRPr b="0" lang="el-GR" sz="3200" spc="-1" strike="noStrike">
              <a:solidFill>
                <a:schemeClr val="dk1"/>
              </a:solidFill>
              <a:latin typeface="Arial"/>
            </a:endParaRPr>
          </a:p>
          <a:p>
            <a:pPr marL="343080" indent="-343080" defTabSz="914400">
              <a:lnSpc>
                <a:spcPct val="100000"/>
              </a:lnSpc>
              <a:spcBef>
                <a:spcPts val="641"/>
              </a:spcBef>
              <a:buClr>
                <a:srgbClr val="403152"/>
              </a:buClr>
              <a:buFont typeface="Arial"/>
              <a:buChar char="•"/>
            </a:pPr>
            <a:r>
              <a:rPr b="0" lang="el-GR" sz="3200" spc="-1" strike="noStrike">
                <a:solidFill>
                  <a:schemeClr val="accent4">
                    <a:lumMod val="50000"/>
                  </a:schemeClr>
                </a:solidFill>
                <a:latin typeface="Calibri"/>
                <a:ea typeface="DejaVu Sans"/>
              </a:rPr>
              <a:t>Οργάνωση των κοινοβουλίων και η παραγωγή νομοθετικού έργου</a:t>
            </a:r>
            <a:endParaRPr b="0" lang="el-GR" sz="3200" spc="-1" strike="noStrike">
              <a:solidFill>
                <a:schemeClr val="dk1"/>
              </a:solidFill>
              <a:latin typeface="Arial"/>
            </a:endParaRPr>
          </a:p>
          <a:p>
            <a:pPr marL="343080" indent="-343080" defTabSz="914400">
              <a:lnSpc>
                <a:spcPct val="100000"/>
              </a:lnSpc>
              <a:spcBef>
                <a:spcPts val="641"/>
              </a:spcBef>
              <a:buClr>
                <a:srgbClr val="403152"/>
              </a:buClr>
              <a:buFont typeface="Arial"/>
              <a:buChar char="•"/>
            </a:pPr>
            <a:r>
              <a:rPr b="0" lang="el-GR" sz="3200" spc="-1" strike="noStrike">
                <a:solidFill>
                  <a:schemeClr val="accent4">
                    <a:lumMod val="50000"/>
                  </a:schemeClr>
                </a:solidFill>
                <a:latin typeface="Calibri"/>
                <a:ea typeface="DejaVu Sans"/>
              </a:rPr>
              <a:t>Θεσμικό πλαίσιο της Ευρωπαϊκής Ένωσης και βασικές έννοιες της ευρωπαϊκής ολοκλήρωσης</a:t>
            </a:r>
            <a:endParaRPr b="0" lang="el-GR" sz="3200" spc="-1" strike="noStrike">
              <a:solidFill>
                <a:schemeClr val="dk1"/>
              </a:solidFill>
              <a:latin typeface="Arial"/>
            </a:endParaRPr>
          </a:p>
          <a:p>
            <a:pPr marL="343080" indent="-343080" defTabSz="914400">
              <a:lnSpc>
                <a:spcPct val="100000"/>
              </a:lnSpc>
              <a:spcBef>
                <a:spcPts val="641"/>
              </a:spcBef>
              <a:buClr>
                <a:srgbClr val="403152"/>
              </a:buClr>
              <a:buFont typeface="Arial"/>
              <a:buChar char="•"/>
            </a:pPr>
            <a:r>
              <a:rPr b="0" lang="el-GR" sz="3200" spc="-1" strike="noStrike">
                <a:solidFill>
                  <a:schemeClr val="accent4">
                    <a:lumMod val="50000"/>
                  </a:schemeClr>
                </a:solidFill>
                <a:latin typeface="Calibri"/>
                <a:ea typeface="DejaVu Sans"/>
              </a:rPr>
              <a:t>Εισαγωγή στη Γεωπολιτική</a:t>
            </a:r>
            <a:endParaRPr b="0" lang="el-GR" sz="3200" spc="-1" strike="noStrike">
              <a:solidFill>
                <a:schemeClr val="dk1"/>
              </a:solidFill>
              <a:latin typeface="Arial"/>
            </a:endParaRPr>
          </a:p>
          <a:p>
            <a:pPr marL="343080" indent="-343080" defTabSz="914400">
              <a:lnSpc>
                <a:spcPct val="100000"/>
              </a:lnSpc>
              <a:spcBef>
                <a:spcPts val="641"/>
              </a:spcBef>
              <a:buClr>
                <a:srgbClr val="403152"/>
              </a:buClr>
              <a:buFont typeface="Arial"/>
              <a:buChar char="•"/>
            </a:pPr>
            <a:r>
              <a:rPr b="0" lang="el-GR" sz="3200" spc="-1" strike="noStrike">
                <a:solidFill>
                  <a:schemeClr val="accent4">
                    <a:lumMod val="50000"/>
                  </a:schemeClr>
                </a:solidFill>
                <a:latin typeface="Calibri"/>
                <a:ea typeface="DejaVu Sans"/>
              </a:rPr>
              <a:t>Γλωσσικό καθεστώς, γλωσσική πολιτική και πολυγλωσσία</a:t>
            </a:r>
            <a:endParaRPr b="0" lang="el-GR" sz="3200" spc="-1" strike="noStrike">
              <a:solidFill>
                <a:schemeClr val="dk1"/>
              </a:solidFill>
              <a:latin typeface="Arial"/>
            </a:endParaRPr>
          </a:p>
          <a:p>
            <a:pPr marL="343080" indent="-343080" defTabSz="914400">
              <a:lnSpc>
                <a:spcPct val="100000"/>
              </a:lnSpc>
              <a:spcBef>
                <a:spcPts val="641"/>
              </a:spcBef>
              <a:buClr>
                <a:srgbClr val="403152"/>
              </a:buClr>
              <a:buFont typeface="Arial"/>
              <a:buChar char="•"/>
            </a:pPr>
            <a:r>
              <a:rPr b="0" lang="el-GR" sz="3200" spc="-1" strike="noStrike">
                <a:solidFill>
                  <a:schemeClr val="accent4">
                    <a:lumMod val="50000"/>
                  </a:schemeClr>
                </a:solidFill>
                <a:latin typeface="Calibri"/>
                <a:ea typeface="DejaVu Sans"/>
              </a:rPr>
              <a:t>Πολιτική και Μετάφραση</a:t>
            </a:r>
            <a:endParaRPr b="0" lang="el-GR" sz="3200" spc="-1" strike="noStrike">
              <a:solidFill>
                <a:schemeClr val="dk1"/>
              </a:solidFill>
              <a:latin typeface="Arial"/>
            </a:endParaRPr>
          </a:p>
        </p:txBody>
      </p:sp>
      <p:sp>
        <p:nvSpPr>
          <p:cNvPr id="4" name="PlaceHolder 3"/>
          <p:cNvSpPr>
            <a:spLocks noGrp="1"/>
          </p:cNvSpPr>
          <p:nvPr>
            <p:ph type="ftr" idx="4"/>
          </p:nvPr>
        </p:nvSpPr>
        <p:spPr/>
        <p:txBody>
          <a:bodyPr/>
          <a:p>
            <a:r>
              <a:t>Μιχάλης Πολίτης                                    ΤΞΓΜΔ Ιονίου Πανεπιστημίου</a:t>
            </a:r>
          </a:p>
        </p:txBody>
      </p:sp>
      <p:sp>
        <p:nvSpPr>
          <p:cNvPr id="5" name="PlaceHolder 4"/>
          <p:cNvSpPr>
            <a:spLocks noGrp="1"/>
          </p:cNvSpPr>
          <p:nvPr>
            <p:ph type="sldNum" idx="5"/>
          </p:nvPr>
        </p:nvSpPr>
        <p:spPr/>
        <p:txBody>
          <a:bodyPr/>
          <a:p>
            <a:fld id="{DC91FA73-F70E-4A12-9BAE-25B315370A59}"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5" name="PlaceHolder 1"/>
          <p:cNvSpPr>
            <a:spLocks noGrp="1"/>
          </p:cNvSpPr>
          <p:nvPr>
            <p:ph type="title"/>
          </p:nvPr>
        </p:nvSpPr>
        <p:spPr>
          <a:xfrm>
            <a:off x="428760" y="2357280"/>
            <a:ext cx="8228880" cy="1142280"/>
          </a:xfrm>
          <a:prstGeom prst="rect">
            <a:avLst/>
          </a:prstGeom>
          <a:solidFill>
            <a:srgbClr val="ffffff"/>
          </a:solidFill>
          <a:ln w="12600">
            <a:solidFill>
              <a:srgbClr val="c00000"/>
            </a:solidFill>
            <a:round/>
          </a:ln>
        </p:spPr>
        <p:txBody>
          <a:bodyPr lIns="90000" rIns="90000" tIns="45000" bIns="45000" anchor="ctr">
            <a:noAutofit/>
          </a:bodyPr>
          <a:p>
            <a:pPr indent="0" algn="ctr" defTabSz="914400">
              <a:lnSpc>
                <a:spcPct val="100000"/>
              </a:lnSpc>
              <a:buNone/>
              <a:tabLst>
                <a:tab algn="l" pos="0"/>
              </a:tabLst>
            </a:pPr>
            <a:r>
              <a:rPr b="1" lang="el-GR" sz="4400" spc="-1" strike="noStrike">
                <a:solidFill>
                  <a:schemeClr val="accent4">
                    <a:lumMod val="50000"/>
                  </a:schemeClr>
                </a:solidFill>
                <a:latin typeface="Calibri"/>
                <a:ea typeface="DejaVu Sans"/>
              </a:rPr>
              <a:t>Λίγο πιο αναλυτικά…</a:t>
            </a:r>
            <a:endParaRPr b="0" lang="el-GR" sz="4400" spc="-1" strike="noStrike">
              <a:solidFill>
                <a:schemeClr val="dk1"/>
              </a:solidFill>
              <a:latin typeface="Arial"/>
            </a:endParaRPr>
          </a:p>
        </p:txBody>
      </p:sp>
      <p:sp>
        <p:nvSpPr>
          <p:cNvPr id="3" name="PlaceHolder 2"/>
          <p:cNvSpPr>
            <a:spLocks noGrp="1"/>
          </p:cNvSpPr>
          <p:nvPr>
            <p:ph type="ftr" idx="4"/>
          </p:nvPr>
        </p:nvSpPr>
        <p:spPr/>
        <p:txBody>
          <a:bodyPr/>
          <a:p>
            <a:r>
              <a:t>Μιχάλης Πολίτης                                    ΤΞΓΜΔ Ιονίου Πανεπιστημίου</a:t>
            </a:r>
          </a:p>
        </p:txBody>
      </p:sp>
      <p:sp>
        <p:nvSpPr>
          <p:cNvPr id="4" name="PlaceHolder 3"/>
          <p:cNvSpPr>
            <a:spLocks noGrp="1"/>
          </p:cNvSpPr>
          <p:nvPr>
            <p:ph type="sldNum" idx="5"/>
          </p:nvPr>
        </p:nvSpPr>
        <p:spPr/>
        <p:txBody>
          <a:bodyPr/>
          <a:p>
            <a:fld id="{23CA9608-C91B-41A8-8C38-1D62F511E8E4}"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6" name="PlaceHolder 1"/>
          <p:cNvSpPr>
            <a:spLocks noGrp="1"/>
          </p:cNvSpPr>
          <p:nvPr>
            <p:ph/>
          </p:nvPr>
        </p:nvSpPr>
        <p:spPr>
          <a:xfrm>
            <a:off x="457200" y="1600200"/>
            <a:ext cx="8228880" cy="4525200"/>
          </a:xfrm>
          <a:prstGeom prst="rect">
            <a:avLst/>
          </a:prstGeom>
          <a:noFill/>
          <a:ln w="0">
            <a:noFill/>
          </a:ln>
        </p:spPr>
        <p:txBody>
          <a:bodyPr lIns="90000" rIns="90000" tIns="45000" bIns="45000" anchor="t">
            <a:normAutofit fontScale="93333"/>
          </a:bodyPr>
          <a:p>
            <a:pPr indent="0" defTabSz="914400">
              <a:lnSpc>
                <a:spcPct val="100000"/>
              </a:lnSpc>
              <a:spcBef>
                <a:spcPts val="641"/>
              </a:spcBef>
              <a:buNone/>
              <a:tabLst>
                <a:tab algn="l" pos="0"/>
              </a:tabLst>
            </a:pPr>
            <a:r>
              <a:rPr b="0" lang="el-GR" sz="3200" spc="-1" strike="noStrike">
                <a:solidFill>
                  <a:schemeClr val="accent4">
                    <a:lumMod val="50000"/>
                  </a:schemeClr>
                </a:solidFill>
                <a:latin typeface="Calibri"/>
                <a:ea typeface="DejaVu Sans"/>
              </a:rPr>
              <a:t>1. </a:t>
            </a:r>
            <a:r>
              <a:rPr b="0" lang="el-GR" sz="3200" spc="-1" strike="noStrike" u="sng">
                <a:solidFill>
                  <a:schemeClr val="accent4">
                    <a:lumMod val="50000"/>
                  </a:schemeClr>
                </a:solidFill>
                <a:uFillTx/>
                <a:latin typeface="Calibri"/>
                <a:ea typeface="DejaVu Sans"/>
              </a:rPr>
              <a:t>Κράτος ως θεσμός και ως φορέας ισχύος</a:t>
            </a:r>
            <a:endParaRPr b="0" lang="el-GR" sz="32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tabLst>
                <a:tab algn="l" pos="0"/>
              </a:tabLst>
            </a:pPr>
            <a:r>
              <a:rPr b="0" lang="el-GR" sz="2800" spc="-1" strike="noStrike">
                <a:solidFill>
                  <a:schemeClr val="accent4">
                    <a:lumMod val="50000"/>
                  </a:schemeClr>
                </a:solidFill>
                <a:latin typeface="Calibri"/>
                <a:ea typeface="DejaVu Sans"/>
              </a:rPr>
              <a:t>Γένεση του κράτους</a:t>
            </a:r>
            <a:endParaRPr b="0" lang="el-GR" sz="28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tabLst>
                <a:tab algn="l" pos="0"/>
              </a:tabLst>
            </a:pPr>
            <a:r>
              <a:rPr b="0" lang="el-GR" sz="2800" spc="-1" strike="noStrike">
                <a:solidFill>
                  <a:schemeClr val="accent4">
                    <a:lumMod val="50000"/>
                  </a:schemeClr>
                </a:solidFill>
                <a:latin typeface="Calibri"/>
                <a:ea typeface="DejaVu Sans"/>
              </a:rPr>
              <a:t>Συστατικά στοιχεία του κράτους: έδαφος, πληθυσμός, κυρίαρχη εξουσία, διεθνής αναγνώριση</a:t>
            </a:r>
            <a:endParaRPr b="0" lang="el-GR" sz="28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tabLst>
                <a:tab algn="l" pos="0"/>
              </a:tabLst>
            </a:pPr>
            <a:r>
              <a:rPr b="0" lang="el-GR" sz="2800" spc="-1" strike="noStrike">
                <a:solidFill>
                  <a:schemeClr val="accent4">
                    <a:lumMod val="50000"/>
                  </a:schemeClr>
                </a:solidFill>
                <a:latin typeface="Calibri"/>
                <a:ea typeface="DejaVu Sans"/>
              </a:rPr>
              <a:t>Θα γίνει ειδική αναφορά:</a:t>
            </a:r>
            <a:endParaRPr b="0" lang="el-GR" sz="2800" spc="-1" strike="noStrike">
              <a:solidFill>
                <a:schemeClr val="dk1"/>
              </a:solidFill>
              <a:latin typeface="Arial"/>
            </a:endParaRPr>
          </a:p>
          <a:p>
            <a:pPr lvl="2" marL="1143000" indent="-228600" defTabSz="914400">
              <a:lnSpc>
                <a:spcPct val="100000"/>
              </a:lnSpc>
              <a:spcBef>
                <a:spcPts val="479"/>
              </a:spcBef>
              <a:buClr>
                <a:srgbClr val="403152"/>
              </a:buClr>
              <a:buFont typeface="Arial"/>
              <a:buChar char="•"/>
              <a:tabLst>
                <a:tab algn="l" pos="0"/>
              </a:tabLst>
            </a:pPr>
            <a:r>
              <a:rPr b="0" lang="el-GR" sz="2400" spc="-1" strike="noStrike">
                <a:solidFill>
                  <a:schemeClr val="accent4">
                    <a:lumMod val="50000"/>
                  </a:schemeClr>
                </a:solidFill>
                <a:latin typeface="Calibri"/>
                <a:ea typeface="DejaVu Sans"/>
              </a:rPr>
              <a:t>στην έννοια των συνόρων (χερσαία σύνορα, χωρικά ύδατα, υφαλοκρηπίδα, ΑΟΖ, εναέριος χώρος)</a:t>
            </a:r>
            <a:endParaRPr b="0" lang="el-GR" sz="2400" spc="-1" strike="noStrike">
              <a:solidFill>
                <a:schemeClr val="dk1"/>
              </a:solidFill>
              <a:latin typeface="Arial"/>
            </a:endParaRPr>
          </a:p>
          <a:p>
            <a:pPr lvl="2" marL="1143000" indent="-228600" defTabSz="914400">
              <a:lnSpc>
                <a:spcPct val="100000"/>
              </a:lnSpc>
              <a:spcBef>
                <a:spcPts val="479"/>
              </a:spcBef>
              <a:buClr>
                <a:srgbClr val="403152"/>
              </a:buClr>
              <a:buFont typeface="Arial"/>
              <a:buChar char="•"/>
              <a:tabLst>
                <a:tab algn="l" pos="0"/>
              </a:tabLst>
            </a:pPr>
            <a:r>
              <a:rPr b="0" lang="el-GR" sz="2400" spc="-1" strike="noStrike">
                <a:solidFill>
                  <a:schemeClr val="accent4">
                    <a:lumMod val="50000"/>
                  </a:schemeClr>
                </a:solidFill>
                <a:latin typeface="Calibri"/>
                <a:ea typeface="DejaVu Sans"/>
              </a:rPr>
              <a:t>στην ελληνοτουρκική διαφορά στο Αιγαίο και σε ζητήματα ζωτικής σημασίας για την Ελλάδα στη Ν.Α. Μεσόγειο</a:t>
            </a:r>
            <a:endParaRPr b="0" lang="el-GR" sz="24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tabLst>
                <a:tab algn="l" pos="0"/>
              </a:tabLst>
            </a:pPr>
            <a:r>
              <a:rPr b="0" lang="el-GR" sz="2800" spc="-1" strike="noStrike">
                <a:solidFill>
                  <a:schemeClr val="accent4">
                    <a:lumMod val="50000"/>
                  </a:schemeClr>
                </a:solidFill>
                <a:latin typeface="Calibri"/>
                <a:ea typeface="DejaVu Sans"/>
              </a:rPr>
              <a:t>Ενιαία και ομοσπονδιακά κράτη</a:t>
            </a:r>
            <a:endParaRPr b="0" lang="el-GR" sz="2800" spc="-1" strike="noStrike">
              <a:solidFill>
                <a:schemeClr val="dk1"/>
              </a:solidFill>
              <a:latin typeface="Arial"/>
            </a:endParaRPr>
          </a:p>
        </p:txBody>
      </p:sp>
      <p:sp>
        <p:nvSpPr>
          <p:cNvPr id="3" name="PlaceHolder 2"/>
          <p:cNvSpPr>
            <a:spLocks noGrp="1"/>
          </p:cNvSpPr>
          <p:nvPr>
            <p:ph type="ftr" idx="4"/>
          </p:nvPr>
        </p:nvSpPr>
        <p:spPr/>
        <p:txBody>
          <a:bodyPr/>
          <a:p>
            <a:r>
              <a:t>Μιχάλης Πολίτης                                    ΤΞΓΜΔ Ιονίου Πανεπιστημίου</a:t>
            </a:r>
          </a:p>
        </p:txBody>
      </p:sp>
      <p:sp>
        <p:nvSpPr>
          <p:cNvPr id="4" name="PlaceHolder 3"/>
          <p:cNvSpPr>
            <a:spLocks noGrp="1"/>
          </p:cNvSpPr>
          <p:nvPr>
            <p:ph type="sldNum" idx="5"/>
          </p:nvPr>
        </p:nvSpPr>
        <p:spPr/>
        <p:txBody>
          <a:bodyPr/>
          <a:p>
            <a:fld id="{F96F1D7C-C96A-4BC2-AD79-0EED72E08644}"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PlaceHolder 1"/>
          <p:cNvSpPr>
            <a:spLocks noGrp="1"/>
          </p:cNvSpPr>
          <p:nvPr>
            <p:ph/>
          </p:nvPr>
        </p:nvSpPr>
        <p:spPr>
          <a:xfrm>
            <a:off x="457200" y="1600200"/>
            <a:ext cx="8228880" cy="4525200"/>
          </a:xfrm>
          <a:prstGeom prst="rect">
            <a:avLst/>
          </a:prstGeom>
          <a:noFill/>
          <a:ln w="0">
            <a:noFill/>
          </a:ln>
        </p:spPr>
        <p:txBody>
          <a:bodyPr lIns="90000" rIns="90000" tIns="45000" bIns="45000" anchor="t">
            <a:normAutofit fontScale="98333"/>
          </a:bodyPr>
          <a:p>
            <a:pPr marL="343080" indent="0" defTabSz="914400">
              <a:lnSpc>
                <a:spcPct val="100000"/>
              </a:lnSpc>
              <a:spcBef>
                <a:spcPts val="641"/>
              </a:spcBef>
              <a:buNone/>
              <a:tabLst>
                <a:tab algn="l" pos="0"/>
              </a:tabLst>
            </a:pPr>
            <a:r>
              <a:rPr b="0" lang="el-GR" sz="3200" spc="-1" strike="noStrike">
                <a:solidFill>
                  <a:schemeClr val="accent4">
                    <a:lumMod val="50000"/>
                  </a:schemeClr>
                </a:solidFill>
                <a:latin typeface="Calibri"/>
                <a:ea typeface="DejaVu Sans"/>
              </a:rPr>
              <a:t>2. </a:t>
            </a:r>
            <a:r>
              <a:rPr b="0" lang="el-GR" sz="3200" spc="-1" strike="noStrike" u="sng">
                <a:solidFill>
                  <a:schemeClr val="accent4">
                    <a:lumMod val="50000"/>
                  </a:schemeClr>
                </a:solidFill>
                <a:uFillTx/>
                <a:latin typeface="Calibri"/>
                <a:ea typeface="DejaVu Sans"/>
              </a:rPr>
              <a:t>Πολιτειακοί θεσμοί και πολιτειακά συστήματα</a:t>
            </a:r>
            <a:endParaRPr b="0" lang="el-GR" sz="32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tabLst>
                <a:tab algn="l" pos="0"/>
              </a:tabLst>
            </a:pPr>
            <a:r>
              <a:rPr b="0" lang="el-GR" sz="2800" spc="-1" strike="noStrike">
                <a:solidFill>
                  <a:schemeClr val="accent4">
                    <a:lumMod val="50000"/>
                  </a:schemeClr>
                </a:solidFill>
                <a:latin typeface="Calibri"/>
                <a:ea typeface="DejaVu Sans"/>
              </a:rPr>
              <a:t>Πολιτειακοί θεσμοί</a:t>
            </a:r>
            <a:endParaRPr b="0" lang="el-GR" sz="2800" spc="-1" strike="noStrike">
              <a:solidFill>
                <a:schemeClr val="dk1"/>
              </a:solidFill>
              <a:latin typeface="Arial"/>
            </a:endParaRPr>
          </a:p>
          <a:p>
            <a:pPr lvl="2" marL="1143000" indent="-228600" defTabSz="914400">
              <a:lnSpc>
                <a:spcPct val="100000"/>
              </a:lnSpc>
              <a:spcBef>
                <a:spcPts val="479"/>
              </a:spcBef>
              <a:buClr>
                <a:srgbClr val="403152"/>
              </a:buClr>
              <a:buFont typeface="Arial"/>
              <a:buChar char="•"/>
              <a:tabLst>
                <a:tab algn="l" pos="0"/>
              </a:tabLst>
            </a:pPr>
            <a:r>
              <a:rPr b="0" lang="el-GR" sz="2400" spc="-1" strike="noStrike">
                <a:solidFill>
                  <a:schemeClr val="accent4">
                    <a:lumMod val="50000"/>
                  </a:schemeClr>
                </a:solidFill>
                <a:latin typeface="Calibri"/>
                <a:ea typeface="DejaVu Sans"/>
              </a:rPr>
              <a:t>Φορείς της Εκτελεστικής Εξουσίας</a:t>
            </a:r>
            <a:endParaRPr b="0" lang="el-GR" sz="2400" spc="-1" strike="noStrike">
              <a:solidFill>
                <a:schemeClr val="dk1"/>
              </a:solidFill>
              <a:latin typeface="Arial"/>
            </a:endParaRPr>
          </a:p>
          <a:p>
            <a:pPr lvl="2" marL="1143000" indent="-228600" defTabSz="914400">
              <a:lnSpc>
                <a:spcPct val="100000"/>
              </a:lnSpc>
              <a:spcBef>
                <a:spcPts val="479"/>
              </a:spcBef>
              <a:buClr>
                <a:srgbClr val="403152"/>
              </a:buClr>
              <a:buFont typeface="Arial"/>
              <a:buChar char="•"/>
              <a:tabLst>
                <a:tab algn="l" pos="0"/>
              </a:tabLst>
            </a:pPr>
            <a:r>
              <a:rPr b="0" lang="el-GR" sz="2400" spc="-1" strike="noStrike">
                <a:solidFill>
                  <a:schemeClr val="accent4">
                    <a:lumMod val="50000"/>
                  </a:schemeClr>
                </a:solidFill>
                <a:latin typeface="Calibri"/>
                <a:ea typeface="DejaVu Sans"/>
              </a:rPr>
              <a:t>Φορείς της Νομοθετικής Εξουσίας</a:t>
            </a:r>
            <a:endParaRPr b="0" lang="el-GR" sz="2400" spc="-1" strike="noStrike">
              <a:solidFill>
                <a:schemeClr val="dk1"/>
              </a:solidFill>
              <a:latin typeface="Arial"/>
            </a:endParaRPr>
          </a:p>
          <a:p>
            <a:pPr lvl="2" marL="1143000" indent="-228600" defTabSz="914400">
              <a:lnSpc>
                <a:spcPct val="100000"/>
              </a:lnSpc>
              <a:spcBef>
                <a:spcPts val="479"/>
              </a:spcBef>
              <a:buClr>
                <a:srgbClr val="403152"/>
              </a:buClr>
              <a:buFont typeface="Arial"/>
              <a:buChar char="•"/>
              <a:tabLst>
                <a:tab algn="l" pos="0"/>
              </a:tabLst>
            </a:pPr>
            <a:r>
              <a:rPr b="0" lang="el-GR" sz="2400" spc="-1" strike="noStrike">
                <a:solidFill>
                  <a:schemeClr val="accent4">
                    <a:lumMod val="50000"/>
                  </a:schemeClr>
                </a:solidFill>
                <a:latin typeface="Calibri"/>
                <a:ea typeface="DejaVu Sans"/>
              </a:rPr>
              <a:t>Φορείς της Δικαστικής Εξουσίας</a:t>
            </a:r>
            <a:endParaRPr b="0" lang="el-GR" sz="24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tabLst>
                <a:tab algn="l" pos="0"/>
              </a:tabLst>
            </a:pPr>
            <a:r>
              <a:rPr b="0" lang="el-GR" sz="2800" spc="-1" strike="noStrike">
                <a:solidFill>
                  <a:schemeClr val="accent4">
                    <a:lumMod val="50000"/>
                  </a:schemeClr>
                </a:solidFill>
                <a:latin typeface="Calibri"/>
                <a:ea typeface="DejaVu Sans"/>
              </a:rPr>
              <a:t>Πολιτειακά συστήματα</a:t>
            </a:r>
            <a:endParaRPr b="0" lang="el-GR" sz="2800" spc="-1" strike="noStrike">
              <a:solidFill>
                <a:schemeClr val="dk1"/>
              </a:solidFill>
              <a:latin typeface="Arial"/>
            </a:endParaRPr>
          </a:p>
          <a:p>
            <a:pPr lvl="2" marL="1143000" indent="-228600" defTabSz="914400">
              <a:lnSpc>
                <a:spcPct val="100000"/>
              </a:lnSpc>
              <a:spcBef>
                <a:spcPts val="479"/>
              </a:spcBef>
              <a:buClr>
                <a:srgbClr val="403152"/>
              </a:buClr>
              <a:buFont typeface="Arial"/>
              <a:buChar char="•"/>
              <a:tabLst>
                <a:tab algn="l" pos="0"/>
              </a:tabLst>
            </a:pPr>
            <a:r>
              <a:rPr b="0" lang="el-GR" sz="2400" spc="-1" strike="noStrike">
                <a:solidFill>
                  <a:schemeClr val="accent4">
                    <a:lumMod val="50000"/>
                  </a:schemeClr>
                </a:solidFill>
                <a:latin typeface="Calibri"/>
                <a:ea typeface="DejaVu Sans"/>
              </a:rPr>
              <a:t>Προεδρικό σύστημα (π.χ. ΗΠΑ)</a:t>
            </a:r>
            <a:endParaRPr b="0" lang="el-GR" sz="2400" spc="-1" strike="noStrike">
              <a:solidFill>
                <a:schemeClr val="dk1"/>
              </a:solidFill>
              <a:latin typeface="Arial"/>
            </a:endParaRPr>
          </a:p>
          <a:p>
            <a:pPr lvl="2" marL="1143000" indent="-228600" defTabSz="914400">
              <a:lnSpc>
                <a:spcPct val="100000"/>
              </a:lnSpc>
              <a:spcBef>
                <a:spcPts val="479"/>
              </a:spcBef>
              <a:buClr>
                <a:srgbClr val="403152"/>
              </a:buClr>
              <a:buFont typeface="Arial"/>
              <a:buChar char="•"/>
              <a:tabLst>
                <a:tab algn="l" pos="0"/>
              </a:tabLst>
            </a:pPr>
            <a:r>
              <a:rPr b="0" lang="el-GR" sz="2400" spc="-1" strike="noStrike">
                <a:solidFill>
                  <a:schemeClr val="accent4">
                    <a:lumMod val="50000"/>
                  </a:schemeClr>
                </a:solidFill>
                <a:latin typeface="Calibri"/>
                <a:ea typeface="DejaVu Sans"/>
              </a:rPr>
              <a:t>Κοινοβουλευτικό σύστημα (πχ Ελλάδα, Ηνωμένο Βασίλειο)</a:t>
            </a:r>
            <a:endParaRPr b="0" lang="el-GR" sz="2400" spc="-1" strike="noStrike">
              <a:solidFill>
                <a:schemeClr val="dk1"/>
              </a:solidFill>
              <a:latin typeface="Arial"/>
            </a:endParaRPr>
          </a:p>
          <a:p>
            <a:pPr indent="0" defTabSz="914400">
              <a:lnSpc>
                <a:spcPct val="100000"/>
              </a:lnSpc>
              <a:spcBef>
                <a:spcPts val="1417"/>
              </a:spcBef>
              <a:buNone/>
              <a:tabLst>
                <a:tab algn="l" pos="0"/>
              </a:tabLst>
            </a:pPr>
            <a:endParaRPr b="0" lang="el-GR" sz="2400" spc="-1" strike="noStrike">
              <a:solidFill>
                <a:schemeClr val="dk1"/>
              </a:solidFill>
              <a:latin typeface="Arial"/>
            </a:endParaRPr>
          </a:p>
        </p:txBody>
      </p:sp>
      <p:sp>
        <p:nvSpPr>
          <p:cNvPr id="3" name="PlaceHolder 2"/>
          <p:cNvSpPr>
            <a:spLocks noGrp="1"/>
          </p:cNvSpPr>
          <p:nvPr>
            <p:ph type="ftr" idx="4"/>
          </p:nvPr>
        </p:nvSpPr>
        <p:spPr/>
        <p:txBody>
          <a:bodyPr/>
          <a:p>
            <a:r>
              <a:t>Μιχάλης Πολίτης                                    ΤΞΓΜΔ Ιονίου Πανεπιστημίου</a:t>
            </a:r>
          </a:p>
        </p:txBody>
      </p:sp>
      <p:sp>
        <p:nvSpPr>
          <p:cNvPr id="4" name="PlaceHolder 3"/>
          <p:cNvSpPr>
            <a:spLocks noGrp="1"/>
          </p:cNvSpPr>
          <p:nvPr>
            <p:ph type="sldNum" idx="5"/>
          </p:nvPr>
        </p:nvSpPr>
        <p:spPr/>
        <p:txBody>
          <a:bodyPr/>
          <a:p>
            <a:fld id="{8F766EB9-F587-4AD7-AD3E-DA98A6097341}"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 name="PlaceHolder 1"/>
          <p:cNvSpPr>
            <a:spLocks noGrp="1"/>
          </p:cNvSpPr>
          <p:nvPr>
            <p:ph/>
          </p:nvPr>
        </p:nvSpPr>
        <p:spPr>
          <a:xfrm>
            <a:off x="457200" y="1600200"/>
            <a:ext cx="8400240" cy="4525200"/>
          </a:xfrm>
          <a:prstGeom prst="rect">
            <a:avLst/>
          </a:prstGeom>
          <a:noFill/>
          <a:ln w="0">
            <a:noFill/>
          </a:ln>
        </p:spPr>
        <p:txBody>
          <a:bodyPr lIns="90000" rIns="90000" tIns="45000" bIns="45000" anchor="t">
            <a:normAutofit/>
          </a:bodyPr>
          <a:p>
            <a:pPr marL="343080" indent="0" defTabSz="914400">
              <a:lnSpc>
                <a:spcPct val="100000"/>
              </a:lnSpc>
              <a:spcBef>
                <a:spcPts val="641"/>
              </a:spcBef>
              <a:buNone/>
              <a:tabLst>
                <a:tab algn="l" pos="0"/>
              </a:tabLst>
            </a:pPr>
            <a:r>
              <a:rPr b="0" lang="el-GR" sz="3200" spc="-1" strike="noStrike">
                <a:solidFill>
                  <a:schemeClr val="accent4">
                    <a:lumMod val="50000"/>
                  </a:schemeClr>
                </a:solidFill>
                <a:latin typeface="Calibri"/>
                <a:ea typeface="DejaVu Sans"/>
              </a:rPr>
              <a:t>3. </a:t>
            </a:r>
            <a:r>
              <a:rPr b="0" lang="el-GR" sz="3200" spc="-1" strike="noStrike" u="sng">
                <a:solidFill>
                  <a:schemeClr val="accent4">
                    <a:lumMod val="50000"/>
                  </a:schemeClr>
                </a:solidFill>
                <a:uFillTx/>
                <a:latin typeface="Calibri"/>
                <a:ea typeface="DejaVu Sans"/>
              </a:rPr>
              <a:t>Εκλογικά συστήματα και συστήματα κομμάτων</a:t>
            </a:r>
            <a:endParaRPr b="0" lang="el-GR" sz="3200" spc="-1" strike="noStrike">
              <a:solidFill>
                <a:schemeClr val="dk1"/>
              </a:solidFill>
              <a:latin typeface="Arial"/>
            </a:endParaRPr>
          </a:p>
          <a:p>
            <a:pPr lvl="2" marL="743040" indent="-343080" defTabSz="914400">
              <a:lnSpc>
                <a:spcPct val="100000"/>
              </a:lnSpc>
              <a:spcBef>
                <a:spcPts val="641"/>
              </a:spcBef>
              <a:buClr>
                <a:srgbClr val="403152"/>
              </a:buClr>
              <a:buFont typeface="Arial"/>
              <a:buChar char="•"/>
              <a:tabLst>
                <a:tab algn="l" pos="0"/>
              </a:tabLst>
            </a:pPr>
            <a:r>
              <a:rPr b="0" lang="el-GR" sz="3200" spc="-1" strike="noStrike">
                <a:solidFill>
                  <a:schemeClr val="accent4">
                    <a:lumMod val="50000"/>
                  </a:schemeClr>
                </a:solidFill>
                <a:latin typeface="Calibri"/>
                <a:ea typeface="DejaVu Sans"/>
              </a:rPr>
              <a:t>Εκλογικά συστήματα</a:t>
            </a:r>
            <a:endParaRPr b="0" lang="el-GR" sz="3200" spc="-1" strike="noStrike">
              <a:solidFill>
                <a:schemeClr val="dk1"/>
              </a:solidFill>
              <a:latin typeface="Arial"/>
            </a:endParaRPr>
          </a:p>
          <a:p>
            <a:pPr lvl="3" marL="1200240" indent="-343080" defTabSz="914400">
              <a:lnSpc>
                <a:spcPct val="100000"/>
              </a:lnSpc>
              <a:spcBef>
                <a:spcPts val="641"/>
              </a:spcBef>
              <a:buClr>
                <a:srgbClr val="403152"/>
              </a:buClr>
              <a:buFont typeface="Arial"/>
              <a:buChar char="–"/>
              <a:tabLst>
                <a:tab algn="l" pos="0"/>
              </a:tabLst>
            </a:pPr>
            <a:r>
              <a:rPr b="0" lang="el-GR" sz="3200" spc="-1" strike="noStrike">
                <a:solidFill>
                  <a:schemeClr val="accent4">
                    <a:lumMod val="50000"/>
                  </a:schemeClr>
                </a:solidFill>
                <a:latin typeface="Calibri"/>
                <a:ea typeface="DejaVu Sans"/>
              </a:rPr>
              <a:t>Αναλογικά εκλογικά συστήματα</a:t>
            </a:r>
            <a:endParaRPr b="0" lang="el-GR" sz="3200" spc="-1" strike="noStrike">
              <a:solidFill>
                <a:schemeClr val="dk1"/>
              </a:solidFill>
              <a:latin typeface="Arial"/>
            </a:endParaRPr>
          </a:p>
          <a:p>
            <a:pPr lvl="3" marL="1200240" indent="-343080" defTabSz="914400">
              <a:lnSpc>
                <a:spcPct val="100000"/>
              </a:lnSpc>
              <a:spcBef>
                <a:spcPts val="641"/>
              </a:spcBef>
              <a:buClr>
                <a:srgbClr val="403152"/>
              </a:buClr>
              <a:buFont typeface="Arial"/>
              <a:buChar char="–"/>
              <a:tabLst>
                <a:tab algn="l" pos="0"/>
              </a:tabLst>
            </a:pPr>
            <a:r>
              <a:rPr b="0" lang="el-GR" sz="3200" spc="-1" strike="noStrike">
                <a:solidFill>
                  <a:schemeClr val="accent4">
                    <a:lumMod val="50000"/>
                  </a:schemeClr>
                </a:solidFill>
                <a:latin typeface="Calibri"/>
                <a:ea typeface="DejaVu Sans"/>
              </a:rPr>
              <a:t>Πλειοψηφικά</a:t>
            </a:r>
            <a:endParaRPr b="0" lang="el-GR" sz="3200" spc="-1" strike="noStrike">
              <a:solidFill>
                <a:schemeClr val="dk1"/>
              </a:solidFill>
              <a:latin typeface="Arial"/>
            </a:endParaRPr>
          </a:p>
          <a:p>
            <a:pPr lvl="2" marL="743040" indent="-343080" defTabSz="914400">
              <a:lnSpc>
                <a:spcPct val="100000"/>
              </a:lnSpc>
              <a:spcBef>
                <a:spcPts val="641"/>
              </a:spcBef>
              <a:buClr>
                <a:srgbClr val="403152"/>
              </a:buClr>
              <a:buFont typeface="Arial"/>
              <a:buChar char="•"/>
              <a:tabLst>
                <a:tab algn="l" pos="0"/>
              </a:tabLst>
            </a:pPr>
            <a:r>
              <a:rPr b="0" lang="el-GR" sz="3200" spc="-1" strike="noStrike">
                <a:solidFill>
                  <a:schemeClr val="accent4">
                    <a:lumMod val="50000"/>
                  </a:schemeClr>
                </a:solidFill>
                <a:latin typeface="Calibri"/>
                <a:ea typeface="DejaVu Sans"/>
              </a:rPr>
              <a:t>Συστήματα κομμάτων</a:t>
            </a:r>
            <a:endParaRPr b="0" lang="el-GR" sz="3200" spc="-1" strike="noStrike">
              <a:solidFill>
                <a:schemeClr val="dk1"/>
              </a:solidFill>
              <a:latin typeface="Arial"/>
            </a:endParaRPr>
          </a:p>
          <a:p>
            <a:pPr lvl="3" marL="1200240" indent="-343080" defTabSz="914400">
              <a:lnSpc>
                <a:spcPct val="100000"/>
              </a:lnSpc>
              <a:spcBef>
                <a:spcPts val="641"/>
              </a:spcBef>
              <a:buClr>
                <a:srgbClr val="403152"/>
              </a:buClr>
              <a:buFont typeface="Arial"/>
              <a:buChar char="–"/>
              <a:tabLst>
                <a:tab algn="l" pos="0"/>
              </a:tabLst>
            </a:pPr>
            <a:r>
              <a:rPr b="0" lang="el-GR" sz="3200" spc="-1" strike="noStrike">
                <a:solidFill>
                  <a:schemeClr val="accent4">
                    <a:lumMod val="50000"/>
                  </a:schemeClr>
                </a:solidFill>
                <a:latin typeface="Calibri"/>
                <a:ea typeface="DejaVu Sans"/>
              </a:rPr>
              <a:t>Δικομματισμός</a:t>
            </a:r>
            <a:endParaRPr b="0" lang="el-GR" sz="3200" spc="-1" strike="noStrike">
              <a:solidFill>
                <a:schemeClr val="dk1"/>
              </a:solidFill>
              <a:latin typeface="Arial"/>
            </a:endParaRPr>
          </a:p>
          <a:p>
            <a:pPr lvl="3" marL="1200240" indent="-343080" defTabSz="914400">
              <a:lnSpc>
                <a:spcPct val="100000"/>
              </a:lnSpc>
              <a:spcBef>
                <a:spcPts val="641"/>
              </a:spcBef>
              <a:buClr>
                <a:srgbClr val="403152"/>
              </a:buClr>
              <a:buFont typeface="Arial"/>
              <a:buChar char="–"/>
              <a:tabLst>
                <a:tab algn="l" pos="0"/>
              </a:tabLst>
            </a:pPr>
            <a:r>
              <a:rPr b="0" lang="el-GR" sz="3200" spc="-1" strike="noStrike">
                <a:solidFill>
                  <a:schemeClr val="accent4">
                    <a:lumMod val="50000"/>
                  </a:schemeClr>
                </a:solidFill>
                <a:latin typeface="Calibri"/>
                <a:ea typeface="DejaVu Sans"/>
              </a:rPr>
              <a:t>Πολυκομματισμός</a:t>
            </a:r>
            <a:endParaRPr b="0" lang="el-GR" sz="3200" spc="-1" strike="noStrike">
              <a:solidFill>
                <a:schemeClr val="dk1"/>
              </a:solidFill>
              <a:latin typeface="Arial"/>
            </a:endParaRPr>
          </a:p>
          <a:p>
            <a:pPr indent="0" defTabSz="914400">
              <a:lnSpc>
                <a:spcPct val="100000"/>
              </a:lnSpc>
              <a:spcBef>
                <a:spcPts val="1417"/>
              </a:spcBef>
              <a:buNone/>
              <a:tabLst>
                <a:tab algn="l" pos="0"/>
              </a:tabLst>
            </a:pPr>
            <a:endParaRPr b="0" lang="el-GR" sz="2400" spc="-1" strike="noStrike">
              <a:solidFill>
                <a:schemeClr val="dk1"/>
              </a:solidFill>
              <a:latin typeface="Arial"/>
            </a:endParaRPr>
          </a:p>
          <a:p>
            <a:pPr indent="0" defTabSz="914400">
              <a:lnSpc>
                <a:spcPct val="100000"/>
              </a:lnSpc>
              <a:spcBef>
                <a:spcPts val="641"/>
              </a:spcBef>
              <a:buNone/>
              <a:tabLst>
                <a:tab algn="l" pos="0"/>
              </a:tabLst>
            </a:pPr>
            <a:endParaRPr b="0" lang="el-GR" sz="3200" spc="-1" strike="noStrike">
              <a:solidFill>
                <a:schemeClr val="dk1"/>
              </a:solidFill>
              <a:latin typeface="Arial"/>
            </a:endParaRPr>
          </a:p>
        </p:txBody>
      </p:sp>
      <p:sp>
        <p:nvSpPr>
          <p:cNvPr id="3" name="PlaceHolder 2"/>
          <p:cNvSpPr>
            <a:spLocks noGrp="1"/>
          </p:cNvSpPr>
          <p:nvPr>
            <p:ph type="ftr" idx="4"/>
          </p:nvPr>
        </p:nvSpPr>
        <p:spPr/>
        <p:txBody>
          <a:bodyPr/>
          <a:p>
            <a:r>
              <a:t>Μιχάλης Πολίτης                                    ΤΞΓΜΔ Ιονίου Πανεπιστημίου</a:t>
            </a:r>
          </a:p>
        </p:txBody>
      </p:sp>
      <p:sp>
        <p:nvSpPr>
          <p:cNvPr id="4" name="PlaceHolder 3"/>
          <p:cNvSpPr>
            <a:spLocks noGrp="1"/>
          </p:cNvSpPr>
          <p:nvPr>
            <p:ph type="sldNum" idx="5"/>
          </p:nvPr>
        </p:nvSpPr>
        <p:spPr/>
        <p:txBody>
          <a:bodyPr/>
          <a:p>
            <a:fld id="{1B93C65A-C4DE-4FE2-A9F6-CBD2C197ACC8}"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9" name="PlaceHolder 1"/>
          <p:cNvSpPr>
            <a:spLocks noGrp="1"/>
          </p:cNvSpPr>
          <p:nvPr>
            <p:ph/>
          </p:nvPr>
        </p:nvSpPr>
        <p:spPr>
          <a:xfrm>
            <a:off x="457200" y="1600200"/>
            <a:ext cx="8228880" cy="4525200"/>
          </a:xfrm>
          <a:prstGeom prst="rect">
            <a:avLst/>
          </a:prstGeom>
          <a:noFill/>
          <a:ln w="0">
            <a:noFill/>
          </a:ln>
        </p:spPr>
        <p:txBody>
          <a:bodyPr lIns="90000" rIns="90000" tIns="45000" bIns="45000" anchor="t">
            <a:normAutofit/>
          </a:bodyPr>
          <a:p>
            <a:pPr indent="0" defTabSz="914400">
              <a:lnSpc>
                <a:spcPct val="100000"/>
              </a:lnSpc>
              <a:spcBef>
                <a:spcPts val="641"/>
              </a:spcBef>
              <a:buNone/>
              <a:tabLst>
                <a:tab algn="l" pos="0"/>
              </a:tabLst>
            </a:pPr>
            <a:r>
              <a:rPr b="0" lang="el-GR" sz="3200" spc="-1" strike="noStrike">
                <a:solidFill>
                  <a:schemeClr val="accent4">
                    <a:lumMod val="50000"/>
                  </a:schemeClr>
                </a:solidFill>
                <a:latin typeface="Calibri"/>
                <a:ea typeface="DejaVu Sans"/>
              </a:rPr>
              <a:t>4. </a:t>
            </a:r>
            <a:r>
              <a:rPr b="0" lang="el-GR" sz="3200" spc="-1" strike="noStrike" u="sng">
                <a:solidFill>
                  <a:schemeClr val="accent4">
                    <a:lumMod val="50000"/>
                  </a:schemeClr>
                </a:solidFill>
                <a:uFillTx/>
                <a:latin typeface="Calibri"/>
                <a:ea typeface="DejaVu Sans"/>
              </a:rPr>
              <a:t>Οργάνωση των κοινοβουλίων και η παραγωγή νομοθετικού έργου</a:t>
            </a:r>
            <a:endParaRPr b="0" lang="el-GR" sz="3200" spc="-1" strike="noStrike">
              <a:solidFill>
                <a:schemeClr val="dk1"/>
              </a:solidFill>
              <a:latin typeface="Arial"/>
            </a:endParaRPr>
          </a:p>
          <a:p>
            <a:pPr lvl="1" marL="743040" indent="-285840" defTabSz="914400">
              <a:lnSpc>
                <a:spcPct val="100000"/>
              </a:lnSpc>
              <a:spcBef>
                <a:spcPts val="641"/>
              </a:spcBef>
              <a:buClr>
                <a:srgbClr val="403152"/>
              </a:buClr>
              <a:buFont typeface="Arial"/>
              <a:buChar char="–"/>
              <a:tabLst>
                <a:tab algn="l" pos="0"/>
              </a:tabLst>
            </a:pPr>
            <a:r>
              <a:rPr b="0" lang="el-GR" sz="3200" spc="-1" strike="noStrike">
                <a:solidFill>
                  <a:schemeClr val="accent4">
                    <a:lumMod val="50000"/>
                  </a:schemeClr>
                </a:solidFill>
                <a:latin typeface="Calibri"/>
                <a:ea typeface="DejaVu Sans"/>
              </a:rPr>
              <a:t>Κοινοβούλια με μία ή δύο συνελεύσεις</a:t>
            </a:r>
            <a:endParaRPr b="0" lang="el-GR" sz="3200" spc="-1" strike="noStrike">
              <a:solidFill>
                <a:schemeClr val="dk1"/>
              </a:solidFill>
              <a:latin typeface="Arial"/>
            </a:endParaRPr>
          </a:p>
          <a:p>
            <a:pPr lvl="1" marL="743040" indent="-285840" defTabSz="914400">
              <a:lnSpc>
                <a:spcPct val="100000"/>
              </a:lnSpc>
              <a:spcBef>
                <a:spcPts val="641"/>
              </a:spcBef>
              <a:buClr>
                <a:srgbClr val="403152"/>
              </a:buClr>
              <a:buFont typeface="Arial"/>
              <a:buChar char="–"/>
              <a:tabLst>
                <a:tab algn="l" pos="0"/>
              </a:tabLst>
            </a:pPr>
            <a:r>
              <a:rPr b="0" lang="el-GR" sz="3200" spc="-1" strike="noStrike">
                <a:solidFill>
                  <a:schemeClr val="accent4">
                    <a:lumMod val="50000"/>
                  </a:schemeClr>
                </a:solidFill>
                <a:latin typeface="Calibri"/>
                <a:ea typeface="DejaVu Sans"/>
              </a:rPr>
              <a:t>Εργασίες των κοινοβουλευτικών συνελεύσεων</a:t>
            </a:r>
            <a:endParaRPr b="0" lang="el-GR" sz="3200" spc="-1" strike="noStrike">
              <a:solidFill>
                <a:schemeClr val="dk1"/>
              </a:solidFill>
              <a:latin typeface="Arial"/>
            </a:endParaRPr>
          </a:p>
          <a:p>
            <a:pPr lvl="1" marL="743040" indent="-285840" defTabSz="914400">
              <a:lnSpc>
                <a:spcPct val="100000"/>
              </a:lnSpc>
              <a:spcBef>
                <a:spcPts val="641"/>
              </a:spcBef>
              <a:buClr>
                <a:srgbClr val="403152"/>
              </a:buClr>
              <a:buFont typeface="Arial"/>
              <a:buChar char="–"/>
              <a:tabLst>
                <a:tab algn="l" pos="0"/>
              </a:tabLst>
            </a:pPr>
            <a:r>
              <a:rPr b="0" lang="el-GR" sz="3200" spc="-1" strike="noStrike">
                <a:solidFill>
                  <a:schemeClr val="accent4">
                    <a:lumMod val="50000"/>
                  </a:schemeClr>
                </a:solidFill>
                <a:latin typeface="Calibri"/>
                <a:ea typeface="DejaVu Sans"/>
              </a:rPr>
              <a:t>Κοινοβουλευτικές επιτροπές</a:t>
            </a:r>
            <a:endParaRPr b="0" lang="el-GR" sz="3200" spc="-1" strike="noStrike">
              <a:solidFill>
                <a:schemeClr val="dk1"/>
              </a:solidFill>
              <a:latin typeface="Arial"/>
            </a:endParaRPr>
          </a:p>
          <a:p>
            <a:pPr lvl="1" marL="743040" indent="-285840" defTabSz="914400">
              <a:lnSpc>
                <a:spcPct val="100000"/>
              </a:lnSpc>
              <a:spcBef>
                <a:spcPts val="641"/>
              </a:spcBef>
              <a:buClr>
                <a:srgbClr val="403152"/>
              </a:buClr>
              <a:buFont typeface="Arial"/>
              <a:buChar char="–"/>
              <a:tabLst>
                <a:tab algn="l" pos="0"/>
              </a:tabLst>
            </a:pPr>
            <a:r>
              <a:rPr b="0" lang="el-GR" sz="3200" spc="-1" strike="noStrike">
                <a:solidFill>
                  <a:schemeClr val="accent4">
                    <a:lumMod val="50000"/>
                  </a:schemeClr>
                </a:solidFill>
                <a:latin typeface="Calibri"/>
                <a:ea typeface="DejaVu Sans"/>
              </a:rPr>
              <a:t>Νομοπαρασκευαστικό έργο</a:t>
            </a:r>
            <a:endParaRPr b="0" lang="el-GR" sz="3200" spc="-1" strike="noStrike">
              <a:solidFill>
                <a:schemeClr val="dk1"/>
              </a:solidFill>
              <a:latin typeface="Arial"/>
            </a:endParaRPr>
          </a:p>
          <a:p>
            <a:pPr lvl="1" marL="743040" indent="-285840" defTabSz="914400">
              <a:lnSpc>
                <a:spcPct val="100000"/>
              </a:lnSpc>
              <a:spcBef>
                <a:spcPts val="641"/>
              </a:spcBef>
              <a:buClr>
                <a:srgbClr val="403152"/>
              </a:buClr>
              <a:buFont typeface="Arial"/>
              <a:buChar char="–"/>
              <a:tabLst>
                <a:tab algn="l" pos="0"/>
              </a:tabLst>
            </a:pPr>
            <a:r>
              <a:rPr b="0" lang="el-GR" sz="3200" spc="-1" strike="noStrike">
                <a:solidFill>
                  <a:schemeClr val="accent4">
                    <a:lumMod val="50000"/>
                  </a:schemeClr>
                </a:solidFill>
                <a:latin typeface="Calibri"/>
                <a:ea typeface="DejaVu Sans"/>
              </a:rPr>
              <a:t>Κοινοβουλευτικός έλεγχος</a:t>
            </a:r>
            <a:endParaRPr b="0" lang="el-GR" sz="3200" spc="-1" strike="noStrike">
              <a:solidFill>
                <a:schemeClr val="dk1"/>
              </a:solidFill>
              <a:latin typeface="Arial"/>
            </a:endParaRPr>
          </a:p>
        </p:txBody>
      </p:sp>
      <p:sp>
        <p:nvSpPr>
          <p:cNvPr id="3" name="PlaceHolder 2"/>
          <p:cNvSpPr>
            <a:spLocks noGrp="1"/>
          </p:cNvSpPr>
          <p:nvPr>
            <p:ph type="ftr" idx="4"/>
          </p:nvPr>
        </p:nvSpPr>
        <p:spPr/>
        <p:txBody>
          <a:bodyPr/>
          <a:p>
            <a:r>
              <a:t>Μιχάλης Πολίτης                                    ΤΞΓΜΔ Ιονίου Πανεπιστημίου</a:t>
            </a:r>
          </a:p>
        </p:txBody>
      </p:sp>
      <p:sp>
        <p:nvSpPr>
          <p:cNvPr id="4" name="PlaceHolder 3"/>
          <p:cNvSpPr>
            <a:spLocks noGrp="1"/>
          </p:cNvSpPr>
          <p:nvPr>
            <p:ph type="sldNum" idx="5"/>
          </p:nvPr>
        </p:nvSpPr>
        <p:spPr/>
        <p:txBody>
          <a:bodyPr/>
          <a:p>
            <a:fld id="{C6DA24BC-49FA-4339-BD36-B1A9D7819CB1}"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 name="PlaceHolder 1"/>
          <p:cNvSpPr>
            <a:spLocks noGrp="1"/>
          </p:cNvSpPr>
          <p:nvPr>
            <p:ph/>
          </p:nvPr>
        </p:nvSpPr>
        <p:spPr>
          <a:xfrm>
            <a:off x="457200" y="1600200"/>
            <a:ext cx="8228880" cy="4525200"/>
          </a:xfrm>
          <a:prstGeom prst="rect">
            <a:avLst/>
          </a:prstGeom>
          <a:noFill/>
          <a:ln w="0">
            <a:noFill/>
          </a:ln>
        </p:spPr>
        <p:txBody>
          <a:bodyPr lIns="90000" rIns="90000" tIns="45000" bIns="45000" anchor="t">
            <a:noAutofit/>
          </a:bodyPr>
          <a:p>
            <a:pPr indent="0" defTabSz="914400">
              <a:lnSpc>
                <a:spcPct val="100000"/>
              </a:lnSpc>
              <a:spcBef>
                <a:spcPts val="641"/>
              </a:spcBef>
              <a:buNone/>
              <a:tabLst>
                <a:tab algn="l" pos="0"/>
              </a:tabLst>
            </a:pPr>
            <a:r>
              <a:rPr b="0" lang="el-GR" sz="3200" spc="-1" strike="noStrike">
                <a:solidFill>
                  <a:schemeClr val="accent4">
                    <a:lumMod val="50000"/>
                  </a:schemeClr>
                </a:solidFill>
                <a:latin typeface="Calibri"/>
                <a:ea typeface="DejaVu Sans"/>
              </a:rPr>
              <a:t>5. </a:t>
            </a:r>
            <a:r>
              <a:rPr b="0" lang="el-GR" sz="3200" spc="-1" strike="noStrike" u="sng">
                <a:solidFill>
                  <a:schemeClr val="accent4">
                    <a:lumMod val="50000"/>
                  </a:schemeClr>
                </a:solidFill>
                <a:uFillTx/>
                <a:latin typeface="Calibri"/>
                <a:ea typeface="DejaVu Sans"/>
              </a:rPr>
              <a:t>Θεσμικό πλαίσιο της Ευρωπαϊκής Ένωσης και βασικές έννοιες της ευρωπαϊκής ολοκλήρωσης</a:t>
            </a:r>
            <a:endParaRPr b="0" lang="el-GR" sz="3200" spc="-1" strike="noStrike">
              <a:solidFill>
                <a:schemeClr val="dk1"/>
              </a:solidFill>
              <a:latin typeface="Arial"/>
            </a:endParaRPr>
          </a:p>
          <a:p>
            <a:pPr indent="0" defTabSz="914400">
              <a:lnSpc>
                <a:spcPct val="100000"/>
              </a:lnSpc>
              <a:spcBef>
                <a:spcPts val="320"/>
              </a:spcBef>
              <a:buNone/>
              <a:tabLst>
                <a:tab algn="l" pos="0"/>
              </a:tabLst>
            </a:pPr>
            <a:endParaRPr b="0" lang="el-GR" sz="16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tabLst>
                <a:tab algn="l" pos="0"/>
              </a:tabLst>
            </a:pPr>
            <a:r>
              <a:rPr b="0" lang="el-GR" sz="2800" spc="-1" strike="noStrike">
                <a:solidFill>
                  <a:schemeClr val="accent4">
                    <a:lumMod val="50000"/>
                  </a:schemeClr>
                </a:solidFill>
                <a:latin typeface="Calibri"/>
                <a:ea typeface="DejaVu Sans"/>
              </a:rPr>
              <a:t>Βασικά όργανα της Ευρωπαϊκής Ένωσης</a:t>
            </a:r>
            <a:endParaRPr b="0" lang="el-GR" sz="28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tabLst>
                <a:tab algn="l" pos="0"/>
              </a:tabLst>
            </a:pPr>
            <a:r>
              <a:rPr b="0" lang="el-GR" sz="2800" spc="-1" strike="noStrike">
                <a:solidFill>
                  <a:schemeClr val="accent4">
                    <a:lumMod val="50000"/>
                  </a:schemeClr>
                </a:solidFill>
                <a:latin typeface="Calibri"/>
                <a:ea typeface="DejaVu Sans"/>
              </a:rPr>
              <a:t>Νομοθετικές πράξεις της ΕΕ και η διαδικασία λήψης αποφάσεων</a:t>
            </a:r>
            <a:endParaRPr b="0" lang="el-GR" sz="28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tabLst>
                <a:tab algn="l" pos="0"/>
              </a:tabLst>
            </a:pPr>
            <a:r>
              <a:rPr b="0" lang="el-GR" sz="2800" spc="-1" strike="noStrike">
                <a:solidFill>
                  <a:schemeClr val="accent4">
                    <a:lumMod val="50000"/>
                  </a:schemeClr>
                </a:solidFill>
                <a:latin typeface="Calibri"/>
                <a:ea typeface="DejaVu Sans"/>
              </a:rPr>
              <a:t>Βασικές έννοιες της ευρωπαϊκής ολοκλήρωσης</a:t>
            </a:r>
            <a:endParaRPr b="0" lang="el-GR" sz="2800" spc="-1" strike="noStrike">
              <a:solidFill>
                <a:schemeClr val="dk1"/>
              </a:solidFill>
              <a:latin typeface="Arial"/>
            </a:endParaRPr>
          </a:p>
          <a:p>
            <a:pPr indent="0" defTabSz="914400">
              <a:lnSpc>
                <a:spcPct val="100000"/>
              </a:lnSpc>
              <a:spcBef>
                <a:spcPts val="641"/>
              </a:spcBef>
              <a:buNone/>
              <a:tabLst>
                <a:tab algn="l" pos="0"/>
              </a:tabLst>
            </a:pPr>
            <a:endParaRPr b="0" lang="el-GR" sz="3200" spc="-1" strike="noStrike">
              <a:solidFill>
                <a:schemeClr val="dk1"/>
              </a:solidFill>
              <a:latin typeface="Arial"/>
            </a:endParaRPr>
          </a:p>
        </p:txBody>
      </p:sp>
      <p:sp>
        <p:nvSpPr>
          <p:cNvPr id="3" name="PlaceHolder 2"/>
          <p:cNvSpPr>
            <a:spLocks noGrp="1"/>
          </p:cNvSpPr>
          <p:nvPr>
            <p:ph type="ftr" idx="4"/>
          </p:nvPr>
        </p:nvSpPr>
        <p:spPr/>
        <p:txBody>
          <a:bodyPr/>
          <a:p>
            <a:r>
              <a:t>Μιχάλης Πολίτης                                    ΤΞΓΜΔ Ιονίου Πανεπιστημίου</a:t>
            </a:r>
          </a:p>
        </p:txBody>
      </p:sp>
      <p:sp>
        <p:nvSpPr>
          <p:cNvPr id="4" name="PlaceHolder 3"/>
          <p:cNvSpPr>
            <a:spLocks noGrp="1"/>
          </p:cNvSpPr>
          <p:nvPr>
            <p:ph type="sldNum" idx="5"/>
          </p:nvPr>
        </p:nvSpPr>
        <p:spPr/>
        <p:txBody>
          <a:bodyPr/>
          <a:p>
            <a:fld id="{3D7BA223-4C31-420E-B1EA-C74BFA468B7B}"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 name="PlaceHolder 1"/>
          <p:cNvSpPr>
            <a:spLocks noGrp="1"/>
          </p:cNvSpPr>
          <p:nvPr>
            <p:ph/>
          </p:nvPr>
        </p:nvSpPr>
        <p:spPr>
          <a:xfrm>
            <a:off x="457200" y="1600200"/>
            <a:ext cx="8228880" cy="4525200"/>
          </a:xfrm>
          <a:prstGeom prst="rect">
            <a:avLst/>
          </a:prstGeom>
          <a:noFill/>
          <a:ln w="0">
            <a:noFill/>
          </a:ln>
        </p:spPr>
        <p:txBody>
          <a:bodyPr lIns="90000" rIns="90000" tIns="45000" bIns="45000" anchor="t">
            <a:normAutofit fontScale="81111" lnSpcReduction="10000"/>
          </a:bodyPr>
          <a:p>
            <a:pPr indent="0" defTabSz="914400">
              <a:lnSpc>
                <a:spcPct val="100000"/>
              </a:lnSpc>
              <a:spcBef>
                <a:spcPts val="641"/>
              </a:spcBef>
              <a:buNone/>
              <a:tabLst>
                <a:tab algn="l" pos="0"/>
              </a:tabLst>
            </a:pPr>
            <a:r>
              <a:rPr b="0" lang="el-GR" sz="3200" spc="-1" strike="noStrike">
                <a:solidFill>
                  <a:schemeClr val="accent4">
                    <a:lumMod val="50000"/>
                  </a:schemeClr>
                </a:solidFill>
                <a:latin typeface="Calibri"/>
                <a:ea typeface="DejaVu Sans"/>
              </a:rPr>
              <a:t>6. </a:t>
            </a:r>
            <a:r>
              <a:rPr b="0" lang="el-GR" sz="3200" spc="-1" strike="noStrike" u="sng">
                <a:solidFill>
                  <a:schemeClr val="accent4">
                    <a:lumMod val="50000"/>
                  </a:schemeClr>
                </a:solidFill>
                <a:uFillTx/>
                <a:latin typeface="Calibri"/>
                <a:ea typeface="DejaVu Sans"/>
              </a:rPr>
              <a:t>Γλωσσικό καθεστώς, γλωσσική πολιτική και πολυγλωσσία</a:t>
            </a:r>
            <a:endParaRPr b="0" lang="el-GR" sz="3200" spc="-1" strike="noStrike">
              <a:solidFill>
                <a:schemeClr val="dk1"/>
              </a:solidFill>
              <a:latin typeface="Arial"/>
            </a:endParaRPr>
          </a:p>
          <a:p>
            <a:pPr indent="0" defTabSz="914400">
              <a:lnSpc>
                <a:spcPct val="100000"/>
              </a:lnSpc>
              <a:spcBef>
                <a:spcPts val="281"/>
              </a:spcBef>
              <a:buNone/>
              <a:tabLst>
                <a:tab algn="l" pos="0"/>
              </a:tabLst>
            </a:pPr>
            <a:endParaRPr b="0" lang="el-GR" sz="14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tabLst>
                <a:tab algn="l" pos="0"/>
              </a:tabLst>
            </a:pPr>
            <a:r>
              <a:rPr b="0" lang="el-GR" sz="2800" spc="-1" strike="noStrike">
                <a:solidFill>
                  <a:schemeClr val="accent4">
                    <a:lumMod val="50000"/>
                  </a:schemeClr>
                </a:solidFill>
                <a:latin typeface="Calibri"/>
                <a:ea typeface="DejaVu Sans"/>
              </a:rPr>
              <a:t>Η έννοια της γλωσσικής πολιτικής</a:t>
            </a:r>
            <a:endParaRPr b="0" lang="el-GR" sz="28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tabLst>
                <a:tab algn="l" pos="0"/>
              </a:tabLst>
            </a:pPr>
            <a:r>
              <a:rPr b="0" lang="el-GR" sz="2800" spc="-1" strike="noStrike">
                <a:solidFill>
                  <a:schemeClr val="accent4">
                    <a:lumMod val="50000"/>
                  </a:schemeClr>
                </a:solidFill>
                <a:latin typeface="Calibri"/>
                <a:ea typeface="DejaVu Sans"/>
              </a:rPr>
              <a:t>Η έννοια του γλωσσικού καθεστώτος (πχ ενός διεθνούς οργανισμού)</a:t>
            </a:r>
            <a:endParaRPr b="0" lang="el-GR" sz="28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tabLst>
                <a:tab algn="l" pos="0"/>
              </a:tabLst>
            </a:pPr>
            <a:r>
              <a:rPr b="0" lang="el-GR" sz="2800" spc="-1" strike="noStrike">
                <a:solidFill>
                  <a:schemeClr val="accent4">
                    <a:lumMod val="50000"/>
                  </a:schemeClr>
                </a:solidFill>
                <a:latin typeface="Calibri"/>
                <a:ea typeface="DejaVu Sans"/>
              </a:rPr>
              <a:t>Η έννοια της πολυγλωσσίας</a:t>
            </a:r>
            <a:endParaRPr b="0" lang="el-GR" sz="2800" spc="-1" strike="noStrike">
              <a:solidFill>
                <a:schemeClr val="dk1"/>
              </a:solidFill>
              <a:latin typeface="Arial"/>
            </a:endParaRPr>
          </a:p>
          <a:p>
            <a:pPr indent="0" defTabSz="914400">
              <a:lnSpc>
                <a:spcPct val="100000"/>
              </a:lnSpc>
              <a:spcBef>
                <a:spcPts val="641"/>
              </a:spcBef>
              <a:buNone/>
              <a:tabLst>
                <a:tab algn="l" pos="0"/>
              </a:tabLst>
            </a:pPr>
            <a:endParaRPr b="0" lang="el-GR" sz="3200" spc="-1" strike="noStrike">
              <a:solidFill>
                <a:schemeClr val="dk1"/>
              </a:solidFill>
              <a:latin typeface="Arial"/>
            </a:endParaRPr>
          </a:p>
          <a:p>
            <a:pPr indent="0" defTabSz="914400">
              <a:lnSpc>
                <a:spcPct val="100000"/>
              </a:lnSpc>
              <a:spcBef>
                <a:spcPts val="641"/>
              </a:spcBef>
              <a:buNone/>
              <a:tabLst>
                <a:tab algn="l" pos="0"/>
              </a:tabLst>
            </a:pPr>
            <a:r>
              <a:rPr b="0" lang="el-GR" sz="3200" spc="-1" strike="noStrike">
                <a:solidFill>
                  <a:schemeClr val="accent4">
                    <a:lumMod val="50000"/>
                  </a:schemeClr>
                </a:solidFill>
                <a:latin typeface="Calibri"/>
                <a:ea typeface="DejaVu Sans"/>
              </a:rPr>
              <a:t>7. </a:t>
            </a:r>
            <a:r>
              <a:rPr b="0" lang="el-GR" sz="3200" spc="-1" strike="noStrike" u="sng">
                <a:solidFill>
                  <a:schemeClr val="accent4">
                    <a:lumMod val="50000"/>
                  </a:schemeClr>
                </a:solidFill>
                <a:uFillTx/>
                <a:latin typeface="Calibri"/>
                <a:ea typeface="DejaVu Sans"/>
              </a:rPr>
              <a:t>Πολιτική και Μετάφραση</a:t>
            </a:r>
            <a:endParaRPr b="0" lang="el-GR" sz="32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tabLst>
                <a:tab algn="l" pos="0"/>
              </a:tabLst>
            </a:pPr>
            <a:r>
              <a:rPr b="0" lang="el-GR" sz="2800" spc="-1" strike="noStrike">
                <a:solidFill>
                  <a:schemeClr val="accent4">
                    <a:lumMod val="50000"/>
                  </a:schemeClr>
                </a:solidFill>
                <a:latin typeface="Calibri"/>
                <a:ea typeface="DejaVu Sans"/>
              </a:rPr>
              <a:t>Μετάφραση και γεωπολιτική</a:t>
            </a:r>
            <a:endParaRPr b="0" lang="el-GR" sz="28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tabLst>
                <a:tab algn="l" pos="0"/>
              </a:tabLst>
            </a:pPr>
            <a:r>
              <a:rPr b="0" lang="el-GR" sz="2800" spc="-1" strike="noStrike">
                <a:solidFill>
                  <a:schemeClr val="accent4">
                    <a:lumMod val="50000"/>
                  </a:schemeClr>
                </a:solidFill>
                <a:latin typeface="Calibri"/>
                <a:ea typeface="DejaVu Sans"/>
              </a:rPr>
              <a:t>Η μετάφραση στην υπηρεσία της προάσπισης της εθνικής ταυτότητας και διεθνούς συνεργασίας</a:t>
            </a:r>
            <a:endParaRPr b="0" lang="el-GR" sz="2800" spc="-1" strike="noStrike">
              <a:solidFill>
                <a:schemeClr val="dk1"/>
              </a:solidFill>
              <a:latin typeface="Arial"/>
            </a:endParaRPr>
          </a:p>
        </p:txBody>
      </p:sp>
      <p:sp>
        <p:nvSpPr>
          <p:cNvPr id="3" name="PlaceHolder 2"/>
          <p:cNvSpPr>
            <a:spLocks noGrp="1"/>
          </p:cNvSpPr>
          <p:nvPr>
            <p:ph type="ftr" idx="4"/>
          </p:nvPr>
        </p:nvSpPr>
        <p:spPr/>
        <p:txBody>
          <a:bodyPr/>
          <a:p>
            <a:r>
              <a:t>Μιχάλης Πολίτης                                    ΤΞΓΜΔ Ιονίου Πανεπιστημίου</a:t>
            </a:r>
          </a:p>
        </p:txBody>
      </p:sp>
      <p:sp>
        <p:nvSpPr>
          <p:cNvPr id="4" name="PlaceHolder 3"/>
          <p:cNvSpPr>
            <a:spLocks noGrp="1"/>
          </p:cNvSpPr>
          <p:nvPr>
            <p:ph type="sldNum" idx="5"/>
          </p:nvPr>
        </p:nvSpPr>
        <p:spPr/>
        <p:txBody>
          <a:bodyPr/>
          <a:p>
            <a:fld id="{B8197AA2-949E-4D81-AFD4-956A97E2805B}"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PlaceHolder 1"/>
          <p:cNvSpPr>
            <a:spLocks noGrp="1"/>
          </p:cNvSpPr>
          <p:nvPr>
            <p:ph type="title"/>
          </p:nvPr>
        </p:nvSpPr>
        <p:spPr>
          <a:xfrm>
            <a:off x="457200" y="274680"/>
            <a:ext cx="8228880" cy="1142280"/>
          </a:xfrm>
          <a:prstGeom prst="rect">
            <a:avLst/>
          </a:prstGeom>
          <a:solidFill>
            <a:srgbClr val="ffffff"/>
          </a:solidFill>
          <a:ln w="12600">
            <a:solidFill>
              <a:srgbClr val="c00000"/>
            </a:solidFill>
            <a:round/>
          </a:ln>
        </p:spPr>
        <p:txBody>
          <a:bodyPr lIns="90000" rIns="90000" tIns="45000" bIns="45000" anchor="ctr">
            <a:noAutofit/>
          </a:bodyPr>
          <a:p>
            <a:pPr indent="0" algn="ctr" defTabSz="914400">
              <a:lnSpc>
                <a:spcPct val="100000"/>
              </a:lnSpc>
              <a:buNone/>
              <a:tabLst>
                <a:tab algn="l" pos="0"/>
              </a:tabLst>
            </a:pPr>
            <a:r>
              <a:rPr b="1" lang="el-GR" sz="4400" spc="-1" strike="noStrike">
                <a:solidFill>
                  <a:schemeClr val="accent4">
                    <a:lumMod val="50000"/>
                  </a:schemeClr>
                </a:solidFill>
                <a:latin typeface="Calibri"/>
                <a:ea typeface="DejaVu Sans"/>
              </a:rPr>
              <a:t>Εισαγωγικά</a:t>
            </a:r>
            <a:endParaRPr b="0" lang="el-GR" sz="4400" spc="-1" strike="noStrike">
              <a:solidFill>
                <a:schemeClr val="dk1"/>
              </a:solidFill>
              <a:latin typeface="Arial"/>
            </a:endParaRPr>
          </a:p>
        </p:txBody>
      </p:sp>
      <p:sp>
        <p:nvSpPr>
          <p:cNvPr id="85" name="PlaceHolder 2"/>
          <p:cNvSpPr>
            <a:spLocks noGrp="1"/>
          </p:cNvSpPr>
          <p:nvPr>
            <p:ph/>
          </p:nvPr>
        </p:nvSpPr>
        <p:spPr>
          <a:xfrm>
            <a:off x="457200" y="1600200"/>
            <a:ext cx="8228880" cy="4525200"/>
          </a:xfrm>
          <a:prstGeom prst="rect">
            <a:avLst/>
          </a:prstGeom>
          <a:noFill/>
          <a:ln w="0">
            <a:noFill/>
          </a:ln>
        </p:spPr>
        <p:txBody>
          <a:bodyPr lIns="90000" rIns="90000" tIns="45000" bIns="45000" anchor="t">
            <a:normAutofit fontScale="80000"/>
          </a:bodyPr>
          <a:p>
            <a:pPr marL="343080" indent="-343080" defTabSz="914400">
              <a:lnSpc>
                <a:spcPct val="100000"/>
              </a:lnSpc>
              <a:spcBef>
                <a:spcPts val="641"/>
              </a:spcBef>
              <a:buClr>
                <a:srgbClr val="403152"/>
              </a:buClr>
              <a:buFont typeface="Arial"/>
              <a:buChar char="•"/>
            </a:pPr>
            <a:r>
              <a:rPr b="0" lang="el-GR" sz="3200" spc="-1" strike="noStrike">
                <a:solidFill>
                  <a:schemeClr val="accent4">
                    <a:lumMod val="50000"/>
                  </a:schemeClr>
                </a:solidFill>
                <a:latin typeface="Calibri"/>
                <a:ea typeface="DejaVu Sans"/>
              </a:rPr>
              <a:t>Βασικά αντικείμενα μελέτης της Πολιτικής Επιστήμης</a:t>
            </a:r>
            <a:endParaRPr b="0" lang="el-GR" sz="32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pPr>
            <a:r>
              <a:rPr b="0" lang="el-GR" sz="2800" spc="-1" strike="noStrike">
                <a:solidFill>
                  <a:schemeClr val="accent4">
                    <a:lumMod val="50000"/>
                  </a:schemeClr>
                </a:solidFill>
                <a:latin typeface="Calibri"/>
                <a:ea typeface="DejaVu Sans"/>
              </a:rPr>
              <a:t>Η πολιτική εξουσία</a:t>
            </a:r>
            <a:endParaRPr b="0" lang="el-GR" sz="2800" spc="-1" strike="noStrike">
              <a:solidFill>
                <a:schemeClr val="dk1"/>
              </a:solidFill>
              <a:latin typeface="Arial"/>
            </a:endParaRPr>
          </a:p>
          <a:p>
            <a:pPr lvl="2" marL="1143000" indent="-228600" defTabSz="914400">
              <a:lnSpc>
                <a:spcPct val="100000"/>
              </a:lnSpc>
              <a:spcBef>
                <a:spcPts val="479"/>
              </a:spcBef>
              <a:buClr>
                <a:srgbClr val="403152"/>
              </a:buClr>
              <a:buFont typeface="Arial"/>
              <a:buChar char="•"/>
            </a:pPr>
            <a:r>
              <a:rPr b="0" lang="el-GR" sz="2400" spc="-1" strike="noStrike">
                <a:solidFill>
                  <a:schemeClr val="accent4">
                    <a:lumMod val="50000"/>
                  </a:schemeClr>
                </a:solidFill>
                <a:latin typeface="Calibri"/>
                <a:ea typeface="DejaVu Sans"/>
              </a:rPr>
              <a:t>Φύση της, η θεμελίωση της, ο τρόπος άσκησης της, οι στόχοι της, οι επιπτώσεις από την άσκησή της στο κοινωνικό σύνολο</a:t>
            </a:r>
            <a:endParaRPr b="0" lang="el-GR" sz="24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pPr>
            <a:r>
              <a:rPr b="0" lang="el-GR" sz="2800" spc="-1" strike="noStrike">
                <a:solidFill>
                  <a:schemeClr val="accent4">
                    <a:lumMod val="50000"/>
                  </a:schemeClr>
                </a:solidFill>
                <a:latin typeface="Calibri"/>
                <a:ea typeface="DejaVu Sans"/>
              </a:rPr>
              <a:t>Η οργάνωση και λειτουργία των πολιτικών θεσμών (των θεσμών άσκησης της πολιτικής εξουσίας)</a:t>
            </a:r>
            <a:endParaRPr b="0" lang="el-GR" sz="2800" spc="-1" strike="noStrike">
              <a:solidFill>
                <a:schemeClr val="dk1"/>
              </a:solidFill>
              <a:latin typeface="Arial"/>
            </a:endParaRPr>
          </a:p>
          <a:p>
            <a:pPr lvl="2" marL="1143000" indent="-228600" defTabSz="914400">
              <a:lnSpc>
                <a:spcPct val="100000"/>
              </a:lnSpc>
              <a:spcBef>
                <a:spcPts val="479"/>
              </a:spcBef>
              <a:buClr>
                <a:srgbClr val="403152"/>
              </a:buClr>
              <a:buFont typeface="Arial"/>
              <a:buChar char="•"/>
            </a:pPr>
            <a:r>
              <a:rPr b="0" lang="el-GR" sz="2400" spc="-1" strike="noStrike">
                <a:solidFill>
                  <a:schemeClr val="accent4">
                    <a:lumMod val="50000"/>
                  </a:schemeClr>
                </a:solidFill>
                <a:latin typeface="Calibri"/>
                <a:ea typeface="DejaVu Sans"/>
              </a:rPr>
              <a:t>Πολιτικά καθεστώτα, πολιτειακοί θεσμοί</a:t>
            </a:r>
            <a:r>
              <a:rPr b="0" lang="en-US" sz="2400" spc="-1" strike="noStrike">
                <a:solidFill>
                  <a:schemeClr val="accent4">
                    <a:lumMod val="50000"/>
                  </a:schemeClr>
                </a:solidFill>
                <a:latin typeface="Calibri"/>
                <a:ea typeface="DejaVu Sans"/>
              </a:rPr>
              <a:t>, </a:t>
            </a:r>
            <a:r>
              <a:rPr b="0" lang="el-GR" sz="2400" spc="-1" strike="noStrike">
                <a:solidFill>
                  <a:schemeClr val="accent4">
                    <a:lumMod val="50000"/>
                  </a:schemeClr>
                </a:solidFill>
                <a:latin typeface="Calibri"/>
                <a:ea typeface="DejaVu Sans"/>
              </a:rPr>
              <a:t>πολιτικά κόμματα, συνδικαλιστικές οργανώσεις κ.ά. </a:t>
            </a:r>
            <a:endParaRPr b="0" lang="el-GR" sz="24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pPr>
            <a:r>
              <a:rPr b="0" lang="el-GR" sz="2800" spc="-1" strike="noStrike">
                <a:solidFill>
                  <a:schemeClr val="accent4">
                    <a:lumMod val="50000"/>
                  </a:schemeClr>
                </a:solidFill>
                <a:latin typeface="Calibri"/>
                <a:ea typeface="DejaVu Sans"/>
              </a:rPr>
              <a:t>Οι σχέσεις ισχύος σε περιφερειακή ή παγκόσμια κλίμακα (διεθνείς σχέσεις, γεωπολιτική)</a:t>
            </a:r>
            <a:endParaRPr b="0" lang="el-GR" sz="28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pPr>
            <a:r>
              <a:rPr b="0" lang="el-GR" sz="2800" spc="-1" strike="noStrike">
                <a:solidFill>
                  <a:schemeClr val="accent4">
                    <a:lumMod val="50000"/>
                  </a:schemeClr>
                </a:solidFill>
                <a:latin typeface="Calibri"/>
                <a:ea typeface="DejaVu Sans"/>
              </a:rPr>
              <a:t>Η πολιτική συμπεριφορά</a:t>
            </a:r>
            <a:endParaRPr b="0" lang="el-GR" sz="28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pPr>
            <a:r>
              <a:rPr b="0" lang="el-GR" sz="2800" spc="-1" strike="noStrike">
                <a:solidFill>
                  <a:schemeClr val="accent4">
                    <a:lumMod val="50000"/>
                  </a:schemeClr>
                </a:solidFill>
                <a:latin typeface="Calibri"/>
                <a:ea typeface="DejaVu Sans"/>
              </a:rPr>
              <a:t>Η πολιτική κοινωνικοποίηση</a:t>
            </a:r>
            <a:endParaRPr b="0" lang="el-GR" sz="2800" spc="-1" strike="noStrike">
              <a:solidFill>
                <a:schemeClr val="dk1"/>
              </a:solidFill>
              <a:latin typeface="Arial"/>
            </a:endParaRPr>
          </a:p>
          <a:p>
            <a:pPr indent="0" defTabSz="914400">
              <a:lnSpc>
                <a:spcPct val="100000"/>
              </a:lnSpc>
              <a:spcBef>
                <a:spcPts val="1417"/>
              </a:spcBef>
              <a:buNone/>
              <a:tabLst>
                <a:tab algn="l" pos="0"/>
              </a:tabLst>
            </a:pPr>
            <a:endParaRPr b="0" lang="el-GR" sz="2800" spc="-1" strike="noStrike">
              <a:solidFill>
                <a:schemeClr val="dk1"/>
              </a:solidFill>
              <a:latin typeface="Arial"/>
            </a:endParaRPr>
          </a:p>
          <a:p>
            <a:pPr indent="0" defTabSz="914400">
              <a:lnSpc>
                <a:spcPct val="100000"/>
              </a:lnSpc>
              <a:spcBef>
                <a:spcPts val="1417"/>
              </a:spcBef>
              <a:buNone/>
              <a:tabLst>
                <a:tab algn="l" pos="0"/>
              </a:tabLst>
            </a:pPr>
            <a:endParaRPr b="0" lang="el-GR" sz="2800" spc="-1" strike="noStrike">
              <a:solidFill>
                <a:schemeClr val="dk1"/>
              </a:solidFill>
              <a:latin typeface="Arial"/>
            </a:endParaRPr>
          </a:p>
        </p:txBody>
      </p:sp>
      <p:sp>
        <p:nvSpPr>
          <p:cNvPr id="86" name="PlaceHolder 3"/>
          <p:cNvSpPr>
            <a:spLocks noGrp="1"/>
          </p:cNvSpPr>
          <p:nvPr>
            <p:ph type="ftr" idx="7"/>
          </p:nvPr>
        </p:nvSpPr>
        <p:spPr>
          <a:xfrm>
            <a:off x="3124080" y="6356520"/>
            <a:ext cx="2894760" cy="364320"/>
          </a:xfrm>
          <a:prstGeom prst="rect">
            <a:avLst/>
          </a:prstGeom>
          <a:noFill/>
          <a:ln w="0">
            <a:noFill/>
          </a:ln>
        </p:spPr>
        <p:txBody>
          <a:bodyPr lIns="90000" rIns="90000" tIns="45000" bIns="45000" anchor="ctr">
            <a:noAutofit/>
          </a:bodyPr>
          <a:lstStyle>
            <a:lvl1pPr indent="0" algn="ctr" defTabSz="914400">
              <a:lnSpc>
                <a:spcPct val="100000"/>
              </a:lnSpc>
              <a:buNone/>
              <a:tabLst>
                <a:tab algn="l" pos="0"/>
              </a:tabLst>
              <a:defRPr b="0" lang="el-GR" sz="1200" spc="-1" strike="noStrike">
                <a:solidFill>
                  <a:srgbClr val="000000"/>
                </a:solidFill>
                <a:latin typeface="Calibri"/>
                <a:ea typeface="DejaVu Sans"/>
              </a:defRPr>
            </a:lvl1pPr>
          </a:lstStyle>
          <a:p>
            <a:pPr indent="0" algn="ctr" defTabSz="914400">
              <a:lnSpc>
                <a:spcPct val="100000"/>
              </a:lnSpc>
              <a:buNone/>
              <a:tabLst>
                <a:tab algn="l" pos="0"/>
              </a:tabLst>
            </a:pPr>
            <a:r>
              <a:rPr b="0" lang="el-GR" sz="1200" spc="-1" strike="noStrike">
                <a:solidFill>
                  <a:srgbClr val="000000"/>
                </a:solidFill>
                <a:latin typeface="Calibri"/>
                <a:ea typeface="DejaVu Sans"/>
              </a:rPr>
              <a:t>Μιχάλης Πολίτης</a:t>
            </a:r>
            <a:endParaRPr b="0" lang="el-GR" sz="1200" spc="-1" strike="noStrike">
              <a:solidFill>
                <a:srgbClr val="000000"/>
              </a:solidFill>
              <a:latin typeface="Times New Roman"/>
            </a:endParaRPr>
          </a:p>
          <a:p>
            <a:pPr indent="0" algn="ctr" defTabSz="914400">
              <a:lnSpc>
                <a:spcPct val="100000"/>
              </a:lnSpc>
              <a:buNone/>
              <a:tabLst>
                <a:tab algn="l" pos="0"/>
              </a:tabLst>
            </a:pPr>
            <a:r>
              <a:rPr b="0" lang="el-GR" sz="1200" spc="-1" strike="noStrike">
                <a:solidFill>
                  <a:srgbClr val="000000"/>
                </a:solidFill>
                <a:latin typeface="Calibri"/>
                <a:ea typeface="DejaVu Sans"/>
              </a:rPr>
              <a:t>ΤΞΓΜΔ Ιονίου Πανεπιστημίου</a:t>
            </a:r>
            <a:endParaRPr b="0" lang="el-GR" sz="1200" spc="-1" strike="noStrike">
              <a:solidFill>
                <a:srgbClr val="000000"/>
              </a:solidFill>
              <a:latin typeface="Times New Roman"/>
            </a:endParaRPr>
          </a:p>
        </p:txBody>
      </p:sp>
      <p:sp>
        <p:nvSpPr>
          <p:cNvPr id="5" name="PlaceHolder 4"/>
          <p:cNvSpPr>
            <a:spLocks noGrp="1"/>
          </p:cNvSpPr>
          <p:nvPr>
            <p:ph type="sldNum" idx="5"/>
          </p:nvPr>
        </p:nvSpPr>
        <p:spPr/>
        <p:txBody>
          <a:bodyPr/>
          <a:p>
            <a:fld id="{0FF3789E-C781-409E-AFCE-2AC5BF385A95}"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PlaceHolder 1"/>
          <p:cNvSpPr>
            <a:spLocks noGrp="1"/>
          </p:cNvSpPr>
          <p:nvPr>
            <p:ph type="title"/>
          </p:nvPr>
        </p:nvSpPr>
        <p:spPr>
          <a:xfrm>
            <a:off x="457200" y="274680"/>
            <a:ext cx="8228880" cy="1142280"/>
          </a:xfrm>
          <a:prstGeom prst="rect">
            <a:avLst/>
          </a:prstGeom>
          <a:solidFill>
            <a:srgbClr val="ffffff"/>
          </a:solidFill>
          <a:ln w="12600">
            <a:solidFill>
              <a:srgbClr val="c00000"/>
            </a:solidFill>
            <a:round/>
          </a:ln>
        </p:spPr>
        <p:txBody>
          <a:bodyPr lIns="90000" rIns="90000" tIns="45000" bIns="45000" anchor="ctr">
            <a:noAutofit/>
          </a:bodyPr>
          <a:p>
            <a:pPr indent="0" algn="ctr" defTabSz="914400">
              <a:lnSpc>
                <a:spcPct val="100000"/>
              </a:lnSpc>
              <a:buNone/>
              <a:tabLst>
                <a:tab algn="l" pos="0"/>
              </a:tabLst>
            </a:pPr>
            <a:r>
              <a:rPr b="1" lang="el-GR" sz="4400" spc="-1" strike="noStrike">
                <a:solidFill>
                  <a:schemeClr val="accent4">
                    <a:lumMod val="50000"/>
                  </a:schemeClr>
                </a:solidFill>
                <a:latin typeface="Calibri"/>
                <a:ea typeface="DejaVu Sans"/>
              </a:rPr>
              <a:t>Βοηθήματα</a:t>
            </a:r>
            <a:endParaRPr b="0" lang="el-GR" sz="4400" spc="-1" strike="noStrike">
              <a:solidFill>
                <a:schemeClr val="dk1"/>
              </a:solidFill>
              <a:latin typeface="Arial"/>
            </a:endParaRPr>
          </a:p>
        </p:txBody>
      </p:sp>
      <p:sp>
        <p:nvSpPr>
          <p:cNvPr id="113" name="PlaceHolder 2"/>
          <p:cNvSpPr>
            <a:spLocks noGrp="1"/>
          </p:cNvSpPr>
          <p:nvPr>
            <p:ph/>
          </p:nvPr>
        </p:nvSpPr>
        <p:spPr>
          <a:xfrm>
            <a:off x="457200" y="1600200"/>
            <a:ext cx="8228880" cy="4525200"/>
          </a:xfrm>
          <a:prstGeom prst="rect">
            <a:avLst/>
          </a:prstGeom>
          <a:noFill/>
          <a:ln w="0">
            <a:noFill/>
          </a:ln>
        </p:spPr>
        <p:txBody>
          <a:bodyPr lIns="90000" rIns="90000" tIns="45000" bIns="45000" anchor="t">
            <a:normAutofit fontScale="87222" lnSpcReduction="10000"/>
          </a:bodyPr>
          <a:p>
            <a:pPr marL="343080" indent="-343080" defTabSz="914400">
              <a:lnSpc>
                <a:spcPct val="100000"/>
              </a:lnSpc>
              <a:spcBef>
                <a:spcPts val="641"/>
              </a:spcBef>
              <a:buClr>
                <a:srgbClr val="403152"/>
              </a:buClr>
              <a:buFont typeface="Arial"/>
              <a:buChar char="•"/>
            </a:pPr>
            <a:r>
              <a:rPr b="0" lang="el-GR" sz="3200" spc="-1" strike="noStrike">
                <a:solidFill>
                  <a:schemeClr val="accent4">
                    <a:lumMod val="50000"/>
                  </a:schemeClr>
                </a:solidFill>
                <a:latin typeface="Calibri"/>
                <a:ea typeface="DejaVu Sans"/>
              </a:rPr>
              <a:t>Η ύλη του μαθήματος αναρτάται σε εβδομαδιαία βάση στην ενότητα "Έγγραφα" του eClass.</a:t>
            </a:r>
            <a:endParaRPr b="0" lang="el-GR" sz="3200" spc="-1" strike="noStrike">
              <a:solidFill>
                <a:schemeClr val="dk1"/>
              </a:solidFill>
              <a:latin typeface="Arial"/>
            </a:endParaRPr>
          </a:p>
          <a:p>
            <a:pPr marL="343080" indent="-343080" defTabSz="914400">
              <a:lnSpc>
                <a:spcPct val="100000"/>
              </a:lnSpc>
              <a:spcBef>
                <a:spcPts val="641"/>
              </a:spcBef>
              <a:buClr>
                <a:srgbClr val="403152"/>
              </a:buClr>
              <a:buFont typeface="Arial"/>
              <a:buChar char="•"/>
            </a:pPr>
            <a:r>
              <a:rPr b="0" lang="el-GR" sz="3200" spc="-1" strike="noStrike">
                <a:solidFill>
                  <a:schemeClr val="accent4">
                    <a:lumMod val="50000"/>
                  </a:schemeClr>
                </a:solidFill>
                <a:latin typeface="Calibri"/>
                <a:ea typeface="DejaVu Sans"/>
              </a:rPr>
              <a:t>Απαιτείται εγγραφή στο eClass του μαθήματος με τους κωδικούς που έχετε λάβει από τη Γραμματεία (</a:t>
            </a:r>
            <a:r>
              <a:rPr b="0" lang="fr-FR" sz="3200" spc="-1" strike="noStrike" u="sng">
                <a:solidFill>
                  <a:schemeClr val="accent4">
                    <a:lumMod val="50000"/>
                  </a:schemeClr>
                </a:solidFill>
                <a:uFillTx/>
                <a:latin typeface="Calibri"/>
                <a:ea typeface="DejaVu Sans"/>
                <a:hlinkClick r:id="rId1"/>
              </a:rPr>
              <a:t>https://opencourses.ionio.gr/courses/DFLTI102/</a:t>
            </a:r>
            <a:r>
              <a:rPr b="0" lang="el-GR" sz="3200" spc="-1" strike="noStrike">
                <a:solidFill>
                  <a:schemeClr val="accent4">
                    <a:lumMod val="50000"/>
                  </a:schemeClr>
                </a:solidFill>
                <a:latin typeface="Calibri"/>
                <a:ea typeface="DejaVu Sans"/>
              </a:rPr>
              <a:t>) </a:t>
            </a:r>
            <a:endParaRPr b="0" lang="el-GR" sz="3200" spc="-1" strike="noStrike">
              <a:solidFill>
                <a:schemeClr val="dk1"/>
              </a:solidFill>
              <a:latin typeface="Arial"/>
            </a:endParaRPr>
          </a:p>
          <a:p>
            <a:pPr marL="343080" indent="-343080" defTabSz="914400">
              <a:lnSpc>
                <a:spcPct val="100000"/>
              </a:lnSpc>
              <a:spcBef>
                <a:spcPts val="641"/>
              </a:spcBef>
              <a:buClr>
                <a:srgbClr val="403152"/>
              </a:buClr>
              <a:buFont typeface="Arial"/>
              <a:buChar char="•"/>
            </a:pPr>
            <a:r>
              <a:rPr b="0" lang="el-GR" sz="3200" spc="-1" strike="noStrike">
                <a:solidFill>
                  <a:schemeClr val="accent4">
                    <a:lumMod val="50000"/>
                  </a:schemeClr>
                </a:solidFill>
                <a:latin typeface="Calibri"/>
                <a:ea typeface="DejaVu Sans"/>
              </a:rPr>
              <a:t>Σκόπιμο είναι οι φοιτητές να συμβουλεύονται επίσης τις ενότητες «Ανακοινώσεις», «Σύνδεσμοι» και «Βίντεο».</a:t>
            </a:r>
            <a:endParaRPr b="0" lang="el-GR" sz="32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pPr>
            <a:r>
              <a:rPr b="0" lang="el-GR" sz="2800" spc="-1" strike="noStrike">
                <a:solidFill>
                  <a:schemeClr val="accent4">
                    <a:lumMod val="50000"/>
                  </a:schemeClr>
                </a:solidFill>
                <a:latin typeface="Calibri"/>
                <a:ea typeface="DejaVu Sans"/>
              </a:rPr>
              <a:t>Οι ανακοινώσεις που αναρτώνται στο </a:t>
            </a:r>
            <a:r>
              <a:rPr b="0" lang="en-US" sz="2800" spc="-1" strike="noStrike">
                <a:solidFill>
                  <a:schemeClr val="accent4">
                    <a:lumMod val="50000"/>
                  </a:schemeClr>
                </a:solidFill>
                <a:latin typeface="Calibri"/>
                <a:ea typeface="DejaVu Sans"/>
              </a:rPr>
              <a:t>eclass </a:t>
            </a:r>
            <a:r>
              <a:rPr b="0" lang="el-GR" sz="2800" spc="-1" strike="noStrike">
                <a:solidFill>
                  <a:schemeClr val="accent4">
                    <a:lumMod val="50000"/>
                  </a:schemeClr>
                </a:solidFill>
                <a:latin typeface="Calibri"/>
                <a:ea typeface="DejaVu Sans"/>
              </a:rPr>
              <a:t>του μαθήματος αποστέλλονται αυτομάτως στον</a:t>
            </a:r>
            <a:r>
              <a:rPr b="0" lang="en-US" sz="2800" spc="-1" strike="noStrike">
                <a:solidFill>
                  <a:schemeClr val="accent4">
                    <a:lumMod val="50000"/>
                  </a:schemeClr>
                </a:solidFill>
                <a:latin typeface="Calibri"/>
                <a:ea typeface="DejaVu Sans"/>
              </a:rPr>
              <a:t> </a:t>
            </a:r>
            <a:r>
              <a:rPr b="0" lang="el-GR" sz="2800" spc="-1" strike="noStrike">
                <a:solidFill>
                  <a:schemeClr val="accent4">
                    <a:lumMod val="50000"/>
                  </a:schemeClr>
                </a:solidFill>
                <a:latin typeface="Calibri"/>
                <a:ea typeface="DejaVu Sans"/>
              </a:rPr>
              <a:t>λογαριασμό </a:t>
            </a:r>
            <a:r>
              <a:rPr b="0" lang="en-US" sz="2800" spc="-1" strike="noStrike">
                <a:solidFill>
                  <a:schemeClr val="accent4">
                    <a:lumMod val="50000"/>
                  </a:schemeClr>
                </a:solidFill>
                <a:latin typeface="Calibri"/>
                <a:ea typeface="DejaVu Sans"/>
              </a:rPr>
              <a:t>email </a:t>
            </a:r>
            <a:r>
              <a:rPr b="0" lang="el-GR" sz="2800" spc="-1" strike="noStrike">
                <a:solidFill>
                  <a:schemeClr val="accent4">
                    <a:lumMod val="50000"/>
                  </a:schemeClr>
                </a:solidFill>
                <a:latin typeface="Calibri"/>
                <a:ea typeface="DejaVu Sans"/>
              </a:rPr>
              <a:t>του Πανεπιστημίου.</a:t>
            </a:r>
            <a:endParaRPr b="0" lang="el-GR" sz="2800" spc="-1" strike="noStrike">
              <a:solidFill>
                <a:schemeClr val="dk1"/>
              </a:solidFill>
              <a:latin typeface="Arial"/>
            </a:endParaRPr>
          </a:p>
          <a:p>
            <a:pPr indent="0" defTabSz="914400">
              <a:lnSpc>
                <a:spcPct val="100000"/>
              </a:lnSpc>
              <a:spcBef>
                <a:spcPts val="641"/>
              </a:spcBef>
              <a:buNone/>
              <a:tabLst>
                <a:tab algn="l" pos="0"/>
              </a:tabLst>
            </a:pPr>
            <a:endParaRPr b="0" lang="el-GR" sz="3200" spc="-1" strike="noStrike">
              <a:solidFill>
                <a:schemeClr val="dk1"/>
              </a:solidFill>
              <a:latin typeface="Arial"/>
            </a:endParaRPr>
          </a:p>
        </p:txBody>
      </p:sp>
      <p:sp>
        <p:nvSpPr>
          <p:cNvPr id="4" name="PlaceHolder 3"/>
          <p:cNvSpPr>
            <a:spLocks noGrp="1"/>
          </p:cNvSpPr>
          <p:nvPr>
            <p:ph type="ftr" idx="4"/>
          </p:nvPr>
        </p:nvSpPr>
        <p:spPr/>
        <p:txBody>
          <a:bodyPr/>
          <a:p>
            <a:r>
              <a:t>Μιχάλης Πολίτης                                    ΤΞΓΜΔ Ιονίου Πανεπιστημίου</a:t>
            </a:r>
          </a:p>
        </p:txBody>
      </p:sp>
      <p:sp>
        <p:nvSpPr>
          <p:cNvPr id="5" name="PlaceHolder 4"/>
          <p:cNvSpPr>
            <a:spLocks noGrp="1"/>
          </p:cNvSpPr>
          <p:nvPr>
            <p:ph type="sldNum" idx="5"/>
          </p:nvPr>
        </p:nvSpPr>
        <p:spPr/>
        <p:txBody>
          <a:bodyPr/>
          <a:p>
            <a:fld id="{3422A612-7554-4982-88B0-7F8F22A35097}" type="slidenum">
              <a:t>20</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PlaceHolder 1"/>
          <p:cNvSpPr>
            <a:spLocks noGrp="1"/>
          </p:cNvSpPr>
          <p:nvPr>
            <p:ph type="title"/>
          </p:nvPr>
        </p:nvSpPr>
        <p:spPr>
          <a:xfrm>
            <a:off x="457200" y="274680"/>
            <a:ext cx="8228880" cy="1142280"/>
          </a:xfrm>
          <a:prstGeom prst="rect">
            <a:avLst/>
          </a:prstGeom>
          <a:solidFill>
            <a:srgbClr val="ffffff"/>
          </a:solidFill>
          <a:ln w="12600">
            <a:solidFill>
              <a:srgbClr val="c00000"/>
            </a:solidFill>
            <a:round/>
          </a:ln>
        </p:spPr>
        <p:txBody>
          <a:bodyPr lIns="90000" rIns="90000" tIns="45000" bIns="45000" anchor="ctr">
            <a:noAutofit/>
          </a:bodyPr>
          <a:p>
            <a:pPr indent="0" algn="ctr" defTabSz="914400">
              <a:lnSpc>
                <a:spcPct val="100000"/>
              </a:lnSpc>
              <a:buNone/>
              <a:tabLst>
                <a:tab algn="l" pos="0"/>
              </a:tabLst>
            </a:pPr>
            <a:r>
              <a:rPr b="1" lang="el-GR" sz="4400" spc="-1" strike="noStrike">
                <a:solidFill>
                  <a:schemeClr val="accent4">
                    <a:lumMod val="50000"/>
                  </a:schemeClr>
                </a:solidFill>
                <a:latin typeface="Calibri"/>
                <a:ea typeface="DejaVu Sans"/>
              </a:rPr>
              <a:t>Σημαντικότεροι θεωρητικοί</a:t>
            </a:r>
            <a:endParaRPr b="0" lang="el-GR" sz="4400" spc="-1" strike="noStrike">
              <a:solidFill>
                <a:schemeClr val="dk1"/>
              </a:solidFill>
              <a:latin typeface="Arial"/>
            </a:endParaRPr>
          </a:p>
        </p:txBody>
      </p:sp>
      <p:sp>
        <p:nvSpPr>
          <p:cNvPr id="88" name="PlaceHolder 2"/>
          <p:cNvSpPr>
            <a:spLocks noGrp="1"/>
          </p:cNvSpPr>
          <p:nvPr>
            <p:ph/>
          </p:nvPr>
        </p:nvSpPr>
        <p:spPr>
          <a:xfrm>
            <a:off x="457200" y="1600200"/>
            <a:ext cx="8228880" cy="4525200"/>
          </a:xfrm>
          <a:prstGeom prst="rect">
            <a:avLst/>
          </a:prstGeom>
          <a:noFill/>
          <a:ln w="0">
            <a:noFill/>
          </a:ln>
        </p:spPr>
        <p:txBody>
          <a:bodyPr lIns="90000" rIns="90000" tIns="45000" bIns="45000" anchor="t">
            <a:noAutofit/>
          </a:bodyPr>
          <a:p>
            <a:pPr marL="343080" indent="-343080" defTabSz="914400">
              <a:lnSpc>
                <a:spcPct val="100000"/>
              </a:lnSpc>
              <a:spcBef>
                <a:spcPts val="641"/>
              </a:spcBef>
              <a:buClr>
                <a:srgbClr val="403152"/>
              </a:buClr>
              <a:buFont typeface="Arial"/>
              <a:buChar char="•"/>
            </a:pPr>
            <a:r>
              <a:rPr b="0" lang="el-GR" sz="3200" spc="-1" strike="noStrike">
                <a:solidFill>
                  <a:schemeClr val="accent4">
                    <a:lumMod val="50000"/>
                  </a:schemeClr>
                </a:solidFill>
                <a:latin typeface="Calibri"/>
                <a:ea typeface="DejaVu Sans"/>
              </a:rPr>
              <a:t>Αρχαία Ελλάδα</a:t>
            </a:r>
            <a:endParaRPr b="0" lang="el-GR" sz="32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pPr>
            <a:r>
              <a:rPr b="0" lang="el-GR" sz="2800" spc="-1" strike="noStrike">
                <a:solidFill>
                  <a:schemeClr val="accent4">
                    <a:lumMod val="50000"/>
                  </a:schemeClr>
                </a:solidFill>
                <a:latin typeface="Calibri"/>
                <a:ea typeface="DejaVu Sans"/>
              </a:rPr>
              <a:t>Αριστοτέλης (</a:t>
            </a:r>
            <a:r>
              <a:rPr b="0" i="1" lang="el-GR" sz="2800" spc="-1" strike="noStrike">
                <a:solidFill>
                  <a:schemeClr val="accent4">
                    <a:lumMod val="50000"/>
                  </a:schemeClr>
                </a:solidFill>
                <a:latin typeface="Calibri"/>
                <a:ea typeface="DejaVu Sans"/>
              </a:rPr>
              <a:t>Πολιτικά) </a:t>
            </a:r>
            <a:r>
              <a:rPr b="0" lang="el-GR" sz="2800" spc="-1" strike="noStrike">
                <a:solidFill>
                  <a:schemeClr val="accent4">
                    <a:lumMod val="50000"/>
                  </a:schemeClr>
                </a:solidFill>
                <a:latin typeface="Calibri"/>
                <a:ea typeface="DejaVu Sans"/>
              </a:rPr>
              <a:t>και Πλάτωνας (</a:t>
            </a:r>
            <a:r>
              <a:rPr b="0" i="1" lang="el-GR" sz="2800" spc="-1" strike="noStrike">
                <a:solidFill>
                  <a:schemeClr val="accent4">
                    <a:lumMod val="50000"/>
                  </a:schemeClr>
                </a:solidFill>
                <a:latin typeface="Calibri"/>
                <a:ea typeface="DejaVu Sans"/>
              </a:rPr>
              <a:t>Πολιτεία</a:t>
            </a:r>
            <a:r>
              <a:rPr b="0" lang="el-GR" sz="2800" spc="-1" strike="noStrike">
                <a:solidFill>
                  <a:schemeClr val="accent4">
                    <a:lumMod val="50000"/>
                  </a:schemeClr>
                </a:solidFill>
                <a:latin typeface="Calibri"/>
                <a:ea typeface="DejaVu Sans"/>
              </a:rPr>
              <a:t>)</a:t>
            </a:r>
            <a:endParaRPr b="0" lang="el-GR" sz="2800" spc="-1" strike="noStrike">
              <a:solidFill>
                <a:schemeClr val="dk1"/>
              </a:solidFill>
              <a:latin typeface="Arial"/>
            </a:endParaRPr>
          </a:p>
          <a:p>
            <a:pPr marL="343080" indent="-343080" defTabSz="914400">
              <a:lnSpc>
                <a:spcPct val="100000"/>
              </a:lnSpc>
              <a:spcBef>
                <a:spcPts val="641"/>
              </a:spcBef>
              <a:buClr>
                <a:srgbClr val="403152"/>
              </a:buClr>
              <a:buFont typeface="Arial"/>
              <a:buChar char="•"/>
            </a:pPr>
            <a:r>
              <a:rPr b="0" lang="el-GR" sz="3200" spc="-1" strike="noStrike">
                <a:solidFill>
                  <a:schemeClr val="accent4">
                    <a:lumMod val="50000"/>
                  </a:schemeClr>
                </a:solidFill>
                <a:latin typeface="Calibri"/>
                <a:ea typeface="DejaVu Sans"/>
              </a:rPr>
              <a:t>Αναγέννηση </a:t>
            </a:r>
            <a:endParaRPr b="0" lang="el-GR" sz="32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pPr>
            <a:r>
              <a:rPr b="0" lang="el-GR" sz="2800" spc="-1" strike="noStrike">
                <a:solidFill>
                  <a:schemeClr val="accent4">
                    <a:lumMod val="50000"/>
                  </a:schemeClr>
                </a:solidFill>
                <a:latin typeface="Calibri"/>
                <a:ea typeface="DejaVu Sans"/>
              </a:rPr>
              <a:t>Μακιαβέλι (</a:t>
            </a:r>
            <a:r>
              <a:rPr b="0" i="1" lang="el-GR" sz="2800" spc="-1" strike="noStrike">
                <a:solidFill>
                  <a:schemeClr val="accent4">
                    <a:lumMod val="50000"/>
                  </a:schemeClr>
                </a:solidFill>
                <a:latin typeface="Calibri"/>
                <a:ea typeface="DejaVu Sans"/>
              </a:rPr>
              <a:t>Ο Πρίγκιπας</a:t>
            </a:r>
            <a:r>
              <a:rPr b="0" lang="el-GR" sz="2800" spc="-1" strike="noStrike">
                <a:solidFill>
                  <a:schemeClr val="accent4">
                    <a:lumMod val="50000"/>
                  </a:schemeClr>
                </a:solidFill>
                <a:latin typeface="Calibri"/>
                <a:ea typeface="DejaVu Sans"/>
              </a:rPr>
              <a:t>) </a:t>
            </a:r>
            <a:endParaRPr b="0" lang="el-GR" sz="2800" spc="-1" strike="noStrike">
              <a:solidFill>
                <a:schemeClr val="dk1"/>
              </a:solidFill>
              <a:latin typeface="Arial"/>
            </a:endParaRPr>
          </a:p>
          <a:p>
            <a:pPr marL="343080" indent="-343080" defTabSz="914400">
              <a:lnSpc>
                <a:spcPct val="100000"/>
              </a:lnSpc>
              <a:spcBef>
                <a:spcPts val="641"/>
              </a:spcBef>
              <a:buClr>
                <a:srgbClr val="403152"/>
              </a:buClr>
              <a:buFont typeface="Arial"/>
              <a:buChar char="•"/>
            </a:pPr>
            <a:r>
              <a:rPr b="0" lang="el-GR" sz="3200" spc="-1" strike="noStrike">
                <a:solidFill>
                  <a:schemeClr val="accent4">
                    <a:lumMod val="50000"/>
                  </a:schemeClr>
                </a:solidFill>
                <a:latin typeface="Calibri"/>
                <a:ea typeface="DejaVu Sans"/>
              </a:rPr>
              <a:t>Από τον 19</a:t>
            </a:r>
            <a:r>
              <a:rPr b="0" lang="el-GR" sz="3200" spc="-1" strike="noStrike" baseline="30000">
                <a:solidFill>
                  <a:schemeClr val="accent4">
                    <a:lumMod val="50000"/>
                  </a:schemeClr>
                </a:solidFill>
                <a:latin typeface="Calibri"/>
                <a:ea typeface="DejaVu Sans"/>
              </a:rPr>
              <a:t>ο</a:t>
            </a:r>
            <a:r>
              <a:rPr b="0" lang="el-GR" sz="3200" spc="-1" strike="noStrike">
                <a:solidFill>
                  <a:schemeClr val="accent4">
                    <a:lumMod val="50000"/>
                  </a:schemeClr>
                </a:solidFill>
                <a:latin typeface="Calibri"/>
                <a:ea typeface="DejaVu Sans"/>
              </a:rPr>
              <a:t> μέχρι σήμερα</a:t>
            </a:r>
            <a:endParaRPr b="0" lang="el-GR" sz="32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pPr>
            <a:r>
              <a:rPr b="0" lang="fr-FR" sz="2800" spc="-1" strike="noStrike">
                <a:solidFill>
                  <a:schemeClr val="accent4">
                    <a:lumMod val="50000"/>
                  </a:schemeClr>
                </a:solidFill>
                <a:latin typeface="Calibri"/>
                <a:ea typeface="DejaVu Sans"/>
              </a:rPr>
              <a:t> </a:t>
            </a:r>
            <a:r>
              <a:rPr b="0" lang="fr-FR" sz="2800" spc="-1" strike="noStrike">
                <a:solidFill>
                  <a:schemeClr val="accent4">
                    <a:lumMod val="50000"/>
                  </a:schemeClr>
                </a:solidFill>
                <a:latin typeface="Calibri"/>
                <a:ea typeface="DejaVu Sans"/>
              </a:rPr>
              <a:t>Max Weber</a:t>
            </a:r>
            <a:r>
              <a:rPr b="0" lang="el-GR" sz="2800" spc="-1" strike="noStrike">
                <a:solidFill>
                  <a:schemeClr val="accent4">
                    <a:lumMod val="50000"/>
                  </a:schemeClr>
                </a:solidFill>
                <a:latin typeface="Calibri"/>
                <a:ea typeface="DejaVu Sans"/>
              </a:rPr>
              <a:t>, </a:t>
            </a:r>
            <a:r>
              <a:rPr b="0" lang="fr-FR" sz="2800" spc="-1" strike="noStrike">
                <a:solidFill>
                  <a:schemeClr val="accent4">
                    <a:lumMod val="50000"/>
                  </a:schemeClr>
                </a:solidFill>
                <a:latin typeface="Calibri"/>
                <a:ea typeface="DejaVu Sans"/>
              </a:rPr>
              <a:t>Émile Durkheim</a:t>
            </a:r>
            <a:r>
              <a:rPr b="0" lang="el-GR" sz="2800" spc="-1" strike="noStrike">
                <a:solidFill>
                  <a:schemeClr val="accent4">
                    <a:lumMod val="50000"/>
                  </a:schemeClr>
                </a:solidFill>
                <a:latin typeface="Calibri"/>
                <a:ea typeface="DejaVu Sans"/>
              </a:rPr>
              <a:t>, </a:t>
            </a:r>
            <a:r>
              <a:rPr b="0" lang="fr-FR" sz="2800" spc="-1" strike="noStrike">
                <a:solidFill>
                  <a:schemeClr val="accent4">
                    <a:lumMod val="50000"/>
                  </a:schemeClr>
                </a:solidFill>
                <a:latin typeface="Calibri"/>
                <a:ea typeface="DejaVu Sans"/>
              </a:rPr>
              <a:t>Philippe Braud, </a:t>
            </a:r>
            <a:r>
              <a:rPr b="0" lang="fr-CA" sz="2800" spc="-1" strike="noStrike">
                <a:solidFill>
                  <a:schemeClr val="accent4">
                    <a:lumMod val="50000"/>
                  </a:schemeClr>
                </a:solidFill>
                <a:latin typeface="Calibri"/>
                <a:ea typeface="DejaVu Sans"/>
              </a:rPr>
              <a:t>Maurice Duverger </a:t>
            </a:r>
            <a:r>
              <a:rPr b="0" lang="el-GR" sz="2800" spc="-1" strike="noStrike">
                <a:solidFill>
                  <a:schemeClr val="accent4">
                    <a:lumMod val="50000"/>
                  </a:schemeClr>
                </a:solidFill>
                <a:latin typeface="Calibri"/>
                <a:ea typeface="DejaVu Sans"/>
              </a:rPr>
              <a:t>κ.ά. </a:t>
            </a:r>
            <a:endParaRPr b="0" lang="el-GR" sz="2800" spc="-1" strike="noStrike">
              <a:solidFill>
                <a:schemeClr val="dk1"/>
              </a:solidFill>
              <a:latin typeface="Arial"/>
            </a:endParaRPr>
          </a:p>
          <a:p>
            <a:pPr indent="0" defTabSz="914400">
              <a:lnSpc>
                <a:spcPct val="100000"/>
              </a:lnSpc>
              <a:spcBef>
                <a:spcPts val="1417"/>
              </a:spcBef>
              <a:buNone/>
              <a:tabLst>
                <a:tab algn="l" pos="0"/>
              </a:tabLst>
            </a:pPr>
            <a:endParaRPr b="0" lang="el-GR" sz="2800" spc="-1" strike="noStrike">
              <a:solidFill>
                <a:schemeClr val="dk1"/>
              </a:solidFill>
              <a:latin typeface="Arial"/>
            </a:endParaRPr>
          </a:p>
        </p:txBody>
      </p:sp>
      <p:sp>
        <p:nvSpPr>
          <p:cNvPr id="4" name="PlaceHolder 3"/>
          <p:cNvSpPr>
            <a:spLocks noGrp="1"/>
          </p:cNvSpPr>
          <p:nvPr>
            <p:ph type="ftr" idx="4"/>
          </p:nvPr>
        </p:nvSpPr>
        <p:spPr/>
        <p:txBody>
          <a:bodyPr/>
          <a:p>
            <a:r>
              <a:t>Μιχάλης Πολίτης                                    ΤΞΓΜΔ Ιονίου Πανεπιστημίου</a:t>
            </a:r>
          </a:p>
        </p:txBody>
      </p:sp>
      <p:sp>
        <p:nvSpPr>
          <p:cNvPr id="5" name="PlaceHolder 4"/>
          <p:cNvSpPr>
            <a:spLocks noGrp="1"/>
          </p:cNvSpPr>
          <p:nvPr>
            <p:ph type="sldNum" idx="5"/>
          </p:nvPr>
        </p:nvSpPr>
        <p:spPr/>
        <p:txBody>
          <a:bodyPr/>
          <a:p>
            <a:fld id="{C81306D8-6112-4CA9-B63B-CE106FFF5FE6}"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 name="PlaceHolder 1"/>
          <p:cNvSpPr>
            <a:spLocks noGrp="1"/>
          </p:cNvSpPr>
          <p:nvPr>
            <p:ph type="title"/>
          </p:nvPr>
        </p:nvSpPr>
        <p:spPr>
          <a:xfrm>
            <a:off x="457200" y="274680"/>
            <a:ext cx="8228880" cy="1142280"/>
          </a:xfrm>
          <a:prstGeom prst="rect">
            <a:avLst/>
          </a:prstGeom>
          <a:solidFill>
            <a:srgbClr val="ffffff"/>
          </a:solidFill>
          <a:ln w="12600">
            <a:solidFill>
              <a:srgbClr val="c00000"/>
            </a:solidFill>
            <a:round/>
          </a:ln>
        </p:spPr>
        <p:txBody>
          <a:bodyPr lIns="90000" rIns="90000" tIns="45000" bIns="45000" anchor="ctr">
            <a:noAutofit/>
          </a:bodyPr>
          <a:p>
            <a:pPr indent="0" algn="ctr" defTabSz="914400">
              <a:lnSpc>
                <a:spcPct val="100000"/>
              </a:lnSpc>
              <a:buNone/>
              <a:tabLst>
                <a:tab algn="l" pos="0"/>
              </a:tabLst>
            </a:pPr>
            <a:r>
              <a:rPr b="1" lang="el-GR" sz="4400" spc="-1" strike="noStrike">
                <a:solidFill>
                  <a:schemeClr val="accent4">
                    <a:lumMod val="50000"/>
                  </a:schemeClr>
                </a:solidFill>
                <a:latin typeface="Calibri"/>
                <a:ea typeface="DejaVu Sans"/>
              </a:rPr>
              <a:t>Μέθοδοι έρευνας</a:t>
            </a:r>
            <a:endParaRPr b="0" lang="el-GR" sz="4400" spc="-1" strike="noStrike">
              <a:solidFill>
                <a:schemeClr val="dk1"/>
              </a:solidFill>
              <a:latin typeface="Arial"/>
            </a:endParaRPr>
          </a:p>
        </p:txBody>
      </p:sp>
      <p:sp>
        <p:nvSpPr>
          <p:cNvPr id="90" name="PlaceHolder 2"/>
          <p:cNvSpPr>
            <a:spLocks noGrp="1"/>
          </p:cNvSpPr>
          <p:nvPr>
            <p:ph/>
          </p:nvPr>
        </p:nvSpPr>
        <p:spPr>
          <a:xfrm>
            <a:off x="457200" y="1600200"/>
            <a:ext cx="8228880" cy="4525200"/>
          </a:xfrm>
          <a:prstGeom prst="rect">
            <a:avLst/>
          </a:prstGeom>
          <a:noFill/>
          <a:ln w="0">
            <a:noFill/>
          </a:ln>
        </p:spPr>
        <p:txBody>
          <a:bodyPr lIns="90000" rIns="90000" tIns="45000" bIns="45000" anchor="t">
            <a:normAutofit fontScale="87222" lnSpcReduction="10000"/>
          </a:bodyPr>
          <a:p>
            <a:pPr marL="343080" indent="-343080" defTabSz="914400">
              <a:lnSpc>
                <a:spcPct val="100000"/>
              </a:lnSpc>
              <a:spcBef>
                <a:spcPts val="641"/>
              </a:spcBef>
              <a:buClr>
                <a:srgbClr val="403152"/>
              </a:buClr>
              <a:buFont typeface="Arial"/>
              <a:buChar char="•"/>
            </a:pPr>
            <a:r>
              <a:rPr b="0" i="1" lang="el-GR" sz="3200" spc="-1" strike="noStrike">
                <a:solidFill>
                  <a:schemeClr val="accent4">
                    <a:lumMod val="50000"/>
                  </a:schemeClr>
                </a:solidFill>
                <a:latin typeface="Calibri"/>
                <a:ea typeface="DejaVu Sans"/>
              </a:rPr>
              <a:t>Λειτουργική μέθοδος</a:t>
            </a:r>
            <a:r>
              <a:rPr b="0" lang="el-GR" sz="3200" spc="-1" strike="noStrike">
                <a:solidFill>
                  <a:schemeClr val="accent4">
                    <a:lumMod val="50000"/>
                  </a:schemeClr>
                </a:solidFill>
                <a:latin typeface="Calibri"/>
                <a:ea typeface="DejaVu Sans"/>
              </a:rPr>
              <a:t>: μελέτη και ερμηνεία των γεγονότων ή των θεσμών με κριτήριο την έννοια της </a:t>
            </a:r>
            <a:r>
              <a:rPr b="0" i="1" lang="el-GR" sz="3200" spc="-1" strike="noStrike">
                <a:solidFill>
                  <a:schemeClr val="accent4">
                    <a:lumMod val="50000"/>
                  </a:schemeClr>
                </a:solidFill>
                <a:latin typeface="Calibri"/>
                <a:ea typeface="DejaVu Sans"/>
              </a:rPr>
              <a:t>λειτουργίας</a:t>
            </a:r>
            <a:endParaRPr b="0" lang="el-GR" sz="3200" spc="-1" strike="noStrike">
              <a:solidFill>
                <a:schemeClr val="dk1"/>
              </a:solidFill>
              <a:latin typeface="Arial"/>
            </a:endParaRPr>
          </a:p>
          <a:p>
            <a:pPr marL="343080" indent="-343080" defTabSz="914400">
              <a:lnSpc>
                <a:spcPct val="100000"/>
              </a:lnSpc>
              <a:spcBef>
                <a:spcPts val="641"/>
              </a:spcBef>
              <a:buClr>
                <a:srgbClr val="403152"/>
              </a:buClr>
              <a:buFont typeface="Arial"/>
              <a:buChar char="•"/>
            </a:pPr>
            <a:r>
              <a:rPr b="0" i="1" lang="el-GR" sz="3200" spc="-1" strike="noStrike">
                <a:solidFill>
                  <a:schemeClr val="accent4">
                    <a:lumMod val="50000"/>
                  </a:schemeClr>
                </a:solidFill>
                <a:latin typeface="Calibri"/>
                <a:ea typeface="DejaVu Sans"/>
              </a:rPr>
              <a:t>Συγκριτική μέθοδος</a:t>
            </a:r>
            <a:r>
              <a:rPr b="0" lang="el-GR" sz="3200" spc="-1" strike="noStrike">
                <a:solidFill>
                  <a:schemeClr val="accent4">
                    <a:lumMod val="50000"/>
                  </a:schemeClr>
                </a:solidFill>
                <a:latin typeface="Calibri"/>
                <a:ea typeface="DejaVu Sans"/>
              </a:rPr>
              <a:t>: συγκριτική μελέτη θεσμών και καθεστώτων</a:t>
            </a:r>
            <a:endParaRPr b="0" lang="el-GR" sz="3200" spc="-1" strike="noStrike">
              <a:solidFill>
                <a:schemeClr val="dk1"/>
              </a:solidFill>
              <a:latin typeface="Arial"/>
            </a:endParaRPr>
          </a:p>
          <a:p>
            <a:pPr marL="343080" indent="-343080" defTabSz="914400">
              <a:lnSpc>
                <a:spcPct val="100000"/>
              </a:lnSpc>
              <a:spcBef>
                <a:spcPts val="641"/>
              </a:spcBef>
              <a:buClr>
                <a:srgbClr val="403152"/>
              </a:buClr>
              <a:buFont typeface="Arial"/>
              <a:buChar char="•"/>
            </a:pPr>
            <a:r>
              <a:rPr b="0" i="1" lang="el-GR" sz="3200" spc="-1" strike="noStrike">
                <a:solidFill>
                  <a:schemeClr val="accent4">
                    <a:lumMod val="50000"/>
                  </a:schemeClr>
                </a:solidFill>
                <a:latin typeface="Calibri"/>
                <a:ea typeface="DejaVu Sans"/>
              </a:rPr>
              <a:t>Ιστορική μέθοδος: </a:t>
            </a:r>
            <a:r>
              <a:rPr b="0" lang="el-GR" sz="3200" spc="-1" strike="noStrike">
                <a:solidFill>
                  <a:schemeClr val="accent4">
                    <a:lumMod val="50000"/>
                  </a:schemeClr>
                </a:solidFill>
                <a:latin typeface="Calibri"/>
                <a:ea typeface="DejaVu Sans"/>
              </a:rPr>
              <a:t>μελέτη της εξέλιξης των θεσμών, των καταστάσεων κ.ά. </a:t>
            </a:r>
            <a:endParaRPr b="0" lang="el-GR" sz="3200" spc="-1" strike="noStrike">
              <a:solidFill>
                <a:schemeClr val="dk1"/>
              </a:solidFill>
              <a:latin typeface="Arial"/>
            </a:endParaRPr>
          </a:p>
          <a:p>
            <a:pPr marL="343080" indent="-343080" defTabSz="914400">
              <a:lnSpc>
                <a:spcPct val="100000"/>
              </a:lnSpc>
              <a:spcBef>
                <a:spcPts val="641"/>
              </a:spcBef>
              <a:buClr>
                <a:srgbClr val="403152"/>
              </a:buClr>
              <a:buFont typeface="Arial"/>
              <a:buChar char="•"/>
            </a:pPr>
            <a:r>
              <a:rPr b="0" i="1" lang="el-GR" sz="3200" spc="-1" strike="noStrike">
                <a:solidFill>
                  <a:schemeClr val="accent4">
                    <a:lumMod val="50000"/>
                  </a:schemeClr>
                </a:solidFill>
                <a:latin typeface="Calibri"/>
                <a:ea typeface="DejaVu Sans"/>
              </a:rPr>
              <a:t>Ποσοτική και ποιοτική μέθοδος</a:t>
            </a:r>
            <a:endParaRPr b="0" lang="el-GR" sz="32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pPr>
            <a:r>
              <a:rPr b="0" lang="el-GR" sz="2800" spc="-1" strike="noStrike">
                <a:solidFill>
                  <a:schemeClr val="accent4">
                    <a:lumMod val="50000"/>
                  </a:schemeClr>
                </a:solidFill>
                <a:latin typeface="Calibri"/>
                <a:ea typeface="DejaVu Sans"/>
              </a:rPr>
              <a:t>Ποσοτική ανάλυση: εξαγωγή ποσοτικών δεδομένων</a:t>
            </a:r>
            <a:endParaRPr b="0" lang="el-GR" sz="28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pPr>
            <a:r>
              <a:rPr b="0" lang="el-GR" sz="2800" spc="-1" strike="noStrike">
                <a:solidFill>
                  <a:schemeClr val="accent4">
                    <a:lumMod val="50000"/>
                  </a:schemeClr>
                </a:solidFill>
                <a:latin typeface="Calibri"/>
                <a:ea typeface="DejaVu Sans"/>
              </a:rPr>
              <a:t>Ποιοτική ανάλυση: αξιολόγηση των ποσοτικών δεδομένων και εξαγωγή συμπερασμάτων</a:t>
            </a:r>
            <a:endParaRPr b="0" lang="el-GR" sz="2800" spc="-1" strike="noStrike">
              <a:solidFill>
                <a:schemeClr val="dk1"/>
              </a:solidFill>
              <a:latin typeface="Arial"/>
            </a:endParaRPr>
          </a:p>
          <a:p>
            <a:pPr indent="0" defTabSz="914400">
              <a:lnSpc>
                <a:spcPct val="100000"/>
              </a:lnSpc>
              <a:spcBef>
                <a:spcPts val="641"/>
              </a:spcBef>
              <a:buNone/>
              <a:tabLst>
                <a:tab algn="l" pos="0"/>
              </a:tabLst>
            </a:pPr>
            <a:endParaRPr b="0" lang="el-GR" sz="3200" spc="-1" strike="noStrike">
              <a:solidFill>
                <a:schemeClr val="dk1"/>
              </a:solidFill>
              <a:latin typeface="Arial"/>
            </a:endParaRPr>
          </a:p>
          <a:p>
            <a:pPr indent="0" defTabSz="914400">
              <a:lnSpc>
                <a:spcPct val="100000"/>
              </a:lnSpc>
              <a:spcBef>
                <a:spcPts val="641"/>
              </a:spcBef>
              <a:buNone/>
              <a:tabLst>
                <a:tab algn="l" pos="0"/>
              </a:tabLst>
            </a:pPr>
            <a:endParaRPr b="0" lang="el-GR" sz="3200" spc="-1" strike="noStrike">
              <a:solidFill>
                <a:schemeClr val="dk1"/>
              </a:solidFill>
              <a:latin typeface="Arial"/>
            </a:endParaRPr>
          </a:p>
        </p:txBody>
      </p:sp>
      <p:sp>
        <p:nvSpPr>
          <p:cNvPr id="4" name="PlaceHolder 3"/>
          <p:cNvSpPr>
            <a:spLocks noGrp="1"/>
          </p:cNvSpPr>
          <p:nvPr>
            <p:ph type="ftr" idx="4"/>
          </p:nvPr>
        </p:nvSpPr>
        <p:spPr/>
        <p:txBody>
          <a:bodyPr/>
          <a:p>
            <a:r>
              <a:t>Μιχάλης Πολίτης                                    ΤΞΓΜΔ Ιονίου Πανεπιστημίου</a:t>
            </a:r>
          </a:p>
        </p:txBody>
      </p:sp>
      <p:sp>
        <p:nvSpPr>
          <p:cNvPr id="5" name="PlaceHolder 4"/>
          <p:cNvSpPr>
            <a:spLocks noGrp="1"/>
          </p:cNvSpPr>
          <p:nvPr>
            <p:ph type="sldNum" idx="5"/>
          </p:nvPr>
        </p:nvSpPr>
        <p:spPr/>
        <p:txBody>
          <a:bodyPr/>
          <a:p>
            <a:fld id="{94BE84B9-04F5-4C9B-B321-A0998EFA09EF}"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PlaceHolder 1"/>
          <p:cNvSpPr>
            <a:spLocks noGrp="1"/>
          </p:cNvSpPr>
          <p:nvPr>
            <p:ph type="title"/>
          </p:nvPr>
        </p:nvSpPr>
        <p:spPr>
          <a:xfrm>
            <a:off x="457200" y="274680"/>
            <a:ext cx="8228880" cy="1142280"/>
          </a:xfrm>
          <a:prstGeom prst="rect">
            <a:avLst/>
          </a:prstGeom>
          <a:solidFill>
            <a:srgbClr val="ffffff"/>
          </a:solidFill>
          <a:ln w="12600">
            <a:solidFill>
              <a:srgbClr val="c00000"/>
            </a:solidFill>
            <a:round/>
          </a:ln>
        </p:spPr>
        <p:txBody>
          <a:bodyPr lIns="90000" rIns="90000" tIns="45000" bIns="45000" anchor="ctr">
            <a:noAutofit/>
          </a:bodyPr>
          <a:p>
            <a:pPr indent="0" algn="ctr" defTabSz="914400">
              <a:lnSpc>
                <a:spcPct val="100000"/>
              </a:lnSpc>
              <a:buNone/>
              <a:tabLst>
                <a:tab algn="l" pos="0"/>
              </a:tabLst>
            </a:pPr>
            <a:r>
              <a:rPr b="1" lang="el-GR" sz="4400" spc="-1" strike="noStrike">
                <a:solidFill>
                  <a:schemeClr val="accent4">
                    <a:lumMod val="50000"/>
                  </a:schemeClr>
                </a:solidFill>
                <a:latin typeface="Calibri"/>
                <a:ea typeface="DejaVu Sans"/>
              </a:rPr>
              <a:t>Τεχνικές έρευνας</a:t>
            </a:r>
            <a:endParaRPr b="0" lang="el-GR" sz="4400" spc="-1" strike="noStrike">
              <a:solidFill>
                <a:schemeClr val="dk1"/>
              </a:solidFill>
              <a:latin typeface="Arial"/>
            </a:endParaRPr>
          </a:p>
        </p:txBody>
      </p:sp>
      <p:sp>
        <p:nvSpPr>
          <p:cNvPr id="92" name="PlaceHolder 2"/>
          <p:cNvSpPr>
            <a:spLocks noGrp="1"/>
          </p:cNvSpPr>
          <p:nvPr>
            <p:ph/>
          </p:nvPr>
        </p:nvSpPr>
        <p:spPr>
          <a:xfrm>
            <a:off x="457200" y="1600200"/>
            <a:ext cx="8228880" cy="4525200"/>
          </a:xfrm>
          <a:prstGeom prst="rect">
            <a:avLst/>
          </a:prstGeom>
          <a:noFill/>
          <a:ln w="0">
            <a:noFill/>
          </a:ln>
        </p:spPr>
        <p:txBody>
          <a:bodyPr lIns="90000" rIns="90000" tIns="45000" bIns="45000" anchor="t">
            <a:normAutofit/>
          </a:bodyPr>
          <a:p>
            <a:pPr marL="343080" indent="-343080" defTabSz="914400">
              <a:lnSpc>
                <a:spcPct val="100000"/>
              </a:lnSpc>
              <a:spcBef>
                <a:spcPts val="641"/>
              </a:spcBef>
              <a:buClr>
                <a:srgbClr val="403152"/>
              </a:buClr>
              <a:buFont typeface="Arial"/>
              <a:buChar char="•"/>
            </a:pPr>
            <a:r>
              <a:rPr b="0" lang="el-GR" sz="3200" spc="-1" strike="noStrike">
                <a:solidFill>
                  <a:schemeClr val="accent4">
                    <a:lumMod val="50000"/>
                  </a:schemeClr>
                </a:solidFill>
                <a:latin typeface="Calibri"/>
                <a:ea typeface="DejaVu Sans"/>
              </a:rPr>
              <a:t>Μελέτη των πηγών</a:t>
            </a:r>
            <a:endParaRPr b="0" lang="el-GR" sz="32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pPr>
            <a:r>
              <a:rPr b="0" lang="el-GR" sz="2800" spc="-1" strike="noStrike">
                <a:solidFill>
                  <a:schemeClr val="accent4">
                    <a:lumMod val="50000"/>
                  </a:schemeClr>
                </a:solidFill>
                <a:latin typeface="Calibri"/>
                <a:ea typeface="DejaVu Sans"/>
              </a:rPr>
              <a:t>Μελέτη κειμένων, εικονογραφήσεων, οπτικοακουστικών μέσων κ.ά. (πρωτογενών πηγών)</a:t>
            </a:r>
            <a:endParaRPr b="0" lang="el-GR" sz="28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pPr>
            <a:r>
              <a:rPr b="0" lang="el-GR" sz="2800" spc="-1" strike="noStrike">
                <a:solidFill>
                  <a:schemeClr val="accent4">
                    <a:lumMod val="50000"/>
                  </a:schemeClr>
                </a:solidFill>
                <a:latin typeface="Calibri"/>
                <a:ea typeface="DejaVu Sans"/>
              </a:rPr>
              <a:t>Βιβλιογραφίας (δευτερογενών πηγών)</a:t>
            </a:r>
            <a:endParaRPr b="0" lang="el-GR" sz="2800" spc="-1" strike="noStrike">
              <a:solidFill>
                <a:schemeClr val="dk1"/>
              </a:solidFill>
              <a:latin typeface="Arial"/>
            </a:endParaRPr>
          </a:p>
          <a:p>
            <a:pPr marL="343080" indent="-343080" defTabSz="914400">
              <a:lnSpc>
                <a:spcPct val="100000"/>
              </a:lnSpc>
              <a:spcBef>
                <a:spcPts val="641"/>
              </a:spcBef>
              <a:buClr>
                <a:srgbClr val="403152"/>
              </a:buClr>
              <a:buFont typeface="Arial"/>
              <a:buChar char="•"/>
            </a:pPr>
            <a:r>
              <a:rPr b="0" lang="el-GR" sz="3200" spc="-1" strike="noStrike">
                <a:solidFill>
                  <a:schemeClr val="accent4">
                    <a:lumMod val="50000"/>
                  </a:schemeClr>
                </a:solidFill>
                <a:latin typeface="Calibri"/>
                <a:ea typeface="DejaVu Sans"/>
              </a:rPr>
              <a:t>Έρευνα πεδίου</a:t>
            </a:r>
            <a:endParaRPr b="0" lang="el-GR" sz="32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pPr>
            <a:r>
              <a:rPr b="0" lang="el-GR" sz="2800" spc="-1" strike="noStrike">
                <a:solidFill>
                  <a:schemeClr val="accent4">
                    <a:lumMod val="50000"/>
                  </a:schemeClr>
                </a:solidFill>
                <a:latin typeface="Calibri"/>
                <a:ea typeface="DejaVu Sans"/>
              </a:rPr>
              <a:t>Έρευνα με συνεντεύξεις, δημοσκοπήσεις κ.ά. </a:t>
            </a:r>
            <a:endParaRPr b="0" lang="el-GR" sz="2800" spc="-1" strike="noStrike">
              <a:solidFill>
                <a:schemeClr val="dk1"/>
              </a:solidFill>
              <a:latin typeface="Arial"/>
            </a:endParaRPr>
          </a:p>
          <a:p>
            <a:pPr indent="0" defTabSz="914400">
              <a:lnSpc>
                <a:spcPct val="100000"/>
              </a:lnSpc>
              <a:spcBef>
                <a:spcPts val="1417"/>
              </a:spcBef>
              <a:buNone/>
              <a:tabLst>
                <a:tab algn="l" pos="0"/>
              </a:tabLst>
            </a:pPr>
            <a:endParaRPr b="0" lang="el-GR" sz="2800" spc="-1" strike="noStrike">
              <a:solidFill>
                <a:schemeClr val="dk1"/>
              </a:solidFill>
              <a:latin typeface="Arial"/>
            </a:endParaRPr>
          </a:p>
        </p:txBody>
      </p:sp>
      <p:sp>
        <p:nvSpPr>
          <p:cNvPr id="4" name="PlaceHolder 3"/>
          <p:cNvSpPr>
            <a:spLocks noGrp="1"/>
          </p:cNvSpPr>
          <p:nvPr>
            <p:ph type="ftr" idx="4"/>
          </p:nvPr>
        </p:nvSpPr>
        <p:spPr/>
        <p:txBody>
          <a:bodyPr/>
          <a:p>
            <a:r>
              <a:t>Μιχάλης Πολίτης                                    ΤΞΓΜΔ Ιονίου Πανεπιστημίου</a:t>
            </a:r>
          </a:p>
        </p:txBody>
      </p:sp>
      <p:sp>
        <p:nvSpPr>
          <p:cNvPr id="5" name="PlaceHolder 4"/>
          <p:cNvSpPr>
            <a:spLocks noGrp="1"/>
          </p:cNvSpPr>
          <p:nvPr>
            <p:ph type="sldNum" idx="5"/>
          </p:nvPr>
        </p:nvSpPr>
        <p:spPr/>
        <p:txBody>
          <a:bodyPr/>
          <a:p>
            <a:fld id="{BC13B809-5EB2-475D-A903-1558B20C64AF}"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 name="PlaceHolder 1"/>
          <p:cNvSpPr>
            <a:spLocks noGrp="1"/>
          </p:cNvSpPr>
          <p:nvPr>
            <p:ph type="title"/>
          </p:nvPr>
        </p:nvSpPr>
        <p:spPr>
          <a:xfrm>
            <a:off x="428760" y="2000160"/>
            <a:ext cx="8228880" cy="2510640"/>
          </a:xfrm>
          <a:prstGeom prst="rect">
            <a:avLst/>
          </a:prstGeom>
          <a:solidFill>
            <a:srgbClr val="ffffff"/>
          </a:solidFill>
          <a:ln w="12600">
            <a:solidFill>
              <a:srgbClr val="c00000"/>
            </a:solidFill>
            <a:round/>
          </a:ln>
        </p:spPr>
        <p:txBody>
          <a:bodyPr lIns="90000" rIns="90000" tIns="45000" bIns="45000" anchor="ctr">
            <a:normAutofit fontScale="90240"/>
          </a:bodyPr>
          <a:p>
            <a:pPr indent="0" algn="ctr" defTabSz="914400">
              <a:lnSpc>
                <a:spcPct val="100000"/>
              </a:lnSpc>
              <a:buNone/>
              <a:tabLst>
                <a:tab algn="l" pos="0"/>
              </a:tabLst>
            </a:pPr>
            <a:r>
              <a:rPr b="1" lang="el-GR" sz="4400" spc="-1" strike="noStrike">
                <a:solidFill>
                  <a:schemeClr val="accent4">
                    <a:lumMod val="50000"/>
                  </a:schemeClr>
                </a:solidFill>
                <a:latin typeface="Calibri"/>
                <a:ea typeface="DejaVu Sans"/>
              </a:rPr>
              <a:t>Γιατί ένα μάθημα</a:t>
            </a:r>
            <a:br>
              <a:rPr sz="4400"/>
            </a:br>
            <a:r>
              <a:rPr b="1" lang="el-GR" sz="4400" spc="-1" strike="noStrike">
                <a:solidFill>
                  <a:schemeClr val="accent4">
                    <a:lumMod val="50000"/>
                  </a:schemeClr>
                </a:solidFill>
                <a:latin typeface="Calibri"/>
                <a:ea typeface="DejaVu Sans"/>
              </a:rPr>
              <a:t>«Εισαγωγής στην Πολιτική Επιστήμη» σε ένα Τμήμα Μετάφρασης και Διερμηνείας;</a:t>
            </a:r>
            <a:endParaRPr b="0" lang="el-GR" sz="4400" spc="-1" strike="noStrike">
              <a:solidFill>
                <a:schemeClr val="dk1"/>
              </a:solidFill>
              <a:latin typeface="Arial"/>
            </a:endParaRPr>
          </a:p>
        </p:txBody>
      </p:sp>
      <p:sp>
        <p:nvSpPr>
          <p:cNvPr id="3" name="PlaceHolder 2"/>
          <p:cNvSpPr>
            <a:spLocks noGrp="1"/>
          </p:cNvSpPr>
          <p:nvPr>
            <p:ph type="ftr" idx="4"/>
          </p:nvPr>
        </p:nvSpPr>
        <p:spPr/>
        <p:txBody>
          <a:bodyPr/>
          <a:p>
            <a:r>
              <a:t>Μιχάλης Πολίτης                                    ΤΞΓΜΔ Ιονίου Πανεπιστημίου</a:t>
            </a:r>
          </a:p>
        </p:txBody>
      </p:sp>
      <p:sp>
        <p:nvSpPr>
          <p:cNvPr id="4" name="PlaceHolder 3"/>
          <p:cNvSpPr>
            <a:spLocks noGrp="1"/>
          </p:cNvSpPr>
          <p:nvPr>
            <p:ph type="sldNum" idx="5"/>
          </p:nvPr>
        </p:nvSpPr>
        <p:spPr/>
        <p:txBody>
          <a:bodyPr/>
          <a:p>
            <a:fld id="{CC70FA4C-D117-4DEF-BC2B-6605DD6A8D0B}"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 name="PlaceHolder 1"/>
          <p:cNvSpPr>
            <a:spLocks noGrp="1"/>
          </p:cNvSpPr>
          <p:nvPr>
            <p:ph type="title"/>
          </p:nvPr>
        </p:nvSpPr>
        <p:spPr>
          <a:xfrm>
            <a:off x="457200" y="274680"/>
            <a:ext cx="8228880" cy="1142280"/>
          </a:xfrm>
          <a:prstGeom prst="rect">
            <a:avLst/>
          </a:prstGeom>
          <a:solidFill>
            <a:srgbClr val="ffffff"/>
          </a:solidFill>
          <a:ln w="12600">
            <a:solidFill>
              <a:srgbClr val="c00000"/>
            </a:solidFill>
            <a:round/>
          </a:ln>
        </p:spPr>
        <p:txBody>
          <a:bodyPr lIns="90000" rIns="90000" tIns="45000" bIns="45000" anchor="ctr">
            <a:noAutofit/>
          </a:bodyPr>
          <a:p>
            <a:pPr indent="0">
              <a:buNone/>
            </a:pPr>
            <a:endParaRPr b="0" lang="el-GR" sz="4400" spc="-1" strike="noStrike">
              <a:solidFill>
                <a:schemeClr val="dk1"/>
              </a:solidFill>
              <a:latin typeface="Arial"/>
              <a:ea typeface="DejaVu Sans"/>
            </a:endParaRPr>
          </a:p>
        </p:txBody>
      </p:sp>
      <p:sp>
        <p:nvSpPr>
          <p:cNvPr id="95" name="PlaceHolder 2"/>
          <p:cNvSpPr>
            <a:spLocks noGrp="1"/>
          </p:cNvSpPr>
          <p:nvPr>
            <p:ph/>
          </p:nvPr>
        </p:nvSpPr>
        <p:spPr>
          <a:xfrm>
            <a:off x="457200" y="1600200"/>
            <a:ext cx="8228880" cy="4525200"/>
          </a:xfrm>
          <a:prstGeom prst="rect">
            <a:avLst/>
          </a:prstGeom>
          <a:noFill/>
          <a:ln w="0">
            <a:noFill/>
          </a:ln>
        </p:spPr>
        <p:txBody>
          <a:bodyPr lIns="90000" rIns="90000" tIns="45000" bIns="45000" anchor="t">
            <a:normAutofit fontScale="91111"/>
          </a:bodyPr>
          <a:p>
            <a:pPr marL="343080" indent="-343080" defTabSz="914400">
              <a:lnSpc>
                <a:spcPct val="100000"/>
              </a:lnSpc>
              <a:spcBef>
                <a:spcPts val="641"/>
              </a:spcBef>
              <a:buClr>
                <a:srgbClr val="403152"/>
              </a:buClr>
              <a:buFont typeface="Arial"/>
              <a:buChar char="•"/>
            </a:pPr>
            <a:r>
              <a:rPr b="0" lang="el-GR" sz="3200" spc="-1" strike="noStrike">
                <a:solidFill>
                  <a:schemeClr val="accent4">
                    <a:lumMod val="50000"/>
                  </a:schemeClr>
                </a:solidFill>
                <a:latin typeface="Calibri"/>
                <a:ea typeface="DejaVu Sans"/>
              </a:rPr>
              <a:t>Πλήθος προς μετάφραση κειμένων περιέχουν όρους, έννοιες, διαδικασίες κ.ά. που αποτελούν αντικείμενα μελέτης της Πολιτικής Επιστήμης, όπως:</a:t>
            </a:r>
            <a:r>
              <a:rPr b="0" lang="en-US" sz="3200" spc="-1" strike="noStrike">
                <a:solidFill>
                  <a:schemeClr val="accent4">
                    <a:lumMod val="50000"/>
                  </a:schemeClr>
                </a:solidFill>
                <a:latin typeface="Calibri"/>
                <a:ea typeface="DejaVu Sans"/>
              </a:rPr>
              <a:t> </a:t>
            </a:r>
            <a:endParaRPr b="0" lang="el-GR" sz="3200" spc="-1" strike="noStrike">
              <a:solidFill>
                <a:schemeClr val="dk1"/>
              </a:solidFill>
              <a:latin typeface="Arial"/>
            </a:endParaRPr>
          </a:p>
          <a:p>
            <a:pPr lvl="1" marL="743040" indent="-285840" defTabSz="914400">
              <a:lnSpc>
                <a:spcPct val="100000"/>
              </a:lnSpc>
              <a:spcBef>
                <a:spcPts val="561"/>
              </a:spcBef>
              <a:buClr>
                <a:srgbClr val="403152"/>
              </a:buClr>
              <a:buFont typeface="Arial"/>
              <a:buChar char="–"/>
            </a:pPr>
            <a:r>
              <a:rPr b="0" lang="el-GR" sz="2800" spc="-1" strike="noStrike">
                <a:solidFill>
                  <a:schemeClr val="accent4">
                    <a:lumMod val="50000"/>
                  </a:schemeClr>
                </a:solidFill>
                <a:latin typeface="Calibri"/>
                <a:ea typeface="DejaVu Sans"/>
              </a:rPr>
              <a:t>κράτος, σύνορα, διοίκηση, εκλογές, κοινοβούλιο, αρχηγός κράτους, κυβέρνηση, διεθνείς οργανισμοί, Ευρωπαϊκή Ένωση κ.ά.</a:t>
            </a:r>
            <a:endParaRPr b="0" lang="el-GR" sz="2800" spc="-1" strike="noStrike">
              <a:solidFill>
                <a:schemeClr val="dk1"/>
              </a:solidFill>
              <a:latin typeface="Arial"/>
            </a:endParaRPr>
          </a:p>
          <a:p>
            <a:pPr marL="343080" indent="-343080" defTabSz="914400">
              <a:lnSpc>
                <a:spcPct val="100000"/>
              </a:lnSpc>
              <a:spcBef>
                <a:spcPts val="641"/>
              </a:spcBef>
              <a:buClr>
                <a:srgbClr val="403152"/>
              </a:buClr>
              <a:buFont typeface="Arial"/>
              <a:buChar char="•"/>
            </a:pPr>
            <a:r>
              <a:rPr b="0" lang="el-GR" sz="3200" spc="-1" strike="noStrike">
                <a:solidFill>
                  <a:schemeClr val="accent4">
                    <a:lumMod val="50000"/>
                  </a:schemeClr>
                </a:solidFill>
                <a:latin typeface="Calibri"/>
                <a:ea typeface="DejaVu Sans"/>
              </a:rPr>
              <a:t>Μπορεί να είναι κείμενα δημοσιογραφικά, επιστημονικά, κείμενα που παράγονται από επίσημους φορείς (κρατικούς, διεθνείς). </a:t>
            </a:r>
            <a:endParaRPr b="0" lang="el-GR" sz="3200" spc="-1" strike="noStrike">
              <a:solidFill>
                <a:schemeClr val="dk1"/>
              </a:solidFill>
              <a:latin typeface="Arial"/>
            </a:endParaRPr>
          </a:p>
          <a:p>
            <a:pPr indent="0" defTabSz="914400">
              <a:lnSpc>
                <a:spcPct val="100000"/>
              </a:lnSpc>
              <a:spcBef>
                <a:spcPts val="641"/>
              </a:spcBef>
              <a:buNone/>
              <a:tabLst>
                <a:tab algn="l" pos="0"/>
              </a:tabLst>
            </a:pPr>
            <a:endParaRPr b="0" lang="el-GR" sz="3200" spc="-1" strike="noStrike">
              <a:solidFill>
                <a:schemeClr val="dk1"/>
              </a:solidFill>
              <a:latin typeface="Arial"/>
            </a:endParaRPr>
          </a:p>
          <a:p>
            <a:pPr indent="0" defTabSz="914400">
              <a:lnSpc>
                <a:spcPct val="100000"/>
              </a:lnSpc>
              <a:spcBef>
                <a:spcPts val="641"/>
              </a:spcBef>
              <a:buNone/>
              <a:tabLst>
                <a:tab algn="l" pos="0"/>
              </a:tabLst>
            </a:pPr>
            <a:endParaRPr b="0" lang="el-GR" sz="3200" spc="-1" strike="noStrike">
              <a:solidFill>
                <a:schemeClr val="dk1"/>
              </a:solidFill>
              <a:latin typeface="Arial"/>
            </a:endParaRPr>
          </a:p>
        </p:txBody>
      </p:sp>
      <p:sp>
        <p:nvSpPr>
          <p:cNvPr id="4" name="PlaceHolder 3"/>
          <p:cNvSpPr>
            <a:spLocks noGrp="1"/>
          </p:cNvSpPr>
          <p:nvPr>
            <p:ph type="ftr" idx="4"/>
          </p:nvPr>
        </p:nvSpPr>
        <p:spPr/>
        <p:txBody>
          <a:bodyPr/>
          <a:p>
            <a:r>
              <a:t>Μιχάλης Πολίτης                                    ΤΞΓΜΔ Ιονίου Πανεπιστημίου</a:t>
            </a:r>
          </a:p>
        </p:txBody>
      </p:sp>
      <p:sp>
        <p:nvSpPr>
          <p:cNvPr id="5" name="PlaceHolder 4"/>
          <p:cNvSpPr>
            <a:spLocks noGrp="1"/>
          </p:cNvSpPr>
          <p:nvPr>
            <p:ph type="sldNum" idx="5"/>
          </p:nvPr>
        </p:nvSpPr>
        <p:spPr/>
        <p:txBody>
          <a:bodyPr/>
          <a:p>
            <a:fld id="{363FF68B-5D85-4BD7-920F-F62BEE702B84}"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500040" y="2214720"/>
            <a:ext cx="8228880" cy="2224800"/>
          </a:xfrm>
          <a:prstGeom prst="rect">
            <a:avLst/>
          </a:prstGeom>
          <a:solidFill>
            <a:srgbClr val="ffffff"/>
          </a:solidFill>
          <a:ln w="12600">
            <a:solidFill>
              <a:srgbClr val="c00000"/>
            </a:solidFill>
            <a:round/>
          </a:ln>
        </p:spPr>
        <p:txBody>
          <a:bodyPr lIns="90000" rIns="90000" tIns="45000" bIns="45000" anchor="ctr">
            <a:normAutofit/>
          </a:bodyPr>
          <a:p>
            <a:pPr indent="0" algn="ctr" defTabSz="914400">
              <a:lnSpc>
                <a:spcPct val="100000"/>
              </a:lnSpc>
              <a:buNone/>
              <a:tabLst>
                <a:tab algn="l" pos="0"/>
              </a:tabLst>
            </a:pPr>
            <a:r>
              <a:rPr b="1" lang="el-GR" sz="4400" spc="-1" strike="noStrike">
                <a:solidFill>
                  <a:schemeClr val="accent4">
                    <a:lumMod val="50000"/>
                  </a:schemeClr>
                </a:solidFill>
                <a:latin typeface="Calibri"/>
                <a:ea typeface="DejaVu Sans"/>
              </a:rPr>
              <a:t>Με ένα καλό λεξικό δεν</a:t>
            </a:r>
            <a:br>
              <a:rPr sz="4400"/>
            </a:br>
            <a:r>
              <a:rPr b="1" lang="el-GR" sz="4400" spc="-1" strike="noStrike">
                <a:solidFill>
                  <a:schemeClr val="accent4">
                    <a:lumMod val="50000"/>
                  </a:schemeClr>
                </a:solidFill>
                <a:latin typeface="Calibri"/>
                <a:ea typeface="DejaVu Sans"/>
              </a:rPr>
              <a:t>μπορούμε να μεταφράσουμε ένα νομικό-πολιτικό κείμενο;</a:t>
            </a:r>
            <a:endParaRPr b="0" lang="el-GR" sz="4400" spc="-1" strike="noStrike">
              <a:solidFill>
                <a:schemeClr val="dk1"/>
              </a:solidFill>
              <a:latin typeface="Arial"/>
            </a:endParaRPr>
          </a:p>
        </p:txBody>
      </p:sp>
      <p:sp>
        <p:nvSpPr>
          <p:cNvPr id="3" name="PlaceHolder 2"/>
          <p:cNvSpPr>
            <a:spLocks noGrp="1"/>
          </p:cNvSpPr>
          <p:nvPr>
            <p:ph type="ftr" idx="4"/>
          </p:nvPr>
        </p:nvSpPr>
        <p:spPr/>
        <p:txBody>
          <a:bodyPr/>
          <a:p>
            <a:r>
              <a:t>Μιχάλης Πολίτης                                    ΤΞΓΜΔ Ιονίου Πανεπιστημίου</a:t>
            </a:r>
          </a:p>
        </p:txBody>
      </p:sp>
      <p:sp>
        <p:nvSpPr>
          <p:cNvPr id="4" name="PlaceHolder 3"/>
          <p:cNvSpPr>
            <a:spLocks noGrp="1"/>
          </p:cNvSpPr>
          <p:nvPr>
            <p:ph type="sldNum" idx="5"/>
          </p:nvPr>
        </p:nvSpPr>
        <p:spPr/>
        <p:txBody>
          <a:bodyPr/>
          <a:p>
            <a:fld id="{BB932529-2FFC-4E46-A34F-3AF8CE8FA21A}"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PlaceHolder 1"/>
          <p:cNvSpPr>
            <a:spLocks noGrp="1"/>
          </p:cNvSpPr>
          <p:nvPr>
            <p:ph type="title"/>
          </p:nvPr>
        </p:nvSpPr>
        <p:spPr>
          <a:xfrm>
            <a:off x="457200" y="274680"/>
            <a:ext cx="8228880" cy="1142280"/>
          </a:xfrm>
          <a:prstGeom prst="rect">
            <a:avLst/>
          </a:prstGeom>
          <a:solidFill>
            <a:srgbClr val="ffffff"/>
          </a:solidFill>
          <a:ln w="12600">
            <a:solidFill>
              <a:srgbClr val="c00000"/>
            </a:solidFill>
            <a:round/>
          </a:ln>
        </p:spPr>
        <p:txBody>
          <a:bodyPr lIns="90000" rIns="90000" tIns="45000" bIns="45000" anchor="ctr">
            <a:noAutofit/>
          </a:bodyPr>
          <a:p>
            <a:pPr indent="0" algn="ctr" defTabSz="914400">
              <a:lnSpc>
                <a:spcPct val="100000"/>
              </a:lnSpc>
              <a:buNone/>
              <a:tabLst>
                <a:tab algn="l" pos="0"/>
              </a:tabLst>
            </a:pPr>
            <a:r>
              <a:rPr b="1" lang="el-GR" sz="4400" spc="-1" strike="noStrike">
                <a:solidFill>
                  <a:schemeClr val="accent4">
                    <a:lumMod val="50000"/>
                  </a:schemeClr>
                </a:solidFill>
                <a:latin typeface="Calibri"/>
                <a:ea typeface="DejaVu Sans"/>
              </a:rPr>
              <a:t>Όχι απαραίτητα!</a:t>
            </a:r>
            <a:endParaRPr b="0" lang="el-GR" sz="4400" spc="-1" strike="noStrike">
              <a:solidFill>
                <a:schemeClr val="dk1"/>
              </a:solidFill>
              <a:latin typeface="Arial"/>
            </a:endParaRPr>
          </a:p>
        </p:txBody>
      </p:sp>
      <p:sp>
        <p:nvSpPr>
          <p:cNvPr id="98" name="PlaceHolder 2"/>
          <p:cNvSpPr>
            <a:spLocks noGrp="1"/>
          </p:cNvSpPr>
          <p:nvPr>
            <p:ph/>
          </p:nvPr>
        </p:nvSpPr>
        <p:spPr>
          <a:xfrm>
            <a:off x="457200" y="1600200"/>
            <a:ext cx="8228880" cy="4525200"/>
          </a:xfrm>
          <a:prstGeom prst="rect">
            <a:avLst/>
          </a:prstGeom>
          <a:noFill/>
          <a:ln w="0">
            <a:noFill/>
          </a:ln>
        </p:spPr>
        <p:txBody>
          <a:bodyPr lIns="90000" rIns="90000" tIns="45000" bIns="45000" anchor="t">
            <a:normAutofit fontScale="68333" lnSpcReduction="10000"/>
          </a:bodyPr>
          <a:p>
            <a:pPr indent="0" defTabSz="914400">
              <a:lnSpc>
                <a:spcPct val="100000"/>
              </a:lnSpc>
              <a:spcBef>
                <a:spcPts val="281"/>
              </a:spcBef>
              <a:buNone/>
              <a:tabLst>
                <a:tab algn="l" pos="0"/>
              </a:tabLst>
            </a:pPr>
            <a:endParaRPr b="0" lang="el-GR" sz="1400" spc="-1" strike="noStrike">
              <a:solidFill>
                <a:schemeClr val="dk1"/>
              </a:solidFill>
              <a:latin typeface="Arial"/>
            </a:endParaRPr>
          </a:p>
          <a:p>
            <a:pPr marL="343080" indent="-343080" defTabSz="914400">
              <a:lnSpc>
                <a:spcPct val="100000"/>
              </a:lnSpc>
              <a:spcBef>
                <a:spcPts val="641"/>
              </a:spcBef>
              <a:buClr>
                <a:srgbClr val="403152"/>
              </a:buClr>
              <a:buFont typeface="Arial"/>
              <a:buChar char="•"/>
              <a:tabLst>
                <a:tab algn="l" pos="0"/>
              </a:tabLst>
            </a:pPr>
            <a:r>
              <a:rPr b="0" lang="el-GR" sz="3200" spc="-1" strike="noStrike">
                <a:solidFill>
                  <a:schemeClr val="accent4">
                    <a:lumMod val="50000"/>
                  </a:schemeClr>
                </a:solidFill>
                <a:latin typeface="Calibri"/>
                <a:ea typeface="DejaVu Sans"/>
              </a:rPr>
              <a:t>Η ορθή μετάφραση ενός κειμένου προϋποθέτει ότι το έχουμε κατανοήσει πλήρως και μπορούμε να χρησιμοποιήσουμε τα κατάλληλα γλωσσικά μέσα (ορολογία, φρασεολογία κ.ά.) για να μεταφέρουμε στη γλώσσα στόχο τα νοήματα του κειμένου αφετηρίας</a:t>
            </a:r>
            <a:endParaRPr b="0" lang="el-GR" sz="3200" spc="-1" strike="noStrike">
              <a:solidFill>
                <a:schemeClr val="dk1"/>
              </a:solidFill>
              <a:latin typeface="Arial"/>
            </a:endParaRPr>
          </a:p>
          <a:p>
            <a:pPr marL="343080" indent="-343080" defTabSz="914400">
              <a:lnSpc>
                <a:spcPct val="100000"/>
              </a:lnSpc>
              <a:spcBef>
                <a:spcPts val="641"/>
              </a:spcBef>
              <a:buClr>
                <a:srgbClr val="403152"/>
              </a:buClr>
              <a:buFont typeface="Arial"/>
              <a:buChar char="•"/>
              <a:tabLst>
                <a:tab algn="l" pos="0"/>
              </a:tabLst>
            </a:pPr>
            <a:r>
              <a:rPr b="0" lang="el-GR" sz="3200" spc="-1" strike="noStrike">
                <a:solidFill>
                  <a:schemeClr val="accent4">
                    <a:lumMod val="50000"/>
                  </a:schemeClr>
                </a:solidFill>
                <a:latin typeface="Calibri"/>
                <a:ea typeface="DejaVu Sans"/>
              </a:rPr>
              <a:t>Πολλές λέξεις είναι πολύσημες και αποδίδονται με διαφόρους τρόπους στη γλώσσα στόχο ανάλογα με το συγκείμενο</a:t>
            </a:r>
            <a:endParaRPr b="0" lang="el-GR" sz="3200" spc="-1" strike="noStrike">
              <a:solidFill>
                <a:schemeClr val="dk1"/>
              </a:solidFill>
              <a:latin typeface="Arial"/>
            </a:endParaRPr>
          </a:p>
          <a:p>
            <a:pPr marL="343080" indent="-343080" defTabSz="914400">
              <a:lnSpc>
                <a:spcPct val="100000"/>
              </a:lnSpc>
              <a:spcBef>
                <a:spcPts val="641"/>
              </a:spcBef>
              <a:buClr>
                <a:srgbClr val="403152"/>
              </a:buClr>
              <a:buFont typeface="Arial"/>
              <a:buChar char="•"/>
              <a:tabLst>
                <a:tab algn="l" pos="0"/>
              </a:tabLst>
            </a:pPr>
            <a:r>
              <a:rPr b="0" lang="el-GR" sz="3200" spc="-1" strike="noStrike">
                <a:solidFill>
                  <a:schemeClr val="accent4">
                    <a:lumMod val="50000"/>
                  </a:schemeClr>
                </a:solidFill>
                <a:latin typeface="Calibri"/>
                <a:ea typeface="DejaVu Sans"/>
              </a:rPr>
              <a:t>Υπάρχουν λέξεις που χάνουν την αρχική τους (κοινή) σημασία στο πλαίσιο της ειδικής φρασεολογίας</a:t>
            </a:r>
            <a:endParaRPr b="0" lang="el-GR" sz="3200" spc="-1" strike="noStrike">
              <a:solidFill>
                <a:schemeClr val="dk1"/>
              </a:solidFill>
              <a:latin typeface="Arial"/>
            </a:endParaRPr>
          </a:p>
          <a:p>
            <a:pPr marL="343080" indent="-343080" defTabSz="914400">
              <a:lnSpc>
                <a:spcPct val="100000"/>
              </a:lnSpc>
              <a:spcBef>
                <a:spcPts val="641"/>
              </a:spcBef>
              <a:buClr>
                <a:srgbClr val="403152"/>
              </a:buClr>
              <a:buFont typeface="Arial"/>
              <a:buChar char="•"/>
              <a:tabLst>
                <a:tab algn="l" pos="0"/>
              </a:tabLst>
            </a:pPr>
            <a:r>
              <a:rPr b="0" lang="el-GR" sz="3200" spc="-1" strike="noStrike">
                <a:solidFill>
                  <a:schemeClr val="accent4">
                    <a:lumMod val="50000"/>
                  </a:schemeClr>
                </a:solidFill>
                <a:latin typeface="Calibri"/>
                <a:ea typeface="DejaVu Sans"/>
              </a:rPr>
              <a:t>Στα μαθήματα μετάφρασης μαθαίνουμε ότι δεν μεταφράζουμε λέξεις, αλλά κείμενα που μεταφέρουν νοήματα</a:t>
            </a:r>
            <a:endParaRPr b="0" lang="el-GR" sz="3200" spc="-1" strike="noStrike">
              <a:solidFill>
                <a:schemeClr val="dk1"/>
              </a:solidFill>
              <a:latin typeface="Arial"/>
            </a:endParaRPr>
          </a:p>
          <a:p>
            <a:pPr marL="343080" indent="-343080" defTabSz="914400">
              <a:lnSpc>
                <a:spcPct val="100000"/>
              </a:lnSpc>
              <a:spcBef>
                <a:spcPts val="641"/>
              </a:spcBef>
              <a:buClr>
                <a:srgbClr val="403152"/>
              </a:buClr>
              <a:buFont typeface="Arial"/>
              <a:buChar char="•"/>
              <a:tabLst>
                <a:tab algn="l" pos="0"/>
              </a:tabLst>
            </a:pPr>
            <a:r>
              <a:rPr b="0" lang="el-GR" sz="3200" spc="-1" strike="noStrike">
                <a:solidFill>
                  <a:schemeClr val="accent4">
                    <a:lumMod val="50000"/>
                  </a:schemeClr>
                </a:solidFill>
                <a:latin typeface="Calibri"/>
                <a:ea typeface="DejaVu Sans"/>
              </a:rPr>
              <a:t>Δεν αρκεί να μεταφράσουμε τις λέξεις: πρέπει το μετάφρασμά μας να γίνεται κατανοητό από τους τρίτους…</a:t>
            </a:r>
            <a:endParaRPr b="0" lang="el-GR" sz="3200" spc="-1" strike="noStrike">
              <a:solidFill>
                <a:schemeClr val="dk1"/>
              </a:solidFill>
              <a:latin typeface="Arial"/>
            </a:endParaRPr>
          </a:p>
          <a:p>
            <a:pPr indent="0" defTabSz="914400">
              <a:lnSpc>
                <a:spcPct val="100000"/>
              </a:lnSpc>
              <a:spcBef>
                <a:spcPts val="641"/>
              </a:spcBef>
              <a:buNone/>
              <a:tabLst>
                <a:tab algn="l" pos="0"/>
              </a:tabLst>
            </a:pPr>
            <a:endParaRPr b="0" lang="el-GR" sz="3200" spc="-1" strike="noStrike">
              <a:solidFill>
                <a:schemeClr val="dk1"/>
              </a:solidFill>
              <a:latin typeface="Arial"/>
            </a:endParaRPr>
          </a:p>
        </p:txBody>
      </p:sp>
      <p:sp>
        <p:nvSpPr>
          <p:cNvPr id="4" name="PlaceHolder 3"/>
          <p:cNvSpPr>
            <a:spLocks noGrp="1"/>
          </p:cNvSpPr>
          <p:nvPr>
            <p:ph type="ftr" idx="4"/>
          </p:nvPr>
        </p:nvSpPr>
        <p:spPr/>
        <p:txBody>
          <a:bodyPr/>
          <a:p>
            <a:r>
              <a:t>Μιχάλης Πολίτης                                    ΤΞΓΜΔ Ιονίου Πανεπιστημίου</a:t>
            </a:r>
          </a:p>
        </p:txBody>
      </p:sp>
      <p:sp>
        <p:nvSpPr>
          <p:cNvPr id="5" name="PlaceHolder 4"/>
          <p:cNvSpPr>
            <a:spLocks noGrp="1"/>
          </p:cNvSpPr>
          <p:nvPr>
            <p:ph type="sldNum" idx="5"/>
          </p:nvPr>
        </p:nvSpPr>
        <p:spPr/>
        <p:txBody>
          <a:bodyPr/>
          <a:p>
            <a:fld id="{EDEF107E-4E58-4330-B297-49E163D84BC5}"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Θέμα του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xml><?xml version="1.0" encoding="utf-8"?>
<a:theme xmlns:a="http://schemas.openxmlformats.org/drawingml/2006/main" xmlns:r="http://schemas.openxmlformats.org/officeDocument/2006/relationships" name="Θέμα του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1200</TotalTime>
  <Application>LibreOffice/7.6.2.1$Windows_X86_64 LibreOffice_project/56f7684011345957bbf33a7ee678afaf4d2ba333</Application>
  <AppVersion>15.0000</AppVersion>
  <Words>1018</Words>
  <Paragraphs>149</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2020-09-11T13:53:43Z</dcterms:created>
  <dc:creator>Michel Politis</dc:creator>
  <dc:description/>
  <dc:language>el-GR</dc:language>
  <cp:lastModifiedBy/>
  <dcterms:modified xsi:type="dcterms:W3CDTF">2023-10-04T22:46:45Z</dcterms:modified>
  <cp:revision>53</cp:revision>
  <dc:subject/>
  <dc:title>Εισαγωγή στην Πολιτική Επιστήμη</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Προβολή στην οθόνη (4:3)</vt:lpwstr>
  </property>
  <property fmtid="{D5CDD505-2E9C-101B-9397-08002B2CF9AE}" pid="3" name="Slides">
    <vt:i4>20</vt:i4>
  </property>
</Properties>
</file>