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7"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11/3/2020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11/3/2020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smtClean="0">
                <a:latin typeface="Constantia" pitchFamily="18" charset="0"/>
              </a:rPr>
              <a:t>HAMID DABASHI</a:t>
            </a:r>
            <a:endParaRPr lang="el-GR" sz="5400" dirty="0">
              <a:latin typeface="Constantia" pitchFamily="18" charset="0"/>
            </a:endParaRPr>
          </a:p>
        </p:txBody>
      </p:sp>
      <p:sp>
        <p:nvSpPr>
          <p:cNvPr id="3" name="Subtitle 2"/>
          <p:cNvSpPr>
            <a:spLocks noGrp="1"/>
          </p:cNvSpPr>
          <p:nvPr>
            <p:ph type="subTitle" idx="1"/>
          </p:nvPr>
        </p:nvSpPr>
        <p:spPr/>
        <p:txBody>
          <a:bodyPr>
            <a:normAutofit/>
          </a:bodyPr>
          <a:lstStyle/>
          <a:p>
            <a:r>
              <a:rPr lang="en-US" sz="2400" dirty="0" smtClean="0">
                <a:latin typeface="Castellar" pitchFamily="18" charset="0"/>
              </a:rPr>
              <a:t>ISLAMIC LIBERATION THEOLOGY</a:t>
            </a:r>
            <a:endParaRPr lang="el-GR" sz="2400" dirty="0"/>
          </a:p>
        </p:txBody>
      </p:sp>
    </p:spTree>
    <p:extLst>
      <p:ext uri="{BB962C8B-B14F-4D97-AF65-F5344CB8AC3E}">
        <p14:creationId xmlns:p14="http://schemas.microsoft.com/office/powerpoint/2010/main" val="636601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ALI SHARIATI</a:t>
            </a:r>
            <a:endParaRPr lang="el-GR" sz="4800" dirty="0"/>
          </a:p>
        </p:txBody>
      </p:sp>
      <p:sp>
        <p:nvSpPr>
          <p:cNvPr id="3" name="Content Placeholder 2"/>
          <p:cNvSpPr>
            <a:spLocks noGrp="1"/>
          </p:cNvSpPr>
          <p:nvPr>
            <p:ph idx="1"/>
          </p:nvPr>
        </p:nvSpPr>
        <p:spPr/>
        <p:txBody>
          <a:bodyPr>
            <a:normAutofit fontScale="85000" lnSpcReduction="10000"/>
          </a:bodyPr>
          <a:lstStyle/>
          <a:p>
            <a:r>
              <a:rPr lang="en-US" dirty="0"/>
              <a:t>Ali </a:t>
            </a:r>
            <a:r>
              <a:rPr lang="en-US" dirty="0" err="1"/>
              <a:t>Shariati</a:t>
            </a:r>
            <a:r>
              <a:rPr lang="en-US" dirty="0"/>
              <a:t>: a master synthesizer, a three-dimensional man?</a:t>
            </a:r>
            <a:br>
              <a:rPr lang="en-US" dirty="0"/>
            </a:br>
            <a:r>
              <a:rPr lang="en-US" dirty="0" smtClean="0"/>
              <a:t>Ali </a:t>
            </a:r>
            <a:r>
              <a:rPr lang="en-US" dirty="0" err="1"/>
              <a:t>Shariati</a:t>
            </a:r>
            <a:r>
              <a:rPr lang="en-US" dirty="0"/>
              <a:t> (1933–1977), born into a religious family, received his doctorate in 1963 from the Sorbonne’s </a:t>
            </a:r>
            <a:r>
              <a:rPr lang="en-US" dirty="0" err="1"/>
              <a:t>Faculte</a:t>
            </a:r>
            <a:r>
              <a:rPr lang="en-US" dirty="0"/>
              <a:t>´ des </a:t>
            </a:r>
            <a:r>
              <a:rPr lang="en-US" dirty="0" err="1"/>
              <a:t>Lettres</a:t>
            </a:r>
            <a:r>
              <a:rPr lang="en-US" dirty="0"/>
              <a:t> et Sciences </a:t>
            </a:r>
            <a:r>
              <a:rPr lang="en-US" dirty="0" err="1"/>
              <a:t>Humaines</a:t>
            </a:r>
            <a:r>
              <a:rPr lang="en-US" dirty="0"/>
              <a:t>, and died in London in 1977. He is widely regarded as the Voltaire of the 1979 revolution. His popularity came to exceed that of almost all other religious and secular intellectuals in pre-revolutionary Iran. And yet, </a:t>
            </a:r>
            <a:r>
              <a:rPr lang="en-US" dirty="0" err="1"/>
              <a:t>Shariati</a:t>
            </a:r>
            <a:r>
              <a:rPr lang="en-US" dirty="0"/>
              <a:t> was </a:t>
            </a:r>
            <a:r>
              <a:rPr lang="en-US" dirty="0" smtClean="0"/>
              <a:t>ignored </a:t>
            </a:r>
            <a:r>
              <a:rPr lang="en-US" dirty="0"/>
              <a:t>by the secularists, admonished by the clerics, and punished by the Shah’s regime... . </a:t>
            </a:r>
            <a:endParaRPr lang="el-GR" dirty="0"/>
          </a:p>
        </p:txBody>
      </p:sp>
    </p:spTree>
    <p:extLst>
      <p:ext uri="{BB962C8B-B14F-4D97-AF65-F5344CB8AC3E}">
        <p14:creationId xmlns:p14="http://schemas.microsoft.com/office/powerpoint/2010/main" val="3584334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57400"/>
            <a:ext cx="7010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297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MALCOLM X</a:t>
            </a:r>
            <a:endParaRPr lang="el-GR" dirty="0"/>
          </a:p>
        </p:txBody>
      </p:sp>
      <p:sp>
        <p:nvSpPr>
          <p:cNvPr id="3" name="Content Placeholder 2"/>
          <p:cNvSpPr>
            <a:spLocks noGrp="1"/>
          </p:cNvSpPr>
          <p:nvPr>
            <p:ph idx="1"/>
          </p:nvPr>
        </p:nvSpPr>
        <p:spPr/>
        <p:txBody>
          <a:bodyPr/>
          <a:lstStyle/>
          <a:p>
            <a:r>
              <a:rPr lang="en-US" dirty="0"/>
              <a:t>https://www.youtube.com/watch?v=ZaVIucxNeTY</a:t>
            </a:r>
            <a:endParaRPr lang="el-GR" dirty="0"/>
          </a:p>
        </p:txBody>
      </p:sp>
    </p:spTree>
    <p:extLst>
      <p:ext uri="{BB962C8B-B14F-4D97-AF65-F5344CB8AC3E}">
        <p14:creationId xmlns:p14="http://schemas.microsoft.com/office/powerpoint/2010/main" val="2653243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MUHARRAM</a:t>
            </a:r>
            <a:endParaRPr lang="el-GR"/>
          </a:p>
        </p:txBody>
      </p:sp>
      <p:sp>
        <p:nvSpPr>
          <p:cNvPr id="3" name="Content Placeholder 2"/>
          <p:cNvSpPr>
            <a:spLocks noGrp="1"/>
          </p:cNvSpPr>
          <p:nvPr>
            <p:ph idx="1"/>
          </p:nvPr>
        </p:nvSpPr>
        <p:spPr/>
        <p:txBody>
          <a:bodyPr/>
          <a:lstStyle/>
          <a:p>
            <a:endParaRPr lang="el-G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656" y="2343776"/>
            <a:ext cx="3124201"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8971" y="2332889"/>
            <a:ext cx="3505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426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OSCAR ROMERO AND LIBERATION THEOLOGY</a:t>
            </a:r>
            <a:endParaRPr lang="el-GR" dirty="0"/>
          </a:p>
        </p:txBody>
      </p:sp>
      <p:sp>
        <p:nvSpPr>
          <p:cNvPr id="3" name="Content Placeholder 2"/>
          <p:cNvSpPr>
            <a:spLocks noGrp="1"/>
          </p:cNvSpPr>
          <p:nvPr>
            <p:ph idx="1"/>
          </p:nvPr>
        </p:nvSpPr>
        <p:spPr/>
        <p:txBody>
          <a:bodyPr/>
          <a:lstStyle/>
          <a:p>
            <a:r>
              <a:rPr lang="en-US" dirty="0"/>
              <a:t>https://www.youtube.com/watch?v=aZ2j9W780Mo</a:t>
            </a:r>
            <a:endParaRPr lang="el-GR" dirty="0"/>
          </a:p>
        </p:txBody>
      </p:sp>
    </p:spTree>
    <p:extLst>
      <p:ext uri="{BB962C8B-B14F-4D97-AF65-F5344CB8AC3E}">
        <p14:creationId xmlns:p14="http://schemas.microsoft.com/office/powerpoint/2010/main" val="1178415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b="1" dirty="0" smtClean="0"/>
              <a:t>ΚΕΙΜΕΝΑ ΔΙΕΘΝΟΥΣ ΠΟΛΙΤΙΚΗΣ</a:t>
            </a:r>
            <a:endParaRPr lang="el-GR" b="1" dirty="0"/>
          </a:p>
        </p:txBody>
      </p:sp>
      <p:sp>
        <p:nvSpPr>
          <p:cNvPr id="3" name="Content Placeholder 2"/>
          <p:cNvSpPr>
            <a:spLocks noGrp="1"/>
          </p:cNvSpPr>
          <p:nvPr>
            <p:ph idx="1"/>
          </p:nvPr>
        </p:nvSpPr>
        <p:spPr/>
        <p:txBody>
          <a:bodyPr>
            <a:normAutofit lnSpcReduction="10000"/>
          </a:bodyPr>
          <a:lstStyle/>
          <a:p>
            <a:r>
              <a:rPr lang="el-GR" dirty="0" err="1" smtClean="0"/>
              <a:t>Πολυθεματικά</a:t>
            </a:r>
            <a:r>
              <a:rPr lang="el-GR" dirty="0" smtClean="0"/>
              <a:t> και </a:t>
            </a:r>
            <a:r>
              <a:rPr lang="el-GR" dirty="0" err="1" smtClean="0"/>
              <a:t>πολυεστιακά</a:t>
            </a:r>
            <a:r>
              <a:rPr lang="el-GR" dirty="0" smtClean="0"/>
              <a:t>: πολιτική, ιστορία, κουλτούρα, θεολογία, φιλοσοφία, νομική</a:t>
            </a:r>
          </a:p>
          <a:p>
            <a:r>
              <a:rPr lang="el-GR" dirty="0" smtClean="0"/>
              <a:t>Πυκνά, συχνά επιθετικά, με ιδεολογικό βάρος, χιούμορ και πολλά επίπεδα ανάγνωσης</a:t>
            </a:r>
          </a:p>
          <a:p>
            <a:r>
              <a:rPr lang="el-GR" dirty="0" smtClean="0"/>
              <a:t>Πολλές και συχνές αλλαγές ύφους και επιπέδων</a:t>
            </a:r>
          </a:p>
          <a:p>
            <a:r>
              <a:rPr lang="el-GR" dirty="0" smtClean="0"/>
              <a:t>Τα αγγλικά των «ξένων»</a:t>
            </a:r>
            <a:endParaRPr lang="en-US" dirty="0" smtClean="0"/>
          </a:p>
          <a:p>
            <a:endParaRPr lang="el-GR" dirty="0"/>
          </a:p>
        </p:txBody>
      </p:sp>
    </p:spTree>
    <p:extLst>
      <p:ext uri="{BB962C8B-B14F-4D97-AF65-F5344CB8AC3E}">
        <p14:creationId xmlns:p14="http://schemas.microsoft.com/office/powerpoint/2010/main" val="3056150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ΚΕΙΜΕΝΑ ΔΙΕΘΝΟΥΣ ΠΟΛΙΤΙΚΗΣ</a:t>
            </a:r>
            <a:endParaRPr lang="el-GR" dirty="0"/>
          </a:p>
        </p:txBody>
      </p:sp>
      <p:sp>
        <p:nvSpPr>
          <p:cNvPr id="3" name="Content Placeholder 2"/>
          <p:cNvSpPr>
            <a:spLocks noGrp="1"/>
          </p:cNvSpPr>
          <p:nvPr>
            <p:ph idx="1"/>
          </p:nvPr>
        </p:nvSpPr>
        <p:spPr/>
        <p:txBody>
          <a:bodyPr/>
          <a:lstStyle/>
          <a:p>
            <a:r>
              <a:rPr lang="el-GR" dirty="0" smtClean="0"/>
              <a:t>Ορολογία: παλιοί όροι (</a:t>
            </a:r>
            <a:r>
              <a:rPr lang="en-US" dirty="0" smtClean="0"/>
              <a:t>discourse, </a:t>
            </a:r>
            <a:r>
              <a:rPr lang="en-US" dirty="0" smtClean="0"/>
              <a:t>narrative</a:t>
            </a:r>
            <a:r>
              <a:rPr lang="en-US" smtClean="0"/>
              <a:t>, paradigms)</a:t>
            </a:r>
            <a:endParaRPr lang="el-GR" dirty="0" smtClean="0"/>
          </a:p>
          <a:p>
            <a:r>
              <a:rPr lang="el-GR" dirty="0" smtClean="0"/>
              <a:t>Δημιουργία νέων όρων (το πρόβλημα της μετάφρασης)</a:t>
            </a:r>
            <a:endParaRPr lang="en-US" dirty="0" smtClean="0"/>
          </a:p>
        </p:txBody>
      </p:sp>
    </p:spTree>
    <p:extLst>
      <p:ext uri="{BB962C8B-B14F-4D97-AF65-F5344CB8AC3E}">
        <p14:creationId xmlns:p14="http://schemas.microsoft.com/office/powerpoint/2010/main" val="1919015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28700"/>
            <a:ext cx="7010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015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024744" cy="1143000"/>
          </a:xfrm>
        </p:spPr>
        <p:txBody>
          <a:bodyPr>
            <a:normAutofit/>
          </a:bodyPr>
          <a:lstStyle/>
          <a:p>
            <a:r>
              <a:rPr lang="en-US" dirty="0" smtClean="0"/>
              <a:t> </a:t>
            </a:r>
            <a:endParaRPr lang="el-GR" dirty="0"/>
          </a:p>
        </p:txBody>
      </p:sp>
      <p:sp>
        <p:nvSpPr>
          <p:cNvPr id="3" name="Content Placeholder 2"/>
          <p:cNvSpPr>
            <a:spLocks noGrp="1"/>
          </p:cNvSpPr>
          <p:nvPr>
            <p:ph idx="1"/>
          </p:nvPr>
        </p:nvSpPr>
        <p:spPr/>
        <p:txBody>
          <a:bodyPr>
            <a:normAutofit fontScale="92500" lnSpcReduction="10000"/>
          </a:bodyPr>
          <a:lstStyle/>
          <a:p>
            <a:pPr marL="68580" indent="0">
              <a:buNone/>
            </a:pPr>
            <a:r>
              <a:rPr lang="en-US" dirty="0"/>
              <a:t>Columbia University professor says Israel almost identical to Islamic </a:t>
            </a:r>
            <a:r>
              <a:rPr lang="en-US" dirty="0" smtClean="0"/>
              <a:t>State. Hamid </a:t>
            </a:r>
            <a:r>
              <a:rPr lang="en-US" dirty="0" err="1"/>
              <a:t>Dabashi</a:t>
            </a:r>
            <a:r>
              <a:rPr lang="en-US" dirty="0"/>
              <a:t> claims only difference between the two is that the Jewish state has columnists at NY Times to defend its ‘terrorist cause</a:t>
            </a:r>
            <a:r>
              <a:rPr lang="en-US" dirty="0" smtClean="0"/>
              <a:t>’</a:t>
            </a:r>
          </a:p>
          <a:p>
            <a:pPr marL="68580" indent="0">
              <a:buNone/>
            </a:pPr>
            <a:r>
              <a:rPr lang="en-US" dirty="0" smtClean="0"/>
              <a:t>— </a:t>
            </a:r>
            <a:r>
              <a:rPr lang="en-US" dirty="0"/>
              <a:t>A Columbia University professor wrote on Facebook that the only difference between Israel and the Islamic State jihadist group, is that Zionist columnists defend the Jewish state’s “terrorist cause.” </a:t>
            </a:r>
            <a:endParaRPr lang="el-GR" dirty="0"/>
          </a:p>
        </p:txBody>
      </p:sp>
    </p:spTree>
    <p:extLst>
      <p:ext uri="{BB962C8B-B14F-4D97-AF65-F5344CB8AC3E}">
        <p14:creationId xmlns:p14="http://schemas.microsoft.com/office/powerpoint/2010/main" val="1518098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a:xfrm>
            <a:off x="685800" y="2133600"/>
            <a:ext cx="6777317" cy="3508977"/>
          </a:xfrm>
        </p:spPr>
        <p:txBody>
          <a:bodyPr>
            <a:normAutofit/>
          </a:bodyPr>
          <a:lstStyle/>
          <a:p>
            <a:r>
              <a:rPr lang="en-US" sz="1800" dirty="0"/>
              <a:t>(CNN) -- A new anti-government movement has sprung up among protesters in Iran -- and now among their supporters in other countries -- with men posting pictures of themselves on the Internet wearing women's head scarves as a political </a:t>
            </a:r>
            <a:r>
              <a:rPr lang="en-US" sz="1800" dirty="0" smtClean="0"/>
              <a:t>statement. The </a:t>
            </a:r>
            <a:r>
              <a:rPr lang="en-US" sz="1800" dirty="0"/>
              <a:t>movement began in recent days as an online backlash after the arrest of one anti-government protester, </a:t>
            </a:r>
            <a:r>
              <a:rPr lang="en-US" sz="1800" dirty="0" err="1"/>
              <a:t>Majid</a:t>
            </a:r>
            <a:r>
              <a:rPr lang="en-US" sz="1800" dirty="0"/>
              <a:t> </a:t>
            </a:r>
            <a:r>
              <a:rPr lang="en-US" sz="1800" dirty="0" err="1"/>
              <a:t>Tavakoli</a:t>
            </a:r>
            <a:r>
              <a:rPr lang="en-US" sz="1800" dirty="0"/>
              <a:t>. The day after his arrest, an Iranian news agency published a picture of </a:t>
            </a:r>
            <a:r>
              <a:rPr lang="en-US" sz="1800" dirty="0" err="1"/>
              <a:t>Tavakoli</a:t>
            </a:r>
            <a:r>
              <a:rPr lang="en-US" sz="1800" dirty="0"/>
              <a:t> dressed in a chador, a black head-to-toe garment worn by Iranian women.</a:t>
            </a:r>
            <a:endParaRPr lang="el-GR" sz="1800" dirty="0"/>
          </a:p>
        </p:txBody>
      </p:sp>
    </p:spTree>
    <p:extLst>
      <p:ext uri="{BB962C8B-B14F-4D97-AF65-F5344CB8AC3E}">
        <p14:creationId xmlns:p14="http://schemas.microsoft.com/office/powerpoint/2010/main" val="1951634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362200"/>
            <a:ext cx="73152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268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38400"/>
            <a:ext cx="1828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438400"/>
            <a:ext cx="1733550" cy="3276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5350" y="2469995"/>
            <a:ext cx="2076450" cy="323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469995"/>
            <a:ext cx="1685925" cy="323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266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362200"/>
            <a:ext cx="17430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5" y="2362200"/>
            <a:ext cx="1695450" cy="349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325" y="2362200"/>
            <a:ext cx="171450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0711" y="2362200"/>
            <a:ext cx="16287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27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lstStyle/>
          <a:p>
            <a:endParaRPr lang="el-G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90600"/>
            <a:ext cx="350520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095376"/>
            <a:ext cx="3352800"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76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l-GR" dirty="0" smtClean="0"/>
              <a:t>ΠΕΡΙΕΧΟΜΕΝΑ</a:t>
            </a:r>
            <a:endParaRPr lang="el-GR" dirty="0"/>
          </a:p>
        </p:txBody>
      </p:sp>
      <p:sp>
        <p:nvSpPr>
          <p:cNvPr id="3" name="Content Placeholder 2"/>
          <p:cNvSpPr>
            <a:spLocks noGrp="1"/>
          </p:cNvSpPr>
          <p:nvPr>
            <p:ph idx="1"/>
          </p:nvPr>
        </p:nvSpPr>
        <p:spPr/>
        <p:txBody>
          <a:bodyPr>
            <a:normAutofit lnSpcReduction="10000"/>
          </a:bodyPr>
          <a:lstStyle/>
          <a:p>
            <a:r>
              <a:rPr lang="en-US" dirty="0" smtClean="0"/>
              <a:t>Introduction  </a:t>
            </a:r>
            <a:endParaRPr lang="el-GR" dirty="0" smtClean="0"/>
          </a:p>
          <a:p>
            <a:r>
              <a:rPr lang="en-US" dirty="0" smtClean="0"/>
              <a:t>Resisting </a:t>
            </a:r>
            <a:r>
              <a:rPr lang="en-US" dirty="0"/>
              <a:t>the </a:t>
            </a:r>
            <a:r>
              <a:rPr lang="en-US" dirty="0" smtClean="0"/>
              <a:t>empire  </a:t>
            </a:r>
            <a:endParaRPr lang="el-GR" dirty="0" smtClean="0"/>
          </a:p>
          <a:p>
            <a:r>
              <a:rPr lang="en-US" dirty="0" smtClean="0"/>
              <a:t>The </a:t>
            </a:r>
            <a:r>
              <a:rPr lang="en-US" dirty="0"/>
              <a:t>end of Islamic </a:t>
            </a:r>
            <a:r>
              <a:rPr lang="en-US" dirty="0" smtClean="0"/>
              <a:t>ideology  </a:t>
            </a:r>
            <a:endParaRPr lang="el-GR" dirty="0" smtClean="0"/>
          </a:p>
          <a:p>
            <a:r>
              <a:rPr lang="en-US" dirty="0" smtClean="0"/>
              <a:t>Blindness </a:t>
            </a:r>
            <a:r>
              <a:rPr lang="en-US" dirty="0"/>
              <a:t>and </a:t>
            </a:r>
            <a:r>
              <a:rPr lang="en-US" dirty="0" smtClean="0"/>
              <a:t>insight </a:t>
            </a:r>
            <a:endParaRPr lang="el-GR" dirty="0" smtClean="0"/>
          </a:p>
          <a:p>
            <a:r>
              <a:rPr lang="en-US" dirty="0" smtClean="0"/>
              <a:t>Islam </a:t>
            </a:r>
            <a:r>
              <a:rPr lang="en-US" dirty="0"/>
              <a:t>and </a:t>
            </a:r>
            <a:r>
              <a:rPr lang="en-US" dirty="0" smtClean="0"/>
              <a:t>globalization1  </a:t>
            </a:r>
            <a:endParaRPr lang="el-GR" dirty="0" smtClean="0"/>
          </a:p>
          <a:p>
            <a:r>
              <a:rPr lang="en-US" dirty="0" smtClean="0"/>
              <a:t>The </a:t>
            </a:r>
            <a:r>
              <a:rPr lang="en-US" dirty="0" err="1"/>
              <a:t>Shi’i</a:t>
            </a:r>
            <a:r>
              <a:rPr lang="en-US" dirty="0"/>
              <a:t> passion </a:t>
            </a:r>
            <a:r>
              <a:rPr lang="en-US" dirty="0" smtClean="0"/>
              <a:t>play  </a:t>
            </a:r>
            <a:endParaRPr lang="el-GR" dirty="0" smtClean="0"/>
          </a:p>
          <a:p>
            <a:r>
              <a:rPr lang="en-US" dirty="0" smtClean="0"/>
              <a:t>Liberation theodicy  </a:t>
            </a:r>
            <a:endParaRPr lang="el-GR" dirty="0" smtClean="0"/>
          </a:p>
          <a:p>
            <a:r>
              <a:rPr lang="en-US" dirty="0" smtClean="0"/>
              <a:t>Malcolm </a:t>
            </a:r>
            <a:r>
              <a:rPr lang="en-US" dirty="0"/>
              <a:t>X as a Muslim </a:t>
            </a:r>
            <a:r>
              <a:rPr lang="en-US" dirty="0" smtClean="0"/>
              <a:t>revolutionary</a:t>
            </a:r>
            <a:endParaRPr lang="el-GR" dirty="0"/>
          </a:p>
        </p:txBody>
      </p:sp>
    </p:spTree>
    <p:extLst>
      <p:ext uri="{BB962C8B-B14F-4D97-AF65-F5344CB8AC3E}">
        <p14:creationId xmlns:p14="http://schemas.microsoft.com/office/powerpoint/2010/main" val="17222681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46</TotalTime>
  <Words>291</Words>
  <Application>Microsoft Office PowerPoint</Application>
  <PresentationFormat>On-screen Show (4:3)</PresentationFormat>
  <Paragraphs>30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Austin</vt:lpstr>
      <vt:lpstr>HAMID DABASHI</vt:lpstr>
      <vt:lpstr>PowerPoint Presentation</vt:lpstr>
      <vt:lpstr> </vt:lpstr>
      <vt:lpstr>PowerPoint Presentation</vt:lpstr>
      <vt:lpstr>PowerPoint Presentation</vt:lpstr>
      <vt:lpstr>PowerPoint Presentation</vt:lpstr>
      <vt:lpstr>PowerPoint Presentation</vt:lpstr>
      <vt:lpstr>PowerPoint Presentation</vt:lpstr>
      <vt:lpstr>ΠΕΡΙΕΧΟΜΕΝΑ</vt:lpstr>
      <vt:lpstr>ALI SHARIATI</vt:lpstr>
      <vt:lpstr>PowerPoint Presentation</vt:lpstr>
      <vt:lpstr>MALCOLM X</vt:lpstr>
      <vt:lpstr>MUHARRAM</vt:lpstr>
      <vt:lpstr>OSCAR ROMERO AND LIBERATION THEOLOGY</vt:lpstr>
      <vt:lpstr>ΚΕΙΜΕΝΑ ΔΙΕΘΝΟΥΣ ΠΟΛΙΤΙΚΗΣ</vt:lpstr>
      <vt:lpstr>ΚΕΙΜΕΝΑ ΔΙΕΘΝΟΥΣ ΠΟΛΙΤΙΚΗΣ</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HAMID DABASHI</dc:title>
  <dc:creator>Σωτήρης</dc:creator>
  <cp:lastModifiedBy>Σωτήρης</cp:lastModifiedBy>
  <cp:revision>8</cp:revision>
  <dcterms:created xsi:type="dcterms:W3CDTF">2006-08-16T00:00:00Z</dcterms:created>
  <dcterms:modified xsi:type="dcterms:W3CDTF">2020-11-03T11:54:27Z</dcterms:modified>
</cp:coreProperties>
</file>