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tags/tag19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1.xml" ContentType="application/vnd.openxmlformats-officedocument.presentationml.tags+xml"/>
  <Override PartName="/ppt/notesSlides/notesSlide39.xml" ContentType="application/vnd.openxmlformats-officedocument.presentationml.notesSlide+xml"/>
  <Override PartName="/ppt/tags/tag22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508" r:id="rId2"/>
    <p:sldId id="258" r:id="rId3"/>
    <p:sldId id="259" r:id="rId4"/>
    <p:sldId id="260" r:id="rId5"/>
    <p:sldId id="261" r:id="rId6"/>
    <p:sldId id="262" r:id="rId7"/>
    <p:sldId id="263" r:id="rId8"/>
    <p:sldId id="463" r:id="rId9"/>
    <p:sldId id="467" r:id="rId10"/>
    <p:sldId id="458" r:id="rId11"/>
    <p:sldId id="4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42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451" r:id="rId30"/>
    <p:sldId id="287" r:id="rId31"/>
    <p:sldId id="293" r:id="rId32"/>
    <p:sldId id="294" r:id="rId33"/>
    <p:sldId id="295" r:id="rId34"/>
    <p:sldId id="296" r:id="rId35"/>
    <p:sldId id="471" r:id="rId36"/>
    <p:sldId id="472" r:id="rId37"/>
    <p:sldId id="473" r:id="rId38"/>
    <p:sldId id="474" r:id="rId39"/>
    <p:sldId id="47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1" r:id="rId53"/>
    <p:sldId id="312" r:id="rId54"/>
    <p:sldId id="313" r:id="rId55"/>
    <p:sldId id="314" r:id="rId56"/>
    <p:sldId id="315" r:id="rId57"/>
    <p:sldId id="316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452" r:id="rId74"/>
    <p:sldId id="333" r:id="rId75"/>
    <p:sldId id="336" r:id="rId76"/>
    <p:sldId id="337" r:id="rId77"/>
    <p:sldId id="338" r:id="rId78"/>
    <p:sldId id="340" r:id="rId79"/>
    <p:sldId id="341" r:id="rId80"/>
    <p:sldId id="342" r:id="rId81"/>
    <p:sldId id="343" r:id="rId82"/>
    <p:sldId id="344" r:id="rId83"/>
    <p:sldId id="345" r:id="rId84"/>
    <p:sldId id="346" r:id="rId85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0064"/>
    <a:srgbClr val="99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E34ED6E-593C-4308-9223-2BC370B747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AAE8233-E3AA-4894-A005-00DC373A78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82BC99-79E2-4EE9-8282-DB898EF198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9D35FBB-051B-4D79-9100-18D52AB607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11184E56-7240-4F62-8F3A-96EB5ADF84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13D820BF-541E-4000-883E-86AEBA26A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350379-0A8F-42B3-B401-5BC2201D647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4B3734F-3424-4DD3-A344-354B09621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9F08BD-0620-462A-9A71-5AA2ECF685F4}" type="slidenum">
              <a:rPr lang="el-GR" altLang="el-GR"/>
              <a:pPr>
                <a:spcBef>
                  <a:spcPct val="0"/>
                </a:spcBef>
              </a:pPr>
              <a:t>20</a:t>
            </a:fld>
            <a:endParaRPr lang="el-GR" altLang="el-GR"/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9D0F310D-C295-48D3-AEB9-6065CA35F3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3E4D0D-EC56-4A4E-9D01-0869222592BC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3443175-9978-42CE-96BD-9FE3894C9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4CC3C3BD-A790-41DC-A60D-90D440332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8F29788-2862-4810-851F-CD9E06D14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0ED50-1676-4EE5-ABAE-48A3B52D9D83}" type="slidenum">
              <a:rPr lang="el-GR" altLang="el-GR"/>
              <a:pPr>
                <a:spcBef>
                  <a:spcPct val="0"/>
                </a:spcBef>
              </a:pPr>
              <a:t>31</a:t>
            </a:fld>
            <a:endParaRPr lang="el-GR" altLang="el-GR"/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6DEFB5EF-4CC5-448B-9AE2-4AED30F8EA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4FCA1F-96AA-48ED-B08B-3891A5D0C236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2021BFF7-21A3-497F-BCB6-1B951FD56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35A5209-94CA-4BA3-B6A9-AF04E91C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CF6A4BB-FC8D-416A-ADE5-713E626EC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6F56B5-F052-4AE1-B544-E2D30E6B10FE}" type="slidenum">
              <a:rPr lang="el-GR" altLang="el-GR"/>
              <a:pPr>
                <a:spcBef>
                  <a:spcPct val="0"/>
                </a:spcBef>
              </a:pPr>
              <a:t>32</a:t>
            </a:fld>
            <a:endParaRPr lang="el-GR" altLang="el-GR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2B314E89-F37C-4C0F-96CC-FDBFF88F9F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BA4122-6D7E-4B89-8486-588E03068458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B4DDC824-8F30-404D-8E64-E8D25F3CF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CC567AD4-901E-450A-8773-5C339DE66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B16F8DF-CB8A-4B84-9F2B-6439305C1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BCB37C-2079-474E-9500-33A4D756298E}" type="slidenum">
              <a:rPr lang="el-GR" altLang="el-GR"/>
              <a:pPr>
                <a:spcBef>
                  <a:spcPct val="0"/>
                </a:spcBef>
              </a:pPr>
              <a:t>33</a:t>
            </a:fld>
            <a:endParaRPr lang="el-GR" altLang="el-GR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0247D6C4-4240-4F07-AED9-AADC52D9A5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02AF97-1F06-4018-827D-6CE0538AF6D8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6CAC6FB7-A931-4A89-9B2E-7FB8484AF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A7FDC625-DB99-4350-ABDD-B34F19364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5898821-B033-4E17-A309-E395FA2D4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F34DB-AE46-4C34-8240-9471447FDF9D}" type="slidenum">
              <a:rPr lang="el-GR" altLang="el-GR"/>
              <a:pPr>
                <a:spcBef>
                  <a:spcPct val="0"/>
                </a:spcBef>
              </a:pPr>
              <a:t>44</a:t>
            </a:fld>
            <a:endParaRPr lang="el-GR" altLang="el-GR"/>
          </a:p>
        </p:txBody>
      </p:sp>
      <p:sp>
        <p:nvSpPr>
          <p:cNvPr id="93187" name="Rectangle 7">
            <a:extLst>
              <a:ext uri="{FF2B5EF4-FFF2-40B4-BE49-F238E27FC236}">
                <a16:creationId xmlns:a16="http://schemas.microsoft.com/office/drawing/2014/main" id="{D6ED28D0-813B-4EF4-A760-73D44A3064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3608C1-D5F1-438A-8761-36113761333C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1A4C628C-D01E-4C57-B2DE-CBA58F79B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907AE571-FD41-4240-8C11-380177943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DEFFD5D-B57D-4EB3-9BEA-B645E6F4D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A9C0ED-0CD6-40A2-B45F-8B9C5F81C936}" type="slidenum">
              <a:rPr lang="el-GR" altLang="el-GR"/>
              <a:pPr>
                <a:spcBef>
                  <a:spcPct val="0"/>
                </a:spcBef>
              </a:pPr>
              <a:t>45</a:t>
            </a:fld>
            <a:endParaRPr lang="el-GR" altLang="el-GR"/>
          </a:p>
        </p:txBody>
      </p:sp>
      <p:sp>
        <p:nvSpPr>
          <p:cNvPr id="95235" name="Rectangle 7">
            <a:extLst>
              <a:ext uri="{FF2B5EF4-FFF2-40B4-BE49-F238E27FC236}">
                <a16:creationId xmlns:a16="http://schemas.microsoft.com/office/drawing/2014/main" id="{C5BF3F08-D555-434C-AD28-0B4566D4F5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E1EA62-9C35-4C22-8301-D1CF4FB33BA7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3B42C78C-5485-4A6B-9834-10FD0BDD1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6D14ADD6-FD6A-4629-85C5-B6B999B23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265B9206-B18F-49E4-A384-38A180C06C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D5DB11-754A-4DB3-8A80-335E81124DE9}" type="slidenum">
              <a:rPr lang="el-GR" altLang="el-GR"/>
              <a:pPr>
                <a:spcBef>
                  <a:spcPct val="0"/>
                </a:spcBef>
              </a:pPr>
              <a:t>50</a:t>
            </a:fld>
            <a:endParaRPr lang="el-GR" altLang="el-GR"/>
          </a:p>
        </p:txBody>
      </p:sp>
      <p:sp>
        <p:nvSpPr>
          <p:cNvPr id="101379" name="Rectangle 7">
            <a:extLst>
              <a:ext uri="{FF2B5EF4-FFF2-40B4-BE49-F238E27FC236}">
                <a16:creationId xmlns:a16="http://schemas.microsoft.com/office/drawing/2014/main" id="{DDC7AB20-95EE-46DE-B5B5-F180FCC85D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7EDB34-59A5-40B2-98B9-D4C390406149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DAFE81E4-A565-464C-A7F2-97F980050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0C0B4B75-4FA1-4263-9D17-90F05CEF0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6F104301-DB17-4072-BF56-66EC2F0A9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FC74CC-0642-4C25-B2A4-85759D809023}" type="slidenum">
              <a:rPr lang="el-GR" altLang="el-GR"/>
              <a:pPr>
                <a:spcBef>
                  <a:spcPct val="0"/>
                </a:spcBef>
              </a:pPr>
              <a:t>51</a:t>
            </a:fld>
            <a:endParaRPr lang="el-GR" altLang="el-GR"/>
          </a:p>
        </p:txBody>
      </p:sp>
      <p:sp>
        <p:nvSpPr>
          <p:cNvPr id="103427" name="Rectangle 7">
            <a:extLst>
              <a:ext uri="{FF2B5EF4-FFF2-40B4-BE49-F238E27FC236}">
                <a16:creationId xmlns:a16="http://schemas.microsoft.com/office/drawing/2014/main" id="{34110880-54E8-4ABC-B3D6-7EC90AA75B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E9FAAA-C18D-44AB-A596-BDB42C435DB7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126DD8D5-4C63-4EED-BFDC-44BFF9712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CF2469F2-B952-4035-89E4-6F77C2FD4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0AFEFC87-8B6D-4D52-B3DC-A4212BDC7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3BD23-794A-488E-AECF-90C72443DB87}" type="slidenum">
              <a:rPr lang="el-GR" altLang="el-GR"/>
              <a:pPr>
                <a:spcBef>
                  <a:spcPct val="0"/>
                </a:spcBef>
              </a:pPr>
              <a:t>52</a:t>
            </a:fld>
            <a:endParaRPr lang="el-GR" altLang="el-GR"/>
          </a:p>
        </p:txBody>
      </p:sp>
      <p:sp>
        <p:nvSpPr>
          <p:cNvPr id="105475" name="Rectangle 7">
            <a:extLst>
              <a:ext uri="{FF2B5EF4-FFF2-40B4-BE49-F238E27FC236}">
                <a16:creationId xmlns:a16="http://schemas.microsoft.com/office/drawing/2014/main" id="{A0E1BD39-4A8F-4B73-B302-E1A20D5780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F8D197-003F-4214-88B5-D4220272A316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044A677B-E8F1-4CDD-AE32-C20C85A0E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6187F62E-85E7-4139-9B28-0FD68205A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E6121DAA-3298-4D24-A52C-7B5E9A7DDE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30FAB-E11B-48F7-827B-B7FB34A1A5C1}" type="slidenum">
              <a:rPr lang="el-GR" altLang="el-GR"/>
              <a:pPr>
                <a:spcBef>
                  <a:spcPct val="0"/>
                </a:spcBef>
              </a:pPr>
              <a:t>56</a:t>
            </a:fld>
            <a:endParaRPr lang="el-GR" altLang="el-GR"/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1FFE707B-CF85-4A31-9D19-545B109395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8A4E48-8284-4FB8-8FAF-808A2EC8DDA7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B58B76E6-13F0-4958-962D-691F89EB8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09C55497-9DBD-47D0-96B3-F57504105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4DBF31BE-1AC0-4F1B-844A-4DDB41697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86147F-EFAC-4B98-B9D2-86916A16700C}" type="slidenum">
              <a:rPr lang="el-GR" altLang="el-GR"/>
              <a:pPr>
                <a:spcBef>
                  <a:spcPct val="0"/>
                </a:spcBef>
              </a:pPr>
              <a:t>57</a:t>
            </a:fld>
            <a:endParaRPr lang="el-GR" altLang="el-GR"/>
          </a:p>
        </p:txBody>
      </p:sp>
      <p:sp>
        <p:nvSpPr>
          <p:cNvPr id="112643" name="Rectangle 7">
            <a:extLst>
              <a:ext uri="{FF2B5EF4-FFF2-40B4-BE49-F238E27FC236}">
                <a16:creationId xmlns:a16="http://schemas.microsoft.com/office/drawing/2014/main" id="{E324C794-4A15-463A-AD6D-5CA186D2C4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BF048D-393F-4A27-995B-3EE13E524AE4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EE58319F-A1C6-4E9E-B1DE-15C343D1B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4D226E0C-2B31-4C7B-8435-9C30027E4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5BC5003-5D53-4A7C-AE65-F7D160C6B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EE24B-56C7-4D4D-94C1-246844B82883}" type="slidenum">
              <a:rPr lang="el-GR" altLang="el-GR"/>
              <a:pPr>
                <a:spcBef>
                  <a:spcPct val="0"/>
                </a:spcBef>
              </a:pPr>
              <a:t>22</a:t>
            </a:fld>
            <a:endParaRPr lang="el-GR" altLang="el-GR"/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CA95054A-63D3-4D34-AE17-2662658A6B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9DB3DC-717C-4BC6-815F-2A18B8B66001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D4B241D-5331-4842-9A2F-A05301881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97ACA717-6F2F-4277-8D50-68E3E36F2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766EDFF7-2A8E-47FB-8510-D746328A6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BB964-4F00-4093-BB8B-367E019680D9}" type="slidenum">
              <a:rPr lang="el-GR" altLang="el-GR"/>
              <a:pPr>
                <a:spcBef>
                  <a:spcPct val="0"/>
                </a:spcBef>
              </a:pPr>
              <a:t>58</a:t>
            </a:fld>
            <a:endParaRPr lang="el-GR" altLang="el-GR"/>
          </a:p>
        </p:txBody>
      </p:sp>
      <p:sp>
        <p:nvSpPr>
          <p:cNvPr id="114691" name="Rectangle 7">
            <a:extLst>
              <a:ext uri="{FF2B5EF4-FFF2-40B4-BE49-F238E27FC236}">
                <a16:creationId xmlns:a16="http://schemas.microsoft.com/office/drawing/2014/main" id="{3C0551F7-4273-439F-B9BF-4DFB88E711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461D55-27D3-4EC4-9AA7-E806B3451C58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3629984B-BE4D-4C61-8B13-4E6D0478D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B0040761-46BC-490B-9D49-3BEC59D65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161DB467-F05F-4686-80F0-A9F9C939F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DDE4DC-F56A-47A1-A98F-E68A08CB5F4F}" type="slidenum">
              <a:rPr lang="el-GR" altLang="el-GR"/>
              <a:pPr>
                <a:spcBef>
                  <a:spcPct val="0"/>
                </a:spcBef>
              </a:pPr>
              <a:t>59</a:t>
            </a:fld>
            <a:endParaRPr lang="el-GR" altLang="el-GR"/>
          </a:p>
        </p:txBody>
      </p:sp>
      <p:sp>
        <p:nvSpPr>
          <p:cNvPr id="116739" name="Rectangle 7">
            <a:extLst>
              <a:ext uri="{FF2B5EF4-FFF2-40B4-BE49-F238E27FC236}">
                <a16:creationId xmlns:a16="http://schemas.microsoft.com/office/drawing/2014/main" id="{05EB6D3F-239E-4657-8EA5-654EFD62C1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A52A78-B4C2-4430-86B1-DD7E48D0A764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E20C4904-BEAA-421A-A4A9-5B7131175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6E45676F-E599-49F7-8FA7-31479A4C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756F45C8-0EA1-4FB6-9F9C-886AD7BF9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4F2939-9966-4BED-BD77-DF4106B8E53C}" type="slidenum">
              <a:rPr lang="el-GR" altLang="el-GR"/>
              <a:pPr>
                <a:spcBef>
                  <a:spcPct val="0"/>
                </a:spcBef>
              </a:pPr>
              <a:t>60</a:t>
            </a:fld>
            <a:endParaRPr lang="el-GR" altLang="el-GR"/>
          </a:p>
        </p:txBody>
      </p:sp>
      <p:sp>
        <p:nvSpPr>
          <p:cNvPr id="118787" name="Rectangle 7">
            <a:extLst>
              <a:ext uri="{FF2B5EF4-FFF2-40B4-BE49-F238E27FC236}">
                <a16:creationId xmlns:a16="http://schemas.microsoft.com/office/drawing/2014/main" id="{9AB00C38-53D1-42C3-8633-2C86C52887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541C57-06B2-4A2A-8D30-A60924494323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C80B92F9-6340-4FB9-93A5-BCAB7BC6F9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07726A69-A09C-4881-9E6F-36A3FF894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73045BEA-3B88-4D05-8A19-29C6AE927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7A5D25-ED46-44B6-972E-A6AF8AB8388B}" type="slidenum">
              <a:rPr lang="el-GR" altLang="el-GR"/>
              <a:pPr>
                <a:spcBef>
                  <a:spcPct val="0"/>
                </a:spcBef>
              </a:pPr>
              <a:t>61</a:t>
            </a:fld>
            <a:endParaRPr lang="el-GR" altLang="el-GR"/>
          </a:p>
        </p:txBody>
      </p:sp>
      <p:sp>
        <p:nvSpPr>
          <p:cNvPr id="120835" name="Rectangle 7">
            <a:extLst>
              <a:ext uri="{FF2B5EF4-FFF2-40B4-BE49-F238E27FC236}">
                <a16:creationId xmlns:a16="http://schemas.microsoft.com/office/drawing/2014/main" id="{FBE131D8-CC80-4233-96D9-34F7905694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F2BB46-DB77-476A-9D03-571780008732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4A805F96-3D10-47DC-A1C4-971E34435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BF6CF461-BE5B-40E4-AF8A-FFC6B006A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5AC56736-CD1F-4F77-A675-8F69376B6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AACE04-BAD8-4D99-A9B7-7A042D1E45AE}" type="slidenum">
              <a:rPr lang="el-GR" altLang="el-GR"/>
              <a:pPr>
                <a:spcBef>
                  <a:spcPct val="0"/>
                </a:spcBef>
              </a:pPr>
              <a:t>62</a:t>
            </a:fld>
            <a:endParaRPr lang="el-GR" altLang="el-GR"/>
          </a:p>
        </p:txBody>
      </p:sp>
      <p:sp>
        <p:nvSpPr>
          <p:cNvPr id="122883" name="Rectangle 7">
            <a:extLst>
              <a:ext uri="{FF2B5EF4-FFF2-40B4-BE49-F238E27FC236}">
                <a16:creationId xmlns:a16="http://schemas.microsoft.com/office/drawing/2014/main" id="{B95FC34B-04F8-439C-8E03-3521CBA005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E2A129-3413-4E11-B8CE-B6899B9E86E0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43256BFB-935F-4EFA-A184-5A293DC7E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A70005A3-11F9-48AF-AA19-A119A99CA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7F68E3CB-6D03-4969-9275-808BAFF8A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B3F30B-2174-4A6B-87BB-522B454C6304}" type="slidenum">
              <a:rPr lang="el-GR" altLang="el-GR"/>
              <a:pPr>
                <a:spcBef>
                  <a:spcPct val="0"/>
                </a:spcBef>
              </a:pPr>
              <a:t>63</a:t>
            </a:fld>
            <a:endParaRPr lang="el-GR" altLang="el-GR"/>
          </a:p>
        </p:txBody>
      </p:sp>
      <p:sp>
        <p:nvSpPr>
          <p:cNvPr id="124931" name="Rectangle 7">
            <a:extLst>
              <a:ext uri="{FF2B5EF4-FFF2-40B4-BE49-F238E27FC236}">
                <a16:creationId xmlns:a16="http://schemas.microsoft.com/office/drawing/2014/main" id="{A438DAD6-E5A2-4A06-B5E2-6CD5B04AEB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E59D28-D5B4-4659-B8C3-FF220735FEE3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570FB5D8-A1A9-45E2-A554-BCD12D245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5C75C8CE-244E-4BAC-BAC2-0F44CE466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4B04328B-B1C8-4F5F-A5B5-71DDF323C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AB48BE-3A66-43EF-9B1F-CD2A2670FE0C}" type="slidenum">
              <a:rPr lang="el-GR" altLang="el-GR"/>
              <a:pPr>
                <a:spcBef>
                  <a:spcPct val="0"/>
                </a:spcBef>
              </a:pPr>
              <a:t>64</a:t>
            </a:fld>
            <a:endParaRPr lang="el-GR" altLang="el-GR"/>
          </a:p>
        </p:txBody>
      </p:sp>
      <p:sp>
        <p:nvSpPr>
          <p:cNvPr id="126979" name="Rectangle 7">
            <a:extLst>
              <a:ext uri="{FF2B5EF4-FFF2-40B4-BE49-F238E27FC236}">
                <a16:creationId xmlns:a16="http://schemas.microsoft.com/office/drawing/2014/main" id="{BD0AEE8F-7D9B-40AA-87AD-9F0FDAC52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A3E2BD-8ED1-4E7B-8541-4749248D96E1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99E9E9E6-1EAB-4C39-A20B-4F0F228A3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82897F8C-9B49-47C0-BFDA-D69D0A215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F16D3EEA-54EC-48A1-BC7B-375CE3708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399B88-31FE-4F11-8D0F-80B38D635F2D}" type="slidenum">
              <a:rPr lang="el-GR" altLang="el-GR"/>
              <a:pPr>
                <a:spcBef>
                  <a:spcPct val="0"/>
                </a:spcBef>
              </a:pPr>
              <a:t>65</a:t>
            </a:fld>
            <a:endParaRPr lang="el-GR" altLang="el-GR"/>
          </a:p>
        </p:txBody>
      </p:sp>
      <p:sp>
        <p:nvSpPr>
          <p:cNvPr id="129027" name="Rectangle 7">
            <a:extLst>
              <a:ext uri="{FF2B5EF4-FFF2-40B4-BE49-F238E27FC236}">
                <a16:creationId xmlns:a16="http://schemas.microsoft.com/office/drawing/2014/main" id="{D8C49F06-C996-4A3E-8E2D-64EC647295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F9D12B-978D-41C7-98DF-3EE1CE58E44D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C88CFDBE-169D-4953-B4D3-EEC342E85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>
            <a:extLst>
              <a:ext uri="{FF2B5EF4-FFF2-40B4-BE49-F238E27FC236}">
                <a16:creationId xmlns:a16="http://schemas.microsoft.com/office/drawing/2014/main" id="{FE3615A5-5C99-4CB7-BF4F-309951F96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AF4CE6C6-8AA1-4652-9505-2F81ADFC7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55BBD-47C4-4DAF-9DF1-7E5D5CA2324F}" type="slidenum">
              <a:rPr lang="el-GR" altLang="el-GR"/>
              <a:pPr>
                <a:spcBef>
                  <a:spcPct val="0"/>
                </a:spcBef>
              </a:pPr>
              <a:t>66</a:t>
            </a:fld>
            <a:endParaRPr lang="el-GR" altLang="el-GR"/>
          </a:p>
        </p:txBody>
      </p:sp>
      <p:sp>
        <p:nvSpPr>
          <p:cNvPr id="131075" name="Rectangle 7">
            <a:extLst>
              <a:ext uri="{FF2B5EF4-FFF2-40B4-BE49-F238E27FC236}">
                <a16:creationId xmlns:a16="http://schemas.microsoft.com/office/drawing/2014/main" id="{821E7B13-19AA-4673-89C9-7E8A5A8728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E1968E-0C78-4FB8-8C22-BF6C0BC8FB89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1F70B13B-164D-4909-8D3C-DD9E891D2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93B8F6B7-C1D8-4A70-9B38-4420068FE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781E8595-C66D-4A4F-B6FD-689FD6FA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F5071C-E688-4144-9B86-041223E39B83}" type="slidenum">
              <a:rPr lang="el-GR" altLang="el-GR"/>
              <a:pPr>
                <a:spcBef>
                  <a:spcPct val="0"/>
                </a:spcBef>
              </a:pPr>
              <a:t>67</a:t>
            </a:fld>
            <a:endParaRPr lang="el-GR" altLang="el-GR"/>
          </a:p>
        </p:txBody>
      </p:sp>
      <p:sp>
        <p:nvSpPr>
          <p:cNvPr id="133123" name="Rectangle 7">
            <a:extLst>
              <a:ext uri="{FF2B5EF4-FFF2-40B4-BE49-F238E27FC236}">
                <a16:creationId xmlns:a16="http://schemas.microsoft.com/office/drawing/2014/main" id="{19D65C88-EF3A-48BC-9CA6-3E563928FF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DD78E2-7858-498E-8FFF-7589EBA1B3C1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D3008990-929C-4EE4-81D6-3C3ED7FAE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>
            <a:extLst>
              <a:ext uri="{FF2B5EF4-FFF2-40B4-BE49-F238E27FC236}">
                <a16:creationId xmlns:a16="http://schemas.microsoft.com/office/drawing/2014/main" id="{06B40E95-D6E9-4B60-9561-D181393C6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89A187B-DCA7-4A87-A002-B782C6D13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311BE-AD44-4DF0-98A0-5C85D6E1AE4E}" type="slidenum">
              <a:rPr lang="el-GR" altLang="el-GR"/>
              <a:pPr>
                <a:spcBef>
                  <a:spcPct val="0"/>
                </a:spcBef>
              </a:pPr>
              <a:t>23</a:t>
            </a:fld>
            <a:endParaRPr lang="el-GR" altLang="el-GR"/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89D8E841-CF00-4261-8F14-BB415604B1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4A0F62-708C-4E29-9622-105099DD29AF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73B78589-EA3E-4D71-B4C3-E3BB57498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C4BF3832-E977-4E46-A535-E3C4AEE53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CB652945-5A0F-4A0D-B6C1-9110752A5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319687-5804-426C-92F0-AB7AC86483AC}" type="slidenum">
              <a:rPr lang="el-GR" altLang="el-GR"/>
              <a:pPr>
                <a:spcBef>
                  <a:spcPct val="0"/>
                </a:spcBef>
              </a:pPr>
              <a:t>68</a:t>
            </a:fld>
            <a:endParaRPr lang="el-GR" altLang="el-GR"/>
          </a:p>
        </p:txBody>
      </p:sp>
      <p:sp>
        <p:nvSpPr>
          <p:cNvPr id="135171" name="Rectangle 7">
            <a:extLst>
              <a:ext uri="{FF2B5EF4-FFF2-40B4-BE49-F238E27FC236}">
                <a16:creationId xmlns:a16="http://schemas.microsoft.com/office/drawing/2014/main" id="{2366236A-1110-4C5B-9EE5-84A0A21B8F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D787BE-5F00-47A4-903F-94D8C3D9D536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EC3617F1-EFF4-48BF-9A72-02A225256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>
            <a:extLst>
              <a:ext uri="{FF2B5EF4-FFF2-40B4-BE49-F238E27FC236}">
                <a16:creationId xmlns:a16="http://schemas.microsoft.com/office/drawing/2014/main" id="{93A1FDEF-2443-44BA-83F6-E5D1DE3C3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BD3A7EAA-C40E-4BB6-A13D-9BEBC1DCF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2F44F5-8805-406A-A43C-E6599E7EE50D}" type="slidenum">
              <a:rPr lang="el-GR" altLang="el-GR"/>
              <a:pPr>
                <a:spcBef>
                  <a:spcPct val="0"/>
                </a:spcBef>
              </a:pPr>
              <a:t>69</a:t>
            </a:fld>
            <a:endParaRPr lang="el-GR" altLang="el-GR"/>
          </a:p>
        </p:txBody>
      </p:sp>
      <p:sp>
        <p:nvSpPr>
          <p:cNvPr id="137219" name="Rectangle 7">
            <a:extLst>
              <a:ext uri="{FF2B5EF4-FFF2-40B4-BE49-F238E27FC236}">
                <a16:creationId xmlns:a16="http://schemas.microsoft.com/office/drawing/2014/main" id="{7A82331E-DCAE-4C5C-91B6-85A7499372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E0B172-8B74-425C-8E9D-56F63B2E890D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37220" name="Rectangle 2">
            <a:extLst>
              <a:ext uri="{FF2B5EF4-FFF2-40B4-BE49-F238E27FC236}">
                <a16:creationId xmlns:a16="http://schemas.microsoft.com/office/drawing/2014/main" id="{23AEB463-728B-4BE2-BA19-0C3F6DE08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>
            <a:extLst>
              <a:ext uri="{FF2B5EF4-FFF2-40B4-BE49-F238E27FC236}">
                <a16:creationId xmlns:a16="http://schemas.microsoft.com/office/drawing/2014/main" id="{3C01FFC6-636C-4A84-8573-46B0ECE7B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78B17FED-94B9-48C5-9067-D1A955D57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13BFA1-7BFC-405B-97FC-00E6CE301F67}" type="slidenum">
              <a:rPr lang="el-GR" altLang="el-GR"/>
              <a:pPr>
                <a:spcBef>
                  <a:spcPct val="0"/>
                </a:spcBef>
              </a:pPr>
              <a:t>70</a:t>
            </a:fld>
            <a:endParaRPr lang="el-GR" altLang="el-GR"/>
          </a:p>
        </p:txBody>
      </p:sp>
      <p:sp>
        <p:nvSpPr>
          <p:cNvPr id="139267" name="Rectangle 7">
            <a:extLst>
              <a:ext uri="{FF2B5EF4-FFF2-40B4-BE49-F238E27FC236}">
                <a16:creationId xmlns:a16="http://schemas.microsoft.com/office/drawing/2014/main" id="{89EC3B7B-A03D-4EB5-9744-E203F93123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111B3A-0739-46FF-A662-A0305AA90B49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id="{F0F0187D-022C-45F8-80B9-41335E46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9" name="Rectangle 3">
            <a:extLst>
              <a:ext uri="{FF2B5EF4-FFF2-40B4-BE49-F238E27FC236}">
                <a16:creationId xmlns:a16="http://schemas.microsoft.com/office/drawing/2014/main" id="{978B5190-C909-4E8E-B795-41B938AFC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D2D903F1-E654-40D8-AC9C-617EA66CD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6D9107-A949-4B16-A003-06B3935EDB09}" type="slidenum">
              <a:rPr lang="el-GR" altLang="el-GR"/>
              <a:pPr>
                <a:spcBef>
                  <a:spcPct val="0"/>
                </a:spcBef>
              </a:pPr>
              <a:t>72</a:t>
            </a:fld>
            <a:endParaRPr lang="el-GR" altLang="el-GR"/>
          </a:p>
        </p:txBody>
      </p:sp>
      <p:sp>
        <p:nvSpPr>
          <p:cNvPr id="142339" name="Rectangle 7">
            <a:extLst>
              <a:ext uri="{FF2B5EF4-FFF2-40B4-BE49-F238E27FC236}">
                <a16:creationId xmlns:a16="http://schemas.microsoft.com/office/drawing/2014/main" id="{9E430923-5B1F-4DC5-AA44-8C9BBEEEEF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A2C947-2610-4D76-ACB9-50AA734BE587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E53F47D8-9449-4D13-8966-63C7CFC51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F6292748-1397-4C6A-8DC8-6339458EE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EC55D012-2E9C-4BC2-B133-EF1996B2B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F1C4F-3E8A-4537-8B4A-00281E8FC8FC}" type="slidenum">
              <a:rPr lang="el-GR" altLang="el-GR"/>
              <a:pPr>
                <a:spcBef>
                  <a:spcPct val="0"/>
                </a:spcBef>
              </a:pPr>
              <a:t>74</a:t>
            </a:fld>
            <a:endParaRPr lang="el-GR" altLang="el-GR"/>
          </a:p>
        </p:txBody>
      </p:sp>
      <p:sp>
        <p:nvSpPr>
          <p:cNvPr id="145411" name="Rectangle 7">
            <a:extLst>
              <a:ext uri="{FF2B5EF4-FFF2-40B4-BE49-F238E27FC236}">
                <a16:creationId xmlns:a16="http://schemas.microsoft.com/office/drawing/2014/main" id="{901773D2-FA0A-4328-99DD-6B2D185969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E4DF4C-A2BA-463B-88C2-373370BEEBA2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74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45412" name="Rectangle 2">
            <a:extLst>
              <a:ext uri="{FF2B5EF4-FFF2-40B4-BE49-F238E27FC236}">
                <a16:creationId xmlns:a16="http://schemas.microsoft.com/office/drawing/2014/main" id="{09CC1993-5B6E-4DD4-8AEF-F040713F9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3" name="Rectangle 3">
            <a:extLst>
              <a:ext uri="{FF2B5EF4-FFF2-40B4-BE49-F238E27FC236}">
                <a16:creationId xmlns:a16="http://schemas.microsoft.com/office/drawing/2014/main" id="{50221E7D-5520-4482-88A7-2909FBAF9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C0F9ADB6-A8BE-4B0E-A4AD-B575FE436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AD438-F9C1-4E5D-B27D-FC91DBB25145}" type="slidenum">
              <a:rPr lang="el-GR" altLang="el-GR"/>
              <a:pPr>
                <a:spcBef>
                  <a:spcPct val="0"/>
                </a:spcBef>
              </a:pPr>
              <a:t>75</a:t>
            </a:fld>
            <a:endParaRPr lang="el-GR" altLang="el-GR"/>
          </a:p>
        </p:txBody>
      </p:sp>
      <p:sp>
        <p:nvSpPr>
          <p:cNvPr id="147459" name="Rectangle 7">
            <a:extLst>
              <a:ext uri="{FF2B5EF4-FFF2-40B4-BE49-F238E27FC236}">
                <a16:creationId xmlns:a16="http://schemas.microsoft.com/office/drawing/2014/main" id="{D06D01D1-A4AD-461F-B34D-C4C88474BC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A4FB81-E5AB-49E4-92C3-480E0A7545E3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47460" name="Rectangle 2">
            <a:extLst>
              <a:ext uri="{FF2B5EF4-FFF2-40B4-BE49-F238E27FC236}">
                <a16:creationId xmlns:a16="http://schemas.microsoft.com/office/drawing/2014/main" id="{EA234C82-84FD-4FF6-98A7-5A7CAF012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>
            <a:extLst>
              <a:ext uri="{FF2B5EF4-FFF2-40B4-BE49-F238E27FC236}">
                <a16:creationId xmlns:a16="http://schemas.microsoft.com/office/drawing/2014/main" id="{E83F484B-D2BF-4E47-A09A-55AD02DD5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B3A52D42-80C2-4096-93EF-83A7CBC5C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DB7AC2-2C99-4EA6-B9FE-FCA8DA65F431}" type="slidenum">
              <a:rPr lang="el-GR" altLang="el-GR"/>
              <a:pPr>
                <a:spcBef>
                  <a:spcPct val="0"/>
                </a:spcBef>
              </a:pPr>
              <a:t>76</a:t>
            </a:fld>
            <a:endParaRPr lang="el-GR" altLang="el-GR"/>
          </a:p>
        </p:txBody>
      </p:sp>
      <p:sp>
        <p:nvSpPr>
          <p:cNvPr id="149507" name="Rectangle 7">
            <a:extLst>
              <a:ext uri="{FF2B5EF4-FFF2-40B4-BE49-F238E27FC236}">
                <a16:creationId xmlns:a16="http://schemas.microsoft.com/office/drawing/2014/main" id="{ED6300CA-CC1D-4D59-99E0-E2E33C6B91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C10FE4-DCDA-4B57-A795-0EF73CA898D8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49508" name="Rectangle 2">
            <a:extLst>
              <a:ext uri="{FF2B5EF4-FFF2-40B4-BE49-F238E27FC236}">
                <a16:creationId xmlns:a16="http://schemas.microsoft.com/office/drawing/2014/main" id="{39FEF204-0000-4703-8A67-3F31F1B8D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9" name="Rectangle 3">
            <a:extLst>
              <a:ext uri="{FF2B5EF4-FFF2-40B4-BE49-F238E27FC236}">
                <a16:creationId xmlns:a16="http://schemas.microsoft.com/office/drawing/2014/main" id="{959A7C37-58B2-402E-B000-4CDBC67F2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27FEEFD2-1456-4250-8E14-2E55C541F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E1C79C-7175-4437-AAD5-188340D706A1}" type="slidenum">
              <a:rPr lang="el-GR" altLang="el-GR"/>
              <a:pPr>
                <a:spcBef>
                  <a:spcPct val="0"/>
                </a:spcBef>
              </a:pPr>
              <a:t>78</a:t>
            </a:fld>
            <a:endParaRPr lang="el-GR" altLang="el-GR"/>
          </a:p>
        </p:txBody>
      </p:sp>
      <p:sp>
        <p:nvSpPr>
          <p:cNvPr id="152579" name="Rectangle 7">
            <a:extLst>
              <a:ext uri="{FF2B5EF4-FFF2-40B4-BE49-F238E27FC236}">
                <a16:creationId xmlns:a16="http://schemas.microsoft.com/office/drawing/2014/main" id="{50CCF2F6-7AD4-461D-B0C0-A44A21E6C1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C64106-7500-44F2-84FD-EF3C1B106772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D85B4CE8-E1A3-48A8-A15F-B477B6286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0F6B26B2-2382-4C00-BECA-7D579D8DD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8866E650-1260-4233-9E12-CECD14807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6119A-DCAD-4362-B61C-8F1A41B8F4A3}" type="slidenum">
              <a:rPr lang="el-GR" altLang="el-GR"/>
              <a:pPr>
                <a:spcBef>
                  <a:spcPct val="0"/>
                </a:spcBef>
              </a:pPr>
              <a:t>79</a:t>
            </a:fld>
            <a:endParaRPr lang="el-GR" altLang="el-GR"/>
          </a:p>
        </p:txBody>
      </p:sp>
      <p:sp>
        <p:nvSpPr>
          <p:cNvPr id="154627" name="Rectangle 7">
            <a:extLst>
              <a:ext uri="{FF2B5EF4-FFF2-40B4-BE49-F238E27FC236}">
                <a16:creationId xmlns:a16="http://schemas.microsoft.com/office/drawing/2014/main" id="{33709090-AC0C-4044-B8ED-96E1D9DC18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E918C9-D34C-4E7E-9D0D-4C7CC1555935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1F7CFAB6-204C-4BDC-8947-D80258DD3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1EFBC590-CDD6-47E2-B055-81297C20A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549FD82B-B627-414D-8918-3E96815FF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24601A-F68C-4013-A574-D6516A4AE8DE}" type="slidenum">
              <a:rPr lang="el-GR" altLang="el-GR"/>
              <a:pPr>
                <a:spcBef>
                  <a:spcPct val="0"/>
                </a:spcBef>
              </a:pPr>
              <a:t>81</a:t>
            </a:fld>
            <a:endParaRPr lang="el-GR" altLang="el-GR"/>
          </a:p>
        </p:txBody>
      </p:sp>
      <p:sp>
        <p:nvSpPr>
          <p:cNvPr id="157699" name="Rectangle 7">
            <a:extLst>
              <a:ext uri="{FF2B5EF4-FFF2-40B4-BE49-F238E27FC236}">
                <a16:creationId xmlns:a16="http://schemas.microsoft.com/office/drawing/2014/main" id="{CD9088BF-1EFF-4B3A-99C9-C5CE98ADCD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3EFFA7-D023-4663-8775-88CD5D2D4F92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57700" name="Rectangle 2">
            <a:extLst>
              <a:ext uri="{FF2B5EF4-FFF2-40B4-BE49-F238E27FC236}">
                <a16:creationId xmlns:a16="http://schemas.microsoft.com/office/drawing/2014/main" id="{3261B4A1-0F5E-4C2A-B813-1E9644AC7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>
            <a:extLst>
              <a:ext uri="{FF2B5EF4-FFF2-40B4-BE49-F238E27FC236}">
                <a16:creationId xmlns:a16="http://schemas.microsoft.com/office/drawing/2014/main" id="{B97AED8B-C345-4F28-A689-26A44907C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976AD2E-CFA5-4827-AF23-191EC933D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E6227-641F-4C45-BD0E-7A5149E2195E}" type="slidenum">
              <a:rPr lang="el-GR" altLang="el-GR"/>
              <a:pPr>
                <a:spcBef>
                  <a:spcPct val="0"/>
                </a:spcBef>
              </a:pPr>
              <a:t>24</a:t>
            </a:fld>
            <a:endParaRPr lang="el-GR" altLang="el-GR"/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A1B69642-5469-4750-A321-8460989268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AF55F2-AEED-4273-BF35-AE8ADCF11439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5C180968-9586-4191-A00E-6337D4DFD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6634B046-A60A-4CCF-91A5-AFCAC5752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l-GR" altLang="el-GR">
                <a:latin typeface="Arial" panose="020B0604020202020204" pitchFamily="34" charset="0"/>
                <a:cs typeface="Arial" panose="020B0604020202020204" pitchFamily="34" charset="0"/>
              </a:rPr>
              <a:t>Όχι δεν είναι άσκηση συμπλήρωσης κενών…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AF0EA239-ADA5-444B-98EE-0D74C7A53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AF793-A82A-4A67-A93A-800493B98DC0}" type="slidenum">
              <a:rPr lang="el-GR" altLang="el-GR"/>
              <a:pPr>
                <a:spcBef>
                  <a:spcPct val="0"/>
                </a:spcBef>
              </a:pPr>
              <a:t>83</a:t>
            </a:fld>
            <a:endParaRPr lang="el-GR" altLang="el-GR"/>
          </a:p>
        </p:txBody>
      </p:sp>
      <p:sp>
        <p:nvSpPr>
          <p:cNvPr id="160771" name="Rectangle 7">
            <a:extLst>
              <a:ext uri="{FF2B5EF4-FFF2-40B4-BE49-F238E27FC236}">
                <a16:creationId xmlns:a16="http://schemas.microsoft.com/office/drawing/2014/main" id="{A9920343-89FB-4D3C-B7B1-E0D5CDCD3C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2AB29F-D020-4B09-A42A-66BA6D1F30F1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A08FE1DA-30EB-41B8-A5C9-85ED491FA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>
            <a:extLst>
              <a:ext uri="{FF2B5EF4-FFF2-40B4-BE49-F238E27FC236}">
                <a16:creationId xmlns:a16="http://schemas.microsoft.com/office/drawing/2014/main" id="{D9BCE062-4B8C-4C11-8FA7-32765A93E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7A875CB2-9CD0-4F40-A8DB-BA0ECB622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C01B4A-3C37-4C23-91D8-65830832B313}" type="slidenum">
              <a:rPr lang="el-GR" altLang="el-GR"/>
              <a:pPr>
                <a:spcBef>
                  <a:spcPct val="0"/>
                </a:spcBef>
              </a:pPr>
              <a:t>84</a:t>
            </a:fld>
            <a:endParaRPr lang="el-GR" altLang="el-GR"/>
          </a:p>
        </p:txBody>
      </p:sp>
      <p:sp>
        <p:nvSpPr>
          <p:cNvPr id="162819" name="Rectangle 7">
            <a:extLst>
              <a:ext uri="{FF2B5EF4-FFF2-40B4-BE49-F238E27FC236}">
                <a16:creationId xmlns:a16="http://schemas.microsoft.com/office/drawing/2014/main" id="{23A30F79-83A0-4F24-A6BF-BF03C50F16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7B4BB6-D75C-457B-9618-A3A222068B5E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70E597E2-F540-4A89-82B8-312079982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>
            <a:extLst>
              <a:ext uri="{FF2B5EF4-FFF2-40B4-BE49-F238E27FC236}">
                <a16:creationId xmlns:a16="http://schemas.microsoft.com/office/drawing/2014/main" id="{48A9628B-8FBB-4325-8DD7-41A5A6C58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670A30A-30B0-41D8-9E35-04DE531B9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7F10E-839C-4076-BEDD-16AAE558F23B}" type="slidenum">
              <a:rPr lang="el-GR" altLang="el-GR"/>
              <a:pPr>
                <a:spcBef>
                  <a:spcPct val="0"/>
                </a:spcBef>
              </a:pPr>
              <a:t>26</a:t>
            </a:fld>
            <a:endParaRPr lang="el-GR" altLang="el-GR"/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4CEA8BBE-1ED3-4F8F-A8C5-B4FE1D0C89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6D1916-6B3A-4EDB-B25F-A7644965A075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0D42DA7C-5255-4FA7-A7FB-AE7823BC4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FA6EA3C1-3534-4E04-B6BE-728315916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A8DD8BD-3B83-4FD5-BB46-2AF739429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FB4D4E-6047-4A97-B401-7D17850EB5C8}" type="slidenum">
              <a:rPr lang="el-GR" altLang="el-GR"/>
              <a:pPr>
                <a:spcBef>
                  <a:spcPct val="0"/>
                </a:spcBef>
              </a:pPr>
              <a:t>27</a:t>
            </a:fld>
            <a:endParaRPr lang="el-GR" altLang="el-GR"/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201C1B0F-741E-4D9C-9BA7-F33071CBC3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3F246B-9334-409A-8626-FF69C3918A21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CC78329A-222B-40C4-A2A3-799CA2C6C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1D0FA678-4B3B-461D-B23F-D18662300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6A6D0E1-1B48-4E0E-BB2A-BDCE2912A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3AAED4-91D0-4A0D-AB09-1A21EC457F3A}" type="slidenum">
              <a:rPr lang="el-GR" altLang="el-GR"/>
              <a:pPr>
                <a:spcBef>
                  <a:spcPct val="0"/>
                </a:spcBef>
              </a:pPr>
              <a:t>28</a:t>
            </a:fld>
            <a:endParaRPr lang="el-GR" altLang="el-GR"/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E67F3152-8C9A-48E2-8C2F-C273CCB015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DECD2E-107F-4D4E-AA8E-20ADF6C5C12A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E2FB9D09-1D9F-4035-A2D4-3F4EF5C28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E45D509-DD7C-4FFC-9E8A-167725C85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A58DEE6-1A19-4DD7-8506-5E24F797F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CEC04B-793A-4731-8431-E818E0924478}" type="slidenum">
              <a:rPr lang="el-GR" altLang="el-GR"/>
              <a:pPr>
                <a:spcBef>
                  <a:spcPct val="0"/>
                </a:spcBef>
              </a:pPr>
              <a:t>29</a:t>
            </a:fld>
            <a:endParaRPr lang="el-GR" altLang="el-GR"/>
          </a:p>
        </p:txBody>
      </p:sp>
      <p:sp>
        <p:nvSpPr>
          <p:cNvPr id="48131" name="Rectangle 7">
            <a:extLst>
              <a:ext uri="{FF2B5EF4-FFF2-40B4-BE49-F238E27FC236}">
                <a16:creationId xmlns:a16="http://schemas.microsoft.com/office/drawing/2014/main" id="{C357A580-0C9B-4A27-BA10-E735F7B9D0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3A4042-C00F-48D9-A119-6B46A28536E6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0AA38F3A-1361-4ED8-B82D-2CA0BC015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F12C8B19-943C-45A4-B68E-00C0A0A82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BC96C17-8CE8-4E77-A75A-370C999FC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154570-71DB-4945-B747-E44AF34A9C18}" type="slidenum">
              <a:rPr lang="el-GR" altLang="el-GR"/>
              <a:pPr>
                <a:spcBef>
                  <a:spcPct val="0"/>
                </a:spcBef>
              </a:pPr>
              <a:t>30</a:t>
            </a:fld>
            <a:endParaRPr lang="el-GR" altLang="el-GR"/>
          </a:p>
        </p:txBody>
      </p:sp>
      <p:sp>
        <p:nvSpPr>
          <p:cNvPr id="50179" name="Rectangle 7">
            <a:extLst>
              <a:ext uri="{FF2B5EF4-FFF2-40B4-BE49-F238E27FC236}">
                <a16:creationId xmlns:a16="http://schemas.microsoft.com/office/drawing/2014/main" id="{51EC8993-EFB6-4F94-AB0D-718305580E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EDB7BF-F42E-4D2E-9E2A-81BC8AC7AC42}" type="slidenum">
              <a:rPr lang="el-GR" altLang="el-GR">
                <a:latin typeface="Euclid Symbol" pitchFamily="18" charset="2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l-GR" altLang="el-GR">
              <a:latin typeface="Euclid Symbol" pitchFamily="18" charset="2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4C30432B-CD90-42E3-9D5F-F05F4D0EF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12700AC1-784F-41F7-9930-2D88D0B16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3CB2EC-902C-42AF-9021-DF5E4C9A0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53E843-B57A-4821-BFD7-D8F162166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79D579-51A8-4656-B8D0-80FCE81B7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021A-3FF8-4CE8-A67D-12B7A999C9D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652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8DE1A-6226-4AF6-ACE8-D450F4E88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3968A7-E9DC-4E19-850A-57F258F6F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0037C5-3D36-422B-9A97-1F0F6E4F1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B891-E163-4C5C-A854-B535418922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358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8BEC75-5676-47FC-B688-95427DB36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6458D-BC55-4A1C-B462-301468617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5E1724-A0CD-4999-B7DB-879397361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B1687-88C1-4819-9934-A0F70AF2F42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38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4DA7F-B480-4F8F-870D-E6574BC98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A61C8D-7A22-4CB5-86AB-1699E404C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BB7E79-5F82-4C0A-A3CC-3092686A7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D0F02-83ED-4331-87CB-FCEF7C9BEBC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750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B2063B-87A0-4B1D-94E8-988FBC54C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B79384-8D86-4C0C-9F15-A9630A392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1F4F15-D5F1-4A5A-ADC2-43807EF97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A23DE-3238-45C0-9053-413771A7722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084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ECF03-11F7-40B1-B6DE-E0ED96F0E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D25C5-36AF-4BCE-86EB-D72F3D154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C98-8708-4B78-805E-F21039C61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6011-C3B1-4D98-AAAB-8EA8B8F47A6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087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64226A-E2F0-4A33-898B-DEFB631F8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E15036-0559-441E-884E-4293C7D17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42B31B-E223-4DE3-988E-0414C9ACB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53AF0-CB65-4126-9CA0-EF1EC075E07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3321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C7FA29-4136-4DD1-99EE-075DBC2FE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906EEC-D17B-4CC2-91EB-92BDF8F4F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86799F-3C1E-4A29-920D-641F491F8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D23B-0018-4D90-A02D-51E4DC1BA4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8846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317003-EDD3-4909-A2D7-7BA16136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CBF7F4-90A4-4787-B84E-4B03F3F2E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36EF6E-1996-49AA-BC6D-5611C6BDD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1487-AD7E-45F6-B2FF-0390D8F2600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066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D1CA98-BC32-4929-A33A-0328B7B7F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8B999-207C-4126-ABE1-C5A2F4F02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ACE1A-DBB2-45C3-8620-9A9803780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93DEE-779C-49F3-82EC-80289AB33B8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2562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8D3D9-8374-44CC-8BA7-F47A0A75C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A1743-779A-4F8A-9ED1-F2013BBF0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F689D-38A4-4D0A-8DC0-5E5BD1074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03FE-8211-4D03-846B-17B7A1CE9B2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405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5BE0EB-CF06-4E76-B21B-09B41EF36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984311-8B77-4D97-B317-6D3C8B86D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A859D8-5BAD-45BD-AB8F-AD43B7F309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62AF0F-2A42-4046-87FA-96BF88BEEF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A1BCA0-A04A-4B93-A65F-D625E9EE6E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9B7F874-C897-4D96-9FAE-11B4C20195B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1" Type="http://schemas.openxmlformats.org/officeDocument/2006/relationships/tags" Target="../tags/tag9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9" Type="http://schemas.openxmlformats.org/officeDocument/2006/relationships/image" Target="../media/image76.jpe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47" Type="http://schemas.openxmlformats.org/officeDocument/2006/relationships/image" Target="../media/image84.jpeg"/><Relationship Id="rId50" Type="http://schemas.openxmlformats.org/officeDocument/2006/relationships/image" Target="../media/image87.jpe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5" Type="http://schemas.openxmlformats.org/officeDocument/2006/relationships/image" Target="../media/image62.jpe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41" Type="http://schemas.openxmlformats.org/officeDocument/2006/relationships/image" Target="../media/image78.png"/><Relationship Id="rId54" Type="http://schemas.openxmlformats.org/officeDocument/2006/relationships/image" Target="../media/image91.png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jpe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53" Type="http://schemas.openxmlformats.org/officeDocument/2006/relationships/image" Target="../media/image90.png"/><Relationship Id="rId5" Type="http://schemas.openxmlformats.org/officeDocument/2006/relationships/image" Target="../media/image3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49" Type="http://schemas.openxmlformats.org/officeDocument/2006/relationships/image" Target="../media/image86.jpe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4" Type="http://schemas.openxmlformats.org/officeDocument/2006/relationships/image" Target="../media/image81.jpeg"/><Relationship Id="rId52" Type="http://schemas.openxmlformats.org/officeDocument/2006/relationships/image" Target="../media/image89.jpeg"/><Relationship Id="rId4" Type="http://schemas.openxmlformats.org/officeDocument/2006/relationships/image" Target="../media/image2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jpe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jpeg"/><Relationship Id="rId43" Type="http://schemas.openxmlformats.org/officeDocument/2006/relationships/image" Target="../media/image80.jpeg"/><Relationship Id="rId48" Type="http://schemas.openxmlformats.org/officeDocument/2006/relationships/image" Target="../media/image85.jpeg"/><Relationship Id="rId8" Type="http://schemas.openxmlformats.org/officeDocument/2006/relationships/image" Target="../media/image45.jpeg"/><Relationship Id="rId51" Type="http://schemas.openxmlformats.org/officeDocument/2006/relationships/image" Target="../media/image8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94.pn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Relationship Id="rId1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31.gif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7.gif"/><Relationship Id="rId20" Type="http://schemas.openxmlformats.org/officeDocument/2006/relationships/image" Target="../media/image3.png"/><Relationship Id="rId1" Type="http://schemas.openxmlformats.org/officeDocument/2006/relationships/tags" Target="../tags/tag19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jpeg"/><Relationship Id="rId19" Type="http://schemas.openxmlformats.org/officeDocument/2006/relationships/image" Target="../media/image130.jpeg"/><Relationship Id="rId4" Type="http://schemas.openxmlformats.org/officeDocument/2006/relationships/image" Target="../media/image2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2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13" Type="http://schemas.openxmlformats.org/officeDocument/2006/relationships/image" Target="../media/image149.png"/><Relationship Id="rId18" Type="http://schemas.openxmlformats.org/officeDocument/2006/relationships/image" Target="../media/image154.jpe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jpeg"/><Relationship Id="rId17" Type="http://schemas.openxmlformats.org/officeDocument/2006/relationships/image" Target="../media/image15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2.jpeg"/><Relationship Id="rId1" Type="http://schemas.openxmlformats.org/officeDocument/2006/relationships/tags" Target="../tags/tag2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jpe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Spyros\Documents\&#917;&#960;&#953;&#956;&#959;&#961;&#966;&#974;&#963;&#949;&#953;&#962;\&#928;&#913;&#922;&#917;\Paradotea\ergasies_geniko_meros\Ergasia_1\k12.wmv" TargetMode="External"/><Relationship Id="rId3" Type="http://schemas.openxmlformats.org/officeDocument/2006/relationships/image" Target="../media/image155.jpeg"/><Relationship Id="rId7" Type="http://schemas.openxmlformats.org/officeDocument/2006/relationships/hyperlink" Target="http://youtu.be/URBGPDrc_34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13 - Ορθογώνιο">
            <a:extLst>
              <a:ext uri="{FF2B5EF4-FFF2-40B4-BE49-F238E27FC236}">
                <a16:creationId xmlns:a16="http://schemas.microsoft.com/office/drawing/2014/main" id="{1359E3F9-F03C-4335-BCA3-64130875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825150"/>
            <a:ext cx="9072563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b="1" dirty="0">
                <a:latin typeface="Arial" panose="020B0604020202020204" pitchFamily="34" charset="0"/>
              </a:rPr>
              <a:t>Ειδικά θέματα Διδακτικής της Πληροφορικής</a:t>
            </a:r>
          </a:p>
        </p:txBody>
      </p:sp>
      <p:pic>
        <p:nvPicPr>
          <p:cNvPr id="7" name="Picture 2" descr="ÎÏÎ¿ÏÎ­Î»ÎµÏÎ¼Î± ÎµÎ¹ÎºÏÎ½Î±Ï Î³Î¹Î± logo Î¹Î¿Î½Î¹Î¿ ÏÎ±Î½ÎµÏÎ¹ÏÏÎ·Î¼Î¹Î¿">
            <a:extLst>
              <a:ext uri="{FF2B5EF4-FFF2-40B4-BE49-F238E27FC236}">
                <a16:creationId xmlns:a16="http://schemas.microsoft.com/office/drawing/2014/main" id="{F8207787-9B57-4195-8516-08E216F4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85"/>
            <a:ext cx="1828800" cy="18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6 - Ορθογώνιο">
            <a:extLst>
              <a:ext uri="{FF2B5EF4-FFF2-40B4-BE49-F238E27FC236}">
                <a16:creationId xmlns:a16="http://schemas.microsoft.com/office/drawing/2014/main" id="{1A5B91A2-B92D-448F-969B-8713FF4B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517" y="4788666"/>
            <a:ext cx="37673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dirty="0">
                <a:latin typeface="Arial" panose="020B0604020202020204" pitchFamily="34" charset="0"/>
              </a:rPr>
              <a:t>Σπύρος Δουκάκης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dirty="0">
                <a:latin typeface="Arial" pitchFamily="34" charset="0"/>
              </a:rPr>
              <a:t>sdoukakis@ionio.gr</a:t>
            </a:r>
            <a:endParaRPr lang="el-GR" dirty="0">
              <a:latin typeface="Arial" pitchFamily="34" charset="0"/>
            </a:endParaRPr>
          </a:p>
        </p:txBody>
      </p:sp>
      <p:sp>
        <p:nvSpPr>
          <p:cNvPr id="9" name="17 - Ορθογώνιο">
            <a:extLst>
              <a:ext uri="{FF2B5EF4-FFF2-40B4-BE49-F238E27FC236}">
                <a16:creationId xmlns:a16="http://schemas.microsoft.com/office/drawing/2014/main" id="{63888E44-883D-4720-8489-9A89F8583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69" y="6238433"/>
            <a:ext cx="4584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dirty="0">
                <a:latin typeface="Arial" panose="020B0604020202020204" pitchFamily="34" charset="0"/>
              </a:rPr>
              <a:t>04</a:t>
            </a:r>
            <a:r>
              <a:rPr lang="el-GR" altLang="el-GR" dirty="0">
                <a:latin typeface="Arial" panose="020B0604020202020204" pitchFamily="34" charset="0"/>
              </a:rPr>
              <a:t>.1</a:t>
            </a:r>
            <a:r>
              <a:rPr lang="en-US" altLang="el-GR" dirty="0">
                <a:latin typeface="Arial" panose="020B0604020202020204" pitchFamily="34" charset="0"/>
              </a:rPr>
              <a:t>1</a:t>
            </a:r>
            <a:r>
              <a:rPr lang="el-GR" altLang="el-GR" dirty="0">
                <a:latin typeface="Arial" panose="020B0604020202020204" pitchFamily="34" charset="0"/>
              </a:rPr>
              <a:t>.2019</a:t>
            </a:r>
            <a:r>
              <a:rPr lang="en-US" altLang="el-GR" dirty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-</a:t>
            </a:r>
            <a:r>
              <a:rPr lang="en-US" altLang="el-GR" dirty="0">
                <a:latin typeface="Arial" panose="020B0604020202020204" pitchFamily="34" charset="0"/>
              </a:rPr>
              <a:t> 10</a:t>
            </a:r>
            <a:r>
              <a:rPr lang="el-GR" altLang="el-GR">
                <a:latin typeface="Arial" panose="020B0604020202020204" pitchFamily="34" charset="0"/>
              </a:rPr>
              <a:t>.11.2019</a:t>
            </a:r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11" name="16 - Ορθογώνιο">
            <a:extLst>
              <a:ext uri="{FF2B5EF4-FFF2-40B4-BE49-F238E27FC236}">
                <a16:creationId xmlns:a16="http://schemas.microsoft.com/office/drawing/2014/main" id="{B7327119-305F-4B40-8081-CC988BF5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129" y="3068960"/>
            <a:ext cx="31341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l-GR" sz="3600" b="1" dirty="0">
                <a:solidFill>
                  <a:schemeClr val="accent6"/>
                </a:solidFill>
                <a:latin typeface="+mn-lt"/>
                <a:cs typeface="Arial" charset="0"/>
              </a:rPr>
              <a:t>6</a:t>
            </a:r>
            <a:r>
              <a:rPr lang="el-GR" altLang="el-GR" sz="3600" b="1" dirty="0">
                <a:solidFill>
                  <a:schemeClr val="accent6"/>
                </a:solidFill>
                <a:latin typeface="+mn-lt"/>
                <a:cs typeface="Arial" charset="0"/>
              </a:rPr>
              <a:t>η Εβδομάδα</a:t>
            </a:r>
          </a:p>
          <a:p>
            <a:pPr algn="ctr" eaLnBrk="1" hangingPunct="1">
              <a:defRPr/>
            </a:pPr>
            <a:r>
              <a:rPr lang="en-US" altLang="el-GR" sz="3600" b="1" dirty="0">
                <a:solidFill>
                  <a:schemeClr val="accent6"/>
                </a:solidFill>
                <a:latin typeface="+mn-lt"/>
                <a:cs typeface="Arial" charset="0"/>
              </a:rPr>
              <a:t>TPACK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4.bp.blogspot.com/-06DJxlBf2VI/UNdjD--nsnI/AAAAAAAAAJM/TorVZa7v2zA/s1600/stick_figure_balancing_gadgets_500_clr_9606.gif">
            <a:extLst>
              <a:ext uri="{FF2B5EF4-FFF2-40B4-BE49-F238E27FC236}">
                <a16:creationId xmlns:a16="http://schemas.microsoft.com/office/drawing/2014/main" id="{91A6DE44-0B1B-4CF5-B59B-86898CB42F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568960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http://sites.psu.edu/danapivblog1/wp-content/uploads/sites/2113/2013/02/PLN.jpg">
            <a:extLst>
              <a:ext uri="{FF2B5EF4-FFF2-40B4-BE49-F238E27FC236}">
                <a16:creationId xmlns:a16="http://schemas.microsoft.com/office/drawing/2014/main" id="{E2E621C5-643C-4B09-93DA-F3C29A7D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4450"/>
            <a:ext cx="90233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ECAA4780-6E58-4F78-BAF4-FA9FB08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Έρχομαι λοιπόν με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A53369CA-6507-4290-95D0-F5FEF2D0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016125"/>
            <a:ext cx="24653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ένα ρεφρέν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ED61A5A2-A7DF-4FE4-8924-B8AD234A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2012950"/>
            <a:ext cx="24653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μία επωδό</a:t>
            </a:r>
          </a:p>
        </p:txBody>
      </p:sp>
      <p:pic>
        <p:nvPicPr>
          <p:cNvPr id="22533" name="Picture 7">
            <a:extLst>
              <a:ext uri="{FF2B5EF4-FFF2-40B4-BE49-F238E27FC236}">
                <a16:creationId xmlns:a16="http://schemas.microsoft.com/office/drawing/2014/main" id="{0967C28F-CDC0-4722-AB60-E395F1F6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>
            <a:extLst>
              <a:ext uri="{FF2B5EF4-FFF2-40B4-BE49-F238E27FC236}">
                <a16:creationId xmlns:a16="http://schemas.microsoft.com/office/drawing/2014/main" id="{332A28DF-194E-46D4-A3FC-331C40F2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allAtOnce"/>
      <p:bldP spid="20486" grpId="0"/>
      <p:bldP spid="204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>
            <a:extLst>
              <a:ext uri="{FF2B5EF4-FFF2-40B4-BE49-F238E27FC236}">
                <a16:creationId xmlns:a16="http://schemas.microsoft.com/office/drawing/2014/main" id="{8A923C16-045B-4B3F-9C41-6777752F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972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3">
            <a:extLst>
              <a:ext uri="{FF2B5EF4-FFF2-40B4-BE49-F238E27FC236}">
                <a16:creationId xmlns:a16="http://schemas.microsoft.com/office/drawing/2014/main" id="{9D702586-38C4-4A25-9011-73857C0C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4450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4">
            <a:extLst>
              <a:ext uri="{FF2B5EF4-FFF2-40B4-BE49-F238E27FC236}">
                <a16:creationId xmlns:a16="http://schemas.microsoft.com/office/drawing/2014/main" id="{DC8D6517-2F57-49D4-8F1C-18156035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25588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6">
            <a:extLst>
              <a:ext uri="{FF2B5EF4-FFF2-40B4-BE49-F238E27FC236}">
                <a16:creationId xmlns:a16="http://schemas.microsoft.com/office/drawing/2014/main" id="{D9427BA9-D000-4614-BC83-74024B35A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557338"/>
            <a:ext cx="1455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latin typeface="Arial Unicode MS" pitchFamily="34" charset="-128"/>
              </a:rPr>
              <a:t>3 μέρη</a:t>
            </a:r>
          </a:p>
        </p:txBody>
      </p:sp>
      <p:pic>
        <p:nvPicPr>
          <p:cNvPr id="23558" name="Picture 9">
            <a:extLst>
              <a:ext uri="{FF2B5EF4-FFF2-40B4-BE49-F238E27FC236}">
                <a16:creationId xmlns:a16="http://schemas.microsoft.com/office/drawing/2014/main" id="{AFE2ABD1-308B-4C46-8D46-03B6E63C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>
            <a:extLst>
              <a:ext uri="{FF2B5EF4-FFF2-40B4-BE49-F238E27FC236}">
                <a16:creationId xmlns:a16="http://schemas.microsoft.com/office/drawing/2014/main" id="{5AACAEDA-4691-42AA-936E-05C2F236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AutoShape 17">
            <a:extLst>
              <a:ext uri="{FF2B5EF4-FFF2-40B4-BE49-F238E27FC236}">
                <a16:creationId xmlns:a16="http://schemas.microsoft.com/office/drawing/2014/main" id="{91FA43E5-2BE9-486C-90CE-E60BF99B3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412875"/>
            <a:ext cx="3240087" cy="1871663"/>
          </a:xfrm>
          <a:prstGeom prst="cloudCallout">
            <a:avLst>
              <a:gd name="adj1" fmla="val -42454"/>
              <a:gd name="adj2" fmla="val 101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latin typeface="Arial Unicode MS" pitchFamily="34" charset="-128"/>
              </a:rPr>
              <a:t>Καλή επιτυχία</a:t>
            </a:r>
          </a:p>
        </p:txBody>
      </p:sp>
    </p:spTree>
    <p:custDataLst>
      <p:tags r:id="rId1"/>
    </p:custDataLst>
  </p:cSld>
  <p:clrMapOvr>
    <a:masterClrMapping/>
  </p:clrMapOvr>
  <p:transition advTm="3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FFCDB4C5-1320-424D-84CB-0E334AF2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2771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3800">
                <a:solidFill>
                  <a:srgbClr val="CC0000"/>
                </a:solidFill>
              </a:rPr>
              <a:t>&lt;</a:t>
            </a:r>
            <a:r>
              <a:rPr lang="el-GR" altLang="el-GR" sz="3800">
                <a:solidFill>
                  <a:srgbClr val="CC0000"/>
                </a:solidFill>
              </a:rPr>
              <a:t>Επωδός&gt;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837CA822-6889-456A-BCD5-31B3C32C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BA54D57F-8971-44BE-AF50-63F4CF88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4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863264C5-123F-4483-9A80-9866785F9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41663"/>
            <a:ext cx="4572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Η διδασκαλία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με τη χρήση της τεχνολογίας είναι ένα σύνθετο πρόβλημα που δεν επιδέχεται μοναδική λύση</a:t>
            </a:r>
          </a:p>
        </p:txBody>
      </p:sp>
      <p:pic>
        <p:nvPicPr>
          <p:cNvPr id="25603" name="Picture 8">
            <a:extLst>
              <a:ext uri="{FF2B5EF4-FFF2-40B4-BE49-F238E27FC236}">
                <a16:creationId xmlns:a16="http://schemas.microsoft.com/office/drawing/2014/main" id="{B19AF4E1-079C-4BEE-B595-A65FF498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B8DAF3F4-3A79-40C1-AC5A-1B64EAC2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9FB28DA9-4C67-415D-94F4-9B454E3E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18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4F674E9B-0D37-4840-9A3B-8D17A28B9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3141663"/>
            <a:ext cx="46434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Τέτοιου είδους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προβλήματα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απαιτούν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ΔΗΜΙΟΥΡΓΙΚΕΣ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λύσεις</a:t>
            </a:r>
          </a:p>
        </p:txBody>
      </p:sp>
      <p:pic>
        <p:nvPicPr>
          <p:cNvPr id="26627" name="Picture 14" descr="images">
            <a:extLst>
              <a:ext uri="{FF2B5EF4-FFF2-40B4-BE49-F238E27FC236}">
                <a16:creationId xmlns:a16="http://schemas.microsoft.com/office/drawing/2014/main" id="{5B13C0A2-B80F-4017-8A32-73B2D916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6250"/>
            <a:ext cx="16859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id="{A4F04CF9-C2B6-491B-B827-6A7950C0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>
            <a:extLst>
              <a:ext uri="{FF2B5EF4-FFF2-40B4-BE49-F238E27FC236}">
                <a16:creationId xmlns:a16="http://schemas.microsoft.com/office/drawing/2014/main" id="{A33F9A82-1D00-43C8-8C75-FC6535F4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64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B6127D2B-2A01-46B0-BC8B-C765CF1E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41663"/>
            <a:ext cx="4572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Οι εκπαιδευτικοί είναι οι σχεδιαστές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του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l-GR" sz="3800" b="1"/>
              <a:t>T</a:t>
            </a:r>
            <a:r>
              <a:rPr lang="en-GB" altLang="el-GR" sz="3800"/>
              <a:t>otal</a:t>
            </a:r>
            <a:r>
              <a:rPr lang="el-GR" altLang="el-GR" sz="3800"/>
              <a:t> </a:t>
            </a:r>
            <a:r>
              <a:rPr lang="en-GB" altLang="el-GR" sz="3800" b="1"/>
              <a:t>PACK</a:t>
            </a:r>
            <a:r>
              <a:rPr lang="en-GB" altLang="el-GR" sz="3800"/>
              <a:t>age!</a:t>
            </a:r>
            <a:endParaRPr lang="el-GR" altLang="el-GR" sz="3800"/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A323C43C-3532-40F2-BAE6-615749FE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>
            <a:extLst>
              <a:ext uri="{FF2B5EF4-FFF2-40B4-BE49-F238E27FC236}">
                <a16:creationId xmlns:a16="http://schemas.microsoft.com/office/drawing/2014/main" id="{12EA8346-6C66-4685-B462-CEA0F623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>
            <a:extLst>
              <a:ext uri="{FF2B5EF4-FFF2-40B4-BE49-F238E27FC236}">
                <a16:creationId xmlns:a16="http://schemas.microsoft.com/office/drawing/2014/main" id="{144B4312-46D3-4357-B9AD-C6A4C996B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6">
            <a:extLst>
              <a:ext uri="{FF2B5EF4-FFF2-40B4-BE49-F238E27FC236}">
                <a16:creationId xmlns:a16="http://schemas.microsoft.com/office/drawing/2014/main" id="{A4C207C6-6BD6-4DA8-919C-FD20AF9A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188913"/>
            <a:ext cx="4392612" cy="2952750"/>
          </a:xfrm>
          <a:prstGeom prst="cloudCallout">
            <a:avLst>
              <a:gd name="adj1" fmla="val -20134"/>
              <a:gd name="adj2" fmla="val 9122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Ξενόφερτος όρος…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l-GR" sz="2800" b="1"/>
              <a:t>T</a:t>
            </a:r>
            <a:r>
              <a:rPr lang="en-GB" altLang="el-GR" sz="2800"/>
              <a:t>otal </a:t>
            </a:r>
            <a:r>
              <a:rPr lang="en-GB" altLang="el-GR" sz="2800" b="1"/>
              <a:t>PACK</a:t>
            </a:r>
            <a:r>
              <a:rPr lang="en-GB" altLang="el-GR" sz="2800"/>
              <a:t>age</a:t>
            </a:r>
            <a:endParaRPr lang="el-GR" altLang="el-GR" sz="280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537A939A-F225-4D42-A764-FF2FAE43D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2771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3800">
                <a:solidFill>
                  <a:srgbClr val="CC0000"/>
                </a:solidFill>
              </a:rPr>
              <a:t>&lt;</a:t>
            </a:r>
            <a:r>
              <a:rPr lang="el-GR" altLang="el-GR" sz="3800">
                <a:solidFill>
                  <a:srgbClr val="CC0000"/>
                </a:solidFill>
              </a:rPr>
              <a:t>/Επωδός&gt;</a:t>
            </a:r>
          </a:p>
        </p:txBody>
      </p:sp>
      <p:pic>
        <p:nvPicPr>
          <p:cNvPr id="28675" name="Picture 6">
            <a:extLst>
              <a:ext uri="{FF2B5EF4-FFF2-40B4-BE49-F238E27FC236}">
                <a16:creationId xmlns:a16="http://schemas.microsoft.com/office/drawing/2014/main" id="{C79F576F-DC37-40EB-A1BD-BABC683D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>
            <a:extLst>
              <a:ext uri="{FF2B5EF4-FFF2-40B4-BE49-F238E27FC236}">
                <a16:creationId xmlns:a16="http://schemas.microsoft.com/office/drawing/2014/main" id="{FBAAA8D4-A43F-48E7-A195-3F4B2B72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5">
            <a:extLst>
              <a:ext uri="{FF2B5EF4-FFF2-40B4-BE49-F238E27FC236}">
                <a16:creationId xmlns:a16="http://schemas.microsoft.com/office/drawing/2014/main" id="{AC56A6A0-4347-405A-8932-21C99F390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76250"/>
            <a:ext cx="4498975" cy="2952750"/>
          </a:xfrm>
          <a:prstGeom prst="cloudCallout">
            <a:avLst>
              <a:gd name="adj1" fmla="val -20991"/>
              <a:gd name="adj2" fmla="val 821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600" b="1"/>
              <a:t>Ποτέ δεν ξεχνάμε να κλείνουμε μία ετικέτα (</a:t>
            </a:r>
            <a:r>
              <a:rPr lang="en-GB" altLang="el-GR" sz="2600" b="1"/>
              <a:t>tag) </a:t>
            </a:r>
            <a:r>
              <a:rPr lang="el-GR" altLang="el-GR" sz="2600" b="1"/>
              <a:t>που ανοίγουμε…</a:t>
            </a:r>
          </a:p>
        </p:txBody>
      </p:sp>
    </p:spTree>
  </p:cSld>
  <p:clrMapOvr>
    <a:masterClrMapping/>
  </p:clrMapOvr>
  <p:transition advTm="4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E8EB6394-BE73-4ED9-B73F-20AA650E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41663"/>
            <a:ext cx="4572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Η διδασκαλία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/>
              <a:t>με τη χρήση της τεχνολογίας είναι ένα σύνθετο πρόβλημα που δεν επιδέχεται μοναδική λύση</a:t>
            </a:r>
          </a:p>
        </p:txBody>
      </p:sp>
      <p:pic>
        <p:nvPicPr>
          <p:cNvPr id="29699" name="Picture 8">
            <a:extLst>
              <a:ext uri="{FF2B5EF4-FFF2-40B4-BE49-F238E27FC236}">
                <a16:creationId xmlns:a16="http://schemas.microsoft.com/office/drawing/2014/main" id="{73B79F04-3FD4-4211-9CF3-E719BB57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0CE6A404-4A9E-47BD-8F82-2B95FAB8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256BE7A6-24CD-4821-9D1C-AB88399D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18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E1665DD7-0943-497B-AF7B-D85EB6A8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2771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3800"/>
              <a:t>&lt;</a:t>
            </a:r>
            <a:r>
              <a:rPr lang="el-GR" altLang="el-GR" sz="3800"/>
              <a:t>Εισαγωγή&gt;</a:t>
            </a:r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04920E62-A111-47F3-9F42-860EDC14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>
            <a:extLst>
              <a:ext uri="{FF2B5EF4-FFF2-40B4-BE49-F238E27FC236}">
                <a16:creationId xmlns:a16="http://schemas.microsoft.com/office/drawing/2014/main" id="{5643A4AA-F533-45FE-A00A-38CE4216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Αποτέλεσμα εικόνας για tpack">
            <a:extLst>
              <a:ext uri="{FF2B5EF4-FFF2-40B4-BE49-F238E27FC236}">
                <a16:creationId xmlns:a16="http://schemas.microsoft.com/office/drawing/2014/main" id="{99B20ADB-72F9-4540-AE89-6E0B2B5F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687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Oval 6">
            <a:extLst>
              <a:ext uri="{FF2B5EF4-FFF2-40B4-BE49-F238E27FC236}">
                <a16:creationId xmlns:a16="http://schemas.microsoft.com/office/drawing/2014/main" id="{E9A22444-005C-49BA-B952-F8D72A332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80063" y="188913"/>
            <a:ext cx="2698750" cy="269875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Παιδαγωγική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Pedagogy</a:t>
            </a:r>
            <a:endParaRPr lang="el-GR" altLang="el-GR" sz="2600" b="1"/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D799DF69-848C-49E9-A026-FDC7681BB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3068638"/>
            <a:ext cx="46783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l-GR" sz="3000" b="1"/>
              <a:t>Pedagogical Knowledge</a:t>
            </a:r>
          </a:p>
          <a:p>
            <a:pPr algn="ctr" eaLnBrk="1" hangingPunct="1">
              <a:buFontTx/>
              <a:buNone/>
            </a:pPr>
            <a:r>
              <a:rPr lang="el-GR" altLang="el-GR" sz="3000" b="1"/>
              <a:t>Παιδαγωγική Γνώση</a:t>
            </a: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370A15A2-EAC5-4835-8C4C-DE447B190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157788"/>
            <a:ext cx="44291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sz="3100" b="1"/>
              <a:t>Πρακτικές, μέθοδοι, σκοπός, αξίες, ανάγκες, αξιολόγηση</a:t>
            </a:r>
          </a:p>
        </p:txBody>
      </p:sp>
      <p:pic>
        <p:nvPicPr>
          <p:cNvPr id="30725" name="Picture 9">
            <a:extLst>
              <a:ext uri="{FF2B5EF4-FFF2-40B4-BE49-F238E27FC236}">
                <a16:creationId xmlns:a16="http://schemas.microsoft.com/office/drawing/2014/main" id="{EBD6B913-6987-4C7D-968B-647D5D22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AutoShape 10">
            <a:extLst>
              <a:ext uri="{FF2B5EF4-FFF2-40B4-BE49-F238E27FC236}">
                <a16:creationId xmlns:a16="http://schemas.microsoft.com/office/drawing/2014/main" id="{51BCB27F-D3CE-46CE-BA1A-61C9F2AB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4500563" cy="3500437"/>
          </a:xfrm>
          <a:prstGeom prst="cloudCallout">
            <a:avLst>
              <a:gd name="adj1" fmla="val 47250"/>
              <a:gd name="adj2" fmla="val -8709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Πώς οι μαθητές κατασκευάζουν τη γνώση και αποκτούν δεξιό-τητες και θετική στάση…</a:t>
            </a:r>
            <a:endParaRPr lang="el-GR" altLang="el-GR" sz="2800"/>
          </a:p>
        </p:txBody>
      </p:sp>
      <p:pic>
        <p:nvPicPr>
          <p:cNvPr id="30727" name="Picture 10">
            <a:extLst>
              <a:ext uri="{FF2B5EF4-FFF2-40B4-BE49-F238E27FC236}">
                <a16:creationId xmlns:a16="http://schemas.microsoft.com/office/drawing/2014/main" id="{C405E047-745B-4019-B57D-B8EAB051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7">
            <a:extLst>
              <a:ext uri="{FF2B5EF4-FFF2-40B4-BE49-F238E27FC236}">
                <a16:creationId xmlns:a16="http://schemas.microsoft.com/office/drawing/2014/main" id="{41E8F282-4ADB-4077-A7B0-29A63BB1F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4500563" cy="2376487"/>
          </a:xfrm>
          <a:prstGeom prst="cloudCallout">
            <a:avLst>
              <a:gd name="adj1" fmla="val -43546"/>
              <a:gd name="adj2" fmla="val 8186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Ας πούμε</a:t>
            </a:r>
            <a:r>
              <a:rPr lang="en-GB" altLang="el-GR" sz="2800" b="1"/>
              <a:t> </a:t>
            </a:r>
            <a:r>
              <a:rPr lang="el-GR" altLang="el-GR" sz="2800" b="1"/>
              <a:t>απλώς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 b="1"/>
              <a:t>Διδασκαλία</a:t>
            </a:r>
            <a:endParaRPr lang="el-GR" altLang="el-GR" sz="4000"/>
          </a:p>
        </p:txBody>
      </p:sp>
    </p:spTree>
    <p:custDataLst>
      <p:tags r:id="rId1"/>
    </p:custDataLst>
  </p:cSld>
  <p:clrMapOvr>
    <a:masterClrMapping/>
  </p:clrMapOvr>
  <p:transition advTm="46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5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0C0C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5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5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6" grpId="0"/>
      <p:bldP spid="37897" grpId="0"/>
      <p:bldP spid="37898" grpId="0" animBg="1"/>
      <p:bldP spid="378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D551CB9F-7954-497C-854C-782529EB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Μπερδεμένη!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Πολύπλοκη!</a:t>
            </a:r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D48708D2-4823-4FE3-B70F-97F2D391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4D2F2F37-EF51-48B7-BA61-47CF20E3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5">
            <a:extLst>
              <a:ext uri="{FF2B5EF4-FFF2-40B4-BE49-F238E27FC236}">
                <a16:creationId xmlns:a16="http://schemas.microsoft.com/office/drawing/2014/main" id="{0564D73F-72F9-444C-B602-10B1978DD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4572000" cy="5400675"/>
          </a:xfrm>
          <a:prstGeom prst="cloudCallout">
            <a:avLst>
              <a:gd name="adj1" fmla="val 43718"/>
              <a:gd name="adj2" fmla="val 617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Απλώς ΛΕΣ στους μαθητές και τις μαθήτριες τι πρέπει να ξέρουν…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Τι μπέρδεμα και πολυπλοκότητα έχει αυτό;</a:t>
            </a:r>
            <a:endParaRPr lang="el-GR" altLang="el-GR" sz="2800"/>
          </a:p>
        </p:txBody>
      </p:sp>
    </p:spTree>
  </p:cSld>
  <p:clrMapOvr>
    <a:masterClrMapping/>
  </p:clrMapOvr>
  <p:transition advTm="8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>
            <a:extLst>
              <a:ext uri="{FF2B5EF4-FFF2-40B4-BE49-F238E27FC236}">
                <a16:creationId xmlns:a16="http://schemas.microsoft.com/office/drawing/2014/main" id="{E79D62A6-F4D8-4E70-9790-E872BBA0B75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1258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>
            <a:extLst>
              <a:ext uri="{FF2B5EF4-FFF2-40B4-BE49-F238E27FC236}">
                <a16:creationId xmlns:a16="http://schemas.microsoft.com/office/drawing/2014/main" id="{38046C2A-2AD7-4184-A320-2FB167C9888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588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>
            <a:extLst>
              <a:ext uri="{FF2B5EF4-FFF2-40B4-BE49-F238E27FC236}">
                <a16:creationId xmlns:a16="http://schemas.microsoft.com/office/drawing/2014/main" id="{3941F2D7-5E8B-460C-AF92-35BA2FC72FD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44675"/>
            <a:ext cx="1258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>
            <a:extLst>
              <a:ext uri="{FF2B5EF4-FFF2-40B4-BE49-F238E27FC236}">
                <a16:creationId xmlns:a16="http://schemas.microsoft.com/office/drawing/2014/main" id="{A11A9AB4-6CBF-4CE3-8CBE-E65501D36BE8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868488"/>
            <a:ext cx="1258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>
            <a:extLst>
              <a:ext uri="{FF2B5EF4-FFF2-40B4-BE49-F238E27FC236}">
                <a16:creationId xmlns:a16="http://schemas.microsoft.com/office/drawing/2014/main" id="{4A2F1415-A3B4-4D4E-B212-C1B4DBFDD14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716338"/>
            <a:ext cx="18002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>
            <a:extLst>
              <a:ext uri="{FF2B5EF4-FFF2-40B4-BE49-F238E27FC236}">
                <a16:creationId xmlns:a16="http://schemas.microsoft.com/office/drawing/2014/main" id="{89C752D8-6E5C-4A04-8F2E-B7C007EDC17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716338"/>
            <a:ext cx="18002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>
            <a:extLst>
              <a:ext uri="{FF2B5EF4-FFF2-40B4-BE49-F238E27FC236}">
                <a16:creationId xmlns:a16="http://schemas.microsoft.com/office/drawing/2014/main" id="{684AC262-B706-4BEE-A372-6722A9EF3FD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4363"/>
            <a:ext cx="1258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>
            <a:extLst>
              <a:ext uri="{FF2B5EF4-FFF2-40B4-BE49-F238E27FC236}">
                <a16:creationId xmlns:a16="http://schemas.microsoft.com/office/drawing/2014/main" id="{FE23461E-3F37-46CD-AACC-95B47AF02D6C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10150"/>
            <a:ext cx="1258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7">
            <a:extLst>
              <a:ext uri="{FF2B5EF4-FFF2-40B4-BE49-F238E27FC236}">
                <a16:creationId xmlns:a16="http://schemas.microsoft.com/office/drawing/2014/main" id="{966DE9EA-44F8-4997-B31D-287C3D04020B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5026025"/>
            <a:ext cx="1258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WordArt 18">
            <a:extLst>
              <a:ext uri="{FF2B5EF4-FFF2-40B4-BE49-F238E27FC236}">
                <a16:creationId xmlns:a16="http://schemas.microsoft.com/office/drawing/2014/main" id="{0416966D-D021-4614-9A3B-1C16698392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7625" y="5445125"/>
            <a:ext cx="1257300" cy="874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l-GR" sz="3600" b="1" kern="10">
                <a:solidFill>
                  <a:srgbClr val="A5002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&amp; άλλα</a:t>
            </a:r>
          </a:p>
        </p:txBody>
      </p:sp>
      <p:pic>
        <p:nvPicPr>
          <p:cNvPr id="39955" name="Picture 19">
            <a:extLst>
              <a:ext uri="{FF2B5EF4-FFF2-40B4-BE49-F238E27FC236}">
                <a16:creationId xmlns:a16="http://schemas.microsoft.com/office/drawing/2014/main" id="{0C8927E6-952F-4048-B095-7304E3DE0373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1258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Text Box 20">
            <a:extLst>
              <a:ext uri="{FF2B5EF4-FFF2-40B4-BE49-F238E27FC236}">
                <a16:creationId xmlns:a16="http://schemas.microsoft.com/office/drawing/2014/main" id="{E1E717F1-51BC-4626-ABCF-3D6D41A04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49275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600" b="1">
                <a:latin typeface="Arial Unicode MS" pitchFamily="34" charset="-128"/>
              </a:rPr>
              <a:t>Ρόλοι</a:t>
            </a:r>
          </a:p>
        </p:txBody>
      </p:sp>
      <p:pic>
        <p:nvPicPr>
          <p:cNvPr id="33806" name="Picture 16">
            <a:extLst>
              <a:ext uri="{FF2B5EF4-FFF2-40B4-BE49-F238E27FC236}">
                <a16:creationId xmlns:a16="http://schemas.microsoft.com/office/drawing/2014/main" id="{A15248B4-E646-402E-BD13-7D1CC43B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7">
            <a:extLst>
              <a:ext uri="{FF2B5EF4-FFF2-40B4-BE49-F238E27FC236}">
                <a16:creationId xmlns:a16="http://schemas.microsoft.com/office/drawing/2014/main" id="{C2230F19-7EBC-49EA-8D28-EC0931AD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6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/>
      <p:bldP spid="3995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214951FB-452C-49FC-8BC7-12D877EF1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Αρκετά Μπερδεμένη!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Αρκετά Πολύπλοκη!</a:t>
            </a:r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9B35413-3DC0-417C-8EB7-59901E7C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>
            <a:extLst>
              <a:ext uri="{FF2B5EF4-FFF2-40B4-BE49-F238E27FC236}">
                <a16:creationId xmlns:a16="http://schemas.microsoft.com/office/drawing/2014/main" id="{08C76314-7835-42F2-AA9D-5C8EA999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79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>
            <a:extLst>
              <a:ext uri="{FF2B5EF4-FFF2-40B4-BE49-F238E27FC236}">
                <a16:creationId xmlns:a16="http://schemas.microsoft.com/office/drawing/2014/main" id="{C50A7DEA-17CA-4C1D-A36C-3F1374CA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Τι λείπει όμως;</a:t>
            </a:r>
          </a:p>
        </p:txBody>
      </p:sp>
      <p:pic>
        <p:nvPicPr>
          <p:cNvPr id="37891" name="Picture 6">
            <a:extLst>
              <a:ext uri="{FF2B5EF4-FFF2-40B4-BE49-F238E27FC236}">
                <a16:creationId xmlns:a16="http://schemas.microsoft.com/office/drawing/2014/main" id="{938AB94E-F872-409B-ADB9-FED2B75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>
            <a:extLst>
              <a:ext uri="{FF2B5EF4-FFF2-40B4-BE49-F238E27FC236}">
                <a16:creationId xmlns:a16="http://schemas.microsoft.com/office/drawing/2014/main" id="{364BDD4A-E7CF-4159-A397-647FA961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AutoShape 5">
            <a:extLst>
              <a:ext uri="{FF2B5EF4-FFF2-40B4-BE49-F238E27FC236}">
                <a16:creationId xmlns:a16="http://schemas.microsoft.com/office/drawing/2014/main" id="{70D46F10-7870-4DBE-A856-A3DEBB1D2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4427538" cy="2089150"/>
          </a:xfrm>
          <a:prstGeom prst="cloudCallout">
            <a:avLst>
              <a:gd name="adj1" fmla="val -24778"/>
              <a:gd name="adj2" fmla="val 11782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Τι είναι άσκηση συμπλήρωσης κενών;</a:t>
            </a:r>
            <a:endParaRPr lang="el-GR" altLang="el-GR" sz="2800"/>
          </a:p>
        </p:txBody>
      </p:sp>
    </p:spTree>
    <p:custDataLst>
      <p:tags r:id="rId1"/>
    </p:custDataLst>
  </p:cSld>
  <p:clrMapOvr>
    <a:masterClrMapping/>
  </p:clrMapOvr>
  <p:transition advTm="9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6D50CFEF-D081-453D-B754-C65ED00A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Η διδασκαλία πραγματοποιείται για να διδάξει κάποιος/α κάτι…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310C38DA-C206-4296-905A-012CC7E5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0413E086-A26C-4D92-8FB9-A40F46F4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28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4">
            <a:extLst>
              <a:ext uri="{FF2B5EF4-FFF2-40B4-BE49-F238E27FC236}">
                <a16:creationId xmlns:a16="http://schemas.microsoft.com/office/drawing/2014/main" id="{A35BB954-9AE7-4EAF-9A2C-E96561119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1500" y="44450"/>
            <a:ext cx="2698750" cy="269875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Διδακτέα Ύλη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Περιεχόμενο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Content</a:t>
            </a:r>
            <a:endParaRPr lang="el-GR" altLang="el-GR" sz="2600" b="1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21D247E-6E52-4D3B-A8A7-410B54CF9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2852738"/>
            <a:ext cx="46783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l-GR" sz="3000" b="1"/>
              <a:t>Content Knowledge</a:t>
            </a:r>
          </a:p>
          <a:p>
            <a:pPr algn="ctr" eaLnBrk="1" hangingPunct="1">
              <a:buFontTx/>
              <a:buNone/>
            </a:pPr>
            <a:r>
              <a:rPr lang="el-GR" altLang="el-GR" sz="2900" b="1"/>
              <a:t>Γνώση του Περιεχομένου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833A4CB5-2ED5-4EC3-BDE6-A1673976D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4221163"/>
            <a:ext cx="46783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sz="3100" b="1"/>
              <a:t>Έννοιες, θεωρίες, ιδέες, οργάνωση, αποδείξεις, στοιχεία, πρακτικές</a:t>
            </a:r>
            <a:r>
              <a:rPr lang="en-US" altLang="el-GR" sz="3100" b="1"/>
              <a:t>, </a:t>
            </a:r>
          </a:p>
          <a:p>
            <a:pPr algn="ctr" eaLnBrk="1" hangingPunct="1">
              <a:buFontTx/>
              <a:buNone/>
            </a:pPr>
            <a:r>
              <a:rPr lang="el-GR" altLang="el-GR" sz="3100" b="1"/>
              <a:t>Επιστημολογίες των εκπαιδευτικών </a:t>
            </a:r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94A27D97-9FC6-47E7-A9C4-80BF9B89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>
            <a:extLst>
              <a:ext uri="{FF2B5EF4-FFF2-40B4-BE49-F238E27FC236}">
                <a16:creationId xmlns:a16="http://schemas.microsoft.com/office/drawing/2014/main" id="{348C76D8-3980-4B55-B474-5B943691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24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5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0C0C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5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5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4AD32DFA-4B5E-4F94-A463-FA642BC2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… και </a:t>
            </a:r>
            <a:r>
              <a:rPr lang="el-GR" altLang="el-GR" sz="3800">
                <a:solidFill>
                  <a:srgbClr val="FF0000"/>
                </a:solidFill>
              </a:rPr>
              <a:t>κάθε </a:t>
            </a:r>
            <a:r>
              <a:rPr lang="el-GR" altLang="el-GR" sz="3800"/>
              <a:t>περιεχόμενο διδασκαλίας είναι ανοικτό και πολύπλοκο </a:t>
            </a:r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A4E18142-0DB4-4F78-B330-C6FD49F1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>
            <a:extLst>
              <a:ext uri="{FF2B5EF4-FFF2-40B4-BE49-F238E27FC236}">
                <a16:creationId xmlns:a16="http://schemas.microsoft.com/office/drawing/2014/main" id="{5C4B8600-6CBA-41D5-9609-7283A066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39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7" name="WordArt 31">
            <a:extLst>
              <a:ext uri="{FF2B5EF4-FFF2-40B4-BE49-F238E27FC236}">
                <a16:creationId xmlns:a16="http://schemas.microsoft.com/office/drawing/2014/main" id="{7D1F3ABE-F38F-4135-9DE2-8BD77D88C8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63824">
            <a:off x="8180388" y="5156200"/>
            <a:ext cx="75247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el-GR" sz="3600" b="1" kern="10">
                <a:solidFill>
                  <a:srgbClr val="A5002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&amp; άλλα</a:t>
            </a:r>
          </a:p>
        </p:txBody>
      </p:sp>
      <p:pic>
        <p:nvPicPr>
          <p:cNvPr id="45059" name="Picture 17">
            <a:extLst>
              <a:ext uri="{FF2B5EF4-FFF2-40B4-BE49-F238E27FC236}">
                <a16:creationId xmlns:a16="http://schemas.microsoft.com/office/drawing/2014/main" id="{40C3D3EF-E0DB-4DA5-9C8F-94E28E53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8">
            <a:extLst>
              <a:ext uri="{FF2B5EF4-FFF2-40B4-BE49-F238E27FC236}">
                <a16:creationId xmlns:a16="http://schemas.microsoft.com/office/drawing/2014/main" id="{4C34C54D-8CD6-421B-9B9D-F9E1318B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5C58112-14EE-4DE6-AC1B-4D80F797368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57163"/>
            <a:ext cx="10080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>
            <a:extLst>
              <a:ext uri="{FF2B5EF4-FFF2-40B4-BE49-F238E27FC236}">
                <a16:creationId xmlns:a16="http://schemas.microsoft.com/office/drawing/2014/main" id="{637457AE-F5A0-4F6A-8CAD-9EC58AFA2CD6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797425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1" descr="Αποτέλεσμα εικόνας για βιβλία πληροφορικής εικόνες">
            <a:extLst>
              <a:ext uri="{FF2B5EF4-FFF2-40B4-BE49-F238E27FC236}">
                <a16:creationId xmlns:a16="http://schemas.microsoft.com/office/drawing/2014/main" id="{8C671FCA-D73F-4701-8A7A-A3681AFF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57163"/>
            <a:ext cx="10080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 descr="Αποτέλεσμα εικόνας για βιβλία πληροφορικής σχολικα">
            <a:extLst>
              <a:ext uri="{FF2B5EF4-FFF2-40B4-BE49-F238E27FC236}">
                <a16:creationId xmlns:a16="http://schemas.microsoft.com/office/drawing/2014/main" id="{25649E9A-A64D-484C-9F7D-4A31A50D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57163"/>
            <a:ext cx="10080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25" descr="Αποτέλεσμα εικόνας για βιβλία πληροφορικής σχολικα">
            <a:extLst>
              <a:ext uri="{FF2B5EF4-FFF2-40B4-BE49-F238E27FC236}">
                <a16:creationId xmlns:a16="http://schemas.microsoft.com/office/drawing/2014/main" id="{CFA0F0FA-CB92-42FE-8D3F-F6FEEAC1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714500"/>
            <a:ext cx="10080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Αποτέλεσμα εικόνας για βιβλία πληροφορικής σχολικα">
            <a:extLst>
              <a:ext uri="{FF2B5EF4-FFF2-40B4-BE49-F238E27FC236}">
                <a16:creationId xmlns:a16="http://schemas.microsoft.com/office/drawing/2014/main" id="{895C4780-934F-4472-A191-83AD8D43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714500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Αποτέλεσμα εικόνας για βιβλία πληροφορικής σχολικα εξώφυλλα">
            <a:extLst>
              <a:ext uri="{FF2B5EF4-FFF2-40B4-BE49-F238E27FC236}">
                <a16:creationId xmlns:a16="http://schemas.microsoft.com/office/drawing/2014/main" id="{C6935434-50BE-4285-A808-66A620E6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157163"/>
            <a:ext cx="10080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31" descr="Αποτέλεσμα εικόνας για βιβλία πληροφορικής εξώφυλλα">
            <a:extLst>
              <a:ext uri="{FF2B5EF4-FFF2-40B4-BE49-F238E27FC236}">
                <a16:creationId xmlns:a16="http://schemas.microsoft.com/office/drawing/2014/main" id="{3BAEB4ED-5CC2-4FB4-B319-ED82E8F4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714500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1" name="Picture 33" descr="Αποτέλεσμα εικόνας για βιβλία πληροφορικής εξώφυλλα">
            <a:extLst>
              <a:ext uri="{FF2B5EF4-FFF2-40B4-BE49-F238E27FC236}">
                <a16:creationId xmlns:a16="http://schemas.microsoft.com/office/drawing/2014/main" id="{322AF862-EDDB-47C0-94B1-75785C7E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1714500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3" name="Picture 35" descr="Αποτέλεσμα εικόνας για τεχνολογία επικοινωνιων">
            <a:extLst>
              <a:ext uri="{FF2B5EF4-FFF2-40B4-BE49-F238E27FC236}">
                <a16:creationId xmlns:a16="http://schemas.microsoft.com/office/drawing/2014/main" id="{76ADFA65-FC1C-4A59-9214-88D0BC30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70250"/>
            <a:ext cx="10080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37" descr="Αποτέλεσμα εικόνας για πληροφορική επαλ βιβλία">
            <a:extLst>
              <a:ext uri="{FF2B5EF4-FFF2-40B4-BE49-F238E27FC236}">
                <a16:creationId xmlns:a16="http://schemas.microsoft.com/office/drawing/2014/main" id="{9FC1879A-5F86-45B2-A953-4CD5D5FC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270250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39" descr="http://www.pi-schools.gr/lessons/computers/epal/book_images/vaseis.jpg">
            <a:extLst>
              <a:ext uri="{FF2B5EF4-FFF2-40B4-BE49-F238E27FC236}">
                <a16:creationId xmlns:a16="http://schemas.microsoft.com/office/drawing/2014/main" id="{B3EEFEFC-8579-4EB9-A203-D03EC14B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270250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41" descr="Αποτέλεσμα εικόνας για πληροφορική επαλ βιβλία">
            <a:extLst>
              <a:ext uri="{FF2B5EF4-FFF2-40B4-BE49-F238E27FC236}">
                <a16:creationId xmlns:a16="http://schemas.microsoft.com/office/drawing/2014/main" id="{8A3C5A1B-DDED-4360-BCE2-A4D33F0F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3270250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42">
            <a:extLst>
              <a:ext uri="{FF2B5EF4-FFF2-40B4-BE49-F238E27FC236}">
                <a16:creationId xmlns:a16="http://schemas.microsoft.com/office/drawing/2014/main" id="{EAC2AD0F-21D4-4C7A-9778-533D5AA8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797425"/>
            <a:ext cx="10080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43">
            <a:extLst>
              <a:ext uri="{FF2B5EF4-FFF2-40B4-BE49-F238E27FC236}">
                <a16:creationId xmlns:a16="http://schemas.microsoft.com/office/drawing/2014/main" id="{2C52F5CC-B187-4D56-A5CE-CA27989C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797425"/>
            <a:ext cx="10080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3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429617B9-AA2E-4E74-BB06-E0057810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Ανοικτό!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Πολύπλοκο! 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D4768FCD-7C17-411C-B17A-E8896FF67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ACA9CCA8-01D2-40D8-842A-255ED3BA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39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DFBEDFBB-F5C8-4B6B-A3AB-5CC81C6A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2708275"/>
            <a:ext cx="4176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Προετοιμάζοντας αυτή την ενότητα, διαπίστωσα ότι ήθελα να κάνω δύο παράλληλες παρουσιάσεις</a:t>
            </a:r>
          </a:p>
        </p:txBody>
      </p:sp>
      <p:pic>
        <p:nvPicPr>
          <p:cNvPr id="5123" name="Picture 5">
            <a:extLst>
              <a:ext uri="{FF2B5EF4-FFF2-40B4-BE49-F238E27FC236}">
                <a16:creationId xmlns:a16="http://schemas.microsoft.com/office/drawing/2014/main" id="{1209A5E7-740B-425E-95CF-86935A2C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>
            <a:extLst>
              <a:ext uri="{FF2B5EF4-FFF2-40B4-BE49-F238E27FC236}">
                <a16:creationId xmlns:a16="http://schemas.microsoft.com/office/drawing/2014/main" id="{94E2B7B4-417E-4DAC-91BF-36CA54D8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016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>
            <a:extLst>
              <a:ext uri="{FF2B5EF4-FFF2-40B4-BE49-F238E27FC236}">
                <a16:creationId xmlns:a16="http://schemas.microsoft.com/office/drawing/2014/main" id="{B4455C7D-29AD-464F-B7A7-3DAA54CC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7">
            <a:extLst>
              <a:ext uri="{FF2B5EF4-FFF2-40B4-BE49-F238E27FC236}">
                <a16:creationId xmlns:a16="http://schemas.microsoft.com/office/drawing/2014/main" id="{A4A8B50C-B817-45DE-A23A-5FA6B513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>
            <a:extLst>
              <a:ext uri="{FF2B5EF4-FFF2-40B4-BE49-F238E27FC236}">
                <a16:creationId xmlns:a16="http://schemas.microsoft.com/office/drawing/2014/main" id="{873FA4D1-0DBB-4783-9A98-CFF92661D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88913"/>
            <a:ext cx="421322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500" b="1" dirty="0"/>
              <a:t>Παραδείγματα</a:t>
            </a:r>
            <a:r>
              <a:rPr lang="el-GR" altLang="el-GR" sz="3500" dirty="0"/>
              <a:t>…</a:t>
            </a:r>
            <a:endParaRPr lang="en-US" altLang="el-GR" sz="35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5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3400" dirty="0"/>
              <a:t>C </a:t>
            </a:r>
            <a:r>
              <a:rPr lang="el-GR" altLang="el-GR" sz="3400" dirty="0"/>
              <a:t>ή </a:t>
            </a:r>
            <a:r>
              <a:rPr lang="en-US" altLang="el-GR" sz="3400" dirty="0"/>
              <a:t>Python</a:t>
            </a:r>
            <a:endParaRPr lang="el-GR" altLang="el-GR" sz="3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400" dirty="0"/>
              <a:t>Οπτικός ή </a:t>
            </a:r>
            <a:r>
              <a:rPr lang="el-GR" altLang="el-GR" sz="3400" dirty="0" err="1"/>
              <a:t>Κειμενικός</a:t>
            </a:r>
            <a:r>
              <a:rPr lang="el-GR" altLang="el-GR" sz="3400" dirty="0"/>
              <a:t> Προγραμματισμός</a:t>
            </a:r>
            <a:endParaRPr lang="en-US" altLang="el-GR" sz="3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400" dirty="0"/>
              <a:t>Ο «πόλεμος» μεταξύ Μαθηματικών και Φυσικών επιστημών</a:t>
            </a:r>
          </a:p>
        </p:txBody>
      </p:sp>
    </p:spTree>
  </p:cSld>
  <p:clrMapOvr>
    <a:masterClrMapping/>
  </p:clrMapOvr>
  <p:transition advTm="8328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Oval 5">
            <a:extLst>
              <a:ext uri="{FF2B5EF4-FFF2-40B4-BE49-F238E27FC236}">
                <a16:creationId xmlns:a16="http://schemas.microsoft.com/office/drawing/2014/main" id="{5F100117-9D41-490A-9C96-F12E3EACD8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63938" y="1125538"/>
            <a:ext cx="2698750" cy="269875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>
                <a:latin typeface="Verdana" panose="020B0604030504040204" pitchFamily="34" charset="0"/>
              </a:rPr>
              <a:t>Παιδαγωγική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>
                <a:latin typeface="Verdana" panose="020B0604030504040204" pitchFamily="34" charset="0"/>
              </a:rPr>
              <a:t>Pedagogy</a:t>
            </a:r>
            <a:endParaRPr lang="el-GR" altLang="el-GR" sz="2600" b="1">
              <a:latin typeface="Verdana" panose="020B0604030504040204" pitchFamily="34" charset="0"/>
            </a:endParaRPr>
          </a:p>
        </p:txBody>
      </p:sp>
      <p:sp>
        <p:nvSpPr>
          <p:cNvPr id="48134" name="Oval 6">
            <a:extLst>
              <a:ext uri="{FF2B5EF4-FFF2-40B4-BE49-F238E27FC236}">
                <a16:creationId xmlns:a16="http://schemas.microsoft.com/office/drawing/2014/main" id="{D58D8A2D-7F1B-4D86-8EA0-36E5B7AA1F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5863" y="1125538"/>
            <a:ext cx="2698750" cy="269875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>
                <a:latin typeface="Verdana" panose="020B0604030504040204" pitchFamily="34" charset="0"/>
              </a:rPr>
              <a:t>Διδακτέα Ύλη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>
                <a:latin typeface="Verdana" panose="020B0604030504040204" pitchFamily="34" charset="0"/>
              </a:rPr>
              <a:t>Περιεχόμενο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>
                <a:latin typeface="Verdana" panose="020B0604030504040204" pitchFamily="34" charset="0"/>
              </a:rPr>
              <a:t>Content</a:t>
            </a:r>
            <a:endParaRPr lang="el-GR" altLang="el-GR" sz="2600" b="1">
              <a:latin typeface="Verdana" panose="020B0604030504040204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5626B92-4CFB-48DE-82F3-67B84C59E66F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68413"/>
            <a:ext cx="4786313" cy="2698750"/>
            <a:chOff x="2381" y="2456"/>
            <a:chExt cx="3015" cy="1700"/>
          </a:xfrm>
        </p:grpSpPr>
        <p:sp>
          <p:nvSpPr>
            <p:cNvPr id="51208" name="Oval 8">
              <a:extLst>
                <a:ext uri="{FF2B5EF4-FFF2-40B4-BE49-F238E27FC236}">
                  <a16:creationId xmlns:a16="http://schemas.microsoft.com/office/drawing/2014/main" id="{6F0B586B-B1D7-4531-B3DF-0287BCA100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96" y="2456"/>
              <a:ext cx="1700" cy="17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l-GR" altLang="el-GR" sz="2600" b="1">
                  <a:latin typeface="Verdana" panose="020B0604030504040204" pitchFamily="34" charset="0"/>
                </a:rPr>
                <a:t>Διδακτέα Ύλη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l-GR" altLang="el-GR" sz="2600" b="1">
                  <a:latin typeface="Verdana" panose="020B0604030504040204" pitchFamily="34" charset="0"/>
                </a:rPr>
                <a:t>Περιεχόμενο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l-GR" sz="2600" b="1">
                  <a:latin typeface="Verdana" panose="020B0604030504040204" pitchFamily="34" charset="0"/>
                </a:rPr>
                <a:t>Content</a:t>
              </a:r>
              <a:endParaRPr lang="el-GR" altLang="el-GR" sz="2600" b="1">
                <a:latin typeface="Verdana" panose="020B0604030504040204" pitchFamily="34" charset="0"/>
              </a:endParaRPr>
            </a:p>
          </p:txBody>
        </p:sp>
        <p:sp>
          <p:nvSpPr>
            <p:cNvPr id="51209" name="Oval 7">
              <a:extLst>
                <a:ext uri="{FF2B5EF4-FFF2-40B4-BE49-F238E27FC236}">
                  <a16:creationId xmlns:a16="http://schemas.microsoft.com/office/drawing/2014/main" id="{FFE0916A-7EAD-456E-88C1-FAD541FBE8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1" y="2456"/>
              <a:ext cx="1700" cy="1700"/>
            </a:xfrm>
            <a:prstGeom prst="ellipse">
              <a:avLst/>
            </a:prstGeom>
            <a:solidFill>
              <a:srgbClr val="FFFF99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l-GR" altLang="el-GR" sz="2600" b="1">
                  <a:latin typeface="Verdana" panose="020B0604030504040204" pitchFamily="34" charset="0"/>
                </a:rPr>
                <a:t>Παιδαγωγική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l-GR" sz="2600" b="1">
                  <a:latin typeface="Verdana" panose="020B0604030504040204" pitchFamily="34" charset="0"/>
                </a:rPr>
                <a:t>Pedagogy</a:t>
              </a:r>
              <a:endParaRPr lang="el-GR" altLang="el-GR" sz="2600" b="1">
                <a:latin typeface="Verdana" panose="020B0604030504040204" pitchFamily="34" charset="0"/>
              </a:endParaRPr>
            </a:p>
          </p:txBody>
        </p:sp>
      </p:grpSp>
      <p:sp>
        <p:nvSpPr>
          <p:cNvPr id="48141" name="Text Box 13">
            <a:extLst>
              <a:ext uri="{FF2B5EF4-FFF2-40B4-BE49-F238E27FC236}">
                <a16:creationId xmlns:a16="http://schemas.microsoft.com/office/drawing/2014/main" id="{99DBAB92-F649-4BAE-9020-AFB2BEB3F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292600"/>
            <a:ext cx="49688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l-GR" sz="3600" b="1">
                <a:latin typeface="Arial Unicode MS" pitchFamily="34" charset="-128"/>
              </a:rPr>
              <a:t>Pedagogical Content Knowledge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 b="1">
                <a:latin typeface="Arial Unicode MS" pitchFamily="34" charset="-128"/>
              </a:rPr>
              <a:t>Παιδαγωγική Γνώση του Περιεχομένου</a:t>
            </a:r>
          </a:p>
        </p:txBody>
      </p:sp>
      <p:pic>
        <p:nvPicPr>
          <p:cNvPr id="51206" name="Picture 10">
            <a:extLst>
              <a:ext uri="{FF2B5EF4-FFF2-40B4-BE49-F238E27FC236}">
                <a16:creationId xmlns:a16="http://schemas.microsoft.com/office/drawing/2014/main" id="{073D240C-B239-422B-A95D-09E65BAC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1">
            <a:extLst>
              <a:ext uri="{FF2B5EF4-FFF2-40B4-BE49-F238E27FC236}">
                <a16:creationId xmlns:a16="http://schemas.microsoft.com/office/drawing/2014/main" id="{BB02A148-AC29-4A47-AC51-68B8FD0BA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1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493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L -0.06892 -2.4277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  <p:bldP spid="481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shulman">
            <a:extLst>
              <a:ext uri="{FF2B5EF4-FFF2-40B4-BE49-F238E27FC236}">
                <a16:creationId xmlns:a16="http://schemas.microsoft.com/office/drawing/2014/main" id="{ADEE1CE3-7263-4922-86F5-90202B32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25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>
            <a:extLst>
              <a:ext uri="{FF2B5EF4-FFF2-40B4-BE49-F238E27FC236}">
                <a16:creationId xmlns:a16="http://schemas.microsoft.com/office/drawing/2014/main" id="{8E73DA24-C3A5-43A0-B11C-091EBF7C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33600"/>
            <a:ext cx="44275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l-GR" sz="3400" b="1"/>
              <a:t>Pedagogical Content Knowledge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400" b="1"/>
              <a:t>Παιδαγωγική Γνώση του Περιεχομένου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166B4878-B2CD-470C-83D6-039EADDC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157788"/>
            <a:ext cx="46783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sz="3100" b="1"/>
              <a:t>Παρανοήσεις, συνδέ-σεις, γνώσεις, εναλ-λακτικές προσεγγίσεις</a:t>
            </a:r>
          </a:p>
        </p:txBody>
      </p:sp>
      <p:pic>
        <p:nvPicPr>
          <p:cNvPr id="53253" name="Picture 7">
            <a:extLst>
              <a:ext uri="{FF2B5EF4-FFF2-40B4-BE49-F238E27FC236}">
                <a16:creationId xmlns:a16="http://schemas.microsoft.com/office/drawing/2014/main" id="{F566148C-499A-4022-BC20-24EFF52D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>
            <a:extLst>
              <a:ext uri="{FF2B5EF4-FFF2-40B4-BE49-F238E27FC236}">
                <a16:creationId xmlns:a16="http://schemas.microsoft.com/office/drawing/2014/main" id="{F1C7B88B-22A5-47A7-9952-622737D4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AutoShape 9">
            <a:extLst>
              <a:ext uri="{FF2B5EF4-FFF2-40B4-BE49-F238E27FC236}">
                <a16:creationId xmlns:a16="http://schemas.microsoft.com/office/drawing/2014/main" id="{393A29BF-D47E-4971-823C-48CEEC37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33375"/>
            <a:ext cx="3529012" cy="2881313"/>
          </a:xfrm>
          <a:prstGeom prst="cloudCallout">
            <a:avLst>
              <a:gd name="adj1" fmla="val -39468"/>
              <a:gd name="adj2" fmla="val 8996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Σύγχρονες θεωρίες κατασκευής της γνώσης</a:t>
            </a:r>
          </a:p>
        </p:txBody>
      </p:sp>
    </p:spTree>
    <p:custDataLst>
      <p:tags r:id="rId1"/>
    </p:custDataLst>
  </p:cSld>
  <p:clrMapOvr>
    <a:masterClrMapping/>
  </p:clrMapOvr>
  <p:transition advTm="9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5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0C0C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5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5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27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6" grpId="0"/>
      <p:bldP spid="563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>
            <a:extLst>
              <a:ext uri="{FF2B5EF4-FFF2-40B4-BE49-F238E27FC236}">
                <a16:creationId xmlns:a16="http://schemas.microsoft.com/office/drawing/2014/main" id="{B7FED8F7-4975-435B-8C9D-2A2E63F18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213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400" b="1"/>
              <a:t>Οι πληροφορικοί…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300" b="1"/>
              <a:t>(οι εκπαιδευτικοί</a:t>
            </a:r>
            <a:r>
              <a:rPr lang="en-US" altLang="el-GR" sz="3300" b="1"/>
              <a:t>….</a:t>
            </a:r>
            <a:r>
              <a:rPr lang="el-GR" altLang="el-GR" sz="3300" b="1"/>
              <a:t>)</a:t>
            </a:r>
          </a:p>
        </p:txBody>
      </p:sp>
      <p:pic>
        <p:nvPicPr>
          <p:cNvPr id="55299" name="Picture 5">
            <a:extLst>
              <a:ext uri="{FF2B5EF4-FFF2-40B4-BE49-F238E27FC236}">
                <a16:creationId xmlns:a16="http://schemas.microsoft.com/office/drawing/2014/main" id="{6B8738B1-CF54-4D20-89A6-9F78EE2E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>
            <a:extLst>
              <a:ext uri="{FF2B5EF4-FFF2-40B4-BE49-F238E27FC236}">
                <a16:creationId xmlns:a16="http://schemas.microsoft.com/office/drawing/2014/main" id="{D94F0983-D81F-4185-A271-37670C94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328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>
            <a:extLst>
              <a:ext uri="{FF2B5EF4-FFF2-40B4-BE49-F238E27FC236}">
                <a16:creationId xmlns:a16="http://schemas.microsoft.com/office/drawing/2014/main" id="{333501E6-8828-4C28-ABA8-BE984A1C8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1450975"/>
            <a:ext cx="4572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 b="1"/>
              <a:t>δεν φτάνει μόνο να είναι γνώστες της Επιστήμης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 b="1"/>
              <a:t>που θα διδάξουν</a:t>
            </a:r>
          </a:p>
        </p:txBody>
      </p:sp>
      <p:pic>
        <p:nvPicPr>
          <p:cNvPr id="57347" name="Picture 5">
            <a:extLst>
              <a:ext uri="{FF2B5EF4-FFF2-40B4-BE49-F238E27FC236}">
                <a16:creationId xmlns:a16="http://schemas.microsoft.com/office/drawing/2014/main" id="{25642B03-636A-4DA9-9395-362D9222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>
            <a:extLst>
              <a:ext uri="{FF2B5EF4-FFF2-40B4-BE49-F238E27FC236}">
                <a16:creationId xmlns:a16="http://schemas.microsoft.com/office/drawing/2014/main" id="{7FEF7C38-B6A5-4CE8-B689-23755ED6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75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>
            <a:extLst>
              <a:ext uri="{FF2B5EF4-FFF2-40B4-BE49-F238E27FC236}">
                <a16:creationId xmlns:a16="http://schemas.microsoft.com/office/drawing/2014/main" id="{032779BC-5DF9-420A-A571-2CE35956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6">
            <a:extLst>
              <a:ext uri="{FF2B5EF4-FFF2-40B4-BE49-F238E27FC236}">
                <a16:creationId xmlns:a16="http://schemas.microsoft.com/office/drawing/2014/main" id="{C1FBDC92-B46B-4D27-94A1-1F58213C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>
            <a:extLst>
              <a:ext uri="{FF2B5EF4-FFF2-40B4-BE49-F238E27FC236}">
                <a16:creationId xmlns:a16="http://schemas.microsoft.com/office/drawing/2014/main" id="{6785C03D-E4F3-427F-8F55-FD47ACC5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Το ίδιο…</a:t>
            </a:r>
          </a:p>
        </p:txBody>
      </p:sp>
    </p:spTree>
  </p:cSld>
  <p:clrMapOvr>
    <a:masterClrMapping/>
  </p:clrMapOvr>
  <p:transition advTm="375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>
            <a:extLst>
              <a:ext uri="{FF2B5EF4-FFF2-40B4-BE49-F238E27FC236}">
                <a16:creationId xmlns:a16="http://schemas.microsoft.com/office/drawing/2014/main" id="{1FFF395C-3827-4C16-B21E-F97AB4B6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6">
            <a:extLst>
              <a:ext uri="{FF2B5EF4-FFF2-40B4-BE49-F238E27FC236}">
                <a16:creationId xmlns:a16="http://schemas.microsoft.com/office/drawing/2014/main" id="{65865B32-7B18-48B1-8A80-A115E849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>
            <a:extLst>
              <a:ext uri="{FF2B5EF4-FFF2-40B4-BE49-F238E27FC236}">
                <a16:creationId xmlns:a16="http://schemas.microsoft.com/office/drawing/2014/main" id="{039AF86E-4DF3-417B-BE4F-602D49F2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1450975"/>
            <a:ext cx="45370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Για έναν μαθηματικό</a:t>
            </a:r>
          </a:p>
        </p:txBody>
      </p:sp>
    </p:spTree>
  </p:cSld>
  <p:clrMapOvr>
    <a:masterClrMapping/>
  </p:clrMapOvr>
  <p:transition advTm="375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>
            <a:extLst>
              <a:ext uri="{FF2B5EF4-FFF2-40B4-BE49-F238E27FC236}">
                <a16:creationId xmlns:a16="http://schemas.microsoft.com/office/drawing/2014/main" id="{8D003031-B768-41B9-8CC5-C0DAADDC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6">
            <a:extLst>
              <a:ext uri="{FF2B5EF4-FFF2-40B4-BE49-F238E27FC236}">
                <a16:creationId xmlns:a16="http://schemas.microsoft.com/office/drawing/2014/main" id="{7BC6A9AD-18E8-4256-BC1C-F690A699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>
            <a:extLst>
              <a:ext uri="{FF2B5EF4-FFF2-40B4-BE49-F238E27FC236}">
                <a16:creationId xmlns:a16="http://schemas.microsoft.com/office/drawing/2014/main" id="{134FE65B-2F1A-439D-8263-258CB869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Για μία φιλόλογο</a:t>
            </a:r>
          </a:p>
        </p:txBody>
      </p:sp>
    </p:spTree>
  </p:cSld>
  <p:clrMapOvr>
    <a:masterClrMapping/>
  </p:clrMapOvr>
  <p:transition advTm="375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>
            <a:extLst>
              <a:ext uri="{FF2B5EF4-FFF2-40B4-BE49-F238E27FC236}">
                <a16:creationId xmlns:a16="http://schemas.microsoft.com/office/drawing/2014/main" id="{1ED793DD-2ED3-4AAD-B79C-703D026E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6">
            <a:extLst>
              <a:ext uri="{FF2B5EF4-FFF2-40B4-BE49-F238E27FC236}">
                <a16:creationId xmlns:a16="http://schemas.microsoft.com/office/drawing/2014/main" id="{C9E22E90-FCED-459F-8AAF-4468634B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EAC7E008-9995-4C60-A5CA-F4B23022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Για μία βιολόγο</a:t>
            </a:r>
          </a:p>
        </p:txBody>
      </p:sp>
    </p:spTree>
  </p:cSld>
  <p:clrMapOvr>
    <a:masterClrMapping/>
  </p:clrMapOvr>
  <p:transition advTm="375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>
            <a:extLst>
              <a:ext uri="{FF2B5EF4-FFF2-40B4-BE49-F238E27FC236}">
                <a16:creationId xmlns:a16="http://schemas.microsoft.com/office/drawing/2014/main" id="{0858BE3F-1BBE-4F08-993C-15172F79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6">
            <a:extLst>
              <a:ext uri="{FF2B5EF4-FFF2-40B4-BE49-F238E27FC236}">
                <a16:creationId xmlns:a16="http://schemas.microsoft.com/office/drawing/2014/main" id="{C51F3BD0-F31B-45A5-BF5C-7F6722E6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ED8D6398-5A2C-4B33-83E0-03E27066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ή για έναν θεολόγο</a:t>
            </a:r>
          </a:p>
        </p:txBody>
      </p:sp>
    </p:spTree>
  </p:cSld>
  <p:clrMapOvr>
    <a:masterClrMapping/>
  </p:clrMapOvr>
  <p:transition advTm="375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>
            <a:extLst>
              <a:ext uri="{FF2B5EF4-FFF2-40B4-BE49-F238E27FC236}">
                <a16:creationId xmlns:a16="http://schemas.microsoft.com/office/drawing/2014/main" id="{461E9A69-200F-4411-AC5C-DDA8A6BA0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1196975"/>
            <a:ext cx="4321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Όπου εγώ θα μιλάω σε αυτό το τμήμα των διαφανειών και στο αριστερό τμήμα μπορεί να εμφανίζονται χρήσιμα μηνύματα και πληροφορίες.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59FC328-4B10-4873-89CA-35ADFD87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>
            <a:extLst>
              <a:ext uri="{FF2B5EF4-FFF2-40B4-BE49-F238E27FC236}">
                <a16:creationId xmlns:a16="http://schemas.microsoft.com/office/drawing/2014/main" id="{2424911D-3077-452E-BB0C-9FF474C7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4">
            <a:extLst>
              <a:ext uri="{FF2B5EF4-FFF2-40B4-BE49-F238E27FC236}">
                <a16:creationId xmlns:a16="http://schemas.microsoft.com/office/drawing/2014/main" id="{2A4DAE36-0732-47B3-B73A-E26D00B8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4176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>
                <a:solidFill>
                  <a:schemeClr val="bg1"/>
                </a:solidFill>
              </a:rPr>
              <a:t>Έτσι αποφάσισα</a:t>
            </a:r>
            <a:r>
              <a:rPr lang="en-GB" altLang="el-GR" sz="3600">
                <a:solidFill>
                  <a:schemeClr val="bg1"/>
                </a:solidFill>
              </a:rPr>
              <a:t> </a:t>
            </a:r>
            <a:endParaRPr lang="el-GR" altLang="el-GR" sz="36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>
                <a:solidFill>
                  <a:schemeClr val="bg1"/>
                </a:solidFill>
              </a:rPr>
              <a:t>να ακολουθήσω</a:t>
            </a:r>
            <a:r>
              <a:rPr lang="en-GB" altLang="el-GR" sz="3600">
                <a:solidFill>
                  <a:schemeClr val="bg1"/>
                </a:solidFill>
              </a:rPr>
              <a:t> </a:t>
            </a:r>
            <a:endParaRPr lang="el-GR" altLang="el-GR" sz="36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600">
                <a:solidFill>
                  <a:schemeClr val="bg1"/>
                </a:solidFill>
              </a:rPr>
              <a:t>τη μέθοδο με τα παράθυρα </a:t>
            </a:r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>
            <a:extLst>
              <a:ext uri="{FF2B5EF4-FFF2-40B4-BE49-F238E27FC236}">
                <a16:creationId xmlns:a16="http://schemas.microsoft.com/office/drawing/2014/main" id="{3BD70185-66EC-42D7-AD7D-0BC898976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 b="1"/>
              <a:t>Η ποιότητα της διδασκαλίας</a:t>
            </a:r>
          </a:p>
        </p:txBody>
      </p:sp>
      <p:pic>
        <p:nvPicPr>
          <p:cNvPr id="63491" name="Picture 5">
            <a:extLst>
              <a:ext uri="{FF2B5EF4-FFF2-40B4-BE49-F238E27FC236}">
                <a16:creationId xmlns:a16="http://schemas.microsoft.com/office/drawing/2014/main" id="{073EF5AC-FE51-4795-8377-9A41B8F7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>
            <a:extLst>
              <a:ext uri="{FF2B5EF4-FFF2-40B4-BE49-F238E27FC236}">
                <a16:creationId xmlns:a16="http://schemas.microsoft.com/office/drawing/2014/main" id="{0396CE72-1ACD-4112-A144-01C8F260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62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>
            <a:extLst>
              <a:ext uri="{FF2B5EF4-FFF2-40B4-BE49-F238E27FC236}">
                <a16:creationId xmlns:a16="http://schemas.microsoft.com/office/drawing/2014/main" id="{2F016923-16BA-4485-B16C-C308DD74D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1450975"/>
            <a:ext cx="44640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l-GR" sz="3800" b="1"/>
              <a:t>…</a:t>
            </a:r>
            <a:r>
              <a:rPr lang="el-GR" altLang="el-GR" sz="3800" b="1"/>
              <a:t>είναι ο μετασχηματισμός της διδακτέας ύλης (του περιεχομένου)</a:t>
            </a:r>
          </a:p>
        </p:txBody>
      </p:sp>
      <p:pic>
        <p:nvPicPr>
          <p:cNvPr id="64515" name="Picture 5">
            <a:extLst>
              <a:ext uri="{FF2B5EF4-FFF2-40B4-BE49-F238E27FC236}">
                <a16:creationId xmlns:a16="http://schemas.microsoft.com/office/drawing/2014/main" id="{8AADBB37-6766-4993-9E8F-EFA38B1CF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>
            <a:extLst>
              <a:ext uri="{FF2B5EF4-FFF2-40B4-BE49-F238E27FC236}">
                <a16:creationId xmlns:a16="http://schemas.microsoft.com/office/drawing/2014/main" id="{9AC8978B-BFC6-4B29-80D4-401DA872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25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>
            <a:extLst>
              <a:ext uri="{FF2B5EF4-FFF2-40B4-BE49-F238E27FC236}">
                <a16:creationId xmlns:a16="http://schemas.microsoft.com/office/drawing/2014/main" id="{323C4BD1-7FDE-4649-BD50-730A9A709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2846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l-GR" sz="3800" b="1"/>
              <a:t>..</a:t>
            </a:r>
            <a:r>
              <a:rPr lang="el-GR" altLang="el-GR" sz="3800" b="1"/>
              <a:t>ώστε να διευκολυνθεί η μάθηση των μαθητών και των μαθητριών μας</a:t>
            </a: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id="{A886A576-8F1B-47F8-ABD5-30472C48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>
            <a:extLst>
              <a:ext uri="{FF2B5EF4-FFF2-40B4-BE49-F238E27FC236}">
                <a16:creationId xmlns:a16="http://schemas.microsoft.com/office/drawing/2014/main" id="{D07C4CC8-549C-490B-AA45-DDE671F7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64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>
            <a:extLst>
              <a:ext uri="{FF2B5EF4-FFF2-40B4-BE49-F238E27FC236}">
                <a16:creationId xmlns:a16="http://schemas.microsoft.com/office/drawing/2014/main" id="{4B4B0567-5052-4C20-8E5A-2136701F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 b="1"/>
              <a:t>Μεγάλη η συνεισφορά του </a:t>
            </a:r>
            <a:r>
              <a:rPr lang="en-GB" altLang="el-GR" sz="3800" b="1"/>
              <a:t>Shulman </a:t>
            </a:r>
            <a:r>
              <a:rPr lang="el-GR" altLang="el-GR" sz="3800" b="1"/>
              <a:t>για το </a:t>
            </a:r>
            <a:r>
              <a:rPr lang="en-GB" altLang="el-GR" sz="3800" b="1"/>
              <a:t>PCK</a:t>
            </a:r>
            <a:endParaRPr lang="el-GR" altLang="el-GR" sz="3800" b="1"/>
          </a:p>
        </p:txBody>
      </p:sp>
      <p:pic>
        <p:nvPicPr>
          <p:cNvPr id="66563" name="Picture 6">
            <a:extLst>
              <a:ext uri="{FF2B5EF4-FFF2-40B4-BE49-F238E27FC236}">
                <a16:creationId xmlns:a16="http://schemas.microsoft.com/office/drawing/2014/main" id="{C8BE5B92-F4B2-4E77-92F1-FE40044F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7">
            <a:extLst>
              <a:ext uri="{FF2B5EF4-FFF2-40B4-BE49-F238E27FC236}">
                <a16:creationId xmlns:a16="http://schemas.microsoft.com/office/drawing/2014/main" id="{9689920F-672E-41ED-BB0A-1475F0FA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AutoShape 5">
            <a:extLst>
              <a:ext uri="{FF2B5EF4-FFF2-40B4-BE49-F238E27FC236}">
                <a16:creationId xmlns:a16="http://schemas.microsoft.com/office/drawing/2014/main" id="{68E3AC74-5DE2-4539-BCE0-8A82C52D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4321175" cy="2376488"/>
          </a:xfrm>
          <a:prstGeom prst="cloudCallout">
            <a:avLst>
              <a:gd name="adj1" fmla="val -19806"/>
              <a:gd name="adj2" fmla="val 10269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Πού είναι η </a:t>
            </a:r>
            <a:r>
              <a:rPr lang="el-GR" altLang="el-GR" sz="3600" b="1"/>
              <a:t>τεχνολογία</a:t>
            </a:r>
            <a:r>
              <a:rPr lang="el-GR" altLang="el-GR" sz="2800" b="1"/>
              <a:t>;</a:t>
            </a:r>
            <a:endParaRPr lang="el-GR" altLang="el-GR" sz="4000"/>
          </a:p>
        </p:txBody>
      </p:sp>
    </p:spTree>
  </p:cSld>
  <p:clrMapOvr>
    <a:masterClrMapping/>
  </p:clrMapOvr>
  <p:transition advTm="10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Oval 4">
            <a:extLst>
              <a:ext uri="{FF2B5EF4-FFF2-40B4-BE49-F238E27FC236}">
                <a16:creationId xmlns:a16="http://schemas.microsoft.com/office/drawing/2014/main" id="{115D09E6-EFAD-4B57-907E-96A4FF5670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1500" y="2276475"/>
            <a:ext cx="2698750" cy="269875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Τεχνολογία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Technology</a:t>
            </a:r>
            <a:endParaRPr lang="el-GR" altLang="el-GR" sz="2600" b="1"/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067F1C98-AC9D-41AD-BB37-3548D8E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5230813"/>
            <a:ext cx="46783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l-GR" sz="2800" b="1"/>
              <a:t>Technological Knowledge</a:t>
            </a:r>
          </a:p>
          <a:p>
            <a:pPr algn="ctr" eaLnBrk="1" hangingPunct="1">
              <a:buFontTx/>
              <a:buNone/>
            </a:pPr>
            <a:r>
              <a:rPr lang="el-GR" altLang="el-GR" sz="2800" b="1"/>
              <a:t>Τεχνολογική Γνώση</a:t>
            </a:r>
          </a:p>
        </p:txBody>
      </p:sp>
      <p:pic>
        <p:nvPicPr>
          <p:cNvPr id="92164" name="Picture 7">
            <a:extLst>
              <a:ext uri="{FF2B5EF4-FFF2-40B4-BE49-F238E27FC236}">
                <a16:creationId xmlns:a16="http://schemas.microsoft.com/office/drawing/2014/main" id="{2B0A0F91-CC49-424B-A1BA-7CC9DEF3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8">
            <a:extLst>
              <a:ext uri="{FF2B5EF4-FFF2-40B4-BE49-F238E27FC236}">
                <a16:creationId xmlns:a16="http://schemas.microsoft.com/office/drawing/2014/main" id="{D136829F-4A4E-461E-8140-D4DDC641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AutoShape 6">
            <a:extLst>
              <a:ext uri="{FF2B5EF4-FFF2-40B4-BE49-F238E27FC236}">
                <a16:creationId xmlns:a16="http://schemas.microsoft.com/office/drawing/2014/main" id="{523FF66C-6361-46A7-9533-9101B152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08050"/>
            <a:ext cx="4105275" cy="2376488"/>
          </a:xfrm>
          <a:prstGeom prst="cloudCallout">
            <a:avLst>
              <a:gd name="adj1" fmla="val -26875"/>
              <a:gd name="adj2" fmla="val 978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Εννοείς τη χρήση του </a:t>
            </a:r>
            <a:r>
              <a:rPr lang="en-GB" altLang="el-GR" sz="2800" b="1"/>
              <a:t>PowerPoint…</a:t>
            </a:r>
            <a:r>
              <a:rPr lang="el-GR" altLang="el-GR" sz="2800" b="1"/>
              <a:t> Σωστά;</a:t>
            </a:r>
            <a:endParaRPr lang="el-GR" altLang="el-GR" sz="4000"/>
          </a:p>
        </p:txBody>
      </p:sp>
    </p:spTree>
    <p:custDataLst>
      <p:tags r:id="rId1"/>
    </p:custDataLst>
  </p:cSld>
  <p:clrMapOvr>
    <a:masterClrMapping/>
  </p:clrMapOvr>
  <p:transition advTm="14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4" grpId="0"/>
      <p:bldP spid="604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3">
            <a:extLst>
              <a:ext uri="{FF2B5EF4-FFF2-40B4-BE49-F238E27FC236}">
                <a16:creationId xmlns:a16="http://schemas.microsoft.com/office/drawing/2014/main" id="{FCFED725-CEDB-4A98-87A8-EA0D62BF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9" name="AutoShape 49">
            <a:extLst>
              <a:ext uri="{FF2B5EF4-FFF2-40B4-BE49-F238E27FC236}">
                <a16:creationId xmlns:a16="http://schemas.microsoft.com/office/drawing/2014/main" id="{2278C708-56B4-4493-9F1C-06538A59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716338"/>
            <a:ext cx="3276600" cy="1511300"/>
          </a:xfrm>
          <a:prstGeom prst="cloudCallout">
            <a:avLst>
              <a:gd name="adj1" fmla="val -65986"/>
              <a:gd name="adj2" fmla="val 10819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Ευχαριστώ</a:t>
            </a:r>
            <a:endParaRPr lang="el-GR" altLang="el-GR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/>
          </a:p>
        </p:txBody>
      </p:sp>
      <p:pic>
        <p:nvPicPr>
          <p:cNvPr id="94212" name="Picture 151">
            <a:extLst>
              <a:ext uri="{FF2B5EF4-FFF2-40B4-BE49-F238E27FC236}">
                <a16:creationId xmlns:a16="http://schemas.microsoft.com/office/drawing/2014/main" id="{759A252B-EE4B-4B37-BD26-CF108014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20">
            <a:extLst>
              <a:ext uri="{FF2B5EF4-FFF2-40B4-BE49-F238E27FC236}">
                <a16:creationId xmlns:a16="http://schemas.microsoft.com/office/drawing/2014/main" id="{71B23592-B2C3-412C-87FD-B954D17E6F0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8002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>
            <a:extLst>
              <a:ext uri="{FF2B5EF4-FFF2-40B4-BE49-F238E27FC236}">
                <a16:creationId xmlns:a16="http://schemas.microsoft.com/office/drawing/2014/main" id="{315DFB8A-BEB9-4734-8FA5-B2E02858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24400"/>
            <a:ext cx="1212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5" name="Picture 35">
            <a:extLst>
              <a:ext uri="{FF2B5EF4-FFF2-40B4-BE49-F238E27FC236}">
                <a16:creationId xmlns:a16="http://schemas.microsoft.com/office/drawing/2014/main" id="{FD325740-3CAE-4424-8548-6CA5D6FB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15398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7" name="Picture 37">
            <a:extLst>
              <a:ext uri="{FF2B5EF4-FFF2-40B4-BE49-F238E27FC236}">
                <a16:creationId xmlns:a16="http://schemas.microsoft.com/office/drawing/2014/main" id="{567BFCB0-B58B-4320-BB13-B4AD178D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37063"/>
            <a:ext cx="13144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9" name="Picture 39">
            <a:extLst>
              <a:ext uri="{FF2B5EF4-FFF2-40B4-BE49-F238E27FC236}">
                <a16:creationId xmlns:a16="http://schemas.microsoft.com/office/drawing/2014/main" id="{CEA96A6E-89B6-411E-80A0-54782B8A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61025"/>
            <a:ext cx="22621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0" name="Picture 40">
            <a:extLst>
              <a:ext uri="{FF2B5EF4-FFF2-40B4-BE49-F238E27FC236}">
                <a16:creationId xmlns:a16="http://schemas.microsoft.com/office/drawing/2014/main" id="{89C6FC8D-46E3-4391-A9D8-62BA6FC6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89363"/>
            <a:ext cx="1047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1" name="Picture 41">
            <a:extLst>
              <a:ext uri="{FF2B5EF4-FFF2-40B4-BE49-F238E27FC236}">
                <a16:creationId xmlns:a16="http://schemas.microsoft.com/office/drawing/2014/main" id="{27A9BC1F-6D16-4236-9C97-A05763D1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916113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7" name="Picture 57">
            <a:extLst>
              <a:ext uri="{FF2B5EF4-FFF2-40B4-BE49-F238E27FC236}">
                <a16:creationId xmlns:a16="http://schemas.microsoft.com/office/drawing/2014/main" id="{31B8F1C5-9DD3-441D-BFA6-025167D5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27263"/>
            <a:ext cx="16033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8" name="Picture 58">
            <a:extLst>
              <a:ext uri="{FF2B5EF4-FFF2-40B4-BE49-F238E27FC236}">
                <a16:creationId xmlns:a16="http://schemas.microsoft.com/office/drawing/2014/main" id="{F59D2F29-D195-44C9-B4F6-5C285611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4813"/>
            <a:ext cx="15668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9" name="Picture 59">
            <a:extLst>
              <a:ext uri="{FF2B5EF4-FFF2-40B4-BE49-F238E27FC236}">
                <a16:creationId xmlns:a16="http://schemas.microsoft.com/office/drawing/2014/main" id="{C177F5A0-BDBA-4279-A893-C697163B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00375"/>
            <a:ext cx="200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0" name="Picture 60">
            <a:extLst>
              <a:ext uri="{FF2B5EF4-FFF2-40B4-BE49-F238E27FC236}">
                <a16:creationId xmlns:a16="http://schemas.microsoft.com/office/drawing/2014/main" id="{2302C21C-82ED-40B5-BF76-621E796D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20780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1" name="Picture 31">
            <a:extLst>
              <a:ext uri="{FF2B5EF4-FFF2-40B4-BE49-F238E27FC236}">
                <a16:creationId xmlns:a16="http://schemas.microsoft.com/office/drawing/2014/main" id="{59C1CF3A-E1D1-4801-9FFD-1B0B9EA1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3325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1" name="Picture 61">
            <a:extLst>
              <a:ext uri="{FF2B5EF4-FFF2-40B4-BE49-F238E27FC236}">
                <a16:creationId xmlns:a16="http://schemas.microsoft.com/office/drawing/2014/main" id="{D6FBAA16-7FB1-4BD4-9730-73D68DD6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29797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2" name="Picture 62">
            <a:extLst>
              <a:ext uri="{FF2B5EF4-FFF2-40B4-BE49-F238E27FC236}">
                <a16:creationId xmlns:a16="http://schemas.microsoft.com/office/drawing/2014/main" id="{FC767999-8DE9-4690-9FF8-45C7B433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7097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3" name="Picture 63">
            <a:extLst>
              <a:ext uri="{FF2B5EF4-FFF2-40B4-BE49-F238E27FC236}">
                <a16:creationId xmlns:a16="http://schemas.microsoft.com/office/drawing/2014/main" id="{59AB0654-A93F-4D83-9C5F-87A21CE7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1497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5" name="Picture 65">
            <a:extLst>
              <a:ext uri="{FF2B5EF4-FFF2-40B4-BE49-F238E27FC236}">
                <a16:creationId xmlns:a16="http://schemas.microsoft.com/office/drawing/2014/main" id="{CF43F374-ED74-4A4A-B6B9-DB1DEF6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921375"/>
            <a:ext cx="2438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4" name="Picture 24">
            <a:extLst>
              <a:ext uri="{FF2B5EF4-FFF2-40B4-BE49-F238E27FC236}">
                <a16:creationId xmlns:a16="http://schemas.microsoft.com/office/drawing/2014/main" id="{E5E1AB54-DE1C-4530-9740-FA504D250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17713"/>
            <a:ext cx="146208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3" name="Picture 23">
            <a:extLst>
              <a:ext uri="{FF2B5EF4-FFF2-40B4-BE49-F238E27FC236}">
                <a16:creationId xmlns:a16="http://schemas.microsoft.com/office/drawing/2014/main" id="{380EE5A6-C481-4725-89C9-0393A550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15888"/>
            <a:ext cx="2466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4" name="Picture 64">
            <a:extLst>
              <a:ext uri="{FF2B5EF4-FFF2-40B4-BE49-F238E27FC236}">
                <a16:creationId xmlns:a16="http://schemas.microsoft.com/office/drawing/2014/main" id="{FB9F9E37-8FEF-4D7B-8A1B-5F1A2F10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19446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6" name="Picture 66">
            <a:extLst>
              <a:ext uri="{FF2B5EF4-FFF2-40B4-BE49-F238E27FC236}">
                <a16:creationId xmlns:a16="http://schemas.microsoft.com/office/drawing/2014/main" id="{E8D2CAE8-BCBE-49CC-9C8B-67B66243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4907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7" name="Picture 67">
            <a:extLst>
              <a:ext uri="{FF2B5EF4-FFF2-40B4-BE49-F238E27FC236}">
                <a16:creationId xmlns:a16="http://schemas.microsoft.com/office/drawing/2014/main" id="{8E216727-5893-4F0A-9DB1-6FE93468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00313"/>
            <a:ext cx="2466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8" name="Picture 68">
            <a:extLst>
              <a:ext uri="{FF2B5EF4-FFF2-40B4-BE49-F238E27FC236}">
                <a16:creationId xmlns:a16="http://schemas.microsoft.com/office/drawing/2014/main" id="{90F99BC4-AF9D-4233-B5EE-5009595B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26273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9" name="Picture 69">
            <a:extLst>
              <a:ext uri="{FF2B5EF4-FFF2-40B4-BE49-F238E27FC236}">
                <a16:creationId xmlns:a16="http://schemas.microsoft.com/office/drawing/2014/main" id="{4B338532-88D9-4B82-90AE-9E18165F9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661025"/>
            <a:ext cx="20875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5" name="Picture 45">
            <a:extLst>
              <a:ext uri="{FF2B5EF4-FFF2-40B4-BE49-F238E27FC236}">
                <a16:creationId xmlns:a16="http://schemas.microsoft.com/office/drawing/2014/main" id="{1A3F8C41-417E-4C92-8730-E8797C7D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981075"/>
            <a:ext cx="8667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0" name="Picture 70">
            <a:extLst>
              <a:ext uri="{FF2B5EF4-FFF2-40B4-BE49-F238E27FC236}">
                <a16:creationId xmlns:a16="http://schemas.microsoft.com/office/drawing/2014/main" id="{18745874-1F2D-4154-8DFB-75C52F57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4292600"/>
            <a:ext cx="1090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1" name="Picture 71">
            <a:extLst>
              <a:ext uri="{FF2B5EF4-FFF2-40B4-BE49-F238E27FC236}">
                <a16:creationId xmlns:a16="http://schemas.microsoft.com/office/drawing/2014/main" id="{7AFD7196-8B2D-4569-A86F-01DCEE17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22479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6" name="Picture 26">
            <a:extLst>
              <a:ext uri="{FF2B5EF4-FFF2-40B4-BE49-F238E27FC236}">
                <a16:creationId xmlns:a16="http://schemas.microsoft.com/office/drawing/2014/main" id="{72CF8109-416E-45B9-A13D-40FE6624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2066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4" name="Picture 44">
            <a:extLst>
              <a:ext uri="{FF2B5EF4-FFF2-40B4-BE49-F238E27FC236}">
                <a16:creationId xmlns:a16="http://schemas.microsoft.com/office/drawing/2014/main" id="{28B2522C-0995-40BD-965E-820B72AF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0713"/>
            <a:ext cx="1219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0" name="Picture 30">
            <a:extLst>
              <a:ext uri="{FF2B5EF4-FFF2-40B4-BE49-F238E27FC236}">
                <a16:creationId xmlns:a16="http://schemas.microsoft.com/office/drawing/2014/main" id="{04201F18-55C6-439D-8173-0C711EA3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238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9" name="Picture 29">
            <a:extLst>
              <a:ext uri="{FF2B5EF4-FFF2-40B4-BE49-F238E27FC236}">
                <a16:creationId xmlns:a16="http://schemas.microsoft.com/office/drawing/2014/main" id="{812BBC81-F134-40DC-9506-548A047C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981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5" name="Picture 55">
            <a:extLst>
              <a:ext uri="{FF2B5EF4-FFF2-40B4-BE49-F238E27FC236}">
                <a16:creationId xmlns:a16="http://schemas.microsoft.com/office/drawing/2014/main" id="{B2028B3C-B4FA-439B-9E57-BEA09C6D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49588"/>
            <a:ext cx="20399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3" name="Picture 33">
            <a:extLst>
              <a:ext uri="{FF2B5EF4-FFF2-40B4-BE49-F238E27FC236}">
                <a16:creationId xmlns:a16="http://schemas.microsoft.com/office/drawing/2014/main" id="{72917946-9730-4430-926E-533323DF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163"/>
            <a:ext cx="15128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2" name="Picture 72">
            <a:extLst>
              <a:ext uri="{FF2B5EF4-FFF2-40B4-BE49-F238E27FC236}">
                <a16:creationId xmlns:a16="http://schemas.microsoft.com/office/drawing/2014/main" id="{85F68C28-762E-44FA-A634-7D1FC5B5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19192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4" name="Picture 34">
            <a:extLst>
              <a:ext uri="{FF2B5EF4-FFF2-40B4-BE49-F238E27FC236}">
                <a16:creationId xmlns:a16="http://schemas.microsoft.com/office/drawing/2014/main" id="{28EFD9E1-5B70-4E96-BDE4-C8CAD4A9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7432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3" name="Picture 73">
            <a:extLst>
              <a:ext uri="{FF2B5EF4-FFF2-40B4-BE49-F238E27FC236}">
                <a16:creationId xmlns:a16="http://schemas.microsoft.com/office/drawing/2014/main" id="{E76C0CAE-03E7-4E8A-9265-07CE19FA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2244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8" name="Picture 38">
            <a:extLst>
              <a:ext uri="{FF2B5EF4-FFF2-40B4-BE49-F238E27FC236}">
                <a16:creationId xmlns:a16="http://schemas.microsoft.com/office/drawing/2014/main" id="{D77C7408-FE6F-46A9-B429-9C82A68F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1549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7" name="Picture 27">
            <a:extLst>
              <a:ext uri="{FF2B5EF4-FFF2-40B4-BE49-F238E27FC236}">
                <a16:creationId xmlns:a16="http://schemas.microsoft.com/office/drawing/2014/main" id="{0C7C2337-A11E-448B-A470-5B413A18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60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4" name="Picture 74">
            <a:extLst>
              <a:ext uri="{FF2B5EF4-FFF2-40B4-BE49-F238E27FC236}">
                <a16:creationId xmlns:a16="http://schemas.microsoft.com/office/drawing/2014/main" id="{B4A3496B-6BB0-4990-97CA-834AFB69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20713"/>
            <a:ext cx="1981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5" name="Picture 75">
            <a:extLst>
              <a:ext uri="{FF2B5EF4-FFF2-40B4-BE49-F238E27FC236}">
                <a16:creationId xmlns:a16="http://schemas.microsoft.com/office/drawing/2014/main" id="{01DD6DB0-2B76-413B-A557-66BDCAC5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16338"/>
            <a:ext cx="1933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1" name="Picture 51">
            <a:extLst>
              <a:ext uri="{FF2B5EF4-FFF2-40B4-BE49-F238E27FC236}">
                <a16:creationId xmlns:a16="http://schemas.microsoft.com/office/drawing/2014/main" id="{8F202A7D-21C7-4557-B311-D9D3AF3C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107113"/>
            <a:ext cx="19256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6" name="Picture 76">
            <a:extLst>
              <a:ext uri="{FF2B5EF4-FFF2-40B4-BE49-F238E27FC236}">
                <a16:creationId xmlns:a16="http://schemas.microsoft.com/office/drawing/2014/main" id="{18F19C04-D985-4D8E-A6CA-02241748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29225"/>
            <a:ext cx="768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8" name="Picture 78">
            <a:extLst>
              <a:ext uri="{FF2B5EF4-FFF2-40B4-BE49-F238E27FC236}">
                <a16:creationId xmlns:a16="http://schemas.microsoft.com/office/drawing/2014/main" id="{3DFD4079-F5C7-41A7-98D4-4F2B7812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20975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5" name="Picture 25">
            <a:extLst>
              <a:ext uri="{FF2B5EF4-FFF2-40B4-BE49-F238E27FC236}">
                <a16:creationId xmlns:a16="http://schemas.microsoft.com/office/drawing/2014/main" id="{01F086F2-9DDE-4045-AD05-A5BCC304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13462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0" name="Picture 80">
            <a:extLst>
              <a:ext uri="{FF2B5EF4-FFF2-40B4-BE49-F238E27FC236}">
                <a16:creationId xmlns:a16="http://schemas.microsoft.com/office/drawing/2014/main" id="{F3784BBE-3219-4C4C-84BC-7D2D2C82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371600"/>
            <a:ext cx="12938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1" name="Picture 81">
            <a:extLst>
              <a:ext uri="{FF2B5EF4-FFF2-40B4-BE49-F238E27FC236}">
                <a16:creationId xmlns:a16="http://schemas.microsoft.com/office/drawing/2014/main" id="{3B8D62B2-C23B-4324-9019-49ED7A20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15128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2" name="Picture 82">
            <a:extLst>
              <a:ext uri="{FF2B5EF4-FFF2-40B4-BE49-F238E27FC236}">
                <a16:creationId xmlns:a16="http://schemas.microsoft.com/office/drawing/2014/main" id="{33C9546A-8F6E-4D83-8D6A-FF059582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91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3" name="Picture 83">
            <a:extLst>
              <a:ext uri="{FF2B5EF4-FFF2-40B4-BE49-F238E27FC236}">
                <a16:creationId xmlns:a16="http://schemas.microsoft.com/office/drawing/2014/main" id="{11017EC9-9E51-4684-A40D-AD8DFF81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16563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8" name="AutoShape 48">
            <a:extLst>
              <a:ext uri="{FF2B5EF4-FFF2-40B4-BE49-F238E27FC236}">
                <a16:creationId xmlns:a16="http://schemas.microsoft.com/office/drawing/2014/main" id="{58C6C975-FD85-4FA7-A216-5BB315FC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4787900" cy="2879725"/>
          </a:xfrm>
          <a:prstGeom prst="cloudCallout">
            <a:avLst>
              <a:gd name="adj1" fmla="val -44662"/>
              <a:gd name="adj2" fmla="val 8610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Πάρα πολλά!!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Οι εκπαιδευτικοί δεν μπορούν να τα χρησιμοποιούν όλα </a:t>
            </a:r>
            <a:endParaRPr lang="el-GR" altLang="el-GR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/>
          </a:p>
        </p:txBody>
      </p:sp>
      <p:pic>
        <p:nvPicPr>
          <p:cNvPr id="47158" name="Picture 54" descr="http://blog.rivaliq.com/wp-content/uploads/2014/04/Instagram-Logo-004.png">
            <a:extLst>
              <a:ext uri="{FF2B5EF4-FFF2-40B4-BE49-F238E27FC236}">
                <a16:creationId xmlns:a16="http://schemas.microsoft.com/office/drawing/2014/main" id="{AC5AB9A8-04A7-4BB7-91A2-BF5CB4D0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92600"/>
            <a:ext cx="2292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60" name="Picture 56" descr="http://blog.scoop.it/wp-uploads/2013/10/logo_scoopit_bg-white.png">
            <a:extLst>
              <a:ext uri="{FF2B5EF4-FFF2-40B4-BE49-F238E27FC236}">
                <a16:creationId xmlns:a16="http://schemas.microsoft.com/office/drawing/2014/main" id="{2AC0AA36-A8B6-4240-ADAD-2E4A44B6F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103938"/>
            <a:ext cx="20875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8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199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899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598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898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198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498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1697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896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196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296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6396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7496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8496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9496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496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1496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2496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3496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4496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496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6496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7496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8496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9496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496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1496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2296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3096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3896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4796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596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6396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7096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7796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8496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9196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9896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596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1096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9" grpId="0" animBg="1" autoUpdateAnimBg="0"/>
      <p:bldP spid="61488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>
            <a:extLst>
              <a:ext uri="{FF2B5EF4-FFF2-40B4-BE49-F238E27FC236}">
                <a16:creationId xmlns:a16="http://schemas.microsoft.com/office/drawing/2014/main" id="{B4EFE7F2-DBEE-4E1F-B824-E28749880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… και μαντέψτε οι ψηφιακές τεχνολογίες είναι πολύπλοκες</a:t>
            </a:r>
          </a:p>
        </p:txBody>
      </p:sp>
      <p:pic>
        <p:nvPicPr>
          <p:cNvPr id="96259" name="Picture 5">
            <a:extLst>
              <a:ext uri="{FF2B5EF4-FFF2-40B4-BE49-F238E27FC236}">
                <a16:creationId xmlns:a16="http://schemas.microsoft.com/office/drawing/2014/main" id="{6CD52EC4-AF42-4043-91E5-3D7261A3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6">
            <a:extLst>
              <a:ext uri="{FF2B5EF4-FFF2-40B4-BE49-F238E27FC236}">
                <a16:creationId xmlns:a16="http://schemas.microsoft.com/office/drawing/2014/main" id="{867DA6FF-C7D2-4AF8-A449-4F68FD5B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297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5">
            <a:extLst>
              <a:ext uri="{FF2B5EF4-FFF2-40B4-BE49-F238E27FC236}">
                <a16:creationId xmlns:a16="http://schemas.microsoft.com/office/drawing/2014/main" id="{0FC7C698-A241-4B5A-B3A5-895EC877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>
            <a:extLst>
              <a:ext uri="{FF2B5EF4-FFF2-40B4-BE49-F238E27FC236}">
                <a16:creationId xmlns:a16="http://schemas.microsoft.com/office/drawing/2014/main" id="{D7521F72-0866-4C48-B736-0258764D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25538"/>
            <a:ext cx="4572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3800" b="1" dirty="0">
                <a:latin typeface="Arial" charset="0"/>
                <a:cs typeface="Arial" charset="0"/>
              </a:rPr>
              <a:t>Παραδείγματα</a:t>
            </a:r>
            <a:endParaRPr lang="en-US" sz="3800" b="1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l-GR" sz="3800" b="1" dirty="0">
              <a:latin typeface="Arial" charset="0"/>
              <a:cs typeface="Arial" charset="0"/>
            </a:endParaRPr>
          </a:p>
          <a:p>
            <a:pPr marL="265113" indent="-265113" eaLnBrk="1" hangingPunct="1">
              <a:buFontTx/>
              <a:buChar char="•"/>
              <a:defRPr/>
            </a:pPr>
            <a:r>
              <a:rPr lang="el-GR" sz="3800" dirty="0">
                <a:latin typeface="Arial" charset="0"/>
                <a:cs typeface="Arial" charset="0"/>
              </a:rPr>
              <a:t>Ασταθή λογισμικά</a:t>
            </a:r>
          </a:p>
          <a:p>
            <a:pPr marL="265113" indent="-265113" eaLnBrk="1" hangingPunct="1">
              <a:buFontTx/>
              <a:buChar char="•"/>
              <a:defRPr/>
            </a:pPr>
            <a:r>
              <a:rPr lang="el-GR" sz="3800" dirty="0">
                <a:latin typeface="Arial" charset="0"/>
                <a:cs typeface="Arial" charset="0"/>
              </a:rPr>
              <a:t>Διαφορετικές </a:t>
            </a:r>
            <a:r>
              <a:rPr lang="el-GR" sz="3800" dirty="0" err="1">
                <a:latin typeface="Arial" charset="0"/>
                <a:cs typeface="Arial" charset="0"/>
              </a:rPr>
              <a:t>εκδό</a:t>
            </a:r>
            <a:r>
              <a:rPr lang="el-GR" sz="3800" dirty="0">
                <a:latin typeface="Arial" charset="0"/>
                <a:cs typeface="Arial" charset="0"/>
              </a:rPr>
              <a:t>-σεις λογισμικού</a:t>
            </a:r>
          </a:p>
          <a:p>
            <a:pPr marL="265113" indent="-265113" eaLnBrk="1" hangingPunct="1">
              <a:buFontTx/>
              <a:buChar char="•"/>
              <a:defRPr/>
            </a:pPr>
            <a:r>
              <a:rPr lang="el-GR" sz="3800" dirty="0">
                <a:latin typeface="Arial" charset="0"/>
                <a:cs typeface="Arial" charset="0"/>
              </a:rPr>
              <a:t>Μη δυνατότητα διερεύνησης υλικού και λογισμικού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47229D15-92DB-4FD6-96C7-CD2392832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4033837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>
            <a:extLst>
              <a:ext uri="{FF2B5EF4-FFF2-40B4-BE49-F238E27FC236}">
                <a16:creationId xmlns:a16="http://schemas.microsoft.com/office/drawing/2014/main" id="{E80D375D-BFD1-421F-9821-8F3771CB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0">
            <a:extLst>
              <a:ext uri="{FF2B5EF4-FFF2-40B4-BE49-F238E27FC236}">
                <a16:creationId xmlns:a16="http://schemas.microsoft.com/office/drawing/2014/main" id="{8152128D-6995-4345-931B-46995ECA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1435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1">
            <a:extLst>
              <a:ext uri="{FF2B5EF4-FFF2-40B4-BE49-F238E27FC236}">
                <a16:creationId xmlns:a16="http://schemas.microsoft.com/office/drawing/2014/main" id="{B14FBC70-9D4C-47A1-A9EE-3ED5E5B5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241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2">
            <a:extLst>
              <a:ext uri="{FF2B5EF4-FFF2-40B4-BE49-F238E27FC236}">
                <a16:creationId xmlns:a16="http://schemas.microsoft.com/office/drawing/2014/main" id="{87930B21-ECB3-4238-B4AF-ACDCC65A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13">
            <a:extLst>
              <a:ext uri="{FF2B5EF4-FFF2-40B4-BE49-F238E27FC236}">
                <a16:creationId xmlns:a16="http://schemas.microsoft.com/office/drawing/2014/main" id="{43D5B723-4D62-4593-AEF9-C5D687B2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>
            <a:extLst>
              <a:ext uri="{FF2B5EF4-FFF2-40B4-BE49-F238E27FC236}">
                <a16:creationId xmlns:a16="http://schemas.microsoft.com/office/drawing/2014/main" id="{DDC5628B-724D-46FD-874B-199FDF73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>
            <a:extLst>
              <a:ext uri="{FF2B5EF4-FFF2-40B4-BE49-F238E27FC236}">
                <a16:creationId xmlns:a16="http://schemas.microsoft.com/office/drawing/2014/main" id="{07D84A26-EB30-4984-99CF-EDD72A2F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15">
            <a:extLst>
              <a:ext uri="{FF2B5EF4-FFF2-40B4-BE49-F238E27FC236}">
                <a16:creationId xmlns:a16="http://schemas.microsoft.com/office/drawing/2014/main" id="{BFE9941E-69BA-4085-843E-FC61DD57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>
            <a:extLst>
              <a:ext uri="{FF2B5EF4-FFF2-40B4-BE49-F238E27FC236}">
                <a16:creationId xmlns:a16="http://schemas.microsoft.com/office/drawing/2014/main" id="{27D795D2-40E5-4941-B613-62B4A000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28797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6">
            <a:extLst>
              <a:ext uri="{FF2B5EF4-FFF2-40B4-BE49-F238E27FC236}">
                <a16:creationId xmlns:a16="http://schemas.microsoft.com/office/drawing/2014/main" id="{308EC561-9793-4631-8853-B34182E3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6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>
            <a:extLst>
              <a:ext uri="{FF2B5EF4-FFF2-40B4-BE49-F238E27FC236}">
                <a16:creationId xmlns:a16="http://schemas.microsoft.com/office/drawing/2014/main" id="{DA5A6781-3112-47C8-B91A-0A67683D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Παρόλα αυτά…</a:t>
            </a:r>
          </a:p>
        </p:txBody>
      </p:sp>
      <p:pic>
        <p:nvPicPr>
          <p:cNvPr id="98307" name="Picture 5">
            <a:extLst>
              <a:ext uri="{FF2B5EF4-FFF2-40B4-BE49-F238E27FC236}">
                <a16:creationId xmlns:a16="http://schemas.microsoft.com/office/drawing/2014/main" id="{72E59AF9-5382-423C-8B9B-B02D508F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6">
            <a:extLst>
              <a:ext uri="{FF2B5EF4-FFF2-40B4-BE49-F238E27FC236}">
                <a16:creationId xmlns:a16="http://schemas.microsoft.com/office/drawing/2014/main" id="{2C525F23-E33D-42E1-8818-B79EF14A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89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>
            <a:extLst>
              <a:ext uri="{FF2B5EF4-FFF2-40B4-BE49-F238E27FC236}">
                <a16:creationId xmlns:a16="http://schemas.microsoft.com/office/drawing/2014/main" id="{1A5B739A-84E3-4A78-8F21-C927027E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484313"/>
            <a:ext cx="40687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Οι         αλλάζουν τα πάντα!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77089031-EA2C-467C-AF54-3F0878EFA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477963"/>
            <a:ext cx="12239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ΤΠΕ</a:t>
            </a:r>
          </a:p>
        </p:txBody>
      </p:sp>
      <p:pic>
        <p:nvPicPr>
          <p:cNvPr id="99332" name="Picture 6">
            <a:extLst>
              <a:ext uri="{FF2B5EF4-FFF2-40B4-BE49-F238E27FC236}">
                <a16:creationId xmlns:a16="http://schemas.microsoft.com/office/drawing/2014/main" id="{B7249F7E-7B62-4DC0-92A6-1F551BF9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7">
            <a:extLst>
              <a:ext uri="{FF2B5EF4-FFF2-40B4-BE49-F238E27FC236}">
                <a16:creationId xmlns:a16="http://schemas.microsoft.com/office/drawing/2014/main" id="{4959526B-CFE6-4302-97AB-5A1E1983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2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8F0611BA-1D25-4A94-A889-6F262BA6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28466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Το κέρδος μας είναι ότι θα κάνω μία παρουσίαση που περιλαμβάνει </a:t>
            </a:r>
          </a:p>
        </p:txBody>
      </p:sp>
      <p:pic>
        <p:nvPicPr>
          <p:cNvPr id="7171" name="Picture 10">
            <a:extLst>
              <a:ext uri="{FF2B5EF4-FFF2-40B4-BE49-F238E27FC236}">
                <a16:creationId xmlns:a16="http://schemas.microsoft.com/office/drawing/2014/main" id="{36ED9009-3621-41C9-903A-FED9A08B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>
            <a:extLst>
              <a:ext uri="{FF2B5EF4-FFF2-40B4-BE49-F238E27FC236}">
                <a16:creationId xmlns:a16="http://schemas.microsoft.com/office/drawing/2014/main" id="{76B2FC25-6173-4290-8D6C-579F764D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A7FB2CBB-3435-4231-A653-464A8DFB6EF3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4924425" cy="1887538"/>
            <a:chOff x="0" y="1253"/>
            <a:chExt cx="3102" cy="1189"/>
          </a:xfrm>
        </p:grpSpPr>
        <p:pic>
          <p:nvPicPr>
            <p:cNvPr id="7176" name="Picture 9" descr="door">
              <a:extLst>
                <a:ext uri="{FF2B5EF4-FFF2-40B4-BE49-F238E27FC236}">
                  <a16:creationId xmlns:a16="http://schemas.microsoft.com/office/drawing/2014/main" id="{7CB14AC3-A91B-4A76-BD22-A506CBC6A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3"/>
              <a:ext cx="816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10">
              <a:extLst>
                <a:ext uri="{FF2B5EF4-FFF2-40B4-BE49-F238E27FC236}">
                  <a16:creationId xmlns:a16="http://schemas.microsoft.com/office/drawing/2014/main" id="{31E0953E-229E-462A-92FA-C0F63A671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" y="1570"/>
              <a:ext cx="23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>
                  <a:solidFill>
                    <a:srgbClr val="FF0000"/>
                  </a:solidFill>
                </a:rPr>
                <a:t>Δύο ομιλίες</a:t>
              </a:r>
            </a:p>
          </p:txBody>
        </p:sp>
      </p:grpSp>
      <p:sp>
        <p:nvSpPr>
          <p:cNvPr id="12295" name="Text Box 7">
            <a:extLst>
              <a:ext uri="{FF2B5EF4-FFF2-40B4-BE49-F238E27FC236}">
                <a16:creationId xmlns:a16="http://schemas.microsoft.com/office/drawing/2014/main" id="{0E0C6A45-0EE8-4E2C-91D5-AE3B7041A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2565400"/>
            <a:ext cx="3744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3600">
                <a:solidFill>
                  <a:srgbClr val="FF0000"/>
                </a:solidFill>
              </a:rPr>
              <a:t>Δύο ομιλίες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4F6164C0-060D-4BB0-A0F6-AC508CB50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03550" y="2420938"/>
            <a:ext cx="3600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</a:rPr>
              <a:t>Απομακρύνσου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</a:rPr>
              <a:t>από τον χώρο μου</a:t>
            </a:r>
          </a:p>
        </p:txBody>
      </p:sp>
    </p:spTree>
    <p:custDataLst>
      <p:tags r:id="rId1"/>
    </p:custDataLst>
  </p:cSld>
  <p:clrMapOvr>
    <a:masterClrMapping/>
  </p:clrMapOvr>
  <p:transition advTm="11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36458 -0.0011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763E-6 L 0.32153 -0.0030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5" grpId="0"/>
      <p:bldP spid="12295" grpId="1"/>
      <p:bldP spid="122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val 4">
            <a:extLst>
              <a:ext uri="{FF2B5EF4-FFF2-40B4-BE49-F238E27FC236}">
                <a16:creationId xmlns:a16="http://schemas.microsoft.com/office/drawing/2014/main" id="{303E98AD-93C7-403A-B94A-D1069B5461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6100" y="620713"/>
            <a:ext cx="2160588" cy="2160587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Παιδαγωγική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Pedagogy</a:t>
            </a:r>
            <a:endParaRPr lang="el-GR" altLang="el-GR" sz="2600" b="1"/>
          </a:p>
        </p:txBody>
      </p:sp>
      <p:sp>
        <p:nvSpPr>
          <p:cNvPr id="100355" name="Oval 5">
            <a:extLst>
              <a:ext uri="{FF2B5EF4-FFF2-40B4-BE49-F238E27FC236}">
                <a16:creationId xmlns:a16="http://schemas.microsoft.com/office/drawing/2014/main" id="{88E87E3A-DB6B-49A4-8C68-4D43725D7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789238"/>
            <a:ext cx="2159000" cy="21590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Τεχνολογία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Technology</a:t>
            </a:r>
            <a:endParaRPr lang="el-GR" altLang="el-GR" sz="2600" b="1"/>
          </a:p>
        </p:txBody>
      </p:sp>
      <p:sp>
        <p:nvSpPr>
          <p:cNvPr id="100356" name="Oval 6">
            <a:extLst>
              <a:ext uri="{FF2B5EF4-FFF2-40B4-BE49-F238E27FC236}">
                <a16:creationId xmlns:a16="http://schemas.microsoft.com/office/drawing/2014/main" id="{92F82585-BA5F-4EB0-9E94-8E1547477A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2588" y="620713"/>
            <a:ext cx="2159000" cy="21590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Περιεχόμενο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Content</a:t>
            </a:r>
            <a:endParaRPr lang="el-GR" altLang="el-GR" sz="2600" b="1"/>
          </a:p>
        </p:txBody>
      </p:sp>
      <p:pic>
        <p:nvPicPr>
          <p:cNvPr id="100357" name="Picture 14">
            <a:extLst>
              <a:ext uri="{FF2B5EF4-FFF2-40B4-BE49-F238E27FC236}">
                <a16:creationId xmlns:a16="http://schemas.microsoft.com/office/drawing/2014/main" id="{4D47BD6F-8103-4D90-9423-42AACCAE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15">
            <a:extLst>
              <a:ext uri="{FF2B5EF4-FFF2-40B4-BE49-F238E27FC236}">
                <a16:creationId xmlns:a16="http://schemas.microsoft.com/office/drawing/2014/main" id="{DD584735-D3DF-469B-A071-04C5D070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10">
            <a:extLst>
              <a:ext uri="{FF2B5EF4-FFF2-40B4-BE49-F238E27FC236}">
                <a16:creationId xmlns:a16="http://schemas.microsoft.com/office/drawing/2014/main" id="{CDAAF23A-FB16-49D8-97E3-60F96478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11">
            <a:extLst>
              <a:ext uri="{FF2B5EF4-FFF2-40B4-BE49-F238E27FC236}">
                <a16:creationId xmlns:a16="http://schemas.microsoft.com/office/drawing/2014/main" id="{0DC42091-6077-492A-A707-4ACF6CA4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19">
            <a:extLst>
              <a:ext uri="{FF2B5EF4-FFF2-40B4-BE49-F238E27FC236}">
                <a16:creationId xmlns:a16="http://schemas.microsoft.com/office/drawing/2014/main" id="{733F3D45-78D4-49BA-A5F8-B4AB5794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04813"/>
            <a:ext cx="37750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984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Oval 5">
            <a:extLst>
              <a:ext uri="{FF2B5EF4-FFF2-40B4-BE49-F238E27FC236}">
                <a16:creationId xmlns:a16="http://schemas.microsoft.com/office/drawing/2014/main" id="{EED739C4-4989-42AB-B7DB-790568F07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44450"/>
            <a:ext cx="2160588" cy="2160588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Παιδαγωγική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Pedagogy</a:t>
            </a:r>
            <a:endParaRPr lang="el-GR" altLang="el-GR" sz="2600" b="1"/>
          </a:p>
        </p:txBody>
      </p:sp>
      <p:sp>
        <p:nvSpPr>
          <p:cNvPr id="68614" name="Oval 6">
            <a:extLst>
              <a:ext uri="{FF2B5EF4-FFF2-40B4-BE49-F238E27FC236}">
                <a16:creationId xmlns:a16="http://schemas.microsoft.com/office/drawing/2014/main" id="{DF0CC94C-396B-476F-8458-B5809EA5A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88013" y="2097088"/>
            <a:ext cx="2159000" cy="21590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Τεχνολογία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Technology</a:t>
            </a:r>
            <a:endParaRPr lang="el-GR" altLang="el-GR" sz="2600" b="1"/>
          </a:p>
        </p:txBody>
      </p:sp>
      <p:sp>
        <p:nvSpPr>
          <p:cNvPr id="68615" name="Oval 7">
            <a:extLst>
              <a:ext uri="{FF2B5EF4-FFF2-40B4-BE49-F238E27FC236}">
                <a16:creationId xmlns:a16="http://schemas.microsoft.com/office/drawing/2014/main" id="{14505564-266D-41B1-B465-FE11C4F5B3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2588" y="0"/>
            <a:ext cx="2159000" cy="21590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Περιεχόμενο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Content</a:t>
            </a:r>
            <a:endParaRPr lang="el-GR" altLang="el-GR" sz="2600" b="1"/>
          </a:p>
        </p:txBody>
      </p:sp>
      <p:sp>
        <p:nvSpPr>
          <p:cNvPr id="68616" name="Oval 8">
            <a:extLst>
              <a:ext uri="{FF2B5EF4-FFF2-40B4-BE49-F238E27FC236}">
                <a16:creationId xmlns:a16="http://schemas.microsoft.com/office/drawing/2014/main" id="{8FECFA79-29D9-4108-9E5E-7333BF0FD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4275" y="1944688"/>
            <a:ext cx="2159000" cy="21590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Τεχνολογία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Technology</a:t>
            </a:r>
            <a:endParaRPr lang="el-GR" altLang="el-GR" sz="2600" b="1"/>
          </a:p>
        </p:txBody>
      </p:sp>
      <p:sp>
        <p:nvSpPr>
          <p:cNvPr id="68617" name="Oval 9">
            <a:extLst>
              <a:ext uri="{FF2B5EF4-FFF2-40B4-BE49-F238E27FC236}">
                <a16:creationId xmlns:a16="http://schemas.microsoft.com/office/drawing/2014/main" id="{1820274E-69EE-4704-89F4-7444529C0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5613" y="649288"/>
            <a:ext cx="2159000" cy="2159000"/>
          </a:xfrm>
          <a:prstGeom prst="ellipse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Περιεχόμενο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Content</a:t>
            </a:r>
            <a:endParaRPr lang="el-GR" altLang="el-GR" sz="2600" b="1"/>
          </a:p>
        </p:txBody>
      </p:sp>
      <p:sp>
        <p:nvSpPr>
          <p:cNvPr id="68618" name="Text Box 10">
            <a:extLst>
              <a:ext uri="{FF2B5EF4-FFF2-40B4-BE49-F238E27FC236}">
                <a16:creationId xmlns:a16="http://schemas.microsoft.com/office/drawing/2014/main" id="{A1993177-0148-4B1C-9BAC-4A89A51CE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365625"/>
            <a:ext cx="485933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l-GR" sz="3400" b="1"/>
              <a:t>Technological </a:t>
            </a:r>
            <a:r>
              <a:rPr lang="en-GB" altLang="el-GR" sz="3400" b="1"/>
              <a:t> Content Knowledge</a:t>
            </a:r>
          </a:p>
          <a:p>
            <a:pPr algn="ctr" eaLnBrk="1" hangingPunct="1">
              <a:buFontTx/>
              <a:buNone/>
            </a:pPr>
            <a:r>
              <a:rPr lang="el-GR" altLang="el-GR" sz="3400" b="1"/>
              <a:t>Τεχνολογική Γνώση του Περιεχομένου</a:t>
            </a:r>
          </a:p>
        </p:txBody>
      </p:sp>
      <p:pic>
        <p:nvPicPr>
          <p:cNvPr id="102408" name="Picture 10">
            <a:extLst>
              <a:ext uri="{FF2B5EF4-FFF2-40B4-BE49-F238E27FC236}">
                <a16:creationId xmlns:a16="http://schemas.microsoft.com/office/drawing/2014/main" id="{F0B5AC10-42CD-45F6-A516-B397E22E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11">
            <a:extLst>
              <a:ext uri="{FF2B5EF4-FFF2-40B4-BE49-F238E27FC236}">
                <a16:creationId xmlns:a16="http://schemas.microsoft.com/office/drawing/2014/main" id="{7299D082-3EC0-4DDB-88F9-E55BA5D0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825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04705 0.091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5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037E-7 L 0.03923 -0.08403 " pathEditMode="relative" ptsTypes="AA">
                                      <p:cBhvr>
                                        <p:cTn id="20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  <p:bldP spid="68615" grpId="0" animBg="1"/>
      <p:bldP spid="68615" grpId="1" animBg="1"/>
      <p:bldP spid="68616" grpId="0" animBg="1"/>
      <p:bldP spid="68617" grpId="0" animBg="1"/>
      <p:bldP spid="686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4">
            <a:extLst>
              <a:ext uri="{FF2B5EF4-FFF2-40B4-BE49-F238E27FC236}">
                <a16:creationId xmlns:a16="http://schemas.microsoft.com/office/drawing/2014/main" id="{33A5FB31-6E0D-4F6E-8266-B9FE2989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Η τεχνολογία και το περιεχόμενο σχετίζονται </a:t>
            </a:r>
          </a:p>
        </p:txBody>
      </p:sp>
      <p:pic>
        <p:nvPicPr>
          <p:cNvPr id="104451" name="Picture 5">
            <a:extLst>
              <a:ext uri="{FF2B5EF4-FFF2-40B4-BE49-F238E27FC236}">
                <a16:creationId xmlns:a16="http://schemas.microsoft.com/office/drawing/2014/main" id="{E6F56B3D-2EE1-44FD-A78A-AD88D6B65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6">
            <a:extLst>
              <a:ext uri="{FF2B5EF4-FFF2-40B4-BE49-F238E27FC236}">
                <a16:creationId xmlns:a16="http://schemas.microsoft.com/office/drawing/2014/main" id="{3037CC65-4F83-4504-85FC-45E3C4C1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">
            <a:extLst>
              <a:ext uri="{FF2B5EF4-FFF2-40B4-BE49-F238E27FC236}">
                <a16:creationId xmlns:a16="http://schemas.microsoft.com/office/drawing/2014/main" id="{40F9A381-58A9-4F04-8E4E-308720CD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… με πολύπλοκο τρόπο!</a:t>
            </a:r>
          </a:p>
        </p:txBody>
      </p:sp>
      <p:pic>
        <p:nvPicPr>
          <p:cNvPr id="106499" name="Picture 5">
            <a:extLst>
              <a:ext uri="{FF2B5EF4-FFF2-40B4-BE49-F238E27FC236}">
                <a16:creationId xmlns:a16="http://schemas.microsoft.com/office/drawing/2014/main" id="{2D0A561E-B181-49B3-B800-8954AF6D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6">
            <a:extLst>
              <a:ext uri="{FF2B5EF4-FFF2-40B4-BE49-F238E27FC236}">
                <a16:creationId xmlns:a16="http://schemas.microsoft.com/office/drawing/2014/main" id="{18268242-45FD-4260-AA81-EAA516BB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4">
            <a:extLst>
              <a:ext uri="{FF2B5EF4-FFF2-40B4-BE49-F238E27FC236}">
                <a16:creationId xmlns:a16="http://schemas.microsoft.com/office/drawing/2014/main" id="{197EEF4E-72D3-4F70-8EF7-7D2AAE3A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3421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3800">
                <a:solidFill>
                  <a:srgbClr val="CC0000"/>
                </a:solidFill>
              </a:rPr>
              <a:t>&lt;</a:t>
            </a:r>
            <a:r>
              <a:rPr lang="el-GR" altLang="el-GR" sz="3800">
                <a:solidFill>
                  <a:srgbClr val="CC0000"/>
                </a:solidFill>
              </a:rPr>
              <a:t>Παράδειγμα&gt;</a:t>
            </a:r>
          </a:p>
        </p:txBody>
      </p:sp>
      <p:pic>
        <p:nvPicPr>
          <p:cNvPr id="107523" name="Picture 5">
            <a:extLst>
              <a:ext uri="{FF2B5EF4-FFF2-40B4-BE49-F238E27FC236}">
                <a16:creationId xmlns:a16="http://schemas.microsoft.com/office/drawing/2014/main" id="{E11921FA-D84E-40BB-BC64-0FEFAFBF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6">
            <a:extLst>
              <a:ext uri="{FF2B5EF4-FFF2-40B4-BE49-F238E27FC236}">
                <a16:creationId xmlns:a16="http://schemas.microsoft.com/office/drawing/2014/main" id="{D38A6245-3100-409D-B211-4F3223CD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4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4">
            <a:extLst>
              <a:ext uri="{FF2B5EF4-FFF2-40B4-BE49-F238E27FC236}">
                <a16:creationId xmlns:a16="http://schemas.microsoft.com/office/drawing/2014/main" id="{C274BEBA-ABC8-40CE-946E-2850BF56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49725"/>
            <a:ext cx="40687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Ένα βιβλίο είναι ένα εργαλείο σκέψης…</a:t>
            </a:r>
          </a:p>
        </p:txBody>
      </p:sp>
      <p:pic>
        <p:nvPicPr>
          <p:cNvPr id="108547" name="Picture 5">
            <a:extLst>
              <a:ext uri="{FF2B5EF4-FFF2-40B4-BE49-F238E27FC236}">
                <a16:creationId xmlns:a16="http://schemas.microsoft.com/office/drawing/2014/main" id="{BB54E785-D8FF-45FC-8776-2953C8E0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6">
            <a:extLst>
              <a:ext uri="{FF2B5EF4-FFF2-40B4-BE49-F238E27FC236}">
                <a16:creationId xmlns:a16="http://schemas.microsoft.com/office/drawing/2014/main" id="{83DDD120-03DF-4D1D-9AEA-EBB9DC24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7">
            <a:extLst>
              <a:ext uri="{FF2B5EF4-FFF2-40B4-BE49-F238E27FC236}">
                <a16:creationId xmlns:a16="http://schemas.microsoft.com/office/drawing/2014/main" id="{FBF008D2-1B37-4B19-A621-EBAFC607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97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4">
            <a:extLst>
              <a:ext uri="{FF2B5EF4-FFF2-40B4-BE49-F238E27FC236}">
                <a16:creationId xmlns:a16="http://schemas.microsoft.com/office/drawing/2014/main" id="{FB71D7A3-B2F6-404C-BBF7-CA8D37521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Προφορικά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ή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Γραπτά</a:t>
            </a:r>
          </a:p>
        </p:txBody>
      </p:sp>
      <p:pic>
        <p:nvPicPr>
          <p:cNvPr id="109571" name="Picture 5">
            <a:extLst>
              <a:ext uri="{FF2B5EF4-FFF2-40B4-BE49-F238E27FC236}">
                <a16:creationId xmlns:a16="http://schemas.microsoft.com/office/drawing/2014/main" id="{B88A619C-2810-4E32-88E8-6BCFD02E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6">
            <a:extLst>
              <a:ext uri="{FF2B5EF4-FFF2-40B4-BE49-F238E27FC236}">
                <a16:creationId xmlns:a16="http://schemas.microsoft.com/office/drawing/2014/main" id="{8B7126EC-469C-40DE-9DC0-F626793F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>
            <a:extLst>
              <a:ext uri="{FF2B5EF4-FFF2-40B4-BE49-F238E27FC236}">
                <a16:creationId xmlns:a16="http://schemas.microsoft.com/office/drawing/2014/main" id="{2808F535-7F2D-4CCF-9C60-ECA5C02B3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808163"/>
            <a:ext cx="42846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Θευθ για την γραφή, είπε: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«Τούτο δα το μάθημα βασιλιά μου θα κάμει τους Αιγύπτιους πιο σοφούς, και το μνημονικό τους πιο καλό, γιατί για τη μνήμη και για τη σοφία βρέθηκε το φάρμακο…» (274e)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Φαίδρο του Πλάτωνα </a:t>
            </a:r>
          </a:p>
        </p:txBody>
      </p:sp>
      <p:pic>
        <p:nvPicPr>
          <p:cNvPr id="111619" name="Picture 6">
            <a:extLst>
              <a:ext uri="{FF2B5EF4-FFF2-40B4-BE49-F238E27FC236}">
                <a16:creationId xmlns:a16="http://schemas.microsoft.com/office/drawing/2014/main" id="{4080DC6C-0693-40D3-BFA0-68F9214A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0"/>
            <a:ext cx="1360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7">
            <a:extLst>
              <a:ext uri="{FF2B5EF4-FFF2-40B4-BE49-F238E27FC236}">
                <a16:creationId xmlns:a16="http://schemas.microsoft.com/office/drawing/2014/main" id="{50D7436F-B980-4A3B-B77B-C3D0E7D3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8">
            <a:extLst>
              <a:ext uri="{FF2B5EF4-FFF2-40B4-BE49-F238E27FC236}">
                <a16:creationId xmlns:a16="http://schemas.microsoft.com/office/drawing/2014/main" id="{8614E62C-D504-45A8-B7DB-2F94F1B5B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>
            <a:extLst>
              <a:ext uri="{FF2B5EF4-FFF2-40B4-BE49-F238E27FC236}">
                <a16:creationId xmlns:a16="http://schemas.microsoft.com/office/drawing/2014/main" id="{BA7E6ABC-2876-4664-8763-F7FDA89B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46405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</a:rPr>
              <a:t>Θαμούς, ουσιαστικά η άποψη του Πλάτωνα: «... Γιατί </a:t>
            </a:r>
            <a:r>
              <a:rPr lang="el-GR" altLang="el-GR" sz="2800">
                <a:solidFill>
                  <a:srgbClr val="FF0000"/>
                </a:solidFill>
              </a:rPr>
              <a:t>τα γράμματα στις ψυχές εκείνων πού θα τα μάθουν, θα φέρουν λησμο-νιά, μια και αυτοί θα παρα-μελήσουν τη μνήμη τους, γιατί από εμπιστοσύνη στη γραφή θα φέρνουν τα πράγματα στη μνήμη τους</a:t>
            </a:r>
            <a:r>
              <a:rPr lang="el-GR" altLang="el-GR" sz="2800">
                <a:solidFill>
                  <a:schemeClr val="bg1"/>
                </a:solidFill>
              </a:rPr>
              <a:t> απ' έξω με ξένα σημάδια, όχι από μέσα από τον εαυτό τους τον ίδιο.»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4">
            <a:extLst>
              <a:ext uri="{FF2B5EF4-FFF2-40B4-BE49-F238E27FC236}">
                <a16:creationId xmlns:a16="http://schemas.microsoft.com/office/drawing/2014/main" id="{A5C6549C-D66D-4647-B516-3A78CC149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Γραφή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ή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Εκτύπωση</a:t>
            </a:r>
          </a:p>
        </p:txBody>
      </p:sp>
      <p:pic>
        <p:nvPicPr>
          <p:cNvPr id="113667" name="Picture 5">
            <a:extLst>
              <a:ext uri="{FF2B5EF4-FFF2-40B4-BE49-F238E27FC236}">
                <a16:creationId xmlns:a16="http://schemas.microsoft.com/office/drawing/2014/main" id="{B049389E-F788-4BB3-B071-0E670771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6">
            <a:extLst>
              <a:ext uri="{FF2B5EF4-FFF2-40B4-BE49-F238E27FC236}">
                <a16:creationId xmlns:a16="http://schemas.microsoft.com/office/drawing/2014/main" id="{35D91EDF-5A7F-4BAE-9837-EF188C59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4">
            <a:extLst>
              <a:ext uri="{FF2B5EF4-FFF2-40B4-BE49-F238E27FC236}">
                <a16:creationId xmlns:a16="http://schemas.microsoft.com/office/drawing/2014/main" id="{9B71616A-7E84-4F07-8AF7-1DD7D411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719388"/>
            <a:ext cx="4464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Αυτό θα μας σκοτώσει</a:t>
            </a:r>
            <a:endParaRPr lang="en-GB" altLang="el-GR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l-GR" sz="2800" i="1"/>
              <a:t>-Victor Hugo</a:t>
            </a:r>
            <a:endParaRPr lang="el-GR" altLang="el-GR" sz="2800" i="1"/>
          </a:p>
        </p:txBody>
      </p:sp>
      <p:pic>
        <p:nvPicPr>
          <p:cNvPr id="115715" name="Picture 5">
            <a:extLst>
              <a:ext uri="{FF2B5EF4-FFF2-40B4-BE49-F238E27FC236}">
                <a16:creationId xmlns:a16="http://schemas.microsoft.com/office/drawing/2014/main" id="{EA621A97-3BA8-4720-957F-99A00B719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6">
            <a:extLst>
              <a:ext uri="{FF2B5EF4-FFF2-40B4-BE49-F238E27FC236}">
                <a16:creationId xmlns:a16="http://schemas.microsoft.com/office/drawing/2014/main" id="{79B21380-BDE1-424E-BF96-A2C67A1D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68788"/>
            <a:ext cx="34559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9">
            <a:extLst>
              <a:ext uri="{FF2B5EF4-FFF2-40B4-BE49-F238E27FC236}">
                <a16:creationId xmlns:a16="http://schemas.microsoft.com/office/drawing/2014/main" id="{A7A2CF52-9A04-4725-A017-181DEB26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10">
            <a:extLst>
              <a:ext uri="{FF2B5EF4-FFF2-40B4-BE49-F238E27FC236}">
                <a16:creationId xmlns:a16="http://schemas.microsoft.com/office/drawing/2014/main" id="{F451D563-EC53-4D37-814D-A2DF2941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>
            <a:extLst>
              <a:ext uri="{FF2B5EF4-FFF2-40B4-BE49-F238E27FC236}">
                <a16:creationId xmlns:a16="http://schemas.microsoft.com/office/drawing/2014/main" id="{9237B86C-DEC6-4E7E-86B8-7E8D3F07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768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Rectangle 8">
            <a:extLst>
              <a:ext uri="{FF2B5EF4-FFF2-40B4-BE49-F238E27FC236}">
                <a16:creationId xmlns:a16="http://schemas.microsoft.com/office/drawing/2014/main" id="{F0B78A44-5835-4C16-9A55-2D3078ED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4900"/>
            <a:ext cx="3960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1">
                <a:solidFill>
                  <a:schemeClr val="bg1"/>
                </a:solidFill>
              </a:rPr>
              <a:t>The Hunchback of Notre-Dame</a:t>
            </a:r>
            <a:r>
              <a:rPr lang="en-GB" altLang="el-GR" sz="2800">
                <a:solidFill>
                  <a:schemeClr val="bg1"/>
                </a:solidFill>
              </a:rPr>
              <a:t>, </a:t>
            </a:r>
            <a:r>
              <a:rPr lang="el-GR" altLang="el-GR" sz="2800">
                <a:solidFill>
                  <a:schemeClr val="bg1"/>
                </a:solidFill>
              </a:rPr>
              <a:t>Η Παναγία των Παρισίων, Victor Hugo 1831.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>
            <a:extLst>
              <a:ext uri="{FF2B5EF4-FFF2-40B4-BE49-F238E27FC236}">
                <a16:creationId xmlns:a16="http://schemas.microsoft.com/office/drawing/2014/main" id="{F3647831-5A9C-4F52-AAC5-E22D1098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836613"/>
            <a:ext cx="36004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Αυτός είναι ο χώρος της ομιλίας ΜΟΥ</a:t>
            </a: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id="{60488A57-FC2D-48A5-B492-C4311880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>
            <a:extLst>
              <a:ext uri="{FF2B5EF4-FFF2-40B4-BE49-F238E27FC236}">
                <a16:creationId xmlns:a16="http://schemas.microsoft.com/office/drawing/2014/main" id="{44E539E0-9609-4059-8766-7645FCA6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3502941B-5940-48E9-976D-35B48FDE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76475"/>
            <a:ext cx="417671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3800">
                <a:solidFill>
                  <a:schemeClr val="bg1"/>
                </a:solidFill>
              </a:rPr>
              <a:t>…</a:t>
            </a:r>
            <a:r>
              <a:rPr lang="el-GR" altLang="el-GR" sz="3800">
                <a:solidFill>
                  <a:schemeClr val="bg1"/>
                </a:solidFill>
              </a:rPr>
              <a:t>και αυτός είναι ο χώρος της άλλης ομιλίας</a:t>
            </a:r>
          </a:p>
        </p:txBody>
      </p:sp>
    </p:spTree>
    <p:custDataLst>
      <p:tags r:id="rId1"/>
    </p:custDataLst>
  </p:cSld>
  <p:clrMapOvr>
    <a:masterClrMapping/>
  </p:clrMapOvr>
  <p:transition advTm="5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>
            <a:extLst>
              <a:ext uri="{FF2B5EF4-FFF2-40B4-BE49-F238E27FC236}">
                <a16:creationId xmlns:a16="http://schemas.microsoft.com/office/drawing/2014/main" id="{0723BD16-CF07-4C31-973A-00E4880D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60350"/>
            <a:ext cx="424815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1"/>
              <a:t>Α</a:t>
            </a:r>
            <a:r>
              <a:rPr lang="en-US" altLang="el-GR" sz="2800" i="1"/>
              <a:t> premonition that human thought, in changing its outward form, was also about to change its outward mode of expression; that the dominant idea of each generation would, in future, be embodied in a new material, a new fashion; </a:t>
            </a:r>
            <a:r>
              <a:rPr lang="el-GR" altLang="el-GR" sz="2800" i="1"/>
              <a:t>…</a:t>
            </a:r>
            <a:r>
              <a:rPr lang="en-US" altLang="el-GR" sz="2800" i="1"/>
              <a:t> </a:t>
            </a:r>
            <a:endParaRPr lang="el-GR" altLang="el-GR" sz="2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Victor Hugo 1831.</a:t>
            </a:r>
          </a:p>
        </p:txBody>
      </p:sp>
      <p:pic>
        <p:nvPicPr>
          <p:cNvPr id="117763" name="Picture 6">
            <a:extLst>
              <a:ext uri="{FF2B5EF4-FFF2-40B4-BE49-F238E27FC236}">
                <a16:creationId xmlns:a16="http://schemas.microsoft.com/office/drawing/2014/main" id="{8AC4AA50-BC72-46B2-A7C2-5D9DDED1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7">
            <a:extLst>
              <a:ext uri="{FF2B5EF4-FFF2-40B4-BE49-F238E27FC236}">
                <a16:creationId xmlns:a16="http://schemas.microsoft.com/office/drawing/2014/main" id="{5EA6F1B0-035B-4E8C-B035-20129D59C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Rectangle 6">
            <a:extLst>
              <a:ext uri="{FF2B5EF4-FFF2-40B4-BE49-F238E27FC236}">
                <a16:creationId xmlns:a16="http://schemas.microsoft.com/office/drawing/2014/main" id="{62FF09CC-A099-4CF5-9FD3-9AA60D6EB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424815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1">
                <a:solidFill>
                  <a:schemeClr val="bg1"/>
                </a:solidFill>
              </a:rPr>
              <a:t>Ένα προαίσθημα ότι η ανθρώπινη σκέψη, καθώς αλλάζει τον τρόπο που παρουσιάζεται, είναι σχεδόν έτοιμη να αλλάξει και τον τρόπο που εκφράζεται</a:t>
            </a:r>
            <a:r>
              <a:rPr lang="el-GR" altLang="el-GR" sz="2800" i="1">
                <a:solidFill>
                  <a:schemeClr val="bg1"/>
                </a:solidFill>
                <a:ea typeface="Arial Unicode MS" pitchFamily="34" charset="-128"/>
              </a:rPr>
              <a:t>˙</a:t>
            </a:r>
            <a:r>
              <a:rPr lang="el-GR" altLang="el-GR" sz="2800" i="1">
                <a:solidFill>
                  <a:schemeClr val="bg1"/>
                </a:solidFill>
              </a:rPr>
              <a:t> έτσι </a:t>
            </a:r>
            <a:r>
              <a:rPr lang="el-GR" altLang="el-GR" sz="2800" i="1">
                <a:solidFill>
                  <a:srgbClr val="FF0000"/>
                </a:solidFill>
              </a:rPr>
              <a:t>η κυρίαρχη ιδέα </a:t>
            </a:r>
            <a:r>
              <a:rPr lang="en-US" altLang="el-GR" sz="2800" i="1">
                <a:solidFill>
                  <a:srgbClr val="FF0000"/>
                </a:solidFill>
              </a:rPr>
              <a:t> </a:t>
            </a:r>
            <a:r>
              <a:rPr lang="el-GR" altLang="el-GR" sz="2800" i="1">
                <a:solidFill>
                  <a:srgbClr val="FF0000"/>
                </a:solidFill>
              </a:rPr>
              <a:t>κάθε γενιάς θα είναι μελλοντικά να ενσωματωθεί αυτή η αλλαγή σε ένα νέο υλικό</a:t>
            </a:r>
            <a:r>
              <a:rPr lang="el-GR" altLang="el-GR" sz="2800" i="1">
                <a:solidFill>
                  <a:schemeClr val="bg1"/>
                </a:solidFill>
              </a:rPr>
              <a:t>, σε μία νέα μόδα…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 i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>
                <a:solidFill>
                  <a:schemeClr val="bg1"/>
                </a:solidFill>
              </a:rPr>
              <a:t>Victor Hugo 1831.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>
            <a:extLst>
              <a:ext uri="{FF2B5EF4-FFF2-40B4-BE49-F238E27FC236}">
                <a16:creationId xmlns:a16="http://schemas.microsoft.com/office/drawing/2014/main" id="{8309A30A-14F6-4305-9713-EAB565E1A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60350"/>
            <a:ext cx="42481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i="1"/>
              <a:t>Η εισαγωγή του πίνακα το 1801 έφερε μία νέα συζήτηση για την επάρκεια και την καταλληλότητα του μέσου, αφού μείωνε το χρόνο γραφής…</a:t>
            </a:r>
            <a:endParaRPr lang="el-GR" altLang="el-GR" sz="2800"/>
          </a:p>
        </p:txBody>
      </p:sp>
      <p:pic>
        <p:nvPicPr>
          <p:cNvPr id="119811" name="Picture 7">
            <a:extLst>
              <a:ext uri="{FF2B5EF4-FFF2-40B4-BE49-F238E27FC236}">
                <a16:creationId xmlns:a16="http://schemas.microsoft.com/office/drawing/2014/main" id="{F9F16733-6B3D-49D9-AB9A-A1FD9691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8">
            <a:extLst>
              <a:ext uri="{FF2B5EF4-FFF2-40B4-BE49-F238E27FC236}">
                <a16:creationId xmlns:a16="http://schemas.microsoft.com/office/drawing/2014/main" id="{45B540B7-13FA-46B8-BFED-839CA98B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7">
            <a:extLst>
              <a:ext uri="{FF2B5EF4-FFF2-40B4-BE49-F238E27FC236}">
                <a16:creationId xmlns:a16="http://schemas.microsoft.com/office/drawing/2014/main" id="{C4DE38B9-E1AC-4A63-A69E-580D26D0AE7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429000"/>
            <a:ext cx="4318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8">
            <a:extLst>
              <a:ext uri="{FF2B5EF4-FFF2-40B4-BE49-F238E27FC236}">
                <a16:creationId xmlns:a16="http://schemas.microsoft.com/office/drawing/2014/main" id="{006EC1E0-9D12-4CE7-82CA-13FA6B6D9E4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4318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6">
            <a:extLst>
              <a:ext uri="{FF2B5EF4-FFF2-40B4-BE49-F238E27FC236}">
                <a16:creationId xmlns:a16="http://schemas.microsoft.com/office/drawing/2014/main" id="{1474D422-711C-4686-8203-D2BE14DE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150"/>
            <a:ext cx="39417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5">
            <a:extLst>
              <a:ext uri="{FF2B5EF4-FFF2-40B4-BE49-F238E27FC236}">
                <a16:creationId xmlns:a16="http://schemas.microsoft.com/office/drawing/2014/main" id="{972B4045-DCBE-4D05-83F8-215A9128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6">
            <a:extLst>
              <a:ext uri="{FF2B5EF4-FFF2-40B4-BE49-F238E27FC236}">
                <a16:creationId xmlns:a16="http://schemas.microsoft.com/office/drawing/2014/main" id="{DC40F142-7D1A-4E27-BE9D-9270CC83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5">
            <a:extLst>
              <a:ext uri="{FF2B5EF4-FFF2-40B4-BE49-F238E27FC236}">
                <a16:creationId xmlns:a16="http://schemas.microsoft.com/office/drawing/2014/main" id="{0248DCDA-949C-48A1-91D2-9B4913BE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2846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5">
            <a:extLst>
              <a:ext uri="{FF2B5EF4-FFF2-40B4-BE49-F238E27FC236}">
                <a16:creationId xmlns:a16="http://schemas.microsoft.com/office/drawing/2014/main" id="{3F45481F-AB50-4157-8A9D-A7F7BA01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6">
            <a:extLst>
              <a:ext uri="{FF2B5EF4-FFF2-40B4-BE49-F238E27FC236}">
                <a16:creationId xmlns:a16="http://schemas.microsoft.com/office/drawing/2014/main" id="{625FB950-C453-4D62-BF3E-CF4CCB6B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6">
            <a:extLst>
              <a:ext uri="{FF2B5EF4-FFF2-40B4-BE49-F238E27FC236}">
                <a16:creationId xmlns:a16="http://schemas.microsoft.com/office/drawing/2014/main" id="{4AAE489F-61E1-4831-826F-F4E1E583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232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5">
            <a:extLst>
              <a:ext uri="{FF2B5EF4-FFF2-40B4-BE49-F238E27FC236}">
                <a16:creationId xmlns:a16="http://schemas.microsoft.com/office/drawing/2014/main" id="{FD8DB033-EF59-4C16-BF5C-C1C4E368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6">
            <a:extLst>
              <a:ext uri="{FF2B5EF4-FFF2-40B4-BE49-F238E27FC236}">
                <a16:creationId xmlns:a16="http://schemas.microsoft.com/office/drawing/2014/main" id="{F8DD8C01-4E5C-40ED-8E6B-71355D0B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5">
            <a:extLst>
              <a:ext uri="{FF2B5EF4-FFF2-40B4-BE49-F238E27FC236}">
                <a16:creationId xmlns:a16="http://schemas.microsoft.com/office/drawing/2014/main" id="{F9314127-1136-41BF-9F36-15F51FF6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4575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5">
            <a:extLst>
              <a:ext uri="{FF2B5EF4-FFF2-40B4-BE49-F238E27FC236}">
                <a16:creationId xmlns:a16="http://schemas.microsoft.com/office/drawing/2014/main" id="{21208EAC-FCE5-4C73-9948-4791034C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6">
            <a:extLst>
              <a:ext uri="{FF2B5EF4-FFF2-40B4-BE49-F238E27FC236}">
                <a16:creationId xmlns:a16="http://schemas.microsoft.com/office/drawing/2014/main" id="{00F5666B-DC72-4585-9241-B6ACFBC5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>
            <a:extLst>
              <a:ext uri="{FF2B5EF4-FFF2-40B4-BE49-F238E27FC236}">
                <a16:creationId xmlns:a16="http://schemas.microsoft.com/office/drawing/2014/main" id="{B1B023B5-33DF-4775-8D4A-344BD668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29511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>
            <a:extLst>
              <a:ext uri="{FF2B5EF4-FFF2-40B4-BE49-F238E27FC236}">
                <a16:creationId xmlns:a16="http://schemas.microsoft.com/office/drawing/2014/main" id="{F220D9E2-F94C-4F9D-B970-8B403348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>
            <a:extLst>
              <a:ext uri="{FF2B5EF4-FFF2-40B4-BE49-F238E27FC236}">
                <a16:creationId xmlns:a16="http://schemas.microsoft.com/office/drawing/2014/main" id="{966C3486-60BD-42D8-B230-63E1BC06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7">
            <a:extLst>
              <a:ext uri="{FF2B5EF4-FFF2-40B4-BE49-F238E27FC236}">
                <a16:creationId xmlns:a16="http://schemas.microsoft.com/office/drawing/2014/main" id="{C6F666DD-D38F-400F-9ACA-F725AD7C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410527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5">
            <a:extLst>
              <a:ext uri="{FF2B5EF4-FFF2-40B4-BE49-F238E27FC236}">
                <a16:creationId xmlns:a16="http://schemas.microsoft.com/office/drawing/2014/main" id="{24A42FC6-F75B-4968-9A2F-C3ABB6A1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6">
            <a:extLst>
              <a:ext uri="{FF2B5EF4-FFF2-40B4-BE49-F238E27FC236}">
                <a16:creationId xmlns:a16="http://schemas.microsoft.com/office/drawing/2014/main" id="{4DE1A22B-127D-4FE7-BD02-A9FA1BFE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7">
            <a:extLst>
              <a:ext uri="{FF2B5EF4-FFF2-40B4-BE49-F238E27FC236}">
                <a16:creationId xmlns:a16="http://schemas.microsoft.com/office/drawing/2014/main" id="{2FDE8F85-D1A7-459A-A1E6-ABDC6651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3148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5">
            <a:extLst>
              <a:ext uri="{FF2B5EF4-FFF2-40B4-BE49-F238E27FC236}">
                <a16:creationId xmlns:a16="http://schemas.microsoft.com/office/drawing/2014/main" id="{362BDFD0-2FC8-4811-A6FD-9924EE2A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6">
            <a:extLst>
              <a:ext uri="{FF2B5EF4-FFF2-40B4-BE49-F238E27FC236}">
                <a16:creationId xmlns:a16="http://schemas.microsoft.com/office/drawing/2014/main" id="{9AC0F6D5-2223-4A50-BF56-8A7E13A1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4">
            <a:extLst>
              <a:ext uri="{FF2B5EF4-FFF2-40B4-BE49-F238E27FC236}">
                <a16:creationId xmlns:a16="http://schemas.microsoft.com/office/drawing/2014/main" id="{2C7AA997-2A09-4A7F-A3C0-182E2C57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Αλλάζει πρακτικές</a:t>
            </a:r>
          </a:p>
        </p:txBody>
      </p:sp>
      <p:pic>
        <p:nvPicPr>
          <p:cNvPr id="136195" name="Picture 5">
            <a:extLst>
              <a:ext uri="{FF2B5EF4-FFF2-40B4-BE49-F238E27FC236}">
                <a16:creationId xmlns:a16="http://schemas.microsoft.com/office/drawing/2014/main" id="{68EF41D2-3CE5-44BC-89A1-3A49414D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6">
            <a:extLst>
              <a:ext uri="{FF2B5EF4-FFF2-40B4-BE49-F238E27FC236}">
                <a16:creationId xmlns:a16="http://schemas.microsoft.com/office/drawing/2014/main" id="{1EAF298F-A10F-4D28-817C-535156BFB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5156BA77-CBD3-4096-AEB2-73B96166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2771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3800"/>
              <a:t>&lt;</a:t>
            </a:r>
            <a:r>
              <a:rPr lang="el-GR" altLang="el-GR" sz="3800"/>
              <a:t>/Εισαγωγή&gt;</a:t>
            </a: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B5C92888-A05A-425E-9B84-F530A7B4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>
            <a:extLst>
              <a:ext uri="{FF2B5EF4-FFF2-40B4-BE49-F238E27FC236}">
                <a16:creationId xmlns:a16="http://schemas.microsoft.com/office/drawing/2014/main" id="{8485DF7E-5DE5-4025-8549-3BA22053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53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4">
            <a:extLst>
              <a:ext uri="{FF2B5EF4-FFF2-40B4-BE49-F238E27FC236}">
                <a16:creationId xmlns:a16="http://schemas.microsoft.com/office/drawing/2014/main" id="{8F6E183D-DFCA-46B9-BB8C-673161C0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Αλλάζει την κοινωνία</a:t>
            </a:r>
          </a:p>
        </p:txBody>
      </p:sp>
      <p:pic>
        <p:nvPicPr>
          <p:cNvPr id="138243" name="Picture 5">
            <a:extLst>
              <a:ext uri="{FF2B5EF4-FFF2-40B4-BE49-F238E27FC236}">
                <a16:creationId xmlns:a16="http://schemas.microsoft.com/office/drawing/2014/main" id="{91C07C05-5E5C-4F31-8A8A-E9AAC9181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6">
            <a:extLst>
              <a:ext uri="{FF2B5EF4-FFF2-40B4-BE49-F238E27FC236}">
                <a16:creationId xmlns:a16="http://schemas.microsoft.com/office/drawing/2014/main" id="{7528E1B1-23DE-4DA9-B075-E69B39F0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4">
            <a:extLst>
              <a:ext uri="{FF2B5EF4-FFF2-40B4-BE49-F238E27FC236}">
                <a16:creationId xmlns:a16="http://schemas.microsoft.com/office/drawing/2014/main" id="{566053C3-2387-44FB-A11B-696647C47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3421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3800">
                <a:solidFill>
                  <a:srgbClr val="CC0000"/>
                </a:solidFill>
              </a:rPr>
              <a:t>&lt;</a:t>
            </a:r>
            <a:r>
              <a:rPr lang="el-GR" altLang="el-GR" sz="3800">
                <a:solidFill>
                  <a:srgbClr val="CC0000"/>
                </a:solidFill>
              </a:rPr>
              <a:t>/Παράδειγμα&gt;</a:t>
            </a:r>
          </a:p>
        </p:txBody>
      </p:sp>
      <p:pic>
        <p:nvPicPr>
          <p:cNvPr id="140291" name="Picture 5">
            <a:extLst>
              <a:ext uri="{FF2B5EF4-FFF2-40B4-BE49-F238E27FC236}">
                <a16:creationId xmlns:a16="http://schemas.microsoft.com/office/drawing/2014/main" id="{B60BFF69-FE4A-4E1F-ABCF-A2778910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6">
            <a:extLst>
              <a:ext uri="{FF2B5EF4-FFF2-40B4-BE49-F238E27FC236}">
                <a16:creationId xmlns:a16="http://schemas.microsoft.com/office/drawing/2014/main" id="{29B012E6-37B0-48CA-806D-4F00DC8A0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4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Oval 4">
            <a:extLst>
              <a:ext uri="{FF2B5EF4-FFF2-40B4-BE49-F238E27FC236}">
                <a16:creationId xmlns:a16="http://schemas.microsoft.com/office/drawing/2014/main" id="{63185B4E-B1E0-4986-8D8F-159D09FC3A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7175" y="620713"/>
            <a:ext cx="2160588" cy="2160587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Παιδαγωγική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Pedagogy</a:t>
            </a:r>
            <a:endParaRPr lang="el-GR" altLang="el-GR" sz="2600" b="1"/>
          </a:p>
        </p:txBody>
      </p:sp>
      <p:sp>
        <p:nvSpPr>
          <p:cNvPr id="91141" name="Oval 5">
            <a:extLst>
              <a:ext uri="{FF2B5EF4-FFF2-40B4-BE49-F238E27FC236}">
                <a16:creationId xmlns:a16="http://schemas.microsoft.com/office/drawing/2014/main" id="{C3D89E7B-7F45-44A0-A473-022FF950F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4163" y="2781300"/>
            <a:ext cx="2159000" cy="21590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Τεχνολογία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Technology</a:t>
            </a:r>
            <a:endParaRPr lang="el-GR" altLang="el-GR" sz="2600" b="1"/>
          </a:p>
        </p:txBody>
      </p:sp>
      <p:sp>
        <p:nvSpPr>
          <p:cNvPr id="141316" name="Oval 6">
            <a:extLst>
              <a:ext uri="{FF2B5EF4-FFF2-40B4-BE49-F238E27FC236}">
                <a16:creationId xmlns:a16="http://schemas.microsoft.com/office/drawing/2014/main" id="{469A8E2E-78AA-4FE5-85E2-41F8C09488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8150" y="701675"/>
            <a:ext cx="2159000" cy="21590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Περιεχόμενο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Content</a:t>
            </a:r>
            <a:endParaRPr lang="el-GR" altLang="el-GR" sz="2600" b="1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42F0FB69-AE8F-4974-8318-35447D7672C9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981075"/>
            <a:ext cx="3024188" cy="3454400"/>
            <a:chOff x="657" y="1389"/>
            <a:chExt cx="1905" cy="2176"/>
          </a:xfrm>
        </p:grpSpPr>
        <p:sp>
          <p:nvSpPr>
            <p:cNvPr id="141324" name="Oval 13">
              <a:extLst>
                <a:ext uri="{FF2B5EF4-FFF2-40B4-BE49-F238E27FC236}">
                  <a16:creationId xmlns:a16="http://schemas.microsoft.com/office/drawing/2014/main" id="{D3A44271-0747-486F-9124-28264408EF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389"/>
              <a:ext cx="1361" cy="1361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l-GR" altLang="el-GR" sz="2600" b="1"/>
                <a:t>Παιδαγωγική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l-GR" sz="2600" b="1"/>
                <a:t>Pedagogy</a:t>
              </a:r>
              <a:endParaRPr lang="el-GR" altLang="el-GR" sz="2600" b="1"/>
            </a:p>
          </p:txBody>
        </p:sp>
        <p:sp>
          <p:nvSpPr>
            <p:cNvPr id="141325" name="Oval 14">
              <a:extLst>
                <a:ext uri="{FF2B5EF4-FFF2-40B4-BE49-F238E27FC236}">
                  <a16:creationId xmlns:a16="http://schemas.microsoft.com/office/drawing/2014/main" id="{890E3574-34BF-4BBE-A7C5-7857E4085D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2" y="2205"/>
              <a:ext cx="1360" cy="1360"/>
            </a:xfrm>
            <a:prstGeom prst="ellipse">
              <a:avLst/>
            </a:prstGeom>
            <a:solidFill>
              <a:srgbClr val="FFCC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l-GR" altLang="el-GR" sz="2600" b="1"/>
                <a:t>Τεχνολογία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l-GR" sz="2600" b="1"/>
                <a:t>Technology</a:t>
              </a:r>
              <a:endParaRPr lang="el-GR" altLang="el-GR" sz="2600" b="1"/>
            </a:p>
          </p:txBody>
        </p:sp>
      </p:grpSp>
      <p:sp>
        <p:nvSpPr>
          <p:cNvPr id="91152" name="Text Box 16">
            <a:extLst>
              <a:ext uri="{FF2B5EF4-FFF2-40B4-BE49-F238E27FC236}">
                <a16:creationId xmlns:a16="http://schemas.microsoft.com/office/drawing/2014/main" id="{92924682-3E82-4C9C-B365-7D10B5DF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365625"/>
            <a:ext cx="4859338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l-GR" b="1"/>
              <a:t>Technological </a:t>
            </a:r>
            <a:r>
              <a:rPr lang="en-GB" altLang="el-GR" b="1"/>
              <a:t> Pedagogical Knowledge</a:t>
            </a:r>
          </a:p>
          <a:p>
            <a:pPr algn="ctr" eaLnBrk="1" hangingPunct="1">
              <a:buFontTx/>
              <a:buNone/>
            </a:pPr>
            <a:r>
              <a:rPr lang="el-GR" altLang="el-GR" b="1"/>
              <a:t>Τεχνολογική</a:t>
            </a:r>
            <a:endParaRPr lang="en-GB" altLang="el-GR" b="1"/>
          </a:p>
          <a:p>
            <a:pPr algn="ctr" eaLnBrk="1" hangingPunct="1">
              <a:buFontTx/>
              <a:buNone/>
            </a:pPr>
            <a:r>
              <a:rPr lang="el-GR" altLang="el-GR" b="1"/>
              <a:t>Παιδαγωγική Γνώση</a:t>
            </a:r>
          </a:p>
        </p:txBody>
      </p:sp>
      <p:pic>
        <p:nvPicPr>
          <p:cNvPr id="141319" name="Picture 14">
            <a:extLst>
              <a:ext uri="{FF2B5EF4-FFF2-40B4-BE49-F238E27FC236}">
                <a16:creationId xmlns:a16="http://schemas.microsoft.com/office/drawing/2014/main" id="{0ADB1094-D89B-4A6B-B000-5441B464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EC95160B-8A93-407B-B862-12D89CB9CA73}"/>
              </a:ext>
            </a:extLst>
          </p:cNvPr>
          <p:cNvGrpSpPr>
            <a:grpSpLocks/>
          </p:cNvGrpSpPr>
          <p:nvPr/>
        </p:nvGrpSpPr>
        <p:grpSpPr bwMode="auto">
          <a:xfrm>
            <a:off x="28575" y="260350"/>
            <a:ext cx="3967163" cy="3529013"/>
            <a:chOff x="18" y="509"/>
            <a:chExt cx="2499" cy="2223"/>
          </a:xfrm>
        </p:grpSpPr>
        <p:sp>
          <p:nvSpPr>
            <p:cNvPr id="141322" name="AutoShape 12">
              <a:extLst>
                <a:ext uri="{FF2B5EF4-FFF2-40B4-BE49-F238E27FC236}">
                  <a16:creationId xmlns:a16="http://schemas.microsoft.com/office/drawing/2014/main" id="{DAF07878-FCAC-4DDE-8789-F7C3E71C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" y="509"/>
              <a:ext cx="2499" cy="2223"/>
            </a:xfrm>
            <a:prstGeom prst="cloudCallout">
              <a:avLst>
                <a:gd name="adj1" fmla="val -36620"/>
                <a:gd name="adj2" fmla="val 84778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800" b="1">
                <a:solidFill>
                  <a:schemeClr val="bg1"/>
                </a:solidFill>
              </a:endParaRPr>
            </a:p>
          </p:txBody>
        </p:sp>
        <p:sp>
          <p:nvSpPr>
            <p:cNvPr id="141323" name="Text Box 13">
              <a:extLst>
                <a:ext uri="{FF2B5EF4-FFF2-40B4-BE49-F238E27FC236}">
                  <a16:creationId xmlns:a16="http://schemas.microsoft.com/office/drawing/2014/main" id="{D924C0B4-6885-47D1-AA5C-10CD33232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" y="817"/>
              <a:ext cx="2408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800" b="1"/>
                <a:t>Πώς η διδασκαλία και η μάθηση μετα-βάλλονται όταν αξιοποιείται κάποιο τεχνολογικό εργαλείο;</a:t>
              </a:r>
            </a:p>
          </p:txBody>
        </p:sp>
      </p:grpSp>
      <p:pic>
        <p:nvPicPr>
          <p:cNvPr id="141321" name="Picture 16">
            <a:extLst>
              <a:ext uri="{FF2B5EF4-FFF2-40B4-BE49-F238E27FC236}">
                <a16:creationId xmlns:a16="http://schemas.microsoft.com/office/drawing/2014/main" id="{F4387C5B-8FA1-4079-80AC-9C6D5C8E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0.07338 " pathEditMode="relative" ptsTypes="AA">
                                      <p:cBhvr>
                                        <p:cTn id="6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4 -0.09445 " pathEditMode="relative" ptsTypes="AA">
                                      <p:cBhvr>
                                        <p:cTn id="8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  <p:bldP spid="9115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7" name="Rectangle 5">
            <a:extLst>
              <a:ext uri="{FF2B5EF4-FFF2-40B4-BE49-F238E27FC236}">
                <a16:creationId xmlns:a16="http://schemas.microsoft.com/office/drawing/2014/main" id="{76C97E4B-2D5F-4DB5-88E9-65181BD8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792163"/>
            <a:ext cx="43561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/>
              <a:t>Ποιες</a:t>
            </a:r>
            <a:r>
              <a:rPr lang="el-GR" altLang="el-GR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συγκεκριμένες τεχνολογίες είναι καταλληλότερες για κάποιο τμήμα ύλης και</a:t>
            </a:r>
          </a:p>
          <a:p>
            <a:pPr algn="ctr" eaLnBrk="1" hangingPunct="1">
              <a:spcBef>
                <a:spcPct val="60000"/>
              </a:spcBef>
              <a:buFontTx/>
              <a:buNone/>
            </a:pPr>
            <a:r>
              <a:rPr lang="el-GR" altLang="el-GR" b="1"/>
              <a:t>Πώς</a:t>
            </a:r>
            <a:r>
              <a:rPr lang="el-GR" altLang="el-GR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η τεχνολογία ρυμουλκεί ή υποστηρίζει το περιεχόμενο.</a:t>
            </a:r>
            <a:r>
              <a:rPr lang="el-GR" altLang="el-GR" b="1"/>
              <a:t> </a:t>
            </a:r>
          </a:p>
        </p:txBody>
      </p:sp>
      <p:pic>
        <p:nvPicPr>
          <p:cNvPr id="143363" name="Picture 3">
            <a:extLst>
              <a:ext uri="{FF2B5EF4-FFF2-40B4-BE49-F238E27FC236}">
                <a16:creationId xmlns:a16="http://schemas.microsoft.com/office/drawing/2014/main" id="{B603DF6A-9882-4933-804D-81E32675F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>
            <a:extLst>
              <a:ext uri="{FF2B5EF4-FFF2-40B4-BE49-F238E27FC236}">
                <a16:creationId xmlns:a16="http://schemas.microsoft.com/office/drawing/2014/main" id="{01A85B32-CF80-4499-8703-1F52AFD1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8" name="AutoShape 6">
            <a:extLst>
              <a:ext uri="{FF2B5EF4-FFF2-40B4-BE49-F238E27FC236}">
                <a16:creationId xmlns:a16="http://schemas.microsoft.com/office/drawing/2014/main" id="{5F2B9F3A-61B7-4F26-9D8F-8BFFD5A0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4535488" cy="2879725"/>
          </a:xfrm>
          <a:prstGeom prst="cloudCallout">
            <a:avLst>
              <a:gd name="adj1" fmla="val -15278"/>
              <a:gd name="adj2" fmla="val 11758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/>
              <a:t>Η κατανόηση του τρόπου με τον οποίο η τεχνολο-γία επηρεάζει το διδάξιμο.</a:t>
            </a:r>
          </a:p>
        </p:txBody>
      </p:sp>
    </p:spTree>
  </p:cSld>
  <p:clrMapOvr>
    <a:masterClrMapping/>
  </p:clrMapOvr>
  <p:transition advTm="6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/>
      <p:bldP spid="27443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1">
            <a:extLst>
              <a:ext uri="{FF2B5EF4-FFF2-40B4-BE49-F238E27FC236}">
                <a16:creationId xmlns:a16="http://schemas.microsoft.com/office/drawing/2014/main" id="{D7CC038E-E220-48A6-8807-C02E864C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>
            <a:extLst>
              <a:ext uri="{FF2B5EF4-FFF2-40B4-BE49-F238E27FC236}">
                <a16:creationId xmlns:a16="http://schemas.microsoft.com/office/drawing/2014/main" id="{B25BA2BE-8623-4F63-96CB-6974DEC0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9">
            <a:extLst>
              <a:ext uri="{FF2B5EF4-FFF2-40B4-BE49-F238E27FC236}">
                <a16:creationId xmlns:a16="http://schemas.microsoft.com/office/drawing/2014/main" id="{4E316E77-FD4F-4339-9159-4A9AB4960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8" name="Picture 18">
            <a:extLst>
              <a:ext uri="{FF2B5EF4-FFF2-40B4-BE49-F238E27FC236}">
                <a16:creationId xmlns:a16="http://schemas.microsoft.com/office/drawing/2014/main" id="{89DD6ACC-AE55-4664-B523-36923D56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3028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>
            <a:extLst>
              <a:ext uri="{FF2B5EF4-FFF2-40B4-BE49-F238E27FC236}">
                <a16:creationId xmlns:a16="http://schemas.microsoft.com/office/drawing/2014/main" id="{BCCCA022-AA1D-48D1-A5BD-A7B60C2F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7775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0">
            <a:extLst>
              <a:ext uri="{FF2B5EF4-FFF2-40B4-BE49-F238E27FC236}">
                <a16:creationId xmlns:a16="http://schemas.microsoft.com/office/drawing/2014/main" id="{5AA51137-4FBA-42C7-B83E-071BEDC5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72150"/>
            <a:ext cx="2857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>
            <a:extLst>
              <a:ext uri="{FF2B5EF4-FFF2-40B4-BE49-F238E27FC236}">
                <a16:creationId xmlns:a16="http://schemas.microsoft.com/office/drawing/2014/main" id="{33E7F13B-501D-4447-A8AF-F2BDC485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895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3" name="Picture 8">
            <a:extLst>
              <a:ext uri="{FF2B5EF4-FFF2-40B4-BE49-F238E27FC236}">
                <a16:creationId xmlns:a16="http://schemas.microsoft.com/office/drawing/2014/main" id="{FA23E007-C6CE-4A7D-B0F8-F9CB65E3F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16338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11">
            <a:extLst>
              <a:ext uri="{FF2B5EF4-FFF2-40B4-BE49-F238E27FC236}">
                <a16:creationId xmlns:a16="http://schemas.microsoft.com/office/drawing/2014/main" id="{3A38C3CA-3C5F-4CAE-90E2-8BD186155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08275"/>
            <a:ext cx="3267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13">
            <a:extLst>
              <a:ext uri="{FF2B5EF4-FFF2-40B4-BE49-F238E27FC236}">
                <a16:creationId xmlns:a16="http://schemas.microsoft.com/office/drawing/2014/main" id="{5B12B94F-9520-4882-B843-DA3E4513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2381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Picture 14">
            <a:extLst>
              <a:ext uri="{FF2B5EF4-FFF2-40B4-BE49-F238E27FC236}">
                <a16:creationId xmlns:a16="http://schemas.microsoft.com/office/drawing/2014/main" id="{50F06C56-0F95-4879-9DE0-36516B8F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048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15">
            <a:extLst>
              <a:ext uri="{FF2B5EF4-FFF2-40B4-BE49-F238E27FC236}">
                <a16:creationId xmlns:a16="http://schemas.microsoft.com/office/drawing/2014/main" id="{4EFC982A-D412-4103-89A3-CF054320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52963"/>
            <a:ext cx="3048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Picture 16">
            <a:extLst>
              <a:ext uri="{FF2B5EF4-FFF2-40B4-BE49-F238E27FC236}">
                <a16:creationId xmlns:a16="http://schemas.microsoft.com/office/drawing/2014/main" id="{28CE7C67-936B-4306-AF9F-029C15AB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773238"/>
            <a:ext cx="2660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7" name="Picture 17">
            <a:extLst>
              <a:ext uri="{FF2B5EF4-FFF2-40B4-BE49-F238E27FC236}">
                <a16:creationId xmlns:a16="http://schemas.microsoft.com/office/drawing/2014/main" id="{66568F29-3607-45E5-8D3B-D20A5A10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105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50" name="Text Box 4">
            <a:extLst>
              <a:ext uri="{FF2B5EF4-FFF2-40B4-BE49-F238E27FC236}">
                <a16:creationId xmlns:a16="http://schemas.microsoft.com/office/drawing/2014/main" id="{ACBEB585-D0DF-4EC6-A614-A487E568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20713"/>
            <a:ext cx="40687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Ανοικτή Εκπαίδευση</a:t>
            </a:r>
          </a:p>
        </p:txBody>
      </p:sp>
      <p:pic>
        <p:nvPicPr>
          <p:cNvPr id="120851" name="Picture 5">
            <a:extLst>
              <a:ext uri="{FF2B5EF4-FFF2-40B4-BE49-F238E27FC236}">
                <a16:creationId xmlns:a16="http://schemas.microsoft.com/office/drawing/2014/main" id="{43352D2E-B60D-4869-9C49-639CF0DC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97113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2" name="Picture 6">
            <a:extLst>
              <a:ext uri="{FF2B5EF4-FFF2-40B4-BE49-F238E27FC236}">
                <a16:creationId xmlns:a16="http://schemas.microsoft.com/office/drawing/2014/main" id="{F216EB7F-BEBF-45D8-A9CD-63A1E757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13238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3" name="Picture 22">
            <a:extLst>
              <a:ext uri="{FF2B5EF4-FFF2-40B4-BE49-F238E27FC236}">
                <a16:creationId xmlns:a16="http://schemas.microsoft.com/office/drawing/2014/main" id="{E5039F18-16C8-4018-A539-C476ECD9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5" name="Picture 23">
            <a:extLst>
              <a:ext uri="{FF2B5EF4-FFF2-40B4-BE49-F238E27FC236}">
                <a16:creationId xmlns:a16="http://schemas.microsoft.com/office/drawing/2014/main" id="{F1150619-4C73-4DCE-87CD-A9A91566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4688"/>
            <a:ext cx="307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2">
            <a:extLst>
              <a:ext uri="{FF2B5EF4-FFF2-40B4-BE49-F238E27FC236}">
                <a16:creationId xmlns:a16="http://schemas.microsoft.com/office/drawing/2014/main" id="{3FF7E500-B2E1-45A7-9A4C-070CA042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9425"/>
            <a:ext cx="2628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5">
            <a:extLst>
              <a:ext uri="{FF2B5EF4-FFF2-40B4-BE49-F238E27FC236}">
                <a16:creationId xmlns:a16="http://schemas.microsoft.com/office/drawing/2014/main" id="{4D73690E-F77D-4775-A54A-6D0C4047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6">
            <a:extLst>
              <a:ext uri="{FF2B5EF4-FFF2-40B4-BE49-F238E27FC236}">
                <a16:creationId xmlns:a16="http://schemas.microsoft.com/office/drawing/2014/main" id="{3A061932-2843-4329-B555-64A9A2E9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972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6" descr="η_ταξη">
            <a:extLst>
              <a:ext uri="{FF2B5EF4-FFF2-40B4-BE49-F238E27FC236}">
                <a16:creationId xmlns:a16="http://schemas.microsoft.com/office/drawing/2014/main" id="{35FFB0FD-F0D2-47A4-8CC2-AB4AA123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84763"/>
            <a:ext cx="3714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7">
            <a:extLst>
              <a:ext uri="{FF2B5EF4-FFF2-40B4-BE49-F238E27FC236}">
                <a16:creationId xmlns:a16="http://schemas.microsoft.com/office/drawing/2014/main" id="{8AD10C09-44FE-4292-9348-78C6E76D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8" name="Picture 8">
            <a:extLst>
              <a:ext uri="{FF2B5EF4-FFF2-40B4-BE49-F238E27FC236}">
                <a16:creationId xmlns:a16="http://schemas.microsoft.com/office/drawing/2014/main" id="{9D306C51-81AA-4D13-ABC2-E1358AD6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8" descr="Αποτέλεσμα εικόνας για eclass">
            <a:extLst>
              <a:ext uri="{FF2B5EF4-FFF2-40B4-BE49-F238E27FC236}">
                <a16:creationId xmlns:a16="http://schemas.microsoft.com/office/drawing/2014/main" id="{A4D56F1C-4D27-4A1B-9B6E-24DF60E88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076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>
            <a:extLst>
              <a:ext uri="{FF2B5EF4-FFF2-40B4-BE49-F238E27FC236}">
                <a16:creationId xmlns:a16="http://schemas.microsoft.com/office/drawing/2014/main" id="{BF06A48B-D286-4B0E-A0BC-B548EAA5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/>
              <a:t>«Συμφωνώ»</a:t>
            </a:r>
          </a:p>
        </p:txBody>
      </p:sp>
      <p:pic>
        <p:nvPicPr>
          <p:cNvPr id="148483" name="Picture 6">
            <a:extLst>
              <a:ext uri="{FF2B5EF4-FFF2-40B4-BE49-F238E27FC236}">
                <a16:creationId xmlns:a16="http://schemas.microsoft.com/office/drawing/2014/main" id="{5F9616F1-AB73-4BC8-A95F-607E940B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7">
            <a:extLst>
              <a:ext uri="{FF2B5EF4-FFF2-40B4-BE49-F238E27FC236}">
                <a16:creationId xmlns:a16="http://schemas.microsoft.com/office/drawing/2014/main" id="{E0B0AD6E-C22A-48CD-8252-57DA28BA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AutoShape 5">
            <a:extLst>
              <a:ext uri="{FF2B5EF4-FFF2-40B4-BE49-F238E27FC236}">
                <a16:creationId xmlns:a16="http://schemas.microsoft.com/office/drawing/2014/main" id="{1AEBC6BA-5D71-4655-BF2E-1AEE48C40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9138"/>
            <a:ext cx="2879725" cy="1441450"/>
          </a:xfrm>
          <a:prstGeom prst="cloudCallout">
            <a:avLst>
              <a:gd name="adj1" fmla="val -64167"/>
              <a:gd name="adj2" fmla="val 83259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/>
              <a:t>Και εγώ!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6">
            <a:extLst>
              <a:ext uri="{FF2B5EF4-FFF2-40B4-BE49-F238E27FC236}">
                <a16:creationId xmlns:a16="http://schemas.microsoft.com/office/drawing/2014/main" id="{A137C59C-5B65-4AA7-A943-17893A29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0805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6">
            <a:extLst>
              <a:ext uri="{FF2B5EF4-FFF2-40B4-BE49-F238E27FC236}">
                <a16:creationId xmlns:a16="http://schemas.microsoft.com/office/drawing/2014/main" id="{75BFC8DF-F333-4A6A-8D88-0EE8F839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7">
            <a:extLst>
              <a:ext uri="{FF2B5EF4-FFF2-40B4-BE49-F238E27FC236}">
                <a16:creationId xmlns:a16="http://schemas.microsoft.com/office/drawing/2014/main" id="{1A05DAFC-784A-4D6B-9CBC-C11FC45D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AutoShape 5">
            <a:extLst>
              <a:ext uri="{FF2B5EF4-FFF2-40B4-BE49-F238E27FC236}">
                <a16:creationId xmlns:a16="http://schemas.microsoft.com/office/drawing/2014/main" id="{D2280977-1B67-43B8-948E-547F4935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989138"/>
            <a:ext cx="2879725" cy="1441450"/>
          </a:xfrm>
          <a:prstGeom prst="cloudCallout">
            <a:avLst>
              <a:gd name="adj1" fmla="val -64167"/>
              <a:gd name="adj2" fmla="val 83259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/>
              <a:t>Ωραία εικόνα!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>
            <a:extLst>
              <a:ext uri="{FF2B5EF4-FFF2-40B4-BE49-F238E27FC236}">
                <a16:creationId xmlns:a16="http://schemas.microsoft.com/office/drawing/2014/main" id="{F1AEDB63-F311-46F1-9411-81138A8F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6">
            <a:extLst>
              <a:ext uri="{FF2B5EF4-FFF2-40B4-BE49-F238E27FC236}">
                <a16:creationId xmlns:a16="http://schemas.microsoft.com/office/drawing/2014/main" id="{7062D046-741B-41D9-9C7E-1D05AE53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7">
            <a:extLst>
              <a:ext uri="{FF2B5EF4-FFF2-40B4-BE49-F238E27FC236}">
                <a16:creationId xmlns:a16="http://schemas.microsoft.com/office/drawing/2014/main" id="{B0DC310C-A043-4C16-977B-354F2E81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AutoShape 6">
            <a:extLst>
              <a:ext uri="{FF2B5EF4-FFF2-40B4-BE49-F238E27FC236}">
                <a16:creationId xmlns:a16="http://schemas.microsoft.com/office/drawing/2014/main" id="{E880C99B-67E8-47F8-86E2-6A8B71E6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4427538" cy="2232025"/>
          </a:xfrm>
          <a:prstGeom prst="cloudCallout">
            <a:avLst>
              <a:gd name="adj1" fmla="val 14051"/>
              <a:gd name="adj2" fmla="val 1201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0000"/>
                </a:solidFill>
              </a:rPr>
              <a:t>Θες να γίνουμε φίλοι;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Oval 4">
            <a:extLst>
              <a:ext uri="{FF2B5EF4-FFF2-40B4-BE49-F238E27FC236}">
                <a16:creationId xmlns:a16="http://schemas.microsoft.com/office/drawing/2014/main" id="{E0511EF5-1DD2-48E0-870F-6955A1384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11638" y="1052513"/>
            <a:ext cx="2160587" cy="2160587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Παιδαγωγική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Pedagogy</a:t>
            </a:r>
            <a:endParaRPr lang="el-GR" altLang="el-GR" sz="2600" b="1"/>
          </a:p>
        </p:txBody>
      </p:sp>
      <p:sp>
        <p:nvSpPr>
          <p:cNvPr id="153603" name="Oval 5">
            <a:extLst>
              <a:ext uri="{FF2B5EF4-FFF2-40B4-BE49-F238E27FC236}">
                <a16:creationId xmlns:a16="http://schemas.microsoft.com/office/drawing/2014/main" id="{C4A87848-4B39-413B-98C7-EFA5DFC86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2725" y="3068638"/>
            <a:ext cx="2159000" cy="21590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Τεχνολογία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Technology</a:t>
            </a:r>
            <a:endParaRPr lang="el-GR" altLang="el-GR" sz="2600" b="1"/>
          </a:p>
        </p:txBody>
      </p:sp>
      <p:sp>
        <p:nvSpPr>
          <p:cNvPr id="153604" name="Oval 6">
            <a:extLst>
              <a:ext uri="{FF2B5EF4-FFF2-40B4-BE49-F238E27FC236}">
                <a16:creationId xmlns:a16="http://schemas.microsoft.com/office/drawing/2014/main" id="{AA74D7EF-77F3-4CB7-8D2C-22248C0E4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3663" y="1052513"/>
            <a:ext cx="2159000" cy="21590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Περιεχόμενο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Content</a:t>
            </a:r>
            <a:endParaRPr lang="el-GR" altLang="el-GR" sz="2600" b="1"/>
          </a:p>
        </p:txBody>
      </p:sp>
      <p:pic>
        <p:nvPicPr>
          <p:cNvPr id="153605" name="Picture 8">
            <a:extLst>
              <a:ext uri="{FF2B5EF4-FFF2-40B4-BE49-F238E27FC236}">
                <a16:creationId xmlns:a16="http://schemas.microsoft.com/office/drawing/2014/main" id="{E6B6DAB2-A9CF-4190-B45E-9E34D909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9">
            <a:extLst>
              <a:ext uri="{FF2B5EF4-FFF2-40B4-BE49-F238E27FC236}">
                <a16:creationId xmlns:a16="http://schemas.microsoft.com/office/drawing/2014/main" id="{DDB70A3D-A60C-4BAF-8E12-C3B38E3B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>
            <a:extLst>
              <a:ext uri="{FF2B5EF4-FFF2-40B4-BE49-F238E27FC236}">
                <a16:creationId xmlns:a16="http://schemas.microsoft.com/office/drawing/2014/main" id="{C0A972BE-BAB6-471F-A1F2-8458CA64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>
            <a:extLst>
              <a:ext uri="{FF2B5EF4-FFF2-40B4-BE49-F238E27FC236}">
                <a16:creationId xmlns:a16="http://schemas.microsoft.com/office/drawing/2014/main" id="{2D60A12C-8318-42D3-B65D-5388E6C0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Stephen Downes 2009 cropped.jpg">
            <a:extLst>
              <a:ext uri="{FF2B5EF4-FFF2-40B4-BE49-F238E27FC236}">
                <a16:creationId xmlns:a16="http://schemas.microsoft.com/office/drawing/2014/main" id="{FCFC64EF-5CA8-4AF8-9AEB-5458F3E0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7 - Εικόνα" descr="Χωρίς τίτλο.png">
            <a:extLst>
              <a:ext uri="{FF2B5EF4-FFF2-40B4-BE49-F238E27FC236}">
                <a16:creationId xmlns:a16="http://schemas.microsoft.com/office/drawing/2014/main" id="{1797D3E6-6EBD-4C18-A85E-6CC82E78D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9 - Ορθογώνιο">
            <a:extLst>
              <a:ext uri="{FF2B5EF4-FFF2-40B4-BE49-F238E27FC236}">
                <a16:creationId xmlns:a16="http://schemas.microsoft.com/office/drawing/2014/main" id="{38695678-9915-4355-B175-AAA8E395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4797425"/>
            <a:ext cx="2871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2600" b="1">
                <a:solidFill>
                  <a:schemeClr val="bg1"/>
                </a:solidFill>
              </a:rPr>
              <a:t>Stephen Downes</a:t>
            </a:r>
          </a:p>
        </p:txBody>
      </p:sp>
      <p:sp>
        <p:nvSpPr>
          <p:cNvPr id="14343" name="10 - Ορθογώνιο">
            <a:extLst>
              <a:ext uri="{FF2B5EF4-FFF2-40B4-BE49-F238E27FC236}">
                <a16:creationId xmlns:a16="http://schemas.microsoft.com/office/drawing/2014/main" id="{EA3945FC-C31B-415F-B34A-FD5D70755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28209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2600" b="1">
                <a:solidFill>
                  <a:schemeClr val="bg1"/>
                </a:solidFill>
              </a:rPr>
              <a:t>George Siemens</a:t>
            </a:r>
            <a:endParaRPr lang="el-GR" altLang="el-GR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718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4">
            <a:extLst>
              <a:ext uri="{FF2B5EF4-FFF2-40B4-BE49-F238E27FC236}">
                <a16:creationId xmlns:a16="http://schemas.microsoft.com/office/drawing/2014/main" id="{283139BC-D688-4781-B815-D752F70D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450975"/>
            <a:ext cx="40687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800" b="1"/>
              <a:t>Τι ξεχάσαμε;</a:t>
            </a:r>
          </a:p>
        </p:txBody>
      </p:sp>
      <p:pic>
        <p:nvPicPr>
          <p:cNvPr id="155651" name="Picture 7">
            <a:extLst>
              <a:ext uri="{FF2B5EF4-FFF2-40B4-BE49-F238E27FC236}">
                <a16:creationId xmlns:a16="http://schemas.microsoft.com/office/drawing/2014/main" id="{68ACE76A-B62C-47F5-8C1A-1FFC0B4E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9">
            <a:extLst>
              <a:ext uri="{FF2B5EF4-FFF2-40B4-BE49-F238E27FC236}">
                <a16:creationId xmlns:a16="http://schemas.microsoft.com/office/drawing/2014/main" id="{6B021CF8-7E84-4543-85F2-DC9D4F3C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AutoShape 5">
            <a:extLst>
              <a:ext uri="{FF2B5EF4-FFF2-40B4-BE49-F238E27FC236}">
                <a16:creationId xmlns:a16="http://schemas.microsoft.com/office/drawing/2014/main" id="{00FBE91A-A598-4282-83DA-5DB593C88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549275"/>
            <a:ext cx="3736975" cy="2087563"/>
          </a:xfrm>
          <a:prstGeom prst="cloudCallout">
            <a:avLst>
              <a:gd name="adj1" fmla="val -18051"/>
              <a:gd name="adj2" fmla="val 113764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0000"/>
                </a:solidFill>
              </a:rPr>
              <a:t>Τα γενέθλια του κολλη-τού μας;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Oval 4">
            <a:extLst>
              <a:ext uri="{FF2B5EF4-FFF2-40B4-BE49-F238E27FC236}">
                <a16:creationId xmlns:a16="http://schemas.microsoft.com/office/drawing/2014/main" id="{097DFE7B-61BF-4BC9-8DB5-3166F4D028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11638" y="1052513"/>
            <a:ext cx="2160587" cy="2160587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Παιδαγωγική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Pedagogy</a:t>
            </a:r>
            <a:endParaRPr lang="el-GR" altLang="el-GR" sz="2600" b="1"/>
          </a:p>
        </p:txBody>
      </p:sp>
      <p:sp>
        <p:nvSpPr>
          <p:cNvPr id="156675" name="Oval 5">
            <a:extLst>
              <a:ext uri="{FF2B5EF4-FFF2-40B4-BE49-F238E27FC236}">
                <a16:creationId xmlns:a16="http://schemas.microsoft.com/office/drawing/2014/main" id="{B7B00948-9977-4765-B86B-679502583C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2725" y="3068638"/>
            <a:ext cx="2159000" cy="21590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Τεχνολογία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Technology</a:t>
            </a:r>
            <a:endParaRPr lang="el-GR" altLang="el-GR" sz="2600" b="1"/>
          </a:p>
        </p:txBody>
      </p:sp>
      <p:sp>
        <p:nvSpPr>
          <p:cNvPr id="156676" name="Oval 6">
            <a:extLst>
              <a:ext uri="{FF2B5EF4-FFF2-40B4-BE49-F238E27FC236}">
                <a16:creationId xmlns:a16="http://schemas.microsoft.com/office/drawing/2014/main" id="{5CCC6967-5056-49E0-8075-29E1A8DCB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3663" y="1052513"/>
            <a:ext cx="2159000" cy="21590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600" b="1"/>
              <a:t>Περιεχόμενο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600" b="1"/>
              <a:t>Content</a:t>
            </a:r>
            <a:endParaRPr lang="el-GR" altLang="el-GR" sz="2600" b="1"/>
          </a:p>
        </p:txBody>
      </p:sp>
      <p:sp>
        <p:nvSpPr>
          <p:cNvPr id="100362" name="Oval 10">
            <a:extLst>
              <a:ext uri="{FF2B5EF4-FFF2-40B4-BE49-F238E27FC236}">
                <a16:creationId xmlns:a16="http://schemas.microsoft.com/office/drawing/2014/main" id="{1257BBC0-24EE-4392-A6FA-F36B529C1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33375"/>
            <a:ext cx="4930775" cy="5006975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l-GR" altLang="el-GR" b="1">
              <a:solidFill>
                <a:schemeClr val="bg1"/>
              </a:solidFill>
            </a:endParaRPr>
          </a:p>
        </p:txBody>
      </p:sp>
      <p:sp>
        <p:nvSpPr>
          <p:cNvPr id="100364" name="Text Box 12">
            <a:extLst>
              <a:ext uri="{FF2B5EF4-FFF2-40B4-BE49-F238E27FC236}">
                <a16:creationId xmlns:a16="http://schemas.microsoft.com/office/drawing/2014/main" id="{6FD7D202-4CD9-48D5-B721-0CEE726B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661025"/>
            <a:ext cx="1895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600" b="1"/>
              <a:t>Πλαίσια</a:t>
            </a:r>
          </a:p>
        </p:txBody>
      </p:sp>
      <p:pic>
        <p:nvPicPr>
          <p:cNvPr id="156679" name="Picture 10">
            <a:extLst>
              <a:ext uri="{FF2B5EF4-FFF2-40B4-BE49-F238E27FC236}">
                <a16:creationId xmlns:a16="http://schemas.microsoft.com/office/drawing/2014/main" id="{F067CE1F-25EB-458A-BE87-A83551FD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0" name="Picture 11">
            <a:extLst>
              <a:ext uri="{FF2B5EF4-FFF2-40B4-BE49-F238E27FC236}">
                <a16:creationId xmlns:a16="http://schemas.microsoft.com/office/drawing/2014/main" id="{BE025732-8C5A-4BFC-94DA-8210AE67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 animBg="1"/>
      <p:bldP spid="10036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88BD47-8377-4371-B14C-F4FA391DFEC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549275"/>
            <a:ext cx="1851025" cy="1879600"/>
            <a:chOff x="-107" y="255"/>
            <a:chExt cx="2688" cy="3538"/>
          </a:xfrm>
        </p:grpSpPr>
        <p:pic>
          <p:nvPicPr>
            <p:cNvPr id="158770" name="Picture 3">
              <a:extLst>
                <a:ext uri="{FF2B5EF4-FFF2-40B4-BE49-F238E27FC236}">
                  <a16:creationId xmlns:a16="http://schemas.microsoft.com/office/drawing/2014/main" id="{0AA59A15-4D4D-4A81-A2FF-0D9347007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5"/>
              <a:ext cx="2241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71" name="Text Box 4">
              <a:extLst>
                <a:ext uri="{FF2B5EF4-FFF2-40B4-BE49-F238E27FC236}">
                  <a16:creationId xmlns:a16="http://schemas.microsoft.com/office/drawing/2014/main" id="{DBA90DB5-EE6A-4096-BDD0-D6E684148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7" y="2702"/>
              <a:ext cx="2543" cy="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Γειτονιά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C7A68F53-7B77-430B-9EBA-5FDD8A5A5698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-315913"/>
            <a:ext cx="2343150" cy="2352676"/>
            <a:chOff x="1839" y="0"/>
            <a:chExt cx="1476" cy="1482"/>
          </a:xfrm>
        </p:grpSpPr>
        <p:pic>
          <p:nvPicPr>
            <p:cNvPr id="158768" name="Picture 6">
              <a:extLst>
                <a:ext uri="{FF2B5EF4-FFF2-40B4-BE49-F238E27FC236}">
                  <a16:creationId xmlns:a16="http://schemas.microsoft.com/office/drawing/2014/main" id="{84642891-DE72-46FC-ABFD-1D515AB15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0"/>
              <a:ext cx="1296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69" name="Text Box 7">
              <a:extLst>
                <a:ext uri="{FF2B5EF4-FFF2-40B4-BE49-F238E27FC236}">
                  <a16:creationId xmlns:a16="http://schemas.microsoft.com/office/drawing/2014/main" id="{A63880B2-F728-4EAB-9BC9-BB8015446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" y="1117"/>
              <a:ext cx="14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Γεωγραφία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C435867F-4CC3-49CB-8858-87AFF110FC2B}"/>
              </a:ext>
            </a:extLst>
          </p:cNvPr>
          <p:cNvGrpSpPr>
            <a:grpSpLocks/>
          </p:cNvGrpSpPr>
          <p:nvPr/>
        </p:nvGrpSpPr>
        <p:grpSpPr bwMode="auto">
          <a:xfrm>
            <a:off x="3432175" y="-458788"/>
            <a:ext cx="2278063" cy="2162176"/>
            <a:chOff x="3560" y="0"/>
            <a:chExt cx="1435" cy="1362"/>
          </a:xfrm>
        </p:grpSpPr>
        <p:pic>
          <p:nvPicPr>
            <p:cNvPr id="158766" name="Picture 9">
              <a:extLst>
                <a:ext uri="{FF2B5EF4-FFF2-40B4-BE49-F238E27FC236}">
                  <a16:creationId xmlns:a16="http://schemas.microsoft.com/office/drawing/2014/main" id="{DA755EC1-0FA6-4889-BB3E-EB853CC6E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0"/>
              <a:ext cx="1332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67" name="Text Box 10">
              <a:extLst>
                <a:ext uri="{FF2B5EF4-FFF2-40B4-BE49-F238E27FC236}">
                  <a16:creationId xmlns:a16="http://schemas.microsoft.com/office/drawing/2014/main" id="{80ED4D3F-52BF-43F4-B839-8FB5DCF4B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924"/>
              <a:ext cx="143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Οικογένεια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33103466-1278-42D3-81FA-831D74A1F39C}"/>
              </a:ext>
            </a:extLst>
          </p:cNvPr>
          <p:cNvGrpSpPr>
            <a:grpSpLocks/>
          </p:cNvGrpSpPr>
          <p:nvPr/>
        </p:nvGrpSpPr>
        <p:grpSpPr bwMode="auto">
          <a:xfrm>
            <a:off x="5006975" y="0"/>
            <a:ext cx="2660650" cy="2520950"/>
            <a:chOff x="3513" y="572"/>
            <a:chExt cx="1783" cy="1588"/>
          </a:xfrm>
        </p:grpSpPr>
        <p:pic>
          <p:nvPicPr>
            <p:cNvPr id="158764" name="Picture 12">
              <a:extLst>
                <a:ext uri="{FF2B5EF4-FFF2-40B4-BE49-F238E27FC236}">
                  <a16:creationId xmlns:a16="http://schemas.microsoft.com/office/drawing/2014/main" id="{5E83E7D1-4DF3-4FAC-9E33-840229C69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709">
              <a:off x="3742" y="572"/>
              <a:ext cx="1554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65" name="Text Box 13">
              <a:extLst>
                <a:ext uri="{FF2B5EF4-FFF2-40B4-BE49-F238E27FC236}">
                  <a16:creationId xmlns:a16="http://schemas.microsoft.com/office/drawing/2014/main" id="{51831B01-10CD-4842-9518-CFB2E2B8F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31631">
              <a:off x="3513" y="1488"/>
              <a:ext cx="156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Κοινωνικο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οικονομικά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F78373E6-2ACE-4687-B884-8C64C38D7341}"/>
              </a:ext>
            </a:extLst>
          </p:cNvPr>
          <p:cNvGrpSpPr>
            <a:grpSpLocks/>
          </p:cNvGrpSpPr>
          <p:nvPr/>
        </p:nvGrpSpPr>
        <p:grpSpPr bwMode="auto">
          <a:xfrm rot="2084389">
            <a:off x="6732588" y="476250"/>
            <a:ext cx="2411412" cy="2525713"/>
            <a:chOff x="0" y="1695"/>
            <a:chExt cx="1519" cy="1591"/>
          </a:xfrm>
        </p:grpSpPr>
        <p:pic>
          <p:nvPicPr>
            <p:cNvPr id="158762" name="Picture 15">
              <a:extLst>
                <a:ext uri="{FF2B5EF4-FFF2-40B4-BE49-F238E27FC236}">
                  <a16:creationId xmlns:a16="http://schemas.microsoft.com/office/drawing/2014/main" id="{850D4969-F82B-49DC-AFD0-32E26CCF2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248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63" name="Text Box 16">
              <a:extLst>
                <a:ext uri="{FF2B5EF4-FFF2-40B4-BE49-F238E27FC236}">
                  <a16:creationId xmlns:a16="http://schemas.microsoft.com/office/drawing/2014/main" id="{41F0B339-974E-46C5-82C8-9F5602E85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614"/>
              <a:ext cx="151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Γνώση Μαθητών</a:t>
              </a:r>
            </a:p>
          </p:txBody>
        </p: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E7DE2DE5-0150-416E-9B18-CD1FD3F9E08E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708275"/>
            <a:ext cx="2514600" cy="2352675"/>
            <a:chOff x="1791" y="1587"/>
            <a:chExt cx="1584" cy="1482"/>
          </a:xfrm>
        </p:grpSpPr>
        <p:pic>
          <p:nvPicPr>
            <p:cNvPr id="158760" name="Picture 18">
              <a:extLst>
                <a:ext uri="{FF2B5EF4-FFF2-40B4-BE49-F238E27FC236}">
                  <a16:creationId xmlns:a16="http://schemas.microsoft.com/office/drawing/2014/main" id="{6F654043-516C-4E43-A205-B2B9B920D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587"/>
              <a:ext cx="1584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61" name="Text Box 19">
              <a:extLst>
                <a:ext uri="{FF2B5EF4-FFF2-40B4-BE49-F238E27FC236}">
                  <a16:creationId xmlns:a16="http://schemas.microsoft.com/office/drawing/2014/main" id="{75C1FD02-A98D-4F32-B05D-6706EA259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2704"/>
              <a:ext cx="10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Χρόνος</a:t>
              </a: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F7659206-2727-4B2B-AF58-2714B5E648BC}"/>
              </a:ext>
            </a:extLst>
          </p:cNvPr>
          <p:cNvGrpSpPr>
            <a:grpSpLocks/>
          </p:cNvGrpSpPr>
          <p:nvPr/>
        </p:nvGrpSpPr>
        <p:grpSpPr bwMode="auto">
          <a:xfrm>
            <a:off x="6769100" y="4149725"/>
            <a:ext cx="2374900" cy="2308225"/>
            <a:chOff x="295" y="1933"/>
            <a:chExt cx="1496" cy="1454"/>
          </a:xfrm>
        </p:grpSpPr>
        <p:pic>
          <p:nvPicPr>
            <p:cNvPr id="158758" name="Picture 21">
              <a:extLst>
                <a:ext uri="{FF2B5EF4-FFF2-40B4-BE49-F238E27FC236}">
                  <a16:creationId xmlns:a16="http://schemas.microsoft.com/office/drawing/2014/main" id="{98689478-AC53-42B9-98B7-D17A873F9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933"/>
              <a:ext cx="1496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59" name="Text Box 22">
              <a:extLst>
                <a:ext uri="{FF2B5EF4-FFF2-40B4-BE49-F238E27FC236}">
                  <a16:creationId xmlns:a16="http://schemas.microsoft.com/office/drawing/2014/main" id="{5E3D65B8-5661-41B0-8C89-07103334B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22"/>
              <a:ext cx="9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Χώρος</a:t>
              </a: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F93AABB2-8613-4567-B9C9-05C501951D31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4437063"/>
            <a:ext cx="2997200" cy="2054225"/>
            <a:chOff x="720" y="3026"/>
            <a:chExt cx="1888" cy="1294"/>
          </a:xfrm>
        </p:grpSpPr>
        <p:pic>
          <p:nvPicPr>
            <p:cNvPr id="158756" name="Picture 24">
              <a:extLst>
                <a:ext uri="{FF2B5EF4-FFF2-40B4-BE49-F238E27FC236}">
                  <a16:creationId xmlns:a16="http://schemas.microsoft.com/office/drawing/2014/main" id="{37388232-64F5-413A-9874-36C054C12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026"/>
              <a:ext cx="139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57" name="Text Box 25">
              <a:extLst>
                <a:ext uri="{FF2B5EF4-FFF2-40B4-BE49-F238E27FC236}">
                  <a16:creationId xmlns:a16="http://schemas.microsoft.com/office/drawing/2014/main" id="{CAB7227E-A8AE-4869-B634-1E8E43900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955"/>
              <a:ext cx="18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Διαθεσιμότητα</a:t>
              </a:r>
            </a:p>
          </p:txBody>
        </p: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93178C1C-CC48-4736-A804-1AF7CEF1F2B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297363"/>
            <a:ext cx="2143125" cy="2560637"/>
            <a:chOff x="4105" y="2707"/>
            <a:chExt cx="1350" cy="1613"/>
          </a:xfrm>
        </p:grpSpPr>
        <p:pic>
          <p:nvPicPr>
            <p:cNvPr id="158754" name="Picture 27">
              <a:extLst>
                <a:ext uri="{FF2B5EF4-FFF2-40B4-BE49-F238E27FC236}">
                  <a16:creationId xmlns:a16="http://schemas.microsoft.com/office/drawing/2014/main" id="{F06BF6FB-DA83-4DE2-B5DB-4A4050935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707"/>
              <a:ext cx="1350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55" name="Text Box 28">
              <a:extLst>
                <a:ext uri="{FF2B5EF4-FFF2-40B4-BE49-F238E27FC236}">
                  <a16:creationId xmlns:a16="http://schemas.microsoft.com/office/drawing/2014/main" id="{48292521-116F-4FCB-BFCC-54DDD4226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" y="3955"/>
              <a:ext cx="104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Στάσεις</a:t>
              </a: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:a16="http://schemas.microsoft.com/office/drawing/2014/main" id="{3B4A7E5F-51A2-4039-AE01-9D4368CDB89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548188"/>
            <a:ext cx="2378075" cy="2309812"/>
            <a:chOff x="3243" y="1524"/>
            <a:chExt cx="1498" cy="1455"/>
          </a:xfrm>
        </p:grpSpPr>
        <p:pic>
          <p:nvPicPr>
            <p:cNvPr id="158752" name="Picture 30">
              <a:extLst>
                <a:ext uri="{FF2B5EF4-FFF2-40B4-BE49-F238E27FC236}">
                  <a16:creationId xmlns:a16="http://schemas.microsoft.com/office/drawing/2014/main" id="{088B4128-A940-41BB-BCB3-E1FA7E4AB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524"/>
              <a:ext cx="1428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53" name="Text Box 31">
              <a:extLst>
                <a:ext uri="{FF2B5EF4-FFF2-40B4-BE49-F238E27FC236}">
                  <a16:creationId xmlns:a16="http://schemas.microsoft.com/office/drawing/2014/main" id="{86277DF1-D48E-427D-8FDC-2631A6563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614"/>
              <a:ext cx="77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Μέσα</a:t>
              </a: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22543D8B-7F29-4668-8A6D-4D8F8AFA2645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2143125" cy="2370138"/>
            <a:chOff x="-2155" y="1888"/>
            <a:chExt cx="1350" cy="1493"/>
          </a:xfrm>
        </p:grpSpPr>
        <p:pic>
          <p:nvPicPr>
            <p:cNvPr id="158750" name="Picture 33">
              <a:extLst>
                <a:ext uri="{FF2B5EF4-FFF2-40B4-BE49-F238E27FC236}">
                  <a16:creationId xmlns:a16="http://schemas.microsoft.com/office/drawing/2014/main" id="{7394C0B4-402B-41D6-9303-159917EB5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5" y="1888"/>
              <a:ext cx="1350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51" name="Text Box 34">
              <a:extLst>
                <a:ext uri="{FF2B5EF4-FFF2-40B4-BE49-F238E27FC236}">
                  <a16:creationId xmlns:a16="http://schemas.microsoft.com/office/drawing/2014/main" id="{4962A3F6-C6A9-4F03-9332-5989BBFD7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70" y="3016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Ανάγκες</a:t>
              </a: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C053DE72-D3D9-4B90-88F6-11ECFEFD03BC}"/>
              </a:ext>
            </a:extLst>
          </p:cNvPr>
          <p:cNvGrpSpPr>
            <a:grpSpLocks/>
          </p:cNvGrpSpPr>
          <p:nvPr/>
        </p:nvGrpSpPr>
        <p:grpSpPr bwMode="auto">
          <a:xfrm>
            <a:off x="0" y="2457450"/>
            <a:ext cx="2286000" cy="1941513"/>
            <a:chOff x="0" y="1620"/>
            <a:chExt cx="1440" cy="1223"/>
          </a:xfrm>
        </p:grpSpPr>
        <p:pic>
          <p:nvPicPr>
            <p:cNvPr id="158748" name="Picture 36">
              <a:extLst>
                <a:ext uri="{FF2B5EF4-FFF2-40B4-BE49-F238E27FC236}">
                  <a16:creationId xmlns:a16="http://schemas.microsoft.com/office/drawing/2014/main" id="{DE396578-B982-4A1B-951C-37FEA5685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20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49" name="Text Box 37">
              <a:extLst>
                <a:ext uri="{FF2B5EF4-FFF2-40B4-BE49-F238E27FC236}">
                  <a16:creationId xmlns:a16="http://schemas.microsoft.com/office/drawing/2014/main" id="{2BBFAACF-D836-4C6E-9412-9F92043E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" y="2478"/>
              <a:ext cx="113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Γλώσσα</a:t>
              </a: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27F3005A-1CF5-45C6-BF77-A788A5651E77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1619250"/>
            <a:ext cx="2524125" cy="2212975"/>
            <a:chOff x="1290" y="1020"/>
            <a:chExt cx="1590" cy="1394"/>
          </a:xfrm>
        </p:grpSpPr>
        <p:pic>
          <p:nvPicPr>
            <p:cNvPr id="158746" name="Picture 39">
              <a:extLst>
                <a:ext uri="{FF2B5EF4-FFF2-40B4-BE49-F238E27FC236}">
                  <a16:creationId xmlns:a16="http://schemas.microsoft.com/office/drawing/2014/main" id="{C9D91BF9-85FE-4F21-8F38-81F25090D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" y="1020"/>
              <a:ext cx="1590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47" name="Text Box 40">
              <a:extLst>
                <a:ext uri="{FF2B5EF4-FFF2-40B4-BE49-F238E27FC236}">
                  <a16:creationId xmlns:a16="http://schemas.microsoft.com/office/drawing/2014/main" id="{51FC47F7-147E-4802-BCFB-C5F3EAED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4" y="2049"/>
              <a:ext cx="12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Δυναμική</a:t>
              </a:r>
            </a:p>
          </p:txBody>
        </p:sp>
      </p:grpSp>
      <p:grpSp>
        <p:nvGrpSpPr>
          <p:cNvPr id="15" name="Group 41">
            <a:extLst>
              <a:ext uri="{FF2B5EF4-FFF2-40B4-BE49-F238E27FC236}">
                <a16:creationId xmlns:a16="http://schemas.microsoft.com/office/drawing/2014/main" id="{E93DAEF5-9402-49C4-BF3C-CF97E435EE2A}"/>
              </a:ext>
            </a:extLst>
          </p:cNvPr>
          <p:cNvGrpSpPr>
            <a:grpSpLocks/>
          </p:cNvGrpSpPr>
          <p:nvPr/>
        </p:nvGrpSpPr>
        <p:grpSpPr bwMode="auto">
          <a:xfrm>
            <a:off x="4527550" y="1885950"/>
            <a:ext cx="2492375" cy="1681163"/>
            <a:chOff x="2852" y="1188"/>
            <a:chExt cx="1570" cy="1059"/>
          </a:xfrm>
        </p:grpSpPr>
        <p:pic>
          <p:nvPicPr>
            <p:cNvPr id="158744" name="Picture 42">
              <a:extLst>
                <a:ext uri="{FF2B5EF4-FFF2-40B4-BE49-F238E27FC236}">
                  <a16:creationId xmlns:a16="http://schemas.microsoft.com/office/drawing/2014/main" id="{BAFF5873-7A84-4F3D-93EE-6793EB514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88"/>
              <a:ext cx="1374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45" name="Text Box 43">
              <a:extLst>
                <a:ext uri="{FF2B5EF4-FFF2-40B4-BE49-F238E27FC236}">
                  <a16:creationId xmlns:a16="http://schemas.microsoft.com/office/drawing/2014/main" id="{EB73617D-631B-49F9-AC7D-0F5A06932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" y="1882"/>
              <a:ext cx="15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Προσδοκίες</a:t>
              </a:r>
            </a:p>
          </p:txBody>
        </p:sp>
      </p:grpSp>
      <p:grpSp>
        <p:nvGrpSpPr>
          <p:cNvPr id="16" name="Group 44">
            <a:extLst>
              <a:ext uri="{FF2B5EF4-FFF2-40B4-BE49-F238E27FC236}">
                <a16:creationId xmlns:a16="http://schemas.microsoft.com/office/drawing/2014/main" id="{3BF33638-F584-48F2-B51C-29C151ADEC0D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781300"/>
            <a:ext cx="3325812" cy="2649538"/>
            <a:chOff x="7189" y="3771"/>
            <a:chExt cx="2095" cy="1669"/>
          </a:xfrm>
        </p:grpSpPr>
        <p:pic>
          <p:nvPicPr>
            <p:cNvPr id="158742" name="Picture 45">
              <a:extLst>
                <a:ext uri="{FF2B5EF4-FFF2-40B4-BE49-F238E27FC236}">
                  <a16:creationId xmlns:a16="http://schemas.microsoft.com/office/drawing/2014/main" id="{BBAD2137-A903-4A3F-BC05-4D027A5AC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" y="3771"/>
              <a:ext cx="1656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43" name="Text Box 46">
              <a:extLst>
                <a:ext uri="{FF2B5EF4-FFF2-40B4-BE49-F238E27FC236}">
                  <a16:creationId xmlns:a16="http://schemas.microsoft.com/office/drawing/2014/main" id="{96A086A0-3D42-466E-B303-A32FC1454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9" y="4768"/>
              <a:ext cx="209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Γνώσεις Εκπαιδευτικού</a:t>
              </a:r>
            </a:p>
          </p:txBody>
        </p:sp>
      </p:grpSp>
      <p:grpSp>
        <p:nvGrpSpPr>
          <p:cNvPr id="17" name="Group 47">
            <a:extLst>
              <a:ext uri="{FF2B5EF4-FFF2-40B4-BE49-F238E27FC236}">
                <a16:creationId xmlns:a16="http://schemas.microsoft.com/office/drawing/2014/main" id="{69FC5ECF-C6C7-41A0-855A-9F23B97BF4A1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429000"/>
            <a:ext cx="3028950" cy="1938338"/>
            <a:chOff x="1202" y="1683"/>
            <a:chExt cx="1908" cy="1221"/>
          </a:xfrm>
        </p:grpSpPr>
        <p:pic>
          <p:nvPicPr>
            <p:cNvPr id="158740" name="Picture 48">
              <a:extLst>
                <a:ext uri="{FF2B5EF4-FFF2-40B4-BE49-F238E27FC236}">
                  <a16:creationId xmlns:a16="http://schemas.microsoft.com/office/drawing/2014/main" id="{BC204945-C55C-40A6-B0D0-8608E1AD1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83"/>
              <a:ext cx="1908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41" name="Text Box 49">
              <a:extLst>
                <a:ext uri="{FF2B5EF4-FFF2-40B4-BE49-F238E27FC236}">
                  <a16:creationId xmlns:a16="http://schemas.microsoft.com/office/drawing/2014/main" id="{7013E4B6-2C12-4467-84B6-EFD020826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3" y="2539"/>
              <a:ext cx="148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4638" indent="-2746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/>
                <a:t>Κουλτούρα</a:t>
              </a:r>
            </a:p>
          </p:txBody>
        </p:sp>
      </p:grpSp>
      <p:sp>
        <p:nvSpPr>
          <p:cNvPr id="305202" name="Oval 50">
            <a:extLst>
              <a:ext uri="{FF2B5EF4-FFF2-40B4-BE49-F238E27FC236}">
                <a16:creationId xmlns:a16="http://schemas.microsoft.com/office/drawing/2014/main" id="{4CC40D49-2648-45A0-8997-75D9D6FAE7C2}"/>
              </a:ext>
            </a:extLst>
          </p:cNvPr>
          <p:cNvSpPr>
            <a:spLocks noChangeArrowheads="1"/>
          </p:cNvSpPr>
          <p:nvPr/>
        </p:nvSpPr>
        <p:spPr bwMode="auto">
          <a:xfrm rot="-2021404">
            <a:off x="1790700" y="2520950"/>
            <a:ext cx="5562600" cy="18161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74638" indent="-274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8000" b="1">
                <a:solidFill>
                  <a:srgbClr val="FF0000"/>
                </a:solidFill>
              </a:rPr>
              <a:t>Πλαίσιο</a:t>
            </a:r>
          </a:p>
        </p:txBody>
      </p:sp>
      <p:sp>
        <p:nvSpPr>
          <p:cNvPr id="305203" name="Oval 51">
            <a:extLst>
              <a:ext uri="{FF2B5EF4-FFF2-40B4-BE49-F238E27FC236}">
                <a16:creationId xmlns:a16="http://schemas.microsoft.com/office/drawing/2014/main" id="{E64C2DC8-EE7E-4BC0-9557-E7B10E3E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0"/>
            <a:ext cx="7561263" cy="6554788"/>
          </a:xfrm>
          <a:prstGeom prst="ellipse">
            <a:avLst/>
          </a:prstGeom>
          <a:solidFill>
            <a:schemeClr val="bg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l-GR" altLang="el-GR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02" grpId="0"/>
      <p:bldP spid="30520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6">
            <a:extLst>
              <a:ext uri="{FF2B5EF4-FFF2-40B4-BE49-F238E27FC236}">
                <a16:creationId xmlns:a16="http://schemas.microsoft.com/office/drawing/2014/main" id="{E822E1E8-AD70-4F08-AD56-BDA75158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49250"/>
            <a:ext cx="24511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7" name="Picture 7">
            <a:extLst>
              <a:ext uri="{FF2B5EF4-FFF2-40B4-BE49-F238E27FC236}">
                <a16:creationId xmlns:a16="http://schemas.microsoft.com/office/drawing/2014/main" id="{6F8E1E27-C980-418D-BCB9-B9EF0D26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889125"/>
            <a:ext cx="24511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Picture 8">
            <a:extLst>
              <a:ext uri="{FF2B5EF4-FFF2-40B4-BE49-F238E27FC236}">
                <a16:creationId xmlns:a16="http://schemas.microsoft.com/office/drawing/2014/main" id="{EB714125-D7BE-4D6D-A56E-5F3D331B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459163"/>
            <a:ext cx="24511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9">
            <a:extLst>
              <a:ext uri="{FF2B5EF4-FFF2-40B4-BE49-F238E27FC236}">
                <a16:creationId xmlns:a16="http://schemas.microsoft.com/office/drawing/2014/main" id="{A60D8D3A-F87E-42C7-8210-AB0FA2D0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013325"/>
            <a:ext cx="24511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Picture 8">
            <a:extLst>
              <a:ext uri="{FF2B5EF4-FFF2-40B4-BE49-F238E27FC236}">
                <a16:creationId xmlns:a16="http://schemas.microsoft.com/office/drawing/2014/main" id="{4D4F2AAB-50EF-42DF-A94F-279C8068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Picture 9">
            <a:extLst>
              <a:ext uri="{FF2B5EF4-FFF2-40B4-BE49-F238E27FC236}">
                <a16:creationId xmlns:a16="http://schemas.microsoft.com/office/drawing/2014/main" id="{D7942985-2D87-4C1E-A93E-D955A802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7">
            <a:extLst>
              <a:ext uri="{FF2B5EF4-FFF2-40B4-BE49-F238E27FC236}">
                <a16:creationId xmlns:a16="http://schemas.microsoft.com/office/drawing/2014/main" id="{4C4AB8B3-68FD-45C8-8425-98C0CE06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1835150"/>
            <a:ext cx="428466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10">
            <a:extLst>
              <a:ext uri="{FF2B5EF4-FFF2-40B4-BE49-F238E27FC236}">
                <a16:creationId xmlns:a16="http://schemas.microsoft.com/office/drawing/2014/main" id="{ACD8987A-D747-4D51-A5B7-47663605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6" name="Picture 11">
            <a:extLst>
              <a:ext uri="{FF2B5EF4-FFF2-40B4-BE49-F238E27FC236}">
                <a16:creationId xmlns:a16="http://schemas.microsoft.com/office/drawing/2014/main" id="{14DCBFF5-9541-4793-B7F6-BAA99085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6">
            <a:extLst>
              <a:ext uri="{FF2B5EF4-FFF2-40B4-BE49-F238E27FC236}">
                <a16:creationId xmlns:a16="http://schemas.microsoft.com/office/drawing/2014/main" id="{DA710B63-CE7E-41AF-8DD9-CF27332A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AutoShape 8">
            <a:extLst>
              <a:ext uri="{FF2B5EF4-FFF2-40B4-BE49-F238E27FC236}">
                <a16:creationId xmlns:a16="http://schemas.microsoft.com/office/drawing/2014/main" id="{156AC9F6-EBFE-4B76-84BA-A8914CFD1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4643438" cy="2663825"/>
          </a:xfrm>
          <a:prstGeom prst="cloudCallout">
            <a:avLst>
              <a:gd name="adj1" fmla="val 36250"/>
              <a:gd name="adj2" fmla="val -85639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3000" b="1">
                <a:solidFill>
                  <a:srgbClr val="000000"/>
                </a:solidFill>
              </a:rPr>
              <a:t>Το εργαστήριο που έχουν είναι «στημένο» διαφορετικά</a:t>
            </a:r>
          </a:p>
        </p:txBody>
      </p:sp>
      <p:sp>
        <p:nvSpPr>
          <p:cNvPr id="161799" name="AutoShape 13">
            <a:hlinkClick r:id="rId7" highlightClick="1"/>
            <a:extLst>
              <a:ext uri="{FF2B5EF4-FFF2-40B4-BE49-F238E27FC236}">
                <a16:creationId xmlns:a16="http://schemas.microsoft.com/office/drawing/2014/main" id="{55FED11E-3DF9-45C9-96FD-08BCADD49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308725"/>
            <a:ext cx="431800" cy="288925"/>
          </a:xfrm>
          <a:prstGeom prst="actionButtonForwardNex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61800" name="8 - Κουμπί ενέργειας: Ταινία">
            <a:hlinkClick r:id="rId8" action="ppaction://hlinkfile" highlightClick="1"/>
            <a:extLst>
              <a:ext uri="{FF2B5EF4-FFF2-40B4-BE49-F238E27FC236}">
                <a16:creationId xmlns:a16="http://schemas.microsoft.com/office/drawing/2014/main" id="{6A77E4B0-77CE-44B5-BDAB-DD63744EA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6092825"/>
            <a:ext cx="647700" cy="576263"/>
          </a:xfrm>
          <a:prstGeom prst="actionButtonMovi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FC6B3DF2-8FCF-4D1A-8AF2-88B605C9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85950"/>
            <a:ext cx="95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education-2020.wikispaces.com/file/view/educational-models-connectivism_id15064381_size485.jpg/174213251/educational-models-connectivism_id15064381_size485.jpg">
            <a:extLst>
              <a:ext uri="{FF2B5EF4-FFF2-40B4-BE49-F238E27FC236}">
                <a16:creationId xmlns:a16="http://schemas.microsoft.com/office/drawing/2014/main" id="{C1318464-C523-46FE-A6DF-F6C8C14F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4CB843ED-EE53-4E89-9CF0-163100D2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1916113"/>
            <a:ext cx="9070975" cy="893762"/>
          </a:xfrm>
          <a:prstGeom prst="rect">
            <a:avLst/>
          </a:prstGeom>
          <a:solidFill>
            <a:srgbClr val="64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600" b="1">
                <a:solidFill>
                  <a:schemeClr val="bg1"/>
                </a:solidFill>
              </a:rPr>
              <a:t>Θεωρητικό πλαίσιο ερμηνείας και κατανόησης των σύγχρονων τρόπων μάθησης, στην ψηφιακή εποχή.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41E11E0-C6D1-46AB-A4FD-2BB644D13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1989138"/>
            <a:ext cx="9070975" cy="492125"/>
          </a:xfrm>
          <a:prstGeom prst="rect">
            <a:avLst/>
          </a:prstGeom>
          <a:solidFill>
            <a:srgbClr val="64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600" b="1">
                <a:solidFill>
                  <a:schemeClr val="bg1"/>
                </a:solidFill>
              </a:rPr>
              <a:t>Η γνώση είναι κατανεμημένη σε ένα δίκτυο συνδέσμων.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F2B8266-DE03-4399-90E5-164F9105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1916113"/>
            <a:ext cx="9070975" cy="893762"/>
          </a:xfrm>
          <a:prstGeom prst="rect">
            <a:avLst/>
          </a:prstGeom>
          <a:solidFill>
            <a:srgbClr val="64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600" b="1">
                <a:solidFill>
                  <a:schemeClr val="bg1"/>
                </a:solidFill>
              </a:rPr>
              <a:t>Η μάθηση βασίζεται στην δυνατότητα κατασκευής και διάσχισης των συγκεκριμένων δικτύων.</a:t>
            </a:r>
          </a:p>
        </p:txBody>
      </p:sp>
    </p:spTree>
  </p:cSld>
  <p:clrMapOvr>
    <a:masterClrMapping/>
  </p:clrMapOvr>
  <p:transition advTm="4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6" grpId="1" animBg="1"/>
      <p:bldP spid="5" grpId="0" animBg="1"/>
      <p:bldP spid="5" grpId="1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|0.9|8.9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1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2|6.6|11.2|8.2|7|3.5|2.8|3.4|4.9|4.4|4.3|3.4|4|3|3.7|11.4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1081</Words>
  <Application>Microsoft Office PowerPoint</Application>
  <PresentationFormat>Προβολή στην οθόνη (4:3)</PresentationFormat>
  <Paragraphs>327</Paragraphs>
  <Slides>84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84</vt:i4>
      </vt:variant>
    </vt:vector>
  </HeadingPairs>
  <TitlesOfParts>
    <vt:vector size="90" baseType="lpstr">
      <vt:lpstr>Arial</vt:lpstr>
      <vt:lpstr>Arial Unicode MS</vt:lpstr>
      <vt:lpstr>Euclid Symbol</vt:lpstr>
      <vt:lpstr>Impact</vt:lpstr>
      <vt:lpstr>Verdana</vt:lpstr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Spyros</dc:creator>
  <cp:lastModifiedBy>Spyros Doukakis</cp:lastModifiedBy>
  <cp:revision>265</cp:revision>
  <dcterms:created xsi:type="dcterms:W3CDTF">2011-02-05T21:23:54Z</dcterms:created>
  <dcterms:modified xsi:type="dcterms:W3CDTF">2019-11-06T09:01:50Z</dcterms:modified>
</cp:coreProperties>
</file>