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0" d="100"/>
          <a:sy n="300" d="100"/>
        </p:scale>
        <p:origin x="5244" y="56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02F9-5D4F-47D5-B1DC-E7349382793E}" type="datetimeFigureOut">
              <a:rPr lang="el-GR" smtClean="0"/>
              <a:t>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9E719-9814-405B-806F-C6FCCC1CE27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l-GR" dirty="0" smtClean="0"/>
              <a:t>Ιδεολογικές χρήσεις και καταχρήσεις της </a:t>
            </a:r>
            <a:r>
              <a:rPr lang="el-GR" dirty="0" err="1" smtClean="0"/>
              <a:t>εικοτολογικής</a:t>
            </a:r>
            <a:r>
              <a:rPr lang="el-GR" dirty="0" smtClean="0"/>
              <a:t> ιστορίας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ερμηνεία της εμπορικής κοινωνίας ως «αίσιου τέλους» της ιστορίας υποκρύπτει το πολιτικό αίτημα του «εκσυγχρονισμού» που διχάζει την σκωτική κοινωνία του 18</a:t>
            </a:r>
            <a:r>
              <a:rPr lang="el-GR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αιώνα, ιδιαίτερα μετά την ένωση με τη Βρετανία το 1707.</a:t>
            </a:r>
          </a:p>
          <a:p>
            <a:pPr lvl="8" algn="just">
              <a:buFont typeface="Wingdings" pitchFamily="2" charset="2"/>
              <a:buChar char="Ø"/>
            </a:pPr>
            <a:r>
              <a:rPr lang="el-G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συμπόρευση της υλικής παραγωγής με την «ευπρέπεια»</a:t>
            </a:r>
          </a:p>
          <a:p>
            <a:pPr lvl="8" algn="just">
              <a:buFont typeface="Wingdings" pitchFamily="2" charset="2"/>
              <a:buChar char="Ø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Lowlanders </a:t>
            </a:r>
            <a:r>
              <a:rPr lang="el-G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Highlanders</a:t>
            </a:r>
          </a:p>
          <a:p>
            <a:pPr lvl="8" algn="just">
              <a:buFont typeface="Wingdings" pitchFamily="2" charset="2"/>
              <a:buChar char="Ø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 </a:t>
            </a:r>
            <a:r>
              <a:rPr lang="el-G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κριτική του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Ferguson  </a:t>
            </a:r>
            <a:r>
              <a:rPr lang="el-G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στην εμπορική κοινωνία</a:t>
            </a:r>
          </a:p>
          <a:p>
            <a:pPr lvl="8" algn="just"/>
            <a:endParaRPr lang="el-GR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μύθος των μελισσών του </a:t>
            </a:r>
            <a:r>
              <a:rPr lang="en-US" dirty="0" smtClean="0"/>
              <a:t>B. Mandeville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1705: </a:t>
            </a:r>
            <a:r>
              <a:rPr lang="el-GR" dirty="0" smtClean="0"/>
              <a:t>Κυκλοφορεί σε φυλλάδιο ως ποίημα διακοσίων στίχων σε οκτασύλλαβη ρίμα.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1714 και 1723: Κυκλοφορεί σε μορφή πραγματείας.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1723: Η έκδοση απαγορεύεται δια νόμου με την κατηγορία της βλασφημίας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Τα πάθη ως κινητήρια δύναμη της προόδου.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Παραθέματα από τον </a:t>
            </a:r>
            <a:r>
              <a:rPr lang="el-GR" i="1" dirty="0" smtClean="0"/>
              <a:t>Μύθο των μελισσών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«Η υπερηφάνεια, η οκνηρία, η φιληδονία και η αστάθεια γίνονται οι μεγάλοι πάτρωνες όλων των τεχνών, των επιστημών, της χειροτεχνίας και των επαγγελμάτων, ενώ οι μεγάλοι δάσκαλοι του καταναγκασμού, η αναγκαιότητα, η φιλαργυρία, ο φθόνος και η φιλοδοξία [. . .] πειθαρχούν τα μέλη της κοινωνίας στην εργασία τους και τα κάνουν να εκτελούν με τη θέλησή τους  -ενίοτε και με χαρά- την αγγαρεία που τους αναλογεί» (σ. 146)</a:t>
            </a:r>
          </a:p>
          <a:p>
            <a:r>
              <a:rPr lang="el-GR" dirty="0" smtClean="0"/>
              <a:t>«Η τερπνή και καλοφτιαγμένη φαυλότητα της σπατάλης κάνει την καμινάδα να καπνίζει και τους εμπόρους να χαμογελούν» (σ. 63).</a:t>
            </a:r>
          </a:p>
          <a:p>
            <a:r>
              <a:rPr lang="el-GR" dirty="0" smtClean="0"/>
              <a:t>«Η υπερηφάνεια και η ματαιοδοξία έχτισαν περισσότερα νοσοκομεία από </a:t>
            </a:r>
            <a:r>
              <a:rPr lang="el-GR" dirty="0" err="1" smtClean="0"/>
              <a:t>ό,τι</a:t>
            </a:r>
            <a:r>
              <a:rPr lang="el-GR" dirty="0" smtClean="0"/>
              <a:t> όλες μαζί οι αρετές». (σ. 114)</a:t>
            </a:r>
          </a:p>
          <a:p>
            <a:r>
              <a:rPr lang="el-GR" dirty="0" smtClean="0"/>
              <a:t>«Ακόμη και οι χείριστοι του πλήθους έκαναν κάτι για το κοινό καλό». (σ. 149).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mandevil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475" y="2872581"/>
            <a:ext cx="2305050" cy="1981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269</Words>
  <Application>Microsoft Office PowerPoint</Application>
  <PresentationFormat>Προβολή στην οθόνη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Ιδεολογικές χρήσεις και καταχρήσεις της εικοτολογικής ιστορίας</vt:lpstr>
      <vt:lpstr>Ο μύθος των μελισσών του B. Mandeville</vt:lpstr>
      <vt:lpstr>Παραθέματα από τον Μύθο των μελισσών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F.Vaki</dc:creator>
  <cp:lastModifiedBy>F.Vaki</cp:lastModifiedBy>
  <cp:revision>19</cp:revision>
  <dcterms:created xsi:type="dcterms:W3CDTF">2020-05-05T20:43:25Z</dcterms:created>
  <dcterms:modified xsi:type="dcterms:W3CDTF">2020-05-05T23:15:21Z</dcterms:modified>
</cp:coreProperties>
</file>