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ov" ContentType="video/quicktime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4" r:id="rId1"/>
  </p:sldMasterIdLst>
  <p:notesMasterIdLst>
    <p:notesMasterId r:id="rId52"/>
  </p:notesMasterIdLst>
  <p:sldIdLst>
    <p:sldId id="263" r:id="rId2"/>
    <p:sldId id="2070" r:id="rId3"/>
    <p:sldId id="2069" r:id="rId4"/>
    <p:sldId id="2072" r:id="rId5"/>
    <p:sldId id="2071" r:id="rId6"/>
    <p:sldId id="2077" r:id="rId7"/>
    <p:sldId id="2073" r:id="rId8"/>
    <p:sldId id="2074" r:id="rId9"/>
    <p:sldId id="2075" r:id="rId10"/>
    <p:sldId id="2076" r:id="rId11"/>
    <p:sldId id="2054" r:id="rId12"/>
    <p:sldId id="262" r:id="rId13"/>
    <p:sldId id="2060" r:id="rId14"/>
    <p:sldId id="2046" r:id="rId15"/>
    <p:sldId id="2055" r:id="rId16"/>
    <p:sldId id="2043" r:id="rId17"/>
    <p:sldId id="2049" r:id="rId18"/>
    <p:sldId id="2067" r:id="rId19"/>
    <p:sldId id="2063" r:id="rId20"/>
    <p:sldId id="2062" r:id="rId21"/>
    <p:sldId id="2064" r:id="rId22"/>
    <p:sldId id="2065" r:id="rId23"/>
    <p:sldId id="2041" r:id="rId24"/>
    <p:sldId id="2066" r:id="rId25"/>
    <p:sldId id="2048" r:id="rId26"/>
    <p:sldId id="2053" r:id="rId27"/>
    <p:sldId id="2078" r:id="rId28"/>
    <p:sldId id="2079" r:id="rId29"/>
    <p:sldId id="2080" r:id="rId30"/>
    <p:sldId id="2081" r:id="rId31"/>
    <p:sldId id="2082" r:id="rId32"/>
    <p:sldId id="2084" r:id="rId33"/>
    <p:sldId id="2083" r:id="rId34"/>
    <p:sldId id="2087" r:id="rId35"/>
    <p:sldId id="2086" r:id="rId36"/>
    <p:sldId id="2091" r:id="rId37"/>
    <p:sldId id="2095" r:id="rId38"/>
    <p:sldId id="2096" r:id="rId39"/>
    <p:sldId id="2088" r:id="rId40"/>
    <p:sldId id="2092" r:id="rId41"/>
    <p:sldId id="2094" r:id="rId42"/>
    <p:sldId id="2093" r:id="rId43"/>
    <p:sldId id="2097" r:id="rId44"/>
    <p:sldId id="2098" r:id="rId45"/>
    <p:sldId id="2104" r:id="rId46"/>
    <p:sldId id="2099" r:id="rId47"/>
    <p:sldId id="2100" r:id="rId48"/>
    <p:sldId id="2101" r:id="rId49"/>
    <p:sldId id="2102" r:id="rId50"/>
    <p:sldId id="2103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52" userDrawn="1">
          <p15:clr>
            <a:srgbClr val="A4A3A4"/>
          </p15:clr>
        </p15:guide>
        <p15:guide id="7" pos="5745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5" userDrawn="1">
          <p15:clr>
            <a:srgbClr val="A4A3A4"/>
          </p15:clr>
        </p15:guide>
        <p15:guide id="11" pos="189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CFDFC"/>
    <a:srgbClr val="BBC95C"/>
    <a:srgbClr val="FDFDFC"/>
    <a:srgbClr val="F3F3F3"/>
    <a:srgbClr val="D9D9D8"/>
    <a:srgbClr val="3E3F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380"/>
    <p:restoredTop sz="81669"/>
  </p:normalViewPr>
  <p:slideViewPr>
    <p:cSldViewPr snapToGrid="0" snapToObjects="1" showGuides="1">
      <p:cViewPr varScale="1">
        <p:scale>
          <a:sx n="89" d="100"/>
          <a:sy n="89" d="100"/>
        </p:scale>
        <p:origin x="1464" y="176"/>
      </p:cViewPr>
      <p:guideLst>
        <p:guide orient="horz" pos="2160"/>
        <p:guide pos="7242"/>
        <p:guide pos="3840"/>
        <p:guide orient="horz" pos="346"/>
        <p:guide orient="horz" pos="3952"/>
        <p:guide pos="5745"/>
        <p:guide pos="2139"/>
        <p:guide pos="438"/>
        <p:guide orient="horz" pos="5"/>
        <p:guide pos="189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 showGuides="1">
      <p:cViewPr>
        <p:scale>
          <a:sx n="10" d="100"/>
          <a:sy n="10" d="100"/>
        </p:scale>
        <p:origin x="4344" y="245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Ναι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Φαινόμενο της Διαδικτύακής Παραπληρόρησης</c:v>
                </c:pt>
                <c:pt idx="1">
                  <c:v>Οργανισμοί Ελέγχου Ειδήσεων</c:v>
                </c:pt>
                <c:pt idx="2">
                  <c:v>Εργαλεία Επαλήθεσης Ειδήσεων</c:v>
                </c:pt>
                <c:pt idx="3">
                  <c:v>Παιχνίδια για την ενίσχυση του Ψηφιακού Γραμματισμού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101</c:v>
                </c:pt>
                <c:pt idx="1">
                  <c:v>84</c:v>
                </c:pt>
                <c:pt idx="2">
                  <c:v>57</c:v>
                </c:pt>
                <c:pt idx="3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D4D-E546-A1C3-32CB28221F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Όχι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Φαινόμενο της Διαδικτύακής Παραπληρόρησης</c:v>
                </c:pt>
                <c:pt idx="1">
                  <c:v>Οργανισμοί Ελέγχου Ειδήσεων</c:v>
                </c:pt>
                <c:pt idx="2">
                  <c:v>Εργαλεία Επαλήθεσης Ειδήσεων</c:v>
                </c:pt>
                <c:pt idx="3">
                  <c:v>Παιχνίδια για την ενίσχυση του Ψηφιακού Γραμματισμού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27</c:v>
                </c:pt>
                <c:pt idx="2">
                  <c:v>54</c:v>
                </c:pt>
                <c:pt idx="3">
                  <c:v>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D4D-E546-A1C3-32CB28221F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04444576"/>
        <c:axId val="703887360"/>
      </c:lineChart>
      <c:catAx>
        <c:axId val="704444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GR"/>
          </a:p>
        </c:txPr>
        <c:crossAx val="703887360"/>
        <c:crosses val="autoZero"/>
        <c:auto val="1"/>
        <c:lblAlgn val="ctr"/>
        <c:lblOffset val="100"/>
        <c:noMultiLvlLbl val="0"/>
      </c:catAx>
      <c:valAx>
        <c:axId val="703887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GR"/>
          </a:p>
        </c:txPr>
        <c:crossAx val="704444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GR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G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88EDFB7E-8A14-5F4A-A8BC-FEC574E653A4}" type="datetimeFigureOut">
              <a:rPr lang="en-US" smtClean="0"/>
              <a:pPr/>
              <a:t>1/19/26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l-GR" altLang="en-US" dirty="0"/>
          </a:p>
        </p:txBody>
      </p:sp>
    </p:spTree>
    <p:extLst>
      <p:ext uri="{BB962C8B-B14F-4D97-AF65-F5344CB8AC3E}">
        <p14:creationId xmlns:p14="http://schemas.microsoft.com/office/powerpoint/2010/main" val="36701817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436274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A1814F3-7BF6-CC41-BA5F-F3649E84E65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18507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2575840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9980759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193063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641015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74698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84882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l-GR" altLang="en-US" dirty="0"/>
          </a:p>
        </p:txBody>
      </p:sp>
    </p:spTree>
    <p:extLst>
      <p:ext uri="{BB962C8B-B14F-4D97-AF65-F5344CB8AC3E}">
        <p14:creationId xmlns:p14="http://schemas.microsoft.com/office/powerpoint/2010/main" val="33953270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842258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659741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996441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l-GR" dirty="0">
                <a:latin typeface="Arial" panose="020B0604020202020204" pitchFamily="34" charset="0"/>
              </a:rPr>
              <a:t>Εφόσον, λοιπόν, οι εξατομικευμένες και προστατευτικές φυσαλίδες επιτρέπουν στο κοινό να ζει στους δικούς του διαδικτυακούς θαλάμους αντήχησης, όπου διακινούνται μόνο οι απόψεις που επικυρώνουν και δεν αμφισβητούν τις δικές του ιδέες, η κατάσταση διαμοιρασμού προβληματικού περιεχομένου επιδεινώνεται περαιτέρω </a:t>
            </a:r>
            <a:endParaRPr lang="el-GR" dirty="0"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8619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19272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A1814F3-7BF6-CC41-BA5F-F3649E84E65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63893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88871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TIFY -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FB19D93A-78EA-AF4D-983D-EF61D38D458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107" y="-2"/>
            <a:ext cx="12272230" cy="7282188"/>
            <a:chOff x="48107" y="-2"/>
            <a:chExt cx="12272230" cy="7282188"/>
          </a:xfrm>
          <a:solidFill>
            <a:schemeClr val="accent6">
              <a:alpha val="65000"/>
            </a:schemeClr>
          </a:solidFill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C0F183A-ADC6-EA4D-9F53-C1C149C19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74762" y="1253124"/>
              <a:ext cx="2776557" cy="1182342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E9278E4-B0FE-434A-8898-B2F7DFE6BF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56663" y="4065083"/>
              <a:ext cx="1073089" cy="267641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82FFDC5-AE66-A44D-8FDC-791F70E9A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3541" y="-2"/>
              <a:ext cx="2165412" cy="511250"/>
            </a:xfrm>
            <a:custGeom>
              <a:avLst/>
              <a:gdLst>
                <a:gd name="connsiteX0" fmla="*/ 1270479 w 2165412"/>
                <a:gd name="connsiteY0" fmla="*/ 504148 h 511250"/>
                <a:gd name="connsiteX1" fmla="*/ 1270479 w 2165412"/>
                <a:gd name="connsiteY1" fmla="*/ 510037 h 511250"/>
                <a:gd name="connsiteX2" fmla="*/ 1235810 w 2165412"/>
                <a:gd name="connsiteY2" fmla="*/ 510690 h 511250"/>
                <a:gd name="connsiteX3" fmla="*/ 1208990 w 2165412"/>
                <a:gd name="connsiteY3" fmla="*/ 510037 h 511250"/>
                <a:gd name="connsiteX4" fmla="*/ 1208337 w 2165412"/>
                <a:gd name="connsiteY4" fmla="*/ 507419 h 511250"/>
                <a:gd name="connsiteX5" fmla="*/ 1235810 w 2165412"/>
                <a:gd name="connsiteY5" fmla="*/ 505457 h 511250"/>
                <a:gd name="connsiteX6" fmla="*/ 1270479 w 2165412"/>
                <a:gd name="connsiteY6" fmla="*/ 504148 h 511250"/>
                <a:gd name="connsiteX7" fmla="*/ 727066 w 2165412"/>
                <a:gd name="connsiteY7" fmla="*/ 494143 h 511250"/>
                <a:gd name="connsiteX8" fmla="*/ 794356 w 2165412"/>
                <a:gd name="connsiteY8" fmla="*/ 497479 h 511250"/>
                <a:gd name="connsiteX9" fmla="*/ 794356 w 2165412"/>
                <a:gd name="connsiteY9" fmla="*/ 503482 h 511250"/>
                <a:gd name="connsiteX10" fmla="*/ 727066 w 2165412"/>
                <a:gd name="connsiteY10" fmla="*/ 496811 h 511250"/>
                <a:gd name="connsiteX11" fmla="*/ 727066 w 2165412"/>
                <a:gd name="connsiteY11" fmla="*/ 494143 h 511250"/>
                <a:gd name="connsiteX12" fmla="*/ 1269948 w 2165412"/>
                <a:gd name="connsiteY12" fmla="*/ 489976 h 511250"/>
                <a:gd name="connsiteX13" fmla="*/ 1271225 w 2165412"/>
                <a:gd name="connsiteY13" fmla="*/ 495014 h 511250"/>
                <a:gd name="connsiteX14" fmla="*/ 1186906 w 2165412"/>
                <a:gd name="connsiteY14" fmla="*/ 496275 h 511250"/>
                <a:gd name="connsiteX15" fmla="*/ 1186267 w 2165412"/>
                <a:gd name="connsiteY15" fmla="*/ 493756 h 511250"/>
                <a:gd name="connsiteX16" fmla="*/ 1269948 w 2165412"/>
                <a:gd name="connsiteY16" fmla="*/ 489976 h 511250"/>
                <a:gd name="connsiteX17" fmla="*/ 711605 w 2165412"/>
                <a:gd name="connsiteY17" fmla="*/ 485337 h 511250"/>
                <a:gd name="connsiteX18" fmla="*/ 800057 w 2165412"/>
                <a:gd name="connsiteY18" fmla="*/ 487913 h 511250"/>
                <a:gd name="connsiteX19" fmla="*/ 800057 w 2165412"/>
                <a:gd name="connsiteY19" fmla="*/ 493713 h 511250"/>
                <a:gd name="connsiteX20" fmla="*/ 712242 w 2165412"/>
                <a:gd name="connsiteY20" fmla="*/ 486626 h 511250"/>
                <a:gd name="connsiteX21" fmla="*/ 711605 w 2165412"/>
                <a:gd name="connsiteY21" fmla="*/ 485337 h 511250"/>
                <a:gd name="connsiteX22" fmla="*/ 1224462 w 2165412"/>
                <a:gd name="connsiteY22" fmla="*/ 481421 h 511250"/>
                <a:gd name="connsiteX23" fmla="*/ 1273400 w 2165412"/>
                <a:gd name="connsiteY23" fmla="*/ 482012 h 511250"/>
                <a:gd name="connsiteX24" fmla="*/ 1272757 w 2165412"/>
                <a:gd name="connsiteY24" fmla="*/ 488085 h 511250"/>
                <a:gd name="connsiteX25" fmla="*/ 1176487 w 2165412"/>
                <a:gd name="connsiteY25" fmla="*/ 488760 h 511250"/>
                <a:gd name="connsiteX26" fmla="*/ 1176487 w 2165412"/>
                <a:gd name="connsiteY26" fmla="*/ 487411 h 511250"/>
                <a:gd name="connsiteX27" fmla="*/ 1224462 w 2165412"/>
                <a:gd name="connsiteY27" fmla="*/ 481421 h 511250"/>
                <a:gd name="connsiteX28" fmla="*/ 60925 w 2165412"/>
                <a:gd name="connsiteY28" fmla="*/ 456614 h 511250"/>
                <a:gd name="connsiteX29" fmla="*/ 94211 w 2165412"/>
                <a:gd name="connsiteY29" fmla="*/ 479508 h 511250"/>
                <a:gd name="connsiteX30" fmla="*/ 134535 w 2165412"/>
                <a:gd name="connsiteY30" fmla="*/ 491938 h 511250"/>
                <a:gd name="connsiteX31" fmla="*/ 134535 w 2165412"/>
                <a:gd name="connsiteY31" fmla="*/ 497170 h 511250"/>
                <a:gd name="connsiteX32" fmla="*/ 60286 w 2165412"/>
                <a:gd name="connsiteY32" fmla="*/ 458576 h 511250"/>
                <a:gd name="connsiteX33" fmla="*/ 60925 w 2165412"/>
                <a:gd name="connsiteY33" fmla="*/ 456614 h 511250"/>
                <a:gd name="connsiteX34" fmla="*/ 1509964 w 2165412"/>
                <a:gd name="connsiteY34" fmla="*/ 450951 h 511250"/>
                <a:gd name="connsiteX35" fmla="*/ 1511886 w 2165412"/>
                <a:gd name="connsiteY35" fmla="*/ 451609 h 511250"/>
                <a:gd name="connsiteX36" fmla="*/ 1493951 w 2165412"/>
                <a:gd name="connsiteY36" fmla="*/ 474713 h 511250"/>
                <a:gd name="connsiteX37" fmla="*/ 1470894 w 2165412"/>
                <a:gd name="connsiteY37" fmla="*/ 496497 h 511250"/>
                <a:gd name="connsiteX38" fmla="*/ 1467050 w 2165412"/>
                <a:gd name="connsiteY38" fmla="*/ 492537 h 511250"/>
                <a:gd name="connsiteX39" fmla="*/ 1380581 w 2165412"/>
                <a:gd name="connsiteY39" fmla="*/ 488576 h 511250"/>
                <a:gd name="connsiteX40" fmla="*/ 1380581 w 2165412"/>
                <a:gd name="connsiteY40" fmla="*/ 486596 h 511250"/>
                <a:gd name="connsiteX41" fmla="*/ 1472174 w 2165412"/>
                <a:gd name="connsiteY41" fmla="*/ 485936 h 511250"/>
                <a:gd name="connsiteX42" fmla="*/ 1474096 w 2165412"/>
                <a:gd name="connsiteY42" fmla="*/ 486596 h 511250"/>
                <a:gd name="connsiteX43" fmla="*/ 1490750 w 2165412"/>
                <a:gd name="connsiteY43" fmla="*/ 471413 h 511250"/>
                <a:gd name="connsiteX44" fmla="*/ 1509964 w 2165412"/>
                <a:gd name="connsiteY44" fmla="*/ 450951 h 511250"/>
                <a:gd name="connsiteX45" fmla="*/ 1898404 w 2165412"/>
                <a:gd name="connsiteY45" fmla="*/ 448842 h 511250"/>
                <a:gd name="connsiteX46" fmla="*/ 1900203 w 2165412"/>
                <a:gd name="connsiteY46" fmla="*/ 451769 h 511250"/>
                <a:gd name="connsiteX47" fmla="*/ 1898241 w 2165412"/>
                <a:gd name="connsiteY47" fmla="*/ 457931 h 511250"/>
                <a:gd name="connsiteX48" fmla="*/ 1893662 w 2165412"/>
                <a:gd name="connsiteY48" fmla="*/ 457315 h 511250"/>
                <a:gd name="connsiteX49" fmla="*/ 1895623 w 2165412"/>
                <a:gd name="connsiteY49" fmla="*/ 450537 h 511250"/>
                <a:gd name="connsiteX50" fmla="*/ 1898404 w 2165412"/>
                <a:gd name="connsiteY50" fmla="*/ 448842 h 511250"/>
                <a:gd name="connsiteX51" fmla="*/ 2095418 w 2165412"/>
                <a:gd name="connsiteY51" fmla="*/ 447455 h 511250"/>
                <a:gd name="connsiteX52" fmla="*/ 2095418 w 2165412"/>
                <a:gd name="connsiteY52" fmla="*/ 452494 h 511250"/>
                <a:gd name="connsiteX53" fmla="*/ 1942486 w 2165412"/>
                <a:gd name="connsiteY53" fmla="*/ 455014 h 511250"/>
                <a:gd name="connsiteX54" fmla="*/ 1942486 w 2165412"/>
                <a:gd name="connsiteY54" fmla="*/ 453755 h 511250"/>
                <a:gd name="connsiteX55" fmla="*/ 2095418 w 2165412"/>
                <a:gd name="connsiteY55" fmla="*/ 447455 h 511250"/>
                <a:gd name="connsiteX56" fmla="*/ 2089063 w 2165412"/>
                <a:gd name="connsiteY56" fmla="*/ 433949 h 511250"/>
                <a:gd name="connsiteX57" fmla="*/ 2089063 w 2165412"/>
                <a:gd name="connsiteY57" fmla="*/ 440620 h 511250"/>
                <a:gd name="connsiteX58" fmla="*/ 1985667 w 2165412"/>
                <a:gd name="connsiteY58" fmla="*/ 442620 h 511250"/>
                <a:gd name="connsiteX59" fmla="*/ 1985667 w 2165412"/>
                <a:gd name="connsiteY59" fmla="*/ 439952 h 511250"/>
                <a:gd name="connsiteX60" fmla="*/ 2089063 w 2165412"/>
                <a:gd name="connsiteY60" fmla="*/ 433949 h 511250"/>
                <a:gd name="connsiteX61" fmla="*/ 535658 w 2165412"/>
                <a:gd name="connsiteY61" fmla="*/ 433401 h 511250"/>
                <a:gd name="connsiteX62" fmla="*/ 540238 w 2165412"/>
                <a:gd name="connsiteY62" fmla="*/ 433401 h 511250"/>
                <a:gd name="connsiteX63" fmla="*/ 538276 w 2165412"/>
                <a:gd name="connsiteY63" fmla="*/ 441077 h 511250"/>
                <a:gd name="connsiteX64" fmla="*/ 533696 w 2165412"/>
                <a:gd name="connsiteY64" fmla="*/ 439897 h 511250"/>
                <a:gd name="connsiteX65" fmla="*/ 535658 w 2165412"/>
                <a:gd name="connsiteY65" fmla="*/ 433401 h 511250"/>
                <a:gd name="connsiteX66" fmla="*/ 528135 w 2165412"/>
                <a:gd name="connsiteY66" fmla="*/ 426618 h 511250"/>
                <a:gd name="connsiteX67" fmla="*/ 531680 w 2165412"/>
                <a:gd name="connsiteY67" fmla="*/ 426618 h 511250"/>
                <a:gd name="connsiteX68" fmla="*/ 528135 w 2165412"/>
                <a:gd name="connsiteY68" fmla="*/ 437037 h 511250"/>
                <a:gd name="connsiteX69" fmla="*/ 523175 w 2165412"/>
                <a:gd name="connsiteY69" fmla="*/ 445004 h 511250"/>
                <a:gd name="connsiteX70" fmla="*/ 518924 w 2165412"/>
                <a:gd name="connsiteY70" fmla="*/ 443165 h 511250"/>
                <a:gd name="connsiteX71" fmla="*/ 523175 w 2165412"/>
                <a:gd name="connsiteY71" fmla="*/ 435197 h 511250"/>
                <a:gd name="connsiteX72" fmla="*/ 528135 w 2165412"/>
                <a:gd name="connsiteY72" fmla="*/ 426618 h 511250"/>
                <a:gd name="connsiteX73" fmla="*/ 2093461 w 2165412"/>
                <a:gd name="connsiteY73" fmla="*/ 420527 h 511250"/>
                <a:gd name="connsiteX74" fmla="*/ 2094755 w 2165412"/>
                <a:gd name="connsiteY74" fmla="*/ 427614 h 511250"/>
                <a:gd name="connsiteX75" fmla="*/ 2020320 w 2165412"/>
                <a:gd name="connsiteY75" fmla="*/ 431157 h 511250"/>
                <a:gd name="connsiteX76" fmla="*/ 2019025 w 2165412"/>
                <a:gd name="connsiteY76" fmla="*/ 427614 h 511250"/>
                <a:gd name="connsiteX77" fmla="*/ 2093461 w 2165412"/>
                <a:gd name="connsiteY77" fmla="*/ 420527 h 511250"/>
                <a:gd name="connsiteX78" fmla="*/ 969314 w 2165412"/>
                <a:gd name="connsiteY78" fmla="*/ 420382 h 511250"/>
                <a:gd name="connsiteX79" fmla="*/ 973271 w 2165412"/>
                <a:gd name="connsiteY79" fmla="*/ 422291 h 511250"/>
                <a:gd name="connsiteX80" fmla="*/ 952176 w 2165412"/>
                <a:gd name="connsiteY80" fmla="*/ 447109 h 511250"/>
                <a:gd name="connsiteX81" fmla="*/ 948219 w 2165412"/>
                <a:gd name="connsiteY81" fmla="*/ 443927 h 511250"/>
                <a:gd name="connsiteX82" fmla="*/ 969314 w 2165412"/>
                <a:gd name="connsiteY82" fmla="*/ 420382 h 511250"/>
                <a:gd name="connsiteX83" fmla="*/ 521870 w 2165412"/>
                <a:gd name="connsiteY83" fmla="*/ 410606 h 511250"/>
                <a:gd name="connsiteX84" fmla="*/ 517841 w 2165412"/>
                <a:gd name="connsiteY84" fmla="*/ 423096 h 511250"/>
                <a:gd name="connsiteX85" fmla="*/ 504416 w 2165412"/>
                <a:gd name="connsiteY85" fmla="*/ 444332 h 511250"/>
                <a:gd name="connsiteX86" fmla="*/ 499716 w 2165412"/>
                <a:gd name="connsiteY86" fmla="*/ 441834 h 511250"/>
                <a:gd name="connsiteX87" fmla="*/ 520527 w 2165412"/>
                <a:gd name="connsiteY87" fmla="*/ 411231 h 511250"/>
                <a:gd name="connsiteX88" fmla="*/ 521870 w 2165412"/>
                <a:gd name="connsiteY88" fmla="*/ 410606 h 511250"/>
                <a:gd name="connsiteX89" fmla="*/ 2086240 w 2165412"/>
                <a:gd name="connsiteY89" fmla="*/ 407771 h 511250"/>
                <a:gd name="connsiteX90" fmla="*/ 2086240 w 2165412"/>
                <a:gd name="connsiteY90" fmla="*/ 413440 h 511250"/>
                <a:gd name="connsiteX91" fmla="*/ 2040168 w 2165412"/>
                <a:gd name="connsiteY91" fmla="*/ 415708 h 511250"/>
                <a:gd name="connsiteX92" fmla="*/ 2040168 w 2165412"/>
                <a:gd name="connsiteY92" fmla="*/ 411740 h 511250"/>
                <a:gd name="connsiteX93" fmla="*/ 2086240 w 2165412"/>
                <a:gd name="connsiteY93" fmla="*/ 407771 h 511250"/>
                <a:gd name="connsiteX94" fmla="*/ 1778738 w 2165412"/>
                <a:gd name="connsiteY94" fmla="*/ 397725 h 511250"/>
                <a:gd name="connsiteX95" fmla="*/ 1780692 w 2165412"/>
                <a:gd name="connsiteY95" fmla="*/ 397725 h 511250"/>
                <a:gd name="connsiteX96" fmla="*/ 1784597 w 2165412"/>
                <a:gd name="connsiteY96" fmla="*/ 452032 h 511250"/>
                <a:gd name="connsiteX97" fmla="*/ 1785249 w 2165412"/>
                <a:gd name="connsiteY97" fmla="*/ 499871 h 511250"/>
                <a:gd name="connsiteX98" fmla="*/ 1821050 w 2165412"/>
                <a:gd name="connsiteY98" fmla="*/ 499225 h 511250"/>
                <a:gd name="connsiteX99" fmla="*/ 1861406 w 2165412"/>
                <a:gd name="connsiteY99" fmla="*/ 495993 h 511250"/>
                <a:gd name="connsiteX100" fmla="*/ 1861406 w 2165412"/>
                <a:gd name="connsiteY100" fmla="*/ 499871 h 511250"/>
                <a:gd name="connsiteX101" fmla="*/ 1784597 w 2165412"/>
                <a:gd name="connsiteY101" fmla="*/ 505044 h 511250"/>
                <a:gd name="connsiteX102" fmla="*/ 1780040 w 2165412"/>
                <a:gd name="connsiteY102" fmla="*/ 503751 h 511250"/>
                <a:gd name="connsiteX103" fmla="*/ 1778738 w 2165412"/>
                <a:gd name="connsiteY103" fmla="*/ 452032 h 511250"/>
                <a:gd name="connsiteX104" fmla="*/ 1778738 w 2165412"/>
                <a:gd name="connsiteY104" fmla="*/ 397725 h 511250"/>
                <a:gd name="connsiteX105" fmla="*/ 972332 w 2165412"/>
                <a:gd name="connsiteY105" fmla="*/ 392688 h 511250"/>
                <a:gd name="connsiteX106" fmla="*/ 974876 w 2165412"/>
                <a:gd name="connsiteY106" fmla="*/ 395897 h 511250"/>
                <a:gd name="connsiteX107" fmla="*/ 923969 w 2165412"/>
                <a:gd name="connsiteY107" fmla="*/ 452376 h 511250"/>
                <a:gd name="connsiteX108" fmla="*/ 923333 w 2165412"/>
                <a:gd name="connsiteY108" fmla="*/ 453660 h 511250"/>
                <a:gd name="connsiteX109" fmla="*/ 921425 w 2165412"/>
                <a:gd name="connsiteY109" fmla="*/ 455585 h 511250"/>
                <a:gd name="connsiteX110" fmla="*/ 916334 w 2165412"/>
                <a:gd name="connsiteY110" fmla="*/ 451734 h 511250"/>
                <a:gd name="connsiteX111" fmla="*/ 972332 w 2165412"/>
                <a:gd name="connsiteY111" fmla="*/ 392688 h 511250"/>
                <a:gd name="connsiteX112" fmla="*/ 515611 w 2165412"/>
                <a:gd name="connsiteY112" fmla="*/ 385724 h 511250"/>
                <a:gd name="connsiteX113" fmla="*/ 517565 w 2165412"/>
                <a:gd name="connsiteY113" fmla="*/ 386353 h 511250"/>
                <a:gd name="connsiteX114" fmla="*/ 503901 w 2165412"/>
                <a:gd name="connsiteY114" fmla="*/ 414699 h 511250"/>
                <a:gd name="connsiteX115" fmla="*/ 485687 w 2165412"/>
                <a:gd name="connsiteY115" fmla="*/ 449345 h 511250"/>
                <a:gd name="connsiteX116" fmla="*/ 481132 w 2165412"/>
                <a:gd name="connsiteY116" fmla="*/ 446195 h 511250"/>
                <a:gd name="connsiteX117" fmla="*/ 497396 w 2165412"/>
                <a:gd name="connsiteY117" fmla="*/ 415329 h 511250"/>
                <a:gd name="connsiteX118" fmla="*/ 515611 w 2165412"/>
                <a:gd name="connsiteY118" fmla="*/ 385724 h 511250"/>
                <a:gd name="connsiteX119" fmla="*/ 317661 w 2165412"/>
                <a:gd name="connsiteY119" fmla="*/ 380717 h 511250"/>
                <a:gd name="connsiteX120" fmla="*/ 303171 w 2165412"/>
                <a:gd name="connsiteY120" fmla="*/ 413017 h 511250"/>
                <a:gd name="connsiteX121" fmla="*/ 221602 w 2165412"/>
                <a:gd name="connsiteY121" fmla="*/ 458151 h 511250"/>
                <a:gd name="connsiteX122" fmla="*/ 221602 w 2165412"/>
                <a:gd name="connsiteY122" fmla="*/ 452359 h 511250"/>
                <a:gd name="connsiteX123" fmla="*/ 300035 w 2165412"/>
                <a:gd name="connsiteY123" fmla="*/ 407949 h 511250"/>
                <a:gd name="connsiteX124" fmla="*/ 977294 w 2165412"/>
                <a:gd name="connsiteY124" fmla="*/ 361540 h 511250"/>
                <a:gd name="connsiteX125" fmla="*/ 979870 w 2165412"/>
                <a:gd name="connsiteY125" fmla="*/ 364804 h 511250"/>
                <a:gd name="connsiteX126" fmla="*/ 905783 w 2165412"/>
                <a:gd name="connsiteY126" fmla="*/ 446375 h 511250"/>
                <a:gd name="connsiteX127" fmla="*/ 899985 w 2165412"/>
                <a:gd name="connsiteY127" fmla="*/ 443113 h 511250"/>
                <a:gd name="connsiteX128" fmla="*/ 977294 w 2165412"/>
                <a:gd name="connsiteY128" fmla="*/ 361540 h 511250"/>
                <a:gd name="connsiteX129" fmla="*/ 746118 w 2165412"/>
                <a:gd name="connsiteY129" fmla="*/ 358667 h 511250"/>
                <a:gd name="connsiteX130" fmla="*/ 748954 w 2165412"/>
                <a:gd name="connsiteY130" fmla="*/ 358667 h 511250"/>
                <a:gd name="connsiteX131" fmla="*/ 752921 w 2165412"/>
                <a:gd name="connsiteY131" fmla="*/ 450839 h 511250"/>
                <a:gd name="connsiteX132" fmla="*/ 747252 w 2165412"/>
                <a:gd name="connsiteY132" fmla="*/ 450839 h 511250"/>
                <a:gd name="connsiteX133" fmla="*/ 746118 w 2165412"/>
                <a:gd name="connsiteY133" fmla="*/ 358667 h 511250"/>
                <a:gd name="connsiteX134" fmla="*/ 610542 w 2165412"/>
                <a:gd name="connsiteY134" fmla="*/ 349543 h 511250"/>
                <a:gd name="connsiteX135" fmla="*/ 612487 w 2165412"/>
                <a:gd name="connsiteY135" fmla="*/ 349543 h 511250"/>
                <a:gd name="connsiteX136" fmla="*/ 618965 w 2165412"/>
                <a:gd name="connsiteY136" fmla="*/ 446250 h 511250"/>
                <a:gd name="connsiteX137" fmla="*/ 618965 w 2165412"/>
                <a:gd name="connsiteY137" fmla="*/ 450145 h 511250"/>
                <a:gd name="connsiteX138" fmla="*/ 600175 w 2165412"/>
                <a:gd name="connsiteY138" fmla="*/ 467668 h 511250"/>
                <a:gd name="connsiteX139" fmla="*/ 578794 w 2165412"/>
                <a:gd name="connsiteY139" fmla="*/ 485194 h 511250"/>
                <a:gd name="connsiteX140" fmla="*/ 576203 w 2165412"/>
                <a:gd name="connsiteY140" fmla="*/ 483896 h 511250"/>
                <a:gd name="connsiteX141" fmla="*/ 595640 w 2165412"/>
                <a:gd name="connsiteY141" fmla="*/ 465722 h 511250"/>
                <a:gd name="connsiteX142" fmla="*/ 613133 w 2165412"/>
                <a:gd name="connsiteY142" fmla="*/ 448846 h 511250"/>
                <a:gd name="connsiteX143" fmla="*/ 613133 w 2165412"/>
                <a:gd name="connsiteY143" fmla="*/ 447548 h 511250"/>
                <a:gd name="connsiteX144" fmla="*/ 610542 w 2165412"/>
                <a:gd name="connsiteY144" fmla="*/ 349543 h 511250"/>
                <a:gd name="connsiteX145" fmla="*/ 321584 w 2165412"/>
                <a:gd name="connsiteY145" fmla="*/ 347329 h 511250"/>
                <a:gd name="connsiteX146" fmla="*/ 324814 w 2165412"/>
                <a:gd name="connsiteY146" fmla="*/ 347970 h 511250"/>
                <a:gd name="connsiteX147" fmla="*/ 243404 w 2165412"/>
                <a:gd name="connsiteY147" fmla="*/ 442700 h 511250"/>
                <a:gd name="connsiteX148" fmla="*/ 240818 w 2165412"/>
                <a:gd name="connsiteY148" fmla="*/ 438220 h 511250"/>
                <a:gd name="connsiteX149" fmla="*/ 321584 w 2165412"/>
                <a:gd name="connsiteY149" fmla="*/ 347329 h 511250"/>
                <a:gd name="connsiteX150" fmla="*/ 333051 w 2165412"/>
                <a:gd name="connsiteY150" fmla="*/ 346413 h 511250"/>
                <a:gd name="connsiteX151" fmla="*/ 325028 w 2165412"/>
                <a:gd name="connsiteY151" fmla="*/ 369332 h 511250"/>
                <a:gd name="connsiteX152" fmla="*/ 317661 w 2165412"/>
                <a:gd name="connsiteY152" fmla="*/ 380717 h 511250"/>
                <a:gd name="connsiteX153" fmla="*/ 521913 w 2165412"/>
                <a:gd name="connsiteY153" fmla="*/ 346052 h 511250"/>
                <a:gd name="connsiteX154" fmla="*/ 523227 w 2165412"/>
                <a:gd name="connsiteY154" fmla="*/ 346052 h 511250"/>
                <a:gd name="connsiteX155" fmla="*/ 499582 w 2165412"/>
                <a:gd name="connsiteY155" fmla="*/ 394240 h 511250"/>
                <a:gd name="connsiteX156" fmla="*/ 477251 w 2165412"/>
                <a:gd name="connsiteY156" fmla="*/ 438574 h 511250"/>
                <a:gd name="connsiteX157" fmla="*/ 472654 w 2165412"/>
                <a:gd name="connsiteY157" fmla="*/ 435362 h 511250"/>
                <a:gd name="connsiteX158" fmla="*/ 496298 w 2165412"/>
                <a:gd name="connsiteY158" fmla="*/ 392313 h 511250"/>
                <a:gd name="connsiteX159" fmla="*/ 521913 w 2165412"/>
                <a:gd name="connsiteY159" fmla="*/ 346052 h 511250"/>
                <a:gd name="connsiteX160" fmla="*/ 760576 w 2165412"/>
                <a:gd name="connsiteY160" fmla="*/ 335990 h 511250"/>
                <a:gd name="connsiteX161" fmla="*/ 763410 w 2165412"/>
                <a:gd name="connsiteY161" fmla="*/ 335990 h 511250"/>
                <a:gd name="connsiteX162" fmla="*/ 769079 w 2165412"/>
                <a:gd name="connsiteY162" fmla="*/ 448004 h 511250"/>
                <a:gd name="connsiteX163" fmla="*/ 761992 w 2165412"/>
                <a:gd name="connsiteY163" fmla="*/ 448004 h 511250"/>
                <a:gd name="connsiteX164" fmla="*/ 760576 w 2165412"/>
                <a:gd name="connsiteY164" fmla="*/ 335990 h 511250"/>
                <a:gd name="connsiteX165" fmla="*/ 979281 w 2165412"/>
                <a:gd name="connsiteY165" fmla="*/ 333169 h 511250"/>
                <a:gd name="connsiteX166" fmla="*/ 980551 w 2165412"/>
                <a:gd name="connsiteY166" fmla="*/ 335746 h 511250"/>
                <a:gd name="connsiteX167" fmla="*/ 941820 w 2165412"/>
                <a:gd name="connsiteY167" fmla="*/ 375045 h 511250"/>
                <a:gd name="connsiteX168" fmla="*/ 910072 w 2165412"/>
                <a:gd name="connsiteY168" fmla="*/ 413054 h 511250"/>
                <a:gd name="connsiteX169" fmla="*/ 905627 w 2165412"/>
                <a:gd name="connsiteY169" fmla="*/ 409189 h 511250"/>
                <a:gd name="connsiteX170" fmla="*/ 946264 w 2165412"/>
                <a:gd name="connsiteY170" fmla="*/ 363449 h 511250"/>
                <a:gd name="connsiteX171" fmla="*/ 979281 w 2165412"/>
                <a:gd name="connsiteY171" fmla="*/ 333169 h 511250"/>
                <a:gd name="connsiteX172" fmla="*/ 1095464 w 2165412"/>
                <a:gd name="connsiteY172" fmla="*/ 331878 h 511250"/>
                <a:gd name="connsiteX173" fmla="*/ 1105335 w 2165412"/>
                <a:gd name="connsiteY173" fmla="*/ 331878 h 511250"/>
                <a:gd name="connsiteX174" fmla="*/ 1106651 w 2165412"/>
                <a:gd name="connsiteY174" fmla="*/ 333160 h 511250"/>
                <a:gd name="connsiteX175" fmla="*/ 1111915 w 2165412"/>
                <a:gd name="connsiteY175" fmla="*/ 334442 h 511250"/>
                <a:gd name="connsiteX176" fmla="*/ 1118495 w 2165412"/>
                <a:gd name="connsiteY176" fmla="*/ 381889 h 511250"/>
                <a:gd name="connsiteX177" fmla="*/ 1115206 w 2165412"/>
                <a:gd name="connsiteY177" fmla="*/ 383171 h 511250"/>
                <a:gd name="connsiteX178" fmla="*/ 1105994 w 2165412"/>
                <a:gd name="connsiteY178" fmla="*/ 335724 h 511250"/>
                <a:gd name="connsiteX179" fmla="*/ 1105335 w 2165412"/>
                <a:gd name="connsiteY179" fmla="*/ 336365 h 511250"/>
                <a:gd name="connsiteX180" fmla="*/ 1094148 w 2165412"/>
                <a:gd name="connsiteY180" fmla="*/ 336365 h 511250"/>
                <a:gd name="connsiteX181" fmla="*/ 1083620 w 2165412"/>
                <a:gd name="connsiteY181" fmla="*/ 337008 h 511250"/>
                <a:gd name="connsiteX182" fmla="*/ 1082961 w 2165412"/>
                <a:gd name="connsiteY182" fmla="*/ 335083 h 511250"/>
                <a:gd name="connsiteX183" fmla="*/ 1095464 w 2165412"/>
                <a:gd name="connsiteY183" fmla="*/ 331878 h 511250"/>
                <a:gd name="connsiteX184" fmla="*/ 2148080 w 2165412"/>
                <a:gd name="connsiteY184" fmla="*/ 330808 h 511250"/>
                <a:gd name="connsiteX185" fmla="*/ 2119857 w 2165412"/>
                <a:gd name="connsiteY185" fmla="*/ 353914 h 511250"/>
                <a:gd name="connsiteX186" fmla="*/ 2114084 w 2165412"/>
                <a:gd name="connsiteY186" fmla="*/ 362258 h 511250"/>
                <a:gd name="connsiteX187" fmla="*/ 2119214 w 2165412"/>
                <a:gd name="connsiteY187" fmla="*/ 457885 h 511250"/>
                <a:gd name="connsiteX188" fmla="*/ 2121139 w 2165412"/>
                <a:gd name="connsiteY188" fmla="*/ 461096 h 511250"/>
                <a:gd name="connsiteX189" fmla="*/ 2146155 w 2165412"/>
                <a:gd name="connsiteY189" fmla="*/ 432214 h 511250"/>
                <a:gd name="connsiteX190" fmla="*/ 2145514 w 2165412"/>
                <a:gd name="connsiteY190" fmla="*/ 371884 h 511250"/>
                <a:gd name="connsiteX191" fmla="*/ 2148080 w 2165412"/>
                <a:gd name="connsiteY191" fmla="*/ 330808 h 511250"/>
                <a:gd name="connsiteX192" fmla="*/ 1965909 w 2165412"/>
                <a:gd name="connsiteY192" fmla="*/ 328884 h 511250"/>
                <a:gd name="connsiteX193" fmla="*/ 1965268 w 2165412"/>
                <a:gd name="connsiteY193" fmla="*/ 330167 h 511250"/>
                <a:gd name="connsiteX194" fmla="*/ 1933195 w 2165412"/>
                <a:gd name="connsiteY194" fmla="*/ 350062 h 511250"/>
                <a:gd name="connsiteX195" fmla="*/ 1989002 w 2165412"/>
                <a:gd name="connsiteY195" fmla="*/ 349421 h 511250"/>
                <a:gd name="connsiteX196" fmla="*/ 2110876 w 2165412"/>
                <a:gd name="connsiteY196" fmla="*/ 344286 h 511250"/>
                <a:gd name="connsiteX197" fmla="*/ 2114725 w 2165412"/>
                <a:gd name="connsiteY197" fmla="*/ 344929 h 511250"/>
                <a:gd name="connsiteX198" fmla="*/ 2131403 w 2165412"/>
                <a:gd name="connsiteY198" fmla="*/ 329525 h 511250"/>
                <a:gd name="connsiteX199" fmla="*/ 1965909 w 2165412"/>
                <a:gd name="connsiteY199" fmla="*/ 328884 h 511250"/>
                <a:gd name="connsiteX200" fmla="*/ 339897 w 2165412"/>
                <a:gd name="connsiteY200" fmla="*/ 326855 h 511250"/>
                <a:gd name="connsiteX201" fmla="*/ 341825 w 2165412"/>
                <a:gd name="connsiteY201" fmla="*/ 326855 h 511250"/>
                <a:gd name="connsiteX202" fmla="*/ 333051 w 2165412"/>
                <a:gd name="connsiteY202" fmla="*/ 346413 h 511250"/>
                <a:gd name="connsiteX203" fmla="*/ 209019 w 2165412"/>
                <a:gd name="connsiteY203" fmla="*/ 320418 h 511250"/>
                <a:gd name="connsiteX204" fmla="*/ 195718 w 2165412"/>
                <a:gd name="connsiteY204" fmla="*/ 323788 h 511250"/>
                <a:gd name="connsiteX205" fmla="*/ 195718 w 2165412"/>
                <a:gd name="connsiteY205" fmla="*/ 321809 h 511250"/>
                <a:gd name="connsiteX206" fmla="*/ 1116950 w 2165412"/>
                <a:gd name="connsiteY206" fmla="*/ 319899 h 511250"/>
                <a:gd name="connsiteX207" fmla="*/ 1118839 w 2165412"/>
                <a:gd name="connsiteY207" fmla="*/ 320550 h 511250"/>
                <a:gd name="connsiteX208" fmla="*/ 1121359 w 2165412"/>
                <a:gd name="connsiteY208" fmla="*/ 322504 h 511250"/>
                <a:gd name="connsiteX209" fmla="*/ 1130808 w 2165412"/>
                <a:gd name="connsiteY209" fmla="*/ 413670 h 511250"/>
                <a:gd name="connsiteX210" fmla="*/ 1127028 w 2165412"/>
                <a:gd name="connsiteY210" fmla="*/ 413670 h 511250"/>
                <a:gd name="connsiteX211" fmla="*/ 1116320 w 2165412"/>
                <a:gd name="connsiteY211" fmla="*/ 325759 h 511250"/>
                <a:gd name="connsiteX212" fmla="*/ 1073485 w 2165412"/>
                <a:gd name="connsiteY212" fmla="*/ 326411 h 511250"/>
                <a:gd name="connsiteX213" fmla="*/ 1073485 w 2165412"/>
                <a:gd name="connsiteY213" fmla="*/ 323154 h 511250"/>
                <a:gd name="connsiteX214" fmla="*/ 1116950 w 2165412"/>
                <a:gd name="connsiteY214" fmla="*/ 319899 h 511250"/>
                <a:gd name="connsiteX215" fmla="*/ 211124 w 2165412"/>
                <a:gd name="connsiteY215" fmla="*/ 319884 h 511250"/>
                <a:gd name="connsiteX216" fmla="*/ 210681 w 2165412"/>
                <a:gd name="connsiteY216" fmla="*/ 320243 h 511250"/>
                <a:gd name="connsiteX217" fmla="*/ 209019 w 2165412"/>
                <a:gd name="connsiteY217" fmla="*/ 320418 h 511250"/>
                <a:gd name="connsiteX218" fmla="*/ 1788125 w 2165412"/>
                <a:gd name="connsiteY218" fmla="*/ 312681 h 511250"/>
                <a:gd name="connsiteX219" fmla="*/ 1790698 w 2165412"/>
                <a:gd name="connsiteY219" fmla="*/ 312681 h 511250"/>
                <a:gd name="connsiteX220" fmla="*/ 1796487 w 2165412"/>
                <a:gd name="connsiteY220" fmla="*/ 413827 h 511250"/>
                <a:gd name="connsiteX221" fmla="*/ 1797775 w 2165412"/>
                <a:gd name="connsiteY221" fmla="*/ 484049 h 511250"/>
                <a:gd name="connsiteX222" fmla="*/ 1797775 w 2165412"/>
                <a:gd name="connsiteY222" fmla="*/ 485337 h 511250"/>
                <a:gd name="connsiteX223" fmla="*/ 1836374 w 2165412"/>
                <a:gd name="connsiteY223" fmla="*/ 485981 h 511250"/>
                <a:gd name="connsiteX224" fmla="*/ 1875616 w 2165412"/>
                <a:gd name="connsiteY224" fmla="*/ 488558 h 511250"/>
                <a:gd name="connsiteX225" fmla="*/ 1875616 w 2165412"/>
                <a:gd name="connsiteY225" fmla="*/ 491779 h 511250"/>
                <a:gd name="connsiteX226" fmla="*/ 1824151 w 2165412"/>
                <a:gd name="connsiteY226" fmla="*/ 492424 h 511250"/>
                <a:gd name="connsiteX227" fmla="*/ 1794559 w 2165412"/>
                <a:gd name="connsiteY227" fmla="*/ 491136 h 511250"/>
                <a:gd name="connsiteX228" fmla="*/ 1792629 w 2165412"/>
                <a:gd name="connsiteY228" fmla="*/ 486626 h 511250"/>
                <a:gd name="connsiteX229" fmla="*/ 1791341 w 2165412"/>
                <a:gd name="connsiteY229" fmla="*/ 484049 h 511250"/>
                <a:gd name="connsiteX230" fmla="*/ 1790055 w 2165412"/>
                <a:gd name="connsiteY230" fmla="*/ 406741 h 511250"/>
                <a:gd name="connsiteX231" fmla="*/ 1788125 w 2165412"/>
                <a:gd name="connsiteY231" fmla="*/ 312681 h 511250"/>
                <a:gd name="connsiteX232" fmla="*/ 979199 w 2165412"/>
                <a:gd name="connsiteY232" fmla="*/ 312676 h 511250"/>
                <a:gd name="connsiteX233" fmla="*/ 981145 w 2165412"/>
                <a:gd name="connsiteY233" fmla="*/ 315238 h 511250"/>
                <a:gd name="connsiteX234" fmla="*/ 913043 w 2165412"/>
                <a:gd name="connsiteY234" fmla="*/ 381248 h 511250"/>
                <a:gd name="connsiteX235" fmla="*/ 909152 w 2165412"/>
                <a:gd name="connsiteY235" fmla="*/ 377403 h 511250"/>
                <a:gd name="connsiteX236" fmla="*/ 979199 w 2165412"/>
                <a:gd name="connsiteY236" fmla="*/ 312676 h 511250"/>
                <a:gd name="connsiteX237" fmla="*/ 1023792 w 2165412"/>
                <a:gd name="connsiteY237" fmla="*/ 310705 h 511250"/>
                <a:gd name="connsiteX238" fmla="*/ 1011574 w 2165412"/>
                <a:gd name="connsiteY238" fmla="*/ 393520 h 511250"/>
                <a:gd name="connsiteX239" fmla="*/ 1005142 w 2165412"/>
                <a:gd name="connsiteY239" fmla="*/ 460287 h 511250"/>
                <a:gd name="connsiteX240" fmla="*/ 1023150 w 2165412"/>
                <a:gd name="connsiteY240" fmla="*/ 442309 h 511250"/>
                <a:gd name="connsiteX241" fmla="*/ 1025078 w 2165412"/>
                <a:gd name="connsiteY241" fmla="*/ 441026 h 511250"/>
                <a:gd name="connsiteX242" fmla="*/ 1041800 w 2165412"/>
                <a:gd name="connsiteY242" fmla="*/ 313915 h 511250"/>
                <a:gd name="connsiteX243" fmla="*/ 1023792 w 2165412"/>
                <a:gd name="connsiteY243" fmla="*/ 310705 h 511250"/>
                <a:gd name="connsiteX244" fmla="*/ 519973 w 2165412"/>
                <a:gd name="connsiteY244" fmla="*/ 309842 h 511250"/>
                <a:gd name="connsiteX245" fmla="*/ 521929 w 2165412"/>
                <a:gd name="connsiteY245" fmla="*/ 311122 h 511250"/>
                <a:gd name="connsiteX246" fmla="*/ 474359 w 2165412"/>
                <a:gd name="connsiteY246" fmla="*/ 398257 h 511250"/>
                <a:gd name="connsiteX247" fmla="*/ 468495 w 2165412"/>
                <a:gd name="connsiteY247" fmla="*/ 395054 h 511250"/>
                <a:gd name="connsiteX248" fmla="*/ 519973 w 2165412"/>
                <a:gd name="connsiteY248" fmla="*/ 309842 h 511250"/>
                <a:gd name="connsiteX249" fmla="*/ 2162795 w 2165412"/>
                <a:gd name="connsiteY249" fmla="*/ 296315 h 511250"/>
                <a:gd name="connsiteX250" fmla="*/ 2161504 w 2165412"/>
                <a:gd name="connsiteY250" fmla="*/ 303118 h 511250"/>
                <a:gd name="connsiteX251" fmla="*/ 2080739 w 2165412"/>
                <a:gd name="connsiteY251" fmla="*/ 303798 h 511250"/>
                <a:gd name="connsiteX252" fmla="*/ 2081385 w 2165412"/>
                <a:gd name="connsiteY252" fmla="*/ 302437 h 511250"/>
                <a:gd name="connsiteX253" fmla="*/ 2162795 w 2165412"/>
                <a:gd name="connsiteY253" fmla="*/ 296315 h 511250"/>
                <a:gd name="connsiteX254" fmla="*/ 981499 w 2165412"/>
                <a:gd name="connsiteY254" fmla="*/ 287815 h 511250"/>
                <a:gd name="connsiteX255" fmla="*/ 983397 w 2165412"/>
                <a:gd name="connsiteY255" fmla="*/ 289749 h 511250"/>
                <a:gd name="connsiteX256" fmla="*/ 939120 w 2165412"/>
                <a:gd name="connsiteY256" fmla="*/ 329046 h 511250"/>
                <a:gd name="connsiteX257" fmla="*/ 915084 w 2165412"/>
                <a:gd name="connsiteY257" fmla="*/ 353526 h 511250"/>
                <a:gd name="connsiteX258" fmla="*/ 910024 w 2165412"/>
                <a:gd name="connsiteY258" fmla="*/ 350950 h 511250"/>
                <a:gd name="connsiteX259" fmla="*/ 932163 w 2165412"/>
                <a:gd name="connsiteY259" fmla="*/ 329046 h 511250"/>
                <a:gd name="connsiteX260" fmla="*/ 981499 w 2165412"/>
                <a:gd name="connsiteY260" fmla="*/ 287815 h 511250"/>
                <a:gd name="connsiteX261" fmla="*/ 769551 w 2165412"/>
                <a:gd name="connsiteY261" fmla="*/ 287797 h 511250"/>
                <a:gd name="connsiteX262" fmla="*/ 772700 w 2165412"/>
                <a:gd name="connsiteY262" fmla="*/ 287797 h 511250"/>
                <a:gd name="connsiteX263" fmla="*/ 776480 w 2165412"/>
                <a:gd name="connsiteY263" fmla="*/ 367588 h 511250"/>
                <a:gd name="connsiteX264" fmla="*/ 778370 w 2165412"/>
                <a:gd name="connsiteY264" fmla="*/ 448657 h 511250"/>
                <a:gd name="connsiteX265" fmla="*/ 772700 w 2165412"/>
                <a:gd name="connsiteY265" fmla="*/ 448657 h 511250"/>
                <a:gd name="connsiteX266" fmla="*/ 769551 w 2165412"/>
                <a:gd name="connsiteY266" fmla="*/ 287797 h 511250"/>
                <a:gd name="connsiteX267" fmla="*/ 517249 w 2165412"/>
                <a:gd name="connsiteY267" fmla="*/ 281492 h 511250"/>
                <a:gd name="connsiteX268" fmla="*/ 519782 w 2165412"/>
                <a:gd name="connsiteY268" fmla="*/ 283410 h 511250"/>
                <a:gd name="connsiteX269" fmla="*/ 474161 w 2165412"/>
                <a:gd name="connsiteY269" fmla="*/ 360776 h 511250"/>
                <a:gd name="connsiteX270" fmla="*/ 468459 w 2165412"/>
                <a:gd name="connsiteY270" fmla="*/ 359497 h 511250"/>
                <a:gd name="connsiteX271" fmla="*/ 517249 w 2165412"/>
                <a:gd name="connsiteY271" fmla="*/ 281492 h 511250"/>
                <a:gd name="connsiteX272" fmla="*/ 1068591 w 2165412"/>
                <a:gd name="connsiteY272" fmla="*/ 275879 h 511250"/>
                <a:gd name="connsiteX273" fmla="*/ 1120036 w 2165412"/>
                <a:gd name="connsiteY273" fmla="*/ 275879 h 511250"/>
                <a:gd name="connsiteX274" fmla="*/ 1120036 w 2165412"/>
                <a:gd name="connsiteY274" fmla="*/ 277212 h 511250"/>
                <a:gd name="connsiteX275" fmla="*/ 1074451 w 2165412"/>
                <a:gd name="connsiteY275" fmla="*/ 281214 h 511250"/>
                <a:gd name="connsiteX276" fmla="*/ 1029519 w 2165412"/>
                <a:gd name="connsiteY276" fmla="*/ 284549 h 511250"/>
                <a:gd name="connsiteX277" fmla="*/ 1028867 w 2165412"/>
                <a:gd name="connsiteY277" fmla="*/ 279214 h 511250"/>
                <a:gd name="connsiteX278" fmla="*/ 1068591 w 2165412"/>
                <a:gd name="connsiteY278" fmla="*/ 275879 h 511250"/>
                <a:gd name="connsiteX279" fmla="*/ 221334 w 2165412"/>
                <a:gd name="connsiteY279" fmla="*/ 273110 h 511250"/>
                <a:gd name="connsiteX280" fmla="*/ 224342 w 2165412"/>
                <a:gd name="connsiteY280" fmla="*/ 275005 h 511250"/>
                <a:gd name="connsiteX281" fmla="*/ 224342 w 2165412"/>
                <a:gd name="connsiteY281" fmla="*/ 316536 h 511250"/>
                <a:gd name="connsiteX282" fmla="*/ 211124 w 2165412"/>
                <a:gd name="connsiteY282" fmla="*/ 319884 h 511250"/>
                <a:gd name="connsiteX283" fmla="*/ 221741 w 2165412"/>
                <a:gd name="connsiteY283" fmla="*/ 311262 h 511250"/>
                <a:gd name="connsiteX284" fmla="*/ 219789 w 2165412"/>
                <a:gd name="connsiteY284" fmla="*/ 275664 h 511250"/>
                <a:gd name="connsiteX285" fmla="*/ 221334 w 2165412"/>
                <a:gd name="connsiteY285" fmla="*/ 273110 h 511250"/>
                <a:gd name="connsiteX286" fmla="*/ 984309 w 2165412"/>
                <a:gd name="connsiteY286" fmla="*/ 269506 h 511250"/>
                <a:gd name="connsiteX287" fmla="*/ 986218 w 2165412"/>
                <a:gd name="connsiteY287" fmla="*/ 273284 h 511250"/>
                <a:gd name="connsiteX288" fmla="*/ 926453 w 2165412"/>
                <a:gd name="connsiteY288" fmla="*/ 322418 h 511250"/>
                <a:gd name="connsiteX289" fmla="*/ 923273 w 2165412"/>
                <a:gd name="connsiteY289" fmla="*/ 319268 h 511250"/>
                <a:gd name="connsiteX290" fmla="*/ 984309 w 2165412"/>
                <a:gd name="connsiteY290" fmla="*/ 269506 h 511250"/>
                <a:gd name="connsiteX291" fmla="*/ 230559 w 2165412"/>
                <a:gd name="connsiteY291" fmla="*/ 264900 h 511250"/>
                <a:gd name="connsiteX292" fmla="*/ 233972 w 2165412"/>
                <a:gd name="connsiteY292" fmla="*/ 267077 h 511250"/>
                <a:gd name="connsiteX293" fmla="*/ 230072 w 2165412"/>
                <a:gd name="connsiteY293" fmla="*/ 327734 h 511250"/>
                <a:gd name="connsiteX294" fmla="*/ 179360 w 2165412"/>
                <a:gd name="connsiteY294" fmla="*/ 326443 h 511250"/>
                <a:gd name="connsiteX295" fmla="*/ 181310 w 2165412"/>
                <a:gd name="connsiteY295" fmla="*/ 324507 h 511250"/>
                <a:gd name="connsiteX296" fmla="*/ 234622 w 2165412"/>
                <a:gd name="connsiteY296" fmla="*/ 310956 h 511250"/>
                <a:gd name="connsiteX297" fmla="*/ 228121 w 2165412"/>
                <a:gd name="connsiteY297" fmla="*/ 269013 h 511250"/>
                <a:gd name="connsiteX298" fmla="*/ 230559 w 2165412"/>
                <a:gd name="connsiteY298" fmla="*/ 264900 h 511250"/>
                <a:gd name="connsiteX299" fmla="*/ 1109704 w 2165412"/>
                <a:gd name="connsiteY299" fmla="*/ 263206 h 511250"/>
                <a:gd name="connsiteX300" fmla="*/ 1109074 w 2165412"/>
                <a:gd name="connsiteY300" fmla="*/ 269583 h 511250"/>
                <a:gd name="connsiteX301" fmla="*/ 1054272 w 2165412"/>
                <a:gd name="connsiteY301" fmla="*/ 271000 h 511250"/>
                <a:gd name="connsiteX302" fmla="*/ 1053642 w 2165412"/>
                <a:gd name="connsiteY302" fmla="*/ 266749 h 511250"/>
                <a:gd name="connsiteX303" fmla="*/ 1109704 w 2165412"/>
                <a:gd name="connsiteY303" fmla="*/ 263206 h 511250"/>
                <a:gd name="connsiteX304" fmla="*/ 977837 w 2165412"/>
                <a:gd name="connsiteY304" fmla="*/ 259426 h 511250"/>
                <a:gd name="connsiteX305" fmla="*/ 980465 w 2165412"/>
                <a:gd name="connsiteY305" fmla="*/ 261946 h 511250"/>
                <a:gd name="connsiteX306" fmla="*/ 935802 w 2165412"/>
                <a:gd name="connsiteY306" fmla="*/ 299741 h 511250"/>
                <a:gd name="connsiteX307" fmla="*/ 931861 w 2165412"/>
                <a:gd name="connsiteY307" fmla="*/ 295961 h 511250"/>
                <a:gd name="connsiteX308" fmla="*/ 977837 w 2165412"/>
                <a:gd name="connsiteY308" fmla="*/ 259426 h 511250"/>
                <a:gd name="connsiteX309" fmla="*/ 514388 w 2165412"/>
                <a:gd name="connsiteY309" fmla="*/ 255996 h 511250"/>
                <a:gd name="connsiteX310" fmla="*/ 516938 w 2165412"/>
                <a:gd name="connsiteY310" fmla="*/ 257291 h 511250"/>
                <a:gd name="connsiteX311" fmla="*/ 494616 w 2165412"/>
                <a:gd name="connsiteY311" fmla="*/ 295481 h 511250"/>
                <a:gd name="connsiteX312" fmla="*/ 473570 w 2165412"/>
                <a:gd name="connsiteY312" fmla="*/ 333669 h 511250"/>
                <a:gd name="connsiteX313" fmla="*/ 468466 w 2165412"/>
                <a:gd name="connsiteY313" fmla="*/ 330434 h 511250"/>
                <a:gd name="connsiteX314" fmla="*/ 514388 w 2165412"/>
                <a:gd name="connsiteY314" fmla="*/ 255996 h 511250"/>
                <a:gd name="connsiteX315" fmla="*/ 129933 w 2165412"/>
                <a:gd name="connsiteY315" fmla="*/ 249248 h 511250"/>
                <a:gd name="connsiteX316" fmla="*/ 110654 w 2165412"/>
                <a:gd name="connsiteY316" fmla="*/ 266608 h 511250"/>
                <a:gd name="connsiteX317" fmla="*/ 110654 w 2165412"/>
                <a:gd name="connsiteY317" fmla="*/ 267251 h 511250"/>
                <a:gd name="connsiteX318" fmla="*/ 145357 w 2165412"/>
                <a:gd name="connsiteY318" fmla="*/ 341833 h 511250"/>
                <a:gd name="connsiteX319" fmla="*/ 216689 w 2165412"/>
                <a:gd name="connsiteY319" fmla="*/ 355335 h 511250"/>
                <a:gd name="connsiteX320" fmla="*/ 162708 w 2165412"/>
                <a:gd name="connsiteY320" fmla="*/ 336046 h 511250"/>
                <a:gd name="connsiteX321" fmla="*/ 129933 w 2165412"/>
                <a:gd name="connsiteY321" fmla="*/ 249248 h 511250"/>
                <a:gd name="connsiteX322" fmla="*/ 119652 w 2165412"/>
                <a:gd name="connsiteY322" fmla="*/ 247320 h 511250"/>
                <a:gd name="connsiteX323" fmla="*/ 65670 w 2165412"/>
                <a:gd name="connsiteY323" fmla="*/ 249248 h 511250"/>
                <a:gd name="connsiteX324" fmla="*/ 30969 w 2165412"/>
                <a:gd name="connsiteY324" fmla="*/ 249891 h 511250"/>
                <a:gd name="connsiteX325" fmla="*/ 30326 w 2165412"/>
                <a:gd name="connsiteY325" fmla="*/ 251820 h 511250"/>
                <a:gd name="connsiteX326" fmla="*/ 17473 w 2165412"/>
                <a:gd name="connsiteY326" fmla="*/ 264679 h 511250"/>
                <a:gd name="connsiteX327" fmla="*/ 11047 w 2165412"/>
                <a:gd name="connsiteY327" fmla="*/ 271107 h 511250"/>
                <a:gd name="connsiteX328" fmla="*/ 12975 w 2165412"/>
                <a:gd name="connsiteY328" fmla="*/ 271752 h 511250"/>
                <a:gd name="connsiteX329" fmla="*/ 102301 w 2165412"/>
                <a:gd name="connsiteY329" fmla="*/ 261463 h 511250"/>
                <a:gd name="connsiteX330" fmla="*/ 106156 w 2165412"/>
                <a:gd name="connsiteY330" fmla="*/ 261463 h 511250"/>
                <a:gd name="connsiteX331" fmla="*/ 115154 w 2165412"/>
                <a:gd name="connsiteY331" fmla="*/ 252462 h 511250"/>
                <a:gd name="connsiteX332" fmla="*/ 115672 w 2165412"/>
                <a:gd name="connsiteY332" fmla="*/ 251871 h 511250"/>
                <a:gd name="connsiteX333" fmla="*/ 1125728 w 2165412"/>
                <a:gd name="connsiteY333" fmla="*/ 246199 h 511250"/>
                <a:gd name="connsiteX334" fmla="*/ 1125728 w 2165412"/>
                <a:gd name="connsiteY334" fmla="*/ 249032 h 511250"/>
                <a:gd name="connsiteX335" fmla="*/ 1042096 w 2165412"/>
                <a:gd name="connsiteY335" fmla="*/ 256119 h 511250"/>
                <a:gd name="connsiteX336" fmla="*/ 1040166 w 2165412"/>
                <a:gd name="connsiteY336" fmla="*/ 250450 h 511250"/>
                <a:gd name="connsiteX337" fmla="*/ 1079410 w 2165412"/>
                <a:gd name="connsiteY337" fmla="*/ 249032 h 511250"/>
                <a:gd name="connsiteX338" fmla="*/ 1125728 w 2165412"/>
                <a:gd name="connsiteY338" fmla="*/ 246199 h 511250"/>
                <a:gd name="connsiteX339" fmla="*/ 972958 w 2165412"/>
                <a:gd name="connsiteY339" fmla="*/ 241810 h 511250"/>
                <a:gd name="connsiteX340" fmla="*/ 975508 w 2165412"/>
                <a:gd name="connsiteY340" fmla="*/ 244370 h 511250"/>
                <a:gd name="connsiteX341" fmla="*/ 931501 w 2165412"/>
                <a:gd name="connsiteY341" fmla="*/ 277653 h 511250"/>
                <a:gd name="connsiteX342" fmla="*/ 928951 w 2165412"/>
                <a:gd name="connsiteY342" fmla="*/ 273173 h 511250"/>
                <a:gd name="connsiteX343" fmla="*/ 972958 w 2165412"/>
                <a:gd name="connsiteY343" fmla="*/ 241810 h 511250"/>
                <a:gd name="connsiteX344" fmla="*/ 1131415 w 2165412"/>
                <a:gd name="connsiteY344" fmla="*/ 232025 h 511250"/>
                <a:gd name="connsiteX345" fmla="*/ 1131415 w 2165412"/>
                <a:gd name="connsiteY345" fmla="*/ 234387 h 511250"/>
                <a:gd name="connsiteX346" fmla="*/ 1082976 w 2165412"/>
                <a:gd name="connsiteY346" fmla="*/ 239703 h 511250"/>
                <a:gd name="connsiteX347" fmla="*/ 1029437 w 2165412"/>
                <a:gd name="connsiteY347" fmla="*/ 244427 h 511250"/>
                <a:gd name="connsiteX348" fmla="*/ 1028162 w 2165412"/>
                <a:gd name="connsiteY348" fmla="*/ 239703 h 511250"/>
                <a:gd name="connsiteX349" fmla="*/ 1075964 w 2165412"/>
                <a:gd name="connsiteY349" fmla="*/ 236158 h 511250"/>
                <a:gd name="connsiteX350" fmla="*/ 1131415 w 2165412"/>
                <a:gd name="connsiteY350" fmla="*/ 232025 h 511250"/>
                <a:gd name="connsiteX351" fmla="*/ 965171 w 2165412"/>
                <a:gd name="connsiteY351" fmla="*/ 227587 h 511250"/>
                <a:gd name="connsiteX352" fmla="*/ 967045 w 2165412"/>
                <a:gd name="connsiteY352" fmla="*/ 230053 h 511250"/>
                <a:gd name="connsiteX353" fmla="*/ 936440 w 2165412"/>
                <a:gd name="connsiteY353" fmla="*/ 253469 h 511250"/>
                <a:gd name="connsiteX354" fmla="*/ 933942 w 2165412"/>
                <a:gd name="connsiteY354" fmla="*/ 249771 h 511250"/>
                <a:gd name="connsiteX355" fmla="*/ 950181 w 2165412"/>
                <a:gd name="connsiteY355" fmla="*/ 237447 h 511250"/>
                <a:gd name="connsiteX356" fmla="*/ 965171 w 2165412"/>
                <a:gd name="connsiteY356" fmla="*/ 227587 h 511250"/>
                <a:gd name="connsiteX357" fmla="*/ 101749 w 2165412"/>
                <a:gd name="connsiteY357" fmla="*/ 226355 h 511250"/>
                <a:gd name="connsiteX358" fmla="*/ 102403 w 2165412"/>
                <a:gd name="connsiteY358" fmla="*/ 228971 h 511250"/>
                <a:gd name="connsiteX359" fmla="*/ 27376 w 2165412"/>
                <a:gd name="connsiteY359" fmla="*/ 242054 h 511250"/>
                <a:gd name="connsiteX360" fmla="*/ 26071 w 2165412"/>
                <a:gd name="connsiteY360" fmla="*/ 236167 h 511250"/>
                <a:gd name="connsiteX361" fmla="*/ 101749 w 2165412"/>
                <a:gd name="connsiteY361" fmla="*/ 226355 h 511250"/>
                <a:gd name="connsiteX362" fmla="*/ 516540 w 2165412"/>
                <a:gd name="connsiteY362" fmla="*/ 219770 h 511250"/>
                <a:gd name="connsiteX363" fmla="*/ 519761 w 2165412"/>
                <a:gd name="connsiteY363" fmla="*/ 221049 h 511250"/>
                <a:gd name="connsiteX364" fmla="*/ 494636 w 2165412"/>
                <a:gd name="connsiteY364" fmla="*/ 261971 h 511250"/>
                <a:gd name="connsiteX365" fmla="*/ 472088 w 2165412"/>
                <a:gd name="connsiteY365" fmla="*/ 299054 h 511250"/>
                <a:gd name="connsiteX366" fmla="*/ 466290 w 2165412"/>
                <a:gd name="connsiteY366" fmla="*/ 295857 h 511250"/>
                <a:gd name="connsiteX367" fmla="*/ 490770 w 2165412"/>
                <a:gd name="connsiteY367" fmla="*/ 259412 h 511250"/>
                <a:gd name="connsiteX368" fmla="*/ 516540 w 2165412"/>
                <a:gd name="connsiteY368" fmla="*/ 219770 h 511250"/>
                <a:gd name="connsiteX369" fmla="*/ 84734 w 2165412"/>
                <a:gd name="connsiteY369" fmla="*/ 218506 h 511250"/>
                <a:gd name="connsiteX370" fmla="*/ 85390 w 2165412"/>
                <a:gd name="connsiteY370" fmla="*/ 220468 h 511250"/>
                <a:gd name="connsiteX371" fmla="*/ 25208 w 2165412"/>
                <a:gd name="connsiteY371" fmla="*/ 233551 h 511250"/>
                <a:gd name="connsiteX372" fmla="*/ 23246 w 2165412"/>
                <a:gd name="connsiteY372" fmla="*/ 227011 h 511250"/>
                <a:gd name="connsiteX373" fmla="*/ 59224 w 2165412"/>
                <a:gd name="connsiteY373" fmla="*/ 220468 h 511250"/>
                <a:gd name="connsiteX374" fmla="*/ 84734 w 2165412"/>
                <a:gd name="connsiteY374" fmla="*/ 218506 h 511250"/>
                <a:gd name="connsiteX375" fmla="*/ 1134529 w 2165412"/>
                <a:gd name="connsiteY375" fmla="*/ 217852 h 511250"/>
                <a:gd name="connsiteX376" fmla="*/ 1134529 w 2165412"/>
                <a:gd name="connsiteY376" fmla="*/ 224230 h 511250"/>
                <a:gd name="connsiteX377" fmla="*/ 1073266 w 2165412"/>
                <a:gd name="connsiteY377" fmla="*/ 229189 h 511250"/>
                <a:gd name="connsiteX378" fmla="*/ 1018384 w 2165412"/>
                <a:gd name="connsiteY378" fmla="*/ 231316 h 511250"/>
                <a:gd name="connsiteX379" fmla="*/ 1018384 w 2165412"/>
                <a:gd name="connsiteY379" fmla="*/ 228482 h 511250"/>
                <a:gd name="connsiteX380" fmla="*/ 1073266 w 2165412"/>
                <a:gd name="connsiteY380" fmla="*/ 224230 h 511250"/>
                <a:gd name="connsiteX381" fmla="*/ 1134529 w 2165412"/>
                <a:gd name="connsiteY381" fmla="*/ 217852 h 511250"/>
                <a:gd name="connsiteX382" fmla="*/ 1521939 w 2165412"/>
                <a:gd name="connsiteY382" fmla="*/ 216446 h 511250"/>
                <a:gd name="connsiteX383" fmla="*/ 1525201 w 2165412"/>
                <a:gd name="connsiteY383" fmla="*/ 218194 h 511250"/>
                <a:gd name="connsiteX384" fmla="*/ 1540471 w 2165412"/>
                <a:gd name="connsiteY384" fmla="*/ 273496 h 511250"/>
                <a:gd name="connsiteX385" fmla="*/ 1549381 w 2165412"/>
                <a:gd name="connsiteY385" fmla="*/ 317355 h 511250"/>
                <a:gd name="connsiteX386" fmla="*/ 1547471 w 2165412"/>
                <a:gd name="connsiteY386" fmla="*/ 317991 h 511250"/>
                <a:gd name="connsiteX387" fmla="*/ 1520110 w 2165412"/>
                <a:gd name="connsiteY387" fmla="*/ 219466 h 511250"/>
                <a:gd name="connsiteX388" fmla="*/ 1521939 w 2165412"/>
                <a:gd name="connsiteY388" fmla="*/ 216446 h 511250"/>
                <a:gd name="connsiteX389" fmla="*/ 1510465 w 2165412"/>
                <a:gd name="connsiteY389" fmla="*/ 216047 h 511250"/>
                <a:gd name="connsiteX390" fmla="*/ 1514091 w 2165412"/>
                <a:gd name="connsiteY390" fmla="*/ 217555 h 511250"/>
                <a:gd name="connsiteX391" fmla="*/ 1526615 w 2165412"/>
                <a:gd name="connsiteY391" fmla="*/ 261343 h 511250"/>
                <a:gd name="connsiteX392" fmla="*/ 1534527 w 2165412"/>
                <a:gd name="connsiteY392" fmla="*/ 297515 h 511250"/>
                <a:gd name="connsiteX393" fmla="*/ 1531231 w 2165412"/>
                <a:gd name="connsiteY393" fmla="*/ 297515 h 511250"/>
                <a:gd name="connsiteX394" fmla="*/ 1518705 w 2165412"/>
                <a:gd name="connsiteY394" fmla="*/ 252458 h 511250"/>
                <a:gd name="connsiteX395" fmla="*/ 1508816 w 2165412"/>
                <a:gd name="connsiteY395" fmla="*/ 218823 h 511250"/>
                <a:gd name="connsiteX396" fmla="*/ 1510465 w 2165412"/>
                <a:gd name="connsiteY396" fmla="*/ 216047 h 511250"/>
                <a:gd name="connsiteX397" fmla="*/ 962034 w 2165412"/>
                <a:gd name="connsiteY397" fmla="*/ 215656 h 511250"/>
                <a:gd name="connsiteX398" fmla="*/ 964059 w 2165412"/>
                <a:gd name="connsiteY398" fmla="*/ 218217 h 511250"/>
                <a:gd name="connsiteX399" fmla="*/ 949210 w 2165412"/>
                <a:gd name="connsiteY399" fmla="*/ 227819 h 511250"/>
                <a:gd name="connsiteX400" fmla="*/ 939763 w 2165412"/>
                <a:gd name="connsiteY400" fmla="*/ 231019 h 511250"/>
                <a:gd name="connsiteX401" fmla="*/ 941112 w 2165412"/>
                <a:gd name="connsiteY401" fmla="*/ 227819 h 511250"/>
                <a:gd name="connsiteX402" fmla="*/ 942462 w 2165412"/>
                <a:gd name="connsiteY402" fmla="*/ 227819 h 511250"/>
                <a:gd name="connsiteX403" fmla="*/ 945162 w 2165412"/>
                <a:gd name="connsiteY403" fmla="*/ 225898 h 511250"/>
                <a:gd name="connsiteX404" fmla="*/ 951235 w 2165412"/>
                <a:gd name="connsiteY404" fmla="*/ 222698 h 511250"/>
                <a:gd name="connsiteX405" fmla="*/ 962034 w 2165412"/>
                <a:gd name="connsiteY405" fmla="*/ 215656 h 511250"/>
                <a:gd name="connsiteX406" fmla="*/ 1117504 w 2165412"/>
                <a:gd name="connsiteY406" fmla="*/ 210001 h 511250"/>
                <a:gd name="connsiteX407" fmla="*/ 1117504 w 2165412"/>
                <a:gd name="connsiteY407" fmla="*/ 215235 h 511250"/>
                <a:gd name="connsiteX408" fmla="*/ 1029728 w 2165412"/>
                <a:gd name="connsiteY408" fmla="*/ 214581 h 511250"/>
                <a:gd name="connsiteX409" fmla="*/ 1029087 w 2165412"/>
                <a:gd name="connsiteY409" fmla="*/ 213272 h 511250"/>
                <a:gd name="connsiteX410" fmla="*/ 1117504 w 2165412"/>
                <a:gd name="connsiteY410" fmla="*/ 210001 h 511250"/>
                <a:gd name="connsiteX411" fmla="*/ 955554 w 2165412"/>
                <a:gd name="connsiteY411" fmla="*/ 208285 h 511250"/>
                <a:gd name="connsiteX412" fmla="*/ 957984 w 2165412"/>
                <a:gd name="connsiteY412" fmla="*/ 211239 h 511250"/>
                <a:gd name="connsiteX413" fmla="*/ 948266 w 2165412"/>
                <a:gd name="connsiteY413" fmla="*/ 218915 h 511250"/>
                <a:gd name="connsiteX414" fmla="*/ 945837 w 2165412"/>
                <a:gd name="connsiteY414" fmla="*/ 215370 h 511250"/>
                <a:gd name="connsiteX415" fmla="*/ 955554 w 2165412"/>
                <a:gd name="connsiteY415" fmla="*/ 208285 h 511250"/>
                <a:gd name="connsiteX416" fmla="*/ 1469160 w 2165412"/>
                <a:gd name="connsiteY416" fmla="*/ 201703 h 511250"/>
                <a:gd name="connsiteX417" fmla="*/ 1474944 w 2165412"/>
                <a:gd name="connsiteY417" fmla="*/ 321694 h 511250"/>
                <a:gd name="connsiteX418" fmla="*/ 1473017 w 2165412"/>
                <a:gd name="connsiteY418" fmla="*/ 459654 h 511250"/>
                <a:gd name="connsiteX419" fmla="*/ 1496151 w 2165412"/>
                <a:gd name="connsiteY419" fmla="*/ 436553 h 511250"/>
                <a:gd name="connsiteX420" fmla="*/ 1501292 w 2165412"/>
                <a:gd name="connsiteY420" fmla="*/ 435911 h 511250"/>
                <a:gd name="connsiteX421" fmla="*/ 1501292 w 2165412"/>
                <a:gd name="connsiteY421" fmla="*/ 207479 h 511250"/>
                <a:gd name="connsiteX422" fmla="*/ 1501935 w 2165412"/>
                <a:gd name="connsiteY422" fmla="*/ 206195 h 511250"/>
                <a:gd name="connsiteX423" fmla="*/ 1469160 w 2165412"/>
                <a:gd name="connsiteY423" fmla="*/ 201703 h 511250"/>
                <a:gd name="connsiteX424" fmla="*/ 1383109 w 2165412"/>
                <a:gd name="connsiteY424" fmla="*/ 200729 h 511250"/>
                <a:gd name="connsiteX425" fmla="*/ 1387111 w 2165412"/>
                <a:gd name="connsiteY425" fmla="*/ 201410 h 511250"/>
                <a:gd name="connsiteX426" fmla="*/ 1381775 w 2165412"/>
                <a:gd name="connsiteY426" fmla="*/ 211614 h 511250"/>
                <a:gd name="connsiteX427" fmla="*/ 1378440 w 2165412"/>
                <a:gd name="connsiteY427" fmla="*/ 209573 h 511250"/>
                <a:gd name="connsiteX428" fmla="*/ 1383109 w 2165412"/>
                <a:gd name="connsiteY428" fmla="*/ 200729 h 511250"/>
                <a:gd name="connsiteX429" fmla="*/ 517270 w 2165412"/>
                <a:gd name="connsiteY429" fmla="*/ 196484 h 511250"/>
                <a:gd name="connsiteX430" fmla="*/ 519790 w 2165412"/>
                <a:gd name="connsiteY430" fmla="*/ 197791 h 511250"/>
                <a:gd name="connsiteX431" fmla="*/ 495854 w 2165412"/>
                <a:gd name="connsiteY431" fmla="*/ 237040 h 511250"/>
                <a:gd name="connsiteX432" fmla="*/ 476327 w 2165412"/>
                <a:gd name="connsiteY432" fmla="*/ 268438 h 511250"/>
                <a:gd name="connsiteX433" fmla="*/ 471916 w 2165412"/>
                <a:gd name="connsiteY433" fmla="*/ 264513 h 511250"/>
                <a:gd name="connsiteX434" fmla="*/ 494593 w 2165412"/>
                <a:gd name="connsiteY434" fmla="*/ 231153 h 511250"/>
                <a:gd name="connsiteX435" fmla="*/ 517270 w 2165412"/>
                <a:gd name="connsiteY435" fmla="*/ 196484 h 511250"/>
                <a:gd name="connsiteX436" fmla="*/ 660431 w 2165412"/>
                <a:gd name="connsiteY436" fmla="*/ 193631 h 511250"/>
                <a:gd name="connsiteX437" fmla="*/ 664967 w 2165412"/>
                <a:gd name="connsiteY437" fmla="*/ 196211 h 511250"/>
                <a:gd name="connsiteX438" fmla="*/ 659783 w 2165412"/>
                <a:gd name="connsiteY438" fmla="*/ 268483 h 511250"/>
                <a:gd name="connsiteX439" fmla="*/ 655896 w 2165412"/>
                <a:gd name="connsiteY439" fmla="*/ 268483 h 511250"/>
                <a:gd name="connsiteX440" fmla="*/ 659135 w 2165412"/>
                <a:gd name="connsiteY440" fmla="*/ 198793 h 511250"/>
                <a:gd name="connsiteX441" fmla="*/ 620909 w 2165412"/>
                <a:gd name="connsiteY441" fmla="*/ 196857 h 511250"/>
                <a:gd name="connsiteX442" fmla="*/ 620909 w 2165412"/>
                <a:gd name="connsiteY442" fmla="*/ 194920 h 511250"/>
                <a:gd name="connsiteX443" fmla="*/ 660431 w 2165412"/>
                <a:gd name="connsiteY443" fmla="*/ 193631 h 511250"/>
                <a:gd name="connsiteX444" fmla="*/ 627817 w 2165412"/>
                <a:gd name="connsiteY444" fmla="*/ 182369 h 511250"/>
                <a:gd name="connsiteX445" fmla="*/ 643077 w 2165412"/>
                <a:gd name="connsiteY445" fmla="*/ 182932 h 511250"/>
                <a:gd name="connsiteX446" fmla="*/ 673118 w 2165412"/>
                <a:gd name="connsiteY446" fmla="*/ 185505 h 511250"/>
                <a:gd name="connsiteX447" fmla="*/ 673118 w 2165412"/>
                <a:gd name="connsiteY447" fmla="*/ 190653 h 511250"/>
                <a:gd name="connsiteX448" fmla="*/ 669922 w 2165412"/>
                <a:gd name="connsiteY448" fmla="*/ 241485 h 511250"/>
                <a:gd name="connsiteX449" fmla="*/ 666727 w 2165412"/>
                <a:gd name="connsiteY449" fmla="*/ 282666 h 511250"/>
                <a:gd name="connsiteX450" fmla="*/ 663531 w 2165412"/>
                <a:gd name="connsiteY450" fmla="*/ 282023 h 511250"/>
                <a:gd name="connsiteX451" fmla="*/ 665449 w 2165412"/>
                <a:gd name="connsiteY451" fmla="*/ 235694 h 511250"/>
                <a:gd name="connsiteX452" fmla="*/ 668004 w 2165412"/>
                <a:gd name="connsiteY452" fmla="*/ 190010 h 511250"/>
                <a:gd name="connsiteX453" fmla="*/ 613037 w 2165412"/>
                <a:gd name="connsiteY453" fmla="*/ 186792 h 511250"/>
                <a:gd name="connsiteX454" fmla="*/ 613037 w 2165412"/>
                <a:gd name="connsiteY454" fmla="*/ 184219 h 511250"/>
                <a:gd name="connsiteX455" fmla="*/ 627817 w 2165412"/>
                <a:gd name="connsiteY455" fmla="*/ 182369 h 511250"/>
                <a:gd name="connsiteX456" fmla="*/ 1091966 w 2165412"/>
                <a:gd name="connsiteY456" fmla="*/ 176593 h 511250"/>
                <a:gd name="connsiteX457" fmla="*/ 1077087 w 2165412"/>
                <a:gd name="connsiteY457" fmla="*/ 177320 h 511250"/>
                <a:gd name="connsiteX458" fmla="*/ 1076442 w 2165412"/>
                <a:gd name="connsiteY458" fmla="*/ 177320 h 511250"/>
                <a:gd name="connsiteX459" fmla="*/ 1051349 w 2165412"/>
                <a:gd name="connsiteY459" fmla="*/ 192168 h 511250"/>
                <a:gd name="connsiteX460" fmla="*/ 1109902 w 2165412"/>
                <a:gd name="connsiteY460" fmla="*/ 189587 h 511250"/>
                <a:gd name="connsiteX461" fmla="*/ 1107328 w 2165412"/>
                <a:gd name="connsiteY461" fmla="*/ 177320 h 511250"/>
                <a:gd name="connsiteX462" fmla="*/ 1091966 w 2165412"/>
                <a:gd name="connsiteY462" fmla="*/ 176593 h 511250"/>
                <a:gd name="connsiteX463" fmla="*/ 514340 w 2165412"/>
                <a:gd name="connsiteY463" fmla="*/ 173802 h 511250"/>
                <a:gd name="connsiteX464" fmla="*/ 516922 w 2165412"/>
                <a:gd name="connsiteY464" fmla="*/ 175107 h 511250"/>
                <a:gd name="connsiteX465" fmla="*/ 495609 w 2165412"/>
                <a:gd name="connsiteY465" fmla="*/ 212283 h 511250"/>
                <a:gd name="connsiteX466" fmla="*/ 473004 w 2165412"/>
                <a:gd name="connsiteY466" fmla="*/ 242938 h 511250"/>
                <a:gd name="connsiteX467" fmla="*/ 469775 w 2165412"/>
                <a:gd name="connsiteY467" fmla="*/ 239024 h 511250"/>
                <a:gd name="connsiteX468" fmla="*/ 491734 w 2165412"/>
                <a:gd name="connsiteY468" fmla="*/ 209674 h 511250"/>
                <a:gd name="connsiteX469" fmla="*/ 514340 w 2165412"/>
                <a:gd name="connsiteY469" fmla="*/ 173802 h 511250"/>
                <a:gd name="connsiteX470" fmla="*/ 560446 w 2165412"/>
                <a:gd name="connsiteY470" fmla="*/ 171784 h 511250"/>
                <a:gd name="connsiteX471" fmla="*/ 573932 w 2165412"/>
                <a:gd name="connsiteY471" fmla="*/ 326759 h 511250"/>
                <a:gd name="connsiteX472" fmla="*/ 572006 w 2165412"/>
                <a:gd name="connsiteY472" fmla="*/ 464372 h 511250"/>
                <a:gd name="connsiteX473" fmla="*/ 593199 w 2165412"/>
                <a:gd name="connsiteY473" fmla="*/ 444438 h 511250"/>
                <a:gd name="connsiteX474" fmla="*/ 597052 w 2165412"/>
                <a:gd name="connsiteY474" fmla="*/ 443150 h 511250"/>
                <a:gd name="connsiteX475" fmla="*/ 591915 w 2165412"/>
                <a:gd name="connsiteY475" fmla="*/ 313897 h 511250"/>
                <a:gd name="connsiteX476" fmla="*/ 588062 w 2165412"/>
                <a:gd name="connsiteY476" fmla="*/ 176286 h 511250"/>
                <a:gd name="connsiteX477" fmla="*/ 560446 w 2165412"/>
                <a:gd name="connsiteY477" fmla="*/ 171784 h 511250"/>
                <a:gd name="connsiteX478" fmla="*/ 1916518 w 2165412"/>
                <a:gd name="connsiteY478" fmla="*/ 168433 h 511250"/>
                <a:gd name="connsiteX479" fmla="*/ 1917163 w 2165412"/>
                <a:gd name="connsiteY479" fmla="*/ 168479 h 511250"/>
                <a:gd name="connsiteX480" fmla="*/ 1919084 w 2165412"/>
                <a:gd name="connsiteY480" fmla="*/ 203732 h 511250"/>
                <a:gd name="connsiteX481" fmla="*/ 1922291 w 2165412"/>
                <a:gd name="connsiteY481" fmla="*/ 199882 h 511250"/>
                <a:gd name="connsiteX482" fmla="*/ 1934479 w 2165412"/>
                <a:gd name="connsiteY482" fmla="*/ 179985 h 511250"/>
                <a:gd name="connsiteX483" fmla="*/ 1935761 w 2165412"/>
                <a:gd name="connsiteY483" fmla="*/ 179985 h 511250"/>
                <a:gd name="connsiteX484" fmla="*/ 1919084 w 2165412"/>
                <a:gd name="connsiteY484" fmla="*/ 213360 h 511250"/>
                <a:gd name="connsiteX485" fmla="*/ 1919084 w 2165412"/>
                <a:gd name="connsiteY485" fmla="*/ 230046 h 511250"/>
                <a:gd name="connsiteX486" fmla="*/ 1944100 w 2165412"/>
                <a:gd name="connsiteY486" fmla="*/ 192181 h 511250"/>
                <a:gd name="connsiteX487" fmla="*/ 1946025 w 2165412"/>
                <a:gd name="connsiteY487" fmla="*/ 193463 h 511250"/>
                <a:gd name="connsiteX488" fmla="*/ 1920368 w 2165412"/>
                <a:gd name="connsiteY488" fmla="*/ 242883 h 511250"/>
                <a:gd name="connsiteX489" fmla="*/ 1919084 w 2165412"/>
                <a:gd name="connsiteY489" fmla="*/ 244167 h 511250"/>
                <a:gd name="connsiteX490" fmla="*/ 1918443 w 2165412"/>
                <a:gd name="connsiteY490" fmla="*/ 265345 h 511250"/>
                <a:gd name="connsiteX491" fmla="*/ 1942177 w 2165412"/>
                <a:gd name="connsiteY491" fmla="*/ 222986 h 511250"/>
                <a:gd name="connsiteX492" fmla="*/ 1944743 w 2165412"/>
                <a:gd name="connsiteY492" fmla="*/ 224270 h 511250"/>
                <a:gd name="connsiteX493" fmla="*/ 1921009 w 2165412"/>
                <a:gd name="connsiteY493" fmla="*/ 275614 h 511250"/>
                <a:gd name="connsiteX494" fmla="*/ 1918443 w 2165412"/>
                <a:gd name="connsiteY494" fmla="*/ 277539 h 511250"/>
                <a:gd name="connsiteX495" fmla="*/ 1918443 w 2165412"/>
                <a:gd name="connsiteY495" fmla="*/ 289733 h 511250"/>
                <a:gd name="connsiteX496" fmla="*/ 1928706 w 2165412"/>
                <a:gd name="connsiteY496" fmla="*/ 272406 h 511250"/>
                <a:gd name="connsiteX497" fmla="*/ 1938968 w 2165412"/>
                <a:gd name="connsiteY497" fmla="*/ 251225 h 511250"/>
                <a:gd name="connsiteX498" fmla="*/ 1940893 w 2165412"/>
                <a:gd name="connsiteY498" fmla="*/ 251868 h 511250"/>
                <a:gd name="connsiteX499" fmla="*/ 1932554 w 2165412"/>
                <a:gd name="connsiteY499" fmla="*/ 271122 h 511250"/>
                <a:gd name="connsiteX500" fmla="*/ 1919725 w 2165412"/>
                <a:gd name="connsiteY500" fmla="*/ 297436 h 511250"/>
                <a:gd name="connsiteX501" fmla="*/ 1919084 w 2165412"/>
                <a:gd name="connsiteY501" fmla="*/ 298077 h 511250"/>
                <a:gd name="connsiteX502" fmla="*/ 1920368 w 2165412"/>
                <a:gd name="connsiteY502" fmla="*/ 317331 h 511250"/>
                <a:gd name="connsiteX503" fmla="*/ 1924216 w 2165412"/>
                <a:gd name="connsiteY503" fmla="*/ 311555 h 511250"/>
                <a:gd name="connsiteX504" fmla="*/ 1938327 w 2165412"/>
                <a:gd name="connsiteY504" fmla="*/ 282674 h 511250"/>
                <a:gd name="connsiteX505" fmla="*/ 1942818 w 2165412"/>
                <a:gd name="connsiteY505" fmla="*/ 283315 h 511250"/>
                <a:gd name="connsiteX506" fmla="*/ 1922934 w 2165412"/>
                <a:gd name="connsiteY506" fmla="*/ 326959 h 511250"/>
                <a:gd name="connsiteX507" fmla="*/ 1921009 w 2165412"/>
                <a:gd name="connsiteY507" fmla="*/ 328243 h 511250"/>
                <a:gd name="connsiteX508" fmla="*/ 1922934 w 2165412"/>
                <a:gd name="connsiteY508" fmla="*/ 341077 h 511250"/>
                <a:gd name="connsiteX509" fmla="*/ 1934479 w 2165412"/>
                <a:gd name="connsiteY509" fmla="*/ 324391 h 511250"/>
                <a:gd name="connsiteX510" fmla="*/ 1944100 w 2165412"/>
                <a:gd name="connsiteY510" fmla="*/ 305778 h 511250"/>
                <a:gd name="connsiteX511" fmla="*/ 1948591 w 2165412"/>
                <a:gd name="connsiteY511" fmla="*/ 307062 h 511250"/>
                <a:gd name="connsiteX512" fmla="*/ 1938327 w 2165412"/>
                <a:gd name="connsiteY512" fmla="*/ 326959 h 511250"/>
                <a:gd name="connsiteX513" fmla="*/ 1926782 w 2165412"/>
                <a:gd name="connsiteY513" fmla="*/ 343645 h 511250"/>
                <a:gd name="connsiteX514" fmla="*/ 1923575 w 2165412"/>
                <a:gd name="connsiteY514" fmla="*/ 343645 h 511250"/>
                <a:gd name="connsiteX515" fmla="*/ 1924216 w 2165412"/>
                <a:gd name="connsiteY515" fmla="*/ 345570 h 511250"/>
                <a:gd name="connsiteX516" fmla="*/ 1955647 w 2165412"/>
                <a:gd name="connsiteY516" fmla="*/ 323748 h 511250"/>
                <a:gd name="connsiteX517" fmla="*/ 1955005 w 2165412"/>
                <a:gd name="connsiteY517" fmla="*/ 322466 h 511250"/>
                <a:gd name="connsiteX518" fmla="*/ 1953081 w 2165412"/>
                <a:gd name="connsiteY518" fmla="*/ 171000 h 511250"/>
                <a:gd name="connsiteX519" fmla="*/ 1917163 w 2165412"/>
                <a:gd name="connsiteY519" fmla="*/ 168479 h 511250"/>
                <a:gd name="connsiteX520" fmla="*/ 1917161 w 2165412"/>
                <a:gd name="connsiteY520" fmla="*/ 168433 h 511250"/>
                <a:gd name="connsiteX521" fmla="*/ 1916518 w 2165412"/>
                <a:gd name="connsiteY521" fmla="*/ 168433 h 511250"/>
                <a:gd name="connsiteX522" fmla="*/ 1667734 w 2165412"/>
                <a:gd name="connsiteY522" fmla="*/ 165769 h 511250"/>
                <a:gd name="connsiteX523" fmla="*/ 1647812 w 2165412"/>
                <a:gd name="connsiteY523" fmla="*/ 176036 h 511250"/>
                <a:gd name="connsiteX524" fmla="*/ 1647169 w 2165412"/>
                <a:gd name="connsiteY524" fmla="*/ 176678 h 511250"/>
                <a:gd name="connsiteX525" fmla="*/ 1658095 w 2165412"/>
                <a:gd name="connsiteY525" fmla="*/ 204911 h 511250"/>
                <a:gd name="connsiteX526" fmla="*/ 1672232 w 2165412"/>
                <a:gd name="connsiteY526" fmla="*/ 266512 h 511250"/>
                <a:gd name="connsiteX527" fmla="*/ 1696010 w 2165412"/>
                <a:gd name="connsiteY527" fmla="*/ 370462 h 511250"/>
                <a:gd name="connsiteX528" fmla="*/ 1715288 w 2165412"/>
                <a:gd name="connsiteY528" fmla="*/ 456445 h 511250"/>
                <a:gd name="connsiteX529" fmla="*/ 1716573 w 2165412"/>
                <a:gd name="connsiteY529" fmla="*/ 456445 h 511250"/>
                <a:gd name="connsiteX530" fmla="*/ 1721714 w 2165412"/>
                <a:gd name="connsiteY530" fmla="*/ 457729 h 511250"/>
                <a:gd name="connsiteX531" fmla="*/ 1737138 w 2165412"/>
                <a:gd name="connsiteY531" fmla="*/ 436553 h 511250"/>
                <a:gd name="connsiteX532" fmla="*/ 1695368 w 2165412"/>
                <a:gd name="connsiteY532" fmla="*/ 290253 h 511250"/>
                <a:gd name="connsiteX533" fmla="*/ 1667734 w 2165412"/>
                <a:gd name="connsiteY533" fmla="*/ 165769 h 511250"/>
                <a:gd name="connsiteX534" fmla="*/ 2111538 w 2165412"/>
                <a:gd name="connsiteY534" fmla="*/ 147647 h 511250"/>
                <a:gd name="connsiteX535" fmla="*/ 2112824 w 2165412"/>
                <a:gd name="connsiteY535" fmla="*/ 148970 h 511250"/>
                <a:gd name="connsiteX536" fmla="*/ 2066563 w 2165412"/>
                <a:gd name="connsiteY536" fmla="*/ 182701 h 511250"/>
                <a:gd name="connsiteX537" fmla="*/ 2065277 w 2165412"/>
                <a:gd name="connsiteY537" fmla="*/ 182701 h 511250"/>
                <a:gd name="connsiteX538" fmla="*/ 2063992 w 2165412"/>
                <a:gd name="connsiteY538" fmla="*/ 183364 h 511250"/>
                <a:gd name="connsiteX539" fmla="*/ 2019659 w 2165412"/>
                <a:gd name="connsiteY539" fmla="*/ 184687 h 511250"/>
                <a:gd name="connsiteX540" fmla="*/ 2018373 w 2165412"/>
                <a:gd name="connsiteY540" fmla="*/ 182041 h 511250"/>
                <a:gd name="connsiteX541" fmla="*/ 2062708 w 2165412"/>
                <a:gd name="connsiteY541" fmla="*/ 178071 h 511250"/>
                <a:gd name="connsiteX542" fmla="*/ 2063349 w 2165412"/>
                <a:gd name="connsiteY542" fmla="*/ 178071 h 511250"/>
                <a:gd name="connsiteX543" fmla="*/ 2063349 w 2165412"/>
                <a:gd name="connsiteY543" fmla="*/ 177411 h 511250"/>
                <a:gd name="connsiteX544" fmla="*/ 2111538 w 2165412"/>
                <a:gd name="connsiteY544" fmla="*/ 147647 h 511250"/>
                <a:gd name="connsiteX545" fmla="*/ 1535822 w 2165412"/>
                <a:gd name="connsiteY545" fmla="*/ 112970 h 511250"/>
                <a:gd name="connsiteX546" fmla="*/ 1537718 w 2165412"/>
                <a:gd name="connsiteY546" fmla="*/ 119348 h 511250"/>
                <a:gd name="connsiteX547" fmla="*/ 1466243 w 2165412"/>
                <a:gd name="connsiteY547" fmla="*/ 122183 h 511250"/>
                <a:gd name="connsiteX548" fmla="*/ 1466243 w 2165412"/>
                <a:gd name="connsiteY548" fmla="*/ 119348 h 511250"/>
                <a:gd name="connsiteX549" fmla="*/ 1502929 w 2165412"/>
                <a:gd name="connsiteY549" fmla="*/ 120057 h 511250"/>
                <a:gd name="connsiteX550" fmla="*/ 1535822 w 2165412"/>
                <a:gd name="connsiteY550" fmla="*/ 112970 h 511250"/>
                <a:gd name="connsiteX551" fmla="*/ 1175410 w 2165412"/>
                <a:gd name="connsiteY551" fmla="*/ 101632 h 511250"/>
                <a:gd name="connsiteX552" fmla="*/ 1176717 w 2165412"/>
                <a:gd name="connsiteY552" fmla="*/ 102914 h 511250"/>
                <a:gd name="connsiteX553" fmla="*/ 1185876 w 2165412"/>
                <a:gd name="connsiteY553" fmla="*/ 147181 h 511250"/>
                <a:gd name="connsiteX554" fmla="*/ 1202883 w 2165412"/>
                <a:gd name="connsiteY554" fmla="*/ 217106 h 511250"/>
                <a:gd name="connsiteX555" fmla="*/ 1196343 w 2165412"/>
                <a:gd name="connsiteY555" fmla="*/ 218390 h 511250"/>
                <a:gd name="connsiteX556" fmla="*/ 1178026 w 2165412"/>
                <a:gd name="connsiteY556" fmla="*/ 137556 h 511250"/>
                <a:gd name="connsiteX557" fmla="*/ 1175410 w 2165412"/>
                <a:gd name="connsiteY557" fmla="*/ 101632 h 511250"/>
                <a:gd name="connsiteX558" fmla="*/ 1552797 w 2165412"/>
                <a:gd name="connsiteY558" fmla="*/ 99999 h 511250"/>
                <a:gd name="connsiteX559" fmla="*/ 1554706 w 2165412"/>
                <a:gd name="connsiteY559" fmla="*/ 105411 h 511250"/>
                <a:gd name="connsiteX560" fmla="*/ 1461216 w 2165412"/>
                <a:gd name="connsiteY560" fmla="*/ 112025 h 511250"/>
                <a:gd name="connsiteX561" fmla="*/ 1461216 w 2165412"/>
                <a:gd name="connsiteY561" fmla="*/ 109018 h 511250"/>
                <a:gd name="connsiteX562" fmla="*/ 1552797 w 2165412"/>
                <a:gd name="connsiteY562" fmla="*/ 99999 h 511250"/>
                <a:gd name="connsiteX563" fmla="*/ 760746 w 2165412"/>
                <a:gd name="connsiteY563" fmla="*/ 67617 h 511250"/>
                <a:gd name="connsiteX564" fmla="*/ 762106 w 2165412"/>
                <a:gd name="connsiteY564" fmla="*/ 71397 h 511250"/>
                <a:gd name="connsiteX565" fmla="*/ 751902 w 2165412"/>
                <a:gd name="connsiteY565" fmla="*/ 77066 h 511250"/>
                <a:gd name="connsiteX566" fmla="*/ 749861 w 2165412"/>
                <a:gd name="connsiteY566" fmla="*/ 73916 h 511250"/>
                <a:gd name="connsiteX567" fmla="*/ 760746 w 2165412"/>
                <a:gd name="connsiteY567" fmla="*/ 67617 h 511250"/>
                <a:gd name="connsiteX568" fmla="*/ 1575258 w 2165412"/>
                <a:gd name="connsiteY568" fmla="*/ 54815 h 511250"/>
                <a:gd name="connsiteX569" fmla="*/ 1508627 w 2165412"/>
                <a:gd name="connsiteY569" fmla="*/ 66975 h 511250"/>
                <a:gd name="connsiteX570" fmla="*/ 1482750 w 2165412"/>
                <a:gd name="connsiteY570" fmla="*/ 84257 h 511250"/>
                <a:gd name="connsiteX571" fmla="*/ 1575258 w 2165412"/>
                <a:gd name="connsiteY571" fmla="*/ 54815 h 511250"/>
                <a:gd name="connsiteX572" fmla="*/ 1087381 w 2165412"/>
                <a:gd name="connsiteY572" fmla="*/ 51421 h 511250"/>
                <a:gd name="connsiteX573" fmla="*/ 1080947 w 2165412"/>
                <a:gd name="connsiteY573" fmla="*/ 168279 h 511250"/>
                <a:gd name="connsiteX574" fmla="*/ 1104755 w 2165412"/>
                <a:gd name="connsiteY574" fmla="*/ 166344 h 511250"/>
                <a:gd name="connsiteX575" fmla="*/ 1088025 w 2165412"/>
                <a:gd name="connsiteY575" fmla="*/ 57232 h 511250"/>
                <a:gd name="connsiteX576" fmla="*/ 1087381 w 2165412"/>
                <a:gd name="connsiteY576" fmla="*/ 51421 h 511250"/>
                <a:gd name="connsiteX577" fmla="*/ 760346 w 2165412"/>
                <a:gd name="connsiteY577" fmla="*/ 49084 h 511250"/>
                <a:gd name="connsiteX578" fmla="*/ 762906 w 2165412"/>
                <a:gd name="connsiteY578" fmla="*/ 52354 h 511250"/>
                <a:gd name="connsiteX579" fmla="*/ 748184 w 2165412"/>
                <a:gd name="connsiteY579" fmla="*/ 62821 h 511250"/>
                <a:gd name="connsiteX580" fmla="*/ 746265 w 2165412"/>
                <a:gd name="connsiteY580" fmla="*/ 61512 h 511250"/>
                <a:gd name="connsiteX581" fmla="*/ 760346 w 2165412"/>
                <a:gd name="connsiteY581" fmla="*/ 49084 h 511250"/>
                <a:gd name="connsiteX582" fmla="*/ 1174326 w 2165412"/>
                <a:gd name="connsiteY582" fmla="*/ 45586 h 511250"/>
                <a:gd name="connsiteX583" fmla="*/ 1197332 w 2165412"/>
                <a:gd name="connsiteY583" fmla="*/ 150845 h 511250"/>
                <a:gd name="connsiteX584" fmla="*/ 1217052 w 2165412"/>
                <a:gd name="connsiteY584" fmla="*/ 257394 h 511250"/>
                <a:gd name="connsiteX585" fmla="*/ 1211136 w 2165412"/>
                <a:gd name="connsiteY585" fmla="*/ 258685 h 511250"/>
                <a:gd name="connsiteX586" fmla="*/ 1191416 w 2165412"/>
                <a:gd name="connsiteY586" fmla="*/ 152136 h 511250"/>
                <a:gd name="connsiteX587" fmla="*/ 1173012 w 2165412"/>
                <a:gd name="connsiteY587" fmla="*/ 46231 h 511250"/>
                <a:gd name="connsiteX588" fmla="*/ 1174326 w 2165412"/>
                <a:gd name="connsiteY588" fmla="*/ 45586 h 511250"/>
                <a:gd name="connsiteX589" fmla="*/ 597052 w 2165412"/>
                <a:gd name="connsiteY589" fmla="*/ 34816 h 511250"/>
                <a:gd name="connsiteX590" fmla="*/ 583565 w 2165412"/>
                <a:gd name="connsiteY590" fmla="*/ 47675 h 511250"/>
                <a:gd name="connsiteX591" fmla="*/ 572648 w 2165412"/>
                <a:gd name="connsiteY591" fmla="*/ 55393 h 511250"/>
                <a:gd name="connsiteX592" fmla="*/ 640724 w 2165412"/>
                <a:gd name="connsiteY592" fmla="*/ 54750 h 511250"/>
                <a:gd name="connsiteX593" fmla="*/ 676046 w 2165412"/>
                <a:gd name="connsiteY593" fmla="*/ 52177 h 511250"/>
                <a:gd name="connsiteX594" fmla="*/ 672834 w 2165412"/>
                <a:gd name="connsiteY594" fmla="*/ 34816 h 511250"/>
                <a:gd name="connsiteX595" fmla="*/ 624668 w 2165412"/>
                <a:gd name="connsiteY595" fmla="*/ 38030 h 511250"/>
                <a:gd name="connsiteX596" fmla="*/ 597052 w 2165412"/>
                <a:gd name="connsiteY596" fmla="*/ 34816 h 511250"/>
                <a:gd name="connsiteX597" fmla="*/ 2095482 w 2165412"/>
                <a:gd name="connsiteY597" fmla="*/ 32371 h 511250"/>
                <a:gd name="connsiteX598" fmla="*/ 2078805 w 2165412"/>
                <a:gd name="connsiteY598" fmla="*/ 44567 h 511250"/>
                <a:gd name="connsiteX599" fmla="*/ 2066616 w 2165412"/>
                <a:gd name="connsiteY599" fmla="*/ 53552 h 511250"/>
                <a:gd name="connsiteX600" fmla="*/ 2064050 w 2165412"/>
                <a:gd name="connsiteY600" fmla="*/ 61253 h 511250"/>
                <a:gd name="connsiteX601" fmla="*/ 2066616 w 2165412"/>
                <a:gd name="connsiteY601" fmla="*/ 104894 h 511250"/>
                <a:gd name="connsiteX602" fmla="*/ 2068541 w 2165412"/>
                <a:gd name="connsiteY602" fmla="*/ 152389 h 511250"/>
                <a:gd name="connsiteX603" fmla="*/ 2094839 w 2165412"/>
                <a:gd name="connsiteY603" fmla="*/ 132492 h 511250"/>
                <a:gd name="connsiteX604" fmla="*/ 2095482 w 2165412"/>
                <a:gd name="connsiteY604" fmla="*/ 32371 h 511250"/>
                <a:gd name="connsiteX605" fmla="*/ 762731 w 2165412"/>
                <a:gd name="connsiteY605" fmla="*/ 31439 h 511250"/>
                <a:gd name="connsiteX606" fmla="*/ 765195 w 2165412"/>
                <a:gd name="connsiteY606" fmla="*/ 34796 h 511250"/>
                <a:gd name="connsiteX607" fmla="*/ 752871 w 2165412"/>
                <a:gd name="connsiteY607" fmla="*/ 44865 h 511250"/>
                <a:gd name="connsiteX608" fmla="*/ 741779 w 2165412"/>
                <a:gd name="connsiteY608" fmla="*/ 54264 h 511250"/>
                <a:gd name="connsiteX609" fmla="*/ 740547 w 2165412"/>
                <a:gd name="connsiteY609" fmla="*/ 52921 h 511250"/>
                <a:gd name="connsiteX610" fmla="*/ 762731 w 2165412"/>
                <a:gd name="connsiteY610" fmla="*/ 31439 h 511250"/>
                <a:gd name="connsiteX611" fmla="*/ 1963343 w 2165412"/>
                <a:gd name="connsiteY611" fmla="*/ 24029 h 511250"/>
                <a:gd name="connsiteX612" fmla="*/ 1923575 w 2165412"/>
                <a:gd name="connsiteY612" fmla="*/ 49059 h 511250"/>
                <a:gd name="connsiteX613" fmla="*/ 1922934 w 2165412"/>
                <a:gd name="connsiteY613" fmla="*/ 49700 h 511250"/>
                <a:gd name="connsiteX614" fmla="*/ 1922934 w 2165412"/>
                <a:gd name="connsiteY614" fmla="*/ 50343 h 511250"/>
                <a:gd name="connsiteX615" fmla="*/ 1973607 w 2165412"/>
                <a:gd name="connsiteY615" fmla="*/ 46491 h 511250"/>
                <a:gd name="connsiteX616" fmla="*/ 2056996 w 2165412"/>
                <a:gd name="connsiteY616" fmla="*/ 44567 h 511250"/>
                <a:gd name="connsiteX617" fmla="*/ 2062127 w 2165412"/>
                <a:gd name="connsiteY617" fmla="*/ 45850 h 511250"/>
                <a:gd name="connsiteX618" fmla="*/ 2073032 w 2165412"/>
                <a:gd name="connsiteY618" fmla="*/ 36223 h 511250"/>
                <a:gd name="connsiteX619" fmla="*/ 2083937 w 2165412"/>
                <a:gd name="connsiteY619" fmla="*/ 27238 h 511250"/>
                <a:gd name="connsiteX620" fmla="*/ 1963343 w 2165412"/>
                <a:gd name="connsiteY620" fmla="*/ 24029 h 511250"/>
                <a:gd name="connsiteX621" fmla="*/ 834798 w 2165412"/>
                <a:gd name="connsiteY621" fmla="*/ 17238 h 511250"/>
                <a:gd name="connsiteX622" fmla="*/ 835990 w 2165412"/>
                <a:gd name="connsiteY622" fmla="*/ 17238 h 511250"/>
                <a:gd name="connsiteX623" fmla="*/ 838974 w 2165412"/>
                <a:gd name="connsiteY623" fmla="*/ 219009 h 511250"/>
                <a:gd name="connsiteX624" fmla="*/ 833007 w 2165412"/>
                <a:gd name="connsiteY624" fmla="*/ 219009 h 511250"/>
                <a:gd name="connsiteX625" fmla="*/ 834798 w 2165412"/>
                <a:gd name="connsiteY625" fmla="*/ 17238 h 511250"/>
                <a:gd name="connsiteX626" fmla="*/ 768920 w 2165412"/>
                <a:gd name="connsiteY626" fmla="*/ 10924 h 511250"/>
                <a:gd name="connsiteX627" fmla="*/ 770811 w 2165412"/>
                <a:gd name="connsiteY627" fmla="*/ 15290 h 511250"/>
                <a:gd name="connsiteX628" fmla="*/ 737426 w 2165412"/>
                <a:gd name="connsiteY628" fmla="*/ 39612 h 511250"/>
                <a:gd name="connsiteX629" fmla="*/ 734905 w 2165412"/>
                <a:gd name="connsiteY629" fmla="*/ 37117 h 511250"/>
                <a:gd name="connsiteX630" fmla="*/ 754434 w 2165412"/>
                <a:gd name="connsiteY630" fmla="*/ 20902 h 511250"/>
                <a:gd name="connsiteX631" fmla="*/ 768920 w 2165412"/>
                <a:gd name="connsiteY631" fmla="*/ 10924 h 511250"/>
                <a:gd name="connsiteX632" fmla="*/ 91932 w 2165412"/>
                <a:gd name="connsiteY632" fmla="*/ 9939 h 511250"/>
                <a:gd name="connsiteX633" fmla="*/ 95203 w 2165412"/>
                <a:gd name="connsiteY633" fmla="*/ 9939 h 511250"/>
                <a:gd name="connsiteX634" fmla="*/ 82120 w 2165412"/>
                <a:gd name="connsiteY634" fmla="*/ 34589 h 511250"/>
                <a:gd name="connsiteX635" fmla="*/ 79503 w 2165412"/>
                <a:gd name="connsiteY635" fmla="*/ 32739 h 511250"/>
                <a:gd name="connsiteX636" fmla="*/ 91932 w 2165412"/>
                <a:gd name="connsiteY636" fmla="*/ 9939 h 511250"/>
                <a:gd name="connsiteX637" fmla="*/ 1487971 w 2165412"/>
                <a:gd name="connsiteY637" fmla="*/ 4329 h 511250"/>
                <a:gd name="connsiteX638" fmla="*/ 1491750 w 2165412"/>
                <a:gd name="connsiteY638" fmla="*/ 33600 h 511250"/>
                <a:gd name="connsiteX639" fmla="*/ 1494899 w 2165412"/>
                <a:gd name="connsiteY639" fmla="*/ 59691 h 511250"/>
                <a:gd name="connsiteX640" fmla="*/ 1490491 w 2165412"/>
                <a:gd name="connsiteY640" fmla="*/ 60964 h 511250"/>
                <a:gd name="connsiteX641" fmla="*/ 1487341 w 2165412"/>
                <a:gd name="connsiteY641" fmla="*/ 34238 h 511250"/>
                <a:gd name="connsiteX642" fmla="*/ 1485452 w 2165412"/>
                <a:gd name="connsiteY642" fmla="*/ 4965 h 511250"/>
                <a:gd name="connsiteX643" fmla="*/ 1487971 w 2165412"/>
                <a:gd name="connsiteY643" fmla="*/ 4329 h 511250"/>
                <a:gd name="connsiteX644" fmla="*/ 1794567 w 2165412"/>
                <a:gd name="connsiteY644" fmla="*/ 1 h 511250"/>
                <a:gd name="connsiteX645" fmla="*/ 1813239 w 2165412"/>
                <a:gd name="connsiteY645" fmla="*/ 1 h 511250"/>
                <a:gd name="connsiteX646" fmla="*/ 1812604 w 2165412"/>
                <a:gd name="connsiteY646" fmla="*/ 119015 h 511250"/>
                <a:gd name="connsiteX647" fmla="*/ 1813245 w 2165412"/>
                <a:gd name="connsiteY647" fmla="*/ 181269 h 511250"/>
                <a:gd name="connsiteX648" fmla="*/ 1852373 w 2165412"/>
                <a:gd name="connsiteY648" fmla="*/ 122866 h 511250"/>
                <a:gd name="connsiteX649" fmla="*/ 1855579 w 2165412"/>
                <a:gd name="connsiteY649" fmla="*/ 124791 h 511250"/>
                <a:gd name="connsiteX650" fmla="*/ 1813886 w 2165412"/>
                <a:gd name="connsiteY650" fmla="*/ 190897 h 511250"/>
                <a:gd name="connsiteX651" fmla="*/ 1813886 w 2165412"/>
                <a:gd name="connsiteY651" fmla="*/ 209508 h 511250"/>
                <a:gd name="connsiteX652" fmla="*/ 1853015 w 2165412"/>
                <a:gd name="connsiteY652" fmla="*/ 147254 h 511250"/>
                <a:gd name="connsiteX653" fmla="*/ 1856222 w 2165412"/>
                <a:gd name="connsiteY653" fmla="*/ 149179 h 511250"/>
                <a:gd name="connsiteX654" fmla="*/ 1813886 w 2165412"/>
                <a:gd name="connsiteY654" fmla="*/ 221061 h 511250"/>
                <a:gd name="connsiteX655" fmla="*/ 1813886 w 2165412"/>
                <a:gd name="connsiteY655" fmla="*/ 251868 h 511250"/>
                <a:gd name="connsiteX656" fmla="*/ 1856222 w 2165412"/>
                <a:gd name="connsiteY656" fmla="*/ 182553 h 511250"/>
                <a:gd name="connsiteX657" fmla="*/ 1859429 w 2165412"/>
                <a:gd name="connsiteY657" fmla="*/ 183837 h 511250"/>
                <a:gd name="connsiteX658" fmla="*/ 1814527 w 2165412"/>
                <a:gd name="connsiteY658" fmla="*/ 263420 h 511250"/>
                <a:gd name="connsiteX659" fmla="*/ 1813886 w 2165412"/>
                <a:gd name="connsiteY659" fmla="*/ 264704 h 511250"/>
                <a:gd name="connsiteX660" fmla="*/ 1813886 w 2165412"/>
                <a:gd name="connsiteY660" fmla="*/ 286524 h 511250"/>
                <a:gd name="connsiteX661" fmla="*/ 1856863 w 2165412"/>
                <a:gd name="connsiteY661" fmla="*/ 214001 h 511250"/>
                <a:gd name="connsiteX662" fmla="*/ 1860070 w 2165412"/>
                <a:gd name="connsiteY662" fmla="*/ 214644 h 511250"/>
                <a:gd name="connsiteX663" fmla="*/ 1840186 w 2165412"/>
                <a:gd name="connsiteY663" fmla="*/ 253152 h 511250"/>
                <a:gd name="connsiteX664" fmla="*/ 1813886 w 2165412"/>
                <a:gd name="connsiteY664" fmla="*/ 297436 h 511250"/>
                <a:gd name="connsiteX665" fmla="*/ 1813886 w 2165412"/>
                <a:gd name="connsiteY665" fmla="*/ 305778 h 511250"/>
                <a:gd name="connsiteX666" fmla="*/ 1813886 w 2165412"/>
                <a:gd name="connsiteY666" fmla="*/ 323107 h 511250"/>
                <a:gd name="connsiteX667" fmla="*/ 1837620 w 2165412"/>
                <a:gd name="connsiteY667" fmla="*/ 287167 h 511250"/>
                <a:gd name="connsiteX668" fmla="*/ 1859429 w 2165412"/>
                <a:gd name="connsiteY668" fmla="*/ 248659 h 511250"/>
                <a:gd name="connsiteX669" fmla="*/ 1862636 w 2165412"/>
                <a:gd name="connsiteY669" fmla="*/ 248659 h 511250"/>
                <a:gd name="connsiteX670" fmla="*/ 1844677 w 2165412"/>
                <a:gd name="connsiteY670" fmla="*/ 285883 h 511250"/>
                <a:gd name="connsiteX671" fmla="*/ 1814527 w 2165412"/>
                <a:gd name="connsiteY671" fmla="*/ 331451 h 511250"/>
                <a:gd name="connsiteX672" fmla="*/ 1813245 w 2165412"/>
                <a:gd name="connsiteY672" fmla="*/ 332092 h 511250"/>
                <a:gd name="connsiteX673" fmla="*/ 1812604 w 2165412"/>
                <a:gd name="connsiteY673" fmla="*/ 353271 h 511250"/>
                <a:gd name="connsiteX674" fmla="*/ 1830563 w 2165412"/>
                <a:gd name="connsiteY674" fmla="*/ 328884 h 511250"/>
                <a:gd name="connsiteX675" fmla="*/ 1862636 w 2165412"/>
                <a:gd name="connsiteY675" fmla="*/ 285883 h 511250"/>
                <a:gd name="connsiteX676" fmla="*/ 1865843 w 2165412"/>
                <a:gd name="connsiteY676" fmla="*/ 286524 h 511250"/>
                <a:gd name="connsiteX677" fmla="*/ 1843393 w 2165412"/>
                <a:gd name="connsiteY677" fmla="*/ 321182 h 511250"/>
                <a:gd name="connsiteX678" fmla="*/ 1812604 w 2165412"/>
                <a:gd name="connsiteY678" fmla="*/ 365467 h 511250"/>
                <a:gd name="connsiteX679" fmla="*/ 1811320 w 2165412"/>
                <a:gd name="connsiteY679" fmla="*/ 382794 h 511250"/>
                <a:gd name="connsiteX680" fmla="*/ 1808754 w 2165412"/>
                <a:gd name="connsiteY680" fmla="*/ 401407 h 511250"/>
                <a:gd name="connsiteX681" fmla="*/ 1865843 w 2165412"/>
                <a:gd name="connsiteY681" fmla="*/ 325675 h 511250"/>
                <a:gd name="connsiteX682" fmla="*/ 1868409 w 2165412"/>
                <a:gd name="connsiteY682" fmla="*/ 328243 h 511250"/>
                <a:gd name="connsiteX683" fmla="*/ 1810038 w 2165412"/>
                <a:gd name="connsiteY683" fmla="*/ 410392 h 511250"/>
                <a:gd name="connsiteX684" fmla="*/ 1807472 w 2165412"/>
                <a:gd name="connsiteY684" fmla="*/ 412317 h 511250"/>
                <a:gd name="connsiteX685" fmla="*/ 1808754 w 2165412"/>
                <a:gd name="connsiteY685" fmla="*/ 448900 h 511250"/>
                <a:gd name="connsiteX686" fmla="*/ 1828640 w 2165412"/>
                <a:gd name="connsiteY686" fmla="*/ 416809 h 511250"/>
                <a:gd name="connsiteX687" fmla="*/ 1867127 w 2165412"/>
                <a:gd name="connsiteY687" fmla="*/ 361615 h 511250"/>
                <a:gd name="connsiteX688" fmla="*/ 1869050 w 2165412"/>
                <a:gd name="connsiteY688" fmla="*/ 362899 h 511250"/>
                <a:gd name="connsiteX689" fmla="*/ 1812604 w 2165412"/>
                <a:gd name="connsiteY689" fmla="*/ 451468 h 511250"/>
                <a:gd name="connsiteX690" fmla="*/ 1809397 w 2165412"/>
                <a:gd name="connsiteY690" fmla="*/ 452110 h 511250"/>
                <a:gd name="connsiteX691" fmla="*/ 1813886 w 2165412"/>
                <a:gd name="connsiteY691" fmla="*/ 461096 h 511250"/>
                <a:gd name="connsiteX692" fmla="*/ 1824150 w 2165412"/>
                <a:gd name="connsiteY692" fmla="*/ 459812 h 511250"/>
                <a:gd name="connsiteX693" fmla="*/ 1868409 w 2165412"/>
                <a:gd name="connsiteY693" fmla="*/ 384721 h 511250"/>
                <a:gd name="connsiteX694" fmla="*/ 1870975 w 2165412"/>
                <a:gd name="connsiteY694" fmla="*/ 384721 h 511250"/>
                <a:gd name="connsiteX695" fmla="*/ 1831206 w 2165412"/>
                <a:gd name="connsiteY695" fmla="*/ 459169 h 511250"/>
                <a:gd name="connsiteX696" fmla="*/ 1844677 w 2165412"/>
                <a:gd name="connsiteY696" fmla="*/ 458528 h 511250"/>
                <a:gd name="connsiteX697" fmla="*/ 1844677 w 2165412"/>
                <a:gd name="connsiteY697" fmla="*/ 457885 h 511250"/>
                <a:gd name="connsiteX698" fmla="*/ 1869693 w 2165412"/>
                <a:gd name="connsiteY698" fmla="*/ 416168 h 511250"/>
                <a:gd name="connsiteX699" fmla="*/ 1873541 w 2165412"/>
                <a:gd name="connsiteY699" fmla="*/ 417452 h 511250"/>
                <a:gd name="connsiteX700" fmla="*/ 1849807 w 2165412"/>
                <a:gd name="connsiteY700" fmla="*/ 458528 h 511250"/>
                <a:gd name="connsiteX701" fmla="*/ 1866563 w 2165412"/>
                <a:gd name="connsiteY701" fmla="*/ 458528 h 511250"/>
                <a:gd name="connsiteX702" fmla="*/ 1865841 w 2165412"/>
                <a:gd name="connsiteY702" fmla="*/ 456083 h 511250"/>
                <a:gd name="connsiteX703" fmla="*/ 1876471 w 2165412"/>
                <a:gd name="connsiteY703" fmla="*/ 434515 h 511250"/>
                <a:gd name="connsiteX704" fmla="*/ 1878242 w 2165412"/>
                <a:gd name="connsiteY704" fmla="*/ 435131 h 511250"/>
                <a:gd name="connsiteX705" fmla="*/ 1869384 w 2165412"/>
                <a:gd name="connsiteY705" fmla="*/ 457931 h 511250"/>
                <a:gd name="connsiteX706" fmla="*/ 1868014 w 2165412"/>
                <a:gd name="connsiteY706" fmla="*/ 458528 h 511250"/>
                <a:gd name="connsiteX707" fmla="*/ 1879313 w 2165412"/>
                <a:gd name="connsiteY707" fmla="*/ 458528 h 511250"/>
                <a:gd name="connsiteX708" fmla="*/ 1879313 w 2165412"/>
                <a:gd name="connsiteY708" fmla="*/ 457244 h 511250"/>
                <a:gd name="connsiteX709" fmla="*/ 1887652 w 2165412"/>
                <a:gd name="connsiteY709" fmla="*/ 438631 h 511250"/>
                <a:gd name="connsiteX710" fmla="*/ 1891502 w 2165412"/>
                <a:gd name="connsiteY710" fmla="*/ 439915 h 511250"/>
                <a:gd name="connsiteX711" fmla="*/ 1883804 w 2165412"/>
                <a:gd name="connsiteY711" fmla="*/ 457885 h 511250"/>
                <a:gd name="connsiteX712" fmla="*/ 1883163 w 2165412"/>
                <a:gd name="connsiteY712" fmla="*/ 458528 h 511250"/>
                <a:gd name="connsiteX713" fmla="*/ 1958854 w 2165412"/>
                <a:gd name="connsiteY713" fmla="*/ 460453 h 511250"/>
                <a:gd name="connsiteX714" fmla="*/ 2100614 w 2165412"/>
                <a:gd name="connsiteY714" fmla="*/ 455319 h 511250"/>
                <a:gd name="connsiteX715" fmla="*/ 2104462 w 2165412"/>
                <a:gd name="connsiteY715" fmla="*/ 363540 h 511250"/>
                <a:gd name="connsiteX716" fmla="*/ 1920368 w 2165412"/>
                <a:gd name="connsiteY716" fmla="*/ 362258 h 511250"/>
                <a:gd name="connsiteX717" fmla="*/ 1907538 w 2165412"/>
                <a:gd name="connsiteY717" fmla="*/ 356482 h 511250"/>
                <a:gd name="connsiteX718" fmla="*/ 1905613 w 2165412"/>
                <a:gd name="connsiteY718" fmla="*/ 269838 h 511250"/>
                <a:gd name="connsiteX719" fmla="*/ 1908179 w 2165412"/>
                <a:gd name="connsiteY719" fmla="*/ 168433 h 511250"/>
                <a:gd name="connsiteX720" fmla="*/ 1908179 w 2165412"/>
                <a:gd name="connsiteY720" fmla="*/ 167792 h 511250"/>
                <a:gd name="connsiteX721" fmla="*/ 1907538 w 2165412"/>
                <a:gd name="connsiteY721" fmla="*/ 158166 h 511250"/>
                <a:gd name="connsiteX722" fmla="*/ 2049939 w 2165412"/>
                <a:gd name="connsiteY722" fmla="*/ 152389 h 511250"/>
                <a:gd name="connsiteX723" fmla="*/ 2050580 w 2165412"/>
                <a:gd name="connsiteY723" fmla="*/ 93343 h 511250"/>
                <a:gd name="connsiteX724" fmla="*/ 2052505 w 2165412"/>
                <a:gd name="connsiteY724" fmla="*/ 64462 h 511250"/>
                <a:gd name="connsiteX725" fmla="*/ 1972966 w 2165412"/>
                <a:gd name="connsiteY725" fmla="*/ 66386 h 511250"/>
                <a:gd name="connsiteX726" fmla="*/ 1919084 w 2165412"/>
                <a:gd name="connsiteY726" fmla="*/ 59969 h 511250"/>
                <a:gd name="connsiteX727" fmla="*/ 1908179 w 2165412"/>
                <a:gd name="connsiteY727" fmla="*/ 57401 h 511250"/>
                <a:gd name="connsiteX728" fmla="*/ 1901525 w 2165412"/>
                <a:gd name="connsiteY728" fmla="*/ 10230 h 511250"/>
                <a:gd name="connsiteX729" fmla="*/ 1902243 w 2165412"/>
                <a:gd name="connsiteY729" fmla="*/ 1 h 511250"/>
                <a:gd name="connsiteX730" fmla="*/ 1918163 w 2165412"/>
                <a:gd name="connsiteY730" fmla="*/ 1 h 511250"/>
                <a:gd name="connsiteX731" fmla="*/ 1917802 w 2165412"/>
                <a:gd name="connsiteY731" fmla="*/ 5416 h 511250"/>
                <a:gd name="connsiteX732" fmla="*/ 1921158 w 2165412"/>
                <a:gd name="connsiteY732" fmla="*/ 1 h 511250"/>
                <a:gd name="connsiteX733" fmla="*/ 1928846 w 2165412"/>
                <a:gd name="connsiteY733" fmla="*/ 1 h 511250"/>
                <a:gd name="connsiteX734" fmla="*/ 1918443 w 2165412"/>
                <a:gd name="connsiteY734" fmla="*/ 20820 h 511250"/>
                <a:gd name="connsiteX735" fmla="*/ 1919084 w 2165412"/>
                <a:gd name="connsiteY735" fmla="*/ 33655 h 511250"/>
                <a:gd name="connsiteX736" fmla="*/ 1939611 w 2165412"/>
                <a:gd name="connsiteY736" fmla="*/ 2207 h 511250"/>
                <a:gd name="connsiteX737" fmla="*/ 1942177 w 2165412"/>
                <a:gd name="connsiteY737" fmla="*/ 4132 h 511250"/>
                <a:gd name="connsiteX738" fmla="*/ 1922291 w 2165412"/>
                <a:gd name="connsiteY738" fmla="*/ 39431 h 511250"/>
                <a:gd name="connsiteX739" fmla="*/ 1920368 w 2165412"/>
                <a:gd name="connsiteY739" fmla="*/ 40715 h 511250"/>
                <a:gd name="connsiteX740" fmla="*/ 1921009 w 2165412"/>
                <a:gd name="connsiteY740" fmla="*/ 43924 h 511250"/>
                <a:gd name="connsiteX741" fmla="*/ 1953723 w 2165412"/>
                <a:gd name="connsiteY741" fmla="*/ 17610 h 511250"/>
                <a:gd name="connsiteX742" fmla="*/ 1951653 w 2165412"/>
                <a:gd name="connsiteY742" fmla="*/ 1 h 511250"/>
                <a:gd name="connsiteX743" fmla="*/ 1964521 w 2165412"/>
                <a:gd name="connsiteY743" fmla="*/ 1 h 511250"/>
                <a:gd name="connsiteX744" fmla="*/ 1966552 w 2165412"/>
                <a:gd name="connsiteY744" fmla="*/ 15685 h 511250"/>
                <a:gd name="connsiteX745" fmla="*/ 1967193 w 2165412"/>
                <a:gd name="connsiteY745" fmla="*/ 18252 h 511250"/>
                <a:gd name="connsiteX746" fmla="*/ 2094839 w 2165412"/>
                <a:gd name="connsiteY746" fmla="*/ 14401 h 511250"/>
                <a:gd name="connsiteX747" fmla="*/ 2099971 w 2165412"/>
                <a:gd name="connsiteY747" fmla="*/ 17610 h 511250"/>
                <a:gd name="connsiteX748" fmla="*/ 2102537 w 2165412"/>
                <a:gd name="connsiteY748" fmla="*/ 20820 h 511250"/>
                <a:gd name="connsiteX749" fmla="*/ 2107669 w 2165412"/>
                <a:gd name="connsiteY749" fmla="*/ 131851 h 511250"/>
                <a:gd name="connsiteX750" fmla="*/ 2107028 w 2165412"/>
                <a:gd name="connsiteY750" fmla="*/ 138910 h 511250"/>
                <a:gd name="connsiteX751" fmla="*/ 2065334 w 2165412"/>
                <a:gd name="connsiteY751" fmla="*/ 167151 h 511250"/>
                <a:gd name="connsiteX752" fmla="*/ 2062768 w 2165412"/>
                <a:gd name="connsiteY752" fmla="*/ 167792 h 511250"/>
                <a:gd name="connsiteX753" fmla="*/ 2060844 w 2165412"/>
                <a:gd name="connsiteY753" fmla="*/ 168433 h 511250"/>
                <a:gd name="connsiteX754" fmla="*/ 2056353 w 2165412"/>
                <a:gd name="connsiteY754" fmla="*/ 170359 h 511250"/>
                <a:gd name="connsiteX755" fmla="*/ 1959495 w 2165412"/>
                <a:gd name="connsiteY755" fmla="*/ 171643 h 511250"/>
                <a:gd name="connsiteX756" fmla="*/ 1967834 w 2165412"/>
                <a:gd name="connsiteY756" fmla="*/ 323107 h 511250"/>
                <a:gd name="connsiteX757" fmla="*/ 1967834 w 2165412"/>
                <a:gd name="connsiteY757" fmla="*/ 323748 h 511250"/>
                <a:gd name="connsiteX758" fmla="*/ 2053387 w 2165412"/>
                <a:gd name="connsiteY758" fmla="*/ 319016 h 511250"/>
                <a:gd name="connsiteX759" fmla="*/ 2085917 w 2165412"/>
                <a:gd name="connsiteY759" fmla="*/ 318125 h 511250"/>
                <a:gd name="connsiteX760" fmla="*/ 2050185 w 2165412"/>
                <a:gd name="connsiteY760" fmla="*/ 317772 h 511250"/>
                <a:gd name="connsiteX761" fmla="*/ 2049548 w 2165412"/>
                <a:gd name="connsiteY761" fmla="*/ 316354 h 511250"/>
                <a:gd name="connsiteX762" fmla="*/ 2158474 w 2165412"/>
                <a:gd name="connsiteY762" fmla="*/ 308560 h 511250"/>
                <a:gd name="connsiteX763" fmla="*/ 2157837 w 2165412"/>
                <a:gd name="connsiteY763" fmla="*/ 315645 h 511250"/>
                <a:gd name="connsiteX764" fmla="*/ 2134297 w 2165412"/>
                <a:gd name="connsiteY764" fmla="*/ 316802 h 511250"/>
                <a:gd name="connsiteX765" fmla="*/ 2138458 w 2165412"/>
                <a:gd name="connsiteY765" fmla="*/ 316690 h 511250"/>
                <a:gd name="connsiteX766" fmla="*/ 2143589 w 2165412"/>
                <a:gd name="connsiteY766" fmla="*/ 319256 h 511250"/>
                <a:gd name="connsiteX767" fmla="*/ 2146798 w 2165412"/>
                <a:gd name="connsiteY767" fmla="*/ 316690 h 511250"/>
                <a:gd name="connsiteX768" fmla="*/ 2154494 w 2165412"/>
                <a:gd name="connsiteY768" fmla="*/ 325032 h 511250"/>
                <a:gd name="connsiteX769" fmla="*/ 2159626 w 2165412"/>
                <a:gd name="connsiteY769" fmla="*/ 429005 h 511250"/>
                <a:gd name="connsiteX770" fmla="*/ 2159626 w 2165412"/>
                <a:gd name="connsiteY770" fmla="*/ 429646 h 511250"/>
                <a:gd name="connsiteX771" fmla="*/ 2158344 w 2165412"/>
                <a:gd name="connsiteY771" fmla="*/ 437347 h 511250"/>
                <a:gd name="connsiteX772" fmla="*/ 2117291 w 2165412"/>
                <a:gd name="connsiteY772" fmla="*/ 472646 h 511250"/>
                <a:gd name="connsiteX773" fmla="*/ 2115366 w 2165412"/>
                <a:gd name="connsiteY773" fmla="*/ 473930 h 511250"/>
                <a:gd name="connsiteX774" fmla="*/ 2112160 w 2165412"/>
                <a:gd name="connsiteY774" fmla="*/ 474573 h 511250"/>
                <a:gd name="connsiteX775" fmla="*/ 1811320 w 2165412"/>
                <a:gd name="connsiteY775" fmla="*/ 473930 h 511250"/>
                <a:gd name="connsiteX776" fmla="*/ 1809397 w 2165412"/>
                <a:gd name="connsiteY776" fmla="*/ 473930 h 511250"/>
                <a:gd name="connsiteX777" fmla="*/ 1804906 w 2165412"/>
                <a:gd name="connsiteY777" fmla="*/ 472646 h 511250"/>
                <a:gd name="connsiteX778" fmla="*/ 1803622 w 2165412"/>
                <a:gd name="connsiteY778" fmla="*/ 462378 h 511250"/>
                <a:gd name="connsiteX779" fmla="*/ 1797209 w 2165412"/>
                <a:gd name="connsiteY779" fmla="*/ 393063 h 511250"/>
                <a:gd name="connsiteX780" fmla="*/ 1797209 w 2165412"/>
                <a:gd name="connsiteY780" fmla="*/ 305778 h 511250"/>
                <a:gd name="connsiteX781" fmla="*/ 1793361 w 2165412"/>
                <a:gd name="connsiteY781" fmla="*/ 118374 h 511250"/>
                <a:gd name="connsiteX782" fmla="*/ 1793601 w 2165412"/>
                <a:gd name="connsiteY782" fmla="*/ 24991 h 511250"/>
                <a:gd name="connsiteX783" fmla="*/ 1056319 w 2165412"/>
                <a:gd name="connsiteY783" fmla="*/ 1 h 511250"/>
                <a:gd name="connsiteX784" fmla="*/ 1071865 w 2165412"/>
                <a:gd name="connsiteY784" fmla="*/ 1 h 511250"/>
                <a:gd name="connsiteX785" fmla="*/ 1061000 w 2165412"/>
                <a:gd name="connsiteY785" fmla="*/ 63042 h 511250"/>
                <a:gd name="connsiteX786" fmla="*/ 1046201 w 2165412"/>
                <a:gd name="connsiteY786" fmla="*/ 185712 h 511250"/>
                <a:gd name="connsiteX787" fmla="*/ 1068721 w 2165412"/>
                <a:gd name="connsiteY787" fmla="*/ 170216 h 511250"/>
                <a:gd name="connsiteX788" fmla="*/ 1074512 w 2165412"/>
                <a:gd name="connsiteY788" fmla="*/ 94677 h 511250"/>
                <a:gd name="connsiteX789" fmla="*/ 1082235 w 2165412"/>
                <a:gd name="connsiteY789" fmla="*/ 22368 h 511250"/>
                <a:gd name="connsiteX790" fmla="*/ 1079050 w 2165412"/>
                <a:gd name="connsiteY790" fmla="*/ 1 h 511250"/>
                <a:gd name="connsiteX791" fmla="*/ 1093890 w 2165412"/>
                <a:gd name="connsiteY791" fmla="*/ 1 h 511250"/>
                <a:gd name="connsiteX792" fmla="*/ 1107328 w 2165412"/>
                <a:gd name="connsiteY792" fmla="*/ 66270 h 511250"/>
                <a:gd name="connsiteX793" fmla="*/ 1126632 w 2165412"/>
                <a:gd name="connsiteY793" fmla="*/ 191522 h 511250"/>
                <a:gd name="connsiteX794" fmla="*/ 1126632 w 2165412"/>
                <a:gd name="connsiteY794" fmla="*/ 192813 h 511250"/>
                <a:gd name="connsiteX795" fmla="*/ 1118911 w 2165412"/>
                <a:gd name="connsiteY795" fmla="*/ 208955 h 511250"/>
                <a:gd name="connsiteX796" fmla="*/ 1030760 w 2165412"/>
                <a:gd name="connsiteY796" fmla="*/ 205080 h 511250"/>
                <a:gd name="connsiteX797" fmla="*/ 1027542 w 2165412"/>
                <a:gd name="connsiteY797" fmla="*/ 199270 h 511250"/>
                <a:gd name="connsiteX798" fmla="*/ 1026255 w 2165412"/>
                <a:gd name="connsiteY798" fmla="*/ 191522 h 511250"/>
                <a:gd name="connsiteX799" fmla="*/ 1042984 w 2165412"/>
                <a:gd name="connsiteY799" fmla="*/ 60460 h 511250"/>
                <a:gd name="connsiteX800" fmla="*/ 944533 w 2165412"/>
                <a:gd name="connsiteY800" fmla="*/ 1 h 511250"/>
                <a:gd name="connsiteX801" fmla="*/ 966015 w 2165412"/>
                <a:gd name="connsiteY801" fmla="*/ 1 h 511250"/>
                <a:gd name="connsiteX802" fmla="*/ 963742 w 2165412"/>
                <a:gd name="connsiteY802" fmla="*/ 10740 h 511250"/>
                <a:gd name="connsiteX803" fmla="*/ 948548 w 2165412"/>
                <a:gd name="connsiteY803" fmla="*/ 103987 h 511250"/>
                <a:gd name="connsiteX804" fmla="*/ 917036 w 2165412"/>
                <a:gd name="connsiteY804" fmla="*/ 294013 h 511250"/>
                <a:gd name="connsiteX805" fmla="*/ 879735 w 2165412"/>
                <a:gd name="connsiteY805" fmla="*/ 462854 h 511250"/>
                <a:gd name="connsiteX806" fmla="*/ 985849 w 2165412"/>
                <a:gd name="connsiteY806" fmla="*/ 462211 h 511250"/>
                <a:gd name="connsiteX807" fmla="*/ 995496 w 2165412"/>
                <a:gd name="connsiteY807" fmla="*/ 379396 h 511250"/>
                <a:gd name="connsiteX808" fmla="*/ 1014789 w 2165412"/>
                <a:gd name="connsiteY808" fmla="*/ 306210 h 511250"/>
                <a:gd name="connsiteX809" fmla="*/ 1014147 w 2165412"/>
                <a:gd name="connsiteY809" fmla="*/ 305569 h 511250"/>
                <a:gd name="connsiteX810" fmla="*/ 1016075 w 2165412"/>
                <a:gd name="connsiteY810" fmla="*/ 299148 h 511250"/>
                <a:gd name="connsiteX811" fmla="*/ 1016718 w 2165412"/>
                <a:gd name="connsiteY811" fmla="*/ 299148 h 511250"/>
                <a:gd name="connsiteX812" fmla="*/ 1021219 w 2165412"/>
                <a:gd name="connsiteY812" fmla="*/ 297864 h 511250"/>
                <a:gd name="connsiteX813" fmla="*/ 1131192 w 2165412"/>
                <a:gd name="connsiteY813" fmla="*/ 297223 h 511250"/>
                <a:gd name="connsiteX814" fmla="*/ 1135695 w 2165412"/>
                <a:gd name="connsiteY814" fmla="*/ 311988 h 511250"/>
                <a:gd name="connsiteX815" fmla="*/ 1166564 w 2165412"/>
                <a:gd name="connsiteY815" fmla="*/ 460928 h 511250"/>
                <a:gd name="connsiteX816" fmla="*/ 1265604 w 2165412"/>
                <a:gd name="connsiteY816" fmla="*/ 453225 h 511250"/>
                <a:gd name="connsiteX817" fmla="*/ 1234090 w 2165412"/>
                <a:gd name="connsiteY817" fmla="*/ 292086 h 511250"/>
                <a:gd name="connsiteX818" fmla="*/ 1197434 w 2165412"/>
                <a:gd name="connsiteY818" fmla="*/ 108482 h 511250"/>
                <a:gd name="connsiteX819" fmla="*/ 1179587 w 2165412"/>
                <a:gd name="connsiteY819" fmla="*/ 17160 h 511250"/>
                <a:gd name="connsiteX820" fmla="*/ 1177166 w 2165412"/>
                <a:gd name="connsiteY820" fmla="*/ 1 h 511250"/>
                <a:gd name="connsiteX821" fmla="*/ 1195940 w 2165412"/>
                <a:gd name="connsiteY821" fmla="*/ 1 h 511250"/>
                <a:gd name="connsiteX822" fmla="*/ 1196147 w 2165412"/>
                <a:gd name="connsiteY822" fmla="*/ 1753 h 511250"/>
                <a:gd name="connsiteX823" fmla="*/ 1216084 w 2165412"/>
                <a:gd name="connsiteY823" fmla="*/ 103987 h 511250"/>
                <a:gd name="connsiteX824" fmla="*/ 1250812 w 2165412"/>
                <a:gd name="connsiteY824" fmla="*/ 287594 h 511250"/>
                <a:gd name="connsiteX825" fmla="*/ 1277823 w 2165412"/>
                <a:gd name="connsiteY825" fmla="*/ 455150 h 511250"/>
                <a:gd name="connsiteX826" fmla="*/ 1284254 w 2165412"/>
                <a:gd name="connsiteY826" fmla="*/ 447446 h 511250"/>
                <a:gd name="connsiteX827" fmla="*/ 1297759 w 2165412"/>
                <a:gd name="connsiteY827" fmla="*/ 430112 h 511250"/>
                <a:gd name="connsiteX828" fmla="*/ 1298402 w 2165412"/>
                <a:gd name="connsiteY828" fmla="*/ 430112 h 511250"/>
                <a:gd name="connsiteX829" fmla="*/ 1259815 w 2165412"/>
                <a:gd name="connsiteY829" fmla="*/ 258705 h 511250"/>
                <a:gd name="connsiteX830" fmla="*/ 1229589 w 2165412"/>
                <a:gd name="connsiteY830" fmla="*/ 69963 h 511250"/>
                <a:gd name="connsiteX831" fmla="*/ 1219680 w 2165412"/>
                <a:gd name="connsiteY831" fmla="*/ 1 h 511250"/>
                <a:gd name="connsiteX832" fmla="*/ 1231546 w 2165412"/>
                <a:gd name="connsiteY832" fmla="*/ 1 h 511250"/>
                <a:gd name="connsiteX833" fmla="*/ 1246311 w 2165412"/>
                <a:gd name="connsiteY833" fmla="*/ 95642 h 511250"/>
                <a:gd name="connsiteX834" fmla="*/ 1273964 w 2165412"/>
                <a:gd name="connsiteY834" fmla="*/ 267692 h 511250"/>
                <a:gd name="connsiteX835" fmla="*/ 1310622 w 2165412"/>
                <a:gd name="connsiteY835" fmla="*/ 432680 h 511250"/>
                <a:gd name="connsiteX836" fmla="*/ 1303548 w 2165412"/>
                <a:gd name="connsiteY836" fmla="*/ 439742 h 511250"/>
                <a:gd name="connsiteX837" fmla="*/ 1290684 w 2165412"/>
                <a:gd name="connsiteY837" fmla="*/ 453866 h 511250"/>
                <a:gd name="connsiteX838" fmla="*/ 1275892 w 2165412"/>
                <a:gd name="connsiteY838" fmla="*/ 469916 h 511250"/>
                <a:gd name="connsiteX839" fmla="*/ 1273964 w 2165412"/>
                <a:gd name="connsiteY839" fmla="*/ 471200 h 511250"/>
                <a:gd name="connsiteX840" fmla="*/ 1268175 w 2165412"/>
                <a:gd name="connsiteY840" fmla="*/ 473125 h 511250"/>
                <a:gd name="connsiteX841" fmla="*/ 1162706 w 2165412"/>
                <a:gd name="connsiteY841" fmla="*/ 471841 h 511250"/>
                <a:gd name="connsiteX842" fmla="*/ 1150485 w 2165412"/>
                <a:gd name="connsiteY842" fmla="*/ 468631 h 511250"/>
                <a:gd name="connsiteX843" fmla="*/ 1135695 w 2165412"/>
                <a:gd name="connsiteY843" fmla="*/ 388383 h 511250"/>
                <a:gd name="connsiteX844" fmla="*/ 1126048 w 2165412"/>
                <a:gd name="connsiteY844" fmla="*/ 315199 h 511250"/>
                <a:gd name="connsiteX845" fmla="*/ 1061093 w 2165412"/>
                <a:gd name="connsiteY845" fmla="*/ 313915 h 511250"/>
                <a:gd name="connsiteX846" fmla="*/ 1046944 w 2165412"/>
                <a:gd name="connsiteY846" fmla="*/ 313915 h 511250"/>
                <a:gd name="connsiteX847" fmla="*/ 1047587 w 2165412"/>
                <a:gd name="connsiteY847" fmla="*/ 314556 h 511250"/>
                <a:gd name="connsiteX848" fmla="*/ 1036011 w 2165412"/>
                <a:gd name="connsiteY848" fmla="*/ 446804 h 511250"/>
                <a:gd name="connsiteX849" fmla="*/ 1027651 w 2165412"/>
                <a:gd name="connsiteY849" fmla="*/ 451298 h 511250"/>
                <a:gd name="connsiteX850" fmla="*/ 1001283 w 2165412"/>
                <a:gd name="connsiteY850" fmla="*/ 475052 h 511250"/>
                <a:gd name="connsiteX851" fmla="*/ 999355 w 2165412"/>
                <a:gd name="connsiteY851" fmla="*/ 475052 h 511250"/>
                <a:gd name="connsiteX852" fmla="*/ 989064 w 2165412"/>
                <a:gd name="connsiteY852" fmla="*/ 473125 h 511250"/>
                <a:gd name="connsiteX853" fmla="*/ 875233 w 2165412"/>
                <a:gd name="connsiteY853" fmla="*/ 476977 h 511250"/>
                <a:gd name="connsiteX854" fmla="*/ 873948 w 2165412"/>
                <a:gd name="connsiteY854" fmla="*/ 476977 h 511250"/>
                <a:gd name="connsiteX855" fmla="*/ 867516 w 2165412"/>
                <a:gd name="connsiteY855" fmla="*/ 471200 h 511250"/>
                <a:gd name="connsiteX856" fmla="*/ 899671 w 2165412"/>
                <a:gd name="connsiteY856" fmla="*/ 288235 h 511250"/>
                <a:gd name="connsiteX857" fmla="*/ 931185 w 2165412"/>
                <a:gd name="connsiteY857" fmla="*/ 87296 h 511250"/>
                <a:gd name="connsiteX858" fmla="*/ 207937 w 2165412"/>
                <a:gd name="connsiteY858" fmla="*/ 1 h 511250"/>
                <a:gd name="connsiteX859" fmla="*/ 210682 w 2165412"/>
                <a:gd name="connsiteY859" fmla="*/ 1 h 511250"/>
                <a:gd name="connsiteX860" fmla="*/ 227700 w 2165412"/>
                <a:gd name="connsiteY860" fmla="*/ 19533 h 511250"/>
                <a:gd name="connsiteX861" fmla="*/ 248350 w 2165412"/>
                <a:gd name="connsiteY861" fmla="*/ 39062 h 511250"/>
                <a:gd name="connsiteX862" fmla="*/ 283194 w 2165412"/>
                <a:gd name="connsiteY862" fmla="*/ 78766 h 511250"/>
                <a:gd name="connsiteX863" fmla="*/ 280614 w 2165412"/>
                <a:gd name="connsiteY863" fmla="*/ 82021 h 511250"/>
                <a:gd name="connsiteX864" fmla="*/ 237379 w 2165412"/>
                <a:gd name="connsiteY864" fmla="*/ 34505 h 511250"/>
                <a:gd name="connsiteX865" fmla="*/ 220280 w 2165412"/>
                <a:gd name="connsiteY865" fmla="*/ 18070 h 511250"/>
                <a:gd name="connsiteX866" fmla="*/ 85630 w 2165412"/>
                <a:gd name="connsiteY866" fmla="*/ 1 h 511250"/>
                <a:gd name="connsiteX867" fmla="*/ 89670 w 2165412"/>
                <a:gd name="connsiteY867" fmla="*/ 1 h 511250"/>
                <a:gd name="connsiteX868" fmla="*/ 74880 w 2165412"/>
                <a:gd name="connsiteY868" fmla="*/ 24597 h 511250"/>
                <a:gd name="connsiteX869" fmla="*/ 71641 w 2165412"/>
                <a:gd name="connsiteY869" fmla="*/ 23263 h 511250"/>
                <a:gd name="connsiteX870" fmla="*/ 73447 w 2165412"/>
                <a:gd name="connsiteY870" fmla="*/ 1 h 511250"/>
                <a:gd name="connsiteX871" fmla="*/ 77678 w 2165412"/>
                <a:gd name="connsiteY871" fmla="*/ 1 h 511250"/>
                <a:gd name="connsiteX872" fmla="*/ 66250 w 2165412"/>
                <a:gd name="connsiteY872" fmla="*/ 16158 h 511250"/>
                <a:gd name="connsiteX873" fmla="*/ 63100 w 2165412"/>
                <a:gd name="connsiteY873" fmla="*/ 14196 h 511250"/>
                <a:gd name="connsiteX874" fmla="*/ 27510 w 2165412"/>
                <a:gd name="connsiteY874" fmla="*/ 1 h 511250"/>
                <a:gd name="connsiteX875" fmla="*/ 50431 w 2165412"/>
                <a:gd name="connsiteY875" fmla="*/ 1 h 511250"/>
                <a:gd name="connsiteX876" fmla="*/ 89287 w 2165412"/>
                <a:gd name="connsiteY876" fmla="*/ 67293 h 511250"/>
                <a:gd name="connsiteX877" fmla="*/ 146000 w 2165412"/>
                <a:gd name="connsiteY877" fmla="*/ 134160 h 511250"/>
                <a:gd name="connsiteX878" fmla="*/ 241109 w 2165412"/>
                <a:gd name="connsiteY878" fmla="*/ 356621 h 511250"/>
                <a:gd name="connsiteX879" fmla="*/ 101658 w 2165412"/>
                <a:gd name="connsiteY879" fmla="*/ 279466 h 511250"/>
                <a:gd name="connsiteX880" fmla="*/ 19402 w 2165412"/>
                <a:gd name="connsiteY880" fmla="*/ 282682 h 511250"/>
                <a:gd name="connsiteX881" fmla="*/ 65670 w 2165412"/>
                <a:gd name="connsiteY881" fmla="*/ 397127 h 511250"/>
                <a:gd name="connsiteX882" fmla="*/ 140859 w 2165412"/>
                <a:gd name="connsiteY882" fmla="*/ 460137 h 511250"/>
                <a:gd name="connsiteX883" fmla="*/ 300875 w 2165412"/>
                <a:gd name="connsiteY883" fmla="*/ 426702 h 511250"/>
                <a:gd name="connsiteX884" fmla="*/ 324009 w 2165412"/>
                <a:gd name="connsiteY884" fmla="*/ 227387 h 511250"/>
                <a:gd name="connsiteX885" fmla="*/ 205763 w 2165412"/>
                <a:gd name="connsiteY885" fmla="*/ 82723 h 511250"/>
                <a:gd name="connsiteX886" fmla="*/ 156201 w 2165412"/>
                <a:gd name="connsiteY886" fmla="*/ 27028 h 511250"/>
                <a:gd name="connsiteX887" fmla="*/ 138253 w 2165412"/>
                <a:gd name="connsiteY887" fmla="*/ 1 h 511250"/>
                <a:gd name="connsiteX888" fmla="*/ 164572 w 2165412"/>
                <a:gd name="connsiteY888" fmla="*/ 1 h 511250"/>
                <a:gd name="connsiteX889" fmla="*/ 169858 w 2165412"/>
                <a:gd name="connsiteY889" fmla="*/ 9507 h 511250"/>
                <a:gd name="connsiteX890" fmla="*/ 229542 w 2165412"/>
                <a:gd name="connsiteY890" fmla="*/ 76937 h 511250"/>
                <a:gd name="connsiteX891" fmla="*/ 367065 w 2165412"/>
                <a:gd name="connsiteY891" fmla="*/ 348905 h 511250"/>
                <a:gd name="connsiteX892" fmla="*/ 321437 w 2165412"/>
                <a:gd name="connsiteY892" fmla="*/ 433131 h 511250"/>
                <a:gd name="connsiteX893" fmla="*/ 367065 w 2165412"/>
                <a:gd name="connsiteY893" fmla="*/ 395198 h 511250"/>
                <a:gd name="connsiteX894" fmla="*/ 380560 w 2165412"/>
                <a:gd name="connsiteY894" fmla="*/ 270465 h 511250"/>
                <a:gd name="connsiteX895" fmla="*/ 236611 w 2165412"/>
                <a:gd name="connsiteY895" fmla="*/ 60864 h 511250"/>
                <a:gd name="connsiteX896" fmla="*/ 206457 w 2165412"/>
                <a:gd name="connsiteY896" fmla="*/ 29610 h 511250"/>
                <a:gd name="connsiteX897" fmla="*/ 183275 w 2165412"/>
                <a:gd name="connsiteY897" fmla="*/ 1 h 511250"/>
                <a:gd name="connsiteX898" fmla="*/ 201706 w 2165412"/>
                <a:gd name="connsiteY898" fmla="*/ 1 h 511250"/>
                <a:gd name="connsiteX899" fmla="*/ 209138 w 2165412"/>
                <a:gd name="connsiteY899" fmla="*/ 11115 h 511250"/>
                <a:gd name="connsiteX900" fmla="*/ 246250 w 2165412"/>
                <a:gd name="connsiteY900" fmla="*/ 51220 h 511250"/>
                <a:gd name="connsiteX901" fmla="*/ 377989 w 2165412"/>
                <a:gd name="connsiteY901" fmla="*/ 233817 h 511250"/>
                <a:gd name="connsiteX902" fmla="*/ 381203 w 2165412"/>
                <a:gd name="connsiteY902" fmla="*/ 391340 h 511250"/>
                <a:gd name="connsiteX903" fmla="*/ 322080 w 2165412"/>
                <a:gd name="connsiteY903" fmla="*/ 446634 h 511250"/>
                <a:gd name="connsiteX904" fmla="*/ 243038 w 2165412"/>
                <a:gd name="connsiteY904" fmla="*/ 477496 h 511250"/>
                <a:gd name="connsiteX905" fmla="*/ 168491 w 2165412"/>
                <a:gd name="connsiteY905" fmla="*/ 483926 h 511250"/>
                <a:gd name="connsiteX906" fmla="*/ 134177 w 2165412"/>
                <a:gd name="connsiteY906" fmla="*/ 475652 h 511250"/>
                <a:gd name="connsiteX907" fmla="*/ 162206 w 2165412"/>
                <a:gd name="connsiteY907" fmla="*/ 483606 h 511250"/>
                <a:gd name="connsiteX908" fmla="*/ 160917 w 2165412"/>
                <a:gd name="connsiteY908" fmla="*/ 488702 h 511250"/>
                <a:gd name="connsiteX909" fmla="*/ 59006 w 2165412"/>
                <a:gd name="connsiteY909" fmla="*/ 434556 h 511250"/>
                <a:gd name="connsiteX910" fmla="*/ 60295 w 2165412"/>
                <a:gd name="connsiteY910" fmla="*/ 433921 h 511250"/>
                <a:gd name="connsiteX911" fmla="*/ 104915 w 2165412"/>
                <a:gd name="connsiteY911" fmla="*/ 466567 h 511250"/>
                <a:gd name="connsiteX912" fmla="*/ 61815 w 2165412"/>
                <a:gd name="connsiteY912" fmla="*/ 429275 h 511250"/>
                <a:gd name="connsiteX913" fmla="*/ 123 w 2165412"/>
                <a:gd name="connsiteY913" fmla="*/ 280110 h 511250"/>
                <a:gd name="connsiteX914" fmla="*/ 4620 w 2165412"/>
                <a:gd name="connsiteY914" fmla="*/ 271752 h 511250"/>
                <a:gd name="connsiteX915" fmla="*/ 11047 w 2165412"/>
                <a:gd name="connsiteY915" fmla="*/ 260178 h 511250"/>
                <a:gd name="connsiteX916" fmla="*/ 23257 w 2165412"/>
                <a:gd name="connsiteY916" fmla="*/ 246032 h 511250"/>
                <a:gd name="connsiteX917" fmla="*/ 27755 w 2165412"/>
                <a:gd name="connsiteY917" fmla="*/ 245390 h 511250"/>
                <a:gd name="connsiteX918" fmla="*/ 28397 w 2165412"/>
                <a:gd name="connsiteY918" fmla="*/ 244747 h 511250"/>
                <a:gd name="connsiteX919" fmla="*/ 73382 w 2165412"/>
                <a:gd name="connsiteY919" fmla="*/ 238317 h 511250"/>
                <a:gd name="connsiteX920" fmla="*/ 126078 w 2165412"/>
                <a:gd name="connsiteY920" fmla="*/ 236389 h 511250"/>
                <a:gd name="connsiteX921" fmla="*/ 131219 w 2165412"/>
                <a:gd name="connsiteY921" fmla="*/ 240247 h 511250"/>
                <a:gd name="connsiteX922" fmla="*/ 133147 w 2165412"/>
                <a:gd name="connsiteY922" fmla="*/ 244747 h 511250"/>
                <a:gd name="connsiteX923" fmla="*/ 234683 w 2165412"/>
                <a:gd name="connsiteY923" fmla="*/ 332189 h 511250"/>
                <a:gd name="connsiteX924" fmla="*/ 236611 w 2165412"/>
                <a:gd name="connsiteY924" fmla="*/ 330903 h 511250"/>
                <a:gd name="connsiteX925" fmla="*/ 243038 w 2165412"/>
                <a:gd name="connsiteY925" fmla="*/ 282039 h 511250"/>
                <a:gd name="connsiteX926" fmla="*/ 123507 w 2165412"/>
                <a:gd name="connsiteY926" fmla="*/ 138017 h 511250"/>
                <a:gd name="connsiteX927" fmla="*/ 32254 w 2165412"/>
                <a:gd name="connsiteY927" fmla="*/ 11357 h 511250"/>
                <a:gd name="connsiteX928" fmla="*/ 754336 w 2165412"/>
                <a:gd name="connsiteY928" fmla="*/ 1 h 511250"/>
                <a:gd name="connsiteX929" fmla="*/ 764269 w 2165412"/>
                <a:gd name="connsiteY929" fmla="*/ 1 h 511250"/>
                <a:gd name="connsiteX930" fmla="*/ 754905 w 2165412"/>
                <a:gd name="connsiteY930" fmla="*/ 5571 h 511250"/>
                <a:gd name="connsiteX931" fmla="*/ 739022 w 2165412"/>
                <a:gd name="connsiteY931" fmla="*/ 17540 h 511250"/>
                <a:gd name="connsiteX932" fmla="*/ 737751 w 2165412"/>
                <a:gd name="connsiteY932" fmla="*/ 15649 h 511250"/>
                <a:gd name="connsiteX933" fmla="*/ 751332 w 2165412"/>
                <a:gd name="connsiteY933" fmla="*/ 1791 h 511250"/>
                <a:gd name="connsiteX934" fmla="*/ 620022 w 2165412"/>
                <a:gd name="connsiteY934" fmla="*/ 1 h 511250"/>
                <a:gd name="connsiteX935" fmla="*/ 626575 w 2165412"/>
                <a:gd name="connsiteY935" fmla="*/ 1 h 511250"/>
                <a:gd name="connsiteX936" fmla="*/ 628091 w 2165412"/>
                <a:gd name="connsiteY936" fmla="*/ 17820 h 511250"/>
                <a:gd name="connsiteX937" fmla="*/ 621341 w 2165412"/>
                <a:gd name="connsiteY937" fmla="*/ 17820 h 511250"/>
                <a:gd name="connsiteX938" fmla="*/ 607462 w 2165412"/>
                <a:gd name="connsiteY938" fmla="*/ 1 h 511250"/>
                <a:gd name="connsiteX939" fmla="*/ 612585 w 2165412"/>
                <a:gd name="connsiteY939" fmla="*/ 1 h 511250"/>
                <a:gd name="connsiteX940" fmla="*/ 613458 w 2165412"/>
                <a:gd name="connsiteY940" fmla="*/ 19926 h 511250"/>
                <a:gd name="connsiteX941" fmla="*/ 607789 w 2165412"/>
                <a:gd name="connsiteY941" fmla="*/ 19926 h 511250"/>
                <a:gd name="connsiteX942" fmla="*/ 549410 w 2165412"/>
                <a:gd name="connsiteY942" fmla="*/ 1 h 511250"/>
                <a:gd name="connsiteX943" fmla="*/ 570547 w 2165412"/>
                <a:gd name="connsiteY943" fmla="*/ 1 h 511250"/>
                <a:gd name="connsiteX944" fmla="*/ 570079 w 2165412"/>
                <a:gd name="connsiteY944" fmla="*/ 48963 h 511250"/>
                <a:gd name="connsiteX945" fmla="*/ 575859 w 2165412"/>
                <a:gd name="connsiteY945" fmla="*/ 42531 h 511250"/>
                <a:gd name="connsiteX946" fmla="*/ 591915 w 2165412"/>
                <a:gd name="connsiteY946" fmla="*/ 25170 h 511250"/>
                <a:gd name="connsiteX947" fmla="*/ 590839 w 2165412"/>
                <a:gd name="connsiteY947" fmla="*/ 1 h 511250"/>
                <a:gd name="connsiteX948" fmla="*/ 600122 w 2165412"/>
                <a:gd name="connsiteY948" fmla="*/ 1 h 511250"/>
                <a:gd name="connsiteX949" fmla="*/ 600264 w 2165412"/>
                <a:gd name="connsiteY949" fmla="*/ 27098 h 511250"/>
                <a:gd name="connsiteX950" fmla="*/ 599621 w 2165412"/>
                <a:gd name="connsiteY950" fmla="*/ 27741 h 511250"/>
                <a:gd name="connsiteX951" fmla="*/ 672193 w 2165412"/>
                <a:gd name="connsiteY951" fmla="*/ 24525 h 511250"/>
                <a:gd name="connsiteX952" fmla="*/ 672767 w 2165412"/>
                <a:gd name="connsiteY952" fmla="*/ 1 h 511250"/>
                <a:gd name="connsiteX953" fmla="*/ 691717 w 2165412"/>
                <a:gd name="connsiteY953" fmla="*/ 1 h 511250"/>
                <a:gd name="connsiteX954" fmla="*/ 691500 w 2165412"/>
                <a:gd name="connsiteY954" fmla="*/ 11103 h 511250"/>
                <a:gd name="connsiteX955" fmla="*/ 695313 w 2165412"/>
                <a:gd name="connsiteY955" fmla="*/ 49606 h 511250"/>
                <a:gd name="connsiteX956" fmla="*/ 695313 w 2165412"/>
                <a:gd name="connsiteY956" fmla="*/ 55393 h 511250"/>
                <a:gd name="connsiteX957" fmla="*/ 694027 w 2165412"/>
                <a:gd name="connsiteY957" fmla="*/ 63108 h 511250"/>
                <a:gd name="connsiteX958" fmla="*/ 559805 w 2165412"/>
                <a:gd name="connsiteY958" fmla="*/ 74041 h 511250"/>
                <a:gd name="connsiteX959" fmla="*/ 550812 w 2165412"/>
                <a:gd name="connsiteY959" fmla="*/ 63753 h 511250"/>
                <a:gd name="connsiteX960" fmla="*/ 549529 w 2165412"/>
                <a:gd name="connsiteY960" fmla="*/ 58608 h 511250"/>
                <a:gd name="connsiteX961" fmla="*/ 440204 w 2165412"/>
                <a:gd name="connsiteY961" fmla="*/ 1 h 511250"/>
                <a:gd name="connsiteX962" fmla="*/ 459181 w 2165412"/>
                <a:gd name="connsiteY962" fmla="*/ 1 h 511250"/>
                <a:gd name="connsiteX963" fmla="*/ 462829 w 2165412"/>
                <a:gd name="connsiteY963" fmla="*/ 108766 h 511250"/>
                <a:gd name="connsiteX964" fmla="*/ 461544 w 2165412"/>
                <a:gd name="connsiteY964" fmla="*/ 292034 h 511250"/>
                <a:gd name="connsiteX965" fmla="*/ 460260 w 2165412"/>
                <a:gd name="connsiteY965" fmla="*/ 461799 h 511250"/>
                <a:gd name="connsiteX966" fmla="*/ 553382 w 2165412"/>
                <a:gd name="connsiteY966" fmla="*/ 457299 h 511250"/>
                <a:gd name="connsiteX967" fmla="*/ 554666 w 2165412"/>
                <a:gd name="connsiteY967" fmla="*/ 313897 h 511250"/>
                <a:gd name="connsiteX968" fmla="*/ 551455 w 2165412"/>
                <a:gd name="connsiteY968" fmla="*/ 170499 h 511250"/>
                <a:gd name="connsiteX969" fmla="*/ 552098 w 2165412"/>
                <a:gd name="connsiteY969" fmla="*/ 162138 h 511250"/>
                <a:gd name="connsiteX970" fmla="*/ 627880 w 2165412"/>
                <a:gd name="connsiteY970" fmla="*/ 161496 h 511250"/>
                <a:gd name="connsiteX971" fmla="*/ 683110 w 2165412"/>
                <a:gd name="connsiteY971" fmla="*/ 163424 h 511250"/>
                <a:gd name="connsiteX972" fmla="*/ 683753 w 2165412"/>
                <a:gd name="connsiteY972" fmla="*/ 164067 h 511250"/>
                <a:gd name="connsiteX973" fmla="*/ 692743 w 2165412"/>
                <a:gd name="connsiteY973" fmla="*/ 165997 h 511250"/>
                <a:gd name="connsiteX974" fmla="*/ 692743 w 2165412"/>
                <a:gd name="connsiteY974" fmla="*/ 324188 h 511250"/>
                <a:gd name="connsiteX975" fmla="*/ 700450 w 2165412"/>
                <a:gd name="connsiteY975" fmla="*/ 462444 h 511250"/>
                <a:gd name="connsiteX976" fmla="*/ 701093 w 2165412"/>
                <a:gd name="connsiteY976" fmla="*/ 464372 h 511250"/>
                <a:gd name="connsiteX977" fmla="*/ 788435 w 2165412"/>
                <a:gd name="connsiteY977" fmla="*/ 462444 h 511250"/>
                <a:gd name="connsiteX978" fmla="*/ 782655 w 2165412"/>
                <a:gd name="connsiteY978" fmla="*/ 285605 h 511250"/>
                <a:gd name="connsiteX979" fmla="*/ 780728 w 2165412"/>
                <a:gd name="connsiteY979" fmla="*/ 98477 h 511250"/>
                <a:gd name="connsiteX980" fmla="*/ 781996 w 2165412"/>
                <a:gd name="connsiteY980" fmla="*/ 1 h 511250"/>
                <a:gd name="connsiteX981" fmla="*/ 801306 w 2165412"/>
                <a:gd name="connsiteY981" fmla="*/ 1 h 511250"/>
                <a:gd name="connsiteX982" fmla="*/ 799352 w 2165412"/>
                <a:gd name="connsiteY982" fmla="*/ 112624 h 511250"/>
                <a:gd name="connsiteX983" fmla="*/ 802562 w 2165412"/>
                <a:gd name="connsiteY983" fmla="*/ 470159 h 511250"/>
                <a:gd name="connsiteX984" fmla="*/ 803205 w 2165412"/>
                <a:gd name="connsiteY984" fmla="*/ 472089 h 511250"/>
                <a:gd name="connsiteX985" fmla="*/ 821829 w 2165412"/>
                <a:gd name="connsiteY985" fmla="*/ 450868 h 511250"/>
                <a:gd name="connsiteX986" fmla="*/ 814765 w 2165412"/>
                <a:gd name="connsiteY986" fmla="*/ 79828 h 511250"/>
                <a:gd name="connsiteX987" fmla="*/ 815550 w 2165412"/>
                <a:gd name="connsiteY987" fmla="*/ 1 h 511250"/>
                <a:gd name="connsiteX988" fmla="*/ 829747 w 2165412"/>
                <a:gd name="connsiteY988" fmla="*/ 1 h 511250"/>
                <a:gd name="connsiteX989" fmla="*/ 828252 w 2165412"/>
                <a:gd name="connsiteY989" fmla="*/ 80471 h 511250"/>
                <a:gd name="connsiteX990" fmla="*/ 832105 w 2165412"/>
                <a:gd name="connsiteY990" fmla="*/ 445723 h 511250"/>
                <a:gd name="connsiteX991" fmla="*/ 834032 w 2165412"/>
                <a:gd name="connsiteY991" fmla="*/ 454084 h 511250"/>
                <a:gd name="connsiteX992" fmla="*/ 832748 w 2165412"/>
                <a:gd name="connsiteY992" fmla="*/ 455369 h 511250"/>
                <a:gd name="connsiteX993" fmla="*/ 826968 w 2165412"/>
                <a:gd name="connsiteY993" fmla="*/ 461156 h 511250"/>
                <a:gd name="connsiteX994" fmla="*/ 800636 w 2165412"/>
                <a:gd name="connsiteY994" fmla="*/ 483021 h 511250"/>
                <a:gd name="connsiteX995" fmla="*/ 797425 w 2165412"/>
                <a:gd name="connsiteY995" fmla="*/ 483021 h 511250"/>
                <a:gd name="connsiteX996" fmla="*/ 792929 w 2165412"/>
                <a:gd name="connsiteY996" fmla="*/ 483664 h 511250"/>
                <a:gd name="connsiteX997" fmla="*/ 740910 w 2165412"/>
                <a:gd name="connsiteY997" fmla="*/ 479805 h 511250"/>
                <a:gd name="connsiteX998" fmla="*/ 682467 w 2165412"/>
                <a:gd name="connsiteY998" fmla="*/ 475946 h 511250"/>
                <a:gd name="connsiteX999" fmla="*/ 681184 w 2165412"/>
                <a:gd name="connsiteY999" fmla="*/ 466300 h 511250"/>
                <a:gd name="connsiteX1000" fmla="*/ 682467 w 2165412"/>
                <a:gd name="connsiteY1000" fmla="*/ 466300 h 511250"/>
                <a:gd name="connsiteX1001" fmla="*/ 674120 w 2165412"/>
                <a:gd name="connsiteY1001" fmla="*/ 323543 h 511250"/>
                <a:gd name="connsiteX1002" fmla="*/ 681826 w 2165412"/>
                <a:gd name="connsiteY1002" fmla="*/ 184003 h 511250"/>
                <a:gd name="connsiteX1003" fmla="*/ 677330 w 2165412"/>
                <a:gd name="connsiteY1003" fmla="*/ 184003 h 511250"/>
                <a:gd name="connsiteX1004" fmla="*/ 609255 w 2165412"/>
                <a:gd name="connsiteY1004" fmla="*/ 178857 h 511250"/>
                <a:gd name="connsiteX1005" fmla="*/ 593199 w 2165412"/>
                <a:gd name="connsiteY1005" fmla="*/ 176928 h 511250"/>
                <a:gd name="connsiteX1006" fmla="*/ 602191 w 2165412"/>
                <a:gd name="connsiteY1006" fmla="*/ 314542 h 511250"/>
                <a:gd name="connsiteX1007" fmla="*/ 607328 w 2165412"/>
                <a:gd name="connsiteY1007" fmla="*/ 445081 h 511250"/>
                <a:gd name="connsiteX1008" fmla="*/ 602191 w 2165412"/>
                <a:gd name="connsiteY1008" fmla="*/ 450868 h 511250"/>
                <a:gd name="connsiteX1009" fmla="*/ 600905 w 2165412"/>
                <a:gd name="connsiteY1009" fmla="*/ 452798 h 511250"/>
                <a:gd name="connsiteX1010" fmla="*/ 570722 w 2165412"/>
                <a:gd name="connsiteY1010" fmla="*/ 474018 h 511250"/>
                <a:gd name="connsiteX1011" fmla="*/ 556592 w 2165412"/>
                <a:gd name="connsiteY1011" fmla="*/ 477876 h 511250"/>
                <a:gd name="connsiteX1012" fmla="*/ 554666 w 2165412"/>
                <a:gd name="connsiteY1012" fmla="*/ 478519 h 511250"/>
                <a:gd name="connsiteX1013" fmla="*/ 457690 w 2165412"/>
                <a:gd name="connsiteY1013" fmla="*/ 475946 h 511250"/>
                <a:gd name="connsiteX1014" fmla="*/ 448057 w 2165412"/>
                <a:gd name="connsiteY1014" fmla="*/ 476591 h 511250"/>
                <a:gd name="connsiteX1015" fmla="*/ 441636 w 2165412"/>
                <a:gd name="connsiteY1015" fmla="*/ 476591 h 511250"/>
                <a:gd name="connsiteX1016" fmla="*/ 440350 w 2165412"/>
                <a:gd name="connsiteY1016" fmla="*/ 466300 h 511250"/>
                <a:gd name="connsiteX1017" fmla="*/ 444204 w 2165412"/>
                <a:gd name="connsiteY1017" fmla="*/ 465658 h 511250"/>
                <a:gd name="connsiteX1018" fmla="*/ 443563 w 2165412"/>
                <a:gd name="connsiteY1018" fmla="*/ 108766 h 511250"/>
                <a:gd name="connsiteX1019" fmla="*/ 1477109 w 2165412"/>
                <a:gd name="connsiteY1019" fmla="*/ 0 h 511250"/>
                <a:gd name="connsiteX1020" fmla="*/ 1480121 w 2165412"/>
                <a:gd name="connsiteY1020" fmla="*/ 0 h 511250"/>
                <a:gd name="connsiteX1021" fmla="*/ 1480942 w 2165412"/>
                <a:gd name="connsiteY1021" fmla="*/ 22468 h 511250"/>
                <a:gd name="connsiteX1022" fmla="*/ 1484225 w 2165412"/>
                <a:gd name="connsiteY1022" fmla="*/ 63739 h 511250"/>
                <a:gd name="connsiteX1023" fmla="*/ 1478854 w 2165412"/>
                <a:gd name="connsiteY1023" fmla="*/ 63093 h 511250"/>
                <a:gd name="connsiteX1024" fmla="*/ 1476467 w 2165412"/>
                <a:gd name="connsiteY1024" fmla="*/ 22064 h 511250"/>
                <a:gd name="connsiteX1025" fmla="*/ 1457275 w 2165412"/>
                <a:gd name="connsiteY1025" fmla="*/ 0 h 511250"/>
                <a:gd name="connsiteX1026" fmla="*/ 1474916 w 2165412"/>
                <a:gd name="connsiteY1026" fmla="*/ 0 h 511250"/>
                <a:gd name="connsiteX1027" fmla="*/ 1474017 w 2165412"/>
                <a:gd name="connsiteY1027" fmla="*/ 28251 h 511250"/>
                <a:gd name="connsiteX1028" fmla="*/ 1476281 w 2165412"/>
                <a:gd name="connsiteY1028" fmla="*/ 79136 h 511250"/>
                <a:gd name="connsiteX1029" fmla="*/ 1502158 w 2165412"/>
                <a:gd name="connsiteY1029" fmla="*/ 59295 h 511250"/>
                <a:gd name="connsiteX1030" fmla="*/ 1497648 w 2165412"/>
                <a:gd name="connsiteY1030" fmla="*/ 0 h 511250"/>
                <a:gd name="connsiteX1031" fmla="*/ 1510407 w 2165412"/>
                <a:gd name="connsiteY1031" fmla="*/ 0 h 511250"/>
                <a:gd name="connsiteX1032" fmla="*/ 1512509 w 2165412"/>
                <a:gd name="connsiteY1032" fmla="*/ 56095 h 511250"/>
                <a:gd name="connsiteX1033" fmla="*/ 1513802 w 2165412"/>
                <a:gd name="connsiteY1033" fmla="*/ 59295 h 511250"/>
                <a:gd name="connsiteX1034" fmla="*/ 1578494 w 2165412"/>
                <a:gd name="connsiteY1034" fmla="*/ 34332 h 511250"/>
                <a:gd name="connsiteX1035" fmla="*/ 1579140 w 2165412"/>
                <a:gd name="connsiteY1035" fmla="*/ 33691 h 511250"/>
                <a:gd name="connsiteX1036" fmla="*/ 1579889 w 2165412"/>
                <a:gd name="connsiteY1036" fmla="*/ 0 h 511250"/>
                <a:gd name="connsiteX1037" fmla="*/ 1600488 w 2165412"/>
                <a:gd name="connsiteY1037" fmla="*/ 0 h 511250"/>
                <a:gd name="connsiteX1038" fmla="*/ 1600488 w 2165412"/>
                <a:gd name="connsiteY1038" fmla="*/ 28491 h 511250"/>
                <a:gd name="connsiteX1039" fmla="*/ 1584963 w 2165412"/>
                <a:gd name="connsiteY1039" fmla="*/ 77217 h 511250"/>
                <a:gd name="connsiteX1040" fmla="*/ 1472399 w 2165412"/>
                <a:gd name="connsiteY1040" fmla="*/ 104101 h 511250"/>
                <a:gd name="connsiteX1041" fmla="*/ 1463343 w 2165412"/>
                <a:gd name="connsiteY1041" fmla="*/ 97699 h 511250"/>
                <a:gd name="connsiteX1042" fmla="*/ 1460109 w 2165412"/>
                <a:gd name="connsiteY1042" fmla="*/ 92578 h 511250"/>
                <a:gd name="connsiteX1043" fmla="*/ 1456147 w 2165412"/>
                <a:gd name="connsiteY1043" fmla="*/ 41932 h 511250"/>
                <a:gd name="connsiteX1044" fmla="*/ 1348830 w 2165412"/>
                <a:gd name="connsiteY1044" fmla="*/ 0 h 511250"/>
                <a:gd name="connsiteX1045" fmla="*/ 1369069 w 2165412"/>
                <a:gd name="connsiteY1045" fmla="*/ 0 h 511250"/>
                <a:gd name="connsiteX1046" fmla="*/ 1368830 w 2165412"/>
                <a:gd name="connsiteY1046" fmla="*/ 11047 h 511250"/>
                <a:gd name="connsiteX1047" fmla="*/ 1370196 w 2165412"/>
                <a:gd name="connsiteY1047" fmla="*/ 103527 h 511250"/>
                <a:gd name="connsiteX1048" fmla="*/ 1374694 w 2165412"/>
                <a:gd name="connsiteY1048" fmla="*/ 220312 h 511250"/>
                <a:gd name="connsiteX1049" fmla="*/ 1386261 w 2165412"/>
                <a:gd name="connsiteY1049" fmla="*/ 206836 h 511250"/>
                <a:gd name="connsiteX1050" fmla="*/ 1389475 w 2165412"/>
                <a:gd name="connsiteY1050" fmla="*/ 208120 h 511250"/>
                <a:gd name="connsiteX1051" fmla="*/ 1375979 w 2165412"/>
                <a:gd name="connsiteY1051" fmla="*/ 224162 h 511250"/>
                <a:gd name="connsiteX1052" fmla="*/ 1374694 w 2165412"/>
                <a:gd name="connsiteY1052" fmla="*/ 224803 h 511250"/>
                <a:gd name="connsiteX1053" fmla="*/ 1375336 w 2165412"/>
                <a:gd name="connsiteY1053" fmla="*/ 237636 h 511250"/>
                <a:gd name="connsiteX1054" fmla="*/ 1390759 w 2165412"/>
                <a:gd name="connsiteY1054" fmla="*/ 217744 h 511250"/>
                <a:gd name="connsiteX1055" fmla="*/ 1393973 w 2165412"/>
                <a:gd name="connsiteY1055" fmla="*/ 219669 h 511250"/>
                <a:gd name="connsiteX1056" fmla="*/ 1375336 w 2165412"/>
                <a:gd name="connsiteY1056" fmla="*/ 244053 h 511250"/>
                <a:gd name="connsiteX1057" fmla="*/ 1375336 w 2165412"/>
                <a:gd name="connsiteY1057" fmla="*/ 269719 h 511250"/>
                <a:gd name="connsiteX1058" fmla="*/ 1382406 w 2165412"/>
                <a:gd name="connsiteY1058" fmla="*/ 256245 h 511250"/>
                <a:gd name="connsiteX1059" fmla="*/ 1398471 w 2165412"/>
                <a:gd name="connsiteY1059" fmla="*/ 232504 h 511250"/>
                <a:gd name="connsiteX1060" fmla="*/ 1401042 w 2165412"/>
                <a:gd name="connsiteY1060" fmla="*/ 235711 h 511250"/>
                <a:gd name="connsiteX1061" fmla="*/ 1384334 w 2165412"/>
                <a:gd name="connsiteY1061" fmla="*/ 263944 h 511250"/>
                <a:gd name="connsiteX1062" fmla="*/ 1375336 w 2165412"/>
                <a:gd name="connsiteY1062" fmla="*/ 279986 h 511250"/>
                <a:gd name="connsiteX1063" fmla="*/ 1375336 w 2165412"/>
                <a:gd name="connsiteY1063" fmla="*/ 290894 h 511250"/>
                <a:gd name="connsiteX1064" fmla="*/ 1374694 w 2165412"/>
                <a:gd name="connsiteY1064" fmla="*/ 299237 h 511250"/>
                <a:gd name="connsiteX1065" fmla="*/ 1407468 w 2165412"/>
                <a:gd name="connsiteY1065" fmla="*/ 247903 h 511250"/>
                <a:gd name="connsiteX1066" fmla="*/ 1408111 w 2165412"/>
                <a:gd name="connsiteY1066" fmla="*/ 248546 h 511250"/>
                <a:gd name="connsiteX1067" fmla="*/ 1374051 w 2165412"/>
                <a:gd name="connsiteY1067" fmla="*/ 310145 h 511250"/>
                <a:gd name="connsiteX1068" fmla="*/ 1372765 w 2165412"/>
                <a:gd name="connsiteY1068" fmla="*/ 326827 h 511250"/>
                <a:gd name="connsiteX1069" fmla="*/ 1401685 w 2165412"/>
                <a:gd name="connsiteY1069" fmla="*/ 282554 h 511250"/>
                <a:gd name="connsiteX1070" fmla="*/ 1404254 w 2165412"/>
                <a:gd name="connsiteY1070" fmla="*/ 283195 h 511250"/>
                <a:gd name="connsiteX1071" fmla="*/ 1371481 w 2165412"/>
                <a:gd name="connsiteY1071" fmla="*/ 339662 h 511250"/>
                <a:gd name="connsiteX1072" fmla="*/ 1368910 w 2165412"/>
                <a:gd name="connsiteY1072" fmla="*/ 360836 h 511250"/>
                <a:gd name="connsiteX1073" fmla="*/ 1404897 w 2165412"/>
                <a:gd name="connsiteY1073" fmla="*/ 308861 h 511250"/>
                <a:gd name="connsiteX1074" fmla="*/ 1407468 w 2165412"/>
                <a:gd name="connsiteY1074" fmla="*/ 310145 h 511250"/>
                <a:gd name="connsiteX1075" fmla="*/ 1366982 w 2165412"/>
                <a:gd name="connsiteY1075" fmla="*/ 374953 h 511250"/>
                <a:gd name="connsiteX1076" fmla="*/ 1365055 w 2165412"/>
                <a:gd name="connsiteY1076" fmla="*/ 398695 h 511250"/>
                <a:gd name="connsiteX1077" fmla="*/ 1399756 w 2165412"/>
                <a:gd name="connsiteY1077" fmla="*/ 347362 h 511250"/>
                <a:gd name="connsiteX1078" fmla="*/ 1402327 w 2165412"/>
                <a:gd name="connsiteY1078" fmla="*/ 348645 h 511250"/>
                <a:gd name="connsiteX1079" fmla="*/ 1364412 w 2165412"/>
                <a:gd name="connsiteY1079" fmla="*/ 414094 h 511250"/>
                <a:gd name="connsiteX1080" fmla="*/ 1364412 w 2165412"/>
                <a:gd name="connsiteY1080" fmla="*/ 430136 h 511250"/>
                <a:gd name="connsiteX1081" fmla="*/ 1402970 w 2165412"/>
                <a:gd name="connsiteY1081" fmla="*/ 375595 h 511250"/>
                <a:gd name="connsiteX1082" fmla="*/ 1405540 w 2165412"/>
                <a:gd name="connsiteY1082" fmla="*/ 378802 h 511250"/>
                <a:gd name="connsiteX1083" fmla="*/ 1364412 w 2165412"/>
                <a:gd name="connsiteY1083" fmla="*/ 439119 h 511250"/>
                <a:gd name="connsiteX1084" fmla="*/ 1366339 w 2165412"/>
                <a:gd name="connsiteY1084" fmla="*/ 453879 h 511250"/>
                <a:gd name="connsiteX1085" fmla="*/ 1401042 w 2165412"/>
                <a:gd name="connsiteY1085" fmla="*/ 405752 h 511250"/>
                <a:gd name="connsiteX1086" fmla="*/ 1403611 w 2165412"/>
                <a:gd name="connsiteY1086" fmla="*/ 408961 h 511250"/>
                <a:gd name="connsiteX1087" fmla="*/ 1368910 w 2165412"/>
                <a:gd name="connsiteY1087" fmla="*/ 460295 h 511250"/>
                <a:gd name="connsiteX1088" fmla="*/ 1374694 w 2165412"/>
                <a:gd name="connsiteY1088" fmla="*/ 459654 h 511250"/>
                <a:gd name="connsiteX1089" fmla="*/ 1404254 w 2165412"/>
                <a:gd name="connsiteY1089" fmla="*/ 426286 h 511250"/>
                <a:gd name="connsiteX1090" fmla="*/ 1406825 w 2165412"/>
                <a:gd name="connsiteY1090" fmla="*/ 428852 h 511250"/>
                <a:gd name="connsiteX1091" fmla="*/ 1381120 w 2165412"/>
                <a:gd name="connsiteY1091" fmla="*/ 459654 h 511250"/>
                <a:gd name="connsiteX1092" fmla="*/ 1389475 w 2165412"/>
                <a:gd name="connsiteY1092" fmla="*/ 459013 h 511250"/>
                <a:gd name="connsiteX1093" fmla="*/ 1392687 w 2165412"/>
                <a:gd name="connsiteY1093" fmla="*/ 454520 h 511250"/>
                <a:gd name="connsiteX1094" fmla="*/ 1402327 w 2165412"/>
                <a:gd name="connsiteY1094" fmla="*/ 441687 h 511250"/>
                <a:gd name="connsiteX1095" fmla="*/ 1406183 w 2165412"/>
                <a:gd name="connsiteY1095" fmla="*/ 443612 h 511250"/>
                <a:gd name="connsiteX1096" fmla="*/ 1397828 w 2165412"/>
                <a:gd name="connsiteY1096" fmla="*/ 457086 h 511250"/>
                <a:gd name="connsiteX1097" fmla="*/ 1396544 w 2165412"/>
                <a:gd name="connsiteY1097" fmla="*/ 459654 h 511250"/>
                <a:gd name="connsiteX1098" fmla="*/ 1456950 w 2165412"/>
                <a:gd name="connsiteY1098" fmla="*/ 457729 h 511250"/>
                <a:gd name="connsiteX1099" fmla="*/ 1455665 w 2165412"/>
                <a:gd name="connsiteY1099" fmla="*/ 321694 h 511250"/>
                <a:gd name="connsiteX1100" fmla="*/ 1458879 w 2165412"/>
                <a:gd name="connsiteY1100" fmla="*/ 197853 h 511250"/>
                <a:gd name="connsiteX1101" fmla="*/ 1459522 w 2165412"/>
                <a:gd name="connsiteY1101" fmla="*/ 195287 h 511250"/>
                <a:gd name="connsiteX1102" fmla="*/ 1464020 w 2165412"/>
                <a:gd name="connsiteY1102" fmla="*/ 191437 h 511250"/>
                <a:gd name="connsiteX1103" fmla="*/ 1537279 w 2165412"/>
                <a:gd name="connsiteY1103" fmla="*/ 190794 h 511250"/>
                <a:gd name="connsiteX1104" fmla="*/ 1541136 w 2165412"/>
                <a:gd name="connsiteY1104" fmla="*/ 208761 h 511250"/>
                <a:gd name="connsiteX1105" fmla="*/ 1563627 w 2165412"/>
                <a:gd name="connsiteY1105" fmla="*/ 276777 h 511250"/>
                <a:gd name="connsiteX1106" fmla="*/ 1582263 w 2165412"/>
                <a:gd name="connsiteY1106" fmla="*/ 346078 h 511250"/>
                <a:gd name="connsiteX1107" fmla="*/ 1613752 w 2165412"/>
                <a:gd name="connsiteY1107" fmla="*/ 459654 h 511250"/>
                <a:gd name="connsiteX1108" fmla="*/ 1613752 w 2165412"/>
                <a:gd name="connsiteY1108" fmla="*/ 460295 h 511250"/>
                <a:gd name="connsiteX1109" fmla="*/ 1701794 w 2165412"/>
                <a:gd name="connsiteY1109" fmla="*/ 456445 h 511250"/>
                <a:gd name="connsiteX1110" fmla="*/ 1653595 w 2165412"/>
                <a:gd name="connsiteY1110" fmla="*/ 256886 h 511250"/>
                <a:gd name="connsiteX1111" fmla="*/ 1632390 w 2165412"/>
                <a:gd name="connsiteY1111" fmla="*/ 171544 h 511250"/>
                <a:gd name="connsiteX1112" fmla="*/ 1630461 w 2165412"/>
                <a:gd name="connsiteY1112" fmla="*/ 151653 h 511250"/>
                <a:gd name="connsiteX1113" fmla="*/ 1687575 w 2165412"/>
                <a:gd name="connsiteY1113" fmla="*/ 36514 h 511250"/>
                <a:gd name="connsiteX1114" fmla="*/ 1688693 w 2165412"/>
                <a:gd name="connsiteY1114" fmla="*/ 0 h 511250"/>
                <a:gd name="connsiteX1115" fmla="*/ 1710853 w 2165412"/>
                <a:gd name="connsiteY1115" fmla="*/ 0 h 511250"/>
                <a:gd name="connsiteX1116" fmla="*/ 1709504 w 2165412"/>
                <a:gd name="connsiteY1116" fmla="*/ 46419 h 511250"/>
                <a:gd name="connsiteX1117" fmla="*/ 1672232 w 2165412"/>
                <a:gd name="connsiteY1117" fmla="*/ 143953 h 511250"/>
                <a:gd name="connsiteX1118" fmla="*/ 1672232 w 2165412"/>
                <a:gd name="connsiteY1118" fmla="*/ 144594 h 511250"/>
                <a:gd name="connsiteX1119" fmla="*/ 1727267 w 2165412"/>
                <a:gd name="connsiteY1119" fmla="*/ 29907 h 511250"/>
                <a:gd name="connsiteX1120" fmla="*/ 1730361 w 2165412"/>
                <a:gd name="connsiteY1120" fmla="*/ 0 h 511250"/>
                <a:gd name="connsiteX1121" fmla="*/ 1744162 w 2165412"/>
                <a:gd name="connsiteY1121" fmla="*/ 0 h 511250"/>
                <a:gd name="connsiteX1122" fmla="*/ 1742278 w 2165412"/>
                <a:gd name="connsiteY1122" fmla="*/ 22037 h 511250"/>
                <a:gd name="connsiteX1123" fmla="*/ 1674803 w 2165412"/>
                <a:gd name="connsiteY1123" fmla="*/ 160636 h 511250"/>
                <a:gd name="connsiteX1124" fmla="*/ 1706292 w 2165412"/>
                <a:gd name="connsiteY1124" fmla="*/ 287686 h 511250"/>
                <a:gd name="connsiteX1125" fmla="*/ 1746135 w 2165412"/>
                <a:gd name="connsiteY1125" fmla="*/ 430777 h 511250"/>
                <a:gd name="connsiteX1126" fmla="*/ 1748705 w 2165412"/>
                <a:gd name="connsiteY1126" fmla="*/ 437835 h 511250"/>
                <a:gd name="connsiteX1127" fmla="*/ 1745493 w 2165412"/>
                <a:gd name="connsiteY1127" fmla="*/ 442328 h 511250"/>
                <a:gd name="connsiteX1128" fmla="*/ 1726214 w 2165412"/>
                <a:gd name="connsiteY1128" fmla="*/ 465428 h 511250"/>
                <a:gd name="connsiteX1129" fmla="*/ 1716573 w 2165412"/>
                <a:gd name="connsiteY1129" fmla="*/ 476336 h 511250"/>
                <a:gd name="connsiteX1130" fmla="*/ 1636245 w 2165412"/>
                <a:gd name="connsiteY1130" fmla="*/ 476979 h 511250"/>
                <a:gd name="connsiteX1131" fmla="*/ 1603470 w 2165412"/>
                <a:gd name="connsiteY1131" fmla="*/ 470562 h 511250"/>
                <a:gd name="connsiteX1132" fmla="*/ 1595116 w 2165412"/>
                <a:gd name="connsiteY1132" fmla="*/ 464144 h 511250"/>
                <a:gd name="connsiteX1133" fmla="*/ 1578408 w 2165412"/>
                <a:gd name="connsiteY1133" fmla="*/ 394844 h 511250"/>
                <a:gd name="connsiteX1134" fmla="*/ 1559129 w 2165412"/>
                <a:gd name="connsiteY1134" fmla="*/ 337095 h 511250"/>
                <a:gd name="connsiteX1135" fmla="*/ 1531495 w 2165412"/>
                <a:gd name="connsiteY1135" fmla="*/ 209404 h 511250"/>
                <a:gd name="connsiteX1136" fmla="*/ 1505149 w 2165412"/>
                <a:gd name="connsiteY1136" fmla="*/ 206836 h 511250"/>
                <a:gd name="connsiteX1137" fmla="*/ 1512216 w 2165412"/>
                <a:gd name="connsiteY1137" fmla="*/ 437194 h 511250"/>
                <a:gd name="connsiteX1138" fmla="*/ 1504506 w 2165412"/>
                <a:gd name="connsiteY1138" fmla="*/ 441687 h 511250"/>
                <a:gd name="connsiteX1139" fmla="*/ 1503220 w 2165412"/>
                <a:gd name="connsiteY1139" fmla="*/ 444253 h 511250"/>
                <a:gd name="connsiteX1140" fmla="*/ 1474301 w 2165412"/>
                <a:gd name="connsiteY1140" fmla="*/ 467996 h 511250"/>
                <a:gd name="connsiteX1141" fmla="*/ 1467232 w 2165412"/>
                <a:gd name="connsiteY1141" fmla="*/ 476336 h 511250"/>
                <a:gd name="connsiteX1142" fmla="*/ 1408754 w 2165412"/>
                <a:gd name="connsiteY1142" fmla="*/ 477620 h 511250"/>
                <a:gd name="connsiteX1143" fmla="*/ 1350917 w 2165412"/>
                <a:gd name="connsiteY1143" fmla="*/ 471846 h 511250"/>
                <a:gd name="connsiteX1144" fmla="*/ 1349631 w 2165412"/>
                <a:gd name="connsiteY1144" fmla="*/ 463503 h 511250"/>
                <a:gd name="connsiteX1145" fmla="*/ 1349631 w 2165412"/>
                <a:gd name="connsiteY1145" fmla="*/ 462219 h 511250"/>
                <a:gd name="connsiteX1146" fmla="*/ 1355415 w 2165412"/>
                <a:gd name="connsiteY1146" fmla="*/ 290253 h 511250"/>
                <a:gd name="connsiteX1147" fmla="*/ 1348988 w 2165412"/>
                <a:gd name="connsiteY1147" fmla="*/ 103527 h 511250"/>
                <a:gd name="connsiteX1148" fmla="*/ 1348748 w 2165412"/>
                <a:gd name="connsiteY1148" fmla="*/ 3749 h 51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</a:cxnLst>
              <a:rect l="l" t="t" r="r" b="b"/>
              <a:pathLst>
                <a:path w="2165412" h="511250">
                  <a:moveTo>
                    <a:pt x="1270479" y="504148"/>
                  </a:moveTo>
                  <a:cubicBezTo>
                    <a:pt x="1274405" y="504148"/>
                    <a:pt x="1274405" y="510037"/>
                    <a:pt x="1270479" y="510037"/>
                  </a:cubicBezTo>
                  <a:cubicBezTo>
                    <a:pt x="1258704" y="510690"/>
                    <a:pt x="1246930" y="511999"/>
                    <a:pt x="1235810" y="510690"/>
                  </a:cubicBezTo>
                  <a:cubicBezTo>
                    <a:pt x="1226651" y="510037"/>
                    <a:pt x="1217493" y="509381"/>
                    <a:pt x="1208990" y="510037"/>
                  </a:cubicBezTo>
                  <a:cubicBezTo>
                    <a:pt x="1207028" y="510037"/>
                    <a:pt x="1207028" y="507419"/>
                    <a:pt x="1208337" y="507419"/>
                  </a:cubicBezTo>
                  <a:cubicBezTo>
                    <a:pt x="1217493" y="504148"/>
                    <a:pt x="1226651" y="504803"/>
                    <a:pt x="1235810" y="505457"/>
                  </a:cubicBezTo>
                  <a:cubicBezTo>
                    <a:pt x="1246930" y="505457"/>
                    <a:pt x="1258704" y="504148"/>
                    <a:pt x="1270479" y="504148"/>
                  </a:cubicBezTo>
                  <a:close/>
                  <a:moveTo>
                    <a:pt x="727066" y="494143"/>
                  </a:moveTo>
                  <a:cubicBezTo>
                    <a:pt x="749497" y="492809"/>
                    <a:pt x="771927" y="497479"/>
                    <a:pt x="794356" y="497479"/>
                  </a:cubicBezTo>
                  <a:cubicBezTo>
                    <a:pt x="798202" y="497479"/>
                    <a:pt x="798202" y="503482"/>
                    <a:pt x="794356" y="503482"/>
                  </a:cubicBezTo>
                  <a:cubicBezTo>
                    <a:pt x="771927" y="502814"/>
                    <a:pt x="749497" y="498145"/>
                    <a:pt x="727066" y="496811"/>
                  </a:cubicBezTo>
                  <a:cubicBezTo>
                    <a:pt x="725143" y="496811"/>
                    <a:pt x="725143" y="494811"/>
                    <a:pt x="727066" y="494143"/>
                  </a:cubicBezTo>
                  <a:close/>
                  <a:moveTo>
                    <a:pt x="1269948" y="489976"/>
                  </a:moveTo>
                  <a:cubicBezTo>
                    <a:pt x="1273143" y="489976"/>
                    <a:pt x="1274419" y="494386"/>
                    <a:pt x="1271225" y="495014"/>
                  </a:cubicBezTo>
                  <a:cubicBezTo>
                    <a:pt x="1243757" y="500684"/>
                    <a:pt x="1215013" y="496275"/>
                    <a:pt x="1186906" y="496275"/>
                  </a:cubicBezTo>
                  <a:cubicBezTo>
                    <a:pt x="1184990" y="496275"/>
                    <a:pt x="1184351" y="493756"/>
                    <a:pt x="1186267" y="493756"/>
                  </a:cubicBezTo>
                  <a:cubicBezTo>
                    <a:pt x="1214374" y="489976"/>
                    <a:pt x="1242481" y="495645"/>
                    <a:pt x="1269948" y="489976"/>
                  </a:cubicBezTo>
                  <a:close/>
                  <a:moveTo>
                    <a:pt x="711605" y="485337"/>
                  </a:moveTo>
                  <a:cubicBezTo>
                    <a:pt x="740240" y="481471"/>
                    <a:pt x="770786" y="489847"/>
                    <a:pt x="800057" y="487913"/>
                  </a:cubicBezTo>
                  <a:cubicBezTo>
                    <a:pt x="803875" y="487913"/>
                    <a:pt x="803239" y="493068"/>
                    <a:pt x="800057" y="493713"/>
                  </a:cubicBezTo>
                  <a:cubicBezTo>
                    <a:pt x="770149" y="495000"/>
                    <a:pt x="741513" y="488558"/>
                    <a:pt x="712242" y="486626"/>
                  </a:cubicBezTo>
                  <a:cubicBezTo>
                    <a:pt x="710969" y="486626"/>
                    <a:pt x="710969" y="485337"/>
                    <a:pt x="711605" y="485337"/>
                  </a:cubicBezTo>
                  <a:close/>
                  <a:moveTo>
                    <a:pt x="1224462" y="481421"/>
                  </a:moveTo>
                  <a:cubicBezTo>
                    <a:pt x="1240988" y="481167"/>
                    <a:pt x="1257676" y="482012"/>
                    <a:pt x="1273400" y="482012"/>
                  </a:cubicBezTo>
                  <a:cubicBezTo>
                    <a:pt x="1277250" y="482012"/>
                    <a:pt x="1277250" y="488085"/>
                    <a:pt x="1272757" y="488085"/>
                  </a:cubicBezTo>
                  <a:cubicBezTo>
                    <a:pt x="1241309" y="488085"/>
                    <a:pt x="1207937" y="492134"/>
                    <a:pt x="1176487" y="488760"/>
                  </a:cubicBezTo>
                  <a:cubicBezTo>
                    <a:pt x="1175846" y="488760"/>
                    <a:pt x="1175846" y="487411"/>
                    <a:pt x="1176487" y="487411"/>
                  </a:cubicBezTo>
                  <a:cubicBezTo>
                    <a:pt x="1191570" y="483024"/>
                    <a:pt x="1207937" y="481674"/>
                    <a:pt x="1224462" y="481421"/>
                  </a:cubicBezTo>
                  <a:close/>
                  <a:moveTo>
                    <a:pt x="60925" y="456614"/>
                  </a:moveTo>
                  <a:cubicBezTo>
                    <a:pt x="72448" y="464465"/>
                    <a:pt x="82049" y="473621"/>
                    <a:pt x="94211" y="479508"/>
                  </a:cubicBezTo>
                  <a:cubicBezTo>
                    <a:pt x="107011" y="485396"/>
                    <a:pt x="120453" y="489976"/>
                    <a:pt x="134535" y="491938"/>
                  </a:cubicBezTo>
                  <a:cubicBezTo>
                    <a:pt x="137734" y="491938"/>
                    <a:pt x="137734" y="497825"/>
                    <a:pt x="134535" y="497170"/>
                  </a:cubicBezTo>
                  <a:cubicBezTo>
                    <a:pt x="103171" y="493245"/>
                    <a:pt x="82688" y="478855"/>
                    <a:pt x="60286" y="458576"/>
                  </a:cubicBezTo>
                  <a:cubicBezTo>
                    <a:pt x="59006" y="457923"/>
                    <a:pt x="60286" y="455960"/>
                    <a:pt x="60925" y="456614"/>
                  </a:cubicBezTo>
                  <a:close/>
                  <a:moveTo>
                    <a:pt x="1509964" y="450951"/>
                  </a:moveTo>
                  <a:cubicBezTo>
                    <a:pt x="1511247" y="450290"/>
                    <a:pt x="1512527" y="450951"/>
                    <a:pt x="1511886" y="451609"/>
                  </a:cubicBezTo>
                  <a:cubicBezTo>
                    <a:pt x="1509325" y="461512"/>
                    <a:pt x="1500997" y="468114"/>
                    <a:pt x="1493951" y="474713"/>
                  </a:cubicBezTo>
                  <a:cubicBezTo>
                    <a:pt x="1486266" y="481314"/>
                    <a:pt x="1479220" y="489896"/>
                    <a:pt x="1470894" y="496497"/>
                  </a:cubicBezTo>
                  <a:cubicBezTo>
                    <a:pt x="1468971" y="497817"/>
                    <a:pt x="1466410" y="494517"/>
                    <a:pt x="1467050" y="492537"/>
                  </a:cubicBezTo>
                  <a:cubicBezTo>
                    <a:pt x="1438227" y="493198"/>
                    <a:pt x="1409404" y="490557"/>
                    <a:pt x="1380581" y="488576"/>
                  </a:cubicBezTo>
                  <a:cubicBezTo>
                    <a:pt x="1379940" y="488576"/>
                    <a:pt x="1379940" y="487255"/>
                    <a:pt x="1380581" y="486596"/>
                  </a:cubicBezTo>
                  <a:cubicBezTo>
                    <a:pt x="1411325" y="483955"/>
                    <a:pt x="1441430" y="487255"/>
                    <a:pt x="1472174" y="485936"/>
                  </a:cubicBezTo>
                  <a:cubicBezTo>
                    <a:pt x="1472815" y="485936"/>
                    <a:pt x="1473455" y="485936"/>
                    <a:pt x="1474096" y="486596"/>
                  </a:cubicBezTo>
                  <a:cubicBezTo>
                    <a:pt x="1479861" y="481975"/>
                    <a:pt x="1484984" y="476035"/>
                    <a:pt x="1490750" y="471413"/>
                  </a:cubicBezTo>
                  <a:cubicBezTo>
                    <a:pt x="1498435" y="464812"/>
                    <a:pt x="1505481" y="459532"/>
                    <a:pt x="1509964" y="450951"/>
                  </a:cubicBezTo>
                  <a:close/>
                  <a:moveTo>
                    <a:pt x="1898404" y="448842"/>
                  </a:moveTo>
                  <a:cubicBezTo>
                    <a:pt x="1899549" y="449150"/>
                    <a:pt x="1900530" y="450228"/>
                    <a:pt x="1900203" y="451769"/>
                  </a:cubicBezTo>
                  <a:cubicBezTo>
                    <a:pt x="1899548" y="453617"/>
                    <a:pt x="1898894" y="456083"/>
                    <a:pt x="1898241" y="457931"/>
                  </a:cubicBezTo>
                  <a:cubicBezTo>
                    <a:pt x="1896932" y="461013"/>
                    <a:pt x="1893007" y="459781"/>
                    <a:pt x="1893662" y="457315"/>
                  </a:cubicBezTo>
                  <a:cubicBezTo>
                    <a:pt x="1893662" y="454851"/>
                    <a:pt x="1894970" y="453001"/>
                    <a:pt x="1895623" y="450537"/>
                  </a:cubicBezTo>
                  <a:cubicBezTo>
                    <a:pt x="1895951" y="448996"/>
                    <a:pt x="1897259" y="448534"/>
                    <a:pt x="1898404" y="448842"/>
                  </a:cubicBezTo>
                  <a:close/>
                  <a:moveTo>
                    <a:pt x="2095418" y="447455"/>
                  </a:moveTo>
                  <a:cubicBezTo>
                    <a:pt x="2099289" y="447455"/>
                    <a:pt x="2099289" y="452494"/>
                    <a:pt x="2095418" y="452494"/>
                  </a:cubicBezTo>
                  <a:cubicBezTo>
                    <a:pt x="2044439" y="453125"/>
                    <a:pt x="1992818" y="458164"/>
                    <a:pt x="1942486" y="455014"/>
                  </a:cubicBezTo>
                  <a:cubicBezTo>
                    <a:pt x="1941195" y="455014"/>
                    <a:pt x="1941195" y="453755"/>
                    <a:pt x="1942486" y="453755"/>
                  </a:cubicBezTo>
                  <a:cubicBezTo>
                    <a:pt x="1992818" y="449975"/>
                    <a:pt x="2044439" y="447455"/>
                    <a:pt x="2095418" y="447455"/>
                  </a:cubicBezTo>
                  <a:close/>
                  <a:moveTo>
                    <a:pt x="2089063" y="433949"/>
                  </a:moveTo>
                  <a:cubicBezTo>
                    <a:pt x="2093614" y="433283"/>
                    <a:pt x="2093614" y="440620"/>
                    <a:pt x="2089063" y="440620"/>
                  </a:cubicBezTo>
                  <a:cubicBezTo>
                    <a:pt x="2054598" y="443954"/>
                    <a:pt x="2020132" y="443954"/>
                    <a:pt x="1985667" y="442620"/>
                  </a:cubicBezTo>
                  <a:cubicBezTo>
                    <a:pt x="1983715" y="442620"/>
                    <a:pt x="1983715" y="439952"/>
                    <a:pt x="1985667" y="439952"/>
                  </a:cubicBezTo>
                  <a:cubicBezTo>
                    <a:pt x="2020132" y="438619"/>
                    <a:pt x="2054598" y="437285"/>
                    <a:pt x="2089063" y="433949"/>
                  </a:cubicBezTo>
                  <a:close/>
                  <a:moveTo>
                    <a:pt x="535658" y="433401"/>
                  </a:moveTo>
                  <a:cubicBezTo>
                    <a:pt x="536313" y="430448"/>
                    <a:pt x="540238" y="430448"/>
                    <a:pt x="540238" y="433401"/>
                  </a:cubicBezTo>
                  <a:cubicBezTo>
                    <a:pt x="540238" y="436353"/>
                    <a:pt x="539583" y="438715"/>
                    <a:pt x="538276" y="441077"/>
                  </a:cubicBezTo>
                  <a:cubicBezTo>
                    <a:pt x="537620" y="444031"/>
                    <a:pt x="532389" y="442259"/>
                    <a:pt x="533696" y="439897"/>
                  </a:cubicBezTo>
                  <a:cubicBezTo>
                    <a:pt x="534351" y="437535"/>
                    <a:pt x="535658" y="435172"/>
                    <a:pt x="535658" y="433401"/>
                  </a:cubicBezTo>
                  <a:close/>
                  <a:moveTo>
                    <a:pt x="528135" y="426618"/>
                  </a:moveTo>
                  <a:cubicBezTo>
                    <a:pt x="528844" y="424778"/>
                    <a:pt x="531680" y="424778"/>
                    <a:pt x="531680" y="426618"/>
                  </a:cubicBezTo>
                  <a:cubicBezTo>
                    <a:pt x="531680" y="430294"/>
                    <a:pt x="529553" y="433358"/>
                    <a:pt x="528135" y="437037"/>
                  </a:cubicBezTo>
                  <a:cubicBezTo>
                    <a:pt x="526719" y="439488"/>
                    <a:pt x="525302" y="443165"/>
                    <a:pt x="523175" y="445004"/>
                  </a:cubicBezTo>
                  <a:cubicBezTo>
                    <a:pt x="521048" y="446843"/>
                    <a:pt x="518215" y="445004"/>
                    <a:pt x="518924" y="443165"/>
                  </a:cubicBezTo>
                  <a:cubicBezTo>
                    <a:pt x="519632" y="440101"/>
                    <a:pt x="521757" y="437649"/>
                    <a:pt x="523175" y="435197"/>
                  </a:cubicBezTo>
                  <a:cubicBezTo>
                    <a:pt x="525302" y="432133"/>
                    <a:pt x="526719" y="429069"/>
                    <a:pt x="528135" y="426618"/>
                  </a:cubicBezTo>
                  <a:close/>
                  <a:moveTo>
                    <a:pt x="2093461" y="420527"/>
                  </a:moveTo>
                  <a:cubicBezTo>
                    <a:pt x="2097344" y="419109"/>
                    <a:pt x="2099287" y="426196"/>
                    <a:pt x="2094755" y="427614"/>
                  </a:cubicBezTo>
                  <a:cubicBezTo>
                    <a:pt x="2070159" y="432574"/>
                    <a:pt x="2044916" y="423361"/>
                    <a:pt x="2020320" y="431157"/>
                  </a:cubicBezTo>
                  <a:cubicBezTo>
                    <a:pt x="2018379" y="431865"/>
                    <a:pt x="2017731" y="428323"/>
                    <a:pt x="2019025" y="427614"/>
                  </a:cubicBezTo>
                  <a:cubicBezTo>
                    <a:pt x="2043622" y="419109"/>
                    <a:pt x="2068864" y="425487"/>
                    <a:pt x="2093461" y="420527"/>
                  </a:cubicBezTo>
                  <a:close/>
                  <a:moveTo>
                    <a:pt x="969314" y="420382"/>
                  </a:moveTo>
                  <a:cubicBezTo>
                    <a:pt x="970634" y="419109"/>
                    <a:pt x="973930" y="420382"/>
                    <a:pt x="973271" y="422291"/>
                  </a:cubicBezTo>
                  <a:cubicBezTo>
                    <a:pt x="968655" y="431837"/>
                    <a:pt x="958767" y="439472"/>
                    <a:pt x="952176" y="447109"/>
                  </a:cubicBezTo>
                  <a:cubicBezTo>
                    <a:pt x="950198" y="449655"/>
                    <a:pt x="946242" y="446473"/>
                    <a:pt x="948219" y="443927"/>
                  </a:cubicBezTo>
                  <a:cubicBezTo>
                    <a:pt x="953494" y="435019"/>
                    <a:pt x="963382" y="429926"/>
                    <a:pt x="969314" y="420382"/>
                  </a:cubicBezTo>
                  <a:close/>
                  <a:moveTo>
                    <a:pt x="521870" y="410606"/>
                  </a:moveTo>
                  <a:cubicBezTo>
                    <a:pt x="523213" y="414977"/>
                    <a:pt x="519856" y="419975"/>
                    <a:pt x="517841" y="423096"/>
                  </a:cubicBezTo>
                  <a:cubicBezTo>
                    <a:pt x="513142" y="430592"/>
                    <a:pt x="509114" y="437461"/>
                    <a:pt x="504416" y="444332"/>
                  </a:cubicBezTo>
                  <a:cubicBezTo>
                    <a:pt x="502401" y="446830"/>
                    <a:pt x="498373" y="444957"/>
                    <a:pt x="499716" y="441834"/>
                  </a:cubicBezTo>
                  <a:cubicBezTo>
                    <a:pt x="505758" y="431217"/>
                    <a:pt x="515827" y="422473"/>
                    <a:pt x="520527" y="411231"/>
                  </a:cubicBezTo>
                  <a:cubicBezTo>
                    <a:pt x="520527" y="410606"/>
                    <a:pt x="521198" y="410606"/>
                    <a:pt x="521870" y="410606"/>
                  </a:cubicBezTo>
                  <a:close/>
                  <a:moveTo>
                    <a:pt x="2086240" y="407771"/>
                  </a:moveTo>
                  <a:cubicBezTo>
                    <a:pt x="2090783" y="407771"/>
                    <a:pt x="2090783" y="412874"/>
                    <a:pt x="2086240" y="413440"/>
                  </a:cubicBezTo>
                  <a:cubicBezTo>
                    <a:pt x="2070666" y="414008"/>
                    <a:pt x="2055742" y="415142"/>
                    <a:pt x="2040168" y="415708"/>
                  </a:cubicBezTo>
                  <a:cubicBezTo>
                    <a:pt x="2037572" y="415708"/>
                    <a:pt x="2037572" y="411740"/>
                    <a:pt x="2040168" y="411740"/>
                  </a:cubicBezTo>
                  <a:cubicBezTo>
                    <a:pt x="2055742" y="410606"/>
                    <a:pt x="2071316" y="408337"/>
                    <a:pt x="2086240" y="407771"/>
                  </a:cubicBezTo>
                  <a:close/>
                  <a:moveTo>
                    <a:pt x="1778738" y="397725"/>
                  </a:moveTo>
                  <a:cubicBezTo>
                    <a:pt x="1778738" y="396432"/>
                    <a:pt x="1780692" y="396432"/>
                    <a:pt x="1780692" y="397725"/>
                  </a:cubicBezTo>
                  <a:cubicBezTo>
                    <a:pt x="1781994" y="415827"/>
                    <a:pt x="1784597" y="433930"/>
                    <a:pt x="1784597" y="452032"/>
                  </a:cubicBezTo>
                  <a:cubicBezTo>
                    <a:pt x="1783947" y="468193"/>
                    <a:pt x="1782645" y="483710"/>
                    <a:pt x="1785249" y="499871"/>
                  </a:cubicBezTo>
                  <a:cubicBezTo>
                    <a:pt x="1796966" y="499871"/>
                    <a:pt x="1809333" y="500518"/>
                    <a:pt x="1821050" y="499225"/>
                  </a:cubicBezTo>
                  <a:cubicBezTo>
                    <a:pt x="1834718" y="497932"/>
                    <a:pt x="1847737" y="495993"/>
                    <a:pt x="1861406" y="495993"/>
                  </a:cubicBezTo>
                  <a:cubicBezTo>
                    <a:pt x="1864009" y="495993"/>
                    <a:pt x="1863359" y="499871"/>
                    <a:pt x="1861406" y="499871"/>
                  </a:cubicBezTo>
                  <a:cubicBezTo>
                    <a:pt x="1835368" y="502459"/>
                    <a:pt x="1810634" y="505044"/>
                    <a:pt x="1784597" y="505044"/>
                  </a:cubicBezTo>
                  <a:cubicBezTo>
                    <a:pt x="1782645" y="506337"/>
                    <a:pt x="1780040" y="506337"/>
                    <a:pt x="1780040" y="503751"/>
                  </a:cubicBezTo>
                  <a:cubicBezTo>
                    <a:pt x="1776787" y="486295"/>
                    <a:pt x="1778738" y="469486"/>
                    <a:pt x="1778738" y="452032"/>
                  </a:cubicBezTo>
                  <a:cubicBezTo>
                    <a:pt x="1778738" y="433930"/>
                    <a:pt x="1777437" y="415827"/>
                    <a:pt x="1778738" y="397725"/>
                  </a:cubicBezTo>
                  <a:close/>
                  <a:moveTo>
                    <a:pt x="972332" y="392688"/>
                  </a:moveTo>
                  <a:cubicBezTo>
                    <a:pt x="974240" y="390763"/>
                    <a:pt x="976785" y="393331"/>
                    <a:pt x="974876" y="395897"/>
                  </a:cubicBezTo>
                  <a:cubicBezTo>
                    <a:pt x="958333" y="415151"/>
                    <a:pt x="938605" y="431839"/>
                    <a:pt x="923969" y="452376"/>
                  </a:cubicBezTo>
                  <a:lnTo>
                    <a:pt x="923333" y="453660"/>
                  </a:lnTo>
                  <a:lnTo>
                    <a:pt x="921425" y="455585"/>
                  </a:lnTo>
                  <a:cubicBezTo>
                    <a:pt x="918878" y="458153"/>
                    <a:pt x="915061" y="454944"/>
                    <a:pt x="916334" y="451734"/>
                  </a:cubicBezTo>
                  <a:cubicBezTo>
                    <a:pt x="930969" y="428628"/>
                    <a:pt x="953878" y="412585"/>
                    <a:pt x="972332" y="392688"/>
                  </a:cubicBezTo>
                  <a:close/>
                  <a:moveTo>
                    <a:pt x="515611" y="385724"/>
                  </a:moveTo>
                  <a:cubicBezTo>
                    <a:pt x="515611" y="385094"/>
                    <a:pt x="517565" y="385094"/>
                    <a:pt x="517565" y="386353"/>
                  </a:cubicBezTo>
                  <a:cubicBezTo>
                    <a:pt x="516263" y="397063"/>
                    <a:pt x="509106" y="405882"/>
                    <a:pt x="503901" y="414699"/>
                  </a:cubicBezTo>
                  <a:cubicBezTo>
                    <a:pt x="496747" y="426037"/>
                    <a:pt x="492841" y="438006"/>
                    <a:pt x="485687" y="449345"/>
                  </a:cubicBezTo>
                  <a:cubicBezTo>
                    <a:pt x="483735" y="452494"/>
                    <a:pt x="478530" y="449345"/>
                    <a:pt x="481132" y="446195"/>
                  </a:cubicBezTo>
                  <a:cubicBezTo>
                    <a:pt x="486986" y="436117"/>
                    <a:pt x="490890" y="425409"/>
                    <a:pt x="497396" y="415329"/>
                  </a:cubicBezTo>
                  <a:cubicBezTo>
                    <a:pt x="503901" y="405882"/>
                    <a:pt x="511058" y="397063"/>
                    <a:pt x="515611" y="385724"/>
                  </a:cubicBezTo>
                  <a:close/>
                  <a:moveTo>
                    <a:pt x="317661" y="380717"/>
                  </a:moveTo>
                  <a:lnTo>
                    <a:pt x="303171" y="413017"/>
                  </a:lnTo>
                  <a:cubicBezTo>
                    <a:pt x="281392" y="437715"/>
                    <a:pt x="252462" y="455576"/>
                    <a:pt x="221602" y="458151"/>
                  </a:cubicBezTo>
                  <a:cubicBezTo>
                    <a:pt x="217745" y="458151"/>
                    <a:pt x="217745" y="453001"/>
                    <a:pt x="221602" y="452359"/>
                  </a:cubicBezTo>
                  <a:cubicBezTo>
                    <a:pt x="251176" y="449784"/>
                    <a:pt x="282035" y="431119"/>
                    <a:pt x="300035" y="407949"/>
                  </a:cubicBezTo>
                  <a:close/>
                  <a:moveTo>
                    <a:pt x="977294" y="361540"/>
                  </a:moveTo>
                  <a:cubicBezTo>
                    <a:pt x="979226" y="359583"/>
                    <a:pt x="982447" y="362845"/>
                    <a:pt x="979870" y="364804"/>
                  </a:cubicBezTo>
                  <a:cubicBezTo>
                    <a:pt x="952812" y="390254"/>
                    <a:pt x="927687" y="416358"/>
                    <a:pt x="905783" y="446375"/>
                  </a:cubicBezTo>
                  <a:cubicBezTo>
                    <a:pt x="903206" y="449639"/>
                    <a:pt x="898053" y="446375"/>
                    <a:pt x="899985" y="443113"/>
                  </a:cubicBezTo>
                  <a:cubicBezTo>
                    <a:pt x="921246" y="412442"/>
                    <a:pt x="949592" y="386338"/>
                    <a:pt x="977294" y="361540"/>
                  </a:cubicBezTo>
                  <a:close/>
                  <a:moveTo>
                    <a:pt x="746118" y="358667"/>
                  </a:moveTo>
                  <a:cubicBezTo>
                    <a:pt x="746118" y="356748"/>
                    <a:pt x="748954" y="356748"/>
                    <a:pt x="748954" y="358667"/>
                  </a:cubicBezTo>
                  <a:cubicBezTo>
                    <a:pt x="748386" y="389392"/>
                    <a:pt x="752921" y="420115"/>
                    <a:pt x="752921" y="450839"/>
                  </a:cubicBezTo>
                  <a:cubicBezTo>
                    <a:pt x="752921" y="455321"/>
                    <a:pt x="747252" y="455321"/>
                    <a:pt x="747252" y="450839"/>
                  </a:cubicBezTo>
                  <a:cubicBezTo>
                    <a:pt x="746684" y="420115"/>
                    <a:pt x="744984" y="389392"/>
                    <a:pt x="746118" y="358667"/>
                  </a:cubicBezTo>
                  <a:close/>
                  <a:moveTo>
                    <a:pt x="610542" y="349543"/>
                  </a:moveTo>
                  <a:cubicBezTo>
                    <a:pt x="610542" y="348245"/>
                    <a:pt x="612487" y="348245"/>
                    <a:pt x="612487" y="349543"/>
                  </a:cubicBezTo>
                  <a:cubicBezTo>
                    <a:pt x="613133" y="381994"/>
                    <a:pt x="615077" y="414447"/>
                    <a:pt x="618965" y="446250"/>
                  </a:cubicBezTo>
                  <a:cubicBezTo>
                    <a:pt x="619613" y="447548"/>
                    <a:pt x="619613" y="448846"/>
                    <a:pt x="618965" y="450145"/>
                  </a:cubicBezTo>
                  <a:cubicBezTo>
                    <a:pt x="613133" y="456635"/>
                    <a:pt x="606655" y="463126"/>
                    <a:pt x="600175" y="467668"/>
                  </a:cubicBezTo>
                  <a:cubicBezTo>
                    <a:pt x="592401" y="473511"/>
                    <a:pt x="584626" y="478053"/>
                    <a:pt x="578794" y="485194"/>
                  </a:cubicBezTo>
                  <a:cubicBezTo>
                    <a:pt x="577498" y="486492"/>
                    <a:pt x="574907" y="485194"/>
                    <a:pt x="576203" y="483896"/>
                  </a:cubicBezTo>
                  <a:cubicBezTo>
                    <a:pt x="581385" y="476107"/>
                    <a:pt x="588513" y="471563"/>
                    <a:pt x="595640" y="465722"/>
                  </a:cubicBezTo>
                  <a:cubicBezTo>
                    <a:pt x="602119" y="461179"/>
                    <a:pt x="607303" y="454689"/>
                    <a:pt x="613133" y="448846"/>
                  </a:cubicBezTo>
                  <a:cubicBezTo>
                    <a:pt x="613133" y="448198"/>
                    <a:pt x="613133" y="448198"/>
                    <a:pt x="613133" y="447548"/>
                  </a:cubicBezTo>
                  <a:cubicBezTo>
                    <a:pt x="609246" y="414447"/>
                    <a:pt x="609246" y="381994"/>
                    <a:pt x="610542" y="349543"/>
                  </a:cubicBezTo>
                  <a:close/>
                  <a:moveTo>
                    <a:pt x="321584" y="347329"/>
                  </a:moveTo>
                  <a:cubicBezTo>
                    <a:pt x="322230" y="345409"/>
                    <a:pt x="324814" y="346048"/>
                    <a:pt x="324814" y="347970"/>
                  </a:cubicBezTo>
                  <a:cubicBezTo>
                    <a:pt x="318998" y="385735"/>
                    <a:pt x="278294" y="427980"/>
                    <a:pt x="243404" y="442700"/>
                  </a:cubicBezTo>
                  <a:cubicBezTo>
                    <a:pt x="240172" y="443981"/>
                    <a:pt x="237588" y="438861"/>
                    <a:pt x="240818" y="438220"/>
                  </a:cubicBezTo>
                  <a:cubicBezTo>
                    <a:pt x="274416" y="423498"/>
                    <a:pt x="313831" y="383174"/>
                    <a:pt x="321584" y="347329"/>
                  </a:cubicBezTo>
                  <a:close/>
                  <a:moveTo>
                    <a:pt x="333051" y="346413"/>
                  </a:moveTo>
                  <a:lnTo>
                    <a:pt x="325028" y="369332"/>
                  </a:lnTo>
                  <a:lnTo>
                    <a:pt x="317661" y="380717"/>
                  </a:lnTo>
                  <a:close/>
                  <a:moveTo>
                    <a:pt x="521913" y="346052"/>
                  </a:moveTo>
                  <a:cubicBezTo>
                    <a:pt x="521913" y="345409"/>
                    <a:pt x="523227" y="345409"/>
                    <a:pt x="523227" y="346052"/>
                  </a:cubicBezTo>
                  <a:cubicBezTo>
                    <a:pt x="518629" y="363399"/>
                    <a:pt x="508121" y="379462"/>
                    <a:pt x="499582" y="394240"/>
                  </a:cubicBezTo>
                  <a:cubicBezTo>
                    <a:pt x="491700" y="408376"/>
                    <a:pt x="486447" y="425080"/>
                    <a:pt x="477251" y="438574"/>
                  </a:cubicBezTo>
                  <a:cubicBezTo>
                    <a:pt x="475282" y="441143"/>
                    <a:pt x="470027" y="438574"/>
                    <a:pt x="472654" y="435362"/>
                  </a:cubicBezTo>
                  <a:cubicBezTo>
                    <a:pt x="481849" y="421868"/>
                    <a:pt x="487760" y="405805"/>
                    <a:pt x="496298" y="392313"/>
                  </a:cubicBezTo>
                  <a:cubicBezTo>
                    <a:pt x="505494" y="376893"/>
                    <a:pt x="516002" y="362115"/>
                    <a:pt x="521913" y="346052"/>
                  </a:cubicBezTo>
                  <a:close/>
                  <a:moveTo>
                    <a:pt x="760576" y="335990"/>
                  </a:moveTo>
                  <a:cubicBezTo>
                    <a:pt x="760576" y="334071"/>
                    <a:pt x="763410" y="334071"/>
                    <a:pt x="763410" y="335990"/>
                  </a:cubicBezTo>
                  <a:cubicBezTo>
                    <a:pt x="764828" y="373755"/>
                    <a:pt x="769788" y="410879"/>
                    <a:pt x="769079" y="448004"/>
                  </a:cubicBezTo>
                  <a:cubicBezTo>
                    <a:pt x="769079" y="452485"/>
                    <a:pt x="761992" y="452485"/>
                    <a:pt x="761992" y="448004"/>
                  </a:cubicBezTo>
                  <a:cubicBezTo>
                    <a:pt x="761283" y="410879"/>
                    <a:pt x="759158" y="373755"/>
                    <a:pt x="760576" y="335990"/>
                  </a:cubicBezTo>
                  <a:close/>
                  <a:moveTo>
                    <a:pt x="979281" y="333169"/>
                  </a:moveTo>
                  <a:cubicBezTo>
                    <a:pt x="980551" y="331237"/>
                    <a:pt x="982456" y="334458"/>
                    <a:pt x="980551" y="335746"/>
                  </a:cubicBezTo>
                  <a:cubicBezTo>
                    <a:pt x="966582" y="346054"/>
                    <a:pt x="953883" y="362160"/>
                    <a:pt x="941820" y="375045"/>
                  </a:cubicBezTo>
                  <a:cubicBezTo>
                    <a:pt x="930390" y="387285"/>
                    <a:pt x="921501" y="401459"/>
                    <a:pt x="910072" y="413054"/>
                  </a:cubicBezTo>
                  <a:cubicBezTo>
                    <a:pt x="906897" y="415631"/>
                    <a:pt x="903722" y="411765"/>
                    <a:pt x="905627" y="409189"/>
                  </a:cubicBezTo>
                  <a:cubicBezTo>
                    <a:pt x="918960" y="393083"/>
                    <a:pt x="931660" y="378266"/>
                    <a:pt x="946264" y="363449"/>
                  </a:cubicBezTo>
                  <a:cubicBezTo>
                    <a:pt x="957058" y="353785"/>
                    <a:pt x="967218" y="340256"/>
                    <a:pt x="979281" y="333169"/>
                  </a:cubicBezTo>
                  <a:close/>
                  <a:moveTo>
                    <a:pt x="1095464" y="331878"/>
                  </a:moveTo>
                  <a:cubicBezTo>
                    <a:pt x="1098755" y="331878"/>
                    <a:pt x="1102044" y="331237"/>
                    <a:pt x="1105335" y="331878"/>
                  </a:cubicBezTo>
                  <a:cubicBezTo>
                    <a:pt x="1106651" y="331878"/>
                    <a:pt x="1106651" y="332519"/>
                    <a:pt x="1106651" y="333160"/>
                  </a:cubicBezTo>
                  <a:cubicBezTo>
                    <a:pt x="1108626" y="331878"/>
                    <a:pt x="1111258" y="331878"/>
                    <a:pt x="1111915" y="334442"/>
                  </a:cubicBezTo>
                  <a:cubicBezTo>
                    <a:pt x="1115863" y="349830"/>
                    <a:pt x="1116522" y="366501"/>
                    <a:pt x="1118495" y="381889"/>
                  </a:cubicBezTo>
                  <a:cubicBezTo>
                    <a:pt x="1118495" y="384453"/>
                    <a:pt x="1115206" y="384453"/>
                    <a:pt x="1115206" y="383171"/>
                  </a:cubicBezTo>
                  <a:cubicBezTo>
                    <a:pt x="1111915" y="367142"/>
                    <a:pt x="1110599" y="351112"/>
                    <a:pt x="1105994" y="335724"/>
                  </a:cubicBezTo>
                  <a:cubicBezTo>
                    <a:pt x="1105994" y="336365"/>
                    <a:pt x="1105994" y="336365"/>
                    <a:pt x="1105335" y="336365"/>
                  </a:cubicBezTo>
                  <a:cubicBezTo>
                    <a:pt x="1102044" y="337649"/>
                    <a:pt x="1098096" y="336365"/>
                    <a:pt x="1094148" y="336365"/>
                  </a:cubicBezTo>
                  <a:cubicBezTo>
                    <a:pt x="1090859" y="336365"/>
                    <a:pt x="1086909" y="337008"/>
                    <a:pt x="1083620" y="337008"/>
                  </a:cubicBezTo>
                  <a:cubicBezTo>
                    <a:pt x="1082961" y="337008"/>
                    <a:pt x="1082304" y="335724"/>
                    <a:pt x="1082961" y="335083"/>
                  </a:cubicBezTo>
                  <a:cubicBezTo>
                    <a:pt x="1086909" y="333801"/>
                    <a:pt x="1091516" y="333160"/>
                    <a:pt x="1095464" y="331878"/>
                  </a:cubicBezTo>
                  <a:close/>
                  <a:moveTo>
                    <a:pt x="2148080" y="330808"/>
                  </a:moveTo>
                  <a:cubicBezTo>
                    <a:pt x="2138458" y="338510"/>
                    <a:pt x="2130119" y="346854"/>
                    <a:pt x="2119857" y="353914"/>
                  </a:cubicBezTo>
                  <a:cubicBezTo>
                    <a:pt x="2119214" y="357123"/>
                    <a:pt x="2117291" y="360331"/>
                    <a:pt x="2114084" y="362258"/>
                  </a:cubicBezTo>
                  <a:cubicBezTo>
                    <a:pt x="2117291" y="394347"/>
                    <a:pt x="2119857" y="425794"/>
                    <a:pt x="2119214" y="457885"/>
                  </a:cubicBezTo>
                  <a:cubicBezTo>
                    <a:pt x="2120498" y="459169"/>
                    <a:pt x="2120498" y="459812"/>
                    <a:pt x="2121139" y="461096"/>
                  </a:cubicBezTo>
                  <a:cubicBezTo>
                    <a:pt x="2129478" y="451468"/>
                    <a:pt x="2137817" y="441840"/>
                    <a:pt x="2146155" y="432214"/>
                  </a:cubicBezTo>
                  <a:cubicBezTo>
                    <a:pt x="2144232" y="412317"/>
                    <a:pt x="2146155" y="392422"/>
                    <a:pt x="2145514" y="371884"/>
                  </a:cubicBezTo>
                  <a:cubicBezTo>
                    <a:pt x="2144873" y="358406"/>
                    <a:pt x="2144232" y="344286"/>
                    <a:pt x="2148080" y="330808"/>
                  </a:cubicBezTo>
                  <a:close/>
                  <a:moveTo>
                    <a:pt x="1965909" y="328884"/>
                  </a:moveTo>
                  <a:cubicBezTo>
                    <a:pt x="1965909" y="329525"/>
                    <a:pt x="1965268" y="329525"/>
                    <a:pt x="1965268" y="330167"/>
                  </a:cubicBezTo>
                  <a:cubicBezTo>
                    <a:pt x="1954364" y="337228"/>
                    <a:pt x="1944100" y="344286"/>
                    <a:pt x="1933195" y="350062"/>
                  </a:cubicBezTo>
                  <a:cubicBezTo>
                    <a:pt x="1951157" y="348138"/>
                    <a:pt x="1971041" y="349421"/>
                    <a:pt x="1989002" y="349421"/>
                  </a:cubicBezTo>
                  <a:cubicBezTo>
                    <a:pt x="2030055" y="349421"/>
                    <a:pt x="2070466" y="345570"/>
                    <a:pt x="2110876" y="344286"/>
                  </a:cubicBezTo>
                  <a:cubicBezTo>
                    <a:pt x="2112801" y="344286"/>
                    <a:pt x="2114084" y="344286"/>
                    <a:pt x="2114725" y="344929"/>
                  </a:cubicBezTo>
                  <a:cubicBezTo>
                    <a:pt x="2120498" y="339153"/>
                    <a:pt x="2125630" y="334017"/>
                    <a:pt x="2131403" y="329525"/>
                  </a:cubicBezTo>
                  <a:cubicBezTo>
                    <a:pt x="2076880" y="334660"/>
                    <a:pt x="2019791" y="332092"/>
                    <a:pt x="1965909" y="328884"/>
                  </a:cubicBezTo>
                  <a:close/>
                  <a:moveTo>
                    <a:pt x="339897" y="326855"/>
                  </a:moveTo>
                  <a:cubicBezTo>
                    <a:pt x="340540" y="325568"/>
                    <a:pt x="341825" y="325568"/>
                    <a:pt x="341825" y="326855"/>
                  </a:cubicBezTo>
                  <a:lnTo>
                    <a:pt x="333051" y="346413"/>
                  </a:lnTo>
                  <a:close/>
                  <a:moveTo>
                    <a:pt x="209019" y="320418"/>
                  </a:moveTo>
                  <a:lnTo>
                    <a:pt x="195718" y="323788"/>
                  </a:lnTo>
                  <a:cubicBezTo>
                    <a:pt x="195068" y="323788"/>
                    <a:pt x="195068" y="321809"/>
                    <a:pt x="195718" y="321809"/>
                  </a:cubicBezTo>
                  <a:close/>
                  <a:moveTo>
                    <a:pt x="1116950" y="319899"/>
                  </a:moveTo>
                  <a:cubicBezTo>
                    <a:pt x="1117579" y="319899"/>
                    <a:pt x="1118209" y="320550"/>
                    <a:pt x="1118839" y="320550"/>
                  </a:cubicBezTo>
                  <a:cubicBezTo>
                    <a:pt x="1119470" y="320550"/>
                    <a:pt x="1121359" y="320550"/>
                    <a:pt x="1121359" y="322504"/>
                  </a:cubicBezTo>
                  <a:cubicBezTo>
                    <a:pt x="1126398" y="352459"/>
                    <a:pt x="1132697" y="383064"/>
                    <a:pt x="1130808" y="413670"/>
                  </a:cubicBezTo>
                  <a:cubicBezTo>
                    <a:pt x="1130808" y="415624"/>
                    <a:pt x="1127658" y="415624"/>
                    <a:pt x="1127028" y="413670"/>
                  </a:cubicBezTo>
                  <a:cubicBezTo>
                    <a:pt x="1125769" y="383715"/>
                    <a:pt x="1121359" y="355062"/>
                    <a:pt x="1116320" y="325759"/>
                  </a:cubicBezTo>
                  <a:cubicBezTo>
                    <a:pt x="1101832" y="327062"/>
                    <a:pt x="1087343" y="327062"/>
                    <a:pt x="1073485" y="326411"/>
                  </a:cubicBezTo>
                  <a:cubicBezTo>
                    <a:pt x="1070966" y="325759"/>
                    <a:pt x="1071596" y="323154"/>
                    <a:pt x="1073485" y="323154"/>
                  </a:cubicBezTo>
                  <a:cubicBezTo>
                    <a:pt x="1087974" y="321852"/>
                    <a:pt x="1102462" y="320550"/>
                    <a:pt x="1116950" y="319899"/>
                  </a:cubicBezTo>
                  <a:close/>
                  <a:moveTo>
                    <a:pt x="211124" y="319884"/>
                  </a:moveTo>
                  <a:lnTo>
                    <a:pt x="210681" y="320243"/>
                  </a:lnTo>
                  <a:lnTo>
                    <a:pt x="209019" y="320418"/>
                  </a:lnTo>
                  <a:close/>
                  <a:moveTo>
                    <a:pt x="1788125" y="312681"/>
                  </a:moveTo>
                  <a:cubicBezTo>
                    <a:pt x="1788125" y="311394"/>
                    <a:pt x="1790055" y="311394"/>
                    <a:pt x="1790698" y="312681"/>
                  </a:cubicBezTo>
                  <a:cubicBezTo>
                    <a:pt x="1793271" y="346827"/>
                    <a:pt x="1793914" y="380326"/>
                    <a:pt x="1796487" y="413827"/>
                  </a:cubicBezTo>
                  <a:cubicBezTo>
                    <a:pt x="1797775" y="437663"/>
                    <a:pt x="1795202" y="460856"/>
                    <a:pt x="1797775" y="484049"/>
                  </a:cubicBezTo>
                  <a:cubicBezTo>
                    <a:pt x="1797775" y="484694"/>
                    <a:pt x="1797775" y="484694"/>
                    <a:pt x="1797775" y="485337"/>
                  </a:cubicBezTo>
                  <a:cubicBezTo>
                    <a:pt x="1809997" y="488558"/>
                    <a:pt x="1823507" y="485981"/>
                    <a:pt x="1836374" y="485981"/>
                  </a:cubicBezTo>
                  <a:cubicBezTo>
                    <a:pt x="1849241" y="485981"/>
                    <a:pt x="1862750" y="486626"/>
                    <a:pt x="1875616" y="488558"/>
                  </a:cubicBezTo>
                  <a:cubicBezTo>
                    <a:pt x="1878189" y="488558"/>
                    <a:pt x="1878189" y="491779"/>
                    <a:pt x="1875616" y="491779"/>
                  </a:cubicBezTo>
                  <a:cubicBezTo>
                    <a:pt x="1858890" y="492424"/>
                    <a:pt x="1841520" y="491779"/>
                    <a:pt x="1824151" y="492424"/>
                  </a:cubicBezTo>
                  <a:cubicBezTo>
                    <a:pt x="1814500" y="493068"/>
                    <a:pt x="1804208" y="495000"/>
                    <a:pt x="1794559" y="491136"/>
                  </a:cubicBezTo>
                  <a:cubicBezTo>
                    <a:pt x="1792629" y="490492"/>
                    <a:pt x="1791984" y="487915"/>
                    <a:pt x="1792629" y="486626"/>
                  </a:cubicBezTo>
                  <a:cubicBezTo>
                    <a:pt x="1791984" y="485981"/>
                    <a:pt x="1791341" y="484694"/>
                    <a:pt x="1791341" y="484049"/>
                  </a:cubicBezTo>
                  <a:cubicBezTo>
                    <a:pt x="1788768" y="458924"/>
                    <a:pt x="1790698" y="431865"/>
                    <a:pt x="1790055" y="406741"/>
                  </a:cubicBezTo>
                  <a:cubicBezTo>
                    <a:pt x="1788125" y="375173"/>
                    <a:pt x="1788768" y="343606"/>
                    <a:pt x="1788125" y="312681"/>
                  </a:cubicBezTo>
                  <a:close/>
                  <a:moveTo>
                    <a:pt x="979199" y="312676"/>
                  </a:moveTo>
                  <a:cubicBezTo>
                    <a:pt x="980497" y="311394"/>
                    <a:pt x="982443" y="313958"/>
                    <a:pt x="981145" y="315238"/>
                  </a:cubicBezTo>
                  <a:cubicBezTo>
                    <a:pt x="957147" y="335747"/>
                    <a:pt x="934447" y="356896"/>
                    <a:pt x="913043" y="381248"/>
                  </a:cubicBezTo>
                  <a:cubicBezTo>
                    <a:pt x="911098" y="384453"/>
                    <a:pt x="906558" y="379967"/>
                    <a:pt x="909152" y="377403"/>
                  </a:cubicBezTo>
                  <a:cubicBezTo>
                    <a:pt x="929906" y="353050"/>
                    <a:pt x="954553" y="332542"/>
                    <a:pt x="979199" y="312676"/>
                  </a:cubicBezTo>
                  <a:close/>
                  <a:moveTo>
                    <a:pt x="1023792" y="310705"/>
                  </a:moveTo>
                  <a:cubicBezTo>
                    <a:pt x="1023792" y="339594"/>
                    <a:pt x="1013502" y="365272"/>
                    <a:pt x="1011574" y="393520"/>
                  </a:cubicBezTo>
                  <a:cubicBezTo>
                    <a:pt x="1009643" y="416631"/>
                    <a:pt x="1009001" y="438458"/>
                    <a:pt x="1005142" y="460287"/>
                  </a:cubicBezTo>
                  <a:cubicBezTo>
                    <a:pt x="1010288" y="453866"/>
                    <a:pt x="1016718" y="447446"/>
                    <a:pt x="1023150" y="442309"/>
                  </a:cubicBezTo>
                  <a:cubicBezTo>
                    <a:pt x="1023792" y="441668"/>
                    <a:pt x="1023792" y="441668"/>
                    <a:pt x="1025078" y="441026"/>
                  </a:cubicBezTo>
                  <a:cubicBezTo>
                    <a:pt x="1026365" y="398013"/>
                    <a:pt x="1033440" y="356285"/>
                    <a:pt x="1041800" y="313915"/>
                  </a:cubicBezTo>
                  <a:cubicBezTo>
                    <a:pt x="1035368" y="313915"/>
                    <a:pt x="1028937" y="313272"/>
                    <a:pt x="1023792" y="310705"/>
                  </a:cubicBezTo>
                  <a:close/>
                  <a:moveTo>
                    <a:pt x="519973" y="309842"/>
                  </a:moveTo>
                  <a:cubicBezTo>
                    <a:pt x="520625" y="308560"/>
                    <a:pt x="523232" y="309842"/>
                    <a:pt x="521929" y="311122"/>
                  </a:cubicBezTo>
                  <a:cubicBezTo>
                    <a:pt x="506940" y="340595"/>
                    <a:pt x="490651" y="370066"/>
                    <a:pt x="474359" y="398257"/>
                  </a:cubicBezTo>
                  <a:cubicBezTo>
                    <a:pt x="472404" y="401461"/>
                    <a:pt x="467191" y="398898"/>
                    <a:pt x="468495" y="395054"/>
                  </a:cubicBezTo>
                  <a:cubicBezTo>
                    <a:pt x="484785" y="366222"/>
                    <a:pt x="503684" y="338672"/>
                    <a:pt x="519973" y="309842"/>
                  </a:cubicBezTo>
                  <a:close/>
                  <a:moveTo>
                    <a:pt x="2162795" y="296315"/>
                  </a:moveTo>
                  <a:cubicBezTo>
                    <a:pt x="2167318" y="296995"/>
                    <a:pt x="2165381" y="303118"/>
                    <a:pt x="2161504" y="303118"/>
                  </a:cubicBezTo>
                  <a:cubicBezTo>
                    <a:pt x="2134367" y="297675"/>
                    <a:pt x="2107876" y="307880"/>
                    <a:pt x="2080739" y="303798"/>
                  </a:cubicBezTo>
                  <a:cubicBezTo>
                    <a:pt x="2080092" y="303798"/>
                    <a:pt x="2080092" y="302437"/>
                    <a:pt x="2081385" y="302437"/>
                  </a:cubicBezTo>
                  <a:cubicBezTo>
                    <a:pt x="2109169" y="304478"/>
                    <a:pt x="2135013" y="291552"/>
                    <a:pt x="2162795" y="296315"/>
                  </a:cubicBezTo>
                  <a:close/>
                  <a:moveTo>
                    <a:pt x="981499" y="287815"/>
                  </a:moveTo>
                  <a:cubicBezTo>
                    <a:pt x="982765" y="285883"/>
                    <a:pt x="985295" y="288460"/>
                    <a:pt x="983397" y="289749"/>
                  </a:cubicBezTo>
                  <a:cubicBezTo>
                    <a:pt x="969482" y="303921"/>
                    <a:pt x="954301" y="316161"/>
                    <a:pt x="939120" y="329046"/>
                  </a:cubicBezTo>
                  <a:cubicBezTo>
                    <a:pt x="930897" y="336133"/>
                    <a:pt x="919512" y="343863"/>
                    <a:pt x="915084" y="353526"/>
                  </a:cubicBezTo>
                  <a:cubicBezTo>
                    <a:pt x="913186" y="356103"/>
                    <a:pt x="909391" y="354171"/>
                    <a:pt x="910024" y="350950"/>
                  </a:cubicBezTo>
                  <a:cubicBezTo>
                    <a:pt x="911922" y="341931"/>
                    <a:pt x="924573" y="334844"/>
                    <a:pt x="932163" y="329046"/>
                  </a:cubicBezTo>
                  <a:cubicBezTo>
                    <a:pt x="948608" y="314872"/>
                    <a:pt x="965686" y="301989"/>
                    <a:pt x="981499" y="287815"/>
                  </a:cubicBezTo>
                  <a:close/>
                  <a:moveTo>
                    <a:pt x="769551" y="287797"/>
                  </a:moveTo>
                  <a:cubicBezTo>
                    <a:pt x="770181" y="285883"/>
                    <a:pt x="772700" y="285883"/>
                    <a:pt x="772700" y="287797"/>
                  </a:cubicBezTo>
                  <a:cubicBezTo>
                    <a:pt x="773331" y="314608"/>
                    <a:pt x="776480" y="340779"/>
                    <a:pt x="776480" y="367588"/>
                  </a:cubicBezTo>
                  <a:cubicBezTo>
                    <a:pt x="777111" y="394399"/>
                    <a:pt x="778370" y="421847"/>
                    <a:pt x="778370" y="448657"/>
                  </a:cubicBezTo>
                  <a:cubicBezTo>
                    <a:pt x="778370" y="452487"/>
                    <a:pt x="772700" y="452487"/>
                    <a:pt x="772700" y="448657"/>
                  </a:cubicBezTo>
                  <a:cubicBezTo>
                    <a:pt x="772070" y="395036"/>
                    <a:pt x="767661" y="341417"/>
                    <a:pt x="769551" y="287797"/>
                  </a:cubicBezTo>
                  <a:close/>
                  <a:moveTo>
                    <a:pt x="517249" y="281492"/>
                  </a:moveTo>
                  <a:cubicBezTo>
                    <a:pt x="517883" y="280214"/>
                    <a:pt x="520416" y="281492"/>
                    <a:pt x="519782" y="283410"/>
                  </a:cubicBezTo>
                  <a:cubicBezTo>
                    <a:pt x="507110" y="310265"/>
                    <a:pt x="484933" y="332005"/>
                    <a:pt x="474161" y="360776"/>
                  </a:cubicBezTo>
                  <a:cubicBezTo>
                    <a:pt x="472895" y="364613"/>
                    <a:pt x="467191" y="362695"/>
                    <a:pt x="468459" y="359497"/>
                  </a:cubicBezTo>
                  <a:cubicBezTo>
                    <a:pt x="479864" y="330725"/>
                    <a:pt x="503309" y="308987"/>
                    <a:pt x="517249" y="281492"/>
                  </a:cubicBezTo>
                  <a:close/>
                  <a:moveTo>
                    <a:pt x="1068591" y="275879"/>
                  </a:moveTo>
                  <a:cubicBezTo>
                    <a:pt x="1085522" y="275211"/>
                    <a:pt x="1103105" y="274545"/>
                    <a:pt x="1120036" y="275879"/>
                  </a:cubicBezTo>
                  <a:cubicBezTo>
                    <a:pt x="1121337" y="275879"/>
                    <a:pt x="1120686" y="277212"/>
                    <a:pt x="1120036" y="277212"/>
                  </a:cubicBezTo>
                  <a:cubicBezTo>
                    <a:pt x="1105058" y="278546"/>
                    <a:pt x="1090081" y="280548"/>
                    <a:pt x="1074451" y="281214"/>
                  </a:cubicBezTo>
                  <a:cubicBezTo>
                    <a:pt x="1060126" y="281882"/>
                    <a:pt x="1044496" y="280548"/>
                    <a:pt x="1029519" y="284549"/>
                  </a:cubicBezTo>
                  <a:cubicBezTo>
                    <a:pt x="1026914" y="285215"/>
                    <a:pt x="1025612" y="280548"/>
                    <a:pt x="1028867" y="279214"/>
                  </a:cubicBezTo>
                  <a:cubicBezTo>
                    <a:pt x="1041241" y="274545"/>
                    <a:pt x="1055567" y="276545"/>
                    <a:pt x="1068591" y="275879"/>
                  </a:cubicBezTo>
                  <a:close/>
                  <a:moveTo>
                    <a:pt x="221334" y="273110"/>
                  </a:moveTo>
                  <a:cubicBezTo>
                    <a:pt x="222554" y="272863"/>
                    <a:pt x="224018" y="273357"/>
                    <a:pt x="224342" y="275005"/>
                  </a:cubicBezTo>
                  <a:cubicBezTo>
                    <a:pt x="228246" y="288849"/>
                    <a:pt x="234103" y="303352"/>
                    <a:pt x="224342" y="316536"/>
                  </a:cubicBezTo>
                  <a:lnTo>
                    <a:pt x="211124" y="319884"/>
                  </a:lnTo>
                  <a:lnTo>
                    <a:pt x="221741" y="311262"/>
                  </a:lnTo>
                  <a:cubicBezTo>
                    <a:pt x="228246" y="298738"/>
                    <a:pt x="223043" y="288190"/>
                    <a:pt x="219789" y="275664"/>
                  </a:cubicBezTo>
                  <a:cubicBezTo>
                    <a:pt x="219139" y="274346"/>
                    <a:pt x="220115" y="273357"/>
                    <a:pt x="221334" y="273110"/>
                  </a:cubicBezTo>
                  <a:close/>
                  <a:moveTo>
                    <a:pt x="984309" y="269506"/>
                  </a:moveTo>
                  <a:cubicBezTo>
                    <a:pt x="986218" y="268875"/>
                    <a:pt x="988125" y="272025"/>
                    <a:pt x="986218" y="273284"/>
                  </a:cubicBezTo>
                  <a:cubicBezTo>
                    <a:pt x="965236" y="288403"/>
                    <a:pt x="946798" y="306041"/>
                    <a:pt x="926453" y="322418"/>
                  </a:cubicBezTo>
                  <a:cubicBezTo>
                    <a:pt x="924544" y="324937"/>
                    <a:pt x="920730" y="321157"/>
                    <a:pt x="923273" y="319268"/>
                  </a:cubicBezTo>
                  <a:cubicBezTo>
                    <a:pt x="942346" y="301002"/>
                    <a:pt x="962693" y="284623"/>
                    <a:pt x="984309" y="269506"/>
                  </a:cubicBezTo>
                  <a:close/>
                  <a:moveTo>
                    <a:pt x="230559" y="264900"/>
                  </a:moveTo>
                  <a:cubicBezTo>
                    <a:pt x="232022" y="264497"/>
                    <a:pt x="233647" y="265142"/>
                    <a:pt x="233972" y="267077"/>
                  </a:cubicBezTo>
                  <a:cubicBezTo>
                    <a:pt x="238524" y="287081"/>
                    <a:pt x="248277" y="310956"/>
                    <a:pt x="230072" y="327734"/>
                  </a:cubicBezTo>
                  <a:cubicBezTo>
                    <a:pt x="213818" y="341929"/>
                    <a:pt x="194314" y="341929"/>
                    <a:pt x="179360" y="326443"/>
                  </a:cubicBezTo>
                  <a:cubicBezTo>
                    <a:pt x="178060" y="325154"/>
                    <a:pt x="180010" y="323863"/>
                    <a:pt x="181310" y="324507"/>
                  </a:cubicBezTo>
                  <a:cubicBezTo>
                    <a:pt x="197564" y="338704"/>
                    <a:pt x="229422" y="336767"/>
                    <a:pt x="234622" y="310956"/>
                  </a:cubicBezTo>
                  <a:cubicBezTo>
                    <a:pt x="237874" y="296115"/>
                    <a:pt x="232022" y="282564"/>
                    <a:pt x="228121" y="269013"/>
                  </a:cubicBezTo>
                  <a:cubicBezTo>
                    <a:pt x="227796" y="266755"/>
                    <a:pt x="229096" y="265303"/>
                    <a:pt x="230559" y="264900"/>
                  </a:cubicBezTo>
                  <a:close/>
                  <a:moveTo>
                    <a:pt x="1109704" y="263206"/>
                  </a:moveTo>
                  <a:cubicBezTo>
                    <a:pt x="1112854" y="263206"/>
                    <a:pt x="1112854" y="269583"/>
                    <a:pt x="1109074" y="269583"/>
                  </a:cubicBezTo>
                  <a:cubicBezTo>
                    <a:pt x="1090807" y="269583"/>
                    <a:pt x="1072539" y="268875"/>
                    <a:pt x="1054272" y="271000"/>
                  </a:cubicBezTo>
                  <a:cubicBezTo>
                    <a:pt x="1051753" y="271000"/>
                    <a:pt x="1051123" y="266749"/>
                    <a:pt x="1053642" y="266749"/>
                  </a:cubicBezTo>
                  <a:cubicBezTo>
                    <a:pt x="1072539" y="263206"/>
                    <a:pt x="1090807" y="263206"/>
                    <a:pt x="1109704" y="263206"/>
                  </a:cubicBezTo>
                  <a:close/>
                  <a:moveTo>
                    <a:pt x="977837" y="259426"/>
                  </a:moveTo>
                  <a:cubicBezTo>
                    <a:pt x="979808" y="257537"/>
                    <a:pt x="982435" y="260056"/>
                    <a:pt x="980465" y="261946"/>
                  </a:cubicBezTo>
                  <a:cubicBezTo>
                    <a:pt x="966671" y="275175"/>
                    <a:pt x="950908" y="287142"/>
                    <a:pt x="935802" y="299741"/>
                  </a:cubicBezTo>
                  <a:cubicBezTo>
                    <a:pt x="933176" y="302261"/>
                    <a:pt x="929235" y="298480"/>
                    <a:pt x="931861" y="295961"/>
                  </a:cubicBezTo>
                  <a:cubicBezTo>
                    <a:pt x="946967" y="283364"/>
                    <a:pt x="963388" y="272656"/>
                    <a:pt x="977837" y="259426"/>
                  </a:cubicBezTo>
                  <a:close/>
                  <a:moveTo>
                    <a:pt x="514388" y="255996"/>
                  </a:moveTo>
                  <a:cubicBezTo>
                    <a:pt x="515026" y="254701"/>
                    <a:pt x="517577" y="255996"/>
                    <a:pt x="516938" y="257291"/>
                  </a:cubicBezTo>
                  <a:cubicBezTo>
                    <a:pt x="510562" y="270882"/>
                    <a:pt x="502269" y="283182"/>
                    <a:pt x="494616" y="295481"/>
                  </a:cubicBezTo>
                  <a:cubicBezTo>
                    <a:pt x="486963" y="307778"/>
                    <a:pt x="480585" y="320723"/>
                    <a:pt x="473570" y="333669"/>
                  </a:cubicBezTo>
                  <a:cubicBezTo>
                    <a:pt x="471655" y="336258"/>
                    <a:pt x="467191" y="333669"/>
                    <a:pt x="468466" y="330434"/>
                  </a:cubicBezTo>
                  <a:cubicBezTo>
                    <a:pt x="481223" y="303894"/>
                    <a:pt x="500357" y="281887"/>
                    <a:pt x="514388" y="255996"/>
                  </a:cubicBezTo>
                  <a:close/>
                  <a:moveTo>
                    <a:pt x="129933" y="249248"/>
                  </a:moveTo>
                  <a:cubicBezTo>
                    <a:pt x="124150" y="256321"/>
                    <a:pt x="117080" y="261463"/>
                    <a:pt x="110654" y="266608"/>
                  </a:cubicBezTo>
                  <a:cubicBezTo>
                    <a:pt x="110654" y="266608"/>
                    <a:pt x="110654" y="266608"/>
                    <a:pt x="110654" y="267251"/>
                  </a:cubicBezTo>
                  <a:cubicBezTo>
                    <a:pt x="116439" y="291040"/>
                    <a:pt x="130576" y="321902"/>
                    <a:pt x="145357" y="341833"/>
                  </a:cubicBezTo>
                  <a:cubicBezTo>
                    <a:pt x="167207" y="372052"/>
                    <a:pt x="196125" y="370766"/>
                    <a:pt x="216689" y="355335"/>
                  </a:cubicBezTo>
                  <a:cubicBezTo>
                    <a:pt x="198053" y="359835"/>
                    <a:pt x="179417" y="352762"/>
                    <a:pt x="162708" y="336046"/>
                  </a:cubicBezTo>
                  <a:cubicBezTo>
                    <a:pt x="140216" y="314829"/>
                    <a:pt x="130576" y="280753"/>
                    <a:pt x="129933" y="249248"/>
                  </a:cubicBezTo>
                  <a:close/>
                  <a:moveTo>
                    <a:pt x="119652" y="247320"/>
                  </a:moveTo>
                  <a:cubicBezTo>
                    <a:pt x="101658" y="247320"/>
                    <a:pt x="83665" y="247963"/>
                    <a:pt x="65670" y="249248"/>
                  </a:cubicBezTo>
                  <a:cubicBezTo>
                    <a:pt x="54745" y="249248"/>
                    <a:pt x="41893" y="252462"/>
                    <a:pt x="30969" y="249891"/>
                  </a:cubicBezTo>
                  <a:cubicBezTo>
                    <a:pt x="30969" y="250534"/>
                    <a:pt x="30969" y="251177"/>
                    <a:pt x="30326" y="251820"/>
                  </a:cubicBezTo>
                  <a:cubicBezTo>
                    <a:pt x="26471" y="256964"/>
                    <a:pt x="21971" y="260178"/>
                    <a:pt x="17473" y="264679"/>
                  </a:cubicBezTo>
                  <a:cubicBezTo>
                    <a:pt x="15545" y="266608"/>
                    <a:pt x="13618" y="269179"/>
                    <a:pt x="11047" y="271107"/>
                  </a:cubicBezTo>
                  <a:cubicBezTo>
                    <a:pt x="12332" y="271107"/>
                    <a:pt x="12975" y="271752"/>
                    <a:pt x="12975" y="271752"/>
                  </a:cubicBezTo>
                  <a:cubicBezTo>
                    <a:pt x="42536" y="265322"/>
                    <a:pt x="72096" y="262106"/>
                    <a:pt x="102301" y="261463"/>
                  </a:cubicBezTo>
                  <a:cubicBezTo>
                    <a:pt x="104228" y="260821"/>
                    <a:pt x="105513" y="261463"/>
                    <a:pt x="106156" y="261463"/>
                  </a:cubicBezTo>
                  <a:cubicBezTo>
                    <a:pt x="109370" y="258249"/>
                    <a:pt x="112582" y="255678"/>
                    <a:pt x="115154" y="252462"/>
                  </a:cubicBezTo>
                  <a:lnTo>
                    <a:pt x="115672" y="251871"/>
                  </a:lnTo>
                  <a:close/>
                  <a:moveTo>
                    <a:pt x="1125728" y="246199"/>
                  </a:moveTo>
                  <a:cubicBezTo>
                    <a:pt x="1127015" y="246199"/>
                    <a:pt x="1127015" y="249032"/>
                    <a:pt x="1125728" y="249032"/>
                  </a:cubicBezTo>
                  <a:cubicBezTo>
                    <a:pt x="1097423" y="253993"/>
                    <a:pt x="1069759" y="252577"/>
                    <a:pt x="1042096" y="256119"/>
                  </a:cubicBezTo>
                  <a:cubicBezTo>
                    <a:pt x="1038236" y="256828"/>
                    <a:pt x="1036950" y="251159"/>
                    <a:pt x="1040166" y="250450"/>
                  </a:cubicBezTo>
                  <a:cubicBezTo>
                    <a:pt x="1053033" y="248323"/>
                    <a:pt x="1066543" y="249741"/>
                    <a:pt x="1079410" y="249032"/>
                  </a:cubicBezTo>
                  <a:cubicBezTo>
                    <a:pt x="1094848" y="248323"/>
                    <a:pt x="1110288" y="247616"/>
                    <a:pt x="1125728" y="246199"/>
                  </a:cubicBezTo>
                  <a:close/>
                  <a:moveTo>
                    <a:pt x="972958" y="241810"/>
                  </a:moveTo>
                  <a:cubicBezTo>
                    <a:pt x="974871" y="240529"/>
                    <a:pt x="976785" y="243090"/>
                    <a:pt x="975508" y="244370"/>
                  </a:cubicBezTo>
                  <a:cubicBezTo>
                    <a:pt x="961477" y="256532"/>
                    <a:pt x="947446" y="268692"/>
                    <a:pt x="931501" y="277653"/>
                  </a:cubicBezTo>
                  <a:cubicBezTo>
                    <a:pt x="928951" y="279573"/>
                    <a:pt x="926399" y="275093"/>
                    <a:pt x="928951" y="273173"/>
                  </a:cubicBezTo>
                  <a:cubicBezTo>
                    <a:pt x="944894" y="264853"/>
                    <a:pt x="958925" y="253330"/>
                    <a:pt x="972958" y="241810"/>
                  </a:cubicBezTo>
                  <a:close/>
                  <a:moveTo>
                    <a:pt x="1131415" y="232025"/>
                  </a:moveTo>
                  <a:cubicBezTo>
                    <a:pt x="1132053" y="232025"/>
                    <a:pt x="1132690" y="233796"/>
                    <a:pt x="1131415" y="234387"/>
                  </a:cubicBezTo>
                  <a:cubicBezTo>
                    <a:pt x="1114843" y="236158"/>
                    <a:pt x="1098909" y="237929"/>
                    <a:pt x="1082976" y="239703"/>
                  </a:cubicBezTo>
                  <a:cubicBezTo>
                    <a:pt x="1066404" y="241474"/>
                    <a:pt x="1045369" y="239703"/>
                    <a:pt x="1029437" y="244427"/>
                  </a:cubicBezTo>
                  <a:cubicBezTo>
                    <a:pt x="1026249" y="245607"/>
                    <a:pt x="1025612" y="240292"/>
                    <a:pt x="1028162" y="239703"/>
                  </a:cubicBezTo>
                  <a:cubicBezTo>
                    <a:pt x="1042821" y="235567"/>
                    <a:pt x="1061304" y="236749"/>
                    <a:pt x="1075964" y="236158"/>
                  </a:cubicBezTo>
                  <a:cubicBezTo>
                    <a:pt x="1094448" y="234387"/>
                    <a:pt x="1112931" y="233205"/>
                    <a:pt x="1131415" y="232025"/>
                  </a:cubicBezTo>
                  <a:close/>
                  <a:moveTo>
                    <a:pt x="965171" y="227587"/>
                  </a:moveTo>
                  <a:cubicBezTo>
                    <a:pt x="967045" y="226355"/>
                    <a:pt x="968294" y="228819"/>
                    <a:pt x="967045" y="230053"/>
                  </a:cubicBezTo>
                  <a:cubicBezTo>
                    <a:pt x="955802" y="236831"/>
                    <a:pt x="947683" y="247307"/>
                    <a:pt x="936440" y="253469"/>
                  </a:cubicBezTo>
                  <a:cubicBezTo>
                    <a:pt x="934566" y="254085"/>
                    <a:pt x="932068" y="251620"/>
                    <a:pt x="933942" y="249771"/>
                  </a:cubicBezTo>
                  <a:cubicBezTo>
                    <a:pt x="938939" y="245457"/>
                    <a:pt x="944560" y="241761"/>
                    <a:pt x="950181" y="237447"/>
                  </a:cubicBezTo>
                  <a:cubicBezTo>
                    <a:pt x="955178" y="233749"/>
                    <a:pt x="959550" y="230053"/>
                    <a:pt x="965171" y="227587"/>
                  </a:cubicBezTo>
                  <a:close/>
                  <a:moveTo>
                    <a:pt x="101749" y="226355"/>
                  </a:moveTo>
                  <a:cubicBezTo>
                    <a:pt x="103708" y="226355"/>
                    <a:pt x="103708" y="228971"/>
                    <a:pt x="102403" y="228971"/>
                  </a:cubicBezTo>
                  <a:cubicBezTo>
                    <a:pt x="77612" y="232242"/>
                    <a:pt x="52819" y="237476"/>
                    <a:pt x="27376" y="242054"/>
                  </a:cubicBezTo>
                  <a:cubicBezTo>
                    <a:pt x="23462" y="242709"/>
                    <a:pt x="22157" y="236821"/>
                    <a:pt x="26071" y="236167"/>
                  </a:cubicBezTo>
                  <a:cubicBezTo>
                    <a:pt x="51515" y="231589"/>
                    <a:pt x="76306" y="227009"/>
                    <a:pt x="101749" y="226355"/>
                  </a:cubicBezTo>
                  <a:close/>
                  <a:moveTo>
                    <a:pt x="516540" y="219770"/>
                  </a:moveTo>
                  <a:cubicBezTo>
                    <a:pt x="517184" y="217852"/>
                    <a:pt x="520406" y="218492"/>
                    <a:pt x="519761" y="221049"/>
                  </a:cubicBezTo>
                  <a:cubicBezTo>
                    <a:pt x="513319" y="235755"/>
                    <a:pt x="503655" y="248543"/>
                    <a:pt x="494636" y="261971"/>
                  </a:cubicBezTo>
                  <a:cubicBezTo>
                    <a:pt x="486906" y="274118"/>
                    <a:pt x="480464" y="287546"/>
                    <a:pt x="472088" y="299054"/>
                  </a:cubicBezTo>
                  <a:cubicBezTo>
                    <a:pt x="468866" y="302252"/>
                    <a:pt x="464358" y="299054"/>
                    <a:pt x="466290" y="295857"/>
                  </a:cubicBezTo>
                  <a:cubicBezTo>
                    <a:pt x="475309" y="283708"/>
                    <a:pt x="481751" y="270922"/>
                    <a:pt x="490770" y="259412"/>
                  </a:cubicBezTo>
                  <a:cubicBezTo>
                    <a:pt x="500434" y="246625"/>
                    <a:pt x="510097" y="234476"/>
                    <a:pt x="516540" y="219770"/>
                  </a:cubicBezTo>
                  <a:close/>
                  <a:moveTo>
                    <a:pt x="84734" y="218506"/>
                  </a:moveTo>
                  <a:cubicBezTo>
                    <a:pt x="86043" y="218506"/>
                    <a:pt x="86699" y="220468"/>
                    <a:pt x="85390" y="220468"/>
                  </a:cubicBezTo>
                  <a:cubicBezTo>
                    <a:pt x="65111" y="223086"/>
                    <a:pt x="44178" y="227664"/>
                    <a:pt x="25208" y="233551"/>
                  </a:cubicBezTo>
                  <a:cubicBezTo>
                    <a:pt x="21284" y="234207"/>
                    <a:pt x="19321" y="228318"/>
                    <a:pt x="23246" y="227011"/>
                  </a:cubicBezTo>
                  <a:cubicBezTo>
                    <a:pt x="35020" y="223739"/>
                    <a:pt x="47450" y="222431"/>
                    <a:pt x="59224" y="220468"/>
                  </a:cubicBezTo>
                  <a:cubicBezTo>
                    <a:pt x="67727" y="219161"/>
                    <a:pt x="76231" y="217852"/>
                    <a:pt x="84734" y="218506"/>
                  </a:cubicBezTo>
                  <a:close/>
                  <a:moveTo>
                    <a:pt x="1134529" y="217852"/>
                  </a:moveTo>
                  <a:cubicBezTo>
                    <a:pt x="1138358" y="217852"/>
                    <a:pt x="1138358" y="224230"/>
                    <a:pt x="1134529" y="224230"/>
                  </a:cubicBezTo>
                  <a:cubicBezTo>
                    <a:pt x="1114107" y="224938"/>
                    <a:pt x="1093687" y="227773"/>
                    <a:pt x="1073266" y="229189"/>
                  </a:cubicBezTo>
                  <a:cubicBezTo>
                    <a:pt x="1054758" y="230607"/>
                    <a:pt x="1036252" y="229189"/>
                    <a:pt x="1018384" y="231316"/>
                  </a:cubicBezTo>
                  <a:cubicBezTo>
                    <a:pt x="1017107" y="231316"/>
                    <a:pt x="1017107" y="228482"/>
                    <a:pt x="1018384" y="228482"/>
                  </a:cubicBezTo>
                  <a:cubicBezTo>
                    <a:pt x="1036252" y="224938"/>
                    <a:pt x="1054758" y="225646"/>
                    <a:pt x="1073266" y="224230"/>
                  </a:cubicBezTo>
                  <a:cubicBezTo>
                    <a:pt x="1093687" y="221395"/>
                    <a:pt x="1114107" y="219270"/>
                    <a:pt x="1134529" y="217852"/>
                  </a:cubicBezTo>
                  <a:close/>
                  <a:moveTo>
                    <a:pt x="1521939" y="216446"/>
                  </a:moveTo>
                  <a:cubicBezTo>
                    <a:pt x="1523291" y="216128"/>
                    <a:pt x="1524882" y="216605"/>
                    <a:pt x="1525201" y="218194"/>
                  </a:cubicBezTo>
                  <a:cubicBezTo>
                    <a:pt x="1530927" y="236627"/>
                    <a:pt x="1534745" y="255061"/>
                    <a:pt x="1540471" y="273496"/>
                  </a:cubicBezTo>
                  <a:cubicBezTo>
                    <a:pt x="1544291" y="288114"/>
                    <a:pt x="1548744" y="302735"/>
                    <a:pt x="1549381" y="317355"/>
                  </a:cubicBezTo>
                  <a:cubicBezTo>
                    <a:pt x="1549381" y="319262"/>
                    <a:pt x="1547471" y="319262"/>
                    <a:pt x="1547471" y="317991"/>
                  </a:cubicBezTo>
                  <a:cubicBezTo>
                    <a:pt x="1541109" y="285573"/>
                    <a:pt x="1530927" y="251247"/>
                    <a:pt x="1520110" y="219466"/>
                  </a:cubicBezTo>
                  <a:cubicBezTo>
                    <a:pt x="1519474" y="217877"/>
                    <a:pt x="1520587" y="216764"/>
                    <a:pt x="1521939" y="216446"/>
                  </a:cubicBezTo>
                  <a:close/>
                  <a:moveTo>
                    <a:pt x="1510465" y="216047"/>
                  </a:moveTo>
                  <a:cubicBezTo>
                    <a:pt x="1511783" y="215809"/>
                    <a:pt x="1513431" y="216286"/>
                    <a:pt x="1514091" y="217555"/>
                  </a:cubicBezTo>
                  <a:cubicBezTo>
                    <a:pt x="1518046" y="232784"/>
                    <a:pt x="1522001" y="247381"/>
                    <a:pt x="1526615" y="261343"/>
                  </a:cubicBezTo>
                  <a:cubicBezTo>
                    <a:pt x="1531231" y="273401"/>
                    <a:pt x="1535186" y="284823"/>
                    <a:pt x="1534527" y="297515"/>
                  </a:cubicBezTo>
                  <a:cubicBezTo>
                    <a:pt x="1534527" y="299419"/>
                    <a:pt x="1531231" y="299419"/>
                    <a:pt x="1531231" y="297515"/>
                  </a:cubicBezTo>
                  <a:cubicBezTo>
                    <a:pt x="1531231" y="281016"/>
                    <a:pt x="1523980" y="267689"/>
                    <a:pt x="1518705" y="252458"/>
                  </a:cubicBezTo>
                  <a:cubicBezTo>
                    <a:pt x="1515409" y="241669"/>
                    <a:pt x="1512113" y="230247"/>
                    <a:pt x="1508816" y="218823"/>
                  </a:cubicBezTo>
                  <a:cubicBezTo>
                    <a:pt x="1508158" y="217237"/>
                    <a:pt x="1509146" y="216285"/>
                    <a:pt x="1510465" y="216047"/>
                  </a:cubicBezTo>
                  <a:close/>
                  <a:moveTo>
                    <a:pt x="962034" y="215656"/>
                  </a:moveTo>
                  <a:cubicBezTo>
                    <a:pt x="964059" y="215017"/>
                    <a:pt x="965409" y="217577"/>
                    <a:pt x="964059" y="218217"/>
                  </a:cubicBezTo>
                  <a:cubicBezTo>
                    <a:pt x="957984" y="220777"/>
                    <a:pt x="953935" y="224618"/>
                    <a:pt x="949210" y="227819"/>
                  </a:cubicBezTo>
                  <a:cubicBezTo>
                    <a:pt x="947187" y="229739"/>
                    <a:pt x="942462" y="234219"/>
                    <a:pt x="939763" y="231019"/>
                  </a:cubicBezTo>
                  <a:cubicBezTo>
                    <a:pt x="937738" y="229739"/>
                    <a:pt x="939763" y="227819"/>
                    <a:pt x="941112" y="227819"/>
                  </a:cubicBezTo>
                  <a:cubicBezTo>
                    <a:pt x="939763" y="227819"/>
                    <a:pt x="941787" y="227819"/>
                    <a:pt x="942462" y="227819"/>
                  </a:cubicBezTo>
                  <a:cubicBezTo>
                    <a:pt x="943137" y="227178"/>
                    <a:pt x="944487" y="227178"/>
                    <a:pt x="945162" y="225898"/>
                  </a:cubicBezTo>
                  <a:cubicBezTo>
                    <a:pt x="947187" y="225259"/>
                    <a:pt x="949210" y="223979"/>
                    <a:pt x="951235" y="222698"/>
                  </a:cubicBezTo>
                  <a:cubicBezTo>
                    <a:pt x="954610" y="220138"/>
                    <a:pt x="957984" y="217577"/>
                    <a:pt x="962034" y="215656"/>
                  </a:cubicBezTo>
                  <a:close/>
                  <a:moveTo>
                    <a:pt x="1117504" y="210001"/>
                  </a:moveTo>
                  <a:cubicBezTo>
                    <a:pt x="1121348" y="209348"/>
                    <a:pt x="1121348" y="215235"/>
                    <a:pt x="1117504" y="215235"/>
                  </a:cubicBezTo>
                  <a:cubicBezTo>
                    <a:pt x="1088031" y="217197"/>
                    <a:pt x="1059199" y="216544"/>
                    <a:pt x="1029728" y="214581"/>
                  </a:cubicBezTo>
                  <a:cubicBezTo>
                    <a:pt x="1029087" y="214581"/>
                    <a:pt x="1028446" y="213928"/>
                    <a:pt x="1029087" y="213272"/>
                  </a:cubicBezTo>
                  <a:cubicBezTo>
                    <a:pt x="1058560" y="209348"/>
                    <a:pt x="1088031" y="211310"/>
                    <a:pt x="1117504" y="210001"/>
                  </a:cubicBezTo>
                  <a:close/>
                  <a:moveTo>
                    <a:pt x="955554" y="208285"/>
                  </a:moveTo>
                  <a:cubicBezTo>
                    <a:pt x="957377" y="206514"/>
                    <a:pt x="959808" y="209465"/>
                    <a:pt x="957984" y="211239"/>
                  </a:cubicBezTo>
                  <a:cubicBezTo>
                    <a:pt x="954947" y="213599"/>
                    <a:pt x="951910" y="216552"/>
                    <a:pt x="948266" y="218915"/>
                  </a:cubicBezTo>
                  <a:cubicBezTo>
                    <a:pt x="945837" y="220095"/>
                    <a:pt x="943407" y="216552"/>
                    <a:pt x="945837" y="215370"/>
                  </a:cubicBezTo>
                  <a:cubicBezTo>
                    <a:pt x="949482" y="213599"/>
                    <a:pt x="952519" y="210648"/>
                    <a:pt x="955554" y="208285"/>
                  </a:cubicBezTo>
                  <a:close/>
                  <a:moveTo>
                    <a:pt x="1469160" y="201703"/>
                  </a:moveTo>
                  <a:cubicBezTo>
                    <a:pt x="1479443" y="238278"/>
                    <a:pt x="1474301" y="283836"/>
                    <a:pt x="1474944" y="321694"/>
                  </a:cubicBezTo>
                  <a:cubicBezTo>
                    <a:pt x="1476872" y="367253"/>
                    <a:pt x="1476229" y="414094"/>
                    <a:pt x="1473017" y="459654"/>
                  </a:cubicBezTo>
                  <a:cubicBezTo>
                    <a:pt x="1479443" y="450670"/>
                    <a:pt x="1488439" y="443612"/>
                    <a:pt x="1496151" y="436553"/>
                  </a:cubicBezTo>
                  <a:cubicBezTo>
                    <a:pt x="1498080" y="435270"/>
                    <a:pt x="1500006" y="435270"/>
                    <a:pt x="1501292" y="435911"/>
                  </a:cubicBezTo>
                  <a:cubicBezTo>
                    <a:pt x="1496151" y="362120"/>
                    <a:pt x="1491653" y="281270"/>
                    <a:pt x="1501292" y="207479"/>
                  </a:cubicBezTo>
                  <a:cubicBezTo>
                    <a:pt x="1501292" y="206836"/>
                    <a:pt x="1501935" y="206836"/>
                    <a:pt x="1501935" y="206195"/>
                  </a:cubicBezTo>
                  <a:cubicBezTo>
                    <a:pt x="1491010" y="204911"/>
                    <a:pt x="1479443" y="202345"/>
                    <a:pt x="1469160" y="201703"/>
                  </a:cubicBezTo>
                  <a:close/>
                  <a:moveTo>
                    <a:pt x="1383109" y="200729"/>
                  </a:moveTo>
                  <a:cubicBezTo>
                    <a:pt x="1384443" y="198008"/>
                    <a:pt x="1387777" y="199369"/>
                    <a:pt x="1387111" y="201410"/>
                  </a:cubicBezTo>
                  <a:cubicBezTo>
                    <a:pt x="1385777" y="204811"/>
                    <a:pt x="1383775" y="208213"/>
                    <a:pt x="1381775" y="211614"/>
                  </a:cubicBezTo>
                  <a:cubicBezTo>
                    <a:pt x="1380441" y="214336"/>
                    <a:pt x="1377106" y="211614"/>
                    <a:pt x="1378440" y="209573"/>
                  </a:cubicBezTo>
                  <a:cubicBezTo>
                    <a:pt x="1379774" y="206852"/>
                    <a:pt x="1381775" y="203451"/>
                    <a:pt x="1383109" y="200729"/>
                  </a:cubicBezTo>
                  <a:close/>
                  <a:moveTo>
                    <a:pt x="517270" y="196484"/>
                  </a:moveTo>
                  <a:cubicBezTo>
                    <a:pt x="518531" y="195175"/>
                    <a:pt x="520420" y="196484"/>
                    <a:pt x="519790" y="197791"/>
                  </a:cubicBezTo>
                  <a:cubicBezTo>
                    <a:pt x="512861" y="211528"/>
                    <a:pt x="504042" y="223957"/>
                    <a:pt x="495854" y="237040"/>
                  </a:cubicBezTo>
                  <a:cubicBezTo>
                    <a:pt x="488924" y="247506"/>
                    <a:pt x="483885" y="258626"/>
                    <a:pt x="476327" y="268438"/>
                  </a:cubicBezTo>
                  <a:cubicBezTo>
                    <a:pt x="474436" y="271056"/>
                    <a:pt x="470027" y="267129"/>
                    <a:pt x="471916" y="264513"/>
                  </a:cubicBezTo>
                  <a:cubicBezTo>
                    <a:pt x="480105" y="254048"/>
                    <a:pt x="487035" y="241618"/>
                    <a:pt x="494593" y="231153"/>
                  </a:cubicBezTo>
                  <a:cubicBezTo>
                    <a:pt x="502782" y="219379"/>
                    <a:pt x="510971" y="208912"/>
                    <a:pt x="517270" y="196484"/>
                  </a:cubicBezTo>
                  <a:close/>
                  <a:moveTo>
                    <a:pt x="660431" y="193631"/>
                  </a:moveTo>
                  <a:cubicBezTo>
                    <a:pt x="661728" y="192340"/>
                    <a:pt x="664967" y="192984"/>
                    <a:pt x="664967" y="196211"/>
                  </a:cubicBezTo>
                  <a:cubicBezTo>
                    <a:pt x="664319" y="220086"/>
                    <a:pt x="661080" y="244608"/>
                    <a:pt x="659783" y="268483"/>
                  </a:cubicBezTo>
                  <a:cubicBezTo>
                    <a:pt x="659783" y="271063"/>
                    <a:pt x="656544" y="271063"/>
                    <a:pt x="655896" y="268483"/>
                  </a:cubicBezTo>
                  <a:cubicBezTo>
                    <a:pt x="653952" y="245252"/>
                    <a:pt x="658487" y="222022"/>
                    <a:pt x="659135" y="198793"/>
                  </a:cubicBezTo>
                  <a:cubicBezTo>
                    <a:pt x="646825" y="199438"/>
                    <a:pt x="633867" y="198793"/>
                    <a:pt x="620909" y="196857"/>
                  </a:cubicBezTo>
                  <a:cubicBezTo>
                    <a:pt x="620261" y="196857"/>
                    <a:pt x="620261" y="194920"/>
                    <a:pt x="620909" y="194920"/>
                  </a:cubicBezTo>
                  <a:cubicBezTo>
                    <a:pt x="633867" y="192984"/>
                    <a:pt x="647473" y="194275"/>
                    <a:pt x="660431" y="193631"/>
                  </a:cubicBezTo>
                  <a:close/>
                  <a:moveTo>
                    <a:pt x="627817" y="182369"/>
                  </a:moveTo>
                  <a:cubicBezTo>
                    <a:pt x="633171" y="182449"/>
                    <a:pt x="638604" y="182932"/>
                    <a:pt x="643077" y="182932"/>
                  </a:cubicBezTo>
                  <a:cubicBezTo>
                    <a:pt x="653303" y="183574"/>
                    <a:pt x="663531" y="183574"/>
                    <a:pt x="673118" y="185505"/>
                  </a:cubicBezTo>
                  <a:cubicBezTo>
                    <a:pt x="676314" y="186149"/>
                    <a:pt x="675675" y="190010"/>
                    <a:pt x="673118" y="190653"/>
                  </a:cubicBezTo>
                  <a:cubicBezTo>
                    <a:pt x="672479" y="207382"/>
                    <a:pt x="669922" y="224755"/>
                    <a:pt x="669922" y="241485"/>
                  </a:cubicBezTo>
                  <a:cubicBezTo>
                    <a:pt x="669922" y="255641"/>
                    <a:pt x="670561" y="269154"/>
                    <a:pt x="666727" y="282666"/>
                  </a:cubicBezTo>
                  <a:cubicBezTo>
                    <a:pt x="666727" y="285240"/>
                    <a:pt x="662892" y="283953"/>
                    <a:pt x="663531" y="282023"/>
                  </a:cubicBezTo>
                  <a:cubicBezTo>
                    <a:pt x="666727" y="266579"/>
                    <a:pt x="664810" y="251137"/>
                    <a:pt x="665449" y="235694"/>
                  </a:cubicBezTo>
                  <a:cubicBezTo>
                    <a:pt x="666088" y="220252"/>
                    <a:pt x="668004" y="205451"/>
                    <a:pt x="668004" y="190010"/>
                  </a:cubicBezTo>
                  <a:cubicBezTo>
                    <a:pt x="650109" y="187435"/>
                    <a:pt x="630934" y="187435"/>
                    <a:pt x="613037" y="186792"/>
                  </a:cubicBezTo>
                  <a:cubicBezTo>
                    <a:pt x="611758" y="186792"/>
                    <a:pt x="611758" y="184862"/>
                    <a:pt x="613037" y="184219"/>
                  </a:cubicBezTo>
                  <a:cubicBezTo>
                    <a:pt x="617191" y="182610"/>
                    <a:pt x="622464" y="182288"/>
                    <a:pt x="627817" y="182369"/>
                  </a:cubicBezTo>
                  <a:close/>
                  <a:moveTo>
                    <a:pt x="1091966" y="176593"/>
                  </a:moveTo>
                  <a:cubicBezTo>
                    <a:pt x="1086899" y="176189"/>
                    <a:pt x="1081913" y="176028"/>
                    <a:pt x="1077087" y="177320"/>
                  </a:cubicBezTo>
                  <a:lnTo>
                    <a:pt x="1076442" y="177320"/>
                  </a:lnTo>
                  <a:cubicBezTo>
                    <a:pt x="1068079" y="182483"/>
                    <a:pt x="1059713" y="187003"/>
                    <a:pt x="1051349" y="192168"/>
                  </a:cubicBezTo>
                  <a:cubicBezTo>
                    <a:pt x="1070652" y="190231"/>
                    <a:pt x="1090598" y="189587"/>
                    <a:pt x="1109902" y="189587"/>
                  </a:cubicBezTo>
                  <a:cubicBezTo>
                    <a:pt x="1108615" y="185712"/>
                    <a:pt x="1107972" y="181839"/>
                    <a:pt x="1107328" y="177320"/>
                  </a:cubicBezTo>
                  <a:cubicBezTo>
                    <a:pt x="1102181" y="177642"/>
                    <a:pt x="1097034" y="176996"/>
                    <a:pt x="1091966" y="176593"/>
                  </a:cubicBezTo>
                  <a:close/>
                  <a:moveTo>
                    <a:pt x="514340" y="173802"/>
                  </a:moveTo>
                  <a:cubicBezTo>
                    <a:pt x="514985" y="172498"/>
                    <a:pt x="517568" y="173150"/>
                    <a:pt x="516922" y="175107"/>
                  </a:cubicBezTo>
                  <a:cubicBezTo>
                    <a:pt x="513047" y="189456"/>
                    <a:pt x="504651" y="200543"/>
                    <a:pt x="495609" y="212283"/>
                  </a:cubicBezTo>
                  <a:cubicBezTo>
                    <a:pt x="487860" y="222066"/>
                    <a:pt x="482046" y="234458"/>
                    <a:pt x="473004" y="242938"/>
                  </a:cubicBezTo>
                  <a:cubicBezTo>
                    <a:pt x="471066" y="245547"/>
                    <a:pt x="467191" y="242285"/>
                    <a:pt x="469775" y="239024"/>
                  </a:cubicBezTo>
                  <a:cubicBezTo>
                    <a:pt x="478171" y="230546"/>
                    <a:pt x="483983" y="218806"/>
                    <a:pt x="491734" y="209674"/>
                  </a:cubicBezTo>
                  <a:cubicBezTo>
                    <a:pt x="501421" y="198586"/>
                    <a:pt x="509819" y="187499"/>
                    <a:pt x="514340" y="173802"/>
                  </a:cubicBezTo>
                  <a:close/>
                  <a:moveTo>
                    <a:pt x="560446" y="171784"/>
                  </a:moveTo>
                  <a:cubicBezTo>
                    <a:pt x="564299" y="223872"/>
                    <a:pt x="573932" y="274671"/>
                    <a:pt x="573932" y="326759"/>
                  </a:cubicBezTo>
                  <a:cubicBezTo>
                    <a:pt x="573932" y="372416"/>
                    <a:pt x="572648" y="418715"/>
                    <a:pt x="572006" y="464372"/>
                  </a:cubicBezTo>
                  <a:cubicBezTo>
                    <a:pt x="579071" y="457942"/>
                    <a:pt x="586778" y="451510"/>
                    <a:pt x="593199" y="444438"/>
                  </a:cubicBezTo>
                  <a:cubicBezTo>
                    <a:pt x="594484" y="443150"/>
                    <a:pt x="595768" y="442508"/>
                    <a:pt x="597052" y="443150"/>
                  </a:cubicBezTo>
                  <a:cubicBezTo>
                    <a:pt x="594484" y="400066"/>
                    <a:pt x="592558" y="356339"/>
                    <a:pt x="591915" y="313897"/>
                  </a:cubicBezTo>
                  <a:cubicBezTo>
                    <a:pt x="590631" y="268242"/>
                    <a:pt x="584851" y="221299"/>
                    <a:pt x="588062" y="176286"/>
                  </a:cubicBezTo>
                  <a:cubicBezTo>
                    <a:pt x="579071" y="174357"/>
                    <a:pt x="569438" y="173713"/>
                    <a:pt x="560446" y="171784"/>
                  </a:cubicBezTo>
                  <a:close/>
                  <a:moveTo>
                    <a:pt x="1916518" y="168433"/>
                  </a:moveTo>
                  <a:lnTo>
                    <a:pt x="1917163" y="168479"/>
                  </a:lnTo>
                  <a:lnTo>
                    <a:pt x="1919084" y="203732"/>
                  </a:lnTo>
                  <a:cubicBezTo>
                    <a:pt x="1920368" y="202448"/>
                    <a:pt x="1921009" y="201166"/>
                    <a:pt x="1922291" y="199882"/>
                  </a:cubicBezTo>
                  <a:cubicBezTo>
                    <a:pt x="1927423" y="193463"/>
                    <a:pt x="1931272" y="187687"/>
                    <a:pt x="1934479" y="179985"/>
                  </a:cubicBezTo>
                  <a:cubicBezTo>
                    <a:pt x="1934479" y="179344"/>
                    <a:pt x="1935761" y="179344"/>
                    <a:pt x="1935761" y="179985"/>
                  </a:cubicBezTo>
                  <a:cubicBezTo>
                    <a:pt x="1937686" y="192181"/>
                    <a:pt x="1922291" y="201807"/>
                    <a:pt x="1919084" y="213360"/>
                  </a:cubicBezTo>
                  <a:cubicBezTo>
                    <a:pt x="1919084" y="219136"/>
                    <a:pt x="1919084" y="224270"/>
                    <a:pt x="1919084" y="230046"/>
                  </a:cubicBezTo>
                  <a:cubicBezTo>
                    <a:pt x="1925500" y="216569"/>
                    <a:pt x="1940252" y="206300"/>
                    <a:pt x="1944100" y="192181"/>
                  </a:cubicBezTo>
                  <a:cubicBezTo>
                    <a:pt x="1944100" y="190897"/>
                    <a:pt x="1946666" y="191538"/>
                    <a:pt x="1946025" y="193463"/>
                  </a:cubicBezTo>
                  <a:cubicBezTo>
                    <a:pt x="1942177" y="211435"/>
                    <a:pt x="1925500" y="224270"/>
                    <a:pt x="1920368" y="242883"/>
                  </a:cubicBezTo>
                  <a:cubicBezTo>
                    <a:pt x="1920368" y="243524"/>
                    <a:pt x="1919725" y="244167"/>
                    <a:pt x="1919084" y="244167"/>
                  </a:cubicBezTo>
                  <a:cubicBezTo>
                    <a:pt x="1919084" y="251225"/>
                    <a:pt x="1918443" y="258285"/>
                    <a:pt x="1918443" y="265345"/>
                  </a:cubicBezTo>
                  <a:cubicBezTo>
                    <a:pt x="1924857" y="250584"/>
                    <a:pt x="1935120" y="237106"/>
                    <a:pt x="1942177" y="222986"/>
                  </a:cubicBezTo>
                  <a:cubicBezTo>
                    <a:pt x="1942818" y="221702"/>
                    <a:pt x="1944743" y="222345"/>
                    <a:pt x="1944743" y="224270"/>
                  </a:cubicBezTo>
                  <a:cubicBezTo>
                    <a:pt x="1938327" y="242240"/>
                    <a:pt x="1925500" y="257001"/>
                    <a:pt x="1921009" y="275614"/>
                  </a:cubicBezTo>
                  <a:cubicBezTo>
                    <a:pt x="1920368" y="277539"/>
                    <a:pt x="1919725" y="277539"/>
                    <a:pt x="1918443" y="277539"/>
                  </a:cubicBezTo>
                  <a:cubicBezTo>
                    <a:pt x="1918443" y="281391"/>
                    <a:pt x="1918443" y="285883"/>
                    <a:pt x="1918443" y="289733"/>
                  </a:cubicBezTo>
                  <a:cubicBezTo>
                    <a:pt x="1921650" y="283315"/>
                    <a:pt x="1924857" y="278182"/>
                    <a:pt x="1928706" y="272406"/>
                  </a:cubicBezTo>
                  <a:cubicBezTo>
                    <a:pt x="1932554" y="265345"/>
                    <a:pt x="1937686" y="258928"/>
                    <a:pt x="1938968" y="251225"/>
                  </a:cubicBezTo>
                  <a:cubicBezTo>
                    <a:pt x="1938968" y="249300"/>
                    <a:pt x="1941534" y="249943"/>
                    <a:pt x="1940893" y="251868"/>
                  </a:cubicBezTo>
                  <a:cubicBezTo>
                    <a:pt x="1940252" y="258928"/>
                    <a:pt x="1935761" y="264704"/>
                    <a:pt x="1932554" y="271122"/>
                  </a:cubicBezTo>
                  <a:cubicBezTo>
                    <a:pt x="1928065" y="279466"/>
                    <a:pt x="1923575" y="287808"/>
                    <a:pt x="1919725" y="297436"/>
                  </a:cubicBezTo>
                  <a:cubicBezTo>
                    <a:pt x="1919084" y="297436"/>
                    <a:pt x="1919084" y="298077"/>
                    <a:pt x="1919084" y="298077"/>
                  </a:cubicBezTo>
                  <a:cubicBezTo>
                    <a:pt x="1919084" y="305137"/>
                    <a:pt x="1919725" y="311555"/>
                    <a:pt x="1920368" y="317331"/>
                  </a:cubicBezTo>
                  <a:cubicBezTo>
                    <a:pt x="1921650" y="315406"/>
                    <a:pt x="1922934" y="312838"/>
                    <a:pt x="1924216" y="311555"/>
                  </a:cubicBezTo>
                  <a:cubicBezTo>
                    <a:pt x="1929347" y="301286"/>
                    <a:pt x="1935120" y="292943"/>
                    <a:pt x="1938327" y="282674"/>
                  </a:cubicBezTo>
                  <a:cubicBezTo>
                    <a:pt x="1939611" y="280107"/>
                    <a:pt x="1943459" y="280748"/>
                    <a:pt x="1942818" y="283315"/>
                  </a:cubicBezTo>
                  <a:cubicBezTo>
                    <a:pt x="1937686" y="299361"/>
                    <a:pt x="1927423" y="312197"/>
                    <a:pt x="1922934" y="326959"/>
                  </a:cubicBezTo>
                  <a:cubicBezTo>
                    <a:pt x="1922291" y="327600"/>
                    <a:pt x="1922291" y="328243"/>
                    <a:pt x="1921009" y="328243"/>
                  </a:cubicBezTo>
                  <a:cubicBezTo>
                    <a:pt x="1921650" y="332735"/>
                    <a:pt x="1922291" y="336585"/>
                    <a:pt x="1922934" y="341077"/>
                  </a:cubicBezTo>
                  <a:cubicBezTo>
                    <a:pt x="1925500" y="334660"/>
                    <a:pt x="1930630" y="329525"/>
                    <a:pt x="1934479" y="324391"/>
                  </a:cubicBezTo>
                  <a:cubicBezTo>
                    <a:pt x="1938327" y="318615"/>
                    <a:pt x="1942177" y="312838"/>
                    <a:pt x="1944100" y="305778"/>
                  </a:cubicBezTo>
                  <a:cubicBezTo>
                    <a:pt x="1944743" y="303212"/>
                    <a:pt x="1948591" y="304494"/>
                    <a:pt x="1948591" y="307062"/>
                  </a:cubicBezTo>
                  <a:cubicBezTo>
                    <a:pt x="1946666" y="314763"/>
                    <a:pt x="1942818" y="321182"/>
                    <a:pt x="1938327" y="326959"/>
                  </a:cubicBezTo>
                  <a:cubicBezTo>
                    <a:pt x="1934479" y="332092"/>
                    <a:pt x="1931272" y="338510"/>
                    <a:pt x="1926782" y="343645"/>
                  </a:cubicBezTo>
                  <a:cubicBezTo>
                    <a:pt x="1925500" y="344929"/>
                    <a:pt x="1924857" y="344286"/>
                    <a:pt x="1923575" y="343645"/>
                  </a:cubicBezTo>
                  <a:cubicBezTo>
                    <a:pt x="1924216" y="344286"/>
                    <a:pt x="1924216" y="344929"/>
                    <a:pt x="1924216" y="345570"/>
                  </a:cubicBezTo>
                  <a:cubicBezTo>
                    <a:pt x="1934479" y="338510"/>
                    <a:pt x="1945384" y="331451"/>
                    <a:pt x="1955647" y="323748"/>
                  </a:cubicBezTo>
                  <a:cubicBezTo>
                    <a:pt x="1955647" y="323107"/>
                    <a:pt x="1955647" y="323107"/>
                    <a:pt x="1955005" y="322466"/>
                  </a:cubicBezTo>
                  <a:cubicBezTo>
                    <a:pt x="1951798" y="271763"/>
                    <a:pt x="1950516" y="221702"/>
                    <a:pt x="1953081" y="171000"/>
                  </a:cubicBezTo>
                  <a:lnTo>
                    <a:pt x="1917163" y="168479"/>
                  </a:lnTo>
                  <a:lnTo>
                    <a:pt x="1917161" y="168433"/>
                  </a:lnTo>
                  <a:cubicBezTo>
                    <a:pt x="1917161" y="168433"/>
                    <a:pt x="1917161" y="168433"/>
                    <a:pt x="1916518" y="168433"/>
                  </a:cubicBezTo>
                  <a:close/>
                  <a:moveTo>
                    <a:pt x="1667734" y="165769"/>
                  </a:moveTo>
                  <a:cubicBezTo>
                    <a:pt x="1661307" y="169619"/>
                    <a:pt x="1654881" y="172828"/>
                    <a:pt x="1647812" y="176036"/>
                  </a:cubicBezTo>
                  <a:cubicBezTo>
                    <a:pt x="1647169" y="176678"/>
                    <a:pt x="1647169" y="176678"/>
                    <a:pt x="1647169" y="176678"/>
                  </a:cubicBezTo>
                  <a:cubicBezTo>
                    <a:pt x="1651026" y="186304"/>
                    <a:pt x="1654881" y="195928"/>
                    <a:pt x="1658095" y="204911"/>
                  </a:cubicBezTo>
                  <a:cubicBezTo>
                    <a:pt x="1663879" y="224803"/>
                    <a:pt x="1667734" y="245337"/>
                    <a:pt x="1672232" y="266512"/>
                  </a:cubicBezTo>
                  <a:cubicBezTo>
                    <a:pt x="1679301" y="301161"/>
                    <a:pt x="1688298" y="335811"/>
                    <a:pt x="1696010" y="370462"/>
                  </a:cubicBezTo>
                  <a:cubicBezTo>
                    <a:pt x="1701794" y="398053"/>
                    <a:pt x="1702437" y="430777"/>
                    <a:pt x="1715288" y="456445"/>
                  </a:cubicBezTo>
                  <a:cubicBezTo>
                    <a:pt x="1715930" y="456445"/>
                    <a:pt x="1716573" y="456445"/>
                    <a:pt x="1716573" y="456445"/>
                  </a:cubicBezTo>
                  <a:cubicBezTo>
                    <a:pt x="1718502" y="456445"/>
                    <a:pt x="1720430" y="457086"/>
                    <a:pt x="1721714" y="457729"/>
                  </a:cubicBezTo>
                  <a:cubicBezTo>
                    <a:pt x="1726214" y="450029"/>
                    <a:pt x="1731354" y="442969"/>
                    <a:pt x="1737138" y="436553"/>
                  </a:cubicBezTo>
                  <a:cubicBezTo>
                    <a:pt x="1714004" y="391637"/>
                    <a:pt x="1706292" y="338378"/>
                    <a:pt x="1695368" y="290253"/>
                  </a:cubicBezTo>
                  <a:cubicBezTo>
                    <a:pt x="1687013" y="250470"/>
                    <a:pt x="1669019" y="207479"/>
                    <a:pt x="1667734" y="165769"/>
                  </a:cubicBezTo>
                  <a:close/>
                  <a:moveTo>
                    <a:pt x="2111538" y="147647"/>
                  </a:moveTo>
                  <a:cubicBezTo>
                    <a:pt x="2112824" y="146986"/>
                    <a:pt x="2113465" y="148309"/>
                    <a:pt x="2112824" y="148970"/>
                  </a:cubicBezTo>
                  <a:cubicBezTo>
                    <a:pt x="2101259" y="164183"/>
                    <a:pt x="2081983" y="171457"/>
                    <a:pt x="2066563" y="182701"/>
                  </a:cubicBezTo>
                  <a:cubicBezTo>
                    <a:pt x="2065920" y="182701"/>
                    <a:pt x="2065277" y="182701"/>
                    <a:pt x="2065277" y="182701"/>
                  </a:cubicBezTo>
                  <a:cubicBezTo>
                    <a:pt x="2064634" y="183364"/>
                    <a:pt x="2064634" y="183364"/>
                    <a:pt x="2063992" y="183364"/>
                  </a:cubicBezTo>
                  <a:cubicBezTo>
                    <a:pt x="2049214" y="186008"/>
                    <a:pt x="2033794" y="179394"/>
                    <a:pt x="2019659" y="184687"/>
                  </a:cubicBezTo>
                  <a:cubicBezTo>
                    <a:pt x="2018373" y="184687"/>
                    <a:pt x="2017731" y="182701"/>
                    <a:pt x="2018373" y="182041"/>
                  </a:cubicBezTo>
                  <a:cubicBezTo>
                    <a:pt x="2031224" y="174104"/>
                    <a:pt x="2047928" y="179394"/>
                    <a:pt x="2062708" y="178071"/>
                  </a:cubicBezTo>
                  <a:cubicBezTo>
                    <a:pt x="2062708" y="178071"/>
                    <a:pt x="2062708" y="178071"/>
                    <a:pt x="2063349" y="178071"/>
                  </a:cubicBezTo>
                  <a:cubicBezTo>
                    <a:pt x="2063349" y="177411"/>
                    <a:pt x="2063349" y="177411"/>
                    <a:pt x="2063349" y="177411"/>
                  </a:cubicBezTo>
                  <a:cubicBezTo>
                    <a:pt x="2078769" y="166167"/>
                    <a:pt x="2096118" y="158891"/>
                    <a:pt x="2111538" y="147647"/>
                  </a:cubicBezTo>
                  <a:close/>
                  <a:moveTo>
                    <a:pt x="1535822" y="112970"/>
                  </a:moveTo>
                  <a:cubicBezTo>
                    <a:pt x="1539616" y="112970"/>
                    <a:pt x="1540882" y="118639"/>
                    <a:pt x="1537718" y="119348"/>
                  </a:cubicBezTo>
                  <a:cubicBezTo>
                    <a:pt x="1512418" y="123599"/>
                    <a:pt x="1490912" y="126435"/>
                    <a:pt x="1466243" y="122183"/>
                  </a:cubicBezTo>
                  <a:cubicBezTo>
                    <a:pt x="1464978" y="121474"/>
                    <a:pt x="1465610" y="119348"/>
                    <a:pt x="1466243" y="119348"/>
                  </a:cubicBezTo>
                  <a:cubicBezTo>
                    <a:pt x="1478261" y="119348"/>
                    <a:pt x="1490912" y="120765"/>
                    <a:pt x="1502929" y="120057"/>
                  </a:cubicBezTo>
                  <a:cubicBezTo>
                    <a:pt x="1514316" y="119348"/>
                    <a:pt x="1525069" y="115096"/>
                    <a:pt x="1535822" y="112970"/>
                  </a:cubicBezTo>
                  <a:close/>
                  <a:moveTo>
                    <a:pt x="1175410" y="101632"/>
                  </a:moveTo>
                  <a:cubicBezTo>
                    <a:pt x="1176064" y="101632"/>
                    <a:pt x="1176717" y="102273"/>
                    <a:pt x="1176717" y="102914"/>
                  </a:cubicBezTo>
                  <a:cubicBezTo>
                    <a:pt x="1176064" y="116386"/>
                    <a:pt x="1183260" y="133708"/>
                    <a:pt x="1185876" y="147181"/>
                  </a:cubicBezTo>
                  <a:cubicBezTo>
                    <a:pt x="1190456" y="170916"/>
                    <a:pt x="1198959" y="193370"/>
                    <a:pt x="1202883" y="217106"/>
                  </a:cubicBezTo>
                  <a:cubicBezTo>
                    <a:pt x="1203539" y="220956"/>
                    <a:pt x="1197650" y="222881"/>
                    <a:pt x="1196343" y="218390"/>
                  </a:cubicBezTo>
                  <a:cubicBezTo>
                    <a:pt x="1192418" y="191445"/>
                    <a:pt x="1181951" y="165142"/>
                    <a:pt x="1178026" y="137556"/>
                  </a:cubicBezTo>
                  <a:cubicBezTo>
                    <a:pt x="1177373" y="133067"/>
                    <a:pt x="1170177" y="105482"/>
                    <a:pt x="1175410" y="101632"/>
                  </a:cubicBezTo>
                  <a:close/>
                  <a:moveTo>
                    <a:pt x="1552797" y="99999"/>
                  </a:moveTo>
                  <a:cubicBezTo>
                    <a:pt x="1556613" y="98797"/>
                    <a:pt x="1557886" y="104809"/>
                    <a:pt x="1554706" y="105411"/>
                  </a:cubicBezTo>
                  <a:cubicBezTo>
                    <a:pt x="1524815" y="112627"/>
                    <a:pt x="1491109" y="118037"/>
                    <a:pt x="1461216" y="112025"/>
                  </a:cubicBezTo>
                  <a:cubicBezTo>
                    <a:pt x="1459309" y="112025"/>
                    <a:pt x="1459945" y="109018"/>
                    <a:pt x="1461216" y="109018"/>
                  </a:cubicBezTo>
                  <a:cubicBezTo>
                    <a:pt x="1491744" y="112025"/>
                    <a:pt x="1523542" y="107215"/>
                    <a:pt x="1552797" y="99999"/>
                  </a:cubicBezTo>
                  <a:close/>
                  <a:moveTo>
                    <a:pt x="760746" y="67617"/>
                  </a:moveTo>
                  <a:cubicBezTo>
                    <a:pt x="762106" y="67617"/>
                    <a:pt x="764147" y="69506"/>
                    <a:pt x="762106" y="71397"/>
                  </a:cubicBezTo>
                  <a:cubicBezTo>
                    <a:pt x="759385" y="73286"/>
                    <a:pt x="755303" y="75175"/>
                    <a:pt x="751902" y="77066"/>
                  </a:cubicBezTo>
                  <a:cubicBezTo>
                    <a:pt x="749861" y="78325"/>
                    <a:pt x="747820" y="75175"/>
                    <a:pt x="749861" y="73916"/>
                  </a:cubicBezTo>
                  <a:cubicBezTo>
                    <a:pt x="753262" y="72025"/>
                    <a:pt x="756664" y="68247"/>
                    <a:pt x="760746" y="67617"/>
                  </a:cubicBezTo>
                  <a:close/>
                  <a:moveTo>
                    <a:pt x="1575258" y="54815"/>
                  </a:moveTo>
                  <a:cubicBezTo>
                    <a:pt x="1559086" y="69535"/>
                    <a:pt x="1529976" y="71457"/>
                    <a:pt x="1508627" y="66975"/>
                  </a:cubicBezTo>
                  <a:cubicBezTo>
                    <a:pt x="1501512" y="74017"/>
                    <a:pt x="1491160" y="77856"/>
                    <a:pt x="1482750" y="84257"/>
                  </a:cubicBezTo>
                  <a:cubicBezTo>
                    <a:pt x="1516389" y="84257"/>
                    <a:pt x="1561673" y="84898"/>
                    <a:pt x="1575258" y="54815"/>
                  </a:cubicBezTo>
                  <a:close/>
                  <a:moveTo>
                    <a:pt x="1087381" y="51421"/>
                  </a:moveTo>
                  <a:cubicBezTo>
                    <a:pt x="1086095" y="90158"/>
                    <a:pt x="1077730" y="129543"/>
                    <a:pt x="1080947" y="168279"/>
                  </a:cubicBezTo>
                  <a:cubicBezTo>
                    <a:pt x="1088668" y="166344"/>
                    <a:pt x="1097034" y="165697"/>
                    <a:pt x="1104755" y="166344"/>
                  </a:cubicBezTo>
                  <a:cubicBezTo>
                    <a:pt x="1098319" y="130834"/>
                    <a:pt x="1095103" y="92742"/>
                    <a:pt x="1088025" y="57232"/>
                  </a:cubicBezTo>
                  <a:cubicBezTo>
                    <a:pt x="1088025" y="55294"/>
                    <a:pt x="1088025" y="53357"/>
                    <a:pt x="1087381" y="51421"/>
                  </a:cubicBezTo>
                  <a:close/>
                  <a:moveTo>
                    <a:pt x="760346" y="49084"/>
                  </a:moveTo>
                  <a:cubicBezTo>
                    <a:pt x="762267" y="47775"/>
                    <a:pt x="764187" y="50391"/>
                    <a:pt x="762906" y="52354"/>
                  </a:cubicBezTo>
                  <a:cubicBezTo>
                    <a:pt x="757787" y="56278"/>
                    <a:pt x="752666" y="58896"/>
                    <a:pt x="748184" y="62821"/>
                  </a:cubicBezTo>
                  <a:cubicBezTo>
                    <a:pt x="746265" y="64129"/>
                    <a:pt x="744984" y="62165"/>
                    <a:pt x="746265" y="61512"/>
                  </a:cubicBezTo>
                  <a:cubicBezTo>
                    <a:pt x="750105" y="56278"/>
                    <a:pt x="755227" y="52354"/>
                    <a:pt x="760346" y="49084"/>
                  </a:cubicBezTo>
                  <a:close/>
                  <a:moveTo>
                    <a:pt x="1174326" y="45586"/>
                  </a:moveTo>
                  <a:cubicBezTo>
                    <a:pt x="1186815" y="79164"/>
                    <a:pt x="1188788" y="115972"/>
                    <a:pt x="1197332" y="150845"/>
                  </a:cubicBezTo>
                  <a:cubicBezTo>
                    <a:pt x="1205878" y="186360"/>
                    <a:pt x="1209820" y="221877"/>
                    <a:pt x="1217052" y="257394"/>
                  </a:cubicBezTo>
                  <a:cubicBezTo>
                    <a:pt x="1217709" y="261269"/>
                    <a:pt x="1212451" y="262560"/>
                    <a:pt x="1211136" y="258685"/>
                  </a:cubicBezTo>
                  <a:cubicBezTo>
                    <a:pt x="1204562" y="223814"/>
                    <a:pt x="1199962" y="187006"/>
                    <a:pt x="1191416" y="152136"/>
                  </a:cubicBezTo>
                  <a:cubicBezTo>
                    <a:pt x="1182872" y="117265"/>
                    <a:pt x="1182213" y="81101"/>
                    <a:pt x="1173012" y="46231"/>
                  </a:cubicBezTo>
                  <a:cubicBezTo>
                    <a:pt x="1173012" y="44940"/>
                    <a:pt x="1173669" y="44940"/>
                    <a:pt x="1174326" y="45586"/>
                  </a:cubicBezTo>
                  <a:close/>
                  <a:moveTo>
                    <a:pt x="597052" y="34816"/>
                  </a:moveTo>
                  <a:cubicBezTo>
                    <a:pt x="593199" y="39317"/>
                    <a:pt x="588062" y="44461"/>
                    <a:pt x="583565" y="47675"/>
                  </a:cubicBezTo>
                  <a:cubicBezTo>
                    <a:pt x="579712" y="50248"/>
                    <a:pt x="575859" y="52820"/>
                    <a:pt x="572648" y="55393"/>
                  </a:cubicBezTo>
                  <a:cubicBezTo>
                    <a:pt x="595125" y="56035"/>
                    <a:pt x="618245" y="56678"/>
                    <a:pt x="640724" y="54750"/>
                  </a:cubicBezTo>
                  <a:cubicBezTo>
                    <a:pt x="652284" y="53462"/>
                    <a:pt x="664487" y="52177"/>
                    <a:pt x="676046" y="52177"/>
                  </a:cubicBezTo>
                  <a:cubicBezTo>
                    <a:pt x="674761" y="46390"/>
                    <a:pt x="674120" y="41245"/>
                    <a:pt x="672834" y="34816"/>
                  </a:cubicBezTo>
                  <a:cubicBezTo>
                    <a:pt x="656780" y="36101"/>
                    <a:pt x="640724" y="37387"/>
                    <a:pt x="624668" y="38030"/>
                  </a:cubicBezTo>
                  <a:cubicBezTo>
                    <a:pt x="615035" y="38030"/>
                    <a:pt x="605401" y="38672"/>
                    <a:pt x="597052" y="34816"/>
                  </a:cubicBezTo>
                  <a:close/>
                  <a:moveTo>
                    <a:pt x="2095482" y="32371"/>
                  </a:moveTo>
                  <a:cubicBezTo>
                    <a:pt x="2089709" y="36223"/>
                    <a:pt x="2084578" y="40074"/>
                    <a:pt x="2078805" y="44567"/>
                  </a:cubicBezTo>
                  <a:cubicBezTo>
                    <a:pt x="2074314" y="47133"/>
                    <a:pt x="2070466" y="50343"/>
                    <a:pt x="2066616" y="53552"/>
                  </a:cubicBezTo>
                  <a:cubicBezTo>
                    <a:pt x="2066616" y="56119"/>
                    <a:pt x="2065975" y="59328"/>
                    <a:pt x="2064050" y="61253"/>
                  </a:cubicBezTo>
                  <a:cubicBezTo>
                    <a:pt x="2067900" y="75373"/>
                    <a:pt x="2065975" y="90135"/>
                    <a:pt x="2066616" y="104894"/>
                  </a:cubicBezTo>
                  <a:cubicBezTo>
                    <a:pt x="2067257" y="120299"/>
                    <a:pt x="2068541" y="136344"/>
                    <a:pt x="2068541" y="152389"/>
                  </a:cubicBezTo>
                  <a:cubicBezTo>
                    <a:pt x="2076239" y="144686"/>
                    <a:pt x="2086501" y="138910"/>
                    <a:pt x="2094839" y="132492"/>
                  </a:cubicBezTo>
                  <a:cubicBezTo>
                    <a:pt x="2089709" y="99761"/>
                    <a:pt x="2093557" y="65104"/>
                    <a:pt x="2095482" y="32371"/>
                  </a:cubicBezTo>
                  <a:close/>
                  <a:moveTo>
                    <a:pt x="762731" y="31439"/>
                  </a:moveTo>
                  <a:cubicBezTo>
                    <a:pt x="765195" y="30768"/>
                    <a:pt x="767045" y="33453"/>
                    <a:pt x="765195" y="34796"/>
                  </a:cubicBezTo>
                  <a:cubicBezTo>
                    <a:pt x="761499" y="38824"/>
                    <a:pt x="756569" y="41508"/>
                    <a:pt x="752871" y="44865"/>
                  </a:cubicBezTo>
                  <a:cubicBezTo>
                    <a:pt x="749175" y="48222"/>
                    <a:pt x="745477" y="50907"/>
                    <a:pt x="741779" y="54264"/>
                  </a:cubicBezTo>
                  <a:cubicBezTo>
                    <a:pt x="740547" y="55607"/>
                    <a:pt x="739315" y="53593"/>
                    <a:pt x="740547" y="52921"/>
                  </a:cubicBezTo>
                  <a:cubicBezTo>
                    <a:pt x="747325" y="45536"/>
                    <a:pt x="754103" y="36139"/>
                    <a:pt x="762731" y="31439"/>
                  </a:cubicBezTo>
                  <a:close/>
                  <a:moveTo>
                    <a:pt x="1963343" y="24029"/>
                  </a:moveTo>
                  <a:cubicBezTo>
                    <a:pt x="1950516" y="33655"/>
                    <a:pt x="1935120" y="38147"/>
                    <a:pt x="1923575" y="49059"/>
                  </a:cubicBezTo>
                  <a:cubicBezTo>
                    <a:pt x="1922934" y="49700"/>
                    <a:pt x="1922934" y="49700"/>
                    <a:pt x="1922934" y="49700"/>
                  </a:cubicBezTo>
                  <a:cubicBezTo>
                    <a:pt x="1922934" y="49700"/>
                    <a:pt x="1922934" y="49700"/>
                    <a:pt x="1922934" y="50343"/>
                  </a:cubicBezTo>
                  <a:cubicBezTo>
                    <a:pt x="1938968" y="46491"/>
                    <a:pt x="1956929" y="46491"/>
                    <a:pt x="1973607" y="46491"/>
                  </a:cubicBezTo>
                  <a:cubicBezTo>
                    <a:pt x="2001830" y="45850"/>
                    <a:pt x="2029414" y="44567"/>
                    <a:pt x="2056996" y="44567"/>
                  </a:cubicBezTo>
                  <a:cubicBezTo>
                    <a:pt x="2059561" y="44567"/>
                    <a:pt x="2060844" y="45208"/>
                    <a:pt x="2062127" y="45850"/>
                  </a:cubicBezTo>
                  <a:cubicBezTo>
                    <a:pt x="2065334" y="42640"/>
                    <a:pt x="2069182" y="39431"/>
                    <a:pt x="2073032" y="36223"/>
                  </a:cubicBezTo>
                  <a:cubicBezTo>
                    <a:pt x="2076239" y="33655"/>
                    <a:pt x="2080087" y="29805"/>
                    <a:pt x="2083937" y="27238"/>
                  </a:cubicBezTo>
                  <a:cubicBezTo>
                    <a:pt x="2043525" y="27238"/>
                    <a:pt x="2003755" y="28521"/>
                    <a:pt x="1963343" y="24029"/>
                  </a:cubicBezTo>
                  <a:close/>
                  <a:moveTo>
                    <a:pt x="834798" y="17238"/>
                  </a:moveTo>
                  <a:cubicBezTo>
                    <a:pt x="834798" y="16594"/>
                    <a:pt x="835990" y="16594"/>
                    <a:pt x="835990" y="17238"/>
                  </a:cubicBezTo>
                  <a:cubicBezTo>
                    <a:pt x="840765" y="84280"/>
                    <a:pt x="838974" y="151966"/>
                    <a:pt x="838974" y="219009"/>
                  </a:cubicBezTo>
                  <a:cubicBezTo>
                    <a:pt x="838974" y="222877"/>
                    <a:pt x="833007" y="222877"/>
                    <a:pt x="833007" y="219009"/>
                  </a:cubicBezTo>
                  <a:cubicBezTo>
                    <a:pt x="833007" y="151966"/>
                    <a:pt x="830023" y="84280"/>
                    <a:pt x="834798" y="17238"/>
                  </a:cubicBezTo>
                  <a:close/>
                  <a:moveTo>
                    <a:pt x="768920" y="10924"/>
                  </a:moveTo>
                  <a:cubicBezTo>
                    <a:pt x="771441" y="10924"/>
                    <a:pt x="772700" y="14042"/>
                    <a:pt x="770811" y="15290"/>
                  </a:cubicBezTo>
                  <a:cubicBezTo>
                    <a:pt x="759473" y="22774"/>
                    <a:pt x="746874" y="30880"/>
                    <a:pt x="737426" y="39612"/>
                  </a:cubicBezTo>
                  <a:cubicBezTo>
                    <a:pt x="736165" y="41483"/>
                    <a:pt x="733646" y="38988"/>
                    <a:pt x="734905" y="37117"/>
                  </a:cubicBezTo>
                  <a:cubicBezTo>
                    <a:pt x="740574" y="30880"/>
                    <a:pt x="747504" y="26514"/>
                    <a:pt x="754434" y="20902"/>
                  </a:cubicBezTo>
                  <a:cubicBezTo>
                    <a:pt x="758212" y="17785"/>
                    <a:pt x="763251" y="12171"/>
                    <a:pt x="768920" y="10924"/>
                  </a:cubicBezTo>
                  <a:close/>
                  <a:moveTo>
                    <a:pt x="91932" y="9939"/>
                  </a:moveTo>
                  <a:cubicBezTo>
                    <a:pt x="91932" y="8091"/>
                    <a:pt x="95203" y="8091"/>
                    <a:pt x="95203" y="9939"/>
                  </a:cubicBezTo>
                  <a:cubicBezTo>
                    <a:pt x="94548" y="18567"/>
                    <a:pt x="88007" y="27809"/>
                    <a:pt x="82120" y="34589"/>
                  </a:cubicBezTo>
                  <a:cubicBezTo>
                    <a:pt x="81465" y="35821"/>
                    <a:pt x="78849" y="33971"/>
                    <a:pt x="79503" y="32739"/>
                  </a:cubicBezTo>
                  <a:cubicBezTo>
                    <a:pt x="82120" y="24113"/>
                    <a:pt x="90623" y="19183"/>
                    <a:pt x="91932" y="9939"/>
                  </a:cubicBezTo>
                  <a:close/>
                  <a:moveTo>
                    <a:pt x="1487971" y="4329"/>
                  </a:moveTo>
                  <a:cubicBezTo>
                    <a:pt x="1491121" y="13875"/>
                    <a:pt x="1490491" y="24056"/>
                    <a:pt x="1491750" y="33600"/>
                  </a:cubicBezTo>
                  <a:cubicBezTo>
                    <a:pt x="1493010" y="42510"/>
                    <a:pt x="1493010" y="51419"/>
                    <a:pt x="1494899" y="59691"/>
                  </a:cubicBezTo>
                  <a:cubicBezTo>
                    <a:pt x="1495530" y="62873"/>
                    <a:pt x="1491121" y="64145"/>
                    <a:pt x="1490491" y="60964"/>
                  </a:cubicBezTo>
                  <a:cubicBezTo>
                    <a:pt x="1488602" y="52054"/>
                    <a:pt x="1487971" y="43146"/>
                    <a:pt x="1487341" y="34238"/>
                  </a:cubicBezTo>
                  <a:cubicBezTo>
                    <a:pt x="1486711" y="24056"/>
                    <a:pt x="1487971" y="13875"/>
                    <a:pt x="1485452" y="4965"/>
                  </a:cubicBezTo>
                  <a:cubicBezTo>
                    <a:pt x="1484822" y="3056"/>
                    <a:pt x="1487341" y="2420"/>
                    <a:pt x="1487971" y="4329"/>
                  </a:cubicBezTo>
                  <a:close/>
                  <a:moveTo>
                    <a:pt x="1794567" y="1"/>
                  </a:moveTo>
                  <a:lnTo>
                    <a:pt x="1813239" y="1"/>
                  </a:lnTo>
                  <a:lnTo>
                    <a:pt x="1812604" y="119015"/>
                  </a:lnTo>
                  <a:cubicBezTo>
                    <a:pt x="1812604" y="139553"/>
                    <a:pt x="1812604" y="160090"/>
                    <a:pt x="1813245" y="181269"/>
                  </a:cubicBezTo>
                  <a:cubicBezTo>
                    <a:pt x="1826715" y="162015"/>
                    <a:pt x="1841468" y="144045"/>
                    <a:pt x="1852373" y="122866"/>
                  </a:cubicBezTo>
                  <a:cubicBezTo>
                    <a:pt x="1853656" y="120940"/>
                    <a:pt x="1856863" y="122866"/>
                    <a:pt x="1855579" y="124791"/>
                  </a:cubicBezTo>
                  <a:cubicBezTo>
                    <a:pt x="1844034" y="148538"/>
                    <a:pt x="1827997" y="170359"/>
                    <a:pt x="1813886" y="190897"/>
                  </a:cubicBezTo>
                  <a:cubicBezTo>
                    <a:pt x="1813886" y="197315"/>
                    <a:pt x="1813886" y="203732"/>
                    <a:pt x="1813886" y="209508"/>
                  </a:cubicBezTo>
                  <a:cubicBezTo>
                    <a:pt x="1825432" y="188329"/>
                    <a:pt x="1839545" y="167792"/>
                    <a:pt x="1853015" y="147254"/>
                  </a:cubicBezTo>
                  <a:cubicBezTo>
                    <a:pt x="1854297" y="144686"/>
                    <a:pt x="1858145" y="146613"/>
                    <a:pt x="1856222" y="149179"/>
                  </a:cubicBezTo>
                  <a:cubicBezTo>
                    <a:pt x="1841468" y="172925"/>
                    <a:pt x="1827997" y="196674"/>
                    <a:pt x="1813886" y="221061"/>
                  </a:cubicBezTo>
                  <a:cubicBezTo>
                    <a:pt x="1813886" y="231330"/>
                    <a:pt x="1813886" y="241599"/>
                    <a:pt x="1813886" y="251868"/>
                  </a:cubicBezTo>
                  <a:cubicBezTo>
                    <a:pt x="1826074" y="227478"/>
                    <a:pt x="1845318" y="207583"/>
                    <a:pt x="1856222" y="182553"/>
                  </a:cubicBezTo>
                  <a:cubicBezTo>
                    <a:pt x="1857504" y="181269"/>
                    <a:pt x="1860070" y="182553"/>
                    <a:pt x="1859429" y="183837"/>
                  </a:cubicBezTo>
                  <a:cubicBezTo>
                    <a:pt x="1847241" y="212076"/>
                    <a:pt x="1824150" y="234539"/>
                    <a:pt x="1814527" y="263420"/>
                  </a:cubicBezTo>
                  <a:cubicBezTo>
                    <a:pt x="1814527" y="264062"/>
                    <a:pt x="1814527" y="264704"/>
                    <a:pt x="1813886" y="264704"/>
                  </a:cubicBezTo>
                  <a:cubicBezTo>
                    <a:pt x="1813886" y="271763"/>
                    <a:pt x="1813886" y="279466"/>
                    <a:pt x="1813886" y="286524"/>
                  </a:cubicBezTo>
                  <a:cubicBezTo>
                    <a:pt x="1827997" y="262137"/>
                    <a:pt x="1847884" y="240956"/>
                    <a:pt x="1856863" y="214001"/>
                  </a:cubicBezTo>
                  <a:cubicBezTo>
                    <a:pt x="1857504" y="212076"/>
                    <a:pt x="1860711" y="212717"/>
                    <a:pt x="1860070" y="214644"/>
                  </a:cubicBezTo>
                  <a:cubicBezTo>
                    <a:pt x="1855579" y="228762"/>
                    <a:pt x="1847884" y="240956"/>
                    <a:pt x="1840186" y="253152"/>
                  </a:cubicBezTo>
                  <a:cubicBezTo>
                    <a:pt x="1830563" y="267270"/>
                    <a:pt x="1822867" y="282674"/>
                    <a:pt x="1813886" y="297436"/>
                  </a:cubicBezTo>
                  <a:cubicBezTo>
                    <a:pt x="1813886" y="300002"/>
                    <a:pt x="1813886" y="302569"/>
                    <a:pt x="1813886" y="305778"/>
                  </a:cubicBezTo>
                  <a:cubicBezTo>
                    <a:pt x="1813886" y="311555"/>
                    <a:pt x="1813886" y="317331"/>
                    <a:pt x="1813886" y="323107"/>
                  </a:cubicBezTo>
                  <a:cubicBezTo>
                    <a:pt x="1821584" y="311555"/>
                    <a:pt x="1828640" y="298720"/>
                    <a:pt x="1837620" y="287167"/>
                  </a:cubicBezTo>
                  <a:cubicBezTo>
                    <a:pt x="1846600" y="274971"/>
                    <a:pt x="1856222" y="263420"/>
                    <a:pt x="1859429" y="248659"/>
                  </a:cubicBezTo>
                  <a:cubicBezTo>
                    <a:pt x="1860070" y="247375"/>
                    <a:pt x="1862636" y="247375"/>
                    <a:pt x="1862636" y="248659"/>
                  </a:cubicBezTo>
                  <a:cubicBezTo>
                    <a:pt x="1860711" y="262778"/>
                    <a:pt x="1852373" y="274330"/>
                    <a:pt x="1844677" y="285883"/>
                  </a:cubicBezTo>
                  <a:cubicBezTo>
                    <a:pt x="1833772" y="300645"/>
                    <a:pt x="1825432" y="316690"/>
                    <a:pt x="1814527" y="331451"/>
                  </a:cubicBezTo>
                  <a:cubicBezTo>
                    <a:pt x="1813886" y="332092"/>
                    <a:pt x="1813886" y="332092"/>
                    <a:pt x="1813245" y="332092"/>
                  </a:cubicBezTo>
                  <a:cubicBezTo>
                    <a:pt x="1813245" y="339153"/>
                    <a:pt x="1813245" y="346854"/>
                    <a:pt x="1812604" y="353271"/>
                  </a:cubicBezTo>
                  <a:cubicBezTo>
                    <a:pt x="1818377" y="344929"/>
                    <a:pt x="1824150" y="336585"/>
                    <a:pt x="1830563" y="328884"/>
                  </a:cubicBezTo>
                  <a:cubicBezTo>
                    <a:pt x="1842111" y="315406"/>
                    <a:pt x="1855579" y="302569"/>
                    <a:pt x="1862636" y="285883"/>
                  </a:cubicBezTo>
                  <a:cubicBezTo>
                    <a:pt x="1863277" y="283315"/>
                    <a:pt x="1866484" y="284599"/>
                    <a:pt x="1865843" y="286524"/>
                  </a:cubicBezTo>
                  <a:cubicBezTo>
                    <a:pt x="1860711" y="300002"/>
                    <a:pt x="1852373" y="310271"/>
                    <a:pt x="1843393" y="321182"/>
                  </a:cubicBezTo>
                  <a:cubicBezTo>
                    <a:pt x="1831847" y="334660"/>
                    <a:pt x="1821584" y="350062"/>
                    <a:pt x="1812604" y="365467"/>
                  </a:cubicBezTo>
                  <a:cubicBezTo>
                    <a:pt x="1811963" y="371243"/>
                    <a:pt x="1811320" y="377018"/>
                    <a:pt x="1811320" y="382794"/>
                  </a:cubicBezTo>
                  <a:cubicBezTo>
                    <a:pt x="1810679" y="387929"/>
                    <a:pt x="1810038" y="394347"/>
                    <a:pt x="1808754" y="401407"/>
                  </a:cubicBezTo>
                  <a:cubicBezTo>
                    <a:pt x="1826074" y="375093"/>
                    <a:pt x="1847241" y="351346"/>
                    <a:pt x="1865843" y="325675"/>
                  </a:cubicBezTo>
                  <a:cubicBezTo>
                    <a:pt x="1867127" y="323748"/>
                    <a:pt x="1869693" y="325675"/>
                    <a:pt x="1868409" y="328243"/>
                  </a:cubicBezTo>
                  <a:cubicBezTo>
                    <a:pt x="1849166" y="355839"/>
                    <a:pt x="1827997" y="382153"/>
                    <a:pt x="1810038" y="410392"/>
                  </a:cubicBezTo>
                  <a:cubicBezTo>
                    <a:pt x="1808754" y="411676"/>
                    <a:pt x="1808113" y="411676"/>
                    <a:pt x="1807472" y="412317"/>
                  </a:cubicBezTo>
                  <a:cubicBezTo>
                    <a:pt x="1806188" y="424512"/>
                    <a:pt x="1806188" y="437990"/>
                    <a:pt x="1808754" y="448900"/>
                  </a:cubicBezTo>
                  <a:cubicBezTo>
                    <a:pt x="1810679" y="436706"/>
                    <a:pt x="1821584" y="426437"/>
                    <a:pt x="1828640" y="416809"/>
                  </a:cubicBezTo>
                  <a:cubicBezTo>
                    <a:pt x="1842752" y="398839"/>
                    <a:pt x="1854938" y="380228"/>
                    <a:pt x="1867127" y="361615"/>
                  </a:cubicBezTo>
                  <a:cubicBezTo>
                    <a:pt x="1868409" y="360331"/>
                    <a:pt x="1869693" y="361615"/>
                    <a:pt x="1869050" y="362899"/>
                  </a:cubicBezTo>
                  <a:cubicBezTo>
                    <a:pt x="1853656" y="394347"/>
                    <a:pt x="1827997" y="419377"/>
                    <a:pt x="1812604" y="451468"/>
                  </a:cubicBezTo>
                  <a:cubicBezTo>
                    <a:pt x="1812604" y="452751"/>
                    <a:pt x="1810679" y="452751"/>
                    <a:pt x="1809397" y="452110"/>
                  </a:cubicBezTo>
                  <a:cubicBezTo>
                    <a:pt x="1810679" y="455319"/>
                    <a:pt x="1811320" y="457885"/>
                    <a:pt x="1813886" y="461096"/>
                  </a:cubicBezTo>
                  <a:cubicBezTo>
                    <a:pt x="1817093" y="460453"/>
                    <a:pt x="1820943" y="460453"/>
                    <a:pt x="1824150" y="459812"/>
                  </a:cubicBezTo>
                  <a:cubicBezTo>
                    <a:pt x="1837620" y="434781"/>
                    <a:pt x="1863277" y="414244"/>
                    <a:pt x="1868409" y="384721"/>
                  </a:cubicBezTo>
                  <a:cubicBezTo>
                    <a:pt x="1868409" y="383437"/>
                    <a:pt x="1870975" y="384078"/>
                    <a:pt x="1870975" y="384721"/>
                  </a:cubicBezTo>
                  <a:cubicBezTo>
                    <a:pt x="1868409" y="412960"/>
                    <a:pt x="1844677" y="435422"/>
                    <a:pt x="1831206" y="459169"/>
                  </a:cubicBezTo>
                  <a:cubicBezTo>
                    <a:pt x="1835054" y="459169"/>
                    <a:pt x="1840186" y="459169"/>
                    <a:pt x="1844677" y="458528"/>
                  </a:cubicBezTo>
                  <a:lnTo>
                    <a:pt x="1844677" y="457885"/>
                  </a:lnTo>
                  <a:cubicBezTo>
                    <a:pt x="1853015" y="443766"/>
                    <a:pt x="1863920" y="431571"/>
                    <a:pt x="1869693" y="416168"/>
                  </a:cubicBezTo>
                  <a:cubicBezTo>
                    <a:pt x="1870975" y="413601"/>
                    <a:pt x="1874825" y="414885"/>
                    <a:pt x="1873541" y="417452"/>
                  </a:cubicBezTo>
                  <a:cubicBezTo>
                    <a:pt x="1868409" y="432214"/>
                    <a:pt x="1858145" y="444407"/>
                    <a:pt x="1849807" y="458528"/>
                  </a:cubicBezTo>
                  <a:lnTo>
                    <a:pt x="1866563" y="458528"/>
                  </a:lnTo>
                  <a:lnTo>
                    <a:pt x="1865841" y="456083"/>
                  </a:lnTo>
                  <a:cubicBezTo>
                    <a:pt x="1869384" y="449305"/>
                    <a:pt x="1874700" y="442527"/>
                    <a:pt x="1876471" y="434515"/>
                  </a:cubicBezTo>
                  <a:cubicBezTo>
                    <a:pt x="1876471" y="433283"/>
                    <a:pt x="1878242" y="433899"/>
                    <a:pt x="1878242" y="435131"/>
                  </a:cubicBezTo>
                  <a:cubicBezTo>
                    <a:pt x="1878242" y="443759"/>
                    <a:pt x="1872928" y="450537"/>
                    <a:pt x="1869384" y="457931"/>
                  </a:cubicBezTo>
                  <a:lnTo>
                    <a:pt x="1868014" y="458528"/>
                  </a:lnTo>
                  <a:lnTo>
                    <a:pt x="1879313" y="458528"/>
                  </a:lnTo>
                  <a:cubicBezTo>
                    <a:pt x="1879313" y="457885"/>
                    <a:pt x="1879313" y="457244"/>
                    <a:pt x="1879313" y="457244"/>
                  </a:cubicBezTo>
                  <a:cubicBezTo>
                    <a:pt x="1881879" y="450827"/>
                    <a:pt x="1885086" y="445048"/>
                    <a:pt x="1887652" y="438631"/>
                  </a:cubicBezTo>
                  <a:cubicBezTo>
                    <a:pt x="1888293" y="436706"/>
                    <a:pt x="1892143" y="437990"/>
                    <a:pt x="1891502" y="439915"/>
                  </a:cubicBezTo>
                  <a:cubicBezTo>
                    <a:pt x="1888936" y="446332"/>
                    <a:pt x="1885729" y="452110"/>
                    <a:pt x="1883804" y="457885"/>
                  </a:cubicBezTo>
                  <a:lnTo>
                    <a:pt x="1883163" y="458528"/>
                  </a:lnTo>
                  <a:cubicBezTo>
                    <a:pt x="1908179" y="459169"/>
                    <a:pt x="1933838" y="460453"/>
                    <a:pt x="1958854" y="460453"/>
                  </a:cubicBezTo>
                  <a:cubicBezTo>
                    <a:pt x="2005680" y="459812"/>
                    <a:pt x="2053146" y="456603"/>
                    <a:pt x="2100614" y="455319"/>
                  </a:cubicBezTo>
                  <a:cubicBezTo>
                    <a:pt x="2099971" y="424512"/>
                    <a:pt x="2099971" y="393706"/>
                    <a:pt x="2104462" y="363540"/>
                  </a:cubicBezTo>
                  <a:cubicBezTo>
                    <a:pt x="2045448" y="366751"/>
                    <a:pt x="1977457" y="378301"/>
                    <a:pt x="1920368" y="362258"/>
                  </a:cubicBezTo>
                  <a:cubicBezTo>
                    <a:pt x="1915236" y="364824"/>
                    <a:pt x="1908179" y="363540"/>
                    <a:pt x="1907538" y="356482"/>
                  </a:cubicBezTo>
                  <a:cubicBezTo>
                    <a:pt x="1901124" y="327600"/>
                    <a:pt x="1904972" y="299361"/>
                    <a:pt x="1905613" y="269838"/>
                  </a:cubicBezTo>
                  <a:cubicBezTo>
                    <a:pt x="1906256" y="235822"/>
                    <a:pt x="1904972" y="202448"/>
                    <a:pt x="1908179" y="168433"/>
                  </a:cubicBezTo>
                  <a:cubicBezTo>
                    <a:pt x="1908179" y="167792"/>
                    <a:pt x="1908179" y="167792"/>
                    <a:pt x="1908179" y="167792"/>
                  </a:cubicBezTo>
                  <a:cubicBezTo>
                    <a:pt x="1903690" y="166508"/>
                    <a:pt x="1902406" y="159448"/>
                    <a:pt x="1907538" y="158166"/>
                  </a:cubicBezTo>
                  <a:cubicBezTo>
                    <a:pt x="1955005" y="153030"/>
                    <a:pt x="2002473" y="155598"/>
                    <a:pt x="2049939" y="152389"/>
                  </a:cubicBezTo>
                  <a:cubicBezTo>
                    <a:pt x="2049298" y="133135"/>
                    <a:pt x="2047373" y="111955"/>
                    <a:pt x="2050580" y="93343"/>
                  </a:cubicBezTo>
                  <a:cubicBezTo>
                    <a:pt x="2051223" y="86283"/>
                    <a:pt x="2050580" y="73447"/>
                    <a:pt x="2052505" y="64462"/>
                  </a:cubicBezTo>
                  <a:cubicBezTo>
                    <a:pt x="2026205" y="65104"/>
                    <a:pt x="1999907" y="66386"/>
                    <a:pt x="1972966" y="66386"/>
                  </a:cubicBezTo>
                  <a:cubicBezTo>
                    <a:pt x="1955647" y="65745"/>
                    <a:pt x="1935761" y="67029"/>
                    <a:pt x="1919084" y="59969"/>
                  </a:cubicBezTo>
                  <a:cubicBezTo>
                    <a:pt x="1915877" y="62537"/>
                    <a:pt x="1910104" y="61894"/>
                    <a:pt x="1908179" y="57401"/>
                  </a:cubicBezTo>
                  <a:cubicBezTo>
                    <a:pt x="1901766" y="43603"/>
                    <a:pt x="1900804" y="27077"/>
                    <a:pt x="1901525" y="10230"/>
                  </a:cubicBezTo>
                  <a:lnTo>
                    <a:pt x="1902243" y="1"/>
                  </a:lnTo>
                  <a:lnTo>
                    <a:pt x="1918163" y="1"/>
                  </a:lnTo>
                  <a:lnTo>
                    <a:pt x="1917802" y="5416"/>
                  </a:lnTo>
                  <a:lnTo>
                    <a:pt x="1921158" y="1"/>
                  </a:lnTo>
                  <a:lnTo>
                    <a:pt x="1928846" y="1"/>
                  </a:lnTo>
                  <a:lnTo>
                    <a:pt x="1918443" y="20820"/>
                  </a:lnTo>
                  <a:cubicBezTo>
                    <a:pt x="1918443" y="25313"/>
                    <a:pt x="1918443" y="29162"/>
                    <a:pt x="1919084" y="33655"/>
                  </a:cubicBezTo>
                  <a:cubicBezTo>
                    <a:pt x="1925500" y="22745"/>
                    <a:pt x="1933195" y="13117"/>
                    <a:pt x="1939611" y="2207"/>
                  </a:cubicBezTo>
                  <a:cubicBezTo>
                    <a:pt x="1940252" y="282"/>
                    <a:pt x="1943459" y="2207"/>
                    <a:pt x="1942177" y="4132"/>
                  </a:cubicBezTo>
                  <a:cubicBezTo>
                    <a:pt x="1935761" y="15685"/>
                    <a:pt x="1928065" y="27238"/>
                    <a:pt x="1922291" y="39431"/>
                  </a:cubicBezTo>
                  <a:cubicBezTo>
                    <a:pt x="1921650" y="40074"/>
                    <a:pt x="1921009" y="40715"/>
                    <a:pt x="1920368" y="40715"/>
                  </a:cubicBezTo>
                  <a:cubicBezTo>
                    <a:pt x="1920368" y="41358"/>
                    <a:pt x="1921009" y="42640"/>
                    <a:pt x="1921009" y="43924"/>
                  </a:cubicBezTo>
                  <a:cubicBezTo>
                    <a:pt x="1930630" y="33655"/>
                    <a:pt x="1942177" y="25313"/>
                    <a:pt x="1953723" y="17610"/>
                  </a:cubicBezTo>
                  <a:lnTo>
                    <a:pt x="1951653" y="1"/>
                  </a:lnTo>
                  <a:lnTo>
                    <a:pt x="1964521" y="1"/>
                  </a:lnTo>
                  <a:lnTo>
                    <a:pt x="1966552" y="15685"/>
                  </a:lnTo>
                  <a:cubicBezTo>
                    <a:pt x="1967193" y="16969"/>
                    <a:pt x="1967193" y="17610"/>
                    <a:pt x="1967193" y="18252"/>
                  </a:cubicBezTo>
                  <a:cubicBezTo>
                    <a:pt x="2009528" y="19536"/>
                    <a:pt x="2052505" y="15044"/>
                    <a:pt x="2094839" y="14401"/>
                  </a:cubicBezTo>
                  <a:cubicBezTo>
                    <a:pt x="2097405" y="14401"/>
                    <a:pt x="2099330" y="15685"/>
                    <a:pt x="2099971" y="17610"/>
                  </a:cubicBezTo>
                  <a:cubicBezTo>
                    <a:pt x="2101255" y="18252"/>
                    <a:pt x="2102537" y="18893"/>
                    <a:pt x="2102537" y="20820"/>
                  </a:cubicBezTo>
                  <a:cubicBezTo>
                    <a:pt x="2105744" y="57401"/>
                    <a:pt x="2101896" y="95268"/>
                    <a:pt x="2107669" y="131851"/>
                  </a:cubicBezTo>
                  <a:cubicBezTo>
                    <a:pt x="2108953" y="133776"/>
                    <a:pt x="2108953" y="136985"/>
                    <a:pt x="2107028" y="138910"/>
                  </a:cubicBezTo>
                  <a:cubicBezTo>
                    <a:pt x="2094839" y="150463"/>
                    <a:pt x="2078162" y="156882"/>
                    <a:pt x="2065334" y="167151"/>
                  </a:cubicBezTo>
                  <a:cubicBezTo>
                    <a:pt x="2064691" y="167792"/>
                    <a:pt x="2063409" y="167792"/>
                    <a:pt x="2062768" y="167792"/>
                  </a:cubicBezTo>
                  <a:cubicBezTo>
                    <a:pt x="2062127" y="167792"/>
                    <a:pt x="2061485" y="168433"/>
                    <a:pt x="2060844" y="168433"/>
                  </a:cubicBezTo>
                  <a:cubicBezTo>
                    <a:pt x="2059561" y="169717"/>
                    <a:pt x="2058278" y="169717"/>
                    <a:pt x="2056353" y="170359"/>
                  </a:cubicBezTo>
                  <a:cubicBezTo>
                    <a:pt x="2024282" y="172284"/>
                    <a:pt x="1991568" y="172925"/>
                    <a:pt x="1959495" y="171643"/>
                  </a:cubicBezTo>
                  <a:cubicBezTo>
                    <a:pt x="1962061" y="221702"/>
                    <a:pt x="1963986" y="272406"/>
                    <a:pt x="1967834" y="323107"/>
                  </a:cubicBezTo>
                  <a:cubicBezTo>
                    <a:pt x="1967834" y="323107"/>
                    <a:pt x="1967834" y="323107"/>
                    <a:pt x="1967834" y="323748"/>
                  </a:cubicBezTo>
                  <a:cubicBezTo>
                    <a:pt x="1996378" y="320540"/>
                    <a:pt x="2024923" y="319577"/>
                    <a:pt x="2053387" y="319016"/>
                  </a:cubicBezTo>
                  <a:lnTo>
                    <a:pt x="2085917" y="318125"/>
                  </a:lnTo>
                  <a:lnTo>
                    <a:pt x="2050185" y="317772"/>
                  </a:lnTo>
                  <a:cubicBezTo>
                    <a:pt x="2049548" y="317772"/>
                    <a:pt x="2048910" y="316354"/>
                    <a:pt x="2049548" y="316354"/>
                  </a:cubicBezTo>
                  <a:cubicBezTo>
                    <a:pt x="2085220" y="311394"/>
                    <a:pt x="2122166" y="308560"/>
                    <a:pt x="2158474" y="308560"/>
                  </a:cubicBezTo>
                  <a:cubicBezTo>
                    <a:pt x="2161660" y="309269"/>
                    <a:pt x="2161660" y="315645"/>
                    <a:pt x="2157837" y="315645"/>
                  </a:cubicBezTo>
                  <a:lnTo>
                    <a:pt x="2134297" y="316802"/>
                  </a:lnTo>
                  <a:lnTo>
                    <a:pt x="2138458" y="316690"/>
                  </a:lnTo>
                  <a:cubicBezTo>
                    <a:pt x="2141024" y="316690"/>
                    <a:pt x="2142307" y="317331"/>
                    <a:pt x="2143589" y="319256"/>
                  </a:cubicBezTo>
                  <a:cubicBezTo>
                    <a:pt x="2144873" y="318615"/>
                    <a:pt x="2145514" y="317331"/>
                    <a:pt x="2146798" y="316690"/>
                  </a:cubicBezTo>
                  <a:cubicBezTo>
                    <a:pt x="2152571" y="312838"/>
                    <a:pt x="2157060" y="319899"/>
                    <a:pt x="2154494" y="325032"/>
                  </a:cubicBezTo>
                  <a:cubicBezTo>
                    <a:pt x="2157060" y="359048"/>
                    <a:pt x="2154494" y="394990"/>
                    <a:pt x="2159626" y="429005"/>
                  </a:cubicBezTo>
                  <a:cubicBezTo>
                    <a:pt x="2159626" y="429646"/>
                    <a:pt x="2159626" y="429646"/>
                    <a:pt x="2159626" y="429646"/>
                  </a:cubicBezTo>
                  <a:cubicBezTo>
                    <a:pt x="2160267" y="432214"/>
                    <a:pt x="2160267" y="435422"/>
                    <a:pt x="2158344" y="437347"/>
                  </a:cubicBezTo>
                  <a:cubicBezTo>
                    <a:pt x="2146155" y="450827"/>
                    <a:pt x="2130119" y="459812"/>
                    <a:pt x="2117291" y="472646"/>
                  </a:cubicBezTo>
                  <a:cubicBezTo>
                    <a:pt x="2116648" y="473930"/>
                    <a:pt x="2116007" y="473930"/>
                    <a:pt x="2115366" y="473930"/>
                  </a:cubicBezTo>
                  <a:cubicBezTo>
                    <a:pt x="2114725" y="474573"/>
                    <a:pt x="2113442" y="474573"/>
                    <a:pt x="2112160" y="474573"/>
                  </a:cubicBezTo>
                  <a:cubicBezTo>
                    <a:pt x="2012734" y="477139"/>
                    <a:pt x="1910104" y="489335"/>
                    <a:pt x="1811320" y="473930"/>
                  </a:cubicBezTo>
                  <a:cubicBezTo>
                    <a:pt x="1810679" y="473930"/>
                    <a:pt x="1810038" y="473930"/>
                    <a:pt x="1809397" y="473930"/>
                  </a:cubicBezTo>
                  <a:cubicBezTo>
                    <a:pt x="1808113" y="473289"/>
                    <a:pt x="1806831" y="472646"/>
                    <a:pt x="1804906" y="472646"/>
                  </a:cubicBezTo>
                  <a:cubicBezTo>
                    <a:pt x="1800415" y="472005"/>
                    <a:pt x="1800415" y="464945"/>
                    <a:pt x="1803622" y="462378"/>
                  </a:cubicBezTo>
                  <a:cubicBezTo>
                    <a:pt x="1801699" y="438631"/>
                    <a:pt x="1796568" y="418093"/>
                    <a:pt x="1797209" y="393063"/>
                  </a:cubicBezTo>
                  <a:cubicBezTo>
                    <a:pt x="1797850" y="364183"/>
                    <a:pt x="1797209" y="334660"/>
                    <a:pt x="1797209" y="305778"/>
                  </a:cubicBezTo>
                  <a:cubicBezTo>
                    <a:pt x="1797209" y="242883"/>
                    <a:pt x="1794643" y="181269"/>
                    <a:pt x="1793361" y="118374"/>
                  </a:cubicBezTo>
                  <a:cubicBezTo>
                    <a:pt x="1792399" y="87247"/>
                    <a:pt x="1792719" y="56119"/>
                    <a:pt x="1793601" y="24991"/>
                  </a:cubicBezTo>
                  <a:close/>
                  <a:moveTo>
                    <a:pt x="1056319" y="1"/>
                  </a:moveTo>
                  <a:lnTo>
                    <a:pt x="1071865" y="1"/>
                  </a:lnTo>
                  <a:lnTo>
                    <a:pt x="1061000" y="63042"/>
                  </a:lnTo>
                  <a:cubicBezTo>
                    <a:pt x="1055853" y="103718"/>
                    <a:pt x="1054567" y="145038"/>
                    <a:pt x="1046201" y="185712"/>
                  </a:cubicBezTo>
                  <a:cubicBezTo>
                    <a:pt x="1053280" y="179901"/>
                    <a:pt x="1061000" y="174736"/>
                    <a:pt x="1068721" y="170216"/>
                  </a:cubicBezTo>
                  <a:cubicBezTo>
                    <a:pt x="1067436" y="145683"/>
                    <a:pt x="1071939" y="118567"/>
                    <a:pt x="1074512" y="94677"/>
                  </a:cubicBezTo>
                  <a:cubicBezTo>
                    <a:pt x="1075799" y="70790"/>
                    <a:pt x="1079017" y="46256"/>
                    <a:pt x="1082235" y="22368"/>
                  </a:cubicBezTo>
                  <a:lnTo>
                    <a:pt x="1079050" y="1"/>
                  </a:lnTo>
                  <a:lnTo>
                    <a:pt x="1093890" y="1"/>
                  </a:lnTo>
                  <a:lnTo>
                    <a:pt x="1107328" y="66270"/>
                  </a:lnTo>
                  <a:cubicBezTo>
                    <a:pt x="1113763" y="107591"/>
                    <a:pt x="1116980" y="151493"/>
                    <a:pt x="1126632" y="191522"/>
                  </a:cubicBezTo>
                  <a:cubicBezTo>
                    <a:pt x="1126632" y="192168"/>
                    <a:pt x="1126632" y="192168"/>
                    <a:pt x="1126632" y="192813"/>
                  </a:cubicBezTo>
                  <a:cubicBezTo>
                    <a:pt x="1129849" y="198625"/>
                    <a:pt x="1127274" y="207664"/>
                    <a:pt x="1118911" y="208955"/>
                  </a:cubicBezTo>
                  <a:cubicBezTo>
                    <a:pt x="1089956" y="211537"/>
                    <a:pt x="1059070" y="210892"/>
                    <a:pt x="1030760" y="205080"/>
                  </a:cubicBezTo>
                  <a:cubicBezTo>
                    <a:pt x="1028185" y="204435"/>
                    <a:pt x="1026899" y="201207"/>
                    <a:pt x="1027542" y="199270"/>
                  </a:cubicBezTo>
                  <a:cubicBezTo>
                    <a:pt x="1026255" y="197334"/>
                    <a:pt x="1025612" y="194750"/>
                    <a:pt x="1026255" y="191522"/>
                  </a:cubicBezTo>
                  <a:cubicBezTo>
                    <a:pt x="1035263" y="148266"/>
                    <a:pt x="1035906" y="103718"/>
                    <a:pt x="1042984" y="60460"/>
                  </a:cubicBezTo>
                  <a:close/>
                  <a:moveTo>
                    <a:pt x="944533" y="1"/>
                  </a:moveTo>
                  <a:lnTo>
                    <a:pt x="966015" y="1"/>
                  </a:lnTo>
                  <a:lnTo>
                    <a:pt x="963742" y="10740"/>
                  </a:lnTo>
                  <a:cubicBezTo>
                    <a:pt x="958195" y="41715"/>
                    <a:pt x="953372" y="72851"/>
                    <a:pt x="948548" y="103987"/>
                  </a:cubicBezTo>
                  <a:cubicBezTo>
                    <a:pt x="938902" y="166901"/>
                    <a:pt x="932470" y="231741"/>
                    <a:pt x="917036" y="294013"/>
                  </a:cubicBezTo>
                  <a:cubicBezTo>
                    <a:pt x="903531" y="349223"/>
                    <a:pt x="890668" y="406358"/>
                    <a:pt x="879735" y="462854"/>
                  </a:cubicBezTo>
                  <a:cubicBezTo>
                    <a:pt x="915107" y="466063"/>
                    <a:pt x="951121" y="459644"/>
                    <a:pt x="985849" y="462211"/>
                  </a:cubicBezTo>
                  <a:cubicBezTo>
                    <a:pt x="990995" y="435247"/>
                    <a:pt x="989064" y="406358"/>
                    <a:pt x="995496" y="379396"/>
                  </a:cubicBezTo>
                  <a:cubicBezTo>
                    <a:pt x="1000640" y="354359"/>
                    <a:pt x="1007715" y="330605"/>
                    <a:pt x="1014789" y="306210"/>
                  </a:cubicBezTo>
                  <a:cubicBezTo>
                    <a:pt x="1014147" y="306210"/>
                    <a:pt x="1014147" y="305569"/>
                    <a:pt x="1014147" y="305569"/>
                  </a:cubicBezTo>
                  <a:cubicBezTo>
                    <a:pt x="1011574" y="303643"/>
                    <a:pt x="1013502" y="299148"/>
                    <a:pt x="1016075" y="299148"/>
                  </a:cubicBezTo>
                  <a:lnTo>
                    <a:pt x="1016718" y="299148"/>
                  </a:lnTo>
                  <a:cubicBezTo>
                    <a:pt x="1018005" y="297223"/>
                    <a:pt x="1019934" y="297223"/>
                    <a:pt x="1021219" y="297864"/>
                  </a:cubicBezTo>
                  <a:cubicBezTo>
                    <a:pt x="1055949" y="293370"/>
                    <a:pt x="1097751" y="288235"/>
                    <a:pt x="1131192" y="297223"/>
                  </a:cubicBezTo>
                  <a:cubicBezTo>
                    <a:pt x="1138909" y="299148"/>
                    <a:pt x="1139554" y="306853"/>
                    <a:pt x="1135695" y="311988"/>
                  </a:cubicBezTo>
                  <a:cubicBezTo>
                    <a:pt x="1159490" y="355001"/>
                    <a:pt x="1149200" y="415347"/>
                    <a:pt x="1166564" y="460928"/>
                  </a:cubicBezTo>
                  <a:cubicBezTo>
                    <a:pt x="1199362" y="456433"/>
                    <a:pt x="1232804" y="453866"/>
                    <a:pt x="1265604" y="453225"/>
                  </a:cubicBezTo>
                  <a:cubicBezTo>
                    <a:pt x="1243095" y="402507"/>
                    <a:pt x="1245023" y="346013"/>
                    <a:pt x="1234090" y="292086"/>
                  </a:cubicBezTo>
                  <a:cubicBezTo>
                    <a:pt x="1221228" y="231100"/>
                    <a:pt x="1208367" y="170111"/>
                    <a:pt x="1197434" y="108482"/>
                  </a:cubicBezTo>
                  <a:cubicBezTo>
                    <a:pt x="1191968" y="78309"/>
                    <a:pt x="1185376" y="47815"/>
                    <a:pt x="1179587" y="17160"/>
                  </a:cubicBezTo>
                  <a:lnTo>
                    <a:pt x="1177166" y="1"/>
                  </a:lnTo>
                  <a:lnTo>
                    <a:pt x="1195940" y="1"/>
                  </a:lnTo>
                  <a:lnTo>
                    <a:pt x="1196147" y="1753"/>
                  </a:lnTo>
                  <a:cubicBezTo>
                    <a:pt x="1202257" y="36259"/>
                    <a:pt x="1209653" y="70605"/>
                    <a:pt x="1216084" y="103987"/>
                  </a:cubicBezTo>
                  <a:cubicBezTo>
                    <a:pt x="1227660" y="164976"/>
                    <a:pt x="1241165" y="226605"/>
                    <a:pt x="1250812" y="287594"/>
                  </a:cubicBezTo>
                  <a:cubicBezTo>
                    <a:pt x="1259172" y="342804"/>
                    <a:pt x="1259172" y="401866"/>
                    <a:pt x="1277823" y="455150"/>
                  </a:cubicBezTo>
                  <a:cubicBezTo>
                    <a:pt x="1279751" y="451941"/>
                    <a:pt x="1282324" y="449371"/>
                    <a:pt x="1284254" y="447446"/>
                  </a:cubicBezTo>
                  <a:cubicBezTo>
                    <a:pt x="1288756" y="441668"/>
                    <a:pt x="1293257" y="435890"/>
                    <a:pt x="1297759" y="430112"/>
                  </a:cubicBezTo>
                  <a:lnTo>
                    <a:pt x="1298402" y="430112"/>
                  </a:lnTo>
                  <a:cubicBezTo>
                    <a:pt x="1285540" y="372334"/>
                    <a:pt x="1269463" y="317124"/>
                    <a:pt x="1259815" y="258705"/>
                  </a:cubicBezTo>
                  <a:cubicBezTo>
                    <a:pt x="1249525" y="195790"/>
                    <a:pt x="1238593" y="132876"/>
                    <a:pt x="1229589" y="69963"/>
                  </a:cubicBezTo>
                  <a:lnTo>
                    <a:pt x="1219680" y="1"/>
                  </a:lnTo>
                  <a:lnTo>
                    <a:pt x="1231546" y="1"/>
                  </a:lnTo>
                  <a:lnTo>
                    <a:pt x="1246311" y="95642"/>
                  </a:lnTo>
                  <a:cubicBezTo>
                    <a:pt x="1254028" y="153419"/>
                    <a:pt x="1265604" y="209914"/>
                    <a:pt x="1273964" y="267692"/>
                  </a:cubicBezTo>
                  <a:cubicBezTo>
                    <a:pt x="1282967" y="324186"/>
                    <a:pt x="1299689" y="377469"/>
                    <a:pt x="1310622" y="432680"/>
                  </a:cubicBezTo>
                  <a:cubicBezTo>
                    <a:pt x="1311265" y="437817"/>
                    <a:pt x="1307406" y="440385"/>
                    <a:pt x="1303548" y="439742"/>
                  </a:cubicBezTo>
                  <a:cubicBezTo>
                    <a:pt x="1299689" y="444877"/>
                    <a:pt x="1295186" y="449371"/>
                    <a:pt x="1290684" y="453866"/>
                  </a:cubicBezTo>
                  <a:cubicBezTo>
                    <a:pt x="1286183" y="459644"/>
                    <a:pt x="1281039" y="464779"/>
                    <a:pt x="1275892" y="469916"/>
                  </a:cubicBezTo>
                  <a:cubicBezTo>
                    <a:pt x="1275250" y="470557"/>
                    <a:pt x="1274607" y="471200"/>
                    <a:pt x="1273964" y="471200"/>
                  </a:cubicBezTo>
                  <a:cubicBezTo>
                    <a:pt x="1272034" y="472484"/>
                    <a:pt x="1270748" y="473125"/>
                    <a:pt x="1268175" y="473125"/>
                  </a:cubicBezTo>
                  <a:cubicBezTo>
                    <a:pt x="1232804" y="473125"/>
                    <a:pt x="1197434" y="473125"/>
                    <a:pt x="1162706" y="471841"/>
                  </a:cubicBezTo>
                  <a:cubicBezTo>
                    <a:pt x="1158847" y="473768"/>
                    <a:pt x="1153058" y="473125"/>
                    <a:pt x="1150485" y="468631"/>
                  </a:cubicBezTo>
                  <a:cubicBezTo>
                    <a:pt x="1139554" y="444877"/>
                    <a:pt x="1140839" y="414063"/>
                    <a:pt x="1135695" y="388383"/>
                  </a:cubicBezTo>
                  <a:cubicBezTo>
                    <a:pt x="1131837" y="363988"/>
                    <a:pt x="1130549" y="339594"/>
                    <a:pt x="1126048" y="315199"/>
                  </a:cubicBezTo>
                  <a:cubicBezTo>
                    <a:pt x="1104824" y="310705"/>
                    <a:pt x="1081672" y="313272"/>
                    <a:pt x="1061093" y="313915"/>
                  </a:cubicBezTo>
                  <a:cubicBezTo>
                    <a:pt x="1055949" y="313915"/>
                    <a:pt x="1051446" y="313915"/>
                    <a:pt x="1046944" y="313915"/>
                  </a:cubicBezTo>
                  <a:lnTo>
                    <a:pt x="1047587" y="314556"/>
                  </a:lnTo>
                  <a:cubicBezTo>
                    <a:pt x="1045016" y="358853"/>
                    <a:pt x="1036656" y="402507"/>
                    <a:pt x="1036011" y="446804"/>
                  </a:cubicBezTo>
                  <a:cubicBezTo>
                    <a:pt x="1036011" y="451298"/>
                    <a:pt x="1030867" y="453225"/>
                    <a:pt x="1027651" y="451298"/>
                  </a:cubicBezTo>
                  <a:cubicBezTo>
                    <a:pt x="1018648" y="459001"/>
                    <a:pt x="1011574" y="469273"/>
                    <a:pt x="1001283" y="475052"/>
                  </a:cubicBezTo>
                  <a:cubicBezTo>
                    <a:pt x="1000640" y="475052"/>
                    <a:pt x="999998" y="475052"/>
                    <a:pt x="999355" y="475052"/>
                  </a:cubicBezTo>
                  <a:cubicBezTo>
                    <a:pt x="996139" y="476977"/>
                    <a:pt x="991637" y="475693"/>
                    <a:pt x="989064" y="473125"/>
                  </a:cubicBezTo>
                  <a:cubicBezTo>
                    <a:pt x="951121" y="478260"/>
                    <a:pt x="912534" y="480830"/>
                    <a:pt x="875233" y="476977"/>
                  </a:cubicBezTo>
                  <a:cubicBezTo>
                    <a:pt x="874590" y="476977"/>
                    <a:pt x="874590" y="476977"/>
                    <a:pt x="873948" y="476977"/>
                  </a:cubicBezTo>
                  <a:cubicBezTo>
                    <a:pt x="870732" y="477619"/>
                    <a:pt x="866873" y="475052"/>
                    <a:pt x="867516" y="471200"/>
                  </a:cubicBezTo>
                  <a:cubicBezTo>
                    <a:pt x="871375" y="410212"/>
                    <a:pt x="886809" y="348580"/>
                    <a:pt x="899671" y="288235"/>
                  </a:cubicBezTo>
                  <a:cubicBezTo>
                    <a:pt x="914463" y="222111"/>
                    <a:pt x="920894" y="154703"/>
                    <a:pt x="931185" y="87296"/>
                  </a:cubicBezTo>
                  <a:close/>
                  <a:moveTo>
                    <a:pt x="207937" y="1"/>
                  </a:moveTo>
                  <a:lnTo>
                    <a:pt x="210682" y="1"/>
                  </a:lnTo>
                  <a:lnTo>
                    <a:pt x="227700" y="19533"/>
                  </a:lnTo>
                  <a:cubicBezTo>
                    <a:pt x="234798" y="26043"/>
                    <a:pt x="242219" y="32227"/>
                    <a:pt x="248350" y="39062"/>
                  </a:cubicBezTo>
                  <a:cubicBezTo>
                    <a:pt x="261254" y="52079"/>
                    <a:pt x="272225" y="63796"/>
                    <a:pt x="283194" y="78766"/>
                  </a:cubicBezTo>
                  <a:cubicBezTo>
                    <a:pt x="285129" y="80719"/>
                    <a:pt x="281905" y="83973"/>
                    <a:pt x="280614" y="82021"/>
                  </a:cubicBezTo>
                  <a:cubicBezTo>
                    <a:pt x="267063" y="64446"/>
                    <a:pt x="252221" y="49475"/>
                    <a:pt x="237379" y="34505"/>
                  </a:cubicBezTo>
                  <a:cubicBezTo>
                    <a:pt x="231895" y="28973"/>
                    <a:pt x="225765" y="23765"/>
                    <a:pt x="220280" y="18070"/>
                  </a:cubicBezTo>
                  <a:close/>
                  <a:moveTo>
                    <a:pt x="85630" y="1"/>
                  </a:moveTo>
                  <a:lnTo>
                    <a:pt x="89670" y="1"/>
                  </a:lnTo>
                  <a:lnTo>
                    <a:pt x="74880" y="24597"/>
                  </a:lnTo>
                  <a:cubicBezTo>
                    <a:pt x="73583" y="27264"/>
                    <a:pt x="70344" y="25264"/>
                    <a:pt x="71641" y="23263"/>
                  </a:cubicBezTo>
                  <a:close/>
                  <a:moveTo>
                    <a:pt x="73447" y="1"/>
                  </a:moveTo>
                  <a:lnTo>
                    <a:pt x="77678" y="1"/>
                  </a:lnTo>
                  <a:lnTo>
                    <a:pt x="66250" y="16158"/>
                  </a:lnTo>
                  <a:cubicBezTo>
                    <a:pt x="65622" y="18776"/>
                    <a:pt x="61841" y="16158"/>
                    <a:pt x="63100" y="14196"/>
                  </a:cubicBezTo>
                  <a:close/>
                  <a:moveTo>
                    <a:pt x="27510" y="1"/>
                  </a:moveTo>
                  <a:lnTo>
                    <a:pt x="50431" y="1"/>
                  </a:lnTo>
                  <a:lnTo>
                    <a:pt x="89287" y="67293"/>
                  </a:lnTo>
                  <a:cubicBezTo>
                    <a:pt x="105514" y="91725"/>
                    <a:pt x="123829" y="114550"/>
                    <a:pt x="146000" y="134160"/>
                  </a:cubicBezTo>
                  <a:cubicBezTo>
                    <a:pt x="201266" y="182382"/>
                    <a:pt x="312442" y="273680"/>
                    <a:pt x="241109" y="356621"/>
                  </a:cubicBezTo>
                  <a:cubicBezTo>
                    <a:pt x="181987" y="426059"/>
                    <a:pt x="108727" y="348263"/>
                    <a:pt x="101658" y="279466"/>
                  </a:cubicBezTo>
                  <a:cubicBezTo>
                    <a:pt x="74024" y="280753"/>
                    <a:pt x="47034" y="281396"/>
                    <a:pt x="19402" y="282682"/>
                  </a:cubicBezTo>
                  <a:cubicBezTo>
                    <a:pt x="23899" y="321902"/>
                    <a:pt x="45750" y="363694"/>
                    <a:pt x="65670" y="397127"/>
                  </a:cubicBezTo>
                  <a:cubicBezTo>
                    <a:pt x="84308" y="427989"/>
                    <a:pt x="103587" y="452421"/>
                    <a:pt x="140859" y="460137"/>
                  </a:cubicBezTo>
                  <a:cubicBezTo>
                    <a:pt x="194196" y="471066"/>
                    <a:pt x="262317" y="470423"/>
                    <a:pt x="300875" y="426702"/>
                  </a:cubicBezTo>
                  <a:cubicBezTo>
                    <a:pt x="354855" y="366908"/>
                    <a:pt x="359995" y="298755"/>
                    <a:pt x="324009" y="227387"/>
                  </a:cubicBezTo>
                  <a:cubicBezTo>
                    <a:pt x="293805" y="169522"/>
                    <a:pt x="248821" y="129659"/>
                    <a:pt x="205763" y="82723"/>
                  </a:cubicBezTo>
                  <a:cubicBezTo>
                    <a:pt x="190662" y="65364"/>
                    <a:pt x="172026" y="47039"/>
                    <a:pt x="156201" y="27028"/>
                  </a:cubicBezTo>
                  <a:lnTo>
                    <a:pt x="138253" y="1"/>
                  </a:lnTo>
                  <a:lnTo>
                    <a:pt x="164572" y="1"/>
                  </a:lnTo>
                  <a:lnTo>
                    <a:pt x="169858" y="9507"/>
                  </a:lnTo>
                  <a:cubicBezTo>
                    <a:pt x="187128" y="33698"/>
                    <a:pt x="209299" y="55398"/>
                    <a:pt x="229542" y="76937"/>
                  </a:cubicBezTo>
                  <a:cubicBezTo>
                    <a:pt x="296375" y="147018"/>
                    <a:pt x="392770" y="240247"/>
                    <a:pt x="367065" y="348905"/>
                  </a:cubicBezTo>
                  <a:cubicBezTo>
                    <a:pt x="359353" y="382982"/>
                    <a:pt x="343288" y="411272"/>
                    <a:pt x="321437" y="433131"/>
                  </a:cubicBezTo>
                  <a:cubicBezTo>
                    <a:pt x="343288" y="419631"/>
                    <a:pt x="361281" y="404842"/>
                    <a:pt x="367065" y="395198"/>
                  </a:cubicBezTo>
                  <a:cubicBezTo>
                    <a:pt x="390200" y="357264"/>
                    <a:pt x="397268" y="312256"/>
                    <a:pt x="380560" y="270465"/>
                  </a:cubicBezTo>
                  <a:cubicBezTo>
                    <a:pt x="349071" y="189453"/>
                    <a:pt x="297018" y="121943"/>
                    <a:pt x="236611" y="60864"/>
                  </a:cubicBezTo>
                  <a:cubicBezTo>
                    <a:pt x="226811" y="51059"/>
                    <a:pt x="216408" y="40651"/>
                    <a:pt x="206457" y="29610"/>
                  </a:cubicBezTo>
                  <a:lnTo>
                    <a:pt x="183275" y="1"/>
                  </a:lnTo>
                  <a:lnTo>
                    <a:pt x="201706" y="1"/>
                  </a:lnTo>
                  <a:lnTo>
                    <a:pt x="209138" y="11115"/>
                  </a:lnTo>
                  <a:cubicBezTo>
                    <a:pt x="220706" y="25019"/>
                    <a:pt x="233398" y="38039"/>
                    <a:pt x="246250" y="51220"/>
                  </a:cubicBezTo>
                  <a:cubicBezTo>
                    <a:pt x="298946" y="106512"/>
                    <a:pt x="346500" y="163092"/>
                    <a:pt x="377989" y="233817"/>
                  </a:cubicBezTo>
                  <a:cubicBezTo>
                    <a:pt x="399839" y="283324"/>
                    <a:pt x="412692" y="341833"/>
                    <a:pt x="381203" y="391340"/>
                  </a:cubicBezTo>
                  <a:cubicBezTo>
                    <a:pt x="365136" y="416415"/>
                    <a:pt x="345857" y="428632"/>
                    <a:pt x="322080" y="446634"/>
                  </a:cubicBezTo>
                  <a:cubicBezTo>
                    <a:pt x="307301" y="458208"/>
                    <a:pt x="264886" y="474925"/>
                    <a:pt x="243038" y="477496"/>
                  </a:cubicBezTo>
                  <a:cubicBezTo>
                    <a:pt x="219902" y="483926"/>
                    <a:pt x="194839" y="486497"/>
                    <a:pt x="168491" y="483926"/>
                  </a:cubicBezTo>
                  <a:lnTo>
                    <a:pt x="134177" y="475652"/>
                  </a:lnTo>
                  <a:lnTo>
                    <a:pt x="162206" y="483606"/>
                  </a:lnTo>
                  <a:cubicBezTo>
                    <a:pt x="166077" y="484242"/>
                    <a:pt x="164786" y="489338"/>
                    <a:pt x="160917" y="488702"/>
                  </a:cubicBezTo>
                  <a:cubicBezTo>
                    <a:pt x="122860" y="482331"/>
                    <a:pt x="79646" y="470866"/>
                    <a:pt x="59006" y="434556"/>
                  </a:cubicBezTo>
                  <a:cubicBezTo>
                    <a:pt x="59006" y="433921"/>
                    <a:pt x="59650" y="433283"/>
                    <a:pt x="60295" y="433921"/>
                  </a:cubicBezTo>
                  <a:lnTo>
                    <a:pt x="104915" y="466567"/>
                  </a:lnTo>
                  <a:lnTo>
                    <a:pt x="61815" y="429275"/>
                  </a:lnTo>
                  <a:cubicBezTo>
                    <a:pt x="33540" y="385553"/>
                    <a:pt x="2692" y="333474"/>
                    <a:pt x="123" y="280110"/>
                  </a:cubicBezTo>
                  <a:cubicBezTo>
                    <a:pt x="-520" y="276252"/>
                    <a:pt x="1408" y="273038"/>
                    <a:pt x="4620" y="271752"/>
                  </a:cubicBezTo>
                  <a:cubicBezTo>
                    <a:pt x="5263" y="267893"/>
                    <a:pt x="8476" y="263392"/>
                    <a:pt x="11047" y="260178"/>
                  </a:cubicBezTo>
                  <a:cubicBezTo>
                    <a:pt x="14902" y="255678"/>
                    <a:pt x="19402" y="250534"/>
                    <a:pt x="23257" y="246032"/>
                  </a:cubicBezTo>
                  <a:cubicBezTo>
                    <a:pt x="24542" y="244747"/>
                    <a:pt x="26471" y="244747"/>
                    <a:pt x="27755" y="245390"/>
                  </a:cubicBezTo>
                  <a:cubicBezTo>
                    <a:pt x="27755" y="245390"/>
                    <a:pt x="27755" y="244747"/>
                    <a:pt x="28397" y="244747"/>
                  </a:cubicBezTo>
                  <a:cubicBezTo>
                    <a:pt x="42536" y="245390"/>
                    <a:pt x="58602" y="239604"/>
                    <a:pt x="73382" y="238317"/>
                  </a:cubicBezTo>
                  <a:cubicBezTo>
                    <a:pt x="90734" y="237031"/>
                    <a:pt x="108727" y="237031"/>
                    <a:pt x="126078" y="236389"/>
                  </a:cubicBezTo>
                  <a:cubicBezTo>
                    <a:pt x="129290" y="236389"/>
                    <a:pt x="130576" y="238317"/>
                    <a:pt x="131219" y="240247"/>
                  </a:cubicBezTo>
                  <a:cubicBezTo>
                    <a:pt x="132504" y="240890"/>
                    <a:pt x="133147" y="242818"/>
                    <a:pt x="133147" y="244747"/>
                  </a:cubicBezTo>
                  <a:cubicBezTo>
                    <a:pt x="138931" y="290397"/>
                    <a:pt x="180060" y="375266"/>
                    <a:pt x="234683" y="332189"/>
                  </a:cubicBezTo>
                  <a:cubicBezTo>
                    <a:pt x="235326" y="331546"/>
                    <a:pt x="235968" y="330903"/>
                    <a:pt x="236611" y="330903"/>
                  </a:cubicBezTo>
                  <a:cubicBezTo>
                    <a:pt x="244321" y="316115"/>
                    <a:pt x="247535" y="299398"/>
                    <a:pt x="243038" y="282039"/>
                  </a:cubicBezTo>
                  <a:cubicBezTo>
                    <a:pt x="227614" y="215815"/>
                    <a:pt x="171062" y="181094"/>
                    <a:pt x="123507" y="138017"/>
                  </a:cubicBezTo>
                  <a:cubicBezTo>
                    <a:pt x="84949" y="103298"/>
                    <a:pt x="56674" y="57005"/>
                    <a:pt x="32254" y="11357"/>
                  </a:cubicBezTo>
                  <a:close/>
                  <a:moveTo>
                    <a:pt x="754336" y="1"/>
                  </a:moveTo>
                  <a:lnTo>
                    <a:pt x="764269" y="1"/>
                  </a:lnTo>
                  <a:lnTo>
                    <a:pt x="754905" y="5571"/>
                  </a:lnTo>
                  <a:cubicBezTo>
                    <a:pt x="749188" y="9350"/>
                    <a:pt x="744106" y="13130"/>
                    <a:pt x="739022" y="17540"/>
                  </a:cubicBezTo>
                  <a:cubicBezTo>
                    <a:pt x="738387" y="18799"/>
                    <a:pt x="736481" y="16910"/>
                    <a:pt x="737751" y="15649"/>
                  </a:cubicBezTo>
                  <a:cubicBezTo>
                    <a:pt x="741246" y="11240"/>
                    <a:pt x="746011" y="6200"/>
                    <a:pt x="751332" y="1791"/>
                  </a:cubicBezTo>
                  <a:close/>
                  <a:moveTo>
                    <a:pt x="620022" y="1"/>
                  </a:moveTo>
                  <a:lnTo>
                    <a:pt x="626575" y="1"/>
                  </a:lnTo>
                  <a:lnTo>
                    <a:pt x="628091" y="17820"/>
                  </a:lnTo>
                  <a:cubicBezTo>
                    <a:pt x="628091" y="21627"/>
                    <a:pt x="621341" y="21627"/>
                    <a:pt x="621341" y="17820"/>
                  </a:cubicBezTo>
                  <a:close/>
                  <a:moveTo>
                    <a:pt x="607462" y="1"/>
                  </a:moveTo>
                  <a:lnTo>
                    <a:pt x="612585" y="1"/>
                  </a:lnTo>
                  <a:lnTo>
                    <a:pt x="613458" y="19926"/>
                  </a:lnTo>
                  <a:cubicBezTo>
                    <a:pt x="613458" y="24452"/>
                    <a:pt x="607789" y="24452"/>
                    <a:pt x="607789" y="19926"/>
                  </a:cubicBezTo>
                  <a:close/>
                  <a:moveTo>
                    <a:pt x="549410" y="1"/>
                  </a:moveTo>
                  <a:lnTo>
                    <a:pt x="570547" y="1"/>
                  </a:lnTo>
                  <a:lnTo>
                    <a:pt x="570079" y="48963"/>
                  </a:lnTo>
                  <a:cubicBezTo>
                    <a:pt x="572006" y="46390"/>
                    <a:pt x="573291" y="44461"/>
                    <a:pt x="575859" y="42531"/>
                  </a:cubicBezTo>
                  <a:cubicBezTo>
                    <a:pt x="580998" y="37387"/>
                    <a:pt x="585492" y="30314"/>
                    <a:pt x="591915" y="25170"/>
                  </a:cubicBezTo>
                  <a:lnTo>
                    <a:pt x="590839" y="1"/>
                  </a:lnTo>
                  <a:lnTo>
                    <a:pt x="600122" y="1"/>
                  </a:lnTo>
                  <a:lnTo>
                    <a:pt x="600264" y="27098"/>
                  </a:lnTo>
                  <a:lnTo>
                    <a:pt x="599621" y="27741"/>
                  </a:lnTo>
                  <a:cubicBezTo>
                    <a:pt x="624027" y="29027"/>
                    <a:pt x="648430" y="25813"/>
                    <a:pt x="672193" y="24525"/>
                  </a:cubicBezTo>
                  <a:lnTo>
                    <a:pt x="672767" y="1"/>
                  </a:lnTo>
                  <a:lnTo>
                    <a:pt x="691717" y="1"/>
                  </a:lnTo>
                  <a:lnTo>
                    <a:pt x="691500" y="11103"/>
                  </a:lnTo>
                  <a:cubicBezTo>
                    <a:pt x="691821" y="24044"/>
                    <a:pt x="692905" y="36906"/>
                    <a:pt x="695313" y="49606"/>
                  </a:cubicBezTo>
                  <a:cubicBezTo>
                    <a:pt x="695954" y="52177"/>
                    <a:pt x="695954" y="54107"/>
                    <a:pt x="695313" y="55393"/>
                  </a:cubicBezTo>
                  <a:cubicBezTo>
                    <a:pt x="698523" y="57321"/>
                    <a:pt x="697881" y="61823"/>
                    <a:pt x="694027" y="63108"/>
                  </a:cubicBezTo>
                  <a:cubicBezTo>
                    <a:pt x="652927" y="77900"/>
                    <a:pt x="602832" y="74684"/>
                    <a:pt x="559805" y="74041"/>
                  </a:cubicBezTo>
                  <a:cubicBezTo>
                    <a:pt x="553382" y="74041"/>
                    <a:pt x="550171" y="68897"/>
                    <a:pt x="550812" y="63753"/>
                  </a:cubicBezTo>
                  <a:cubicBezTo>
                    <a:pt x="550171" y="62465"/>
                    <a:pt x="549529" y="60537"/>
                    <a:pt x="549529" y="58608"/>
                  </a:cubicBezTo>
                  <a:close/>
                  <a:moveTo>
                    <a:pt x="440204" y="1"/>
                  </a:moveTo>
                  <a:lnTo>
                    <a:pt x="459181" y="1"/>
                  </a:lnTo>
                  <a:lnTo>
                    <a:pt x="462829" y="108766"/>
                  </a:lnTo>
                  <a:cubicBezTo>
                    <a:pt x="464113" y="169856"/>
                    <a:pt x="463470" y="230944"/>
                    <a:pt x="461544" y="292034"/>
                  </a:cubicBezTo>
                  <a:cubicBezTo>
                    <a:pt x="458976" y="347980"/>
                    <a:pt x="453837" y="405855"/>
                    <a:pt x="460260" y="461799"/>
                  </a:cubicBezTo>
                  <a:cubicBezTo>
                    <a:pt x="490443" y="456655"/>
                    <a:pt x="521913" y="457299"/>
                    <a:pt x="553382" y="457299"/>
                  </a:cubicBezTo>
                  <a:cubicBezTo>
                    <a:pt x="553382" y="409069"/>
                    <a:pt x="555308" y="360840"/>
                    <a:pt x="554666" y="313897"/>
                  </a:cubicBezTo>
                  <a:cubicBezTo>
                    <a:pt x="554666" y="265669"/>
                    <a:pt x="548886" y="218084"/>
                    <a:pt x="551455" y="170499"/>
                  </a:cubicBezTo>
                  <a:cubicBezTo>
                    <a:pt x="547602" y="169211"/>
                    <a:pt x="547602" y="162781"/>
                    <a:pt x="552098" y="162138"/>
                  </a:cubicBezTo>
                  <a:cubicBezTo>
                    <a:pt x="577144" y="158280"/>
                    <a:pt x="602832" y="160853"/>
                    <a:pt x="627880" y="161496"/>
                  </a:cubicBezTo>
                  <a:cubicBezTo>
                    <a:pt x="646504" y="161496"/>
                    <a:pt x="665128" y="158280"/>
                    <a:pt x="683110" y="163424"/>
                  </a:cubicBezTo>
                  <a:cubicBezTo>
                    <a:pt x="683753" y="163424"/>
                    <a:pt x="683753" y="164067"/>
                    <a:pt x="683753" y="164067"/>
                  </a:cubicBezTo>
                  <a:cubicBezTo>
                    <a:pt x="685680" y="160210"/>
                    <a:pt x="692101" y="161496"/>
                    <a:pt x="692743" y="165997"/>
                  </a:cubicBezTo>
                  <a:cubicBezTo>
                    <a:pt x="696597" y="219370"/>
                    <a:pt x="692743" y="271457"/>
                    <a:pt x="692743" y="324188"/>
                  </a:cubicBezTo>
                  <a:cubicBezTo>
                    <a:pt x="692743" y="368558"/>
                    <a:pt x="690174" y="420002"/>
                    <a:pt x="700450" y="462444"/>
                  </a:cubicBezTo>
                  <a:cubicBezTo>
                    <a:pt x="701093" y="463086"/>
                    <a:pt x="701093" y="463729"/>
                    <a:pt x="701093" y="464372"/>
                  </a:cubicBezTo>
                  <a:cubicBezTo>
                    <a:pt x="729993" y="461799"/>
                    <a:pt x="758892" y="461799"/>
                    <a:pt x="788435" y="462444"/>
                  </a:cubicBezTo>
                  <a:cubicBezTo>
                    <a:pt x="788435" y="403282"/>
                    <a:pt x="783296" y="344765"/>
                    <a:pt x="782655" y="285605"/>
                  </a:cubicBezTo>
                  <a:cubicBezTo>
                    <a:pt x="782012" y="223229"/>
                    <a:pt x="781369" y="160853"/>
                    <a:pt x="780728" y="98477"/>
                  </a:cubicBezTo>
                  <a:lnTo>
                    <a:pt x="781996" y="1"/>
                  </a:lnTo>
                  <a:lnTo>
                    <a:pt x="801306" y="1"/>
                  </a:lnTo>
                  <a:lnTo>
                    <a:pt x="799352" y="112624"/>
                  </a:lnTo>
                  <a:cubicBezTo>
                    <a:pt x="799352" y="231587"/>
                    <a:pt x="799352" y="350552"/>
                    <a:pt x="802562" y="470159"/>
                  </a:cubicBezTo>
                  <a:cubicBezTo>
                    <a:pt x="802562" y="470802"/>
                    <a:pt x="803205" y="470802"/>
                    <a:pt x="803205" y="472089"/>
                  </a:cubicBezTo>
                  <a:cubicBezTo>
                    <a:pt x="808985" y="464372"/>
                    <a:pt x="814765" y="457299"/>
                    <a:pt x="821829" y="450868"/>
                  </a:cubicBezTo>
                  <a:cubicBezTo>
                    <a:pt x="819261" y="327402"/>
                    <a:pt x="810912" y="203937"/>
                    <a:pt x="814765" y="79828"/>
                  </a:cubicBezTo>
                  <a:lnTo>
                    <a:pt x="815550" y="1"/>
                  </a:lnTo>
                  <a:lnTo>
                    <a:pt x="829747" y="1"/>
                  </a:lnTo>
                  <a:lnTo>
                    <a:pt x="828252" y="80471"/>
                  </a:lnTo>
                  <a:cubicBezTo>
                    <a:pt x="825041" y="202007"/>
                    <a:pt x="828252" y="323543"/>
                    <a:pt x="832105" y="445723"/>
                  </a:cubicBezTo>
                  <a:cubicBezTo>
                    <a:pt x="835317" y="447009"/>
                    <a:pt x="837885" y="450868"/>
                    <a:pt x="834032" y="454084"/>
                  </a:cubicBezTo>
                  <a:cubicBezTo>
                    <a:pt x="834032" y="454726"/>
                    <a:pt x="832748" y="455369"/>
                    <a:pt x="832748" y="455369"/>
                  </a:cubicBezTo>
                  <a:cubicBezTo>
                    <a:pt x="832748" y="459228"/>
                    <a:pt x="829537" y="461156"/>
                    <a:pt x="826968" y="461156"/>
                  </a:cubicBezTo>
                  <a:cubicBezTo>
                    <a:pt x="818619" y="468231"/>
                    <a:pt x="809628" y="476591"/>
                    <a:pt x="800636" y="483021"/>
                  </a:cubicBezTo>
                  <a:cubicBezTo>
                    <a:pt x="799352" y="483664"/>
                    <a:pt x="798068" y="483664"/>
                    <a:pt x="797425" y="483021"/>
                  </a:cubicBezTo>
                  <a:cubicBezTo>
                    <a:pt x="796142" y="483664"/>
                    <a:pt x="794856" y="483664"/>
                    <a:pt x="792929" y="483664"/>
                  </a:cubicBezTo>
                  <a:cubicBezTo>
                    <a:pt x="774948" y="483664"/>
                    <a:pt x="757609" y="481735"/>
                    <a:pt x="740910" y="479805"/>
                  </a:cubicBezTo>
                  <a:cubicBezTo>
                    <a:pt x="721000" y="477234"/>
                    <a:pt x="701734" y="478519"/>
                    <a:pt x="682467" y="475946"/>
                  </a:cubicBezTo>
                  <a:cubicBezTo>
                    <a:pt x="677330" y="475946"/>
                    <a:pt x="675404" y="467588"/>
                    <a:pt x="681184" y="466300"/>
                  </a:cubicBezTo>
                  <a:cubicBezTo>
                    <a:pt x="681184" y="466300"/>
                    <a:pt x="681826" y="466300"/>
                    <a:pt x="682467" y="466300"/>
                  </a:cubicBezTo>
                  <a:cubicBezTo>
                    <a:pt x="670266" y="421930"/>
                    <a:pt x="672193" y="369200"/>
                    <a:pt x="674120" y="323543"/>
                  </a:cubicBezTo>
                  <a:cubicBezTo>
                    <a:pt x="674761" y="276602"/>
                    <a:pt x="678614" y="230301"/>
                    <a:pt x="681826" y="184003"/>
                  </a:cubicBezTo>
                  <a:cubicBezTo>
                    <a:pt x="680541" y="184003"/>
                    <a:pt x="679257" y="184003"/>
                    <a:pt x="677330" y="184003"/>
                  </a:cubicBezTo>
                  <a:cubicBezTo>
                    <a:pt x="655494" y="178214"/>
                    <a:pt x="631733" y="182716"/>
                    <a:pt x="609255" y="178857"/>
                  </a:cubicBezTo>
                  <a:cubicBezTo>
                    <a:pt x="603475" y="178214"/>
                    <a:pt x="598979" y="177571"/>
                    <a:pt x="593199" y="176928"/>
                  </a:cubicBezTo>
                  <a:cubicBezTo>
                    <a:pt x="598338" y="223229"/>
                    <a:pt x="600905" y="268242"/>
                    <a:pt x="602191" y="314542"/>
                  </a:cubicBezTo>
                  <a:cubicBezTo>
                    <a:pt x="603475" y="355696"/>
                    <a:pt x="598979" y="403925"/>
                    <a:pt x="607328" y="445081"/>
                  </a:cubicBezTo>
                  <a:cubicBezTo>
                    <a:pt x="607971" y="448939"/>
                    <a:pt x="605401" y="450868"/>
                    <a:pt x="602191" y="450868"/>
                  </a:cubicBezTo>
                  <a:cubicBezTo>
                    <a:pt x="602191" y="451510"/>
                    <a:pt x="601548" y="452153"/>
                    <a:pt x="600905" y="452798"/>
                  </a:cubicBezTo>
                  <a:cubicBezTo>
                    <a:pt x="593199" y="461799"/>
                    <a:pt x="580998" y="466945"/>
                    <a:pt x="570722" y="474018"/>
                  </a:cubicBezTo>
                  <a:cubicBezTo>
                    <a:pt x="569438" y="480448"/>
                    <a:pt x="561731" y="481735"/>
                    <a:pt x="556592" y="477876"/>
                  </a:cubicBezTo>
                  <a:cubicBezTo>
                    <a:pt x="555951" y="478519"/>
                    <a:pt x="555308" y="478519"/>
                    <a:pt x="554666" y="478519"/>
                  </a:cubicBezTo>
                  <a:cubicBezTo>
                    <a:pt x="522555" y="477234"/>
                    <a:pt x="489802" y="475946"/>
                    <a:pt x="457690" y="475946"/>
                  </a:cubicBezTo>
                  <a:cubicBezTo>
                    <a:pt x="455123" y="478519"/>
                    <a:pt x="450627" y="478519"/>
                    <a:pt x="448057" y="476591"/>
                  </a:cubicBezTo>
                  <a:cubicBezTo>
                    <a:pt x="446130" y="476591"/>
                    <a:pt x="443563" y="476591"/>
                    <a:pt x="441636" y="476591"/>
                  </a:cubicBezTo>
                  <a:cubicBezTo>
                    <a:pt x="435856" y="476591"/>
                    <a:pt x="435213" y="468231"/>
                    <a:pt x="440350" y="466300"/>
                  </a:cubicBezTo>
                  <a:cubicBezTo>
                    <a:pt x="442277" y="466300"/>
                    <a:pt x="443563" y="465658"/>
                    <a:pt x="444204" y="465658"/>
                  </a:cubicBezTo>
                  <a:cubicBezTo>
                    <a:pt x="432003" y="346693"/>
                    <a:pt x="448700" y="227730"/>
                    <a:pt x="443563" y="108766"/>
                  </a:cubicBezTo>
                  <a:close/>
                  <a:moveTo>
                    <a:pt x="1477109" y="0"/>
                  </a:moveTo>
                  <a:lnTo>
                    <a:pt x="1480121" y="0"/>
                  </a:lnTo>
                  <a:lnTo>
                    <a:pt x="1480942" y="22468"/>
                  </a:lnTo>
                  <a:cubicBezTo>
                    <a:pt x="1482285" y="36117"/>
                    <a:pt x="1483926" y="49848"/>
                    <a:pt x="1484225" y="63739"/>
                  </a:cubicBezTo>
                  <a:cubicBezTo>
                    <a:pt x="1484225" y="66969"/>
                    <a:pt x="1478854" y="66969"/>
                    <a:pt x="1478854" y="63093"/>
                  </a:cubicBezTo>
                  <a:cubicBezTo>
                    <a:pt x="1478556" y="49525"/>
                    <a:pt x="1477213" y="35794"/>
                    <a:pt x="1476467" y="22064"/>
                  </a:cubicBezTo>
                  <a:close/>
                  <a:moveTo>
                    <a:pt x="1457275" y="0"/>
                  </a:moveTo>
                  <a:lnTo>
                    <a:pt x="1474916" y="0"/>
                  </a:lnTo>
                  <a:lnTo>
                    <a:pt x="1474017" y="28251"/>
                  </a:lnTo>
                  <a:cubicBezTo>
                    <a:pt x="1473694" y="45533"/>
                    <a:pt x="1474017" y="62815"/>
                    <a:pt x="1476281" y="79136"/>
                  </a:cubicBezTo>
                  <a:cubicBezTo>
                    <a:pt x="1484691" y="72096"/>
                    <a:pt x="1495042" y="67616"/>
                    <a:pt x="1502158" y="59295"/>
                  </a:cubicBezTo>
                  <a:lnTo>
                    <a:pt x="1497648" y="0"/>
                  </a:lnTo>
                  <a:lnTo>
                    <a:pt x="1510407" y="0"/>
                  </a:lnTo>
                  <a:lnTo>
                    <a:pt x="1512509" y="56095"/>
                  </a:lnTo>
                  <a:cubicBezTo>
                    <a:pt x="1513155" y="56734"/>
                    <a:pt x="1513802" y="58015"/>
                    <a:pt x="1513802" y="59295"/>
                  </a:cubicBezTo>
                  <a:cubicBezTo>
                    <a:pt x="1538384" y="55454"/>
                    <a:pt x="1566848" y="61855"/>
                    <a:pt x="1578494" y="34332"/>
                  </a:cubicBezTo>
                  <a:cubicBezTo>
                    <a:pt x="1579140" y="34332"/>
                    <a:pt x="1579140" y="33691"/>
                    <a:pt x="1579140" y="33691"/>
                  </a:cubicBezTo>
                  <a:lnTo>
                    <a:pt x="1579889" y="0"/>
                  </a:lnTo>
                  <a:lnTo>
                    <a:pt x="1600488" y="0"/>
                  </a:lnTo>
                  <a:lnTo>
                    <a:pt x="1600488" y="28491"/>
                  </a:lnTo>
                  <a:cubicBezTo>
                    <a:pt x="1599841" y="46813"/>
                    <a:pt x="1596607" y="64415"/>
                    <a:pt x="1584963" y="77217"/>
                  </a:cubicBezTo>
                  <a:cubicBezTo>
                    <a:pt x="1559086" y="106659"/>
                    <a:pt x="1508627" y="104740"/>
                    <a:pt x="1472399" y="104101"/>
                  </a:cubicBezTo>
                  <a:cubicBezTo>
                    <a:pt x="1467225" y="104101"/>
                    <a:pt x="1464637" y="101540"/>
                    <a:pt x="1463343" y="97699"/>
                  </a:cubicBezTo>
                  <a:cubicBezTo>
                    <a:pt x="1461402" y="96419"/>
                    <a:pt x="1460755" y="95139"/>
                    <a:pt x="1460109" y="92578"/>
                  </a:cubicBezTo>
                  <a:cubicBezTo>
                    <a:pt x="1456875" y="76256"/>
                    <a:pt x="1456066" y="59134"/>
                    <a:pt x="1456147" y="41932"/>
                  </a:cubicBezTo>
                  <a:close/>
                  <a:moveTo>
                    <a:pt x="1348830" y="0"/>
                  </a:moveTo>
                  <a:lnTo>
                    <a:pt x="1369069" y="0"/>
                  </a:lnTo>
                  <a:lnTo>
                    <a:pt x="1368830" y="11047"/>
                  </a:lnTo>
                  <a:cubicBezTo>
                    <a:pt x="1368268" y="41928"/>
                    <a:pt x="1368268" y="72728"/>
                    <a:pt x="1370196" y="103527"/>
                  </a:cubicBezTo>
                  <a:cubicBezTo>
                    <a:pt x="1372122" y="142669"/>
                    <a:pt x="1374051" y="181170"/>
                    <a:pt x="1374694" y="220312"/>
                  </a:cubicBezTo>
                  <a:cubicBezTo>
                    <a:pt x="1378549" y="215819"/>
                    <a:pt x="1383048" y="211329"/>
                    <a:pt x="1386261" y="206836"/>
                  </a:cubicBezTo>
                  <a:cubicBezTo>
                    <a:pt x="1388189" y="204911"/>
                    <a:pt x="1390759" y="206836"/>
                    <a:pt x="1389475" y="208120"/>
                  </a:cubicBezTo>
                  <a:cubicBezTo>
                    <a:pt x="1385618" y="213894"/>
                    <a:pt x="1381120" y="219669"/>
                    <a:pt x="1375979" y="224162"/>
                  </a:cubicBezTo>
                  <a:cubicBezTo>
                    <a:pt x="1375979" y="224803"/>
                    <a:pt x="1375336" y="224803"/>
                    <a:pt x="1374694" y="224803"/>
                  </a:cubicBezTo>
                  <a:cubicBezTo>
                    <a:pt x="1374694" y="229295"/>
                    <a:pt x="1375336" y="233145"/>
                    <a:pt x="1375336" y="237636"/>
                  </a:cubicBezTo>
                  <a:cubicBezTo>
                    <a:pt x="1380477" y="231220"/>
                    <a:pt x="1385618" y="224162"/>
                    <a:pt x="1390759" y="217744"/>
                  </a:cubicBezTo>
                  <a:cubicBezTo>
                    <a:pt x="1392044" y="215819"/>
                    <a:pt x="1395258" y="217744"/>
                    <a:pt x="1393973" y="219669"/>
                  </a:cubicBezTo>
                  <a:cubicBezTo>
                    <a:pt x="1388189" y="228011"/>
                    <a:pt x="1382406" y="236995"/>
                    <a:pt x="1375336" y="244053"/>
                  </a:cubicBezTo>
                  <a:cubicBezTo>
                    <a:pt x="1375336" y="253036"/>
                    <a:pt x="1375336" y="261379"/>
                    <a:pt x="1375336" y="269719"/>
                  </a:cubicBezTo>
                  <a:cubicBezTo>
                    <a:pt x="1377908" y="265228"/>
                    <a:pt x="1379834" y="260736"/>
                    <a:pt x="1382406" y="256245"/>
                  </a:cubicBezTo>
                  <a:cubicBezTo>
                    <a:pt x="1387546" y="247903"/>
                    <a:pt x="1391401" y="238919"/>
                    <a:pt x="1398471" y="232504"/>
                  </a:cubicBezTo>
                  <a:cubicBezTo>
                    <a:pt x="1400399" y="230577"/>
                    <a:pt x="1402970" y="233786"/>
                    <a:pt x="1401042" y="235711"/>
                  </a:cubicBezTo>
                  <a:cubicBezTo>
                    <a:pt x="1393973" y="242769"/>
                    <a:pt x="1388832" y="254320"/>
                    <a:pt x="1384334" y="263944"/>
                  </a:cubicBezTo>
                  <a:cubicBezTo>
                    <a:pt x="1382406" y="268437"/>
                    <a:pt x="1379834" y="276136"/>
                    <a:pt x="1375336" y="279986"/>
                  </a:cubicBezTo>
                  <a:cubicBezTo>
                    <a:pt x="1375336" y="283195"/>
                    <a:pt x="1375336" y="287686"/>
                    <a:pt x="1375336" y="290894"/>
                  </a:cubicBezTo>
                  <a:cubicBezTo>
                    <a:pt x="1375336" y="293462"/>
                    <a:pt x="1374694" y="296028"/>
                    <a:pt x="1374694" y="299237"/>
                  </a:cubicBezTo>
                  <a:cubicBezTo>
                    <a:pt x="1384975" y="281911"/>
                    <a:pt x="1399113" y="266512"/>
                    <a:pt x="1407468" y="247903"/>
                  </a:cubicBezTo>
                  <a:cubicBezTo>
                    <a:pt x="1407468" y="247262"/>
                    <a:pt x="1408754" y="247903"/>
                    <a:pt x="1408111" y="248546"/>
                  </a:cubicBezTo>
                  <a:cubicBezTo>
                    <a:pt x="1401685" y="270362"/>
                    <a:pt x="1386261" y="290253"/>
                    <a:pt x="1374051" y="310145"/>
                  </a:cubicBezTo>
                  <a:cubicBezTo>
                    <a:pt x="1373408" y="315278"/>
                    <a:pt x="1373408" y="321053"/>
                    <a:pt x="1372765" y="326827"/>
                  </a:cubicBezTo>
                  <a:cubicBezTo>
                    <a:pt x="1381763" y="311429"/>
                    <a:pt x="1392044" y="296669"/>
                    <a:pt x="1401685" y="282554"/>
                  </a:cubicBezTo>
                  <a:cubicBezTo>
                    <a:pt x="1402970" y="281270"/>
                    <a:pt x="1404897" y="281911"/>
                    <a:pt x="1404254" y="283195"/>
                  </a:cubicBezTo>
                  <a:cubicBezTo>
                    <a:pt x="1392687" y="301802"/>
                    <a:pt x="1382406" y="321053"/>
                    <a:pt x="1371481" y="339662"/>
                  </a:cubicBezTo>
                  <a:cubicBezTo>
                    <a:pt x="1370839" y="346719"/>
                    <a:pt x="1369553" y="353777"/>
                    <a:pt x="1368910" y="360836"/>
                  </a:cubicBezTo>
                  <a:cubicBezTo>
                    <a:pt x="1379192" y="342869"/>
                    <a:pt x="1392044" y="325545"/>
                    <a:pt x="1404897" y="308861"/>
                  </a:cubicBezTo>
                  <a:cubicBezTo>
                    <a:pt x="1405540" y="306936"/>
                    <a:pt x="1408754" y="308861"/>
                    <a:pt x="1407468" y="310145"/>
                  </a:cubicBezTo>
                  <a:cubicBezTo>
                    <a:pt x="1392687" y="331320"/>
                    <a:pt x="1379834" y="353136"/>
                    <a:pt x="1366982" y="374953"/>
                  </a:cubicBezTo>
                  <a:cubicBezTo>
                    <a:pt x="1366339" y="383295"/>
                    <a:pt x="1365696" y="390994"/>
                    <a:pt x="1365055" y="398695"/>
                  </a:cubicBezTo>
                  <a:cubicBezTo>
                    <a:pt x="1374051" y="380086"/>
                    <a:pt x="1388189" y="364044"/>
                    <a:pt x="1399756" y="347362"/>
                  </a:cubicBezTo>
                  <a:cubicBezTo>
                    <a:pt x="1401042" y="345437"/>
                    <a:pt x="1404254" y="346719"/>
                    <a:pt x="1402327" y="348645"/>
                  </a:cubicBezTo>
                  <a:cubicBezTo>
                    <a:pt x="1388189" y="369819"/>
                    <a:pt x="1373408" y="389712"/>
                    <a:pt x="1364412" y="414094"/>
                  </a:cubicBezTo>
                  <a:cubicBezTo>
                    <a:pt x="1363769" y="419228"/>
                    <a:pt x="1363769" y="424361"/>
                    <a:pt x="1364412" y="430136"/>
                  </a:cubicBezTo>
                  <a:cubicBezTo>
                    <a:pt x="1375336" y="410886"/>
                    <a:pt x="1388832" y="392278"/>
                    <a:pt x="1402970" y="375595"/>
                  </a:cubicBezTo>
                  <a:cubicBezTo>
                    <a:pt x="1404254" y="373670"/>
                    <a:pt x="1406825" y="376877"/>
                    <a:pt x="1405540" y="378802"/>
                  </a:cubicBezTo>
                  <a:cubicBezTo>
                    <a:pt x="1390118" y="397412"/>
                    <a:pt x="1378549" y="418587"/>
                    <a:pt x="1364412" y="439119"/>
                  </a:cubicBezTo>
                  <a:cubicBezTo>
                    <a:pt x="1365055" y="444253"/>
                    <a:pt x="1365696" y="448745"/>
                    <a:pt x="1366339" y="453879"/>
                  </a:cubicBezTo>
                  <a:cubicBezTo>
                    <a:pt x="1374694" y="436553"/>
                    <a:pt x="1388189" y="419869"/>
                    <a:pt x="1401042" y="405752"/>
                  </a:cubicBezTo>
                  <a:cubicBezTo>
                    <a:pt x="1402970" y="404470"/>
                    <a:pt x="1404897" y="407036"/>
                    <a:pt x="1403611" y="408961"/>
                  </a:cubicBezTo>
                  <a:cubicBezTo>
                    <a:pt x="1388832" y="424361"/>
                    <a:pt x="1379834" y="442328"/>
                    <a:pt x="1368910" y="460295"/>
                  </a:cubicBezTo>
                  <a:cubicBezTo>
                    <a:pt x="1370839" y="460295"/>
                    <a:pt x="1372765" y="459654"/>
                    <a:pt x="1374694" y="459654"/>
                  </a:cubicBezTo>
                  <a:cubicBezTo>
                    <a:pt x="1377908" y="446178"/>
                    <a:pt x="1393973" y="435270"/>
                    <a:pt x="1404254" y="426286"/>
                  </a:cubicBezTo>
                  <a:cubicBezTo>
                    <a:pt x="1405540" y="424361"/>
                    <a:pt x="1408754" y="427570"/>
                    <a:pt x="1406825" y="428852"/>
                  </a:cubicBezTo>
                  <a:cubicBezTo>
                    <a:pt x="1398471" y="437194"/>
                    <a:pt x="1384975" y="447462"/>
                    <a:pt x="1381120" y="459654"/>
                  </a:cubicBezTo>
                  <a:cubicBezTo>
                    <a:pt x="1383691" y="459654"/>
                    <a:pt x="1386904" y="459013"/>
                    <a:pt x="1389475" y="459013"/>
                  </a:cubicBezTo>
                  <a:cubicBezTo>
                    <a:pt x="1390759" y="457729"/>
                    <a:pt x="1392044" y="455804"/>
                    <a:pt x="1392687" y="454520"/>
                  </a:cubicBezTo>
                  <a:cubicBezTo>
                    <a:pt x="1395901" y="450029"/>
                    <a:pt x="1399113" y="446178"/>
                    <a:pt x="1402327" y="441687"/>
                  </a:cubicBezTo>
                  <a:cubicBezTo>
                    <a:pt x="1404254" y="439119"/>
                    <a:pt x="1407468" y="441044"/>
                    <a:pt x="1406183" y="443612"/>
                  </a:cubicBezTo>
                  <a:cubicBezTo>
                    <a:pt x="1403611" y="448103"/>
                    <a:pt x="1400399" y="452595"/>
                    <a:pt x="1397828" y="457086"/>
                  </a:cubicBezTo>
                  <a:cubicBezTo>
                    <a:pt x="1397185" y="457729"/>
                    <a:pt x="1396544" y="459013"/>
                    <a:pt x="1396544" y="459654"/>
                  </a:cubicBezTo>
                  <a:cubicBezTo>
                    <a:pt x="1416464" y="459654"/>
                    <a:pt x="1437029" y="460937"/>
                    <a:pt x="1456950" y="457729"/>
                  </a:cubicBezTo>
                  <a:cubicBezTo>
                    <a:pt x="1453738" y="412169"/>
                    <a:pt x="1456950" y="366612"/>
                    <a:pt x="1455665" y="321694"/>
                  </a:cubicBezTo>
                  <a:cubicBezTo>
                    <a:pt x="1454381" y="279986"/>
                    <a:pt x="1460805" y="238919"/>
                    <a:pt x="1458879" y="197853"/>
                  </a:cubicBezTo>
                  <a:cubicBezTo>
                    <a:pt x="1458879" y="197212"/>
                    <a:pt x="1458879" y="195928"/>
                    <a:pt x="1459522" y="195287"/>
                  </a:cubicBezTo>
                  <a:cubicBezTo>
                    <a:pt x="1460164" y="193362"/>
                    <a:pt x="1461448" y="192078"/>
                    <a:pt x="1464020" y="191437"/>
                  </a:cubicBezTo>
                  <a:cubicBezTo>
                    <a:pt x="1488439" y="188869"/>
                    <a:pt x="1512859" y="189511"/>
                    <a:pt x="1537279" y="190794"/>
                  </a:cubicBezTo>
                  <a:cubicBezTo>
                    <a:pt x="1548205" y="191437"/>
                    <a:pt x="1549490" y="205552"/>
                    <a:pt x="1541136" y="208761"/>
                  </a:cubicBezTo>
                  <a:cubicBezTo>
                    <a:pt x="1546276" y="232504"/>
                    <a:pt x="1557200" y="253677"/>
                    <a:pt x="1563627" y="276777"/>
                  </a:cubicBezTo>
                  <a:cubicBezTo>
                    <a:pt x="1570053" y="300520"/>
                    <a:pt x="1575196" y="323620"/>
                    <a:pt x="1582263" y="346078"/>
                  </a:cubicBezTo>
                  <a:cubicBezTo>
                    <a:pt x="1594473" y="383936"/>
                    <a:pt x="1602828" y="421153"/>
                    <a:pt x="1613752" y="459654"/>
                  </a:cubicBezTo>
                  <a:cubicBezTo>
                    <a:pt x="1613752" y="459654"/>
                    <a:pt x="1613752" y="459654"/>
                    <a:pt x="1613752" y="460295"/>
                  </a:cubicBezTo>
                  <a:cubicBezTo>
                    <a:pt x="1642671" y="459654"/>
                    <a:pt x="1672232" y="457086"/>
                    <a:pt x="1701794" y="456445"/>
                  </a:cubicBezTo>
                  <a:cubicBezTo>
                    <a:pt x="1676089" y="394203"/>
                    <a:pt x="1665805" y="322978"/>
                    <a:pt x="1653595" y="256886"/>
                  </a:cubicBezTo>
                  <a:cubicBezTo>
                    <a:pt x="1649740" y="236354"/>
                    <a:pt x="1633674" y="198496"/>
                    <a:pt x="1632390" y="171544"/>
                  </a:cubicBezTo>
                  <a:cubicBezTo>
                    <a:pt x="1625321" y="168978"/>
                    <a:pt x="1621464" y="156786"/>
                    <a:pt x="1630461" y="151653"/>
                  </a:cubicBezTo>
                  <a:cubicBezTo>
                    <a:pt x="1671911" y="126629"/>
                    <a:pt x="1684081" y="81752"/>
                    <a:pt x="1687575" y="36514"/>
                  </a:cubicBezTo>
                  <a:lnTo>
                    <a:pt x="1688693" y="0"/>
                  </a:lnTo>
                  <a:lnTo>
                    <a:pt x="1710853" y="0"/>
                  </a:lnTo>
                  <a:lnTo>
                    <a:pt x="1709504" y="46419"/>
                  </a:lnTo>
                  <a:cubicBezTo>
                    <a:pt x="1705649" y="82995"/>
                    <a:pt x="1694725" y="117644"/>
                    <a:pt x="1672232" y="143953"/>
                  </a:cubicBezTo>
                  <a:cubicBezTo>
                    <a:pt x="1672232" y="144594"/>
                    <a:pt x="1672232" y="144594"/>
                    <a:pt x="1672232" y="144594"/>
                  </a:cubicBezTo>
                  <a:cubicBezTo>
                    <a:pt x="1706935" y="116201"/>
                    <a:pt x="1720670" y="74813"/>
                    <a:pt x="1727267" y="29907"/>
                  </a:cubicBezTo>
                  <a:lnTo>
                    <a:pt x="1730361" y="0"/>
                  </a:lnTo>
                  <a:lnTo>
                    <a:pt x="1744162" y="0"/>
                  </a:lnTo>
                  <a:lnTo>
                    <a:pt x="1742278" y="22037"/>
                  </a:lnTo>
                  <a:cubicBezTo>
                    <a:pt x="1733924" y="78502"/>
                    <a:pt x="1719787" y="129195"/>
                    <a:pt x="1674803" y="160636"/>
                  </a:cubicBezTo>
                  <a:cubicBezTo>
                    <a:pt x="1682515" y="203627"/>
                    <a:pt x="1697294" y="245337"/>
                    <a:pt x="1706292" y="287686"/>
                  </a:cubicBezTo>
                  <a:cubicBezTo>
                    <a:pt x="1717216" y="334529"/>
                    <a:pt x="1724928" y="386503"/>
                    <a:pt x="1746135" y="430777"/>
                  </a:cubicBezTo>
                  <a:cubicBezTo>
                    <a:pt x="1748705" y="431420"/>
                    <a:pt x="1750633" y="435270"/>
                    <a:pt x="1748705" y="437835"/>
                  </a:cubicBezTo>
                  <a:cubicBezTo>
                    <a:pt x="1748705" y="439762"/>
                    <a:pt x="1746776" y="441687"/>
                    <a:pt x="1745493" y="442328"/>
                  </a:cubicBezTo>
                  <a:cubicBezTo>
                    <a:pt x="1739066" y="450029"/>
                    <a:pt x="1732640" y="457729"/>
                    <a:pt x="1726214" y="465428"/>
                  </a:cubicBezTo>
                  <a:cubicBezTo>
                    <a:pt x="1726856" y="470562"/>
                    <a:pt x="1723642" y="476336"/>
                    <a:pt x="1716573" y="476336"/>
                  </a:cubicBezTo>
                  <a:cubicBezTo>
                    <a:pt x="1689584" y="476979"/>
                    <a:pt x="1662593" y="476979"/>
                    <a:pt x="1636245" y="476979"/>
                  </a:cubicBezTo>
                  <a:cubicBezTo>
                    <a:pt x="1627890" y="476979"/>
                    <a:pt x="1610540" y="476979"/>
                    <a:pt x="1603470" y="470562"/>
                  </a:cubicBezTo>
                  <a:cubicBezTo>
                    <a:pt x="1600258" y="469921"/>
                    <a:pt x="1596401" y="467996"/>
                    <a:pt x="1595116" y="464144"/>
                  </a:cubicBezTo>
                  <a:cubicBezTo>
                    <a:pt x="1587405" y="441687"/>
                    <a:pt x="1586120" y="417944"/>
                    <a:pt x="1578408" y="394844"/>
                  </a:cubicBezTo>
                  <a:cubicBezTo>
                    <a:pt x="1571339" y="375595"/>
                    <a:pt x="1564270" y="356986"/>
                    <a:pt x="1559129" y="337095"/>
                  </a:cubicBezTo>
                  <a:cubicBezTo>
                    <a:pt x="1549490" y="296028"/>
                    <a:pt x="1530852" y="251752"/>
                    <a:pt x="1531495" y="209404"/>
                  </a:cubicBezTo>
                  <a:cubicBezTo>
                    <a:pt x="1523142" y="209404"/>
                    <a:pt x="1514145" y="208120"/>
                    <a:pt x="1505149" y="206836"/>
                  </a:cubicBezTo>
                  <a:cubicBezTo>
                    <a:pt x="1516073" y="282554"/>
                    <a:pt x="1510289" y="360195"/>
                    <a:pt x="1512216" y="437194"/>
                  </a:cubicBezTo>
                  <a:cubicBezTo>
                    <a:pt x="1512216" y="441687"/>
                    <a:pt x="1507718" y="442969"/>
                    <a:pt x="1504506" y="441687"/>
                  </a:cubicBezTo>
                  <a:cubicBezTo>
                    <a:pt x="1504506" y="442328"/>
                    <a:pt x="1504506" y="443612"/>
                    <a:pt x="1503220" y="444253"/>
                  </a:cubicBezTo>
                  <a:cubicBezTo>
                    <a:pt x="1495508" y="453236"/>
                    <a:pt x="1482656" y="459013"/>
                    <a:pt x="1474301" y="467996"/>
                  </a:cubicBezTo>
                  <a:cubicBezTo>
                    <a:pt x="1474301" y="471846"/>
                    <a:pt x="1471731" y="475054"/>
                    <a:pt x="1467232" y="476336"/>
                  </a:cubicBezTo>
                  <a:cubicBezTo>
                    <a:pt x="1448596" y="480829"/>
                    <a:pt x="1427390" y="478261"/>
                    <a:pt x="1408754" y="477620"/>
                  </a:cubicBezTo>
                  <a:cubicBezTo>
                    <a:pt x="1389475" y="476336"/>
                    <a:pt x="1370196" y="476336"/>
                    <a:pt x="1350917" y="471846"/>
                  </a:cubicBezTo>
                  <a:cubicBezTo>
                    <a:pt x="1347703" y="470562"/>
                    <a:pt x="1347060" y="465428"/>
                    <a:pt x="1349631" y="463503"/>
                  </a:cubicBezTo>
                  <a:cubicBezTo>
                    <a:pt x="1349631" y="463503"/>
                    <a:pt x="1349631" y="462862"/>
                    <a:pt x="1349631" y="462219"/>
                  </a:cubicBezTo>
                  <a:cubicBezTo>
                    <a:pt x="1337421" y="405752"/>
                    <a:pt x="1355415" y="347362"/>
                    <a:pt x="1355415" y="290253"/>
                  </a:cubicBezTo>
                  <a:cubicBezTo>
                    <a:pt x="1354772" y="228011"/>
                    <a:pt x="1352843" y="165769"/>
                    <a:pt x="1348988" y="103527"/>
                  </a:cubicBezTo>
                  <a:cubicBezTo>
                    <a:pt x="1347061" y="70161"/>
                    <a:pt x="1347704" y="36955"/>
                    <a:pt x="1348748" y="374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C037C8B-9150-B14E-A592-6B49D68EEC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36577" y="0"/>
              <a:ext cx="942806" cy="755637"/>
            </a:xfrm>
            <a:custGeom>
              <a:avLst/>
              <a:gdLst>
                <a:gd name="connsiteX0" fmla="*/ 212980 w 942806"/>
                <a:gd name="connsiteY0" fmla="*/ 621126 h 755637"/>
                <a:gd name="connsiteX1" fmla="*/ 218018 w 942806"/>
                <a:gd name="connsiteY1" fmla="*/ 623645 h 755637"/>
                <a:gd name="connsiteX2" fmla="*/ 216129 w 942806"/>
                <a:gd name="connsiteY2" fmla="*/ 639393 h 755637"/>
                <a:gd name="connsiteX3" fmla="*/ 209199 w 942806"/>
                <a:gd name="connsiteY3" fmla="*/ 636243 h 755637"/>
                <a:gd name="connsiteX4" fmla="*/ 210460 w 942806"/>
                <a:gd name="connsiteY4" fmla="*/ 630574 h 755637"/>
                <a:gd name="connsiteX5" fmla="*/ 210460 w 942806"/>
                <a:gd name="connsiteY5" fmla="*/ 625535 h 755637"/>
                <a:gd name="connsiteX6" fmla="*/ 212980 w 942806"/>
                <a:gd name="connsiteY6" fmla="*/ 621126 h 755637"/>
                <a:gd name="connsiteX7" fmla="*/ 196758 w 942806"/>
                <a:gd name="connsiteY7" fmla="*/ 612587 h 755637"/>
                <a:gd name="connsiteX8" fmla="*/ 199436 w 942806"/>
                <a:gd name="connsiteY8" fmla="*/ 615651 h 755637"/>
                <a:gd name="connsiteX9" fmla="*/ 196286 w 942806"/>
                <a:gd name="connsiteY9" fmla="*/ 631586 h 755637"/>
                <a:gd name="connsiteX10" fmla="*/ 191247 w 942806"/>
                <a:gd name="connsiteY10" fmla="*/ 632813 h 755637"/>
                <a:gd name="connsiteX11" fmla="*/ 189356 w 942806"/>
                <a:gd name="connsiteY11" fmla="*/ 627909 h 755637"/>
                <a:gd name="connsiteX12" fmla="*/ 191247 w 942806"/>
                <a:gd name="connsiteY12" fmla="*/ 621780 h 755637"/>
                <a:gd name="connsiteX13" fmla="*/ 193136 w 942806"/>
                <a:gd name="connsiteY13" fmla="*/ 615039 h 755637"/>
                <a:gd name="connsiteX14" fmla="*/ 196758 w 942806"/>
                <a:gd name="connsiteY14" fmla="*/ 612587 h 755637"/>
                <a:gd name="connsiteX15" fmla="*/ 185560 w 942806"/>
                <a:gd name="connsiteY15" fmla="*/ 598436 h 755637"/>
                <a:gd name="connsiteX16" fmla="*/ 188681 w 942806"/>
                <a:gd name="connsiteY16" fmla="*/ 601554 h 755637"/>
                <a:gd name="connsiteX17" fmla="*/ 186656 w 942806"/>
                <a:gd name="connsiteY17" fmla="*/ 613402 h 755637"/>
                <a:gd name="connsiteX18" fmla="*/ 183958 w 942806"/>
                <a:gd name="connsiteY18" fmla="*/ 623379 h 755637"/>
                <a:gd name="connsiteX19" fmla="*/ 175859 w 942806"/>
                <a:gd name="connsiteY19" fmla="*/ 622133 h 755637"/>
                <a:gd name="connsiteX20" fmla="*/ 181934 w 942806"/>
                <a:gd name="connsiteY20" fmla="*/ 600931 h 755637"/>
                <a:gd name="connsiteX21" fmla="*/ 185560 w 942806"/>
                <a:gd name="connsiteY21" fmla="*/ 598436 h 755637"/>
                <a:gd name="connsiteX22" fmla="*/ 176803 w 942806"/>
                <a:gd name="connsiteY22" fmla="*/ 576161 h 755637"/>
                <a:gd name="connsiteX23" fmla="*/ 178869 w 942806"/>
                <a:gd name="connsiteY23" fmla="*/ 579793 h 755637"/>
                <a:gd name="connsiteX24" fmla="*/ 168947 w 942806"/>
                <a:gd name="connsiteY24" fmla="*/ 618078 h 755637"/>
                <a:gd name="connsiteX25" fmla="*/ 161010 w 942806"/>
                <a:gd name="connsiteY25" fmla="*/ 616758 h 755637"/>
                <a:gd name="connsiteX26" fmla="*/ 172256 w 942806"/>
                <a:gd name="connsiteY26" fmla="*/ 578472 h 755637"/>
                <a:gd name="connsiteX27" fmla="*/ 176803 w 942806"/>
                <a:gd name="connsiteY27" fmla="*/ 576161 h 755637"/>
                <a:gd name="connsiteX28" fmla="*/ 163512 w 942806"/>
                <a:gd name="connsiteY28" fmla="*/ 555731 h 755637"/>
                <a:gd name="connsiteX29" fmla="*/ 165345 w 942806"/>
                <a:gd name="connsiteY29" fmla="*/ 558593 h 755637"/>
                <a:gd name="connsiteX30" fmla="*/ 160010 w 942806"/>
                <a:gd name="connsiteY30" fmla="*/ 578872 h 755637"/>
                <a:gd name="connsiteX31" fmla="*/ 152673 w 942806"/>
                <a:gd name="connsiteY31" fmla="*/ 601113 h 755637"/>
                <a:gd name="connsiteX32" fmla="*/ 144670 w 942806"/>
                <a:gd name="connsiteY32" fmla="*/ 599804 h 755637"/>
                <a:gd name="connsiteX33" fmla="*/ 160676 w 942806"/>
                <a:gd name="connsiteY33" fmla="*/ 557286 h 755637"/>
                <a:gd name="connsiteX34" fmla="*/ 163512 w 942806"/>
                <a:gd name="connsiteY34" fmla="*/ 555731 h 755637"/>
                <a:gd name="connsiteX35" fmla="*/ 379686 w 942806"/>
                <a:gd name="connsiteY35" fmla="*/ 549313 h 755637"/>
                <a:gd name="connsiteX36" fmla="*/ 386974 w 942806"/>
                <a:gd name="connsiteY36" fmla="*/ 550135 h 755637"/>
                <a:gd name="connsiteX37" fmla="*/ 376736 w 942806"/>
                <a:gd name="connsiteY37" fmla="*/ 549640 h 755637"/>
                <a:gd name="connsiteX38" fmla="*/ 391828 w 942806"/>
                <a:gd name="connsiteY38" fmla="*/ 547970 h 755637"/>
                <a:gd name="connsiteX39" fmla="*/ 391435 w 942806"/>
                <a:gd name="connsiteY39" fmla="*/ 548199 h 755637"/>
                <a:gd name="connsiteX40" fmla="*/ 390999 w 942806"/>
                <a:gd name="connsiteY40" fmla="*/ 548063 h 755637"/>
                <a:gd name="connsiteX41" fmla="*/ 394867 w 942806"/>
                <a:gd name="connsiteY41" fmla="*/ 531991 h 755637"/>
                <a:gd name="connsiteX42" fmla="*/ 399120 w 942806"/>
                <a:gd name="connsiteY42" fmla="*/ 531991 h 755637"/>
                <a:gd name="connsiteX43" fmla="*/ 398411 w 942806"/>
                <a:gd name="connsiteY43" fmla="*/ 534354 h 755637"/>
                <a:gd name="connsiteX44" fmla="*/ 394867 w 942806"/>
                <a:gd name="connsiteY44" fmla="*/ 533409 h 755637"/>
                <a:gd name="connsiteX45" fmla="*/ 394867 w 942806"/>
                <a:gd name="connsiteY45" fmla="*/ 531991 h 755637"/>
                <a:gd name="connsiteX46" fmla="*/ 148447 w 942806"/>
                <a:gd name="connsiteY46" fmla="*/ 531205 h 755637"/>
                <a:gd name="connsiteX47" fmla="*/ 151209 w 942806"/>
                <a:gd name="connsiteY47" fmla="*/ 535457 h 755637"/>
                <a:gd name="connsiteX48" fmla="*/ 131719 w 942806"/>
                <a:gd name="connsiteY48" fmla="*/ 585850 h 755637"/>
                <a:gd name="connsiteX49" fmla="*/ 123275 w 942806"/>
                <a:gd name="connsiteY49" fmla="*/ 582700 h 755637"/>
                <a:gd name="connsiteX50" fmla="*/ 144711 w 942806"/>
                <a:gd name="connsiteY50" fmla="*/ 533568 h 755637"/>
                <a:gd name="connsiteX51" fmla="*/ 148447 w 942806"/>
                <a:gd name="connsiteY51" fmla="*/ 531205 h 755637"/>
                <a:gd name="connsiteX52" fmla="*/ 377150 w 942806"/>
                <a:gd name="connsiteY52" fmla="*/ 530188 h 755637"/>
                <a:gd name="connsiteX53" fmla="*/ 379277 w 942806"/>
                <a:gd name="connsiteY53" fmla="*/ 532250 h 755637"/>
                <a:gd name="connsiteX54" fmla="*/ 377859 w 942806"/>
                <a:gd name="connsiteY54" fmla="*/ 533280 h 755637"/>
                <a:gd name="connsiteX55" fmla="*/ 375734 w 942806"/>
                <a:gd name="connsiteY55" fmla="*/ 531220 h 755637"/>
                <a:gd name="connsiteX56" fmla="*/ 377150 w 942806"/>
                <a:gd name="connsiteY56" fmla="*/ 530188 h 755637"/>
                <a:gd name="connsiteX57" fmla="*/ 405046 w 942806"/>
                <a:gd name="connsiteY57" fmla="*/ 527456 h 755637"/>
                <a:gd name="connsiteX58" fmla="*/ 406077 w 942806"/>
                <a:gd name="connsiteY58" fmla="*/ 529157 h 755637"/>
                <a:gd name="connsiteX59" fmla="*/ 404016 w 942806"/>
                <a:gd name="connsiteY59" fmla="*/ 530857 h 755637"/>
                <a:gd name="connsiteX60" fmla="*/ 402986 w 942806"/>
                <a:gd name="connsiteY60" fmla="*/ 529157 h 755637"/>
                <a:gd name="connsiteX61" fmla="*/ 405046 w 942806"/>
                <a:gd name="connsiteY61" fmla="*/ 527456 h 755637"/>
                <a:gd name="connsiteX62" fmla="*/ 366319 w 942806"/>
                <a:gd name="connsiteY62" fmla="*/ 521869 h 755637"/>
                <a:gd name="connsiteX63" fmla="*/ 367129 w 942806"/>
                <a:gd name="connsiteY63" fmla="*/ 526727 h 755637"/>
                <a:gd name="connsiteX64" fmla="*/ 363888 w 942806"/>
                <a:gd name="connsiteY64" fmla="*/ 526727 h 755637"/>
                <a:gd name="connsiteX65" fmla="*/ 362269 w 942806"/>
                <a:gd name="connsiteY65" fmla="*/ 522476 h 755637"/>
                <a:gd name="connsiteX66" fmla="*/ 366319 w 942806"/>
                <a:gd name="connsiteY66" fmla="*/ 521869 h 755637"/>
                <a:gd name="connsiteX67" fmla="*/ 384237 w 942806"/>
                <a:gd name="connsiteY67" fmla="*/ 521126 h 755637"/>
                <a:gd name="connsiteX68" fmla="*/ 391324 w 942806"/>
                <a:gd name="connsiteY68" fmla="*/ 521597 h 755637"/>
                <a:gd name="connsiteX69" fmla="*/ 390615 w 942806"/>
                <a:gd name="connsiteY69" fmla="*/ 523015 h 755637"/>
                <a:gd name="connsiteX70" fmla="*/ 384237 w 942806"/>
                <a:gd name="connsiteY70" fmla="*/ 522070 h 755637"/>
                <a:gd name="connsiteX71" fmla="*/ 384237 w 942806"/>
                <a:gd name="connsiteY71" fmla="*/ 521126 h 755637"/>
                <a:gd name="connsiteX72" fmla="*/ 373607 w 942806"/>
                <a:gd name="connsiteY72" fmla="*/ 513284 h 755637"/>
                <a:gd name="connsiteX73" fmla="*/ 374741 w 942806"/>
                <a:gd name="connsiteY73" fmla="*/ 514985 h 755637"/>
                <a:gd name="connsiteX74" fmla="*/ 373040 w 942806"/>
                <a:gd name="connsiteY74" fmla="*/ 516685 h 755637"/>
                <a:gd name="connsiteX75" fmla="*/ 371340 w 942806"/>
                <a:gd name="connsiteY75" fmla="*/ 514985 h 755637"/>
                <a:gd name="connsiteX76" fmla="*/ 373607 w 942806"/>
                <a:gd name="connsiteY76" fmla="*/ 513284 h 755637"/>
                <a:gd name="connsiteX77" fmla="*/ 141077 w 942806"/>
                <a:gd name="connsiteY77" fmla="*/ 505534 h 755637"/>
                <a:gd name="connsiteX78" fmla="*/ 144918 w 942806"/>
                <a:gd name="connsiteY78" fmla="*/ 508684 h 755637"/>
                <a:gd name="connsiteX79" fmla="*/ 117395 w 942806"/>
                <a:gd name="connsiteY79" fmla="*/ 560337 h 755637"/>
                <a:gd name="connsiteX80" fmla="*/ 109074 w 942806"/>
                <a:gd name="connsiteY80" fmla="*/ 556557 h 755637"/>
                <a:gd name="connsiteX81" fmla="*/ 141077 w 942806"/>
                <a:gd name="connsiteY81" fmla="*/ 505534 h 755637"/>
                <a:gd name="connsiteX82" fmla="*/ 341211 w 942806"/>
                <a:gd name="connsiteY82" fmla="*/ 504861 h 755637"/>
                <a:gd name="connsiteX83" fmla="*/ 343642 w 942806"/>
                <a:gd name="connsiteY83" fmla="*/ 506075 h 755637"/>
                <a:gd name="connsiteX84" fmla="*/ 343642 w 942806"/>
                <a:gd name="connsiteY84" fmla="*/ 510327 h 755637"/>
                <a:gd name="connsiteX85" fmla="*/ 341211 w 942806"/>
                <a:gd name="connsiteY85" fmla="*/ 510936 h 755637"/>
                <a:gd name="connsiteX86" fmla="*/ 341211 w 942806"/>
                <a:gd name="connsiteY86" fmla="*/ 504861 h 755637"/>
                <a:gd name="connsiteX87" fmla="*/ 391088 w 942806"/>
                <a:gd name="connsiteY87" fmla="*/ 504779 h 755637"/>
                <a:gd name="connsiteX88" fmla="*/ 392977 w 942806"/>
                <a:gd name="connsiteY88" fmla="*/ 504779 h 755637"/>
                <a:gd name="connsiteX89" fmla="*/ 392977 w 942806"/>
                <a:gd name="connsiteY89" fmla="*/ 509882 h 755637"/>
                <a:gd name="connsiteX90" fmla="*/ 391088 w 942806"/>
                <a:gd name="connsiteY90" fmla="*/ 509882 h 755637"/>
                <a:gd name="connsiteX91" fmla="*/ 391088 w 942806"/>
                <a:gd name="connsiteY91" fmla="*/ 504779 h 755637"/>
                <a:gd name="connsiteX92" fmla="*/ 329198 w 942806"/>
                <a:gd name="connsiteY92" fmla="*/ 502700 h 755637"/>
                <a:gd name="connsiteX93" fmla="*/ 327309 w 942806"/>
                <a:gd name="connsiteY93" fmla="*/ 505222 h 755637"/>
                <a:gd name="connsiteX94" fmla="*/ 326679 w 942806"/>
                <a:gd name="connsiteY94" fmla="*/ 505222 h 755637"/>
                <a:gd name="connsiteX95" fmla="*/ 329198 w 942806"/>
                <a:gd name="connsiteY95" fmla="*/ 502700 h 755637"/>
                <a:gd name="connsiteX96" fmla="*/ 399118 w 942806"/>
                <a:gd name="connsiteY96" fmla="*/ 494433 h 755637"/>
                <a:gd name="connsiteX97" fmla="*/ 401954 w 942806"/>
                <a:gd name="connsiteY97" fmla="*/ 494433 h 755637"/>
                <a:gd name="connsiteX98" fmla="*/ 402662 w 942806"/>
                <a:gd name="connsiteY98" fmla="*/ 497269 h 755637"/>
                <a:gd name="connsiteX99" fmla="*/ 399827 w 942806"/>
                <a:gd name="connsiteY99" fmla="*/ 497976 h 755637"/>
                <a:gd name="connsiteX100" fmla="*/ 399118 w 942806"/>
                <a:gd name="connsiteY100" fmla="*/ 494433 h 755637"/>
                <a:gd name="connsiteX101" fmla="*/ 4500 w 942806"/>
                <a:gd name="connsiteY101" fmla="*/ 492049 h 755637"/>
                <a:gd name="connsiteX102" fmla="*/ 33605 w 942806"/>
                <a:gd name="connsiteY102" fmla="*/ 574511 h 755637"/>
                <a:gd name="connsiteX103" fmla="*/ 57648 w 942806"/>
                <a:gd name="connsiteY103" fmla="*/ 609300 h 755637"/>
                <a:gd name="connsiteX104" fmla="*/ 66506 w 942806"/>
                <a:gd name="connsiteY104" fmla="*/ 620253 h 755637"/>
                <a:gd name="connsiteX105" fmla="*/ 58914 w 942806"/>
                <a:gd name="connsiteY105" fmla="*/ 626051 h 755637"/>
                <a:gd name="connsiteX106" fmla="*/ 24746 w 942806"/>
                <a:gd name="connsiteY106" fmla="*/ 578377 h 755637"/>
                <a:gd name="connsiteX107" fmla="*/ 70 w 942806"/>
                <a:gd name="connsiteY107" fmla="*/ 493339 h 755637"/>
                <a:gd name="connsiteX108" fmla="*/ 4500 w 942806"/>
                <a:gd name="connsiteY108" fmla="*/ 492049 h 755637"/>
                <a:gd name="connsiteX109" fmla="*/ 326129 w 942806"/>
                <a:gd name="connsiteY109" fmla="*/ 487268 h 755637"/>
                <a:gd name="connsiteX110" fmla="*/ 331798 w 942806"/>
                <a:gd name="connsiteY110" fmla="*/ 488526 h 755637"/>
                <a:gd name="connsiteX111" fmla="*/ 330380 w 942806"/>
                <a:gd name="connsiteY111" fmla="*/ 491048 h 755637"/>
                <a:gd name="connsiteX112" fmla="*/ 324711 w 942806"/>
                <a:gd name="connsiteY112" fmla="*/ 489157 h 755637"/>
                <a:gd name="connsiteX113" fmla="*/ 326129 w 942806"/>
                <a:gd name="connsiteY113" fmla="*/ 487268 h 755637"/>
                <a:gd name="connsiteX114" fmla="*/ 742333 w 942806"/>
                <a:gd name="connsiteY114" fmla="*/ 473808 h 755637"/>
                <a:gd name="connsiteX115" fmla="*/ 747397 w 942806"/>
                <a:gd name="connsiteY115" fmla="*/ 482488 h 755637"/>
                <a:gd name="connsiteX116" fmla="*/ 723608 w 942806"/>
                <a:gd name="connsiteY116" fmla="*/ 535205 h 755637"/>
                <a:gd name="connsiteX117" fmla="*/ 683101 w 942806"/>
                <a:gd name="connsiteY117" fmla="*/ 594996 h 755637"/>
                <a:gd name="connsiteX118" fmla="*/ 601447 w 942806"/>
                <a:gd name="connsiteY118" fmla="*/ 677931 h 755637"/>
                <a:gd name="connsiteX119" fmla="*/ 491503 w 942806"/>
                <a:gd name="connsiteY119" fmla="*/ 718433 h 755637"/>
                <a:gd name="connsiteX120" fmla="*/ 364197 w 942806"/>
                <a:gd name="connsiteY120" fmla="*/ 695289 h 755637"/>
                <a:gd name="connsiteX121" fmla="*/ 366770 w 942806"/>
                <a:gd name="connsiteY121" fmla="*/ 690789 h 755637"/>
                <a:gd name="connsiteX122" fmla="*/ 491503 w 942806"/>
                <a:gd name="connsiteY122" fmla="*/ 707504 h 755637"/>
                <a:gd name="connsiteX123" fmla="*/ 573141 w 942806"/>
                <a:gd name="connsiteY123" fmla="*/ 675417 h 755637"/>
                <a:gd name="connsiteX124" fmla="*/ 498547 w 942806"/>
                <a:gd name="connsiteY124" fmla="*/ 696676 h 755637"/>
                <a:gd name="connsiteX125" fmla="*/ 405818 w 942806"/>
                <a:gd name="connsiteY125" fmla="*/ 686441 h 755637"/>
                <a:gd name="connsiteX126" fmla="*/ 405818 w 942806"/>
                <a:gd name="connsiteY126" fmla="*/ 680682 h 755637"/>
                <a:gd name="connsiteX127" fmla="*/ 490821 w 942806"/>
                <a:gd name="connsiteY127" fmla="*/ 687719 h 755637"/>
                <a:gd name="connsiteX128" fmla="*/ 579686 w 942806"/>
                <a:gd name="connsiteY128" fmla="*/ 662132 h 755637"/>
                <a:gd name="connsiteX129" fmla="*/ 693022 w 942806"/>
                <a:gd name="connsiteY129" fmla="*/ 539944 h 755637"/>
                <a:gd name="connsiteX130" fmla="*/ 700750 w 942806"/>
                <a:gd name="connsiteY130" fmla="*/ 544422 h 755637"/>
                <a:gd name="connsiteX131" fmla="*/ 645933 w 942806"/>
                <a:gd name="connsiteY131" fmla="*/ 616551 h 755637"/>
                <a:gd name="connsiteX132" fmla="*/ 578071 w 942806"/>
                <a:gd name="connsiteY132" fmla="*/ 673479 h 755637"/>
                <a:gd name="connsiteX133" fmla="*/ 602732 w 942806"/>
                <a:gd name="connsiteY133" fmla="*/ 663787 h 755637"/>
                <a:gd name="connsiteX134" fmla="*/ 683101 w 942806"/>
                <a:gd name="connsiteY134" fmla="*/ 576352 h 755637"/>
                <a:gd name="connsiteX135" fmla="*/ 715249 w 942806"/>
                <a:gd name="connsiteY135" fmla="*/ 522990 h 755637"/>
                <a:gd name="connsiteX136" fmla="*/ 733894 w 942806"/>
                <a:gd name="connsiteY136" fmla="*/ 478631 h 755637"/>
                <a:gd name="connsiteX137" fmla="*/ 742333 w 942806"/>
                <a:gd name="connsiteY137" fmla="*/ 473808 h 755637"/>
                <a:gd name="connsiteX138" fmla="*/ 126953 w 942806"/>
                <a:gd name="connsiteY138" fmla="*/ 472215 h 755637"/>
                <a:gd name="connsiteX139" fmla="*/ 131394 w 942806"/>
                <a:gd name="connsiteY139" fmla="*/ 473508 h 755637"/>
                <a:gd name="connsiteX140" fmla="*/ 101570 w 942806"/>
                <a:gd name="connsiteY140" fmla="*/ 536866 h 755637"/>
                <a:gd name="connsiteX141" fmla="*/ 92049 w 942806"/>
                <a:gd name="connsiteY141" fmla="*/ 534279 h 755637"/>
                <a:gd name="connsiteX142" fmla="*/ 126953 w 942806"/>
                <a:gd name="connsiteY142" fmla="*/ 472215 h 755637"/>
                <a:gd name="connsiteX143" fmla="*/ 323418 w 942806"/>
                <a:gd name="connsiteY143" fmla="*/ 467505 h 755637"/>
                <a:gd name="connsiteX144" fmla="*/ 324752 w 942806"/>
                <a:gd name="connsiteY144" fmla="*/ 468214 h 755637"/>
                <a:gd name="connsiteX145" fmla="*/ 318081 w 942806"/>
                <a:gd name="connsiteY145" fmla="*/ 476009 h 755637"/>
                <a:gd name="connsiteX146" fmla="*/ 316081 w 942806"/>
                <a:gd name="connsiteY146" fmla="*/ 473883 h 755637"/>
                <a:gd name="connsiteX147" fmla="*/ 323418 w 942806"/>
                <a:gd name="connsiteY147" fmla="*/ 467505 h 755637"/>
                <a:gd name="connsiteX148" fmla="*/ 367595 w 942806"/>
                <a:gd name="connsiteY148" fmla="*/ 457986 h 755637"/>
                <a:gd name="connsiteX149" fmla="*/ 356234 w 942806"/>
                <a:gd name="connsiteY149" fmla="*/ 465217 h 755637"/>
                <a:gd name="connsiteX150" fmla="*/ 359435 w 942806"/>
                <a:gd name="connsiteY150" fmla="*/ 494149 h 755637"/>
                <a:gd name="connsiteX151" fmla="*/ 386317 w 942806"/>
                <a:gd name="connsiteY151" fmla="*/ 487719 h 755637"/>
                <a:gd name="connsiteX152" fmla="*/ 379916 w 942806"/>
                <a:gd name="connsiteY152" fmla="*/ 460075 h 755637"/>
                <a:gd name="connsiteX153" fmla="*/ 379916 w 942806"/>
                <a:gd name="connsiteY153" fmla="*/ 459432 h 755637"/>
                <a:gd name="connsiteX154" fmla="*/ 367595 w 942806"/>
                <a:gd name="connsiteY154" fmla="*/ 457986 h 755637"/>
                <a:gd name="connsiteX155" fmla="*/ 332421 w 942806"/>
                <a:gd name="connsiteY155" fmla="*/ 453252 h 755637"/>
                <a:gd name="connsiteX156" fmla="*/ 340426 w 942806"/>
                <a:gd name="connsiteY156" fmla="*/ 455141 h 755637"/>
                <a:gd name="connsiteX157" fmla="*/ 339092 w 942806"/>
                <a:gd name="connsiteY157" fmla="*/ 457661 h 755637"/>
                <a:gd name="connsiteX158" fmla="*/ 332421 w 942806"/>
                <a:gd name="connsiteY158" fmla="*/ 454511 h 755637"/>
                <a:gd name="connsiteX159" fmla="*/ 332421 w 942806"/>
                <a:gd name="connsiteY159" fmla="*/ 453252 h 755637"/>
                <a:gd name="connsiteX160" fmla="*/ 366155 w 942806"/>
                <a:gd name="connsiteY160" fmla="*/ 452601 h 755637"/>
                <a:gd name="connsiteX161" fmla="*/ 381196 w 942806"/>
                <a:gd name="connsiteY161" fmla="*/ 455575 h 755637"/>
                <a:gd name="connsiteX162" fmla="*/ 383757 w 942806"/>
                <a:gd name="connsiteY162" fmla="*/ 455575 h 755637"/>
                <a:gd name="connsiteX163" fmla="*/ 389517 w 942806"/>
                <a:gd name="connsiteY163" fmla="*/ 495435 h 755637"/>
                <a:gd name="connsiteX164" fmla="*/ 353673 w 942806"/>
                <a:gd name="connsiteY164" fmla="*/ 499292 h 755637"/>
                <a:gd name="connsiteX165" fmla="*/ 351114 w 942806"/>
                <a:gd name="connsiteY165" fmla="*/ 460718 h 755637"/>
                <a:gd name="connsiteX166" fmla="*/ 366155 w 942806"/>
                <a:gd name="connsiteY166" fmla="*/ 452601 h 755637"/>
                <a:gd name="connsiteX167" fmla="*/ 384728 w 942806"/>
                <a:gd name="connsiteY167" fmla="*/ 447661 h 755637"/>
                <a:gd name="connsiteX168" fmla="*/ 387999 w 942806"/>
                <a:gd name="connsiteY168" fmla="*/ 450497 h 755637"/>
                <a:gd name="connsiteX169" fmla="*/ 386690 w 942806"/>
                <a:gd name="connsiteY169" fmla="*/ 453331 h 755637"/>
                <a:gd name="connsiteX170" fmla="*/ 383419 w 942806"/>
                <a:gd name="connsiteY170" fmla="*/ 449788 h 755637"/>
                <a:gd name="connsiteX171" fmla="*/ 384728 w 942806"/>
                <a:gd name="connsiteY171" fmla="*/ 447661 h 755637"/>
                <a:gd name="connsiteX172" fmla="*/ 120499 w 942806"/>
                <a:gd name="connsiteY172" fmla="*/ 445721 h 755637"/>
                <a:gd name="connsiteX173" fmla="*/ 122207 w 942806"/>
                <a:gd name="connsiteY173" fmla="*/ 449245 h 755637"/>
                <a:gd name="connsiteX174" fmla="*/ 87694 w 942806"/>
                <a:gd name="connsiteY174" fmla="*/ 511411 h 755637"/>
                <a:gd name="connsiteX175" fmla="*/ 79228 w 942806"/>
                <a:gd name="connsiteY175" fmla="*/ 506284 h 755637"/>
                <a:gd name="connsiteX176" fmla="*/ 116347 w 942806"/>
                <a:gd name="connsiteY176" fmla="*/ 447965 h 755637"/>
                <a:gd name="connsiteX177" fmla="*/ 120499 w 942806"/>
                <a:gd name="connsiteY177" fmla="*/ 445721 h 755637"/>
                <a:gd name="connsiteX178" fmla="*/ 355891 w 942806"/>
                <a:gd name="connsiteY178" fmla="*/ 436748 h 755637"/>
                <a:gd name="connsiteX179" fmla="*/ 358016 w 942806"/>
                <a:gd name="connsiteY179" fmla="*/ 437882 h 755637"/>
                <a:gd name="connsiteX180" fmla="*/ 356600 w 942806"/>
                <a:gd name="connsiteY180" fmla="*/ 441283 h 755637"/>
                <a:gd name="connsiteX181" fmla="*/ 353764 w 942806"/>
                <a:gd name="connsiteY181" fmla="*/ 441283 h 755637"/>
                <a:gd name="connsiteX182" fmla="*/ 355891 w 942806"/>
                <a:gd name="connsiteY182" fmla="*/ 436748 h 755637"/>
                <a:gd name="connsiteX183" fmla="*/ 339024 w 942806"/>
                <a:gd name="connsiteY183" fmla="*/ 436644 h 755637"/>
                <a:gd name="connsiteX184" fmla="*/ 344127 w 942806"/>
                <a:gd name="connsiteY184" fmla="*/ 438707 h 755637"/>
                <a:gd name="connsiteX185" fmla="*/ 342427 w 942806"/>
                <a:gd name="connsiteY185" fmla="*/ 440253 h 755637"/>
                <a:gd name="connsiteX186" fmla="*/ 338458 w 942806"/>
                <a:gd name="connsiteY186" fmla="*/ 438191 h 755637"/>
                <a:gd name="connsiteX187" fmla="*/ 339024 w 942806"/>
                <a:gd name="connsiteY187" fmla="*/ 436644 h 755637"/>
                <a:gd name="connsiteX188" fmla="*/ 381707 w 942806"/>
                <a:gd name="connsiteY188" fmla="*/ 431161 h 755637"/>
                <a:gd name="connsiteX189" fmla="*/ 383326 w 942806"/>
                <a:gd name="connsiteY189" fmla="*/ 431768 h 755637"/>
                <a:gd name="connsiteX190" fmla="*/ 381707 w 942806"/>
                <a:gd name="connsiteY190" fmla="*/ 436019 h 755637"/>
                <a:gd name="connsiteX191" fmla="*/ 380087 w 942806"/>
                <a:gd name="connsiteY191" fmla="*/ 436019 h 755637"/>
                <a:gd name="connsiteX192" fmla="*/ 381707 w 942806"/>
                <a:gd name="connsiteY192" fmla="*/ 431161 h 755637"/>
                <a:gd name="connsiteX193" fmla="*/ 372649 w 942806"/>
                <a:gd name="connsiteY193" fmla="*/ 409507 h 755637"/>
                <a:gd name="connsiteX194" fmla="*/ 410549 w 942806"/>
                <a:gd name="connsiteY194" fmla="*/ 426270 h 755637"/>
                <a:gd name="connsiteX195" fmla="*/ 410549 w 942806"/>
                <a:gd name="connsiteY195" fmla="*/ 430141 h 755637"/>
                <a:gd name="connsiteX196" fmla="*/ 412460 w 942806"/>
                <a:gd name="connsiteY196" fmla="*/ 430786 h 755637"/>
                <a:gd name="connsiteX197" fmla="*/ 411185 w 942806"/>
                <a:gd name="connsiteY197" fmla="*/ 435302 h 755637"/>
                <a:gd name="connsiteX198" fmla="*/ 401629 w 942806"/>
                <a:gd name="connsiteY198" fmla="*/ 446915 h 755637"/>
                <a:gd name="connsiteX199" fmla="*/ 412460 w 942806"/>
                <a:gd name="connsiteY199" fmla="*/ 459171 h 755637"/>
                <a:gd name="connsiteX200" fmla="*/ 413097 w 942806"/>
                <a:gd name="connsiteY200" fmla="*/ 466269 h 755637"/>
                <a:gd name="connsiteX201" fmla="*/ 405452 w 942806"/>
                <a:gd name="connsiteY201" fmla="*/ 479816 h 755637"/>
                <a:gd name="connsiteX202" fmla="*/ 419468 w 942806"/>
                <a:gd name="connsiteY202" fmla="*/ 487557 h 755637"/>
                <a:gd name="connsiteX203" fmla="*/ 420743 w 942806"/>
                <a:gd name="connsiteY203" fmla="*/ 494008 h 755637"/>
                <a:gd name="connsiteX204" fmla="*/ 419468 w 942806"/>
                <a:gd name="connsiteY204" fmla="*/ 494008 h 755637"/>
                <a:gd name="connsiteX205" fmla="*/ 411185 w 942806"/>
                <a:gd name="connsiteY205" fmla="*/ 508202 h 755637"/>
                <a:gd name="connsiteX206" fmla="*/ 425839 w 942806"/>
                <a:gd name="connsiteY206" fmla="*/ 524974 h 755637"/>
                <a:gd name="connsiteX207" fmla="*/ 427752 w 942806"/>
                <a:gd name="connsiteY207" fmla="*/ 530781 h 755637"/>
                <a:gd name="connsiteX208" fmla="*/ 413097 w 942806"/>
                <a:gd name="connsiteY208" fmla="*/ 545619 h 755637"/>
                <a:gd name="connsiteX209" fmla="*/ 391828 w 942806"/>
                <a:gd name="connsiteY209" fmla="*/ 547970 h 755637"/>
                <a:gd name="connsiteX210" fmla="*/ 409275 w 942806"/>
                <a:gd name="connsiteY210" fmla="*/ 537877 h 755637"/>
                <a:gd name="connsiteX211" fmla="*/ 413097 w 942806"/>
                <a:gd name="connsiteY211" fmla="*/ 537232 h 755637"/>
                <a:gd name="connsiteX212" fmla="*/ 418831 w 942806"/>
                <a:gd name="connsiteY212" fmla="*/ 530136 h 755637"/>
                <a:gd name="connsiteX213" fmla="*/ 403541 w 942806"/>
                <a:gd name="connsiteY213" fmla="*/ 509491 h 755637"/>
                <a:gd name="connsiteX214" fmla="*/ 413735 w 942806"/>
                <a:gd name="connsiteY214" fmla="*/ 494008 h 755637"/>
                <a:gd name="connsiteX215" fmla="*/ 398443 w 942806"/>
                <a:gd name="connsiteY215" fmla="*/ 480461 h 755637"/>
                <a:gd name="connsiteX216" fmla="*/ 402266 w 942806"/>
                <a:gd name="connsiteY216" fmla="*/ 464978 h 755637"/>
                <a:gd name="connsiteX217" fmla="*/ 405452 w 942806"/>
                <a:gd name="connsiteY217" fmla="*/ 430141 h 755637"/>
                <a:gd name="connsiteX218" fmla="*/ 356812 w 942806"/>
                <a:gd name="connsiteY218" fmla="*/ 426268 h 755637"/>
                <a:gd name="connsiteX219" fmla="*/ 341658 w 942806"/>
                <a:gd name="connsiteY219" fmla="*/ 425061 h 755637"/>
                <a:gd name="connsiteX220" fmla="*/ 304146 w 942806"/>
                <a:gd name="connsiteY220" fmla="*/ 480461 h 755637"/>
                <a:gd name="connsiteX221" fmla="*/ 304146 w 942806"/>
                <a:gd name="connsiteY221" fmla="*/ 481106 h 755637"/>
                <a:gd name="connsiteX222" fmla="*/ 303509 w 942806"/>
                <a:gd name="connsiteY222" fmla="*/ 482397 h 755637"/>
                <a:gd name="connsiteX223" fmla="*/ 303509 w 942806"/>
                <a:gd name="connsiteY223" fmla="*/ 487557 h 755637"/>
                <a:gd name="connsiteX224" fmla="*/ 313065 w 942806"/>
                <a:gd name="connsiteY224" fmla="*/ 495299 h 755637"/>
                <a:gd name="connsiteX225" fmla="*/ 320711 w 942806"/>
                <a:gd name="connsiteY225" fmla="*/ 511427 h 755637"/>
                <a:gd name="connsiteX226" fmla="*/ 328995 w 942806"/>
                <a:gd name="connsiteY226" fmla="*/ 516587 h 755637"/>
                <a:gd name="connsiteX227" fmla="*/ 330905 w 942806"/>
                <a:gd name="connsiteY227" fmla="*/ 522394 h 755637"/>
                <a:gd name="connsiteX228" fmla="*/ 348747 w 942806"/>
                <a:gd name="connsiteY228" fmla="*/ 532070 h 755637"/>
                <a:gd name="connsiteX229" fmla="*/ 357666 w 942806"/>
                <a:gd name="connsiteY229" fmla="*/ 536586 h 755637"/>
                <a:gd name="connsiteX230" fmla="*/ 360851 w 942806"/>
                <a:gd name="connsiteY230" fmla="*/ 541103 h 755637"/>
                <a:gd name="connsiteX231" fmla="*/ 374868 w 942806"/>
                <a:gd name="connsiteY231" fmla="*/ 543037 h 755637"/>
                <a:gd name="connsiteX232" fmla="*/ 390999 w 942806"/>
                <a:gd name="connsiteY232" fmla="*/ 548063 h 755637"/>
                <a:gd name="connsiteX233" fmla="*/ 379686 w 942806"/>
                <a:gd name="connsiteY233" fmla="*/ 549313 h 755637"/>
                <a:gd name="connsiteX234" fmla="*/ 369772 w 942806"/>
                <a:gd name="connsiteY234" fmla="*/ 548199 h 755637"/>
                <a:gd name="connsiteX235" fmla="*/ 360214 w 942806"/>
                <a:gd name="connsiteY235" fmla="*/ 545619 h 755637"/>
                <a:gd name="connsiteX236" fmla="*/ 343649 w 942806"/>
                <a:gd name="connsiteY236" fmla="*/ 536586 h 755637"/>
                <a:gd name="connsiteX237" fmla="*/ 337915 w 942806"/>
                <a:gd name="connsiteY237" fmla="*/ 535296 h 755637"/>
                <a:gd name="connsiteX238" fmla="*/ 329632 w 942806"/>
                <a:gd name="connsiteY238" fmla="*/ 529490 h 755637"/>
                <a:gd name="connsiteX239" fmla="*/ 321986 w 942806"/>
                <a:gd name="connsiteY239" fmla="*/ 515298 h 755637"/>
                <a:gd name="connsiteX240" fmla="*/ 314340 w 942806"/>
                <a:gd name="connsiteY240" fmla="*/ 511427 h 755637"/>
                <a:gd name="connsiteX241" fmla="*/ 310517 w 942806"/>
                <a:gd name="connsiteY241" fmla="*/ 502395 h 755637"/>
                <a:gd name="connsiteX242" fmla="*/ 303509 w 942806"/>
                <a:gd name="connsiteY242" fmla="*/ 490137 h 755637"/>
                <a:gd name="connsiteX243" fmla="*/ 307332 w 942806"/>
                <a:gd name="connsiteY243" fmla="*/ 506911 h 755637"/>
                <a:gd name="connsiteX244" fmla="*/ 346834 w 942806"/>
                <a:gd name="connsiteY244" fmla="*/ 548199 h 755637"/>
                <a:gd name="connsiteX245" fmla="*/ 376736 w 942806"/>
                <a:gd name="connsiteY245" fmla="*/ 549640 h 755637"/>
                <a:gd name="connsiteX246" fmla="*/ 337278 w 942806"/>
                <a:gd name="connsiteY246" fmla="*/ 554004 h 755637"/>
                <a:gd name="connsiteX247" fmla="*/ 295863 w 942806"/>
                <a:gd name="connsiteY247" fmla="*/ 491428 h 755637"/>
                <a:gd name="connsiteX248" fmla="*/ 334330 w 942806"/>
                <a:gd name="connsiteY248" fmla="*/ 420385 h 755637"/>
                <a:gd name="connsiteX249" fmla="*/ 372649 w 942806"/>
                <a:gd name="connsiteY249" fmla="*/ 409507 h 755637"/>
                <a:gd name="connsiteX250" fmla="*/ 11162 w 942806"/>
                <a:gd name="connsiteY250" fmla="*/ 383684 h 755637"/>
                <a:gd name="connsiteX251" fmla="*/ 18892 w 942806"/>
                <a:gd name="connsiteY251" fmla="*/ 449813 h 755637"/>
                <a:gd name="connsiteX252" fmla="*/ 47240 w 942806"/>
                <a:gd name="connsiteY252" fmla="*/ 539696 h 755637"/>
                <a:gd name="connsiteX253" fmla="*/ 142585 w 942806"/>
                <a:gd name="connsiteY253" fmla="*/ 668103 h 755637"/>
                <a:gd name="connsiteX254" fmla="*/ 136144 w 942806"/>
                <a:gd name="connsiteY254" fmla="*/ 678376 h 755637"/>
                <a:gd name="connsiteX255" fmla="*/ 40797 w 942806"/>
                <a:gd name="connsiteY255" fmla="*/ 551252 h 755637"/>
                <a:gd name="connsiteX256" fmla="*/ 13094 w 942806"/>
                <a:gd name="connsiteY256" fmla="*/ 473567 h 755637"/>
                <a:gd name="connsiteX257" fmla="*/ 7941 w 942806"/>
                <a:gd name="connsiteY257" fmla="*/ 384968 h 755637"/>
                <a:gd name="connsiteX258" fmla="*/ 11162 w 942806"/>
                <a:gd name="connsiteY258" fmla="*/ 383684 h 755637"/>
                <a:gd name="connsiteX259" fmla="*/ 108101 w 942806"/>
                <a:gd name="connsiteY259" fmla="*/ 379395 h 755637"/>
                <a:gd name="connsiteX260" fmla="*/ 108915 w 942806"/>
                <a:gd name="connsiteY260" fmla="*/ 384907 h 755637"/>
                <a:gd name="connsiteX261" fmla="*/ 74402 w 942806"/>
                <a:gd name="connsiteY261" fmla="*/ 438450 h 755637"/>
                <a:gd name="connsiteX262" fmla="*/ 67238 w 942806"/>
                <a:gd name="connsiteY262" fmla="*/ 434041 h 755637"/>
                <a:gd name="connsiteX263" fmla="*/ 102403 w 942806"/>
                <a:gd name="connsiteY263" fmla="*/ 380498 h 755637"/>
                <a:gd name="connsiteX264" fmla="*/ 108101 w 942806"/>
                <a:gd name="connsiteY264" fmla="*/ 379395 h 755637"/>
                <a:gd name="connsiteX265" fmla="*/ 100803 w 942806"/>
                <a:gd name="connsiteY265" fmla="*/ 356042 h 755637"/>
                <a:gd name="connsiteX266" fmla="*/ 101702 w 942806"/>
                <a:gd name="connsiteY266" fmla="*/ 359789 h 755637"/>
                <a:gd name="connsiteX267" fmla="*/ 69649 w 942806"/>
                <a:gd name="connsiteY267" fmla="*/ 400608 h 755637"/>
                <a:gd name="connsiteX268" fmla="*/ 63762 w 942806"/>
                <a:gd name="connsiteY268" fmla="*/ 396144 h 755637"/>
                <a:gd name="connsiteX269" fmla="*/ 96468 w 942806"/>
                <a:gd name="connsiteY269" fmla="*/ 356600 h 755637"/>
                <a:gd name="connsiteX270" fmla="*/ 100803 w 942806"/>
                <a:gd name="connsiteY270" fmla="*/ 356042 h 755637"/>
                <a:gd name="connsiteX271" fmla="*/ 144711 w 942806"/>
                <a:gd name="connsiteY271" fmla="*/ 86842 h 755637"/>
                <a:gd name="connsiteX272" fmla="*/ 147152 w 942806"/>
                <a:gd name="connsiteY272" fmla="*/ 91803 h 755637"/>
                <a:gd name="connsiteX273" fmla="*/ 137074 w 942806"/>
                <a:gd name="connsiteY273" fmla="*/ 125086 h 755637"/>
                <a:gd name="connsiteX274" fmla="*/ 126995 w 942806"/>
                <a:gd name="connsiteY274" fmla="*/ 159650 h 755637"/>
                <a:gd name="connsiteX275" fmla="*/ 122586 w 942806"/>
                <a:gd name="connsiteY275" fmla="*/ 159650 h 755637"/>
                <a:gd name="connsiteX276" fmla="*/ 128885 w 942806"/>
                <a:gd name="connsiteY276" fmla="*/ 122526 h 755637"/>
                <a:gd name="connsiteX277" fmla="*/ 138963 w 942806"/>
                <a:gd name="connsiteY277" fmla="*/ 88601 h 755637"/>
                <a:gd name="connsiteX278" fmla="*/ 144711 w 942806"/>
                <a:gd name="connsiteY278" fmla="*/ 86842 h 755637"/>
                <a:gd name="connsiteX279" fmla="*/ 166308 w 942806"/>
                <a:gd name="connsiteY279" fmla="*/ 33817 h 755637"/>
                <a:gd name="connsiteX280" fmla="*/ 168992 w 942806"/>
                <a:gd name="connsiteY280" fmla="*/ 40597 h 755637"/>
                <a:gd name="connsiteX281" fmla="*/ 150866 w 942806"/>
                <a:gd name="connsiteY281" fmla="*/ 78704 h 755637"/>
                <a:gd name="connsiteX282" fmla="*/ 146838 w 942806"/>
                <a:gd name="connsiteY282" fmla="*/ 77413 h 755637"/>
                <a:gd name="connsiteX283" fmla="*/ 159594 w 942806"/>
                <a:gd name="connsiteY283" fmla="*/ 36723 h 755637"/>
                <a:gd name="connsiteX284" fmla="*/ 166308 w 942806"/>
                <a:gd name="connsiteY284" fmla="*/ 33817 h 755637"/>
                <a:gd name="connsiteX285" fmla="*/ 142089 w 942806"/>
                <a:gd name="connsiteY285" fmla="*/ 0 h 755637"/>
                <a:gd name="connsiteX286" fmla="*/ 164780 w 942806"/>
                <a:gd name="connsiteY286" fmla="*/ 0 h 755637"/>
                <a:gd name="connsiteX287" fmla="*/ 104444 w 942806"/>
                <a:gd name="connsiteY287" fmla="*/ 159573 h 755637"/>
                <a:gd name="connsiteX288" fmla="*/ 57048 w 942806"/>
                <a:gd name="connsiteY288" fmla="*/ 425077 h 755637"/>
                <a:gd name="connsiteX289" fmla="*/ 67356 w 942806"/>
                <a:gd name="connsiteY289" fmla="*/ 473374 h 755637"/>
                <a:gd name="connsiteX290" fmla="*/ 109953 w 942806"/>
                <a:gd name="connsiteY290" fmla="*/ 411127 h 755637"/>
                <a:gd name="connsiteX291" fmla="*/ 115865 w 942806"/>
                <a:gd name="connsiteY291" fmla="*/ 414342 h 755637"/>
                <a:gd name="connsiteX292" fmla="*/ 75143 w 942806"/>
                <a:gd name="connsiteY292" fmla="*/ 478659 h 755637"/>
                <a:gd name="connsiteX293" fmla="*/ 68984 w 942806"/>
                <a:gd name="connsiteY293" fmla="*/ 479704 h 755637"/>
                <a:gd name="connsiteX294" fmla="*/ 67797 w 942806"/>
                <a:gd name="connsiteY294" fmla="*/ 475440 h 755637"/>
                <a:gd name="connsiteX295" fmla="*/ 76143 w 942806"/>
                <a:gd name="connsiteY295" fmla="*/ 514542 h 755637"/>
                <a:gd name="connsiteX296" fmla="*/ 180984 w 942806"/>
                <a:gd name="connsiteY296" fmla="*/ 644442 h 755637"/>
                <a:gd name="connsiteX297" fmla="*/ 272961 w 942806"/>
                <a:gd name="connsiteY297" fmla="*/ 688812 h 755637"/>
                <a:gd name="connsiteX298" fmla="*/ 284539 w 942806"/>
                <a:gd name="connsiteY298" fmla="*/ 693314 h 755637"/>
                <a:gd name="connsiteX299" fmla="*/ 312196 w 942806"/>
                <a:gd name="connsiteY299" fmla="*/ 705533 h 755637"/>
                <a:gd name="connsiteX300" fmla="*/ 354003 w 942806"/>
                <a:gd name="connsiteY300" fmla="*/ 722251 h 755637"/>
                <a:gd name="connsiteX301" fmla="*/ 364937 w 942806"/>
                <a:gd name="connsiteY301" fmla="*/ 725467 h 755637"/>
                <a:gd name="connsiteX302" fmla="*/ 590697 w 942806"/>
                <a:gd name="connsiteY302" fmla="*/ 703602 h 755637"/>
                <a:gd name="connsiteX303" fmla="*/ 791374 w 942806"/>
                <a:gd name="connsiteY303" fmla="*/ 410368 h 755637"/>
                <a:gd name="connsiteX304" fmla="*/ 866628 w 942806"/>
                <a:gd name="connsiteY304" fmla="*/ 189155 h 755637"/>
                <a:gd name="connsiteX305" fmla="*/ 900074 w 942806"/>
                <a:gd name="connsiteY305" fmla="*/ 84094 h 755637"/>
                <a:gd name="connsiteX306" fmla="*/ 921911 w 942806"/>
                <a:gd name="connsiteY306" fmla="*/ 0 h 755637"/>
                <a:gd name="connsiteX307" fmla="*/ 942806 w 942806"/>
                <a:gd name="connsiteY307" fmla="*/ 0 h 755637"/>
                <a:gd name="connsiteX308" fmla="*/ 938023 w 942806"/>
                <a:gd name="connsiteY308" fmla="*/ 22602 h 755637"/>
                <a:gd name="connsiteX309" fmla="*/ 795233 w 942806"/>
                <a:gd name="connsiteY309" fmla="*/ 453452 h 755637"/>
                <a:gd name="connsiteX310" fmla="*/ 600347 w 942806"/>
                <a:gd name="connsiteY310" fmla="*/ 719037 h 755637"/>
                <a:gd name="connsiteX311" fmla="*/ 357862 w 942806"/>
                <a:gd name="connsiteY311" fmla="*/ 740900 h 755637"/>
                <a:gd name="connsiteX312" fmla="*/ 329561 w 942806"/>
                <a:gd name="connsiteY312" fmla="*/ 731254 h 755637"/>
                <a:gd name="connsiteX313" fmla="*/ 83219 w 942806"/>
                <a:gd name="connsiteY313" fmla="*/ 582064 h 755637"/>
                <a:gd name="connsiteX314" fmla="*/ 40124 w 942806"/>
                <a:gd name="connsiteY314" fmla="*/ 310693 h 755637"/>
                <a:gd name="connsiteX315" fmla="*/ 95358 w 942806"/>
                <a:gd name="connsiteY315" fmla="*/ 113595 h 75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942806" h="755637">
                  <a:moveTo>
                    <a:pt x="212980" y="621126"/>
                  </a:moveTo>
                  <a:cubicBezTo>
                    <a:pt x="214869" y="619865"/>
                    <a:pt x="217388" y="621755"/>
                    <a:pt x="218018" y="623645"/>
                  </a:cubicBezTo>
                  <a:cubicBezTo>
                    <a:pt x="218649" y="628684"/>
                    <a:pt x="219908" y="634984"/>
                    <a:pt x="216129" y="639393"/>
                  </a:cubicBezTo>
                  <a:cubicBezTo>
                    <a:pt x="213610" y="641912"/>
                    <a:pt x="209199" y="640023"/>
                    <a:pt x="209199" y="636243"/>
                  </a:cubicBezTo>
                  <a:cubicBezTo>
                    <a:pt x="209199" y="634354"/>
                    <a:pt x="210460" y="632464"/>
                    <a:pt x="210460" y="630574"/>
                  </a:cubicBezTo>
                  <a:cubicBezTo>
                    <a:pt x="210460" y="628684"/>
                    <a:pt x="210460" y="627424"/>
                    <a:pt x="210460" y="625535"/>
                  </a:cubicBezTo>
                  <a:cubicBezTo>
                    <a:pt x="209830" y="623645"/>
                    <a:pt x="210460" y="621126"/>
                    <a:pt x="212980" y="621126"/>
                  </a:cubicBezTo>
                  <a:close/>
                  <a:moveTo>
                    <a:pt x="196758" y="612587"/>
                  </a:moveTo>
                  <a:cubicBezTo>
                    <a:pt x="198333" y="612740"/>
                    <a:pt x="199750" y="613812"/>
                    <a:pt x="199436" y="615651"/>
                  </a:cubicBezTo>
                  <a:cubicBezTo>
                    <a:pt x="198806" y="621167"/>
                    <a:pt x="198806" y="626683"/>
                    <a:pt x="196286" y="631586"/>
                  </a:cubicBezTo>
                  <a:cubicBezTo>
                    <a:pt x="195656" y="633425"/>
                    <a:pt x="192506" y="633425"/>
                    <a:pt x="191247" y="632813"/>
                  </a:cubicBezTo>
                  <a:cubicBezTo>
                    <a:pt x="189356" y="631586"/>
                    <a:pt x="189356" y="630361"/>
                    <a:pt x="189356" y="627909"/>
                  </a:cubicBezTo>
                  <a:cubicBezTo>
                    <a:pt x="189987" y="626070"/>
                    <a:pt x="191247" y="624231"/>
                    <a:pt x="191247" y="621780"/>
                  </a:cubicBezTo>
                  <a:cubicBezTo>
                    <a:pt x="191876" y="619328"/>
                    <a:pt x="192506" y="616876"/>
                    <a:pt x="193136" y="615039"/>
                  </a:cubicBezTo>
                  <a:cubicBezTo>
                    <a:pt x="193451" y="613200"/>
                    <a:pt x="195183" y="612434"/>
                    <a:pt x="196758" y="612587"/>
                  </a:cubicBezTo>
                  <a:close/>
                  <a:moveTo>
                    <a:pt x="185560" y="598436"/>
                  </a:moveTo>
                  <a:cubicBezTo>
                    <a:pt x="187163" y="598592"/>
                    <a:pt x="188681" y="599683"/>
                    <a:pt x="188681" y="601554"/>
                  </a:cubicBezTo>
                  <a:cubicBezTo>
                    <a:pt x="188006" y="605295"/>
                    <a:pt x="187331" y="609038"/>
                    <a:pt x="186656" y="613402"/>
                  </a:cubicBezTo>
                  <a:cubicBezTo>
                    <a:pt x="185308" y="616521"/>
                    <a:pt x="185308" y="620262"/>
                    <a:pt x="183958" y="623379"/>
                  </a:cubicBezTo>
                  <a:cubicBezTo>
                    <a:pt x="182608" y="627745"/>
                    <a:pt x="176534" y="626497"/>
                    <a:pt x="175859" y="622133"/>
                  </a:cubicBezTo>
                  <a:cubicBezTo>
                    <a:pt x="175184" y="615273"/>
                    <a:pt x="179909" y="607789"/>
                    <a:pt x="181934" y="600931"/>
                  </a:cubicBezTo>
                  <a:cubicBezTo>
                    <a:pt x="182271" y="599060"/>
                    <a:pt x="183958" y="598280"/>
                    <a:pt x="185560" y="598436"/>
                  </a:cubicBezTo>
                  <a:close/>
                  <a:moveTo>
                    <a:pt x="176803" y="576161"/>
                  </a:moveTo>
                  <a:cubicBezTo>
                    <a:pt x="178373" y="576492"/>
                    <a:pt x="179531" y="577812"/>
                    <a:pt x="178869" y="579793"/>
                  </a:cubicBezTo>
                  <a:cubicBezTo>
                    <a:pt x="173577" y="592335"/>
                    <a:pt x="171593" y="604877"/>
                    <a:pt x="168947" y="618078"/>
                  </a:cubicBezTo>
                  <a:cubicBezTo>
                    <a:pt x="167626" y="622038"/>
                    <a:pt x="161010" y="621380"/>
                    <a:pt x="161010" y="616758"/>
                  </a:cubicBezTo>
                  <a:cubicBezTo>
                    <a:pt x="162333" y="603556"/>
                    <a:pt x="167626" y="589694"/>
                    <a:pt x="172256" y="578472"/>
                  </a:cubicBezTo>
                  <a:cubicBezTo>
                    <a:pt x="173247" y="576492"/>
                    <a:pt x="175232" y="575831"/>
                    <a:pt x="176803" y="576161"/>
                  </a:cubicBezTo>
                  <a:close/>
                  <a:moveTo>
                    <a:pt x="163512" y="555731"/>
                  </a:moveTo>
                  <a:cubicBezTo>
                    <a:pt x="164679" y="555976"/>
                    <a:pt x="165679" y="556958"/>
                    <a:pt x="165345" y="558593"/>
                  </a:cubicBezTo>
                  <a:cubicBezTo>
                    <a:pt x="164679" y="565135"/>
                    <a:pt x="162678" y="571676"/>
                    <a:pt x="160010" y="578872"/>
                  </a:cubicBezTo>
                  <a:cubicBezTo>
                    <a:pt x="157342" y="586068"/>
                    <a:pt x="156009" y="593917"/>
                    <a:pt x="152673" y="601113"/>
                  </a:cubicBezTo>
                  <a:cubicBezTo>
                    <a:pt x="151339" y="605038"/>
                    <a:pt x="144002" y="604383"/>
                    <a:pt x="144670" y="599804"/>
                  </a:cubicBezTo>
                  <a:cubicBezTo>
                    <a:pt x="146004" y="585412"/>
                    <a:pt x="155341" y="571022"/>
                    <a:pt x="160676" y="557286"/>
                  </a:cubicBezTo>
                  <a:cubicBezTo>
                    <a:pt x="161010" y="555977"/>
                    <a:pt x="162344" y="555486"/>
                    <a:pt x="163512" y="555731"/>
                  </a:cubicBezTo>
                  <a:close/>
                  <a:moveTo>
                    <a:pt x="379686" y="549313"/>
                  </a:moveTo>
                  <a:lnTo>
                    <a:pt x="386974" y="550135"/>
                  </a:lnTo>
                  <a:lnTo>
                    <a:pt x="376736" y="549640"/>
                  </a:lnTo>
                  <a:close/>
                  <a:moveTo>
                    <a:pt x="391828" y="547970"/>
                  </a:moveTo>
                  <a:lnTo>
                    <a:pt x="391435" y="548199"/>
                  </a:lnTo>
                  <a:lnTo>
                    <a:pt x="390999" y="548063"/>
                  </a:lnTo>
                  <a:close/>
                  <a:moveTo>
                    <a:pt x="394867" y="531991"/>
                  </a:moveTo>
                  <a:cubicBezTo>
                    <a:pt x="396284" y="531991"/>
                    <a:pt x="397702" y="531991"/>
                    <a:pt x="399120" y="531991"/>
                  </a:cubicBezTo>
                  <a:cubicBezTo>
                    <a:pt x="401245" y="531991"/>
                    <a:pt x="400536" y="534354"/>
                    <a:pt x="398411" y="534354"/>
                  </a:cubicBezTo>
                  <a:cubicBezTo>
                    <a:pt x="397702" y="533882"/>
                    <a:pt x="396284" y="533882"/>
                    <a:pt x="394867" y="533409"/>
                  </a:cubicBezTo>
                  <a:cubicBezTo>
                    <a:pt x="393449" y="533409"/>
                    <a:pt x="393449" y="531991"/>
                    <a:pt x="394867" y="531991"/>
                  </a:cubicBezTo>
                  <a:close/>
                  <a:moveTo>
                    <a:pt x="148447" y="531205"/>
                  </a:moveTo>
                  <a:cubicBezTo>
                    <a:pt x="150071" y="531677"/>
                    <a:pt x="151533" y="533252"/>
                    <a:pt x="151209" y="535457"/>
                  </a:cubicBezTo>
                  <a:cubicBezTo>
                    <a:pt x="147961" y="553095"/>
                    <a:pt x="138215" y="568842"/>
                    <a:pt x="131719" y="585850"/>
                  </a:cubicBezTo>
                  <a:cubicBezTo>
                    <a:pt x="129771" y="590889"/>
                    <a:pt x="121325" y="588369"/>
                    <a:pt x="123275" y="582700"/>
                  </a:cubicBezTo>
                  <a:cubicBezTo>
                    <a:pt x="128471" y="566323"/>
                    <a:pt x="140165" y="551204"/>
                    <a:pt x="144711" y="533568"/>
                  </a:cubicBezTo>
                  <a:cubicBezTo>
                    <a:pt x="145036" y="531363"/>
                    <a:pt x="146823" y="530732"/>
                    <a:pt x="148447" y="531205"/>
                  </a:cubicBezTo>
                  <a:close/>
                  <a:moveTo>
                    <a:pt x="377150" y="530188"/>
                  </a:moveTo>
                  <a:cubicBezTo>
                    <a:pt x="379277" y="529157"/>
                    <a:pt x="381401" y="531220"/>
                    <a:pt x="379277" y="532250"/>
                  </a:cubicBezTo>
                  <a:cubicBezTo>
                    <a:pt x="379277" y="532766"/>
                    <a:pt x="378568" y="533280"/>
                    <a:pt x="377859" y="533280"/>
                  </a:cubicBezTo>
                  <a:cubicBezTo>
                    <a:pt x="375734" y="534311"/>
                    <a:pt x="373607" y="532250"/>
                    <a:pt x="375734" y="531220"/>
                  </a:cubicBezTo>
                  <a:cubicBezTo>
                    <a:pt x="375734" y="530704"/>
                    <a:pt x="377150" y="530188"/>
                    <a:pt x="377150" y="530188"/>
                  </a:cubicBezTo>
                  <a:close/>
                  <a:moveTo>
                    <a:pt x="405046" y="527456"/>
                  </a:moveTo>
                  <a:cubicBezTo>
                    <a:pt x="406077" y="526322"/>
                    <a:pt x="407109" y="528590"/>
                    <a:pt x="406077" y="529157"/>
                  </a:cubicBezTo>
                  <a:cubicBezTo>
                    <a:pt x="405562" y="529724"/>
                    <a:pt x="405046" y="530857"/>
                    <a:pt x="404016" y="530857"/>
                  </a:cubicBezTo>
                  <a:cubicBezTo>
                    <a:pt x="402986" y="531425"/>
                    <a:pt x="401954" y="529724"/>
                    <a:pt x="402986" y="529157"/>
                  </a:cubicBezTo>
                  <a:cubicBezTo>
                    <a:pt x="403500" y="528590"/>
                    <a:pt x="404016" y="528024"/>
                    <a:pt x="405046" y="527456"/>
                  </a:cubicBezTo>
                  <a:close/>
                  <a:moveTo>
                    <a:pt x="366319" y="521869"/>
                  </a:moveTo>
                  <a:cubicBezTo>
                    <a:pt x="366319" y="523083"/>
                    <a:pt x="367129" y="524906"/>
                    <a:pt x="367129" y="526727"/>
                  </a:cubicBezTo>
                  <a:cubicBezTo>
                    <a:pt x="367129" y="527943"/>
                    <a:pt x="364699" y="528550"/>
                    <a:pt x="363888" y="526727"/>
                  </a:cubicBezTo>
                  <a:cubicBezTo>
                    <a:pt x="363080" y="525513"/>
                    <a:pt x="363080" y="523690"/>
                    <a:pt x="362269" y="522476"/>
                  </a:cubicBezTo>
                  <a:cubicBezTo>
                    <a:pt x="362269" y="520653"/>
                    <a:pt x="366319" y="520653"/>
                    <a:pt x="366319" y="521869"/>
                  </a:cubicBezTo>
                  <a:close/>
                  <a:moveTo>
                    <a:pt x="384237" y="521126"/>
                  </a:moveTo>
                  <a:cubicBezTo>
                    <a:pt x="386362" y="520653"/>
                    <a:pt x="388488" y="521126"/>
                    <a:pt x="391324" y="521597"/>
                  </a:cubicBezTo>
                  <a:cubicBezTo>
                    <a:pt x="392740" y="521597"/>
                    <a:pt x="392031" y="523015"/>
                    <a:pt x="390615" y="523015"/>
                  </a:cubicBezTo>
                  <a:cubicBezTo>
                    <a:pt x="388488" y="523015"/>
                    <a:pt x="386362" y="522070"/>
                    <a:pt x="384237" y="522070"/>
                  </a:cubicBezTo>
                  <a:cubicBezTo>
                    <a:pt x="382819" y="522070"/>
                    <a:pt x="382110" y="521126"/>
                    <a:pt x="384237" y="521126"/>
                  </a:cubicBezTo>
                  <a:close/>
                  <a:moveTo>
                    <a:pt x="373607" y="513284"/>
                  </a:moveTo>
                  <a:cubicBezTo>
                    <a:pt x="374741" y="512150"/>
                    <a:pt x="375875" y="513851"/>
                    <a:pt x="374741" y="514985"/>
                  </a:cubicBezTo>
                  <a:cubicBezTo>
                    <a:pt x="374741" y="514985"/>
                    <a:pt x="373607" y="516119"/>
                    <a:pt x="373040" y="516685"/>
                  </a:cubicBezTo>
                  <a:cubicBezTo>
                    <a:pt x="371906" y="517253"/>
                    <a:pt x="370772" y="516685"/>
                    <a:pt x="371340" y="514985"/>
                  </a:cubicBezTo>
                  <a:cubicBezTo>
                    <a:pt x="371906" y="514417"/>
                    <a:pt x="373040" y="513851"/>
                    <a:pt x="373607" y="513284"/>
                  </a:cubicBezTo>
                  <a:close/>
                  <a:moveTo>
                    <a:pt x="141077" y="505534"/>
                  </a:moveTo>
                  <a:cubicBezTo>
                    <a:pt x="142997" y="503645"/>
                    <a:pt x="146199" y="506164"/>
                    <a:pt x="144918" y="508684"/>
                  </a:cubicBezTo>
                  <a:cubicBezTo>
                    <a:pt x="132116" y="524433"/>
                    <a:pt x="126355" y="542699"/>
                    <a:pt x="117395" y="560337"/>
                  </a:cubicBezTo>
                  <a:cubicBezTo>
                    <a:pt x="115474" y="565376"/>
                    <a:pt x="107153" y="561598"/>
                    <a:pt x="109074" y="556557"/>
                  </a:cubicBezTo>
                  <a:cubicBezTo>
                    <a:pt x="116754" y="538921"/>
                    <a:pt x="125716" y="518133"/>
                    <a:pt x="141077" y="505534"/>
                  </a:cubicBezTo>
                  <a:close/>
                  <a:moveTo>
                    <a:pt x="341211" y="504861"/>
                  </a:moveTo>
                  <a:cubicBezTo>
                    <a:pt x="342022" y="503645"/>
                    <a:pt x="344452" y="504861"/>
                    <a:pt x="343642" y="506075"/>
                  </a:cubicBezTo>
                  <a:cubicBezTo>
                    <a:pt x="343642" y="507898"/>
                    <a:pt x="343642" y="509112"/>
                    <a:pt x="343642" y="510327"/>
                  </a:cubicBezTo>
                  <a:cubicBezTo>
                    <a:pt x="342833" y="511543"/>
                    <a:pt x="342022" y="511543"/>
                    <a:pt x="341211" y="510936"/>
                  </a:cubicBezTo>
                  <a:cubicBezTo>
                    <a:pt x="339592" y="509112"/>
                    <a:pt x="340403" y="506682"/>
                    <a:pt x="341211" y="504861"/>
                  </a:cubicBezTo>
                  <a:close/>
                  <a:moveTo>
                    <a:pt x="391088" y="504779"/>
                  </a:moveTo>
                  <a:cubicBezTo>
                    <a:pt x="391088" y="503645"/>
                    <a:pt x="392977" y="503645"/>
                    <a:pt x="392977" y="504779"/>
                  </a:cubicBezTo>
                  <a:cubicBezTo>
                    <a:pt x="392504" y="507047"/>
                    <a:pt x="392977" y="508180"/>
                    <a:pt x="392977" y="509882"/>
                  </a:cubicBezTo>
                  <a:cubicBezTo>
                    <a:pt x="392504" y="511584"/>
                    <a:pt x="391088" y="511584"/>
                    <a:pt x="391088" y="509882"/>
                  </a:cubicBezTo>
                  <a:cubicBezTo>
                    <a:pt x="391088" y="508180"/>
                    <a:pt x="390615" y="506481"/>
                    <a:pt x="391088" y="504779"/>
                  </a:cubicBezTo>
                  <a:close/>
                  <a:moveTo>
                    <a:pt x="329198" y="502700"/>
                  </a:moveTo>
                  <a:cubicBezTo>
                    <a:pt x="330457" y="503961"/>
                    <a:pt x="328568" y="505850"/>
                    <a:pt x="327309" y="505222"/>
                  </a:cubicBezTo>
                  <a:lnTo>
                    <a:pt x="326679" y="505222"/>
                  </a:lnTo>
                  <a:cubicBezTo>
                    <a:pt x="325418" y="503961"/>
                    <a:pt x="327937" y="500811"/>
                    <a:pt x="329198" y="502700"/>
                  </a:cubicBezTo>
                  <a:close/>
                  <a:moveTo>
                    <a:pt x="399118" y="494433"/>
                  </a:moveTo>
                  <a:cubicBezTo>
                    <a:pt x="399118" y="493015"/>
                    <a:pt x="401954" y="492307"/>
                    <a:pt x="401954" y="494433"/>
                  </a:cubicBezTo>
                  <a:cubicBezTo>
                    <a:pt x="401954" y="495142"/>
                    <a:pt x="402662" y="496560"/>
                    <a:pt x="402662" y="497269"/>
                  </a:cubicBezTo>
                  <a:cubicBezTo>
                    <a:pt x="404078" y="499394"/>
                    <a:pt x="400536" y="500102"/>
                    <a:pt x="399827" y="497976"/>
                  </a:cubicBezTo>
                  <a:cubicBezTo>
                    <a:pt x="399827" y="497269"/>
                    <a:pt x="399827" y="495851"/>
                    <a:pt x="399118" y="494433"/>
                  </a:cubicBezTo>
                  <a:close/>
                  <a:moveTo>
                    <a:pt x="4500" y="492049"/>
                  </a:moveTo>
                  <a:cubicBezTo>
                    <a:pt x="12092" y="519753"/>
                    <a:pt x="21582" y="548099"/>
                    <a:pt x="33605" y="574511"/>
                  </a:cubicBezTo>
                  <a:cubicBezTo>
                    <a:pt x="39933" y="588041"/>
                    <a:pt x="46259" y="600281"/>
                    <a:pt x="57648" y="609300"/>
                  </a:cubicBezTo>
                  <a:cubicBezTo>
                    <a:pt x="62078" y="613166"/>
                    <a:pt x="63976" y="615742"/>
                    <a:pt x="66506" y="620253"/>
                  </a:cubicBezTo>
                  <a:cubicBezTo>
                    <a:pt x="69670" y="624761"/>
                    <a:pt x="62078" y="630559"/>
                    <a:pt x="58914" y="626051"/>
                  </a:cubicBezTo>
                  <a:cubicBezTo>
                    <a:pt x="46259" y="609300"/>
                    <a:pt x="32339" y="599636"/>
                    <a:pt x="24746" y="578377"/>
                  </a:cubicBezTo>
                  <a:cubicBezTo>
                    <a:pt x="14622" y="550031"/>
                    <a:pt x="4500" y="522329"/>
                    <a:pt x="70" y="493339"/>
                  </a:cubicBezTo>
                  <a:cubicBezTo>
                    <a:pt x="-562" y="490117"/>
                    <a:pt x="3234" y="489473"/>
                    <a:pt x="4500" y="492049"/>
                  </a:cubicBezTo>
                  <a:close/>
                  <a:moveTo>
                    <a:pt x="326129" y="487268"/>
                  </a:moveTo>
                  <a:cubicBezTo>
                    <a:pt x="328253" y="487268"/>
                    <a:pt x="329671" y="487898"/>
                    <a:pt x="331798" y="488526"/>
                  </a:cubicBezTo>
                  <a:cubicBezTo>
                    <a:pt x="333214" y="489157"/>
                    <a:pt x="332505" y="491676"/>
                    <a:pt x="330380" y="491048"/>
                  </a:cubicBezTo>
                  <a:cubicBezTo>
                    <a:pt x="328253" y="490417"/>
                    <a:pt x="326836" y="489787"/>
                    <a:pt x="324711" y="489157"/>
                  </a:cubicBezTo>
                  <a:cubicBezTo>
                    <a:pt x="322584" y="488526"/>
                    <a:pt x="324002" y="486637"/>
                    <a:pt x="326129" y="487268"/>
                  </a:cubicBezTo>
                  <a:close/>
                  <a:moveTo>
                    <a:pt x="742333" y="473808"/>
                  </a:moveTo>
                  <a:cubicBezTo>
                    <a:pt x="745790" y="474772"/>
                    <a:pt x="748683" y="477988"/>
                    <a:pt x="747397" y="482488"/>
                  </a:cubicBezTo>
                  <a:cubicBezTo>
                    <a:pt x="742253" y="501133"/>
                    <a:pt x="731966" y="517848"/>
                    <a:pt x="723608" y="535205"/>
                  </a:cubicBezTo>
                  <a:cubicBezTo>
                    <a:pt x="712678" y="557064"/>
                    <a:pt x="697890" y="575710"/>
                    <a:pt x="683101" y="594996"/>
                  </a:cubicBezTo>
                  <a:cubicBezTo>
                    <a:pt x="659312" y="625213"/>
                    <a:pt x="634880" y="657357"/>
                    <a:pt x="601447" y="677931"/>
                  </a:cubicBezTo>
                  <a:cubicBezTo>
                    <a:pt x="567370" y="698503"/>
                    <a:pt x="532009" y="718433"/>
                    <a:pt x="491503" y="718433"/>
                  </a:cubicBezTo>
                  <a:cubicBezTo>
                    <a:pt x="448425" y="717791"/>
                    <a:pt x="402132" y="717148"/>
                    <a:pt x="364197" y="695289"/>
                  </a:cubicBezTo>
                  <a:cubicBezTo>
                    <a:pt x="362269" y="693360"/>
                    <a:pt x="364197" y="689503"/>
                    <a:pt x="366770" y="690789"/>
                  </a:cubicBezTo>
                  <a:cubicBezTo>
                    <a:pt x="407276" y="703004"/>
                    <a:pt x="448425" y="709432"/>
                    <a:pt x="491503" y="707504"/>
                  </a:cubicBezTo>
                  <a:lnTo>
                    <a:pt x="573141" y="675417"/>
                  </a:lnTo>
                  <a:lnTo>
                    <a:pt x="498547" y="696676"/>
                  </a:lnTo>
                  <a:cubicBezTo>
                    <a:pt x="466349" y="698596"/>
                    <a:pt x="437373" y="691559"/>
                    <a:pt x="405818" y="686441"/>
                  </a:cubicBezTo>
                  <a:cubicBezTo>
                    <a:pt x="401954" y="686441"/>
                    <a:pt x="401954" y="680682"/>
                    <a:pt x="405818" y="680682"/>
                  </a:cubicBezTo>
                  <a:cubicBezTo>
                    <a:pt x="434151" y="681324"/>
                    <a:pt x="462487" y="689639"/>
                    <a:pt x="490821" y="687719"/>
                  </a:cubicBezTo>
                  <a:cubicBezTo>
                    <a:pt x="521086" y="685161"/>
                    <a:pt x="553929" y="679404"/>
                    <a:pt x="579686" y="662132"/>
                  </a:cubicBezTo>
                  <a:cubicBezTo>
                    <a:pt x="628627" y="630145"/>
                    <a:pt x="659537" y="586005"/>
                    <a:pt x="693022" y="539944"/>
                  </a:cubicBezTo>
                  <a:cubicBezTo>
                    <a:pt x="696242" y="534827"/>
                    <a:pt x="704614" y="539944"/>
                    <a:pt x="700750" y="544422"/>
                  </a:cubicBezTo>
                  <a:cubicBezTo>
                    <a:pt x="683362" y="568412"/>
                    <a:pt x="665815" y="593682"/>
                    <a:pt x="645933" y="616551"/>
                  </a:cubicBezTo>
                  <a:lnTo>
                    <a:pt x="578071" y="673479"/>
                  </a:lnTo>
                  <a:lnTo>
                    <a:pt x="602732" y="663787"/>
                  </a:lnTo>
                  <a:cubicBezTo>
                    <a:pt x="635523" y="640000"/>
                    <a:pt x="658669" y="608497"/>
                    <a:pt x="683101" y="576352"/>
                  </a:cubicBezTo>
                  <a:cubicBezTo>
                    <a:pt x="695961" y="559636"/>
                    <a:pt x="708177" y="542921"/>
                    <a:pt x="715249" y="522990"/>
                  </a:cubicBezTo>
                  <a:cubicBezTo>
                    <a:pt x="721036" y="507561"/>
                    <a:pt x="730037" y="494703"/>
                    <a:pt x="733894" y="478631"/>
                  </a:cubicBezTo>
                  <a:cubicBezTo>
                    <a:pt x="734859" y="474129"/>
                    <a:pt x="738878" y="472844"/>
                    <a:pt x="742333" y="473808"/>
                  </a:cubicBezTo>
                  <a:close/>
                  <a:moveTo>
                    <a:pt x="126953" y="472215"/>
                  </a:moveTo>
                  <a:cubicBezTo>
                    <a:pt x="128221" y="469630"/>
                    <a:pt x="132030" y="470922"/>
                    <a:pt x="131394" y="473508"/>
                  </a:cubicBezTo>
                  <a:cubicBezTo>
                    <a:pt x="125684" y="496137"/>
                    <a:pt x="109819" y="514884"/>
                    <a:pt x="101570" y="536866"/>
                  </a:cubicBezTo>
                  <a:cubicBezTo>
                    <a:pt x="99664" y="542683"/>
                    <a:pt x="90145" y="539451"/>
                    <a:pt x="92049" y="534279"/>
                  </a:cubicBezTo>
                  <a:cubicBezTo>
                    <a:pt x="100934" y="511652"/>
                    <a:pt x="118702" y="494844"/>
                    <a:pt x="126953" y="472215"/>
                  </a:cubicBezTo>
                  <a:close/>
                  <a:moveTo>
                    <a:pt x="323418" y="467505"/>
                  </a:moveTo>
                  <a:cubicBezTo>
                    <a:pt x="323418" y="466796"/>
                    <a:pt x="324752" y="467505"/>
                    <a:pt x="324752" y="468214"/>
                  </a:cubicBezTo>
                  <a:cubicBezTo>
                    <a:pt x="322750" y="471756"/>
                    <a:pt x="320083" y="473883"/>
                    <a:pt x="318081" y="476009"/>
                  </a:cubicBezTo>
                  <a:cubicBezTo>
                    <a:pt x="316747" y="477425"/>
                    <a:pt x="314079" y="475301"/>
                    <a:pt x="316081" y="473883"/>
                  </a:cubicBezTo>
                  <a:cubicBezTo>
                    <a:pt x="318749" y="471756"/>
                    <a:pt x="320750" y="470340"/>
                    <a:pt x="323418" y="467505"/>
                  </a:cubicBezTo>
                  <a:close/>
                  <a:moveTo>
                    <a:pt x="367595" y="457986"/>
                  </a:moveTo>
                  <a:cubicBezTo>
                    <a:pt x="363435" y="458789"/>
                    <a:pt x="359435" y="461039"/>
                    <a:pt x="356234" y="465217"/>
                  </a:cubicBezTo>
                  <a:cubicBezTo>
                    <a:pt x="348554" y="473576"/>
                    <a:pt x="351754" y="486434"/>
                    <a:pt x="359435" y="494149"/>
                  </a:cubicBezTo>
                  <a:cubicBezTo>
                    <a:pt x="369036" y="502506"/>
                    <a:pt x="381196" y="499935"/>
                    <a:pt x="386317" y="487719"/>
                  </a:cubicBezTo>
                  <a:cubicBezTo>
                    <a:pt x="390158" y="476147"/>
                    <a:pt x="388878" y="467790"/>
                    <a:pt x="379916" y="460075"/>
                  </a:cubicBezTo>
                  <a:lnTo>
                    <a:pt x="379916" y="459432"/>
                  </a:lnTo>
                  <a:cubicBezTo>
                    <a:pt x="376076" y="457825"/>
                    <a:pt x="371756" y="457182"/>
                    <a:pt x="367595" y="457986"/>
                  </a:cubicBezTo>
                  <a:close/>
                  <a:moveTo>
                    <a:pt x="332421" y="453252"/>
                  </a:moveTo>
                  <a:cubicBezTo>
                    <a:pt x="335089" y="453252"/>
                    <a:pt x="338424" y="453882"/>
                    <a:pt x="340426" y="455141"/>
                  </a:cubicBezTo>
                  <a:cubicBezTo>
                    <a:pt x="341760" y="455772"/>
                    <a:pt x="340426" y="457661"/>
                    <a:pt x="339092" y="457661"/>
                  </a:cubicBezTo>
                  <a:cubicBezTo>
                    <a:pt x="336423" y="457032"/>
                    <a:pt x="335089" y="455772"/>
                    <a:pt x="332421" y="454511"/>
                  </a:cubicBezTo>
                  <a:cubicBezTo>
                    <a:pt x="331087" y="454511"/>
                    <a:pt x="331087" y="452622"/>
                    <a:pt x="332421" y="453252"/>
                  </a:cubicBezTo>
                  <a:close/>
                  <a:moveTo>
                    <a:pt x="366155" y="452601"/>
                  </a:moveTo>
                  <a:cubicBezTo>
                    <a:pt x="371275" y="451717"/>
                    <a:pt x="376395" y="452682"/>
                    <a:pt x="381196" y="455575"/>
                  </a:cubicBezTo>
                  <a:cubicBezTo>
                    <a:pt x="381837" y="454288"/>
                    <a:pt x="382476" y="454288"/>
                    <a:pt x="383757" y="455575"/>
                  </a:cubicBezTo>
                  <a:cubicBezTo>
                    <a:pt x="396558" y="465217"/>
                    <a:pt x="398479" y="481934"/>
                    <a:pt x="389517" y="495435"/>
                  </a:cubicBezTo>
                  <a:cubicBezTo>
                    <a:pt x="381196" y="508293"/>
                    <a:pt x="365195" y="511507"/>
                    <a:pt x="353673" y="499292"/>
                  </a:cubicBezTo>
                  <a:cubicBezTo>
                    <a:pt x="344713" y="489005"/>
                    <a:pt x="339592" y="471004"/>
                    <a:pt x="351114" y="460718"/>
                  </a:cubicBezTo>
                  <a:cubicBezTo>
                    <a:pt x="355915" y="456218"/>
                    <a:pt x="361035" y="453485"/>
                    <a:pt x="366155" y="452601"/>
                  </a:cubicBezTo>
                  <a:close/>
                  <a:moveTo>
                    <a:pt x="384728" y="447661"/>
                  </a:moveTo>
                  <a:cubicBezTo>
                    <a:pt x="385382" y="449079"/>
                    <a:pt x="387344" y="449788"/>
                    <a:pt x="387999" y="450497"/>
                  </a:cubicBezTo>
                  <a:cubicBezTo>
                    <a:pt x="389962" y="451915"/>
                    <a:pt x="387999" y="454748"/>
                    <a:pt x="386690" y="453331"/>
                  </a:cubicBezTo>
                  <a:cubicBezTo>
                    <a:pt x="385382" y="452622"/>
                    <a:pt x="384073" y="451206"/>
                    <a:pt x="383419" y="449788"/>
                  </a:cubicBezTo>
                  <a:cubicBezTo>
                    <a:pt x="382110" y="449079"/>
                    <a:pt x="383419" y="446953"/>
                    <a:pt x="384728" y="447661"/>
                  </a:cubicBezTo>
                  <a:close/>
                  <a:moveTo>
                    <a:pt x="120499" y="445721"/>
                  </a:moveTo>
                  <a:cubicBezTo>
                    <a:pt x="121883" y="446042"/>
                    <a:pt x="122859" y="447323"/>
                    <a:pt x="122207" y="449245"/>
                  </a:cubicBezTo>
                  <a:cubicBezTo>
                    <a:pt x="115044" y="472317"/>
                    <a:pt x="99416" y="490903"/>
                    <a:pt x="87694" y="511411"/>
                  </a:cubicBezTo>
                  <a:cubicBezTo>
                    <a:pt x="84437" y="517178"/>
                    <a:pt x="75971" y="512052"/>
                    <a:pt x="79228" y="506284"/>
                  </a:cubicBezTo>
                  <a:cubicBezTo>
                    <a:pt x="91601" y="486416"/>
                    <a:pt x="108532" y="469755"/>
                    <a:pt x="116347" y="447965"/>
                  </a:cubicBezTo>
                  <a:cubicBezTo>
                    <a:pt x="117324" y="446042"/>
                    <a:pt x="119115" y="445401"/>
                    <a:pt x="120499" y="445721"/>
                  </a:cubicBezTo>
                  <a:close/>
                  <a:moveTo>
                    <a:pt x="355891" y="436748"/>
                  </a:moveTo>
                  <a:cubicBezTo>
                    <a:pt x="356600" y="435614"/>
                    <a:pt x="358725" y="436748"/>
                    <a:pt x="358016" y="437882"/>
                  </a:cubicBezTo>
                  <a:cubicBezTo>
                    <a:pt x="357309" y="439016"/>
                    <a:pt x="356600" y="440150"/>
                    <a:pt x="356600" y="441283"/>
                  </a:cubicBezTo>
                  <a:cubicBezTo>
                    <a:pt x="355891" y="443553"/>
                    <a:pt x="353764" y="442985"/>
                    <a:pt x="353764" y="441283"/>
                  </a:cubicBezTo>
                  <a:cubicBezTo>
                    <a:pt x="353764" y="439583"/>
                    <a:pt x="355182" y="437882"/>
                    <a:pt x="355891" y="436748"/>
                  </a:cubicBezTo>
                  <a:close/>
                  <a:moveTo>
                    <a:pt x="339024" y="436644"/>
                  </a:moveTo>
                  <a:cubicBezTo>
                    <a:pt x="340726" y="437160"/>
                    <a:pt x="342427" y="437676"/>
                    <a:pt x="344127" y="438707"/>
                  </a:cubicBezTo>
                  <a:cubicBezTo>
                    <a:pt x="344695" y="439737"/>
                    <a:pt x="344127" y="440767"/>
                    <a:pt x="342427" y="440253"/>
                  </a:cubicBezTo>
                  <a:cubicBezTo>
                    <a:pt x="340726" y="440253"/>
                    <a:pt x="339592" y="439223"/>
                    <a:pt x="338458" y="438191"/>
                  </a:cubicBezTo>
                  <a:cubicBezTo>
                    <a:pt x="336756" y="437676"/>
                    <a:pt x="337890" y="435614"/>
                    <a:pt x="339024" y="436644"/>
                  </a:cubicBezTo>
                  <a:close/>
                  <a:moveTo>
                    <a:pt x="381707" y="431161"/>
                  </a:moveTo>
                  <a:cubicBezTo>
                    <a:pt x="381707" y="429945"/>
                    <a:pt x="384137" y="431161"/>
                    <a:pt x="383326" y="431768"/>
                  </a:cubicBezTo>
                  <a:cubicBezTo>
                    <a:pt x="383326" y="433589"/>
                    <a:pt x="382517" y="434805"/>
                    <a:pt x="381707" y="436019"/>
                  </a:cubicBezTo>
                  <a:cubicBezTo>
                    <a:pt x="381707" y="437843"/>
                    <a:pt x="379277" y="437235"/>
                    <a:pt x="380087" y="436019"/>
                  </a:cubicBezTo>
                  <a:cubicBezTo>
                    <a:pt x="380087" y="434198"/>
                    <a:pt x="380896" y="432375"/>
                    <a:pt x="381707" y="431161"/>
                  </a:cubicBezTo>
                  <a:close/>
                  <a:moveTo>
                    <a:pt x="372649" y="409507"/>
                  </a:moveTo>
                  <a:cubicBezTo>
                    <a:pt x="385899" y="410021"/>
                    <a:pt x="399081" y="415142"/>
                    <a:pt x="410549" y="426270"/>
                  </a:cubicBezTo>
                  <a:cubicBezTo>
                    <a:pt x="411185" y="427561"/>
                    <a:pt x="411185" y="428852"/>
                    <a:pt x="410549" y="430141"/>
                  </a:cubicBezTo>
                  <a:cubicBezTo>
                    <a:pt x="411185" y="430141"/>
                    <a:pt x="411823" y="430141"/>
                    <a:pt x="412460" y="430786"/>
                  </a:cubicBezTo>
                  <a:cubicBezTo>
                    <a:pt x="415008" y="431432"/>
                    <a:pt x="413735" y="435302"/>
                    <a:pt x="411185" y="435302"/>
                  </a:cubicBezTo>
                  <a:cubicBezTo>
                    <a:pt x="404814" y="434657"/>
                    <a:pt x="402266" y="441753"/>
                    <a:pt x="401629" y="446915"/>
                  </a:cubicBezTo>
                  <a:cubicBezTo>
                    <a:pt x="401629" y="454656"/>
                    <a:pt x="405452" y="457882"/>
                    <a:pt x="412460" y="459171"/>
                  </a:cubicBezTo>
                  <a:cubicBezTo>
                    <a:pt x="415645" y="459818"/>
                    <a:pt x="416920" y="464978"/>
                    <a:pt x="413097" y="466269"/>
                  </a:cubicBezTo>
                  <a:cubicBezTo>
                    <a:pt x="406726" y="468203"/>
                    <a:pt x="402266" y="472074"/>
                    <a:pt x="405452" y="479816"/>
                  </a:cubicBezTo>
                  <a:cubicBezTo>
                    <a:pt x="408637" y="485621"/>
                    <a:pt x="413097" y="488848"/>
                    <a:pt x="419468" y="487557"/>
                  </a:cubicBezTo>
                  <a:cubicBezTo>
                    <a:pt x="423291" y="486912"/>
                    <a:pt x="424566" y="493364"/>
                    <a:pt x="420743" y="494008"/>
                  </a:cubicBezTo>
                  <a:cubicBezTo>
                    <a:pt x="420106" y="494008"/>
                    <a:pt x="419468" y="494008"/>
                    <a:pt x="419468" y="494008"/>
                  </a:cubicBezTo>
                  <a:cubicBezTo>
                    <a:pt x="415645" y="497879"/>
                    <a:pt x="411185" y="503040"/>
                    <a:pt x="411185" y="508202"/>
                  </a:cubicBezTo>
                  <a:cubicBezTo>
                    <a:pt x="410549" y="517878"/>
                    <a:pt x="419468" y="521103"/>
                    <a:pt x="425839" y="524974"/>
                  </a:cubicBezTo>
                  <a:cubicBezTo>
                    <a:pt x="428389" y="526265"/>
                    <a:pt x="429662" y="528845"/>
                    <a:pt x="427752" y="530781"/>
                  </a:cubicBezTo>
                  <a:cubicBezTo>
                    <a:pt x="423291" y="535296"/>
                    <a:pt x="419468" y="543037"/>
                    <a:pt x="413097" y="545619"/>
                  </a:cubicBezTo>
                  <a:lnTo>
                    <a:pt x="391828" y="547970"/>
                  </a:lnTo>
                  <a:lnTo>
                    <a:pt x="409275" y="537877"/>
                  </a:lnTo>
                  <a:cubicBezTo>
                    <a:pt x="410549" y="537232"/>
                    <a:pt x="411823" y="537232"/>
                    <a:pt x="413097" y="537232"/>
                  </a:cubicBezTo>
                  <a:cubicBezTo>
                    <a:pt x="415008" y="535296"/>
                    <a:pt x="416920" y="532716"/>
                    <a:pt x="418831" y="530136"/>
                  </a:cubicBezTo>
                  <a:cubicBezTo>
                    <a:pt x="410549" y="526265"/>
                    <a:pt x="404177" y="519814"/>
                    <a:pt x="403541" y="509491"/>
                  </a:cubicBezTo>
                  <a:cubicBezTo>
                    <a:pt x="403541" y="503040"/>
                    <a:pt x="408637" y="497879"/>
                    <a:pt x="413735" y="494008"/>
                  </a:cubicBezTo>
                  <a:cubicBezTo>
                    <a:pt x="406726" y="493364"/>
                    <a:pt x="400991" y="487557"/>
                    <a:pt x="398443" y="480461"/>
                  </a:cubicBezTo>
                  <a:cubicBezTo>
                    <a:pt x="396531" y="474010"/>
                    <a:pt x="398443" y="468203"/>
                    <a:pt x="402266" y="464978"/>
                  </a:cubicBezTo>
                  <a:cubicBezTo>
                    <a:pt x="388887" y="457236"/>
                    <a:pt x="395258" y="433368"/>
                    <a:pt x="405452" y="430141"/>
                  </a:cubicBezTo>
                  <a:lnTo>
                    <a:pt x="356812" y="426268"/>
                  </a:lnTo>
                  <a:lnTo>
                    <a:pt x="341658" y="425061"/>
                  </a:lnTo>
                  <a:cubicBezTo>
                    <a:pt x="321827" y="436109"/>
                    <a:pt x="306376" y="457236"/>
                    <a:pt x="304146" y="480461"/>
                  </a:cubicBezTo>
                  <a:cubicBezTo>
                    <a:pt x="304146" y="480461"/>
                    <a:pt x="304146" y="480461"/>
                    <a:pt x="304146" y="481106"/>
                  </a:cubicBezTo>
                  <a:cubicBezTo>
                    <a:pt x="304146" y="481106"/>
                    <a:pt x="304146" y="481752"/>
                    <a:pt x="303509" y="482397"/>
                  </a:cubicBezTo>
                  <a:cubicBezTo>
                    <a:pt x="303509" y="483686"/>
                    <a:pt x="303509" y="485621"/>
                    <a:pt x="303509" y="487557"/>
                  </a:cubicBezTo>
                  <a:cubicBezTo>
                    <a:pt x="305419" y="490783"/>
                    <a:pt x="311792" y="491428"/>
                    <a:pt x="313065" y="495299"/>
                  </a:cubicBezTo>
                  <a:cubicBezTo>
                    <a:pt x="315615" y="501104"/>
                    <a:pt x="314340" y="508846"/>
                    <a:pt x="320711" y="511427"/>
                  </a:cubicBezTo>
                  <a:cubicBezTo>
                    <a:pt x="323261" y="512071"/>
                    <a:pt x="327720" y="514007"/>
                    <a:pt x="328995" y="516587"/>
                  </a:cubicBezTo>
                  <a:cubicBezTo>
                    <a:pt x="330905" y="520458"/>
                    <a:pt x="329632" y="518523"/>
                    <a:pt x="330905" y="522394"/>
                  </a:cubicBezTo>
                  <a:cubicBezTo>
                    <a:pt x="332817" y="536586"/>
                    <a:pt x="342374" y="533361"/>
                    <a:pt x="348747" y="532070"/>
                  </a:cubicBezTo>
                  <a:cubicBezTo>
                    <a:pt x="352570" y="531425"/>
                    <a:pt x="355118" y="534005"/>
                    <a:pt x="357666" y="536586"/>
                  </a:cubicBezTo>
                  <a:cubicBezTo>
                    <a:pt x="358941" y="537877"/>
                    <a:pt x="359578" y="539812"/>
                    <a:pt x="360851" y="541103"/>
                  </a:cubicBezTo>
                  <a:cubicBezTo>
                    <a:pt x="366586" y="548844"/>
                    <a:pt x="369772" y="544328"/>
                    <a:pt x="374868" y="543037"/>
                  </a:cubicBezTo>
                  <a:lnTo>
                    <a:pt x="390999" y="548063"/>
                  </a:lnTo>
                  <a:lnTo>
                    <a:pt x="379686" y="549313"/>
                  </a:lnTo>
                  <a:lnTo>
                    <a:pt x="369772" y="548199"/>
                  </a:lnTo>
                  <a:cubicBezTo>
                    <a:pt x="366586" y="549488"/>
                    <a:pt x="362126" y="548199"/>
                    <a:pt x="360214" y="545619"/>
                  </a:cubicBezTo>
                  <a:cubicBezTo>
                    <a:pt x="355118" y="539168"/>
                    <a:pt x="355118" y="533361"/>
                    <a:pt x="343649" y="536586"/>
                  </a:cubicBezTo>
                  <a:cubicBezTo>
                    <a:pt x="341736" y="536586"/>
                    <a:pt x="339826" y="535941"/>
                    <a:pt x="337915" y="535296"/>
                  </a:cubicBezTo>
                  <a:cubicBezTo>
                    <a:pt x="334728" y="534652"/>
                    <a:pt x="330905" y="532070"/>
                    <a:pt x="329632" y="529490"/>
                  </a:cubicBezTo>
                  <a:cubicBezTo>
                    <a:pt x="327720" y="524974"/>
                    <a:pt x="327720" y="517233"/>
                    <a:pt x="321986" y="515298"/>
                  </a:cubicBezTo>
                  <a:cubicBezTo>
                    <a:pt x="319438" y="514653"/>
                    <a:pt x="316251" y="513362"/>
                    <a:pt x="314340" y="511427"/>
                  </a:cubicBezTo>
                  <a:cubicBezTo>
                    <a:pt x="311155" y="509491"/>
                    <a:pt x="309880" y="505620"/>
                    <a:pt x="310517" y="502395"/>
                  </a:cubicBezTo>
                  <a:cubicBezTo>
                    <a:pt x="311155" y="497235"/>
                    <a:pt x="306694" y="494008"/>
                    <a:pt x="303509" y="490137"/>
                  </a:cubicBezTo>
                  <a:cubicBezTo>
                    <a:pt x="304146" y="495944"/>
                    <a:pt x="305419" y="501751"/>
                    <a:pt x="307332" y="506911"/>
                  </a:cubicBezTo>
                  <a:cubicBezTo>
                    <a:pt x="314340" y="524329"/>
                    <a:pt x="328357" y="541748"/>
                    <a:pt x="346834" y="548199"/>
                  </a:cubicBezTo>
                  <a:lnTo>
                    <a:pt x="376736" y="549640"/>
                  </a:lnTo>
                  <a:lnTo>
                    <a:pt x="337278" y="554004"/>
                  </a:lnTo>
                  <a:cubicBezTo>
                    <a:pt x="313065" y="542392"/>
                    <a:pt x="297775" y="517233"/>
                    <a:pt x="295863" y="491428"/>
                  </a:cubicBezTo>
                  <a:cubicBezTo>
                    <a:pt x="293633" y="462398"/>
                    <a:pt x="310837" y="434980"/>
                    <a:pt x="334330" y="420385"/>
                  </a:cubicBezTo>
                  <a:cubicBezTo>
                    <a:pt x="346077" y="413087"/>
                    <a:pt x="359398" y="408995"/>
                    <a:pt x="372649" y="409507"/>
                  </a:cubicBezTo>
                  <a:close/>
                  <a:moveTo>
                    <a:pt x="11162" y="383684"/>
                  </a:moveTo>
                  <a:cubicBezTo>
                    <a:pt x="19536" y="404870"/>
                    <a:pt x="16960" y="427984"/>
                    <a:pt x="18892" y="449813"/>
                  </a:cubicBezTo>
                  <a:cubicBezTo>
                    <a:pt x="22113" y="481914"/>
                    <a:pt x="32421" y="510805"/>
                    <a:pt x="47240" y="539696"/>
                  </a:cubicBezTo>
                  <a:cubicBezTo>
                    <a:pt x="71075" y="587850"/>
                    <a:pt x="94913" y="639210"/>
                    <a:pt x="142585" y="668103"/>
                  </a:cubicBezTo>
                  <a:cubicBezTo>
                    <a:pt x="149027" y="671955"/>
                    <a:pt x="142585" y="681586"/>
                    <a:pt x="136144" y="678376"/>
                  </a:cubicBezTo>
                  <a:cubicBezTo>
                    <a:pt x="88471" y="650769"/>
                    <a:pt x="63345" y="598122"/>
                    <a:pt x="40797" y="551252"/>
                  </a:cubicBezTo>
                  <a:cubicBezTo>
                    <a:pt x="28557" y="526856"/>
                    <a:pt x="16960" y="500533"/>
                    <a:pt x="13094" y="473567"/>
                  </a:cubicBezTo>
                  <a:cubicBezTo>
                    <a:pt x="9228" y="444035"/>
                    <a:pt x="13094" y="413859"/>
                    <a:pt x="7941" y="384968"/>
                  </a:cubicBezTo>
                  <a:cubicBezTo>
                    <a:pt x="7941" y="383041"/>
                    <a:pt x="10517" y="381757"/>
                    <a:pt x="11162" y="383684"/>
                  </a:cubicBezTo>
                  <a:close/>
                  <a:moveTo>
                    <a:pt x="108101" y="379395"/>
                  </a:moveTo>
                  <a:cubicBezTo>
                    <a:pt x="109730" y="380498"/>
                    <a:pt x="110544" y="382702"/>
                    <a:pt x="108915" y="384907"/>
                  </a:cubicBezTo>
                  <a:cubicBezTo>
                    <a:pt x="96543" y="401915"/>
                    <a:pt x="84821" y="419553"/>
                    <a:pt x="74402" y="438450"/>
                  </a:cubicBezTo>
                  <a:cubicBezTo>
                    <a:pt x="72448" y="443489"/>
                    <a:pt x="64633" y="439080"/>
                    <a:pt x="67238" y="434041"/>
                  </a:cubicBezTo>
                  <a:cubicBezTo>
                    <a:pt x="76355" y="415142"/>
                    <a:pt x="89379" y="397506"/>
                    <a:pt x="102403" y="380498"/>
                  </a:cubicBezTo>
                  <a:cubicBezTo>
                    <a:pt x="104032" y="378293"/>
                    <a:pt x="106475" y="378293"/>
                    <a:pt x="108101" y="379395"/>
                  </a:cubicBezTo>
                  <a:close/>
                  <a:moveTo>
                    <a:pt x="100803" y="356042"/>
                  </a:moveTo>
                  <a:cubicBezTo>
                    <a:pt x="102029" y="356919"/>
                    <a:pt x="102683" y="358514"/>
                    <a:pt x="101702" y="359789"/>
                  </a:cubicBezTo>
                  <a:cubicBezTo>
                    <a:pt x="90581" y="373820"/>
                    <a:pt x="81423" y="387851"/>
                    <a:pt x="69649" y="400608"/>
                  </a:cubicBezTo>
                  <a:cubicBezTo>
                    <a:pt x="67033" y="403797"/>
                    <a:pt x="61799" y="399970"/>
                    <a:pt x="63762" y="396144"/>
                  </a:cubicBezTo>
                  <a:cubicBezTo>
                    <a:pt x="73573" y="382113"/>
                    <a:pt x="85348" y="368719"/>
                    <a:pt x="96468" y="356600"/>
                  </a:cubicBezTo>
                  <a:cubicBezTo>
                    <a:pt x="97777" y="355006"/>
                    <a:pt x="99576" y="355165"/>
                    <a:pt x="100803" y="356042"/>
                  </a:cubicBezTo>
                  <a:close/>
                  <a:moveTo>
                    <a:pt x="144711" y="86842"/>
                  </a:moveTo>
                  <a:cubicBezTo>
                    <a:pt x="146681" y="87642"/>
                    <a:pt x="148097" y="89562"/>
                    <a:pt x="147152" y="91803"/>
                  </a:cubicBezTo>
                  <a:cubicBezTo>
                    <a:pt x="142743" y="102684"/>
                    <a:pt x="140224" y="114205"/>
                    <a:pt x="137074" y="125086"/>
                  </a:cubicBezTo>
                  <a:cubicBezTo>
                    <a:pt x="133294" y="136607"/>
                    <a:pt x="128255" y="147488"/>
                    <a:pt x="126995" y="159650"/>
                  </a:cubicBezTo>
                  <a:cubicBezTo>
                    <a:pt x="126995" y="162851"/>
                    <a:pt x="122586" y="162851"/>
                    <a:pt x="122586" y="159650"/>
                  </a:cubicBezTo>
                  <a:cubicBezTo>
                    <a:pt x="121325" y="146849"/>
                    <a:pt x="125736" y="134687"/>
                    <a:pt x="128885" y="122526"/>
                  </a:cubicBezTo>
                  <a:cubicBezTo>
                    <a:pt x="132033" y="111005"/>
                    <a:pt x="133294" y="98843"/>
                    <a:pt x="138963" y="88601"/>
                  </a:cubicBezTo>
                  <a:cubicBezTo>
                    <a:pt x="140224" y="86362"/>
                    <a:pt x="142743" y="86041"/>
                    <a:pt x="144711" y="86842"/>
                  </a:cubicBezTo>
                  <a:close/>
                  <a:moveTo>
                    <a:pt x="166308" y="33817"/>
                  </a:moveTo>
                  <a:cubicBezTo>
                    <a:pt x="168656" y="34785"/>
                    <a:pt x="170334" y="37369"/>
                    <a:pt x="168992" y="40597"/>
                  </a:cubicBezTo>
                  <a:cubicBezTo>
                    <a:pt x="162951" y="53516"/>
                    <a:pt x="157580" y="66433"/>
                    <a:pt x="150866" y="78704"/>
                  </a:cubicBezTo>
                  <a:cubicBezTo>
                    <a:pt x="150195" y="80641"/>
                    <a:pt x="146838" y="79350"/>
                    <a:pt x="146838" y="77413"/>
                  </a:cubicBezTo>
                  <a:cubicBezTo>
                    <a:pt x="148852" y="63849"/>
                    <a:pt x="153552" y="49640"/>
                    <a:pt x="159594" y="36723"/>
                  </a:cubicBezTo>
                  <a:cubicBezTo>
                    <a:pt x="160937" y="33494"/>
                    <a:pt x="163958" y="32848"/>
                    <a:pt x="166308" y="33817"/>
                  </a:cubicBezTo>
                  <a:close/>
                  <a:moveTo>
                    <a:pt x="142089" y="0"/>
                  </a:moveTo>
                  <a:lnTo>
                    <a:pt x="164780" y="0"/>
                  </a:lnTo>
                  <a:lnTo>
                    <a:pt x="104444" y="159573"/>
                  </a:lnTo>
                  <a:cubicBezTo>
                    <a:pt x="77430" y="245904"/>
                    <a:pt x="50416" y="335491"/>
                    <a:pt x="57048" y="425077"/>
                  </a:cubicBezTo>
                  <a:lnTo>
                    <a:pt x="67356" y="473374"/>
                  </a:lnTo>
                  <a:lnTo>
                    <a:pt x="109953" y="411127"/>
                  </a:lnTo>
                  <a:cubicBezTo>
                    <a:pt x="112581" y="407268"/>
                    <a:pt x="117834" y="410484"/>
                    <a:pt x="115865" y="414342"/>
                  </a:cubicBezTo>
                  <a:cubicBezTo>
                    <a:pt x="102728" y="436210"/>
                    <a:pt x="88935" y="457434"/>
                    <a:pt x="75143" y="478659"/>
                  </a:cubicBezTo>
                  <a:cubicBezTo>
                    <a:pt x="73500" y="480909"/>
                    <a:pt x="70874" y="480909"/>
                    <a:pt x="68984" y="479704"/>
                  </a:cubicBezTo>
                  <a:lnTo>
                    <a:pt x="67797" y="475440"/>
                  </a:lnTo>
                  <a:lnTo>
                    <a:pt x="76143" y="514542"/>
                  </a:lnTo>
                  <a:cubicBezTo>
                    <a:pt x="96082" y="567917"/>
                    <a:pt x="129528" y="617433"/>
                    <a:pt x="180984" y="644442"/>
                  </a:cubicBezTo>
                  <a:cubicBezTo>
                    <a:pt x="211856" y="660518"/>
                    <a:pt x="240801" y="675308"/>
                    <a:pt x="272961" y="688812"/>
                  </a:cubicBezTo>
                  <a:cubicBezTo>
                    <a:pt x="280678" y="692028"/>
                    <a:pt x="281321" y="692028"/>
                    <a:pt x="284539" y="693314"/>
                  </a:cubicBezTo>
                  <a:cubicBezTo>
                    <a:pt x="294186" y="699101"/>
                    <a:pt x="304477" y="701031"/>
                    <a:pt x="312196" y="705533"/>
                  </a:cubicBezTo>
                  <a:cubicBezTo>
                    <a:pt x="330205" y="712605"/>
                    <a:pt x="332134" y="714535"/>
                    <a:pt x="354003" y="722251"/>
                  </a:cubicBezTo>
                  <a:cubicBezTo>
                    <a:pt x="357219" y="723538"/>
                    <a:pt x="360435" y="723538"/>
                    <a:pt x="364937" y="725467"/>
                  </a:cubicBezTo>
                  <a:cubicBezTo>
                    <a:pt x="439547" y="747974"/>
                    <a:pt x="524449" y="742187"/>
                    <a:pt x="590697" y="703602"/>
                  </a:cubicBezTo>
                  <a:cubicBezTo>
                    <a:pt x="698111" y="642512"/>
                    <a:pt x="752139" y="522260"/>
                    <a:pt x="791374" y="410368"/>
                  </a:cubicBezTo>
                  <a:cubicBezTo>
                    <a:pt x="817745" y="337059"/>
                    <a:pt x="842829" y="263749"/>
                    <a:pt x="866628" y="189155"/>
                  </a:cubicBezTo>
                  <a:cubicBezTo>
                    <a:pt x="877562" y="154430"/>
                    <a:pt x="889301" y="119382"/>
                    <a:pt x="900074" y="84094"/>
                  </a:cubicBezTo>
                  <a:lnTo>
                    <a:pt x="921911" y="0"/>
                  </a:lnTo>
                  <a:lnTo>
                    <a:pt x="942806" y="0"/>
                  </a:lnTo>
                  <a:lnTo>
                    <a:pt x="938023" y="22602"/>
                  </a:lnTo>
                  <a:cubicBezTo>
                    <a:pt x="896215" y="167933"/>
                    <a:pt x="851191" y="313266"/>
                    <a:pt x="795233" y="453452"/>
                  </a:cubicBezTo>
                  <a:cubicBezTo>
                    <a:pt x="755355" y="555056"/>
                    <a:pt x="700041" y="665019"/>
                    <a:pt x="600347" y="719037"/>
                  </a:cubicBezTo>
                  <a:cubicBezTo>
                    <a:pt x="528309" y="758263"/>
                    <a:pt x="436974" y="766623"/>
                    <a:pt x="357862" y="740900"/>
                  </a:cubicBezTo>
                  <a:cubicBezTo>
                    <a:pt x="352716" y="740257"/>
                    <a:pt x="332134" y="733184"/>
                    <a:pt x="329561" y="731254"/>
                  </a:cubicBezTo>
                  <a:cubicBezTo>
                    <a:pt x="234369" y="695244"/>
                    <a:pt x="139176" y="674022"/>
                    <a:pt x="83219" y="582064"/>
                  </a:cubicBezTo>
                  <a:cubicBezTo>
                    <a:pt x="34980" y="502325"/>
                    <a:pt x="22115" y="401365"/>
                    <a:pt x="40124" y="310693"/>
                  </a:cubicBezTo>
                  <a:cubicBezTo>
                    <a:pt x="53953" y="244458"/>
                    <a:pt x="72766" y="178383"/>
                    <a:pt x="95358" y="1135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05401DB-762D-9149-8698-AA8FBA6B94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107" y="0"/>
              <a:ext cx="462125" cy="988205"/>
            </a:xfrm>
            <a:custGeom>
              <a:avLst/>
              <a:gdLst>
                <a:gd name="connsiteX0" fmla="*/ 316949 w 462125"/>
                <a:gd name="connsiteY0" fmla="*/ 948989 h 988205"/>
                <a:gd name="connsiteX1" fmla="*/ 319535 w 462125"/>
                <a:gd name="connsiteY1" fmla="*/ 952312 h 988205"/>
                <a:gd name="connsiteX2" fmla="*/ 250359 w 462125"/>
                <a:gd name="connsiteY2" fmla="*/ 988188 h 988205"/>
                <a:gd name="connsiteX3" fmla="*/ 250359 w 462125"/>
                <a:gd name="connsiteY3" fmla="*/ 985531 h 988205"/>
                <a:gd name="connsiteX4" fmla="*/ 316949 w 462125"/>
                <a:gd name="connsiteY4" fmla="*/ 948989 h 988205"/>
                <a:gd name="connsiteX5" fmla="*/ 165444 w 462125"/>
                <a:gd name="connsiteY5" fmla="*/ 890936 h 988205"/>
                <a:gd name="connsiteX6" fmla="*/ 169308 w 462125"/>
                <a:gd name="connsiteY6" fmla="*/ 890936 h 988205"/>
                <a:gd name="connsiteX7" fmla="*/ 173818 w 462125"/>
                <a:gd name="connsiteY7" fmla="*/ 891568 h 988205"/>
                <a:gd name="connsiteX8" fmla="*/ 235666 w 462125"/>
                <a:gd name="connsiteY8" fmla="*/ 896629 h 988205"/>
                <a:gd name="connsiteX9" fmla="*/ 278184 w 462125"/>
                <a:gd name="connsiteY9" fmla="*/ 892834 h 988205"/>
                <a:gd name="connsiteX10" fmla="*/ 308464 w 462125"/>
                <a:gd name="connsiteY10" fmla="*/ 906746 h 988205"/>
                <a:gd name="connsiteX11" fmla="*/ 303954 w 462125"/>
                <a:gd name="connsiteY11" fmla="*/ 937731 h 988205"/>
                <a:gd name="connsiteX12" fmla="*/ 283112 w 462125"/>
                <a:gd name="connsiteY12" fmla="*/ 952259 h 988205"/>
                <a:gd name="connsiteX13" fmla="*/ 316946 w 462125"/>
                <a:gd name="connsiteY13" fmla="*/ 934739 h 988205"/>
                <a:gd name="connsiteX14" fmla="*/ 319533 w 462125"/>
                <a:gd name="connsiteY14" fmla="*/ 937928 h 988205"/>
                <a:gd name="connsiteX15" fmla="*/ 227038 w 462125"/>
                <a:gd name="connsiteY15" fmla="*/ 983210 h 988205"/>
                <a:gd name="connsiteX16" fmla="*/ 227038 w 462125"/>
                <a:gd name="connsiteY16" fmla="*/ 981296 h 988205"/>
                <a:gd name="connsiteX17" fmla="*/ 259557 w 462125"/>
                <a:gd name="connsiteY17" fmla="*/ 964456 h 988205"/>
                <a:gd name="connsiteX18" fmla="*/ 215694 w 462125"/>
                <a:gd name="connsiteY18" fmla="*/ 971877 h 988205"/>
                <a:gd name="connsiteX19" fmla="*/ 157712 w 462125"/>
                <a:gd name="connsiteY19" fmla="*/ 964288 h 988205"/>
                <a:gd name="connsiteX20" fmla="*/ 131298 w 462125"/>
                <a:gd name="connsiteY20" fmla="*/ 921922 h 988205"/>
                <a:gd name="connsiteX21" fmla="*/ 165444 w 462125"/>
                <a:gd name="connsiteY21" fmla="*/ 890936 h 988205"/>
                <a:gd name="connsiteX22" fmla="*/ 78077 w 462125"/>
                <a:gd name="connsiteY22" fmla="*/ 792384 h 988205"/>
                <a:gd name="connsiteX23" fmla="*/ 105032 w 462125"/>
                <a:gd name="connsiteY23" fmla="*/ 850445 h 988205"/>
                <a:gd name="connsiteX24" fmla="*/ 103998 w 462125"/>
                <a:gd name="connsiteY24" fmla="*/ 862354 h 988205"/>
                <a:gd name="connsiteX25" fmla="*/ 107871 w 462125"/>
                <a:gd name="connsiteY25" fmla="*/ 851303 h 988205"/>
                <a:gd name="connsiteX26" fmla="*/ 95667 w 462125"/>
                <a:gd name="connsiteY26" fmla="*/ 812240 h 988205"/>
                <a:gd name="connsiteX27" fmla="*/ 96297 w 462125"/>
                <a:gd name="connsiteY27" fmla="*/ 811588 h 988205"/>
                <a:gd name="connsiteX28" fmla="*/ 97556 w 462125"/>
                <a:gd name="connsiteY28" fmla="*/ 890531 h 988205"/>
                <a:gd name="connsiteX29" fmla="*/ 95036 w 462125"/>
                <a:gd name="connsiteY29" fmla="*/ 887920 h 988205"/>
                <a:gd name="connsiteX30" fmla="*/ 100059 w 462125"/>
                <a:gd name="connsiteY30" fmla="*/ 873591 h 988205"/>
                <a:gd name="connsiteX31" fmla="*/ 88987 w 462125"/>
                <a:gd name="connsiteY31" fmla="*/ 883346 h 988205"/>
                <a:gd name="connsiteX32" fmla="*/ 87703 w 462125"/>
                <a:gd name="connsiteY32" fmla="*/ 878830 h 988205"/>
                <a:gd name="connsiteX33" fmla="*/ 92195 w 462125"/>
                <a:gd name="connsiteY33" fmla="*/ 830446 h 988205"/>
                <a:gd name="connsiteX34" fmla="*/ 75509 w 462125"/>
                <a:gd name="connsiteY34" fmla="*/ 793029 h 988205"/>
                <a:gd name="connsiteX35" fmla="*/ 78077 w 462125"/>
                <a:gd name="connsiteY35" fmla="*/ 792384 h 988205"/>
                <a:gd name="connsiteX36" fmla="*/ 36183 w 462125"/>
                <a:gd name="connsiteY36" fmla="*/ 700386 h 988205"/>
                <a:gd name="connsiteX37" fmla="*/ 69122 w 462125"/>
                <a:gd name="connsiteY37" fmla="*/ 732456 h 988205"/>
                <a:gd name="connsiteX38" fmla="*/ 69768 w 462125"/>
                <a:gd name="connsiteY38" fmla="*/ 751698 h 988205"/>
                <a:gd name="connsiteX39" fmla="*/ 90435 w 462125"/>
                <a:gd name="connsiteY39" fmla="*/ 838931 h 988205"/>
                <a:gd name="connsiteX40" fmla="*/ 93665 w 462125"/>
                <a:gd name="connsiteY40" fmla="*/ 863304 h 988205"/>
                <a:gd name="connsiteX41" fmla="*/ 73643 w 462125"/>
                <a:gd name="connsiteY41" fmla="*/ 875491 h 988205"/>
                <a:gd name="connsiteX42" fmla="*/ 68476 w 462125"/>
                <a:gd name="connsiteY42" fmla="*/ 874850 h 988205"/>
                <a:gd name="connsiteX43" fmla="*/ 18099 w 462125"/>
                <a:gd name="connsiteY43" fmla="*/ 837006 h 988205"/>
                <a:gd name="connsiteX44" fmla="*/ 5828 w 462125"/>
                <a:gd name="connsiteY44" fmla="*/ 723477 h 988205"/>
                <a:gd name="connsiteX45" fmla="*/ 36183 w 462125"/>
                <a:gd name="connsiteY45" fmla="*/ 700386 h 988205"/>
                <a:gd name="connsiteX46" fmla="*/ 420781 w 462125"/>
                <a:gd name="connsiteY46" fmla="*/ 698020 h 988205"/>
                <a:gd name="connsiteX47" fmla="*/ 449994 w 462125"/>
                <a:gd name="connsiteY47" fmla="*/ 709103 h 988205"/>
                <a:gd name="connsiteX48" fmla="*/ 446214 w 462125"/>
                <a:gd name="connsiteY48" fmla="*/ 712292 h 988205"/>
                <a:gd name="connsiteX49" fmla="*/ 437048 w 462125"/>
                <a:gd name="connsiteY49" fmla="*/ 712995 h 988205"/>
                <a:gd name="connsiteX50" fmla="*/ 450565 w 462125"/>
                <a:gd name="connsiteY50" fmla="*/ 719948 h 988205"/>
                <a:gd name="connsiteX51" fmla="*/ 461920 w 462125"/>
                <a:gd name="connsiteY51" fmla="*/ 742718 h 988205"/>
                <a:gd name="connsiteX52" fmla="*/ 457409 w 462125"/>
                <a:gd name="connsiteY52" fmla="*/ 744020 h 988205"/>
                <a:gd name="connsiteX53" fmla="*/ 447826 w 462125"/>
                <a:gd name="connsiteY53" fmla="*/ 723120 h 988205"/>
                <a:gd name="connsiteX54" fmla="*/ 429345 w 462125"/>
                <a:gd name="connsiteY54" fmla="*/ 713588 h 988205"/>
                <a:gd name="connsiteX55" fmla="*/ 428881 w 462125"/>
                <a:gd name="connsiteY55" fmla="*/ 713624 h 988205"/>
                <a:gd name="connsiteX56" fmla="*/ 413773 w 462125"/>
                <a:gd name="connsiteY56" fmla="*/ 728587 h 988205"/>
                <a:gd name="connsiteX57" fmla="*/ 427219 w 462125"/>
                <a:gd name="connsiteY57" fmla="*/ 720227 h 988205"/>
                <a:gd name="connsiteX58" fmla="*/ 445419 w 462125"/>
                <a:gd name="connsiteY58" fmla="*/ 731139 h 988205"/>
                <a:gd name="connsiteX59" fmla="*/ 456468 w 462125"/>
                <a:gd name="connsiteY59" fmla="*/ 804303 h 988205"/>
                <a:gd name="connsiteX60" fmla="*/ 442169 w 462125"/>
                <a:gd name="connsiteY60" fmla="*/ 847945 h 988205"/>
                <a:gd name="connsiteX61" fmla="*/ 433720 w 462125"/>
                <a:gd name="connsiteY61" fmla="*/ 866558 h 988205"/>
                <a:gd name="connsiteX62" fmla="*/ 397971 w 462125"/>
                <a:gd name="connsiteY62" fmla="*/ 889663 h 988205"/>
                <a:gd name="connsiteX63" fmla="*/ 365471 w 462125"/>
                <a:gd name="connsiteY63" fmla="*/ 873618 h 988205"/>
                <a:gd name="connsiteX64" fmla="*/ 364171 w 462125"/>
                <a:gd name="connsiteY64" fmla="*/ 844095 h 988205"/>
                <a:gd name="connsiteX65" fmla="*/ 375220 w 462125"/>
                <a:gd name="connsiteY65" fmla="*/ 822273 h 988205"/>
                <a:gd name="connsiteX66" fmla="*/ 390821 w 462125"/>
                <a:gd name="connsiteY66" fmla="*/ 785690 h 988205"/>
                <a:gd name="connsiteX67" fmla="*/ 392771 w 462125"/>
                <a:gd name="connsiteY67" fmla="*/ 780557 h 988205"/>
                <a:gd name="connsiteX68" fmla="*/ 408888 w 462125"/>
                <a:gd name="connsiteY68" fmla="*/ 733426 h 988205"/>
                <a:gd name="connsiteX69" fmla="*/ 395564 w 462125"/>
                <a:gd name="connsiteY69" fmla="*/ 746622 h 988205"/>
                <a:gd name="connsiteX70" fmla="*/ 392987 w 462125"/>
                <a:gd name="connsiteY70" fmla="*/ 745972 h 988205"/>
                <a:gd name="connsiteX71" fmla="*/ 404743 w 462125"/>
                <a:gd name="connsiteY71" fmla="*/ 721088 h 988205"/>
                <a:gd name="connsiteX72" fmla="*/ 417946 w 462125"/>
                <a:gd name="connsiteY72" fmla="*/ 714465 h 988205"/>
                <a:gd name="connsiteX73" fmla="*/ 396451 w 462125"/>
                <a:gd name="connsiteY73" fmla="*/ 716118 h 988205"/>
                <a:gd name="connsiteX74" fmla="*/ 395821 w 462125"/>
                <a:gd name="connsiteY74" fmla="*/ 716118 h 988205"/>
                <a:gd name="connsiteX75" fmla="*/ 420781 w 462125"/>
                <a:gd name="connsiteY75" fmla="*/ 698020 h 988205"/>
                <a:gd name="connsiteX76" fmla="*/ 318431 w 462125"/>
                <a:gd name="connsiteY76" fmla="*/ 610995 h 988205"/>
                <a:gd name="connsiteX77" fmla="*/ 342857 w 462125"/>
                <a:gd name="connsiteY77" fmla="*/ 632751 h 988205"/>
                <a:gd name="connsiteX78" fmla="*/ 362000 w 462125"/>
                <a:gd name="connsiteY78" fmla="*/ 660437 h 988205"/>
                <a:gd name="connsiteX79" fmla="*/ 358700 w 462125"/>
                <a:gd name="connsiteY79" fmla="*/ 663074 h 988205"/>
                <a:gd name="connsiteX80" fmla="*/ 339557 w 462125"/>
                <a:gd name="connsiteY80" fmla="*/ 635387 h 988205"/>
                <a:gd name="connsiteX81" fmla="*/ 317112 w 462125"/>
                <a:gd name="connsiteY81" fmla="*/ 611656 h 988205"/>
                <a:gd name="connsiteX82" fmla="*/ 318431 w 462125"/>
                <a:gd name="connsiteY82" fmla="*/ 610995 h 988205"/>
                <a:gd name="connsiteX83" fmla="*/ 402722 w 462125"/>
                <a:gd name="connsiteY83" fmla="*/ 559308 h 988205"/>
                <a:gd name="connsiteX84" fmla="*/ 427988 w 462125"/>
                <a:gd name="connsiteY84" fmla="*/ 587436 h 988205"/>
                <a:gd name="connsiteX85" fmla="*/ 424906 w 462125"/>
                <a:gd name="connsiteY85" fmla="*/ 590054 h 988205"/>
                <a:gd name="connsiteX86" fmla="*/ 402106 w 462125"/>
                <a:gd name="connsiteY86" fmla="*/ 559963 h 988205"/>
                <a:gd name="connsiteX87" fmla="*/ 402722 w 462125"/>
                <a:gd name="connsiteY87" fmla="*/ 559308 h 988205"/>
                <a:gd name="connsiteX88" fmla="*/ 374453 w 462125"/>
                <a:gd name="connsiteY88" fmla="*/ 547316 h 988205"/>
                <a:gd name="connsiteX89" fmla="*/ 429401 w 462125"/>
                <a:gd name="connsiteY89" fmla="*/ 601143 h 988205"/>
                <a:gd name="connsiteX90" fmla="*/ 426131 w 462125"/>
                <a:gd name="connsiteY90" fmla="*/ 604310 h 988205"/>
                <a:gd name="connsiteX91" fmla="*/ 400619 w 462125"/>
                <a:gd name="connsiteY91" fmla="*/ 573912 h 988205"/>
                <a:gd name="connsiteX92" fmla="*/ 373144 w 462125"/>
                <a:gd name="connsiteY92" fmla="*/ 548582 h 988205"/>
                <a:gd name="connsiteX93" fmla="*/ 374453 w 462125"/>
                <a:gd name="connsiteY93" fmla="*/ 547316 h 988205"/>
                <a:gd name="connsiteX94" fmla="*/ 314973 w 462125"/>
                <a:gd name="connsiteY94" fmla="*/ 530308 h 988205"/>
                <a:gd name="connsiteX95" fmla="*/ 369369 w 462125"/>
                <a:gd name="connsiteY95" fmla="*/ 550662 h 988205"/>
                <a:gd name="connsiteX96" fmla="*/ 420526 w 462125"/>
                <a:gd name="connsiteY96" fmla="*/ 604092 h 988205"/>
                <a:gd name="connsiteX97" fmla="*/ 417937 w 462125"/>
                <a:gd name="connsiteY97" fmla="*/ 640347 h 988205"/>
                <a:gd name="connsiteX98" fmla="*/ 385559 w 462125"/>
                <a:gd name="connsiteY98" fmla="*/ 660065 h 988205"/>
                <a:gd name="connsiteX99" fmla="*/ 359655 w 462125"/>
                <a:gd name="connsiteY99" fmla="*/ 646707 h 988205"/>
                <a:gd name="connsiteX100" fmla="*/ 328572 w 462125"/>
                <a:gd name="connsiteY100" fmla="*/ 612360 h 988205"/>
                <a:gd name="connsiteX101" fmla="*/ 322097 w 462125"/>
                <a:gd name="connsiteY101" fmla="*/ 606635 h 988205"/>
                <a:gd name="connsiteX102" fmla="*/ 302670 w 462125"/>
                <a:gd name="connsiteY102" fmla="*/ 590734 h 988205"/>
                <a:gd name="connsiteX103" fmla="*/ 285832 w 462125"/>
                <a:gd name="connsiteY103" fmla="*/ 578014 h 988205"/>
                <a:gd name="connsiteX104" fmla="*/ 277415 w 462125"/>
                <a:gd name="connsiteY104" fmla="*/ 557022 h 988205"/>
                <a:gd name="connsiteX105" fmla="*/ 291660 w 462125"/>
                <a:gd name="connsiteY105" fmla="*/ 535397 h 988205"/>
                <a:gd name="connsiteX106" fmla="*/ 314973 w 462125"/>
                <a:gd name="connsiteY106" fmla="*/ 530308 h 988205"/>
                <a:gd name="connsiteX107" fmla="*/ 177107 w 462125"/>
                <a:gd name="connsiteY107" fmla="*/ 508035 h 988205"/>
                <a:gd name="connsiteX108" fmla="*/ 175795 w 462125"/>
                <a:gd name="connsiteY108" fmla="*/ 512570 h 988205"/>
                <a:gd name="connsiteX109" fmla="*/ 157709 w 462125"/>
                <a:gd name="connsiteY109" fmla="*/ 516981 h 988205"/>
                <a:gd name="connsiteX110" fmla="*/ 185684 w 462125"/>
                <a:gd name="connsiteY110" fmla="*/ 515190 h 988205"/>
                <a:gd name="connsiteX111" fmla="*/ 184398 w 462125"/>
                <a:gd name="connsiteY111" fmla="*/ 518970 h 988205"/>
                <a:gd name="connsiteX112" fmla="*/ 171799 w 462125"/>
                <a:gd name="connsiteY112" fmla="*/ 522427 h 988205"/>
                <a:gd name="connsiteX113" fmla="*/ 190653 w 462125"/>
                <a:gd name="connsiteY113" fmla="*/ 525059 h 988205"/>
                <a:gd name="connsiteX114" fmla="*/ 204895 w 462125"/>
                <a:gd name="connsiteY114" fmla="*/ 547289 h 988205"/>
                <a:gd name="connsiteX115" fmla="*/ 181852 w 462125"/>
                <a:gd name="connsiteY115" fmla="*/ 589477 h 988205"/>
                <a:gd name="connsiteX116" fmla="*/ 128725 w 462125"/>
                <a:gd name="connsiteY116" fmla="*/ 615440 h 988205"/>
                <a:gd name="connsiteX117" fmla="*/ 119765 w 462125"/>
                <a:gd name="connsiteY117" fmla="*/ 621930 h 988205"/>
                <a:gd name="connsiteX118" fmla="*/ 97363 w 462125"/>
                <a:gd name="connsiteY118" fmla="*/ 641402 h 988205"/>
                <a:gd name="connsiteX119" fmla="*/ 77520 w 462125"/>
                <a:gd name="connsiteY119" fmla="*/ 654383 h 988205"/>
                <a:gd name="connsiteX120" fmla="*/ 51277 w 462125"/>
                <a:gd name="connsiteY120" fmla="*/ 628421 h 988205"/>
                <a:gd name="connsiteX121" fmla="*/ 89362 w 462125"/>
                <a:gd name="connsiteY121" fmla="*/ 560026 h 988205"/>
                <a:gd name="connsiteX122" fmla="*/ 150616 w 462125"/>
                <a:gd name="connsiteY122" fmla="*/ 528237 h 988205"/>
                <a:gd name="connsiteX123" fmla="*/ 108616 w 462125"/>
                <a:gd name="connsiteY123" fmla="*/ 539758 h 988205"/>
                <a:gd name="connsiteX124" fmla="*/ 107332 w 462125"/>
                <a:gd name="connsiteY124" fmla="*/ 538497 h 988205"/>
                <a:gd name="connsiteX125" fmla="*/ 136096 w 462125"/>
                <a:gd name="connsiteY125" fmla="*/ 522252 h 988205"/>
                <a:gd name="connsiteX126" fmla="*/ 119997 w 462125"/>
                <a:gd name="connsiteY126" fmla="*/ 526176 h 988205"/>
                <a:gd name="connsiteX127" fmla="*/ 118685 w 462125"/>
                <a:gd name="connsiteY127" fmla="*/ 524234 h 988205"/>
                <a:gd name="connsiteX128" fmla="*/ 177107 w 462125"/>
                <a:gd name="connsiteY128" fmla="*/ 508035 h 988205"/>
                <a:gd name="connsiteX129" fmla="*/ 203066 w 462125"/>
                <a:gd name="connsiteY129" fmla="*/ 219809 h 988205"/>
                <a:gd name="connsiteX130" fmla="*/ 205902 w 462125"/>
                <a:gd name="connsiteY130" fmla="*/ 219809 h 988205"/>
                <a:gd name="connsiteX131" fmla="*/ 208027 w 462125"/>
                <a:gd name="connsiteY131" fmla="*/ 291109 h 988205"/>
                <a:gd name="connsiteX132" fmla="*/ 203066 w 462125"/>
                <a:gd name="connsiteY132" fmla="*/ 291109 h 988205"/>
                <a:gd name="connsiteX133" fmla="*/ 203066 w 462125"/>
                <a:gd name="connsiteY133" fmla="*/ 219809 h 988205"/>
                <a:gd name="connsiteX134" fmla="*/ 212087 w 462125"/>
                <a:gd name="connsiteY134" fmla="*/ 205612 h 988205"/>
                <a:gd name="connsiteX135" fmla="*/ 214148 w 462125"/>
                <a:gd name="connsiteY135" fmla="*/ 205612 h 988205"/>
                <a:gd name="connsiteX136" fmla="*/ 216724 w 462125"/>
                <a:gd name="connsiteY136" fmla="*/ 311020 h 988205"/>
                <a:gd name="connsiteX137" fmla="*/ 213117 w 462125"/>
                <a:gd name="connsiteY137" fmla="*/ 311020 h 988205"/>
                <a:gd name="connsiteX138" fmla="*/ 212087 w 462125"/>
                <a:gd name="connsiteY138" fmla="*/ 205612 h 988205"/>
                <a:gd name="connsiteX139" fmla="*/ 247576 w 462125"/>
                <a:gd name="connsiteY139" fmla="*/ 188974 h 988205"/>
                <a:gd name="connsiteX140" fmla="*/ 268917 w 462125"/>
                <a:gd name="connsiteY140" fmla="*/ 212356 h 988205"/>
                <a:gd name="connsiteX141" fmla="*/ 253872 w 462125"/>
                <a:gd name="connsiteY141" fmla="*/ 383926 h 988205"/>
                <a:gd name="connsiteX142" fmla="*/ 230977 w 462125"/>
                <a:gd name="connsiteY142" fmla="*/ 380701 h 988205"/>
                <a:gd name="connsiteX143" fmla="*/ 223127 w 462125"/>
                <a:gd name="connsiteY143" fmla="*/ 289111 h 988205"/>
                <a:gd name="connsiteX144" fmla="*/ 221819 w 462125"/>
                <a:gd name="connsiteY144" fmla="*/ 205260 h 988205"/>
                <a:gd name="connsiteX145" fmla="*/ 247576 w 462125"/>
                <a:gd name="connsiteY145" fmla="*/ 188974 h 988205"/>
                <a:gd name="connsiteX146" fmla="*/ 246211 w 462125"/>
                <a:gd name="connsiteY146" fmla="*/ 95548 h 988205"/>
                <a:gd name="connsiteX147" fmla="*/ 258454 w 462125"/>
                <a:gd name="connsiteY147" fmla="*/ 95548 h 988205"/>
                <a:gd name="connsiteX148" fmla="*/ 245587 w 462125"/>
                <a:gd name="connsiteY148" fmla="*/ 97462 h 988205"/>
                <a:gd name="connsiteX149" fmla="*/ 246211 w 462125"/>
                <a:gd name="connsiteY149" fmla="*/ 95548 h 988205"/>
                <a:gd name="connsiteX150" fmla="*/ 264715 w 462125"/>
                <a:gd name="connsiteY150" fmla="*/ 94617 h 988205"/>
                <a:gd name="connsiteX151" fmla="*/ 263406 w 462125"/>
                <a:gd name="connsiteY151" fmla="*/ 95548 h 988205"/>
                <a:gd name="connsiteX152" fmla="*/ 258454 w 462125"/>
                <a:gd name="connsiteY152" fmla="*/ 95548 h 988205"/>
                <a:gd name="connsiteX153" fmla="*/ 280150 w 462125"/>
                <a:gd name="connsiteY153" fmla="*/ 71602 h 988205"/>
                <a:gd name="connsiteX154" fmla="*/ 279738 w 462125"/>
                <a:gd name="connsiteY154" fmla="*/ 73395 h 988205"/>
                <a:gd name="connsiteX155" fmla="*/ 279645 w 462125"/>
                <a:gd name="connsiteY155" fmla="*/ 73800 h 988205"/>
                <a:gd name="connsiteX156" fmla="*/ 279645 w 462125"/>
                <a:gd name="connsiteY156" fmla="*/ 73800 h 988205"/>
                <a:gd name="connsiteX157" fmla="*/ 279738 w 462125"/>
                <a:gd name="connsiteY157" fmla="*/ 73395 h 988205"/>
                <a:gd name="connsiteX158" fmla="*/ 280150 w 462125"/>
                <a:gd name="connsiteY158" fmla="*/ 71603 h 988205"/>
                <a:gd name="connsiteX159" fmla="*/ 281805 w 462125"/>
                <a:gd name="connsiteY159" fmla="*/ 22693 h 988205"/>
                <a:gd name="connsiteX160" fmla="*/ 285586 w 462125"/>
                <a:gd name="connsiteY160" fmla="*/ 23348 h 988205"/>
                <a:gd name="connsiteX161" fmla="*/ 283065 w 462125"/>
                <a:gd name="connsiteY161" fmla="*/ 56954 h 988205"/>
                <a:gd name="connsiteX162" fmla="*/ 280150 w 462125"/>
                <a:gd name="connsiteY162" fmla="*/ 71602 h 988205"/>
                <a:gd name="connsiteX163" fmla="*/ 283728 w 462125"/>
                <a:gd name="connsiteY163" fmla="*/ 56006 h 988205"/>
                <a:gd name="connsiteX164" fmla="*/ 287480 w 462125"/>
                <a:gd name="connsiteY164" fmla="*/ 56006 h 988205"/>
                <a:gd name="connsiteX165" fmla="*/ 275600 w 462125"/>
                <a:gd name="connsiteY165" fmla="*/ 92998 h 988205"/>
                <a:gd name="connsiteX166" fmla="*/ 264715 w 462125"/>
                <a:gd name="connsiteY166" fmla="*/ 94617 h 988205"/>
                <a:gd name="connsiteX167" fmla="*/ 276850 w 462125"/>
                <a:gd name="connsiteY167" fmla="*/ 85983 h 988205"/>
                <a:gd name="connsiteX168" fmla="*/ 279645 w 462125"/>
                <a:gd name="connsiteY168" fmla="*/ 73800 h 988205"/>
                <a:gd name="connsiteX169" fmla="*/ 271097 w 462125"/>
                <a:gd name="connsiteY169" fmla="*/ 86145 h 988205"/>
                <a:gd name="connsiteX170" fmla="*/ 237082 w 462125"/>
                <a:gd name="connsiteY170" fmla="*/ 80912 h 988205"/>
                <a:gd name="connsiteX171" fmla="*/ 239601 w 462125"/>
                <a:gd name="connsiteY171" fmla="*/ 80258 h 988205"/>
                <a:gd name="connsiteX172" fmla="*/ 261019 w 462125"/>
                <a:gd name="connsiteY172" fmla="*/ 86799 h 988205"/>
                <a:gd name="connsiteX173" fmla="*/ 277397 w 462125"/>
                <a:gd name="connsiteY173" fmla="*/ 66520 h 988205"/>
                <a:gd name="connsiteX174" fmla="*/ 281805 w 462125"/>
                <a:gd name="connsiteY174" fmla="*/ 22693 h 988205"/>
                <a:gd name="connsiteX175" fmla="*/ 221189 w 462125"/>
                <a:gd name="connsiteY175" fmla="*/ 0 h 988205"/>
                <a:gd name="connsiteX176" fmla="*/ 281624 w 462125"/>
                <a:gd name="connsiteY176" fmla="*/ 0 h 988205"/>
                <a:gd name="connsiteX177" fmla="*/ 279909 w 462125"/>
                <a:gd name="connsiteY177" fmla="*/ 24200 h 988205"/>
                <a:gd name="connsiteX178" fmla="*/ 269353 w 462125"/>
                <a:gd name="connsiteY178" fmla="*/ 71861 h 988205"/>
                <a:gd name="connsiteX179" fmla="*/ 259828 w 462125"/>
                <a:gd name="connsiteY179" fmla="*/ 81440 h 988205"/>
                <a:gd name="connsiteX180" fmla="*/ 241414 w 462125"/>
                <a:gd name="connsiteY180" fmla="*/ 74416 h 988205"/>
                <a:gd name="connsiteX181" fmla="*/ 227227 w 462125"/>
                <a:gd name="connsiteY181" fmla="*/ 34969 h 98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2125" h="988205">
                  <a:moveTo>
                    <a:pt x="316949" y="948989"/>
                  </a:moveTo>
                  <a:cubicBezTo>
                    <a:pt x="318889" y="946997"/>
                    <a:pt x="321474" y="949654"/>
                    <a:pt x="319535" y="952312"/>
                  </a:cubicBezTo>
                  <a:cubicBezTo>
                    <a:pt x="302079" y="970914"/>
                    <a:pt x="276866" y="988853"/>
                    <a:pt x="250359" y="988188"/>
                  </a:cubicBezTo>
                  <a:cubicBezTo>
                    <a:pt x="248420" y="988188"/>
                    <a:pt x="248420" y="985531"/>
                    <a:pt x="250359" y="985531"/>
                  </a:cubicBezTo>
                  <a:cubicBezTo>
                    <a:pt x="275574" y="984867"/>
                    <a:pt x="300140" y="966927"/>
                    <a:pt x="316949" y="948989"/>
                  </a:cubicBezTo>
                  <a:close/>
                  <a:moveTo>
                    <a:pt x="165444" y="890936"/>
                  </a:moveTo>
                  <a:cubicBezTo>
                    <a:pt x="166731" y="890936"/>
                    <a:pt x="168020" y="890936"/>
                    <a:pt x="169308" y="890936"/>
                  </a:cubicBezTo>
                  <a:lnTo>
                    <a:pt x="173818" y="891568"/>
                  </a:lnTo>
                  <a:cubicBezTo>
                    <a:pt x="196367" y="894099"/>
                    <a:pt x="215694" y="896629"/>
                    <a:pt x="235666" y="896629"/>
                  </a:cubicBezTo>
                  <a:cubicBezTo>
                    <a:pt x="250483" y="896629"/>
                    <a:pt x="264012" y="895363"/>
                    <a:pt x="278184" y="892834"/>
                  </a:cubicBezTo>
                  <a:cubicBezTo>
                    <a:pt x="291069" y="890304"/>
                    <a:pt x="302666" y="895363"/>
                    <a:pt x="308464" y="906746"/>
                  </a:cubicBezTo>
                  <a:cubicBezTo>
                    <a:pt x="312973" y="916863"/>
                    <a:pt x="311685" y="928878"/>
                    <a:pt x="303954" y="937731"/>
                  </a:cubicBezTo>
                  <a:lnTo>
                    <a:pt x="283112" y="952259"/>
                  </a:lnTo>
                  <a:lnTo>
                    <a:pt x="316946" y="934739"/>
                  </a:lnTo>
                  <a:cubicBezTo>
                    <a:pt x="318887" y="932824"/>
                    <a:pt x="321474" y="936013"/>
                    <a:pt x="319533" y="937928"/>
                  </a:cubicBezTo>
                  <a:cubicBezTo>
                    <a:pt x="294306" y="963438"/>
                    <a:pt x="263907" y="981296"/>
                    <a:pt x="227038" y="983210"/>
                  </a:cubicBezTo>
                  <a:cubicBezTo>
                    <a:pt x="226390" y="983210"/>
                    <a:pt x="225743" y="981296"/>
                    <a:pt x="227038" y="981296"/>
                  </a:cubicBezTo>
                  <a:lnTo>
                    <a:pt x="259557" y="964456"/>
                  </a:lnTo>
                  <a:lnTo>
                    <a:pt x="215694" y="971877"/>
                  </a:lnTo>
                  <a:cubicBezTo>
                    <a:pt x="191212" y="971877"/>
                    <a:pt x="170597" y="967450"/>
                    <a:pt x="157712" y="964288"/>
                  </a:cubicBezTo>
                  <a:cubicBezTo>
                    <a:pt x="136453" y="958598"/>
                    <a:pt x="129366" y="938363"/>
                    <a:pt x="131298" y="921922"/>
                  </a:cubicBezTo>
                  <a:cubicBezTo>
                    <a:pt x="133876" y="903584"/>
                    <a:pt x="147404" y="890936"/>
                    <a:pt x="165444" y="890936"/>
                  </a:cubicBezTo>
                  <a:close/>
                  <a:moveTo>
                    <a:pt x="78077" y="792384"/>
                  </a:moveTo>
                  <a:cubicBezTo>
                    <a:pt x="81926" y="814963"/>
                    <a:pt x="103748" y="828510"/>
                    <a:pt x="105032" y="850445"/>
                  </a:cubicBezTo>
                  <a:lnTo>
                    <a:pt x="103998" y="862354"/>
                  </a:lnTo>
                  <a:lnTo>
                    <a:pt x="107871" y="851303"/>
                  </a:lnTo>
                  <a:cubicBezTo>
                    <a:pt x="106848" y="837520"/>
                    <a:pt x="101650" y="823330"/>
                    <a:pt x="95667" y="812240"/>
                  </a:cubicBezTo>
                  <a:cubicBezTo>
                    <a:pt x="95036" y="811588"/>
                    <a:pt x="96297" y="810935"/>
                    <a:pt x="96297" y="811588"/>
                  </a:cubicBezTo>
                  <a:cubicBezTo>
                    <a:pt x="114563" y="832465"/>
                    <a:pt x="120233" y="871611"/>
                    <a:pt x="97556" y="890531"/>
                  </a:cubicBezTo>
                  <a:cubicBezTo>
                    <a:pt x="95667" y="892488"/>
                    <a:pt x="92517" y="889226"/>
                    <a:pt x="95036" y="887920"/>
                  </a:cubicBezTo>
                  <a:lnTo>
                    <a:pt x="100059" y="873591"/>
                  </a:lnTo>
                  <a:lnTo>
                    <a:pt x="88987" y="883346"/>
                  </a:lnTo>
                  <a:cubicBezTo>
                    <a:pt x="85778" y="883990"/>
                    <a:pt x="84494" y="879475"/>
                    <a:pt x="87703" y="878830"/>
                  </a:cubicBezTo>
                  <a:cubicBezTo>
                    <a:pt x="108884" y="874312"/>
                    <a:pt x="99897" y="842058"/>
                    <a:pt x="92195" y="830446"/>
                  </a:cubicBezTo>
                  <a:cubicBezTo>
                    <a:pt x="83853" y="818834"/>
                    <a:pt x="76793" y="807867"/>
                    <a:pt x="75509" y="793029"/>
                  </a:cubicBezTo>
                  <a:cubicBezTo>
                    <a:pt x="75509" y="791738"/>
                    <a:pt x="78077" y="791093"/>
                    <a:pt x="78077" y="792384"/>
                  </a:cubicBezTo>
                  <a:close/>
                  <a:moveTo>
                    <a:pt x="36183" y="700386"/>
                  </a:moveTo>
                  <a:cubicBezTo>
                    <a:pt x="51684" y="700386"/>
                    <a:pt x="68476" y="711931"/>
                    <a:pt x="69122" y="732456"/>
                  </a:cubicBezTo>
                  <a:cubicBezTo>
                    <a:pt x="69768" y="738870"/>
                    <a:pt x="69768" y="745284"/>
                    <a:pt x="69768" y="751698"/>
                  </a:cubicBezTo>
                  <a:cubicBezTo>
                    <a:pt x="70413" y="783769"/>
                    <a:pt x="71059" y="813915"/>
                    <a:pt x="90435" y="838931"/>
                  </a:cubicBezTo>
                  <a:cubicBezTo>
                    <a:pt x="96249" y="846627"/>
                    <a:pt x="97540" y="855607"/>
                    <a:pt x="93665" y="863304"/>
                  </a:cubicBezTo>
                  <a:cubicBezTo>
                    <a:pt x="89790" y="871000"/>
                    <a:pt x="82039" y="875491"/>
                    <a:pt x="73643" y="875491"/>
                  </a:cubicBezTo>
                  <a:cubicBezTo>
                    <a:pt x="71706" y="875491"/>
                    <a:pt x="69768" y="875491"/>
                    <a:pt x="68476" y="874850"/>
                  </a:cubicBezTo>
                  <a:cubicBezTo>
                    <a:pt x="47809" y="871000"/>
                    <a:pt x="30371" y="857531"/>
                    <a:pt x="18099" y="837006"/>
                  </a:cubicBezTo>
                  <a:cubicBezTo>
                    <a:pt x="-2569" y="801728"/>
                    <a:pt x="-3860" y="752982"/>
                    <a:pt x="5828" y="723477"/>
                  </a:cubicBezTo>
                  <a:cubicBezTo>
                    <a:pt x="10349" y="709365"/>
                    <a:pt x="21973" y="700386"/>
                    <a:pt x="36183" y="700386"/>
                  </a:cubicBezTo>
                  <a:close/>
                  <a:moveTo>
                    <a:pt x="420781" y="698020"/>
                  </a:moveTo>
                  <a:cubicBezTo>
                    <a:pt x="431254" y="696823"/>
                    <a:pt x="442435" y="700491"/>
                    <a:pt x="449994" y="709103"/>
                  </a:cubicBezTo>
                  <a:cubicBezTo>
                    <a:pt x="451883" y="711653"/>
                    <a:pt x="448105" y="714204"/>
                    <a:pt x="446214" y="712292"/>
                  </a:cubicBezTo>
                  <a:lnTo>
                    <a:pt x="437048" y="712995"/>
                  </a:lnTo>
                  <a:lnTo>
                    <a:pt x="450565" y="719948"/>
                  </a:lnTo>
                  <a:cubicBezTo>
                    <a:pt x="455477" y="726291"/>
                    <a:pt x="458698" y="734587"/>
                    <a:pt x="461920" y="742718"/>
                  </a:cubicBezTo>
                  <a:cubicBezTo>
                    <a:pt x="463207" y="745972"/>
                    <a:pt x="458054" y="747271"/>
                    <a:pt x="457409" y="744020"/>
                  </a:cubicBezTo>
                  <a:cubicBezTo>
                    <a:pt x="454833" y="737513"/>
                    <a:pt x="452095" y="729382"/>
                    <a:pt x="447826" y="723120"/>
                  </a:cubicBezTo>
                  <a:lnTo>
                    <a:pt x="429345" y="713588"/>
                  </a:lnTo>
                  <a:lnTo>
                    <a:pt x="428881" y="713624"/>
                  </a:lnTo>
                  <a:lnTo>
                    <a:pt x="413773" y="728587"/>
                  </a:lnTo>
                  <a:lnTo>
                    <a:pt x="427219" y="720227"/>
                  </a:lnTo>
                  <a:cubicBezTo>
                    <a:pt x="435670" y="720227"/>
                    <a:pt x="442819" y="724720"/>
                    <a:pt x="445419" y="731139"/>
                  </a:cubicBezTo>
                  <a:cubicBezTo>
                    <a:pt x="456468" y="753601"/>
                    <a:pt x="460368" y="778632"/>
                    <a:pt x="456468" y="804303"/>
                  </a:cubicBezTo>
                  <a:cubicBezTo>
                    <a:pt x="454518" y="820989"/>
                    <a:pt x="448019" y="834467"/>
                    <a:pt x="442169" y="847945"/>
                  </a:cubicBezTo>
                  <a:cubicBezTo>
                    <a:pt x="438919" y="854364"/>
                    <a:pt x="436320" y="860140"/>
                    <a:pt x="433720" y="866558"/>
                  </a:cubicBezTo>
                  <a:cubicBezTo>
                    <a:pt x="427868" y="880678"/>
                    <a:pt x="414869" y="889663"/>
                    <a:pt x="397971" y="889663"/>
                  </a:cubicBezTo>
                  <a:cubicBezTo>
                    <a:pt x="384971" y="889663"/>
                    <a:pt x="371971" y="883244"/>
                    <a:pt x="365471" y="873618"/>
                  </a:cubicBezTo>
                  <a:cubicBezTo>
                    <a:pt x="360271" y="865274"/>
                    <a:pt x="358971" y="854364"/>
                    <a:pt x="364171" y="844095"/>
                  </a:cubicBezTo>
                  <a:cubicBezTo>
                    <a:pt x="367421" y="836394"/>
                    <a:pt x="371321" y="828691"/>
                    <a:pt x="375220" y="822273"/>
                  </a:cubicBezTo>
                  <a:cubicBezTo>
                    <a:pt x="381722" y="809437"/>
                    <a:pt x="387571" y="797886"/>
                    <a:pt x="390821" y="785690"/>
                  </a:cubicBezTo>
                  <a:lnTo>
                    <a:pt x="392771" y="780557"/>
                  </a:lnTo>
                  <a:lnTo>
                    <a:pt x="408888" y="733426"/>
                  </a:lnTo>
                  <a:lnTo>
                    <a:pt x="395564" y="746622"/>
                  </a:lnTo>
                  <a:cubicBezTo>
                    <a:pt x="395564" y="747923"/>
                    <a:pt x="392987" y="747271"/>
                    <a:pt x="392987" y="745972"/>
                  </a:cubicBezTo>
                  <a:cubicBezTo>
                    <a:pt x="393953" y="737513"/>
                    <a:pt x="398303" y="728242"/>
                    <a:pt x="404743" y="721088"/>
                  </a:cubicBezTo>
                  <a:lnTo>
                    <a:pt x="417946" y="714465"/>
                  </a:lnTo>
                  <a:lnTo>
                    <a:pt x="396451" y="716118"/>
                  </a:lnTo>
                  <a:cubicBezTo>
                    <a:pt x="396451" y="716756"/>
                    <a:pt x="395821" y="716118"/>
                    <a:pt x="395821" y="716118"/>
                  </a:cubicBezTo>
                  <a:cubicBezTo>
                    <a:pt x="400545" y="705274"/>
                    <a:pt x="410309" y="699216"/>
                    <a:pt x="420781" y="698020"/>
                  </a:cubicBezTo>
                  <a:close/>
                  <a:moveTo>
                    <a:pt x="318431" y="610995"/>
                  </a:moveTo>
                  <a:cubicBezTo>
                    <a:pt x="327013" y="616929"/>
                    <a:pt x="335595" y="624180"/>
                    <a:pt x="342857" y="632751"/>
                  </a:cubicBezTo>
                  <a:cubicBezTo>
                    <a:pt x="350119" y="641320"/>
                    <a:pt x="355399" y="651209"/>
                    <a:pt x="362000" y="660437"/>
                  </a:cubicBezTo>
                  <a:cubicBezTo>
                    <a:pt x="363980" y="662415"/>
                    <a:pt x="360680" y="665711"/>
                    <a:pt x="358700" y="663074"/>
                  </a:cubicBezTo>
                  <a:cubicBezTo>
                    <a:pt x="352099" y="654505"/>
                    <a:pt x="346817" y="643957"/>
                    <a:pt x="339557" y="635387"/>
                  </a:cubicBezTo>
                  <a:cubicBezTo>
                    <a:pt x="332955" y="627476"/>
                    <a:pt x="324372" y="620225"/>
                    <a:pt x="317112" y="611656"/>
                  </a:cubicBezTo>
                  <a:cubicBezTo>
                    <a:pt x="316451" y="610995"/>
                    <a:pt x="317771" y="609678"/>
                    <a:pt x="318431" y="610995"/>
                  </a:cubicBezTo>
                  <a:close/>
                  <a:moveTo>
                    <a:pt x="402722" y="559308"/>
                  </a:moveTo>
                  <a:cubicBezTo>
                    <a:pt x="411966" y="567159"/>
                    <a:pt x="421210" y="576971"/>
                    <a:pt x="427988" y="587436"/>
                  </a:cubicBezTo>
                  <a:cubicBezTo>
                    <a:pt x="429220" y="589399"/>
                    <a:pt x="426138" y="592016"/>
                    <a:pt x="424906" y="590054"/>
                  </a:cubicBezTo>
                  <a:cubicBezTo>
                    <a:pt x="417512" y="580242"/>
                    <a:pt x="407652" y="570429"/>
                    <a:pt x="402106" y="559963"/>
                  </a:cubicBezTo>
                  <a:cubicBezTo>
                    <a:pt x="401490" y="559308"/>
                    <a:pt x="402106" y="558654"/>
                    <a:pt x="402722" y="559308"/>
                  </a:cubicBezTo>
                  <a:close/>
                  <a:moveTo>
                    <a:pt x="374453" y="547316"/>
                  </a:moveTo>
                  <a:cubicBezTo>
                    <a:pt x="397347" y="559347"/>
                    <a:pt x="412393" y="582146"/>
                    <a:pt x="429401" y="601143"/>
                  </a:cubicBezTo>
                  <a:cubicBezTo>
                    <a:pt x="432018" y="603042"/>
                    <a:pt x="428093" y="606208"/>
                    <a:pt x="426131" y="604310"/>
                  </a:cubicBezTo>
                  <a:cubicBezTo>
                    <a:pt x="416973" y="594811"/>
                    <a:pt x="409122" y="583412"/>
                    <a:pt x="400619" y="573912"/>
                  </a:cubicBezTo>
                  <a:cubicBezTo>
                    <a:pt x="391460" y="565047"/>
                    <a:pt x="382302" y="556815"/>
                    <a:pt x="373144" y="548582"/>
                  </a:cubicBezTo>
                  <a:cubicBezTo>
                    <a:pt x="373144" y="547950"/>
                    <a:pt x="373144" y="547316"/>
                    <a:pt x="374453" y="547316"/>
                  </a:cubicBezTo>
                  <a:close/>
                  <a:moveTo>
                    <a:pt x="314973" y="530308"/>
                  </a:moveTo>
                  <a:cubicBezTo>
                    <a:pt x="331809" y="530308"/>
                    <a:pt x="352533" y="537942"/>
                    <a:pt x="369369" y="550662"/>
                  </a:cubicBezTo>
                  <a:cubicBezTo>
                    <a:pt x="386205" y="564020"/>
                    <a:pt x="409518" y="581830"/>
                    <a:pt x="420526" y="604092"/>
                  </a:cubicBezTo>
                  <a:cubicBezTo>
                    <a:pt x="426354" y="615542"/>
                    <a:pt x="425708" y="628898"/>
                    <a:pt x="417937" y="640347"/>
                  </a:cubicBezTo>
                  <a:cubicBezTo>
                    <a:pt x="410813" y="652432"/>
                    <a:pt x="398510" y="660065"/>
                    <a:pt x="385559" y="660065"/>
                  </a:cubicBezTo>
                  <a:cubicBezTo>
                    <a:pt x="375845" y="660065"/>
                    <a:pt x="366778" y="654976"/>
                    <a:pt x="359655" y="646707"/>
                  </a:cubicBezTo>
                  <a:cubicBezTo>
                    <a:pt x="349942" y="633987"/>
                    <a:pt x="339580" y="623809"/>
                    <a:pt x="328572" y="612360"/>
                  </a:cubicBezTo>
                  <a:lnTo>
                    <a:pt x="322097" y="606635"/>
                  </a:lnTo>
                  <a:cubicBezTo>
                    <a:pt x="316915" y="600910"/>
                    <a:pt x="309793" y="595823"/>
                    <a:pt x="302670" y="590734"/>
                  </a:cubicBezTo>
                  <a:cubicBezTo>
                    <a:pt x="296842" y="586919"/>
                    <a:pt x="291014" y="583101"/>
                    <a:pt x="285832" y="578014"/>
                  </a:cubicBezTo>
                  <a:cubicBezTo>
                    <a:pt x="279357" y="572925"/>
                    <a:pt x="276766" y="565292"/>
                    <a:pt x="277415" y="557022"/>
                  </a:cubicBezTo>
                  <a:cubicBezTo>
                    <a:pt x="278709" y="548118"/>
                    <a:pt x="283889" y="539849"/>
                    <a:pt x="291660" y="535397"/>
                  </a:cubicBezTo>
                  <a:cubicBezTo>
                    <a:pt x="298136" y="531581"/>
                    <a:pt x="305907" y="530308"/>
                    <a:pt x="314973" y="530308"/>
                  </a:cubicBezTo>
                  <a:close/>
                  <a:moveTo>
                    <a:pt x="177107" y="508035"/>
                  </a:moveTo>
                  <a:cubicBezTo>
                    <a:pt x="179732" y="508683"/>
                    <a:pt x="178420" y="512570"/>
                    <a:pt x="175795" y="512570"/>
                  </a:cubicBezTo>
                  <a:lnTo>
                    <a:pt x="157709" y="516981"/>
                  </a:lnTo>
                  <a:lnTo>
                    <a:pt x="185684" y="515190"/>
                  </a:lnTo>
                  <a:cubicBezTo>
                    <a:pt x="188251" y="515820"/>
                    <a:pt x="186967" y="518970"/>
                    <a:pt x="184398" y="518970"/>
                  </a:cubicBezTo>
                  <a:lnTo>
                    <a:pt x="171799" y="522427"/>
                  </a:lnTo>
                  <a:lnTo>
                    <a:pt x="190653" y="525059"/>
                  </a:lnTo>
                  <a:cubicBezTo>
                    <a:pt x="198015" y="529765"/>
                    <a:pt x="203295" y="537552"/>
                    <a:pt x="204895" y="547289"/>
                  </a:cubicBezTo>
                  <a:cubicBezTo>
                    <a:pt x="208096" y="562217"/>
                    <a:pt x="201695" y="581689"/>
                    <a:pt x="181852" y="589477"/>
                  </a:cubicBezTo>
                  <a:cubicBezTo>
                    <a:pt x="162010" y="597266"/>
                    <a:pt x="144727" y="603757"/>
                    <a:pt x="128725" y="615440"/>
                  </a:cubicBezTo>
                  <a:cubicBezTo>
                    <a:pt x="125525" y="617386"/>
                    <a:pt x="122965" y="619334"/>
                    <a:pt x="119765" y="621930"/>
                  </a:cubicBezTo>
                  <a:cubicBezTo>
                    <a:pt x="110803" y="627771"/>
                    <a:pt x="101202" y="632963"/>
                    <a:pt x="97363" y="641402"/>
                  </a:cubicBezTo>
                  <a:cubicBezTo>
                    <a:pt x="93522" y="649191"/>
                    <a:pt x="85840" y="654383"/>
                    <a:pt x="77520" y="654383"/>
                  </a:cubicBezTo>
                  <a:cubicBezTo>
                    <a:pt x="64719" y="654383"/>
                    <a:pt x="51277" y="643998"/>
                    <a:pt x="51277" y="628421"/>
                  </a:cubicBezTo>
                  <a:cubicBezTo>
                    <a:pt x="50636" y="602134"/>
                    <a:pt x="66958" y="578607"/>
                    <a:pt x="89362" y="560026"/>
                  </a:cubicBezTo>
                  <a:lnTo>
                    <a:pt x="150616" y="528237"/>
                  </a:lnTo>
                  <a:lnTo>
                    <a:pt x="108616" y="539758"/>
                  </a:lnTo>
                  <a:cubicBezTo>
                    <a:pt x="107973" y="541016"/>
                    <a:pt x="106689" y="539127"/>
                    <a:pt x="107332" y="538497"/>
                  </a:cubicBezTo>
                  <a:lnTo>
                    <a:pt x="136096" y="522252"/>
                  </a:lnTo>
                  <a:lnTo>
                    <a:pt x="119997" y="526176"/>
                  </a:lnTo>
                  <a:cubicBezTo>
                    <a:pt x="118685" y="526825"/>
                    <a:pt x="118028" y="524882"/>
                    <a:pt x="118685" y="524234"/>
                  </a:cubicBezTo>
                  <a:cubicBezTo>
                    <a:pt x="136408" y="513218"/>
                    <a:pt x="156102" y="504796"/>
                    <a:pt x="177107" y="508035"/>
                  </a:cubicBezTo>
                  <a:close/>
                  <a:moveTo>
                    <a:pt x="203066" y="219809"/>
                  </a:moveTo>
                  <a:cubicBezTo>
                    <a:pt x="203066" y="218500"/>
                    <a:pt x="205193" y="218500"/>
                    <a:pt x="205902" y="219809"/>
                  </a:cubicBezTo>
                  <a:cubicBezTo>
                    <a:pt x="206611" y="244011"/>
                    <a:pt x="205193" y="267561"/>
                    <a:pt x="208027" y="291109"/>
                  </a:cubicBezTo>
                  <a:cubicBezTo>
                    <a:pt x="208027" y="294380"/>
                    <a:pt x="203066" y="294380"/>
                    <a:pt x="203066" y="291109"/>
                  </a:cubicBezTo>
                  <a:cubicBezTo>
                    <a:pt x="200233" y="267561"/>
                    <a:pt x="202359" y="244011"/>
                    <a:pt x="203066" y="219809"/>
                  </a:cubicBezTo>
                  <a:close/>
                  <a:moveTo>
                    <a:pt x="212087" y="205612"/>
                  </a:moveTo>
                  <a:cubicBezTo>
                    <a:pt x="212087" y="204326"/>
                    <a:pt x="214148" y="204326"/>
                    <a:pt x="214148" y="205612"/>
                  </a:cubicBezTo>
                  <a:cubicBezTo>
                    <a:pt x="215180" y="240963"/>
                    <a:pt x="216210" y="276314"/>
                    <a:pt x="216724" y="311020"/>
                  </a:cubicBezTo>
                  <a:cubicBezTo>
                    <a:pt x="216724" y="314234"/>
                    <a:pt x="213117" y="314234"/>
                    <a:pt x="213117" y="311020"/>
                  </a:cubicBezTo>
                  <a:cubicBezTo>
                    <a:pt x="213117" y="275671"/>
                    <a:pt x="211571" y="240963"/>
                    <a:pt x="212087" y="205612"/>
                  </a:cubicBezTo>
                  <a:close/>
                  <a:moveTo>
                    <a:pt x="247576" y="188974"/>
                  </a:moveTo>
                  <a:cubicBezTo>
                    <a:pt x="259105" y="190749"/>
                    <a:pt x="269899" y="199134"/>
                    <a:pt x="268917" y="212356"/>
                  </a:cubicBezTo>
                  <a:cubicBezTo>
                    <a:pt x="264992" y="269116"/>
                    <a:pt x="284618" y="331037"/>
                    <a:pt x="253872" y="383926"/>
                  </a:cubicBezTo>
                  <a:cubicBezTo>
                    <a:pt x="247985" y="393602"/>
                    <a:pt x="234248" y="390377"/>
                    <a:pt x="230977" y="380701"/>
                  </a:cubicBezTo>
                  <a:cubicBezTo>
                    <a:pt x="221165" y="351032"/>
                    <a:pt x="223783" y="320071"/>
                    <a:pt x="223127" y="289111"/>
                  </a:cubicBezTo>
                  <a:cubicBezTo>
                    <a:pt x="221819" y="260731"/>
                    <a:pt x="217240" y="233640"/>
                    <a:pt x="221819" y="205260"/>
                  </a:cubicBezTo>
                  <a:cubicBezTo>
                    <a:pt x="223783" y="192038"/>
                    <a:pt x="236048" y="187201"/>
                    <a:pt x="247576" y="188974"/>
                  </a:cubicBezTo>
                  <a:close/>
                  <a:moveTo>
                    <a:pt x="246211" y="95548"/>
                  </a:moveTo>
                  <a:lnTo>
                    <a:pt x="258454" y="95548"/>
                  </a:lnTo>
                  <a:lnTo>
                    <a:pt x="245587" y="97462"/>
                  </a:lnTo>
                  <a:cubicBezTo>
                    <a:pt x="245587" y="96825"/>
                    <a:pt x="245587" y="95548"/>
                    <a:pt x="246211" y="95548"/>
                  </a:cubicBezTo>
                  <a:close/>
                  <a:moveTo>
                    <a:pt x="264715" y="94617"/>
                  </a:moveTo>
                  <a:lnTo>
                    <a:pt x="263406" y="95548"/>
                  </a:lnTo>
                  <a:lnTo>
                    <a:pt x="258454" y="95548"/>
                  </a:lnTo>
                  <a:close/>
                  <a:moveTo>
                    <a:pt x="280150" y="71602"/>
                  </a:moveTo>
                  <a:lnTo>
                    <a:pt x="279738" y="73395"/>
                  </a:lnTo>
                  <a:lnTo>
                    <a:pt x="279645" y="73800"/>
                  </a:lnTo>
                  <a:lnTo>
                    <a:pt x="279645" y="73800"/>
                  </a:lnTo>
                  <a:lnTo>
                    <a:pt x="279738" y="73395"/>
                  </a:lnTo>
                  <a:lnTo>
                    <a:pt x="280150" y="71603"/>
                  </a:lnTo>
                  <a:close/>
                  <a:moveTo>
                    <a:pt x="281805" y="22693"/>
                  </a:moveTo>
                  <a:cubicBezTo>
                    <a:pt x="282436" y="20077"/>
                    <a:pt x="286216" y="20730"/>
                    <a:pt x="285586" y="23348"/>
                  </a:cubicBezTo>
                  <a:cubicBezTo>
                    <a:pt x="283696" y="32506"/>
                    <a:pt x="284168" y="45098"/>
                    <a:pt x="283065" y="56954"/>
                  </a:cubicBezTo>
                  <a:lnTo>
                    <a:pt x="280150" y="71602"/>
                  </a:lnTo>
                  <a:lnTo>
                    <a:pt x="283728" y="56006"/>
                  </a:lnTo>
                  <a:cubicBezTo>
                    <a:pt x="284353" y="54092"/>
                    <a:pt x="287480" y="54092"/>
                    <a:pt x="287480" y="56006"/>
                  </a:cubicBezTo>
                  <a:cubicBezTo>
                    <a:pt x="285603" y="68123"/>
                    <a:pt x="285603" y="85344"/>
                    <a:pt x="275600" y="92998"/>
                  </a:cubicBezTo>
                  <a:lnTo>
                    <a:pt x="264715" y="94617"/>
                  </a:lnTo>
                  <a:lnTo>
                    <a:pt x="276850" y="85983"/>
                  </a:lnTo>
                  <a:lnTo>
                    <a:pt x="279645" y="73800"/>
                  </a:lnTo>
                  <a:lnTo>
                    <a:pt x="271097" y="86145"/>
                  </a:lnTo>
                  <a:cubicBezTo>
                    <a:pt x="260389" y="94648"/>
                    <a:pt x="242121" y="95957"/>
                    <a:pt x="237082" y="80912"/>
                  </a:cubicBezTo>
                  <a:cubicBezTo>
                    <a:pt x="237082" y="79603"/>
                    <a:pt x="238971" y="78949"/>
                    <a:pt x="239601" y="80258"/>
                  </a:cubicBezTo>
                  <a:cubicBezTo>
                    <a:pt x="244012" y="88108"/>
                    <a:pt x="253459" y="89415"/>
                    <a:pt x="261019" y="86799"/>
                  </a:cubicBezTo>
                  <a:cubicBezTo>
                    <a:pt x="270467" y="83528"/>
                    <a:pt x="275508" y="76333"/>
                    <a:pt x="277397" y="66520"/>
                  </a:cubicBezTo>
                  <a:cubicBezTo>
                    <a:pt x="279916" y="52130"/>
                    <a:pt x="279286" y="37084"/>
                    <a:pt x="281805" y="22693"/>
                  </a:cubicBezTo>
                  <a:close/>
                  <a:moveTo>
                    <a:pt x="221189" y="0"/>
                  </a:moveTo>
                  <a:lnTo>
                    <a:pt x="281624" y="0"/>
                  </a:lnTo>
                  <a:lnTo>
                    <a:pt x="279909" y="24200"/>
                  </a:lnTo>
                  <a:cubicBezTo>
                    <a:pt x="277607" y="39768"/>
                    <a:pt x="274115" y="55256"/>
                    <a:pt x="269353" y="71861"/>
                  </a:cubicBezTo>
                  <a:cubicBezTo>
                    <a:pt x="268081" y="76332"/>
                    <a:pt x="264273" y="80164"/>
                    <a:pt x="259828" y="81440"/>
                  </a:cubicBezTo>
                  <a:cubicBezTo>
                    <a:pt x="254113" y="84633"/>
                    <a:pt x="245858" y="82079"/>
                    <a:pt x="241414" y="74416"/>
                  </a:cubicBezTo>
                  <a:cubicBezTo>
                    <a:pt x="235223" y="62122"/>
                    <a:pt x="230660" y="48830"/>
                    <a:pt x="227227" y="349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121D2E2-7C71-8440-934D-8E8F8334DD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98055" y="-1"/>
              <a:ext cx="2812888" cy="1221771"/>
            </a:xfrm>
            <a:custGeom>
              <a:avLst/>
              <a:gdLst>
                <a:gd name="connsiteX0" fmla="*/ 2343078 w 2812888"/>
                <a:gd name="connsiteY0" fmla="*/ 1009517 h 1221771"/>
                <a:gd name="connsiteX1" fmla="*/ 2350351 w 2812888"/>
                <a:gd name="connsiteY1" fmla="*/ 1016867 h 1221771"/>
                <a:gd name="connsiteX2" fmla="*/ 2333911 w 2812888"/>
                <a:gd name="connsiteY2" fmla="*/ 1138351 h 1221771"/>
                <a:gd name="connsiteX3" fmla="*/ 2274512 w 2812888"/>
                <a:gd name="connsiteY3" fmla="*/ 1215840 h 1221771"/>
                <a:gd name="connsiteX4" fmla="*/ 2322642 w 2812888"/>
                <a:gd name="connsiteY4" fmla="*/ 1206884 h 1221771"/>
                <a:gd name="connsiteX5" fmla="*/ 2369187 w 2812888"/>
                <a:gd name="connsiteY5" fmla="*/ 1190135 h 1221771"/>
                <a:gd name="connsiteX6" fmla="*/ 2441089 w 2812888"/>
                <a:gd name="connsiteY6" fmla="*/ 1138596 h 1221771"/>
                <a:gd name="connsiteX7" fmla="*/ 2450078 w 2812888"/>
                <a:gd name="connsiteY7" fmla="*/ 1148259 h 1221771"/>
                <a:gd name="connsiteX8" fmla="*/ 2274172 w 2812888"/>
                <a:gd name="connsiteY8" fmla="*/ 1219126 h 1221771"/>
                <a:gd name="connsiteX9" fmla="*/ 2274172 w 2812888"/>
                <a:gd name="connsiteY9" fmla="*/ 1215904 h 1221771"/>
                <a:gd name="connsiteX10" fmla="*/ 2274419 w 2812888"/>
                <a:gd name="connsiteY10" fmla="*/ 1215858 h 1221771"/>
                <a:gd name="connsiteX11" fmla="*/ 2270678 w 2812888"/>
                <a:gd name="connsiteY11" fmla="*/ 1213308 h 1221771"/>
                <a:gd name="connsiteX12" fmla="*/ 2325690 w 2812888"/>
                <a:gd name="connsiteY12" fmla="*/ 1122841 h 1221771"/>
                <a:gd name="connsiteX13" fmla="*/ 2335808 w 2812888"/>
                <a:gd name="connsiteY13" fmla="*/ 1016220 h 1221771"/>
                <a:gd name="connsiteX14" fmla="*/ 2343078 w 2812888"/>
                <a:gd name="connsiteY14" fmla="*/ 1009517 h 1221771"/>
                <a:gd name="connsiteX15" fmla="*/ 2754015 w 2812888"/>
                <a:gd name="connsiteY15" fmla="*/ 824202 h 1221771"/>
                <a:gd name="connsiteX16" fmla="*/ 2757230 w 2812888"/>
                <a:gd name="connsiteY16" fmla="*/ 828691 h 1221771"/>
                <a:gd name="connsiteX17" fmla="*/ 2674294 w 2812888"/>
                <a:gd name="connsiteY17" fmla="*/ 889626 h 1221771"/>
                <a:gd name="connsiteX18" fmla="*/ 2583645 w 2812888"/>
                <a:gd name="connsiteY18" fmla="*/ 907585 h 1221771"/>
                <a:gd name="connsiteX19" fmla="*/ 2581074 w 2812888"/>
                <a:gd name="connsiteY19" fmla="*/ 894757 h 1221771"/>
                <a:gd name="connsiteX20" fmla="*/ 2679438 w 2812888"/>
                <a:gd name="connsiteY20" fmla="*/ 874232 h 1221771"/>
                <a:gd name="connsiteX21" fmla="*/ 2754015 w 2812888"/>
                <a:gd name="connsiteY21" fmla="*/ 824202 h 1221771"/>
                <a:gd name="connsiteX22" fmla="*/ 1937354 w 2812888"/>
                <a:gd name="connsiteY22" fmla="*/ 795900 h 1221771"/>
                <a:gd name="connsiteX23" fmla="*/ 2301004 w 2812888"/>
                <a:gd name="connsiteY23" fmla="*/ 807660 h 1221771"/>
                <a:gd name="connsiteX24" fmla="*/ 2299719 w 2812888"/>
                <a:gd name="connsiteY24" fmla="*/ 823882 h 1221771"/>
                <a:gd name="connsiteX25" fmla="*/ 1577881 w 2812888"/>
                <a:gd name="connsiteY25" fmla="*/ 832317 h 1221771"/>
                <a:gd name="connsiteX26" fmla="*/ 1576595 w 2812888"/>
                <a:gd name="connsiteY26" fmla="*/ 826478 h 1221771"/>
                <a:gd name="connsiteX27" fmla="*/ 1937354 w 2812888"/>
                <a:gd name="connsiteY27" fmla="*/ 795900 h 1221771"/>
                <a:gd name="connsiteX28" fmla="*/ 2778356 w 2812888"/>
                <a:gd name="connsiteY28" fmla="*/ 730354 h 1221771"/>
                <a:gd name="connsiteX29" fmla="*/ 2781185 w 2812888"/>
                <a:gd name="connsiteY29" fmla="*/ 733915 h 1221771"/>
                <a:gd name="connsiteX30" fmla="*/ 2585899 w 2812888"/>
                <a:gd name="connsiteY30" fmla="*/ 877675 h 1221771"/>
                <a:gd name="connsiteX31" fmla="*/ 2587192 w 2812888"/>
                <a:gd name="connsiteY31" fmla="*/ 862133 h 1221771"/>
                <a:gd name="connsiteX32" fmla="*/ 2774071 w 2812888"/>
                <a:gd name="connsiteY32" fmla="*/ 732621 h 1221771"/>
                <a:gd name="connsiteX33" fmla="*/ 2778356 w 2812888"/>
                <a:gd name="connsiteY33" fmla="*/ 730354 h 1221771"/>
                <a:gd name="connsiteX34" fmla="*/ 146833 w 2812888"/>
                <a:gd name="connsiteY34" fmla="*/ 671837 h 1221771"/>
                <a:gd name="connsiteX35" fmla="*/ 151186 w 2812888"/>
                <a:gd name="connsiteY35" fmla="*/ 673032 h 1221771"/>
                <a:gd name="connsiteX36" fmla="*/ 390435 w 2812888"/>
                <a:gd name="connsiteY36" fmla="*/ 783949 h 1221771"/>
                <a:gd name="connsiteX37" fmla="*/ 385274 w 2812888"/>
                <a:gd name="connsiteY37" fmla="*/ 799886 h 1221771"/>
                <a:gd name="connsiteX38" fmla="*/ 145382 w 2812888"/>
                <a:gd name="connsiteY38" fmla="*/ 676857 h 1221771"/>
                <a:gd name="connsiteX39" fmla="*/ 146833 w 2812888"/>
                <a:gd name="connsiteY39" fmla="*/ 671837 h 1221771"/>
                <a:gd name="connsiteX40" fmla="*/ 90152 w 2812888"/>
                <a:gd name="connsiteY40" fmla="*/ 612892 h 1221771"/>
                <a:gd name="connsiteX41" fmla="*/ 95279 w 2812888"/>
                <a:gd name="connsiteY41" fmla="*/ 612892 h 1221771"/>
                <a:gd name="connsiteX42" fmla="*/ 439335 w 2812888"/>
                <a:gd name="connsiteY42" fmla="*/ 836383 h 1221771"/>
                <a:gd name="connsiteX43" fmla="*/ 433569 w 2812888"/>
                <a:gd name="connsiteY43" fmla="*/ 852439 h 1221771"/>
                <a:gd name="connsiteX44" fmla="*/ 90152 w 2812888"/>
                <a:gd name="connsiteY44" fmla="*/ 612892 h 1221771"/>
                <a:gd name="connsiteX45" fmla="*/ 1921409 w 2812888"/>
                <a:gd name="connsiteY45" fmla="*/ 382194 h 1221771"/>
                <a:gd name="connsiteX46" fmla="*/ 1918197 w 2812888"/>
                <a:gd name="connsiteY46" fmla="*/ 386055 h 1221771"/>
                <a:gd name="connsiteX47" fmla="*/ 1905344 w 2812888"/>
                <a:gd name="connsiteY47" fmla="*/ 415649 h 1221771"/>
                <a:gd name="connsiteX48" fmla="*/ 1921409 w 2812888"/>
                <a:gd name="connsiteY48" fmla="*/ 382194 h 1221771"/>
                <a:gd name="connsiteX49" fmla="*/ 1324954 w 2812888"/>
                <a:gd name="connsiteY49" fmla="*/ 242404 h 1221771"/>
                <a:gd name="connsiteX50" fmla="*/ 1306338 w 2812888"/>
                <a:gd name="connsiteY50" fmla="*/ 273154 h 1221771"/>
                <a:gd name="connsiteX51" fmla="*/ 1266538 w 2812888"/>
                <a:gd name="connsiteY51" fmla="*/ 323122 h 1221771"/>
                <a:gd name="connsiteX52" fmla="*/ 1299276 w 2812888"/>
                <a:gd name="connsiteY52" fmla="*/ 334012 h 1221771"/>
                <a:gd name="connsiteX53" fmla="*/ 1325595 w 2812888"/>
                <a:gd name="connsiteY53" fmla="*/ 285326 h 1221771"/>
                <a:gd name="connsiteX54" fmla="*/ 1324954 w 2812888"/>
                <a:gd name="connsiteY54" fmla="*/ 242404 h 1221771"/>
                <a:gd name="connsiteX55" fmla="*/ 1171774 w 2812888"/>
                <a:gd name="connsiteY55" fmla="*/ 186108 h 1221771"/>
                <a:gd name="connsiteX56" fmla="*/ 1140721 w 2812888"/>
                <a:gd name="connsiteY56" fmla="*/ 197561 h 1221771"/>
                <a:gd name="connsiteX57" fmla="*/ 1102204 w 2812888"/>
                <a:gd name="connsiteY57" fmla="*/ 252013 h 1221771"/>
                <a:gd name="connsiteX58" fmla="*/ 1099636 w 2812888"/>
                <a:gd name="connsiteY58" fmla="*/ 258419 h 1221771"/>
                <a:gd name="connsiteX59" fmla="*/ 1173458 w 2812888"/>
                <a:gd name="connsiteY59" fmla="*/ 207810 h 1221771"/>
                <a:gd name="connsiteX60" fmla="*/ 1171774 w 2812888"/>
                <a:gd name="connsiteY60" fmla="*/ 186108 h 1221771"/>
                <a:gd name="connsiteX61" fmla="*/ 1953841 w 2812888"/>
                <a:gd name="connsiteY61" fmla="*/ 177380 h 1221771"/>
                <a:gd name="connsiteX62" fmla="*/ 1880281 w 2812888"/>
                <a:gd name="connsiteY62" fmla="*/ 232932 h 1221771"/>
                <a:gd name="connsiteX63" fmla="*/ 1871286 w 2812888"/>
                <a:gd name="connsiteY63" fmla="*/ 247729 h 1221771"/>
                <a:gd name="connsiteX64" fmla="*/ 1905987 w 2812888"/>
                <a:gd name="connsiteY64" fmla="*/ 282471 h 1221771"/>
                <a:gd name="connsiteX65" fmla="*/ 1965106 w 2812888"/>
                <a:gd name="connsiteY65" fmla="*/ 202695 h 1221771"/>
                <a:gd name="connsiteX66" fmla="*/ 1975389 w 2812888"/>
                <a:gd name="connsiteY66" fmla="*/ 187253 h 1221771"/>
                <a:gd name="connsiteX67" fmla="*/ 1953841 w 2812888"/>
                <a:gd name="connsiteY67" fmla="*/ 177380 h 1221771"/>
                <a:gd name="connsiteX68" fmla="*/ 2210342 w 2812888"/>
                <a:gd name="connsiteY68" fmla="*/ 156291 h 1221771"/>
                <a:gd name="connsiteX69" fmla="*/ 2177811 w 2812888"/>
                <a:gd name="connsiteY69" fmla="*/ 162805 h 1221771"/>
                <a:gd name="connsiteX70" fmla="*/ 2129614 w 2812888"/>
                <a:gd name="connsiteY70" fmla="*/ 198834 h 1221771"/>
                <a:gd name="connsiteX71" fmla="*/ 2109051 w 2812888"/>
                <a:gd name="connsiteY71" fmla="*/ 250304 h 1221771"/>
                <a:gd name="connsiteX72" fmla="*/ 2210583 w 2812888"/>
                <a:gd name="connsiteY72" fmla="*/ 184035 h 1221771"/>
                <a:gd name="connsiteX73" fmla="*/ 2210342 w 2812888"/>
                <a:gd name="connsiteY73" fmla="*/ 156291 h 1221771"/>
                <a:gd name="connsiteX74" fmla="*/ 1303127 w 2812888"/>
                <a:gd name="connsiteY74" fmla="*/ 101466 h 1221771"/>
                <a:gd name="connsiteX75" fmla="*/ 1348704 w 2812888"/>
                <a:gd name="connsiteY75" fmla="*/ 123889 h 1221771"/>
                <a:gd name="connsiteX76" fmla="*/ 1348704 w 2812888"/>
                <a:gd name="connsiteY76" fmla="*/ 184107 h 1221771"/>
                <a:gd name="connsiteX77" fmla="*/ 1356407 w 2812888"/>
                <a:gd name="connsiteY77" fmla="*/ 189872 h 1221771"/>
                <a:gd name="connsiteX78" fmla="*/ 1380159 w 2812888"/>
                <a:gd name="connsiteY78" fmla="*/ 289169 h 1221771"/>
                <a:gd name="connsiteX79" fmla="*/ 1450129 w 2812888"/>
                <a:gd name="connsiteY79" fmla="*/ 208451 h 1221771"/>
                <a:gd name="connsiteX80" fmla="*/ 1459759 w 2812888"/>
                <a:gd name="connsiteY80" fmla="*/ 200763 h 1221771"/>
                <a:gd name="connsiteX81" fmla="*/ 1484152 w 2812888"/>
                <a:gd name="connsiteY81" fmla="*/ 102748 h 1221771"/>
                <a:gd name="connsiteX82" fmla="*/ 1543208 w 2812888"/>
                <a:gd name="connsiteY82" fmla="*/ 178982 h 1221771"/>
                <a:gd name="connsiteX83" fmla="*/ 1525877 w 2812888"/>
                <a:gd name="connsiteY83" fmla="*/ 202686 h 1221771"/>
                <a:gd name="connsiteX84" fmla="*/ 1539357 w 2812888"/>
                <a:gd name="connsiteY84" fmla="*/ 222545 h 1221771"/>
                <a:gd name="connsiteX85" fmla="*/ 1559900 w 2812888"/>
                <a:gd name="connsiteY85" fmla="*/ 278279 h 1221771"/>
                <a:gd name="connsiteX86" fmla="*/ 1538073 w 2812888"/>
                <a:gd name="connsiteY86" fmla="*/ 386544 h 1221771"/>
                <a:gd name="connsiteX87" fmla="*/ 1436007 w 2812888"/>
                <a:gd name="connsiteY87" fmla="*/ 369247 h 1221771"/>
                <a:gd name="connsiteX88" fmla="*/ 1480300 w 2812888"/>
                <a:gd name="connsiteY88" fmla="*/ 343622 h 1221771"/>
                <a:gd name="connsiteX89" fmla="*/ 1511755 w 2812888"/>
                <a:gd name="connsiteY89" fmla="*/ 323122 h 1221771"/>
                <a:gd name="connsiteX90" fmla="*/ 1506620 w 2812888"/>
                <a:gd name="connsiteY90" fmla="*/ 282762 h 1221771"/>
                <a:gd name="connsiteX91" fmla="*/ 1485436 w 2812888"/>
                <a:gd name="connsiteY91" fmla="*/ 235998 h 1221771"/>
                <a:gd name="connsiteX92" fmla="*/ 1401984 w 2812888"/>
                <a:gd name="connsiteY92" fmla="*/ 312873 h 1221771"/>
                <a:gd name="connsiteX93" fmla="*/ 1377591 w 2812888"/>
                <a:gd name="connsiteY93" fmla="*/ 310310 h 1221771"/>
                <a:gd name="connsiteX94" fmla="*/ 1327522 w 2812888"/>
                <a:gd name="connsiteY94" fmla="*/ 396793 h 1221771"/>
                <a:gd name="connsiteX95" fmla="*/ 1251132 w 2812888"/>
                <a:gd name="connsiteY95" fmla="*/ 354512 h 1221771"/>
                <a:gd name="connsiteX96" fmla="*/ 1251132 w 2812888"/>
                <a:gd name="connsiteY96" fmla="*/ 339139 h 1221771"/>
                <a:gd name="connsiteX97" fmla="*/ 1115042 w 2812888"/>
                <a:gd name="connsiteY97" fmla="*/ 382700 h 1221771"/>
                <a:gd name="connsiteX98" fmla="*/ 1046999 w 2812888"/>
                <a:gd name="connsiteY98" fmla="*/ 306466 h 1221771"/>
                <a:gd name="connsiteX99" fmla="*/ 1045715 w 2812888"/>
                <a:gd name="connsiteY99" fmla="*/ 269310 h 1221771"/>
                <a:gd name="connsiteX100" fmla="*/ 1055343 w 2812888"/>
                <a:gd name="connsiteY100" fmla="*/ 236639 h 1221771"/>
                <a:gd name="connsiteX101" fmla="*/ 1176668 w 2812888"/>
                <a:gd name="connsiteY101" fmla="*/ 134139 h 1221771"/>
                <a:gd name="connsiteX102" fmla="*/ 1207480 w 2812888"/>
                <a:gd name="connsiteY102" fmla="*/ 241122 h 1221771"/>
                <a:gd name="connsiteX103" fmla="*/ 1095784 w 2812888"/>
                <a:gd name="connsiteY103" fmla="*/ 304545 h 1221771"/>
                <a:gd name="connsiteX104" fmla="*/ 1115042 w 2812888"/>
                <a:gd name="connsiteY104" fmla="*/ 326966 h 1221771"/>
                <a:gd name="connsiteX105" fmla="*/ 1211974 w 2812888"/>
                <a:gd name="connsiteY105" fmla="*/ 303263 h 1221771"/>
                <a:gd name="connsiteX106" fmla="*/ 1283228 w 2812888"/>
                <a:gd name="connsiteY106" fmla="*/ 205248 h 1221771"/>
                <a:gd name="connsiteX107" fmla="*/ 1267180 w 2812888"/>
                <a:gd name="connsiteY107" fmla="*/ 162967 h 1221771"/>
                <a:gd name="connsiteX108" fmla="*/ 1303127 w 2812888"/>
                <a:gd name="connsiteY108" fmla="*/ 101466 h 1221771"/>
                <a:gd name="connsiteX109" fmla="*/ 2215765 w 2812888"/>
                <a:gd name="connsiteY109" fmla="*/ 99523 h 1221771"/>
                <a:gd name="connsiteX110" fmla="*/ 2276130 w 2812888"/>
                <a:gd name="connsiteY110" fmla="*/ 166022 h 1221771"/>
                <a:gd name="connsiteX111" fmla="*/ 2152105 w 2812888"/>
                <a:gd name="connsiteY111" fmla="*/ 299200 h 1221771"/>
                <a:gd name="connsiteX112" fmla="*/ 2115477 w 2812888"/>
                <a:gd name="connsiteY112" fmla="*/ 307564 h 1221771"/>
                <a:gd name="connsiteX113" fmla="*/ 2132185 w 2812888"/>
                <a:gd name="connsiteY113" fmla="*/ 311424 h 1221771"/>
                <a:gd name="connsiteX114" fmla="*/ 2267775 w 2812888"/>
                <a:gd name="connsiteY114" fmla="*/ 237435 h 1221771"/>
                <a:gd name="connsiteX115" fmla="*/ 2326897 w 2812888"/>
                <a:gd name="connsiteY115" fmla="*/ 252877 h 1221771"/>
                <a:gd name="connsiteX116" fmla="*/ 2058285 w 2812888"/>
                <a:gd name="connsiteY116" fmla="*/ 329437 h 1221771"/>
                <a:gd name="connsiteX117" fmla="*/ 2054430 w 2812888"/>
                <a:gd name="connsiteY117" fmla="*/ 317858 h 1221771"/>
                <a:gd name="connsiteX118" fmla="*/ 2002378 w 2812888"/>
                <a:gd name="connsiteY118" fmla="*/ 331368 h 1221771"/>
                <a:gd name="connsiteX119" fmla="*/ 1962537 w 2812888"/>
                <a:gd name="connsiteY119" fmla="*/ 435594 h 1221771"/>
                <a:gd name="connsiteX120" fmla="*/ 1865502 w 2812888"/>
                <a:gd name="connsiteY120" fmla="*/ 478057 h 1221771"/>
                <a:gd name="connsiteX121" fmla="*/ 1881567 w 2812888"/>
                <a:gd name="connsiteY121" fmla="*/ 341019 h 1221771"/>
                <a:gd name="connsiteX122" fmla="*/ 1880924 w 2812888"/>
                <a:gd name="connsiteY122" fmla="*/ 340376 h 1221771"/>
                <a:gd name="connsiteX123" fmla="*/ 1832087 w 2812888"/>
                <a:gd name="connsiteY123" fmla="*/ 313353 h 1221771"/>
                <a:gd name="connsiteX124" fmla="*/ 1758187 w 2812888"/>
                <a:gd name="connsiteY124" fmla="*/ 375118 h 1221771"/>
                <a:gd name="connsiteX125" fmla="*/ 1715773 w 2812888"/>
                <a:gd name="connsiteY125" fmla="*/ 356459 h 1221771"/>
                <a:gd name="connsiteX126" fmla="*/ 1693282 w 2812888"/>
                <a:gd name="connsiteY126" fmla="*/ 369327 h 1221771"/>
                <a:gd name="connsiteX127" fmla="*/ 1581469 w 2812888"/>
                <a:gd name="connsiteY127" fmla="*/ 321718 h 1221771"/>
                <a:gd name="connsiteX128" fmla="*/ 1654726 w 2812888"/>
                <a:gd name="connsiteY128" fmla="*/ 155084 h 1221771"/>
                <a:gd name="connsiteX129" fmla="*/ 1759472 w 2812888"/>
                <a:gd name="connsiteY129" fmla="*/ 194974 h 1221771"/>
                <a:gd name="connsiteX130" fmla="*/ 1720914 w 2812888"/>
                <a:gd name="connsiteY130" fmla="*/ 194974 h 1221771"/>
                <a:gd name="connsiteX131" fmla="*/ 1678503 w 2812888"/>
                <a:gd name="connsiteY131" fmla="*/ 194329 h 1221771"/>
                <a:gd name="connsiteX132" fmla="*/ 1647016 w 2812888"/>
                <a:gd name="connsiteY132" fmla="*/ 232932 h 1221771"/>
                <a:gd name="connsiteX133" fmla="*/ 1646373 w 2812888"/>
                <a:gd name="connsiteY133" fmla="*/ 323647 h 1221771"/>
                <a:gd name="connsiteX134" fmla="*/ 1700351 w 2812888"/>
                <a:gd name="connsiteY134" fmla="*/ 301131 h 1221771"/>
                <a:gd name="connsiteX135" fmla="*/ 1753046 w 2812888"/>
                <a:gd name="connsiteY135" fmla="*/ 216847 h 1221771"/>
                <a:gd name="connsiteX136" fmla="*/ 1794173 w 2812888"/>
                <a:gd name="connsiteY136" fmla="*/ 240010 h 1221771"/>
                <a:gd name="connsiteX137" fmla="*/ 1765899 w 2812888"/>
                <a:gd name="connsiteY137" fmla="*/ 310780 h 1221771"/>
                <a:gd name="connsiteX138" fmla="*/ 1776823 w 2812888"/>
                <a:gd name="connsiteY138" fmla="*/ 296625 h 1221771"/>
                <a:gd name="connsiteX139" fmla="*/ 1801883 w 2812888"/>
                <a:gd name="connsiteY139" fmla="*/ 254164 h 1221771"/>
                <a:gd name="connsiteX140" fmla="*/ 1817949 w 2812888"/>
                <a:gd name="connsiteY140" fmla="*/ 225211 h 1221771"/>
                <a:gd name="connsiteX141" fmla="*/ 1819877 w 2812888"/>
                <a:gd name="connsiteY141" fmla="*/ 221352 h 1221771"/>
                <a:gd name="connsiteX142" fmla="*/ 2030010 w 2812888"/>
                <a:gd name="connsiteY142" fmla="*/ 163447 h 1221771"/>
                <a:gd name="connsiteX143" fmla="*/ 2020372 w 2812888"/>
                <a:gd name="connsiteY143" fmla="*/ 193686 h 1221771"/>
                <a:gd name="connsiteX144" fmla="*/ 2024227 w 2812888"/>
                <a:gd name="connsiteY144" fmla="*/ 210414 h 1221771"/>
                <a:gd name="connsiteX145" fmla="*/ 2017158 w 2812888"/>
                <a:gd name="connsiteY145" fmla="*/ 265744 h 1221771"/>
                <a:gd name="connsiteX146" fmla="*/ 2048004 w 2812888"/>
                <a:gd name="connsiteY146" fmla="*/ 260598 h 1221771"/>
                <a:gd name="connsiteX147" fmla="*/ 2179739 w 2812888"/>
                <a:gd name="connsiteY147" fmla="*/ 101684 h 1221771"/>
                <a:gd name="connsiteX148" fmla="*/ 2215765 w 2812888"/>
                <a:gd name="connsiteY148" fmla="*/ 99523 h 1221771"/>
                <a:gd name="connsiteX149" fmla="*/ 4091 w 2812888"/>
                <a:gd name="connsiteY149" fmla="*/ 1 h 1221771"/>
                <a:gd name="connsiteX150" fmla="*/ 13109 w 2812888"/>
                <a:gd name="connsiteY150" fmla="*/ 1 h 1221771"/>
                <a:gd name="connsiteX151" fmla="*/ 6612 w 2812888"/>
                <a:gd name="connsiteY151" fmla="*/ 26919 h 1221771"/>
                <a:gd name="connsiteX152" fmla="*/ 169 w 2812888"/>
                <a:gd name="connsiteY152" fmla="*/ 24990 h 1221771"/>
                <a:gd name="connsiteX153" fmla="*/ 32625 w 2812888"/>
                <a:gd name="connsiteY153" fmla="*/ 1 h 1221771"/>
                <a:gd name="connsiteX154" fmla="*/ 77315 w 2812888"/>
                <a:gd name="connsiteY154" fmla="*/ 1 h 1221771"/>
                <a:gd name="connsiteX155" fmla="*/ 56239 w 2812888"/>
                <a:gd name="connsiteY155" fmla="*/ 153304 h 1221771"/>
                <a:gd name="connsiteX156" fmla="*/ 51096 w 2812888"/>
                <a:gd name="connsiteY156" fmla="*/ 449784 h 1221771"/>
                <a:gd name="connsiteX157" fmla="*/ 174512 w 2812888"/>
                <a:gd name="connsiteY157" fmla="*/ 788065 h 1221771"/>
                <a:gd name="connsiteX158" fmla="*/ 409776 w 2812888"/>
                <a:gd name="connsiteY158" fmla="*/ 854950 h 1221771"/>
                <a:gd name="connsiteX159" fmla="*/ 646968 w 2812888"/>
                <a:gd name="connsiteY159" fmla="*/ 876173 h 1221771"/>
                <a:gd name="connsiteX160" fmla="*/ 1189490 w 2812888"/>
                <a:gd name="connsiteY160" fmla="*/ 868456 h 1221771"/>
                <a:gd name="connsiteX161" fmla="*/ 1739725 w 2812888"/>
                <a:gd name="connsiteY161" fmla="*/ 844659 h 1221771"/>
                <a:gd name="connsiteX162" fmla="*/ 2028983 w 2812888"/>
                <a:gd name="connsiteY162" fmla="*/ 833726 h 1221771"/>
                <a:gd name="connsiteX163" fmla="*/ 2325314 w 2812888"/>
                <a:gd name="connsiteY163" fmla="*/ 839515 h 1221771"/>
                <a:gd name="connsiteX164" fmla="*/ 2326598 w 2812888"/>
                <a:gd name="connsiteY164" fmla="*/ 839515 h 1221771"/>
                <a:gd name="connsiteX165" fmla="*/ 2336240 w 2812888"/>
                <a:gd name="connsiteY165" fmla="*/ 844016 h 1221771"/>
                <a:gd name="connsiteX166" fmla="*/ 2359381 w 2812888"/>
                <a:gd name="connsiteY166" fmla="*/ 1164290 h 1221771"/>
                <a:gd name="connsiteX167" fmla="*/ 2542578 w 2812888"/>
                <a:gd name="connsiteY167" fmla="*/ 842731 h 1221771"/>
                <a:gd name="connsiteX168" fmla="*/ 2545792 w 2812888"/>
                <a:gd name="connsiteY168" fmla="*/ 833726 h 1221771"/>
                <a:gd name="connsiteX169" fmla="*/ 2567006 w 2812888"/>
                <a:gd name="connsiteY169" fmla="*/ 802857 h 1221771"/>
                <a:gd name="connsiteX170" fmla="*/ 2751487 w 2812888"/>
                <a:gd name="connsiteY170" fmla="*/ 586126 h 1221771"/>
                <a:gd name="connsiteX171" fmla="*/ 2764986 w 2812888"/>
                <a:gd name="connsiteY171" fmla="*/ 265852 h 1221771"/>
                <a:gd name="connsiteX172" fmla="*/ 2763540 w 2812888"/>
                <a:gd name="connsiteY172" fmla="*/ 123642 h 1221771"/>
                <a:gd name="connsiteX173" fmla="*/ 2748290 w 2812888"/>
                <a:gd name="connsiteY173" fmla="*/ 1 h 1221771"/>
                <a:gd name="connsiteX174" fmla="*/ 2796836 w 2812888"/>
                <a:gd name="connsiteY174" fmla="*/ 1 h 1221771"/>
                <a:gd name="connsiteX175" fmla="*/ 2808255 w 2812888"/>
                <a:gd name="connsiteY175" fmla="*/ 70865 h 1221771"/>
                <a:gd name="connsiteX176" fmla="*/ 2803555 w 2812888"/>
                <a:gd name="connsiteY176" fmla="*/ 427917 h 1221771"/>
                <a:gd name="connsiteX177" fmla="*/ 2571503 w 2812888"/>
                <a:gd name="connsiteY177" fmla="*/ 846589 h 1221771"/>
                <a:gd name="connsiteX178" fmla="*/ 2346524 w 2812888"/>
                <a:gd name="connsiteY178" fmla="*/ 1193874 h 1221771"/>
                <a:gd name="connsiteX179" fmla="*/ 2336240 w 2812888"/>
                <a:gd name="connsiteY179" fmla="*/ 1188087 h 1221771"/>
                <a:gd name="connsiteX180" fmla="*/ 2327240 w 2812888"/>
                <a:gd name="connsiteY180" fmla="*/ 1177796 h 1221771"/>
                <a:gd name="connsiteX181" fmla="*/ 2314386 w 2812888"/>
                <a:gd name="connsiteY181" fmla="*/ 859451 h 1221771"/>
                <a:gd name="connsiteX182" fmla="*/ 2048910 w 2812888"/>
                <a:gd name="connsiteY182" fmla="*/ 865240 h 1221771"/>
                <a:gd name="connsiteX183" fmla="*/ 1782148 w 2812888"/>
                <a:gd name="connsiteY183" fmla="*/ 876816 h 1221771"/>
                <a:gd name="connsiteX184" fmla="*/ 1251198 w 2812888"/>
                <a:gd name="connsiteY184" fmla="*/ 905757 h 1221771"/>
                <a:gd name="connsiteX185" fmla="*/ 241363 w 2812888"/>
                <a:gd name="connsiteY185" fmla="*/ 858808 h 1221771"/>
                <a:gd name="connsiteX186" fmla="*/ 31812 w 2812888"/>
                <a:gd name="connsiteY186" fmla="*/ 640791 h 1221771"/>
                <a:gd name="connsiteX187" fmla="*/ 9313 w 2812888"/>
                <a:gd name="connsiteY187" fmla="*/ 339166 h 1221771"/>
                <a:gd name="connsiteX188" fmla="*/ 25705 w 2812888"/>
                <a:gd name="connsiteY188" fmla="*/ 35372 h 1221771"/>
                <a:gd name="connsiteX189" fmla="*/ 772178 w 2812888"/>
                <a:gd name="connsiteY189" fmla="*/ 0 h 1221771"/>
                <a:gd name="connsiteX190" fmla="*/ 832032 w 2812888"/>
                <a:gd name="connsiteY190" fmla="*/ 0 h 1221771"/>
                <a:gd name="connsiteX191" fmla="*/ 833507 w 2812888"/>
                <a:gd name="connsiteY191" fmla="*/ 12015 h 1221771"/>
                <a:gd name="connsiteX192" fmla="*/ 828180 w 2812888"/>
                <a:gd name="connsiteY192" fmla="*/ 158228 h 1221771"/>
                <a:gd name="connsiteX193" fmla="*/ 830107 w 2812888"/>
                <a:gd name="connsiteY193" fmla="*/ 288758 h 1221771"/>
                <a:gd name="connsiteX194" fmla="*/ 900082 w 2812888"/>
                <a:gd name="connsiteY194" fmla="*/ 129935 h 1221771"/>
                <a:gd name="connsiteX195" fmla="*/ 956899 w 2812888"/>
                <a:gd name="connsiteY195" fmla="*/ 27215 h 1221771"/>
                <a:gd name="connsiteX196" fmla="*/ 971306 w 2812888"/>
                <a:gd name="connsiteY196" fmla="*/ 0 h 1221771"/>
                <a:gd name="connsiteX197" fmla="*/ 1048559 w 2812888"/>
                <a:gd name="connsiteY197" fmla="*/ 0 h 1221771"/>
                <a:gd name="connsiteX198" fmla="*/ 1040759 w 2812888"/>
                <a:gd name="connsiteY198" fmla="*/ 49640 h 1221771"/>
                <a:gd name="connsiteX199" fmla="*/ 1017567 w 2812888"/>
                <a:gd name="connsiteY199" fmla="*/ 162085 h 1221771"/>
                <a:gd name="connsiteX200" fmla="*/ 1021418 w 2812888"/>
                <a:gd name="connsiteY200" fmla="*/ 353702 h 1221771"/>
                <a:gd name="connsiteX201" fmla="*/ 1022061 w 2812888"/>
                <a:gd name="connsiteY201" fmla="*/ 410930 h 1221771"/>
                <a:gd name="connsiteX202" fmla="*/ 946949 w 2812888"/>
                <a:gd name="connsiteY202" fmla="*/ 267538 h 1221771"/>
                <a:gd name="connsiteX203" fmla="*/ 982257 w 2812888"/>
                <a:gd name="connsiteY203" fmla="*/ 80425 h 1221771"/>
                <a:gd name="connsiteX204" fmla="*/ 951443 w 2812888"/>
                <a:gd name="connsiteY204" fmla="*/ 138294 h 1221771"/>
                <a:gd name="connsiteX205" fmla="*/ 858353 w 2812888"/>
                <a:gd name="connsiteY205" fmla="*/ 354345 h 1221771"/>
                <a:gd name="connsiteX206" fmla="*/ 817267 w 2812888"/>
                <a:gd name="connsiteY206" fmla="*/ 365276 h 1221771"/>
                <a:gd name="connsiteX207" fmla="*/ 779389 w 2812888"/>
                <a:gd name="connsiteY207" fmla="*/ 214169 h 1221771"/>
                <a:gd name="connsiteX208" fmla="*/ 789662 w 2812888"/>
                <a:gd name="connsiteY208" fmla="*/ 82996 h 1221771"/>
                <a:gd name="connsiteX209" fmla="*/ 663190 w 2812888"/>
                <a:gd name="connsiteY209" fmla="*/ 369135 h 1221771"/>
                <a:gd name="connsiteX210" fmla="*/ 555978 w 2812888"/>
                <a:gd name="connsiteY210" fmla="*/ 424433 h 1221771"/>
                <a:gd name="connsiteX211" fmla="*/ 514890 w 2812888"/>
                <a:gd name="connsiteY211" fmla="*/ 337626 h 1221771"/>
                <a:gd name="connsiteX212" fmla="*/ 539928 w 2812888"/>
                <a:gd name="connsiteY212" fmla="*/ 341485 h 1221771"/>
                <a:gd name="connsiteX213" fmla="*/ 612472 w 2812888"/>
                <a:gd name="connsiteY213" fmla="*/ 363348 h 1221771"/>
                <a:gd name="connsiteX214" fmla="*/ 648423 w 2812888"/>
                <a:gd name="connsiteY214" fmla="*/ 313835 h 1221771"/>
                <a:gd name="connsiteX215" fmla="*/ 702350 w 2812888"/>
                <a:gd name="connsiteY215" fmla="*/ 204525 h 1221771"/>
                <a:gd name="connsiteX216" fmla="*/ 742555 w 2812888"/>
                <a:gd name="connsiteY216" fmla="*/ 83478 h 122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812888" h="1221771">
                  <a:moveTo>
                    <a:pt x="2343078" y="1009517"/>
                  </a:moveTo>
                  <a:cubicBezTo>
                    <a:pt x="2346714" y="1009760"/>
                    <a:pt x="2350351" y="1012344"/>
                    <a:pt x="2350351" y="1016867"/>
                  </a:cubicBezTo>
                  <a:cubicBezTo>
                    <a:pt x="2350351" y="1059515"/>
                    <a:pt x="2350983" y="1098932"/>
                    <a:pt x="2333911" y="1138351"/>
                  </a:cubicBezTo>
                  <a:lnTo>
                    <a:pt x="2274512" y="1215840"/>
                  </a:lnTo>
                  <a:lnTo>
                    <a:pt x="2322642" y="1206884"/>
                  </a:lnTo>
                  <a:cubicBezTo>
                    <a:pt x="2338532" y="1203180"/>
                    <a:pt x="2354099" y="1198188"/>
                    <a:pt x="2369187" y="1190135"/>
                  </a:cubicBezTo>
                  <a:cubicBezTo>
                    <a:pt x="2395508" y="1175961"/>
                    <a:pt x="2417336" y="1157278"/>
                    <a:pt x="2441089" y="1138596"/>
                  </a:cubicBezTo>
                  <a:cubicBezTo>
                    <a:pt x="2447510" y="1134085"/>
                    <a:pt x="2455856" y="1142461"/>
                    <a:pt x="2450078" y="1148259"/>
                  </a:cubicBezTo>
                  <a:cubicBezTo>
                    <a:pt x="2406422" y="1192067"/>
                    <a:pt x="2337088" y="1232653"/>
                    <a:pt x="2274172" y="1219126"/>
                  </a:cubicBezTo>
                  <a:cubicBezTo>
                    <a:pt x="2272246" y="1218481"/>
                    <a:pt x="2272246" y="1216547"/>
                    <a:pt x="2274172" y="1215904"/>
                  </a:cubicBezTo>
                  <a:lnTo>
                    <a:pt x="2274419" y="1215858"/>
                  </a:lnTo>
                  <a:lnTo>
                    <a:pt x="2270678" y="1213308"/>
                  </a:lnTo>
                  <a:cubicBezTo>
                    <a:pt x="2289646" y="1184876"/>
                    <a:pt x="2315573" y="1155798"/>
                    <a:pt x="2325690" y="1122841"/>
                  </a:cubicBezTo>
                  <a:cubicBezTo>
                    <a:pt x="2337072" y="1087301"/>
                    <a:pt x="2336440" y="1052407"/>
                    <a:pt x="2335808" y="1016220"/>
                  </a:cubicBezTo>
                  <a:cubicBezTo>
                    <a:pt x="2335808" y="1011374"/>
                    <a:pt x="2339443" y="1009274"/>
                    <a:pt x="2343078" y="1009517"/>
                  </a:cubicBezTo>
                  <a:close/>
                  <a:moveTo>
                    <a:pt x="2754015" y="824202"/>
                  </a:moveTo>
                  <a:cubicBezTo>
                    <a:pt x="2757230" y="822277"/>
                    <a:pt x="2759158" y="826768"/>
                    <a:pt x="2757230" y="828691"/>
                  </a:cubicBezTo>
                  <a:cubicBezTo>
                    <a:pt x="2732156" y="850500"/>
                    <a:pt x="2705797" y="876798"/>
                    <a:pt x="2674294" y="889626"/>
                  </a:cubicBezTo>
                  <a:cubicBezTo>
                    <a:pt x="2645364" y="901171"/>
                    <a:pt x="2614506" y="903096"/>
                    <a:pt x="2583645" y="907585"/>
                  </a:cubicBezTo>
                  <a:cubicBezTo>
                    <a:pt x="2575287" y="909510"/>
                    <a:pt x="2572716" y="896040"/>
                    <a:pt x="2581074" y="894757"/>
                  </a:cubicBezTo>
                  <a:cubicBezTo>
                    <a:pt x="2614506" y="889626"/>
                    <a:pt x="2648578" y="891551"/>
                    <a:pt x="2679438" y="874232"/>
                  </a:cubicBezTo>
                  <a:cubicBezTo>
                    <a:pt x="2705797" y="859480"/>
                    <a:pt x="2728942" y="840236"/>
                    <a:pt x="2754015" y="824202"/>
                  </a:cubicBezTo>
                  <a:close/>
                  <a:moveTo>
                    <a:pt x="1937354" y="795900"/>
                  </a:moveTo>
                  <a:cubicBezTo>
                    <a:pt x="2058677" y="795818"/>
                    <a:pt x="2180483" y="802794"/>
                    <a:pt x="2301004" y="807660"/>
                  </a:cubicBezTo>
                  <a:cubicBezTo>
                    <a:pt x="2311288" y="807660"/>
                    <a:pt x="2310002" y="824532"/>
                    <a:pt x="2299719" y="823882"/>
                  </a:cubicBezTo>
                  <a:cubicBezTo>
                    <a:pt x="2058677" y="812851"/>
                    <a:pt x="1817637" y="800523"/>
                    <a:pt x="1577881" y="832317"/>
                  </a:cubicBezTo>
                  <a:cubicBezTo>
                    <a:pt x="1573381" y="832967"/>
                    <a:pt x="1572095" y="827127"/>
                    <a:pt x="1576595" y="826478"/>
                  </a:cubicBezTo>
                  <a:cubicBezTo>
                    <a:pt x="1695188" y="803119"/>
                    <a:pt x="1816030" y="795981"/>
                    <a:pt x="1937354" y="795900"/>
                  </a:cubicBezTo>
                  <a:close/>
                  <a:moveTo>
                    <a:pt x="2778356" y="730354"/>
                  </a:moveTo>
                  <a:cubicBezTo>
                    <a:pt x="2780053" y="730678"/>
                    <a:pt x="2781508" y="731973"/>
                    <a:pt x="2781185" y="733915"/>
                  </a:cubicBezTo>
                  <a:cubicBezTo>
                    <a:pt x="2765664" y="825869"/>
                    <a:pt x="2673842" y="878321"/>
                    <a:pt x="2585899" y="877675"/>
                  </a:cubicBezTo>
                  <a:cubicBezTo>
                    <a:pt x="2575551" y="877675"/>
                    <a:pt x="2576846" y="861485"/>
                    <a:pt x="2587192" y="862133"/>
                  </a:cubicBezTo>
                  <a:cubicBezTo>
                    <a:pt x="2670609" y="866018"/>
                    <a:pt x="2750146" y="813567"/>
                    <a:pt x="2774071" y="732621"/>
                  </a:cubicBezTo>
                  <a:cubicBezTo>
                    <a:pt x="2774718" y="730678"/>
                    <a:pt x="2776658" y="730030"/>
                    <a:pt x="2778356" y="730354"/>
                  </a:cubicBezTo>
                  <a:close/>
                  <a:moveTo>
                    <a:pt x="146833" y="671837"/>
                  </a:moveTo>
                  <a:cubicBezTo>
                    <a:pt x="148284" y="670960"/>
                    <a:pt x="150219" y="671120"/>
                    <a:pt x="151186" y="673032"/>
                  </a:cubicBezTo>
                  <a:cubicBezTo>
                    <a:pt x="196972" y="755264"/>
                    <a:pt x="309180" y="765463"/>
                    <a:pt x="390435" y="783949"/>
                  </a:cubicBezTo>
                  <a:cubicBezTo>
                    <a:pt x="400752" y="785862"/>
                    <a:pt x="395593" y="801798"/>
                    <a:pt x="385274" y="799886"/>
                  </a:cubicBezTo>
                  <a:cubicBezTo>
                    <a:pt x="302086" y="780762"/>
                    <a:pt x="182785" y="768013"/>
                    <a:pt x="145382" y="676857"/>
                  </a:cubicBezTo>
                  <a:cubicBezTo>
                    <a:pt x="144415" y="674626"/>
                    <a:pt x="145382" y="672714"/>
                    <a:pt x="146833" y="671837"/>
                  </a:cubicBezTo>
                  <a:close/>
                  <a:moveTo>
                    <a:pt x="90152" y="612892"/>
                  </a:moveTo>
                  <a:cubicBezTo>
                    <a:pt x="90793" y="610324"/>
                    <a:pt x="94638" y="609681"/>
                    <a:pt x="95279" y="612892"/>
                  </a:cubicBezTo>
                  <a:cubicBezTo>
                    <a:pt x="136924" y="783080"/>
                    <a:pt x="300304" y="787576"/>
                    <a:pt x="439335" y="836383"/>
                  </a:cubicBezTo>
                  <a:cubicBezTo>
                    <a:pt x="448945" y="840236"/>
                    <a:pt x="443820" y="855650"/>
                    <a:pt x="433569" y="852439"/>
                  </a:cubicBezTo>
                  <a:cubicBezTo>
                    <a:pt x="322086" y="813906"/>
                    <a:pt x="75416" y="785649"/>
                    <a:pt x="90152" y="612892"/>
                  </a:cubicBezTo>
                  <a:close/>
                  <a:moveTo>
                    <a:pt x="1921409" y="382194"/>
                  </a:moveTo>
                  <a:cubicBezTo>
                    <a:pt x="1920123" y="382837"/>
                    <a:pt x="1918839" y="384125"/>
                    <a:pt x="1918197" y="386055"/>
                  </a:cubicBezTo>
                  <a:cubicBezTo>
                    <a:pt x="1911770" y="393131"/>
                    <a:pt x="1892491" y="441385"/>
                    <a:pt x="1905344" y="415649"/>
                  </a:cubicBezTo>
                  <a:cubicBezTo>
                    <a:pt x="1910485" y="404712"/>
                    <a:pt x="1916268" y="393131"/>
                    <a:pt x="1921409" y="382194"/>
                  </a:cubicBezTo>
                  <a:close/>
                  <a:moveTo>
                    <a:pt x="1324954" y="242404"/>
                  </a:moveTo>
                  <a:cubicBezTo>
                    <a:pt x="1319176" y="254575"/>
                    <a:pt x="1312757" y="264826"/>
                    <a:pt x="1306338" y="273154"/>
                  </a:cubicBezTo>
                  <a:cubicBezTo>
                    <a:pt x="1296067" y="288528"/>
                    <a:pt x="1281944" y="306466"/>
                    <a:pt x="1266538" y="323122"/>
                  </a:cubicBezTo>
                  <a:cubicBezTo>
                    <a:pt x="1277450" y="319918"/>
                    <a:pt x="1290931" y="322481"/>
                    <a:pt x="1299276" y="334012"/>
                  </a:cubicBezTo>
                  <a:cubicBezTo>
                    <a:pt x="1317892" y="358998"/>
                    <a:pt x="1325595" y="289169"/>
                    <a:pt x="1325595" y="285326"/>
                  </a:cubicBezTo>
                  <a:cubicBezTo>
                    <a:pt x="1326238" y="274434"/>
                    <a:pt x="1328806" y="255857"/>
                    <a:pt x="1324954" y="242404"/>
                  </a:cubicBezTo>
                  <a:close/>
                  <a:moveTo>
                    <a:pt x="1171774" y="186108"/>
                  </a:moveTo>
                  <a:cubicBezTo>
                    <a:pt x="1162706" y="185067"/>
                    <a:pt x="1148745" y="189553"/>
                    <a:pt x="1140721" y="197561"/>
                  </a:cubicBezTo>
                  <a:cubicBezTo>
                    <a:pt x="1124672" y="213576"/>
                    <a:pt x="1111190" y="231514"/>
                    <a:pt x="1102204" y="252013"/>
                  </a:cubicBezTo>
                  <a:cubicBezTo>
                    <a:pt x="1100920" y="254575"/>
                    <a:pt x="1100279" y="255857"/>
                    <a:pt x="1099636" y="258419"/>
                  </a:cubicBezTo>
                  <a:cubicBezTo>
                    <a:pt x="1128523" y="247529"/>
                    <a:pt x="1157410" y="227670"/>
                    <a:pt x="1173458" y="207810"/>
                  </a:cubicBezTo>
                  <a:cubicBezTo>
                    <a:pt x="1185014" y="193717"/>
                    <a:pt x="1180841" y="187149"/>
                    <a:pt x="1171774" y="186108"/>
                  </a:cubicBezTo>
                  <a:close/>
                  <a:moveTo>
                    <a:pt x="1953841" y="177380"/>
                  </a:moveTo>
                  <a:cubicBezTo>
                    <a:pt x="1926791" y="181784"/>
                    <a:pt x="1887993" y="221834"/>
                    <a:pt x="1880281" y="232932"/>
                  </a:cubicBezTo>
                  <a:cubicBezTo>
                    <a:pt x="1877069" y="237435"/>
                    <a:pt x="1873857" y="242583"/>
                    <a:pt x="1871286" y="247729"/>
                  </a:cubicBezTo>
                  <a:cubicBezTo>
                    <a:pt x="1866788" y="270247"/>
                    <a:pt x="1871929" y="294695"/>
                    <a:pt x="1905987" y="282471"/>
                  </a:cubicBezTo>
                  <a:cubicBezTo>
                    <a:pt x="1942615" y="269604"/>
                    <a:pt x="1955467" y="237435"/>
                    <a:pt x="1965106" y="202695"/>
                  </a:cubicBezTo>
                  <a:cubicBezTo>
                    <a:pt x="1967034" y="195617"/>
                    <a:pt x="1970889" y="191113"/>
                    <a:pt x="1975389" y="187253"/>
                  </a:cubicBezTo>
                  <a:cubicBezTo>
                    <a:pt x="1970570" y="178407"/>
                    <a:pt x="1962858" y="175913"/>
                    <a:pt x="1953841" y="177380"/>
                  </a:cubicBezTo>
                  <a:close/>
                  <a:moveTo>
                    <a:pt x="2210342" y="156291"/>
                  </a:moveTo>
                  <a:cubicBezTo>
                    <a:pt x="2203353" y="154119"/>
                    <a:pt x="2190983" y="157659"/>
                    <a:pt x="2177811" y="162805"/>
                  </a:cubicBezTo>
                  <a:cubicBezTo>
                    <a:pt x="2158531" y="169883"/>
                    <a:pt x="2140538" y="180177"/>
                    <a:pt x="2129614" y="198834"/>
                  </a:cubicBezTo>
                  <a:cubicBezTo>
                    <a:pt x="2124473" y="207198"/>
                    <a:pt x="2114835" y="228429"/>
                    <a:pt x="2109051" y="250304"/>
                  </a:cubicBezTo>
                  <a:cubicBezTo>
                    <a:pt x="2152105" y="241295"/>
                    <a:pt x="2191306" y="224568"/>
                    <a:pt x="2210583" y="184035"/>
                  </a:cubicBezTo>
                  <a:cubicBezTo>
                    <a:pt x="2218938" y="166344"/>
                    <a:pt x="2217331" y="158462"/>
                    <a:pt x="2210342" y="156291"/>
                  </a:cubicBezTo>
                  <a:close/>
                  <a:moveTo>
                    <a:pt x="1303127" y="101466"/>
                  </a:moveTo>
                  <a:cubicBezTo>
                    <a:pt x="1321744" y="94420"/>
                    <a:pt x="1341644" y="106592"/>
                    <a:pt x="1348704" y="123889"/>
                  </a:cubicBezTo>
                  <a:cubicBezTo>
                    <a:pt x="1355766" y="141185"/>
                    <a:pt x="1354482" y="162326"/>
                    <a:pt x="1348704" y="184107"/>
                  </a:cubicBezTo>
                  <a:cubicBezTo>
                    <a:pt x="1351272" y="185389"/>
                    <a:pt x="1353840" y="187310"/>
                    <a:pt x="1356407" y="189872"/>
                  </a:cubicBezTo>
                  <a:cubicBezTo>
                    <a:pt x="1380802" y="213576"/>
                    <a:pt x="1382727" y="254575"/>
                    <a:pt x="1380159" y="289169"/>
                  </a:cubicBezTo>
                  <a:cubicBezTo>
                    <a:pt x="1405195" y="264185"/>
                    <a:pt x="1424452" y="231514"/>
                    <a:pt x="1450129" y="208451"/>
                  </a:cubicBezTo>
                  <a:cubicBezTo>
                    <a:pt x="1453340" y="205889"/>
                    <a:pt x="1455907" y="203325"/>
                    <a:pt x="1459759" y="200763"/>
                  </a:cubicBezTo>
                  <a:cubicBezTo>
                    <a:pt x="1439858" y="166810"/>
                    <a:pt x="1434723" y="112997"/>
                    <a:pt x="1484152" y="102748"/>
                  </a:cubicBezTo>
                  <a:cubicBezTo>
                    <a:pt x="1528445" y="93779"/>
                    <a:pt x="1565676" y="136060"/>
                    <a:pt x="1543208" y="178982"/>
                  </a:cubicBezTo>
                  <a:cubicBezTo>
                    <a:pt x="1538716" y="188592"/>
                    <a:pt x="1532938" y="196279"/>
                    <a:pt x="1525877" y="202686"/>
                  </a:cubicBezTo>
                  <a:cubicBezTo>
                    <a:pt x="1531654" y="208451"/>
                    <a:pt x="1536148" y="214856"/>
                    <a:pt x="1539357" y="222545"/>
                  </a:cubicBezTo>
                  <a:cubicBezTo>
                    <a:pt x="1547702" y="239842"/>
                    <a:pt x="1556048" y="258419"/>
                    <a:pt x="1559900" y="278279"/>
                  </a:cubicBezTo>
                  <a:cubicBezTo>
                    <a:pt x="1567603" y="315435"/>
                    <a:pt x="1571454" y="360278"/>
                    <a:pt x="1538073" y="386544"/>
                  </a:cubicBezTo>
                  <a:cubicBezTo>
                    <a:pt x="1502768" y="413449"/>
                    <a:pt x="1460400" y="403841"/>
                    <a:pt x="1436007" y="369247"/>
                  </a:cubicBezTo>
                  <a:cubicBezTo>
                    <a:pt x="1416106" y="341701"/>
                    <a:pt x="1461043" y="317356"/>
                    <a:pt x="1480300" y="343622"/>
                  </a:cubicBezTo>
                  <a:cubicBezTo>
                    <a:pt x="1495065" y="361560"/>
                    <a:pt x="1511755" y="335294"/>
                    <a:pt x="1511755" y="323122"/>
                  </a:cubicBezTo>
                  <a:cubicBezTo>
                    <a:pt x="1511755" y="309669"/>
                    <a:pt x="1510471" y="296217"/>
                    <a:pt x="1506620" y="282762"/>
                  </a:cubicBezTo>
                  <a:cubicBezTo>
                    <a:pt x="1501484" y="264185"/>
                    <a:pt x="1495065" y="250091"/>
                    <a:pt x="1485436" y="235998"/>
                  </a:cubicBezTo>
                  <a:cubicBezTo>
                    <a:pt x="1455264" y="259060"/>
                    <a:pt x="1431514" y="289169"/>
                    <a:pt x="1401984" y="312873"/>
                  </a:cubicBezTo>
                  <a:cubicBezTo>
                    <a:pt x="1393640" y="319918"/>
                    <a:pt x="1383370" y="316715"/>
                    <a:pt x="1377591" y="310310"/>
                  </a:cubicBezTo>
                  <a:cubicBezTo>
                    <a:pt x="1373740" y="344904"/>
                    <a:pt x="1362185" y="382700"/>
                    <a:pt x="1327522" y="396793"/>
                  </a:cubicBezTo>
                  <a:cubicBezTo>
                    <a:pt x="1291572" y="412169"/>
                    <a:pt x="1260119" y="389747"/>
                    <a:pt x="1251132" y="354512"/>
                  </a:cubicBezTo>
                  <a:cubicBezTo>
                    <a:pt x="1249206" y="348747"/>
                    <a:pt x="1249206" y="343622"/>
                    <a:pt x="1251132" y="339139"/>
                  </a:cubicBezTo>
                  <a:cubicBezTo>
                    <a:pt x="1212616" y="374372"/>
                    <a:pt x="1163830" y="401279"/>
                    <a:pt x="1115042" y="382700"/>
                  </a:cubicBezTo>
                  <a:cubicBezTo>
                    <a:pt x="1077811" y="367965"/>
                    <a:pt x="1054059" y="339778"/>
                    <a:pt x="1046999" y="306466"/>
                  </a:cubicBezTo>
                  <a:cubicBezTo>
                    <a:pt x="1034160" y="298138"/>
                    <a:pt x="1033518" y="277638"/>
                    <a:pt x="1045715" y="269310"/>
                  </a:cubicBezTo>
                  <a:cubicBezTo>
                    <a:pt x="1046999" y="258419"/>
                    <a:pt x="1050207" y="247529"/>
                    <a:pt x="1055343" y="236639"/>
                  </a:cubicBezTo>
                  <a:cubicBezTo>
                    <a:pt x="1075243" y="191154"/>
                    <a:pt x="1118894" y="126452"/>
                    <a:pt x="1176668" y="134139"/>
                  </a:cubicBezTo>
                  <a:cubicBezTo>
                    <a:pt x="1233157" y="141185"/>
                    <a:pt x="1245354" y="205248"/>
                    <a:pt x="1207480" y="241122"/>
                  </a:cubicBezTo>
                  <a:cubicBezTo>
                    <a:pt x="1179236" y="267388"/>
                    <a:pt x="1137510" y="293654"/>
                    <a:pt x="1095784" y="304545"/>
                  </a:cubicBezTo>
                  <a:cubicBezTo>
                    <a:pt x="1098995" y="313514"/>
                    <a:pt x="1104771" y="321842"/>
                    <a:pt x="1115042" y="326966"/>
                  </a:cubicBezTo>
                  <a:cubicBezTo>
                    <a:pt x="1149065" y="345543"/>
                    <a:pt x="1186298" y="328246"/>
                    <a:pt x="1211974" y="303263"/>
                  </a:cubicBezTo>
                  <a:cubicBezTo>
                    <a:pt x="1241503" y="274434"/>
                    <a:pt x="1267822" y="241763"/>
                    <a:pt x="1283228" y="205248"/>
                  </a:cubicBezTo>
                  <a:cubicBezTo>
                    <a:pt x="1273599" y="194358"/>
                    <a:pt x="1267822" y="180264"/>
                    <a:pt x="1267180" y="162967"/>
                  </a:cubicBezTo>
                  <a:cubicBezTo>
                    <a:pt x="1265896" y="132857"/>
                    <a:pt x="1274242" y="112997"/>
                    <a:pt x="1303127" y="101466"/>
                  </a:cubicBezTo>
                  <a:close/>
                  <a:moveTo>
                    <a:pt x="2215765" y="99523"/>
                  </a:moveTo>
                  <a:cubicBezTo>
                    <a:pt x="2249983" y="102690"/>
                    <a:pt x="2276611" y="122593"/>
                    <a:pt x="2276130" y="166022"/>
                  </a:cubicBezTo>
                  <a:cubicBezTo>
                    <a:pt x="2274845" y="226498"/>
                    <a:pt x="2207371" y="284401"/>
                    <a:pt x="2152105" y="299200"/>
                  </a:cubicBezTo>
                  <a:cubicBezTo>
                    <a:pt x="2139897" y="302416"/>
                    <a:pt x="2127687" y="305634"/>
                    <a:pt x="2115477" y="307564"/>
                  </a:cubicBezTo>
                  <a:cubicBezTo>
                    <a:pt x="2119333" y="310137"/>
                    <a:pt x="2124473" y="311424"/>
                    <a:pt x="2132185" y="311424"/>
                  </a:cubicBezTo>
                  <a:cubicBezTo>
                    <a:pt x="2176525" y="308850"/>
                    <a:pt x="2256209" y="286976"/>
                    <a:pt x="2267775" y="237435"/>
                  </a:cubicBezTo>
                  <a:cubicBezTo>
                    <a:pt x="2276771" y="198190"/>
                    <a:pt x="2333964" y="214917"/>
                    <a:pt x="2326897" y="252877"/>
                  </a:cubicBezTo>
                  <a:cubicBezTo>
                    <a:pt x="2310830" y="336516"/>
                    <a:pt x="2103267" y="433664"/>
                    <a:pt x="2058285" y="329437"/>
                  </a:cubicBezTo>
                  <a:cubicBezTo>
                    <a:pt x="2056999" y="326222"/>
                    <a:pt x="2055714" y="321718"/>
                    <a:pt x="2054430" y="317858"/>
                  </a:cubicBezTo>
                  <a:cubicBezTo>
                    <a:pt x="2036437" y="321718"/>
                    <a:pt x="2019086" y="325577"/>
                    <a:pt x="2002378" y="331368"/>
                  </a:cubicBezTo>
                  <a:cubicBezTo>
                    <a:pt x="1992097" y="366754"/>
                    <a:pt x="1978601" y="401495"/>
                    <a:pt x="1962537" y="435594"/>
                  </a:cubicBezTo>
                  <a:cubicBezTo>
                    <a:pt x="1947755" y="465833"/>
                    <a:pt x="1902132" y="521163"/>
                    <a:pt x="1865502" y="478057"/>
                  </a:cubicBezTo>
                  <a:cubicBezTo>
                    <a:pt x="1825660" y="430448"/>
                    <a:pt x="1844297" y="380264"/>
                    <a:pt x="1881567" y="341019"/>
                  </a:cubicBezTo>
                  <a:cubicBezTo>
                    <a:pt x="1881567" y="340376"/>
                    <a:pt x="1880924" y="340376"/>
                    <a:pt x="1880924" y="340376"/>
                  </a:cubicBezTo>
                  <a:cubicBezTo>
                    <a:pt x="1860361" y="336516"/>
                    <a:pt x="1843654" y="326864"/>
                    <a:pt x="1832087" y="313353"/>
                  </a:cubicBezTo>
                  <a:cubicBezTo>
                    <a:pt x="1816665" y="338446"/>
                    <a:pt x="1790959" y="377691"/>
                    <a:pt x="1758187" y="375118"/>
                  </a:cubicBezTo>
                  <a:cubicBezTo>
                    <a:pt x="1739551" y="373188"/>
                    <a:pt x="1725414" y="366110"/>
                    <a:pt x="1715773" y="356459"/>
                  </a:cubicBezTo>
                  <a:cubicBezTo>
                    <a:pt x="1708706" y="360964"/>
                    <a:pt x="1700994" y="365467"/>
                    <a:pt x="1693282" y="369327"/>
                  </a:cubicBezTo>
                  <a:cubicBezTo>
                    <a:pt x="1648300" y="389915"/>
                    <a:pt x="1592393" y="375118"/>
                    <a:pt x="1581469" y="321718"/>
                  </a:cubicBezTo>
                  <a:cubicBezTo>
                    <a:pt x="1569259" y="267031"/>
                    <a:pt x="1599462" y="178889"/>
                    <a:pt x="1654726" y="155084"/>
                  </a:cubicBezTo>
                  <a:cubicBezTo>
                    <a:pt x="1689427" y="140287"/>
                    <a:pt x="1765899" y="139644"/>
                    <a:pt x="1759472" y="194974"/>
                  </a:cubicBezTo>
                  <a:cubicBezTo>
                    <a:pt x="1756901" y="219422"/>
                    <a:pt x="1722200" y="220708"/>
                    <a:pt x="1720914" y="194974"/>
                  </a:cubicBezTo>
                  <a:cubicBezTo>
                    <a:pt x="1720273" y="184680"/>
                    <a:pt x="1681715" y="191756"/>
                    <a:pt x="1678503" y="194329"/>
                  </a:cubicBezTo>
                  <a:cubicBezTo>
                    <a:pt x="1664365" y="204623"/>
                    <a:pt x="1654083" y="218135"/>
                    <a:pt x="1647016" y="232932"/>
                  </a:cubicBezTo>
                  <a:cubicBezTo>
                    <a:pt x="1639304" y="249016"/>
                    <a:pt x="1611029" y="317858"/>
                    <a:pt x="1646373" y="323647"/>
                  </a:cubicBezTo>
                  <a:cubicBezTo>
                    <a:pt x="1665007" y="326864"/>
                    <a:pt x="1684287" y="316571"/>
                    <a:pt x="1700351" y="301131"/>
                  </a:cubicBezTo>
                  <a:cubicBezTo>
                    <a:pt x="1704207" y="268319"/>
                    <a:pt x="1724771" y="232932"/>
                    <a:pt x="1753046" y="216847"/>
                  </a:cubicBezTo>
                  <a:cubicBezTo>
                    <a:pt x="1769754" y="207198"/>
                    <a:pt x="1796743" y="218777"/>
                    <a:pt x="1794173" y="240010"/>
                  </a:cubicBezTo>
                  <a:cubicBezTo>
                    <a:pt x="1791602" y="265744"/>
                    <a:pt x="1781321" y="289549"/>
                    <a:pt x="1765899" y="310780"/>
                  </a:cubicBezTo>
                  <a:cubicBezTo>
                    <a:pt x="1769754" y="310780"/>
                    <a:pt x="1773609" y="306277"/>
                    <a:pt x="1776823" y="296625"/>
                  </a:cubicBezTo>
                  <a:cubicBezTo>
                    <a:pt x="1785176" y="282471"/>
                    <a:pt x="1793531" y="268961"/>
                    <a:pt x="1801883" y="254164"/>
                  </a:cubicBezTo>
                  <a:cubicBezTo>
                    <a:pt x="1807024" y="244513"/>
                    <a:pt x="1812808" y="234862"/>
                    <a:pt x="1817949" y="225211"/>
                  </a:cubicBezTo>
                  <a:cubicBezTo>
                    <a:pt x="1818591" y="223925"/>
                    <a:pt x="1819234" y="222638"/>
                    <a:pt x="1819877" y="221352"/>
                  </a:cubicBezTo>
                  <a:cubicBezTo>
                    <a:pt x="1847509" y="157014"/>
                    <a:pt x="2001093" y="39920"/>
                    <a:pt x="2030010" y="163447"/>
                  </a:cubicBezTo>
                  <a:cubicBezTo>
                    <a:pt x="2033223" y="175672"/>
                    <a:pt x="2028082" y="186610"/>
                    <a:pt x="2020372" y="193686"/>
                  </a:cubicBezTo>
                  <a:cubicBezTo>
                    <a:pt x="2022941" y="198190"/>
                    <a:pt x="2024869" y="203337"/>
                    <a:pt x="2024227" y="210414"/>
                  </a:cubicBezTo>
                  <a:cubicBezTo>
                    <a:pt x="2022941" y="229071"/>
                    <a:pt x="2020372" y="247729"/>
                    <a:pt x="2017158" y="265744"/>
                  </a:cubicBezTo>
                  <a:cubicBezTo>
                    <a:pt x="2026798" y="264458"/>
                    <a:pt x="2037722" y="262528"/>
                    <a:pt x="2048004" y="260598"/>
                  </a:cubicBezTo>
                  <a:cubicBezTo>
                    <a:pt x="2053787" y="187896"/>
                    <a:pt x="2107765" y="116481"/>
                    <a:pt x="2179739" y="101684"/>
                  </a:cubicBezTo>
                  <a:cubicBezTo>
                    <a:pt x="2192109" y="99272"/>
                    <a:pt x="2204359" y="98468"/>
                    <a:pt x="2215765" y="99523"/>
                  </a:cubicBezTo>
                  <a:close/>
                  <a:moveTo>
                    <a:pt x="4091" y="1"/>
                  </a:moveTo>
                  <a:lnTo>
                    <a:pt x="13109" y="1"/>
                  </a:lnTo>
                  <a:lnTo>
                    <a:pt x="6612" y="26919"/>
                  </a:lnTo>
                  <a:cubicBezTo>
                    <a:pt x="5324" y="30776"/>
                    <a:pt x="-1120" y="29490"/>
                    <a:pt x="169" y="24990"/>
                  </a:cubicBezTo>
                  <a:close/>
                  <a:moveTo>
                    <a:pt x="32625" y="1"/>
                  </a:moveTo>
                  <a:lnTo>
                    <a:pt x="77315" y="1"/>
                  </a:lnTo>
                  <a:lnTo>
                    <a:pt x="56239" y="153304"/>
                  </a:lnTo>
                  <a:cubicBezTo>
                    <a:pt x="48525" y="252346"/>
                    <a:pt x="48525" y="350742"/>
                    <a:pt x="51096" y="449784"/>
                  </a:cubicBezTo>
                  <a:cubicBezTo>
                    <a:pt x="53025" y="562974"/>
                    <a:pt x="63310" y="723753"/>
                    <a:pt x="174512" y="788065"/>
                  </a:cubicBezTo>
                  <a:cubicBezTo>
                    <a:pt x="243291" y="827296"/>
                    <a:pt x="332641" y="841445"/>
                    <a:pt x="409776" y="854950"/>
                  </a:cubicBezTo>
                  <a:cubicBezTo>
                    <a:pt x="488197" y="869099"/>
                    <a:pt x="566619" y="874243"/>
                    <a:pt x="646968" y="876173"/>
                  </a:cubicBezTo>
                  <a:cubicBezTo>
                    <a:pt x="827595" y="880032"/>
                    <a:pt x="1008221" y="869099"/>
                    <a:pt x="1189490" y="868456"/>
                  </a:cubicBezTo>
                  <a:cubicBezTo>
                    <a:pt x="1373972" y="867168"/>
                    <a:pt x="1555884" y="857523"/>
                    <a:pt x="1739725" y="844659"/>
                  </a:cubicBezTo>
                  <a:cubicBezTo>
                    <a:pt x="1836145" y="838229"/>
                    <a:pt x="1932563" y="831798"/>
                    <a:pt x="2028983" y="833726"/>
                  </a:cubicBezTo>
                  <a:cubicBezTo>
                    <a:pt x="2119618" y="835656"/>
                    <a:pt x="2234036" y="847232"/>
                    <a:pt x="2325314" y="839515"/>
                  </a:cubicBezTo>
                  <a:cubicBezTo>
                    <a:pt x="2325314" y="839515"/>
                    <a:pt x="2325956" y="839515"/>
                    <a:pt x="2326598" y="839515"/>
                  </a:cubicBezTo>
                  <a:cubicBezTo>
                    <a:pt x="2329812" y="839515"/>
                    <a:pt x="2333668" y="840801"/>
                    <a:pt x="2336240" y="844016"/>
                  </a:cubicBezTo>
                  <a:cubicBezTo>
                    <a:pt x="2395378" y="928266"/>
                    <a:pt x="2427517" y="1076184"/>
                    <a:pt x="2359381" y="1164290"/>
                  </a:cubicBezTo>
                  <a:cubicBezTo>
                    <a:pt x="2459015" y="1077470"/>
                    <a:pt x="2532936" y="981001"/>
                    <a:pt x="2542578" y="842731"/>
                  </a:cubicBezTo>
                  <a:cubicBezTo>
                    <a:pt x="2542578" y="838872"/>
                    <a:pt x="2543864" y="835656"/>
                    <a:pt x="2545792" y="833726"/>
                  </a:cubicBezTo>
                  <a:cubicBezTo>
                    <a:pt x="2540650" y="820222"/>
                    <a:pt x="2548364" y="801571"/>
                    <a:pt x="2567006" y="802857"/>
                  </a:cubicBezTo>
                  <a:cubicBezTo>
                    <a:pt x="2700707" y="809289"/>
                    <a:pt x="2741845" y="701244"/>
                    <a:pt x="2751487" y="586126"/>
                  </a:cubicBezTo>
                  <a:cubicBezTo>
                    <a:pt x="2760486" y="480010"/>
                    <a:pt x="2762415" y="371966"/>
                    <a:pt x="2764986" y="265852"/>
                  </a:cubicBezTo>
                  <a:cubicBezTo>
                    <a:pt x="2765950" y="220512"/>
                    <a:pt x="2766111" y="172278"/>
                    <a:pt x="2763540" y="123642"/>
                  </a:cubicBezTo>
                  <a:lnTo>
                    <a:pt x="2748290" y="1"/>
                  </a:lnTo>
                  <a:lnTo>
                    <a:pt x="2796836" y="1"/>
                  </a:lnTo>
                  <a:lnTo>
                    <a:pt x="2808255" y="70865"/>
                  </a:lnTo>
                  <a:cubicBezTo>
                    <a:pt x="2818981" y="189883"/>
                    <a:pt x="2808376" y="313603"/>
                    <a:pt x="2803555" y="427917"/>
                  </a:cubicBezTo>
                  <a:cubicBezTo>
                    <a:pt x="2797126" y="597059"/>
                    <a:pt x="2800984" y="852377"/>
                    <a:pt x="2571503" y="846589"/>
                  </a:cubicBezTo>
                  <a:cubicBezTo>
                    <a:pt x="2568932" y="991935"/>
                    <a:pt x="2474442" y="1127634"/>
                    <a:pt x="2346524" y="1193874"/>
                  </a:cubicBezTo>
                  <a:cubicBezTo>
                    <a:pt x="2342025" y="1195804"/>
                    <a:pt x="2336882" y="1192588"/>
                    <a:pt x="2336240" y="1188087"/>
                  </a:cubicBezTo>
                  <a:cubicBezTo>
                    <a:pt x="2329812" y="1193874"/>
                    <a:pt x="2321457" y="1184228"/>
                    <a:pt x="2327240" y="1177796"/>
                  </a:cubicBezTo>
                  <a:cubicBezTo>
                    <a:pt x="2403092" y="1092904"/>
                    <a:pt x="2372237" y="944986"/>
                    <a:pt x="2314386" y="859451"/>
                  </a:cubicBezTo>
                  <a:cubicBezTo>
                    <a:pt x="2230822" y="869741"/>
                    <a:pt x="2130545" y="864597"/>
                    <a:pt x="2048910" y="865240"/>
                  </a:cubicBezTo>
                  <a:cubicBezTo>
                    <a:pt x="1960204" y="866526"/>
                    <a:pt x="1870855" y="870384"/>
                    <a:pt x="1782148" y="876816"/>
                  </a:cubicBezTo>
                  <a:cubicBezTo>
                    <a:pt x="1604736" y="890322"/>
                    <a:pt x="1429254" y="906399"/>
                    <a:pt x="1251198" y="905757"/>
                  </a:cubicBezTo>
                  <a:cubicBezTo>
                    <a:pt x="918229" y="905757"/>
                    <a:pt x="565333" y="957849"/>
                    <a:pt x="241363" y="858808"/>
                  </a:cubicBezTo>
                  <a:cubicBezTo>
                    <a:pt x="130160" y="824723"/>
                    <a:pt x="60738" y="755266"/>
                    <a:pt x="31812" y="640791"/>
                  </a:cubicBezTo>
                  <a:cubicBezTo>
                    <a:pt x="7385" y="542393"/>
                    <a:pt x="9313" y="439493"/>
                    <a:pt x="9313" y="339166"/>
                  </a:cubicBezTo>
                  <a:cubicBezTo>
                    <a:pt x="9313" y="244628"/>
                    <a:pt x="9956" y="138030"/>
                    <a:pt x="25705" y="35372"/>
                  </a:cubicBezTo>
                  <a:close/>
                  <a:moveTo>
                    <a:pt x="772178" y="0"/>
                  </a:moveTo>
                  <a:lnTo>
                    <a:pt x="832032" y="0"/>
                  </a:lnTo>
                  <a:lnTo>
                    <a:pt x="833507" y="12015"/>
                  </a:lnTo>
                  <a:cubicBezTo>
                    <a:pt x="836246" y="60572"/>
                    <a:pt x="830588" y="109039"/>
                    <a:pt x="828180" y="158228"/>
                  </a:cubicBezTo>
                  <a:cubicBezTo>
                    <a:pt x="826254" y="194236"/>
                    <a:pt x="819834" y="246963"/>
                    <a:pt x="830107" y="288758"/>
                  </a:cubicBezTo>
                  <a:cubicBezTo>
                    <a:pt x="850650" y="234746"/>
                    <a:pt x="875045" y="182019"/>
                    <a:pt x="900082" y="129935"/>
                  </a:cubicBezTo>
                  <a:cubicBezTo>
                    <a:pt x="917095" y="94570"/>
                    <a:pt x="937158" y="60973"/>
                    <a:pt x="956899" y="27215"/>
                  </a:cubicBezTo>
                  <a:lnTo>
                    <a:pt x="971306" y="0"/>
                  </a:lnTo>
                  <a:lnTo>
                    <a:pt x="1048559" y="0"/>
                  </a:lnTo>
                  <a:lnTo>
                    <a:pt x="1040759" y="49640"/>
                  </a:lnTo>
                  <a:cubicBezTo>
                    <a:pt x="1033295" y="87176"/>
                    <a:pt x="1024950" y="124470"/>
                    <a:pt x="1017567" y="162085"/>
                  </a:cubicBezTo>
                  <a:cubicBezTo>
                    <a:pt x="1011148" y="192951"/>
                    <a:pt x="966849" y="351131"/>
                    <a:pt x="1021418" y="353702"/>
                  </a:cubicBezTo>
                  <a:cubicBezTo>
                    <a:pt x="1059296" y="354987"/>
                    <a:pt x="1059296" y="413501"/>
                    <a:pt x="1022061" y="410930"/>
                  </a:cubicBezTo>
                  <a:cubicBezTo>
                    <a:pt x="936676" y="405143"/>
                    <a:pt x="938603" y="335698"/>
                    <a:pt x="946949" y="267538"/>
                  </a:cubicBezTo>
                  <a:cubicBezTo>
                    <a:pt x="954011" y="203882"/>
                    <a:pt x="968776" y="142795"/>
                    <a:pt x="982257" y="80425"/>
                  </a:cubicBezTo>
                  <a:cubicBezTo>
                    <a:pt x="971343" y="99714"/>
                    <a:pt x="961073" y="118361"/>
                    <a:pt x="951443" y="138294"/>
                  </a:cubicBezTo>
                  <a:cubicBezTo>
                    <a:pt x="916774" y="208382"/>
                    <a:pt x="884676" y="279755"/>
                    <a:pt x="858353" y="354345"/>
                  </a:cubicBezTo>
                  <a:cubicBezTo>
                    <a:pt x="852577" y="371706"/>
                    <a:pt x="830748" y="379421"/>
                    <a:pt x="817267" y="365276"/>
                  </a:cubicBezTo>
                  <a:cubicBezTo>
                    <a:pt x="778105" y="324766"/>
                    <a:pt x="778748" y="267538"/>
                    <a:pt x="779389" y="214169"/>
                  </a:cubicBezTo>
                  <a:cubicBezTo>
                    <a:pt x="780673" y="171088"/>
                    <a:pt x="787094" y="126720"/>
                    <a:pt x="789662" y="82996"/>
                  </a:cubicBezTo>
                  <a:cubicBezTo>
                    <a:pt x="757562" y="183305"/>
                    <a:pt x="726104" y="283614"/>
                    <a:pt x="663190" y="369135"/>
                  </a:cubicBezTo>
                  <a:cubicBezTo>
                    <a:pt x="642004" y="398713"/>
                    <a:pt x="597064" y="441794"/>
                    <a:pt x="555978" y="424433"/>
                  </a:cubicBezTo>
                  <a:cubicBezTo>
                    <a:pt x="516817" y="408357"/>
                    <a:pt x="509112" y="378136"/>
                    <a:pt x="514890" y="337626"/>
                  </a:cubicBezTo>
                  <a:cubicBezTo>
                    <a:pt x="517458" y="322838"/>
                    <a:pt x="539928" y="327339"/>
                    <a:pt x="539928" y="341485"/>
                  </a:cubicBezTo>
                  <a:cubicBezTo>
                    <a:pt x="541211" y="387782"/>
                    <a:pt x="584867" y="393569"/>
                    <a:pt x="612472" y="363348"/>
                  </a:cubicBezTo>
                  <a:cubicBezTo>
                    <a:pt x="625953" y="348558"/>
                    <a:pt x="638153" y="332482"/>
                    <a:pt x="648423" y="313835"/>
                  </a:cubicBezTo>
                  <a:cubicBezTo>
                    <a:pt x="668966" y="279112"/>
                    <a:pt x="688228" y="243104"/>
                    <a:pt x="702350" y="204525"/>
                  </a:cubicBezTo>
                  <a:cubicBezTo>
                    <a:pt x="717116" y="164658"/>
                    <a:pt x="729635" y="123988"/>
                    <a:pt x="742555" y="8347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DB1DDBA-A301-074C-B805-C4818ACD5D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79681" y="1"/>
              <a:ext cx="2196328" cy="1770023"/>
            </a:xfrm>
            <a:custGeom>
              <a:avLst/>
              <a:gdLst>
                <a:gd name="connsiteX0" fmla="*/ 1311209 w 2196328"/>
                <a:gd name="connsiteY0" fmla="*/ 1725441 h 1770023"/>
                <a:gd name="connsiteX1" fmla="*/ 1317626 w 2196328"/>
                <a:gd name="connsiteY1" fmla="*/ 1749038 h 1770023"/>
                <a:gd name="connsiteX2" fmla="*/ 1090455 w 2196328"/>
                <a:gd name="connsiteY2" fmla="*/ 1769447 h 1770023"/>
                <a:gd name="connsiteX3" fmla="*/ 982644 w 2196328"/>
                <a:gd name="connsiteY3" fmla="*/ 1763071 h 1770023"/>
                <a:gd name="connsiteX4" fmla="*/ 931948 w 2196328"/>
                <a:gd name="connsiteY4" fmla="*/ 1755416 h 1770023"/>
                <a:gd name="connsiteX5" fmla="*/ 877402 w 2196328"/>
                <a:gd name="connsiteY5" fmla="*/ 1741385 h 1770023"/>
                <a:gd name="connsiteX6" fmla="*/ 877402 w 2196328"/>
                <a:gd name="connsiteY6" fmla="*/ 1733732 h 1770023"/>
                <a:gd name="connsiteX7" fmla="*/ 919756 w 2196328"/>
                <a:gd name="connsiteY7" fmla="*/ 1740110 h 1770023"/>
                <a:gd name="connsiteX8" fmla="*/ 976227 w 2196328"/>
                <a:gd name="connsiteY8" fmla="*/ 1747126 h 1770023"/>
                <a:gd name="connsiteX9" fmla="*/ 1080828 w 2196328"/>
                <a:gd name="connsiteY9" fmla="*/ 1750952 h 1770023"/>
                <a:gd name="connsiteX10" fmla="*/ 1311209 w 2196328"/>
                <a:gd name="connsiteY10" fmla="*/ 1725441 h 1770023"/>
                <a:gd name="connsiteX11" fmla="*/ 1475629 w 2196328"/>
                <a:gd name="connsiteY11" fmla="*/ 1615528 h 1770023"/>
                <a:gd name="connsiteX12" fmla="*/ 1477890 w 2196328"/>
                <a:gd name="connsiteY12" fmla="*/ 1642020 h 1770023"/>
                <a:gd name="connsiteX13" fmla="*/ 1078759 w 2196328"/>
                <a:gd name="connsiteY13" fmla="*/ 1729066 h 1770023"/>
                <a:gd name="connsiteX14" fmla="*/ 864090 w 2196328"/>
                <a:gd name="connsiteY14" fmla="*/ 1701134 h 1770023"/>
                <a:gd name="connsiteX15" fmla="*/ 751614 w 2196328"/>
                <a:gd name="connsiteY15" fmla="*/ 1668004 h 1770023"/>
                <a:gd name="connsiteX16" fmla="*/ 678344 w 2196328"/>
                <a:gd name="connsiteY16" fmla="*/ 1636823 h 1770023"/>
                <a:gd name="connsiteX17" fmla="*/ 683485 w 2196328"/>
                <a:gd name="connsiteY17" fmla="*/ 1629029 h 1770023"/>
                <a:gd name="connsiteX18" fmla="*/ 776037 w 2196328"/>
                <a:gd name="connsiteY18" fmla="*/ 1653063 h 1770023"/>
                <a:gd name="connsiteX19" fmla="*/ 880802 w 2196328"/>
                <a:gd name="connsiteY19" fmla="*/ 1677748 h 1770023"/>
                <a:gd name="connsiteX20" fmla="*/ 1087115 w 2196328"/>
                <a:gd name="connsiteY20" fmla="*/ 1701134 h 1770023"/>
                <a:gd name="connsiteX21" fmla="*/ 1464392 w 2196328"/>
                <a:gd name="connsiteY21" fmla="*/ 1616685 h 1770023"/>
                <a:gd name="connsiteX22" fmla="*/ 1475629 w 2196328"/>
                <a:gd name="connsiteY22" fmla="*/ 1615528 h 1770023"/>
                <a:gd name="connsiteX23" fmla="*/ 1168834 w 2196328"/>
                <a:gd name="connsiteY23" fmla="*/ 1579619 h 1770023"/>
                <a:gd name="connsiteX24" fmla="*/ 1121889 w 2196328"/>
                <a:gd name="connsiteY24" fmla="*/ 1613031 h 1770023"/>
                <a:gd name="connsiteX25" fmla="*/ 1188127 w 2196328"/>
                <a:gd name="connsiteY25" fmla="*/ 1605964 h 1770023"/>
                <a:gd name="connsiteX26" fmla="*/ 1177837 w 2196328"/>
                <a:gd name="connsiteY26" fmla="*/ 1593113 h 1770023"/>
                <a:gd name="connsiteX27" fmla="*/ 1168834 w 2196328"/>
                <a:gd name="connsiteY27" fmla="*/ 1579619 h 1770023"/>
                <a:gd name="connsiteX28" fmla="*/ 1212565 w 2196328"/>
                <a:gd name="connsiteY28" fmla="*/ 1551991 h 1770023"/>
                <a:gd name="connsiteX29" fmla="*/ 1181052 w 2196328"/>
                <a:gd name="connsiteY29" fmla="*/ 1571909 h 1770023"/>
                <a:gd name="connsiteX30" fmla="*/ 1190698 w 2196328"/>
                <a:gd name="connsiteY30" fmla="*/ 1583475 h 1770023"/>
                <a:gd name="connsiteX31" fmla="*/ 1215136 w 2196328"/>
                <a:gd name="connsiteY31" fmla="*/ 1603393 h 1770023"/>
                <a:gd name="connsiteX32" fmla="*/ 1218352 w 2196328"/>
                <a:gd name="connsiteY32" fmla="*/ 1602752 h 1770023"/>
                <a:gd name="connsiteX33" fmla="*/ 1252435 w 2196328"/>
                <a:gd name="connsiteY33" fmla="*/ 1598897 h 1770023"/>
                <a:gd name="connsiteX34" fmla="*/ 1212565 w 2196328"/>
                <a:gd name="connsiteY34" fmla="*/ 1551991 h 1770023"/>
                <a:gd name="connsiteX35" fmla="*/ 1262081 w 2196328"/>
                <a:gd name="connsiteY35" fmla="*/ 1520508 h 1770023"/>
                <a:gd name="connsiteX36" fmla="*/ 1222210 w 2196328"/>
                <a:gd name="connsiteY36" fmla="*/ 1545567 h 1770023"/>
                <a:gd name="connsiteX37" fmla="*/ 1247933 w 2196328"/>
                <a:gd name="connsiteY37" fmla="*/ 1571909 h 1770023"/>
                <a:gd name="connsiteX38" fmla="*/ 1279446 w 2196328"/>
                <a:gd name="connsiteY38" fmla="*/ 1595042 h 1770023"/>
                <a:gd name="connsiteX39" fmla="*/ 1318673 w 2196328"/>
                <a:gd name="connsiteY39" fmla="*/ 1587330 h 1770023"/>
                <a:gd name="connsiteX40" fmla="*/ 1262081 w 2196328"/>
                <a:gd name="connsiteY40" fmla="*/ 1520508 h 1770023"/>
                <a:gd name="connsiteX41" fmla="*/ 1318030 w 2196328"/>
                <a:gd name="connsiteY41" fmla="*/ 1483241 h 1770023"/>
                <a:gd name="connsiteX42" fmla="*/ 1273657 w 2196328"/>
                <a:gd name="connsiteY42" fmla="*/ 1512797 h 1770023"/>
                <a:gd name="connsiteX43" fmla="*/ 1348255 w 2196328"/>
                <a:gd name="connsiteY43" fmla="*/ 1578978 h 1770023"/>
                <a:gd name="connsiteX44" fmla="*/ 1348898 w 2196328"/>
                <a:gd name="connsiteY44" fmla="*/ 1579619 h 1770023"/>
                <a:gd name="connsiteX45" fmla="*/ 1366261 w 2196328"/>
                <a:gd name="connsiteY45" fmla="*/ 1575764 h 1770023"/>
                <a:gd name="connsiteX46" fmla="*/ 1390056 w 2196328"/>
                <a:gd name="connsiteY46" fmla="*/ 1567411 h 1770023"/>
                <a:gd name="connsiteX47" fmla="*/ 1318030 w 2196328"/>
                <a:gd name="connsiteY47" fmla="*/ 1483241 h 1770023"/>
                <a:gd name="connsiteX48" fmla="*/ 1369477 w 2196328"/>
                <a:gd name="connsiteY48" fmla="*/ 1443404 h 1770023"/>
                <a:gd name="connsiteX49" fmla="*/ 1325105 w 2196328"/>
                <a:gd name="connsiteY49" fmla="*/ 1477459 h 1770023"/>
                <a:gd name="connsiteX50" fmla="*/ 1417709 w 2196328"/>
                <a:gd name="connsiteY50" fmla="*/ 1556489 h 1770023"/>
                <a:gd name="connsiteX51" fmla="*/ 1467225 w 2196328"/>
                <a:gd name="connsiteY51" fmla="*/ 1536571 h 1770023"/>
                <a:gd name="connsiteX52" fmla="*/ 1369477 w 2196328"/>
                <a:gd name="connsiteY52" fmla="*/ 1443404 h 1770023"/>
                <a:gd name="connsiteX53" fmla="*/ 1422210 w 2196328"/>
                <a:gd name="connsiteY53" fmla="*/ 1397786 h 1770023"/>
                <a:gd name="connsiteX54" fmla="*/ 1381695 w 2196328"/>
                <a:gd name="connsiteY54" fmla="*/ 1433767 h 1770023"/>
                <a:gd name="connsiteX55" fmla="*/ 1432499 w 2196328"/>
                <a:gd name="connsiteY55" fmla="*/ 1480671 h 1770023"/>
                <a:gd name="connsiteX56" fmla="*/ 1489734 w 2196328"/>
                <a:gd name="connsiteY56" fmla="*/ 1520508 h 1770023"/>
                <a:gd name="connsiteX57" fmla="*/ 1494236 w 2196328"/>
                <a:gd name="connsiteY57" fmla="*/ 1525005 h 1770023"/>
                <a:gd name="connsiteX58" fmla="*/ 1548898 w 2196328"/>
                <a:gd name="connsiteY58" fmla="*/ 1500589 h 1770023"/>
                <a:gd name="connsiteX59" fmla="*/ 1524460 w 2196328"/>
                <a:gd name="connsiteY59" fmla="*/ 1485169 h 1770023"/>
                <a:gd name="connsiteX60" fmla="*/ 1478158 w 2196328"/>
                <a:gd name="connsiteY60" fmla="*/ 1454969 h 1770023"/>
                <a:gd name="connsiteX61" fmla="*/ 1422210 w 2196328"/>
                <a:gd name="connsiteY61" fmla="*/ 1397786 h 1770023"/>
                <a:gd name="connsiteX62" fmla="*/ 675769 w 2196328"/>
                <a:gd name="connsiteY62" fmla="*/ 1390776 h 1770023"/>
                <a:gd name="connsiteX63" fmla="*/ 679621 w 2196328"/>
                <a:gd name="connsiteY63" fmla="*/ 1392549 h 1770023"/>
                <a:gd name="connsiteX64" fmla="*/ 753427 w 2196328"/>
                <a:gd name="connsiteY64" fmla="*/ 1489954 h 1770023"/>
                <a:gd name="connsiteX65" fmla="*/ 834294 w 2196328"/>
                <a:gd name="connsiteY65" fmla="*/ 1571231 h 1770023"/>
                <a:gd name="connsiteX66" fmla="*/ 826593 w 2196328"/>
                <a:gd name="connsiteY66" fmla="*/ 1584778 h 1770023"/>
                <a:gd name="connsiteX67" fmla="*/ 732248 w 2196328"/>
                <a:gd name="connsiteY67" fmla="*/ 1488663 h 1770023"/>
                <a:gd name="connsiteX68" fmla="*/ 673845 w 2196328"/>
                <a:gd name="connsiteY68" fmla="*/ 1393840 h 1770023"/>
                <a:gd name="connsiteX69" fmla="*/ 675769 w 2196328"/>
                <a:gd name="connsiteY69" fmla="*/ 1390776 h 1770023"/>
                <a:gd name="connsiteX70" fmla="*/ 1465939 w 2196328"/>
                <a:gd name="connsiteY70" fmla="*/ 1354735 h 1770023"/>
                <a:gd name="connsiteX71" fmla="*/ 1438286 w 2196328"/>
                <a:gd name="connsiteY71" fmla="*/ 1383007 h 1770023"/>
                <a:gd name="connsiteX72" fmla="*/ 1430571 w 2196328"/>
                <a:gd name="connsiteY72" fmla="*/ 1390076 h 1770023"/>
                <a:gd name="connsiteX73" fmla="*/ 1509026 w 2196328"/>
                <a:gd name="connsiteY73" fmla="*/ 1449830 h 1770023"/>
                <a:gd name="connsiteX74" fmla="*/ 1573335 w 2196328"/>
                <a:gd name="connsiteY74" fmla="*/ 1487096 h 1770023"/>
                <a:gd name="connsiteX75" fmla="*/ 1582338 w 2196328"/>
                <a:gd name="connsiteY75" fmla="*/ 1481314 h 1770023"/>
                <a:gd name="connsiteX76" fmla="*/ 1614493 w 2196328"/>
                <a:gd name="connsiteY76" fmla="*/ 1460110 h 1770023"/>
                <a:gd name="connsiteX77" fmla="*/ 1531535 w 2196328"/>
                <a:gd name="connsiteY77" fmla="*/ 1408066 h 1770023"/>
                <a:gd name="connsiteX78" fmla="*/ 1465939 w 2196328"/>
                <a:gd name="connsiteY78" fmla="*/ 1354735 h 1770023"/>
                <a:gd name="connsiteX79" fmla="*/ 664924 w 2196328"/>
                <a:gd name="connsiteY79" fmla="*/ 1321351 h 1770023"/>
                <a:gd name="connsiteX80" fmla="*/ 668950 w 2196328"/>
                <a:gd name="connsiteY80" fmla="*/ 1321672 h 1770023"/>
                <a:gd name="connsiteX81" fmla="*/ 770740 w 2196328"/>
                <a:gd name="connsiteY81" fmla="*/ 1459151 h 1770023"/>
                <a:gd name="connsiteX82" fmla="*/ 878969 w 2196328"/>
                <a:gd name="connsiteY82" fmla="*/ 1571575 h 1770023"/>
                <a:gd name="connsiteX83" fmla="*/ 866729 w 2196328"/>
                <a:gd name="connsiteY83" fmla="*/ 1583780 h 1770023"/>
                <a:gd name="connsiteX84" fmla="*/ 753344 w 2196328"/>
                <a:gd name="connsiteY84" fmla="*/ 1462362 h 1770023"/>
                <a:gd name="connsiteX85" fmla="*/ 663797 w 2196328"/>
                <a:gd name="connsiteY85" fmla="*/ 1324884 h 1770023"/>
                <a:gd name="connsiteX86" fmla="*/ 664924 w 2196328"/>
                <a:gd name="connsiteY86" fmla="*/ 1321351 h 1770023"/>
                <a:gd name="connsiteX87" fmla="*/ 1505812 w 2196328"/>
                <a:gd name="connsiteY87" fmla="*/ 1309760 h 1770023"/>
                <a:gd name="connsiteX88" fmla="*/ 1474300 w 2196328"/>
                <a:gd name="connsiteY88" fmla="*/ 1345741 h 1770023"/>
                <a:gd name="connsiteX89" fmla="*/ 1557258 w 2196328"/>
                <a:gd name="connsiteY89" fmla="*/ 1399070 h 1770023"/>
                <a:gd name="connsiteX90" fmla="*/ 1638929 w 2196328"/>
                <a:gd name="connsiteY90" fmla="*/ 1443404 h 1770023"/>
                <a:gd name="connsiteX91" fmla="*/ 1673657 w 2196328"/>
                <a:gd name="connsiteY91" fmla="*/ 1417061 h 1770023"/>
                <a:gd name="connsiteX92" fmla="*/ 1673016 w 2196328"/>
                <a:gd name="connsiteY92" fmla="*/ 1416752 h 1770023"/>
                <a:gd name="connsiteX93" fmla="*/ 1621727 w 2196328"/>
                <a:gd name="connsiteY93" fmla="*/ 1392002 h 1770023"/>
                <a:gd name="connsiteX94" fmla="*/ 1574621 w 2196328"/>
                <a:gd name="connsiteY94" fmla="*/ 1359233 h 1770023"/>
                <a:gd name="connsiteX95" fmla="*/ 1505812 w 2196328"/>
                <a:gd name="connsiteY95" fmla="*/ 1309760 h 1770023"/>
                <a:gd name="connsiteX96" fmla="*/ 1543109 w 2196328"/>
                <a:gd name="connsiteY96" fmla="*/ 1261571 h 1770023"/>
                <a:gd name="connsiteX97" fmla="*/ 1514815 w 2196328"/>
                <a:gd name="connsiteY97" fmla="*/ 1298836 h 1770023"/>
                <a:gd name="connsiteX98" fmla="*/ 1593914 w 2196328"/>
                <a:gd name="connsiteY98" fmla="*/ 1345099 h 1770023"/>
                <a:gd name="connsiteX99" fmla="*/ 1696807 w 2196328"/>
                <a:gd name="connsiteY99" fmla="*/ 1395857 h 1770023"/>
                <a:gd name="connsiteX100" fmla="*/ 1698093 w 2196328"/>
                <a:gd name="connsiteY100" fmla="*/ 1397143 h 1770023"/>
                <a:gd name="connsiteX101" fmla="*/ 1735392 w 2196328"/>
                <a:gd name="connsiteY101" fmla="*/ 1364374 h 1770023"/>
                <a:gd name="connsiteX102" fmla="*/ 1581053 w 2196328"/>
                <a:gd name="connsiteY102" fmla="*/ 1279560 h 1770023"/>
                <a:gd name="connsiteX103" fmla="*/ 1543109 w 2196328"/>
                <a:gd name="connsiteY103" fmla="*/ 1261571 h 1770023"/>
                <a:gd name="connsiteX104" fmla="*/ 1209703 w 2196328"/>
                <a:gd name="connsiteY104" fmla="*/ 1193736 h 1770023"/>
                <a:gd name="connsiteX105" fmla="*/ 1431370 w 2196328"/>
                <a:gd name="connsiteY105" fmla="*/ 1261149 h 1770023"/>
                <a:gd name="connsiteX106" fmla="*/ 1414021 w 2196328"/>
                <a:gd name="connsiteY106" fmla="*/ 1282771 h 1770023"/>
                <a:gd name="connsiteX107" fmla="*/ 1208418 w 2196328"/>
                <a:gd name="connsiteY107" fmla="*/ 1203276 h 1770023"/>
                <a:gd name="connsiteX108" fmla="*/ 1209703 w 2196328"/>
                <a:gd name="connsiteY108" fmla="*/ 1193736 h 1770023"/>
                <a:gd name="connsiteX109" fmla="*/ 618996 w 2196328"/>
                <a:gd name="connsiteY109" fmla="*/ 1176114 h 1770023"/>
                <a:gd name="connsiteX110" fmla="*/ 612566 w 2196328"/>
                <a:gd name="connsiteY110" fmla="*/ 1177400 h 1770023"/>
                <a:gd name="connsiteX111" fmla="*/ 464342 w 2196328"/>
                <a:gd name="connsiteY111" fmla="*/ 1222843 h 1770023"/>
                <a:gd name="connsiteX112" fmla="*/ 434430 w 2196328"/>
                <a:gd name="connsiteY112" fmla="*/ 1232014 h 1770023"/>
                <a:gd name="connsiteX113" fmla="*/ 312244 w 2196328"/>
                <a:gd name="connsiteY113" fmla="*/ 1289842 h 1770023"/>
                <a:gd name="connsiteX114" fmla="*/ 388771 w 2196328"/>
                <a:gd name="connsiteY114" fmla="*/ 1369515 h 1770023"/>
                <a:gd name="connsiteX115" fmla="*/ 739896 w 2196328"/>
                <a:gd name="connsiteY115" fmla="*/ 1573195 h 1770023"/>
                <a:gd name="connsiteX116" fmla="*/ 923176 w 2196328"/>
                <a:gd name="connsiteY116" fmla="*/ 1617529 h 1770023"/>
                <a:gd name="connsiteX117" fmla="*/ 954686 w 2196328"/>
                <a:gd name="connsiteY117" fmla="*/ 1619456 h 1770023"/>
                <a:gd name="connsiteX118" fmla="*/ 797131 w 2196328"/>
                <a:gd name="connsiteY118" fmla="*/ 1451114 h 1770023"/>
                <a:gd name="connsiteX119" fmla="*/ 618996 w 2196328"/>
                <a:gd name="connsiteY119" fmla="*/ 1176114 h 1770023"/>
                <a:gd name="connsiteX120" fmla="*/ 1058224 w 2196328"/>
                <a:gd name="connsiteY120" fmla="*/ 1142702 h 1770023"/>
                <a:gd name="connsiteX121" fmla="*/ 1069800 w 2196328"/>
                <a:gd name="connsiteY121" fmla="*/ 1582191 h 1770023"/>
                <a:gd name="connsiteX122" fmla="*/ 1342468 w 2196328"/>
                <a:gd name="connsiteY122" fmla="*/ 1393288 h 1770023"/>
                <a:gd name="connsiteX123" fmla="*/ 1488447 w 2196328"/>
                <a:gd name="connsiteY123" fmla="*/ 1238438 h 1770023"/>
                <a:gd name="connsiteX124" fmla="*/ 1374621 w 2196328"/>
                <a:gd name="connsiteY124" fmla="*/ 1201173 h 1770023"/>
                <a:gd name="connsiteX125" fmla="*/ 1058224 w 2196328"/>
                <a:gd name="connsiteY125" fmla="*/ 1142702 h 1770023"/>
                <a:gd name="connsiteX126" fmla="*/ 990057 w 2196328"/>
                <a:gd name="connsiteY126" fmla="*/ 1138847 h 1770023"/>
                <a:gd name="connsiteX127" fmla="*/ 678802 w 2196328"/>
                <a:gd name="connsiteY127" fmla="*/ 1163263 h 1770023"/>
                <a:gd name="connsiteX128" fmla="*/ 751472 w 2196328"/>
                <a:gd name="connsiteY128" fmla="*/ 1282132 h 1770023"/>
                <a:gd name="connsiteX129" fmla="*/ 1018351 w 2196328"/>
                <a:gd name="connsiteY129" fmla="*/ 1596325 h 1770023"/>
                <a:gd name="connsiteX130" fmla="*/ 1006777 w 2196328"/>
                <a:gd name="connsiteY130" fmla="*/ 1139490 h 1770023"/>
                <a:gd name="connsiteX131" fmla="*/ 990057 w 2196328"/>
                <a:gd name="connsiteY131" fmla="*/ 1138847 h 1770023"/>
                <a:gd name="connsiteX132" fmla="*/ 1135571 w 2196328"/>
                <a:gd name="connsiteY132" fmla="*/ 849435 h 1770023"/>
                <a:gd name="connsiteX133" fmla="*/ 1140099 w 2196328"/>
                <a:gd name="connsiteY133" fmla="*/ 852399 h 1770023"/>
                <a:gd name="connsiteX134" fmla="*/ 1153839 w 2196328"/>
                <a:gd name="connsiteY134" fmla="*/ 1066516 h 1770023"/>
                <a:gd name="connsiteX135" fmla="*/ 1130105 w 2196328"/>
                <a:gd name="connsiteY135" fmla="*/ 1069082 h 1770023"/>
                <a:gd name="connsiteX136" fmla="*/ 1131978 w 2196328"/>
                <a:gd name="connsiteY136" fmla="*/ 853682 h 1770023"/>
                <a:gd name="connsiteX137" fmla="*/ 1135571 w 2196328"/>
                <a:gd name="connsiteY137" fmla="*/ 849435 h 1770023"/>
                <a:gd name="connsiteX138" fmla="*/ 1825915 w 2196328"/>
                <a:gd name="connsiteY138" fmla="*/ 848535 h 1770023"/>
                <a:gd name="connsiteX139" fmla="*/ 1830000 w 2196328"/>
                <a:gd name="connsiteY139" fmla="*/ 856015 h 1770023"/>
                <a:gd name="connsiteX140" fmla="*/ 1676872 w 2196328"/>
                <a:gd name="connsiteY140" fmla="*/ 1237560 h 1770023"/>
                <a:gd name="connsiteX141" fmla="*/ 1655729 w 2196328"/>
                <a:gd name="connsiteY141" fmla="*/ 1220188 h 1770023"/>
                <a:gd name="connsiteX142" fmla="*/ 1818467 w 2196328"/>
                <a:gd name="connsiteY142" fmla="*/ 852155 h 1770023"/>
                <a:gd name="connsiteX143" fmla="*/ 1825915 w 2196328"/>
                <a:gd name="connsiteY143" fmla="*/ 848535 h 1770023"/>
                <a:gd name="connsiteX144" fmla="*/ 1102175 w 2196328"/>
                <a:gd name="connsiteY144" fmla="*/ 787082 h 1770023"/>
                <a:gd name="connsiteX145" fmla="*/ 1106143 w 2196328"/>
                <a:gd name="connsiteY145" fmla="*/ 790707 h 1770023"/>
                <a:gd name="connsiteX146" fmla="*/ 1107466 w 2196328"/>
                <a:gd name="connsiteY146" fmla="*/ 922187 h 1770023"/>
                <a:gd name="connsiteX147" fmla="*/ 1110773 w 2196328"/>
                <a:gd name="connsiteY147" fmla="*/ 1055603 h 1770023"/>
                <a:gd name="connsiteX148" fmla="*/ 1086301 w 2196328"/>
                <a:gd name="connsiteY148" fmla="*/ 1061403 h 1770023"/>
                <a:gd name="connsiteX149" fmla="*/ 1084978 w 2196328"/>
                <a:gd name="connsiteY149" fmla="*/ 931856 h 1770023"/>
                <a:gd name="connsiteX150" fmla="*/ 1098206 w 2196328"/>
                <a:gd name="connsiteY150" fmla="*/ 790707 h 1770023"/>
                <a:gd name="connsiteX151" fmla="*/ 1102175 w 2196328"/>
                <a:gd name="connsiteY151" fmla="*/ 787082 h 1770023"/>
                <a:gd name="connsiteX152" fmla="*/ 1793389 w 2196328"/>
                <a:gd name="connsiteY152" fmla="*/ 712068 h 1770023"/>
                <a:gd name="connsiteX153" fmla="*/ 1799463 w 2196328"/>
                <a:gd name="connsiteY153" fmla="*/ 719296 h 1770023"/>
                <a:gd name="connsiteX154" fmla="*/ 1751504 w 2196328"/>
                <a:gd name="connsiteY154" fmla="*/ 984695 h 1770023"/>
                <a:gd name="connsiteX155" fmla="*/ 1704184 w 2196328"/>
                <a:gd name="connsiteY155" fmla="*/ 1098436 h 1770023"/>
                <a:gd name="connsiteX156" fmla="*/ 1670933 w 2196328"/>
                <a:gd name="connsiteY156" fmla="*/ 1153701 h 1770023"/>
                <a:gd name="connsiteX157" fmla="*/ 1640239 w 2196328"/>
                <a:gd name="connsiteY157" fmla="*/ 1203825 h 1770023"/>
                <a:gd name="connsiteX158" fmla="*/ 1616578 w 2196328"/>
                <a:gd name="connsiteY158" fmla="*/ 1197398 h 1770023"/>
                <a:gd name="connsiteX159" fmla="*/ 1674129 w 2196328"/>
                <a:gd name="connsiteY159" fmla="*/ 1101650 h 1770023"/>
                <a:gd name="connsiteX160" fmla="*/ 1727204 w 2196328"/>
                <a:gd name="connsiteY160" fmla="*/ 976984 h 1770023"/>
                <a:gd name="connsiteX161" fmla="*/ 1785395 w 2196328"/>
                <a:gd name="connsiteY161" fmla="*/ 717370 h 1770023"/>
                <a:gd name="connsiteX162" fmla="*/ 1793389 w 2196328"/>
                <a:gd name="connsiteY162" fmla="*/ 712068 h 1770023"/>
                <a:gd name="connsiteX163" fmla="*/ 1076230 w 2196328"/>
                <a:gd name="connsiteY163" fmla="*/ 680727 h 1770023"/>
                <a:gd name="connsiteX164" fmla="*/ 1058866 w 2196328"/>
                <a:gd name="connsiteY164" fmla="*/ 1086803 h 1770023"/>
                <a:gd name="connsiteX165" fmla="*/ 1400989 w 2196328"/>
                <a:gd name="connsiteY165" fmla="*/ 1146557 h 1770023"/>
                <a:gd name="connsiteX166" fmla="*/ 1522532 w 2196328"/>
                <a:gd name="connsiteY166" fmla="*/ 1190249 h 1770023"/>
                <a:gd name="connsiteX167" fmla="*/ 1561760 w 2196328"/>
                <a:gd name="connsiteY167" fmla="*/ 1124712 h 1770023"/>
                <a:gd name="connsiteX168" fmla="*/ 1700023 w 2196328"/>
                <a:gd name="connsiteY168" fmla="*/ 683298 h 1770023"/>
                <a:gd name="connsiteX169" fmla="*/ 1584267 w 2196328"/>
                <a:gd name="connsiteY169" fmla="*/ 686510 h 1770023"/>
                <a:gd name="connsiteX170" fmla="*/ 1076230 w 2196328"/>
                <a:gd name="connsiteY170" fmla="*/ 680727 h 1770023"/>
                <a:gd name="connsiteX171" fmla="*/ 2089733 w 2196328"/>
                <a:gd name="connsiteY171" fmla="*/ 671733 h 1770023"/>
                <a:gd name="connsiteX172" fmla="*/ 1757901 w 2196328"/>
                <a:gd name="connsiteY172" fmla="*/ 681370 h 1770023"/>
                <a:gd name="connsiteX173" fmla="*/ 1670441 w 2196328"/>
                <a:gd name="connsiteY173" fmla="*/ 1032831 h 1770023"/>
                <a:gd name="connsiteX174" fmla="*/ 1576550 w 2196328"/>
                <a:gd name="connsiteY174" fmla="*/ 1212095 h 1770023"/>
                <a:gd name="connsiteX175" fmla="*/ 1614493 w 2196328"/>
                <a:gd name="connsiteY175" fmla="*/ 1228159 h 1770023"/>
                <a:gd name="connsiteX176" fmla="*/ 1780408 w 2196328"/>
                <a:gd name="connsiteY176" fmla="*/ 1319397 h 1770023"/>
                <a:gd name="connsiteX177" fmla="*/ 2038929 w 2196328"/>
                <a:gd name="connsiteY177" fmla="*/ 897257 h 1770023"/>
                <a:gd name="connsiteX178" fmla="*/ 2085874 w 2196328"/>
                <a:gd name="connsiteY178" fmla="*/ 725704 h 1770023"/>
                <a:gd name="connsiteX179" fmla="*/ 2089733 w 2196328"/>
                <a:gd name="connsiteY179" fmla="*/ 671733 h 1770023"/>
                <a:gd name="connsiteX180" fmla="*/ 97025 w 2196328"/>
                <a:gd name="connsiteY180" fmla="*/ 659517 h 1770023"/>
                <a:gd name="connsiteX181" fmla="*/ 110183 w 2196328"/>
                <a:gd name="connsiteY181" fmla="*/ 666779 h 1770023"/>
                <a:gd name="connsiteX182" fmla="*/ 120452 w 2196328"/>
                <a:gd name="connsiteY182" fmla="*/ 661615 h 1770023"/>
                <a:gd name="connsiteX183" fmla="*/ 282828 w 2196328"/>
                <a:gd name="connsiteY183" fmla="*/ 663550 h 1770023"/>
                <a:gd name="connsiteX184" fmla="*/ 282828 w 2196328"/>
                <a:gd name="connsiteY184" fmla="*/ 673880 h 1770023"/>
                <a:gd name="connsiteX185" fmla="*/ 120452 w 2196328"/>
                <a:gd name="connsiteY185" fmla="*/ 686792 h 1770023"/>
                <a:gd name="connsiteX186" fmla="*/ 114032 w 2196328"/>
                <a:gd name="connsiteY186" fmla="*/ 684210 h 1770023"/>
                <a:gd name="connsiteX187" fmla="*/ 136497 w 2196328"/>
                <a:gd name="connsiteY187" fmla="*/ 814613 h 1770023"/>
                <a:gd name="connsiteX188" fmla="*/ 168586 w 2196328"/>
                <a:gd name="connsiteY188" fmla="*/ 961156 h 1770023"/>
                <a:gd name="connsiteX189" fmla="*/ 162168 w 2196328"/>
                <a:gd name="connsiteY189" fmla="*/ 962447 h 1770023"/>
                <a:gd name="connsiteX190" fmla="*/ 113391 w 2196328"/>
                <a:gd name="connsiteY190" fmla="*/ 810740 h 1770023"/>
                <a:gd name="connsiteX191" fmla="*/ 87720 w 2196328"/>
                <a:gd name="connsiteY191" fmla="*/ 670652 h 1770023"/>
                <a:gd name="connsiteX192" fmla="*/ 97025 w 2196328"/>
                <a:gd name="connsiteY192" fmla="*/ 659517 h 1770023"/>
                <a:gd name="connsiteX193" fmla="*/ 495524 w 2196328"/>
                <a:gd name="connsiteY193" fmla="*/ 651815 h 1770023"/>
                <a:gd name="connsiteX194" fmla="*/ 534109 w 2196328"/>
                <a:gd name="connsiteY194" fmla="*/ 831721 h 1770023"/>
                <a:gd name="connsiteX195" fmla="*/ 655009 w 2196328"/>
                <a:gd name="connsiteY195" fmla="*/ 1118929 h 1770023"/>
                <a:gd name="connsiteX196" fmla="*/ 990700 w 2196328"/>
                <a:gd name="connsiteY196" fmla="*/ 1084233 h 1770023"/>
                <a:gd name="connsiteX197" fmla="*/ 1007420 w 2196328"/>
                <a:gd name="connsiteY197" fmla="*/ 1084233 h 1770023"/>
                <a:gd name="connsiteX198" fmla="*/ 1020282 w 2196328"/>
                <a:gd name="connsiteY198" fmla="*/ 788673 h 1770023"/>
                <a:gd name="connsiteX199" fmla="*/ 1024140 w 2196328"/>
                <a:gd name="connsiteY199" fmla="*/ 679443 h 1770023"/>
                <a:gd name="connsiteX200" fmla="*/ 537968 w 2196328"/>
                <a:gd name="connsiteY200" fmla="*/ 655027 h 1770023"/>
                <a:gd name="connsiteX201" fmla="*/ 495524 w 2196328"/>
                <a:gd name="connsiteY201" fmla="*/ 651815 h 1770023"/>
                <a:gd name="connsiteX202" fmla="*/ 58225 w 2196328"/>
                <a:gd name="connsiteY202" fmla="*/ 635752 h 1770023"/>
                <a:gd name="connsiteX203" fmla="*/ 62726 w 2196328"/>
                <a:gd name="connsiteY203" fmla="*/ 712212 h 1770023"/>
                <a:gd name="connsiteX204" fmla="*/ 175266 w 2196328"/>
                <a:gd name="connsiteY204" fmla="*/ 1076523 h 1770023"/>
                <a:gd name="connsiteX205" fmla="*/ 297454 w 2196328"/>
                <a:gd name="connsiteY205" fmla="*/ 1271207 h 1770023"/>
                <a:gd name="connsiteX206" fmla="*/ 421569 w 2196328"/>
                <a:gd name="connsiteY206" fmla="*/ 1200530 h 1770023"/>
                <a:gd name="connsiteX207" fmla="*/ 440966 w 2196328"/>
                <a:gd name="connsiteY207" fmla="*/ 1193120 h 1770023"/>
                <a:gd name="connsiteX208" fmla="*/ 596488 w 2196328"/>
                <a:gd name="connsiteY208" fmla="*/ 1133708 h 1770023"/>
                <a:gd name="connsiteX209" fmla="*/ 438932 w 2196328"/>
                <a:gd name="connsiteY209" fmla="*/ 647960 h 1770023"/>
                <a:gd name="connsiteX210" fmla="*/ 58225 w 2196328"/>
                <a:gd name="connsiteY210" fmla="*/ 635752 h 1770023"/>
                <a:gd name="connsiteX211" fmla="*/ 291579 w 2196328"/>
                <a:gd name="connsiteY211" fmla="*/ 506519 h 1770023"/>
                <a:gd name="connsiteX212" fmla="*/ 295827 w 2196328"/>
                <a:gd name="connsiteY212" fmla="*/ 514973 h 1770023"/>
                <a:gd name="connsiteX213" fmla="*/ 281080 w 2196328"/>
                <a:gd name="connsiteY213" fmla="*/ 544607 h 1770023"/>
                <a:gd name="connsiteX214" fmla="*/ 262486 w 2196328"/>
                <a:gd name="connsiteY214" fmla="*/ 568445 h 1770023"/>
                <a:gd name="connsiteX215" fmla="*/ 250305 w 2196328"/>
                <a:gd name="connsiteY215" fmla="*/ 555560 h 1770023"/>
                <a:gd name="connsiteX216" fmla="*/ 267616 w 2196328"/>
                <a:gd name="connsiteY216" fmla="*/ 533011 h 1770023"/>
                <a:gd name="connsiteX217" fmla="*/ 283003 w 2196328"/>
                <a:gd name="connsiteY217" fmla="*/ 509175 h 1770023"/>
                <a:gd name="connsiteX218" fmla="*/ 291579 w 2196328"/>
                <a:gd name="connsiteY218" fmla="*/ 506519 h 1770023"/>
                <a:gd name="connsiteX219" fmla="*/ 292807 w 2196328"/>
                <a:gd name="connsiteY219" fmla="*/ 468680 h 1770023"/>
                <a:gd name="connsiteX220" fmla="*/ 293211 w 2196328"/>
                <a:gd name="connsiteY220" fmla="*/ 477658 h 1770023"/>
                <a:gd name="connsiteX221" fmla="*/ 253108 w 2196328"/>
                <a:gd name="connsiteY221" fmla="*/ 522153 h 1770023"/>
                <a:gd name="connsiteX222" fmla="*/ 218179 w 2196328"/>
                <a:gd name="connsiteY222" fmla="*/ 562199 h 1770023"/>
                <a:gd name="connsiteX223" fmla="*/ 205888 w 2196328"/>
                <a:gd name="connsiteY223" fmla="*/ 554570 h 1770023"/>
                <a:gd name="connsiteX224" fmla="*/ 242757 w 2196328"/>
                <a:gd name="connsiteY224" fmla="*/ 511984 h 1770023"/>
                <a:gd name="connsiteX225" fmla="*/ 284156 w 2196328"/>
                <a:gd name="connsiteY225" fmla="*/ 468760 h 1770023"/>
                <a:gd name="connsiteX226" fmla="*/ 292807 w 2196328"/>
                <a:gd name="connsiteY226" fmla="*/ 468680 h 1770023"/>
                <a:gd name="connsiteX227" fmla="*/ 279506 w 2196328"/>
                <a:gd name="connsiteY227" fmla="*/ 420528 h 1770023"/>
                <a:gd name="connsiteX228" fmla="*/ 281024 w 2196328"/>
                <a:gd name="connsiteY228" fmla="*/ 426758 h 1770023"/>
                <a:gd name="connsiteX229" fmla="*/ 215815 w 2196328"/>
                <a:gd name="connsiteY229" fmla="*/ 504433 h 1770023"/>
                <a:gd name="connsiteX230" fmla="*/ 156360 w 2196328"/>
                <a:gd name="connsiteY230" fmla="*/ 573691 h 1770023"/>
                <a:gd name="connsiteX231" fmla="*/ 144212 w 2196328"/>
                <a:gd name="connsiteY231" fmla="*/ 556861 h 1770023"/>
                <a:gd name="connsiteX232" fmla="*/ 204946 w 2196328"/>
                <a:gd name="connsiteY232" fmla="*/ 493428 h 1770023"/>
                <a:gd name="connsiteX233" fmla="*/ 272714 w 2196328"/>
                <a:gd name="connsiteY233" fmla="*/ 421580 h 1770023"/>
                <a:gd name="connsiteX234" fmla="*/ 279506 w 2196328"/>
                <a:gd name="connsiteY234" fmla="*/ 420528 h 1770023"/>
                <a:gd name="connsiteX235" fmla="*/ 274624 w 2196328"/>
                <a:gd name="connsiteY235" fmla="*/ 360456 h 1770023"/>
                <a:gd name="connsiteX236" fmla="*/ 280292 w 2196328"/>
                <a:gd name="connsiteY236" fmla="*/ 376553 h 1770023"/>
                <a:gd name="connsiteX237" fmla="*/ 112667 w 2196328"/>
                <a:gd name="connsiteY237" fmla="*/ 559831 h 1770023"/>
                <a:gd name="connsiteX238" fmla="*/ 94112 w 2196328"/>
                <a:gd name="connsiteY238" fmla="*/ 545039 h 1770023"/>
                <a:gd name="connsiteX239" fmla="*/ 267497 w 2196328"/>
                <a:gd name="connsiteY239" fmla="*/ 363048 h 1770023"/>
                <a:gd name="connsiteX240" fmla="*/ 274624 w 2196328"/>
                <a:gd name="connsiteY240" fmla="*/ 360456 h 1770023"/>
                <a:gd name="connsiteX241" fmla="*/ 952620 w 2196328"/>
                <a:gd name="connsiteY241" fmla="*/ 344481 h 1770023"/>
                <a:gd name="connsiteX242" fmla="*/ 956505 w 2196328"/>
                <a:gd name="connsiteY242" fmla="*/ 347873 h 1770023"/>
                <a:gd name="connsiteX243" fmla="*/ 951325 w 2196328"/>
                <a:gd name="connsiteY243" fmla="*/ 543021 h 1770023"/>
                <a:gd name="connsiteX244" fmla="*/ 936430 w 2196328"/>
                <a:gd name="connsiteY244" fmla="*/ 553362 h 1770023"/>
                <a:gd name="connsiteX245" fmla="*/ 798489 w 2196328"/>
                <a:gd name="connsiteY245" fmla="*/ 545607 h 1770023"/>
                <a:gd name="connsiteX246" fmla="*/ 798489 w 2196328"/>
                <a:gd name="connsiteY246" fmla="*/ 532036 h 1770023"/>
                <a:gd name="connsiteX247" fmla="*/ 929305 w 2196328"/>
                <a:gd name="connsiteY247" fmla="*/ 530744 h 1770023"/>
                <a:gd name="connsiteX248" fmla="*/ 948734 w 2196328"/>
                <a:gd name="connsiteY248" fmla="*/ 347873 h 1770023"/>
                <a:gd name="connsiteX249" fmla="*/ 952620 w 2196328"/>
                <a:gd name="connsiteY249" fmla="*/ 344481 h 1770023"/>
                <a:gd name="connsiteX250" fmla="*/ 264854 w 2196328"/>
                <a:gd name="connsiteY250" fmla="*/ 324489 h 1770023"/>
                <a:gd name="connsiteX251" fmla="*/ 271245 w 2196328"/>
                <a:gd name="connsiteY251" fmla="*/ 332758 h 1770023"/>
                <a:gd name="connsiteX252" fmla="*/ 138341 w 2196328"/>
                <a:gd name="connsiteY252" fmla="*/ 445341 h 1770023"/>
                <a:gd name="connsiteX253" fmla="*/ 128758 w 2196328"/>
                <a:gd name="connsiteY253" fmla="*/ 431347 h 1770023"/>
                <a:gd name="connsiteX254" fmla="*/ 264854 w 2196328"/>
                <a:gd name="connsiteY254" fmla="*/ 324489 h 1770023"/>
                <a:gd name="connsiteX255" fmla="*/ 277736 w 2196328"/>
                <a:gd name="connsiteY255" fmla="*/ 288992 h 1770023"/>
                <a:gd name="connsiteX256" fmla="*/ 279551 w 2196328"/>
                <a:gd name="connsiteY256" fmla="*/ 305836 h 1770023"/>
                <a:gd name="connsiteX257" fmla="*/ 214333 w 2196328"/>
                <a:gd name="connsiteY257" fmla="*/ 351162 h 1770023"/>
                <a:gd name="connsiteX258" fmla="*/ 145239 w 2196328"/>
                <a:gd name="connsiteY258" fmla="*/ 402315 h 1770023"/>
                <a:gd name="connsiteX259" fmla="*/ 132326 w 2196328"/>
                <a:gd name="connsiteY259" fmla="*/ 388070 h 1770023"/>
                <a:gd name="connsiteX260" fmla="*/ 197544 w 2196328"/>
                <a:gd name="connsiteY260" fmla="*/ 340802 h 1770023"/>
                <a:gd name="connsiteX261" fmla="*/ 270512 w 2196328"/>
                <a:gd name="connsiteY261" fmla="*/ 289650 h 1770023"/>
                <a:gd name="connsiteX262" fmla="*/ 277736 w 2196328"/>
                <a:gd name="connsiteY262" fmla="*/ 288992 h 1770023"/>
                <a:gd name="connsiteX263" fmla="*/ 2119512 w 2196328"/>
                <a:gd name="connsiteY263" fmla="*/ 286394 h 1770023"/>
                <a:gd name="connsiteX264" fmla="*/ 2123633 w 2196328"/>
                <a:gd name="connsiteY264" fmla="*/ 288322 h 1770023"/>
                <a:gd name="connsiteX265" fmla="*/ 2194648 w 2196328"/>
                <a:gd name="connsiteY265" fmla="*/ 607760 h 1770023"/>
                <a:gd name="connsiteX266" fmla="*/ 2157874 w 2196328"/>
                <a:gd name="connsiteY266" fmla="*/ 929769 h 1770023"/>
                <a:gd name="connsiteX267" fmla="*/ 2133145 w 2196328"/>
                <a:gd name="connsiteY267" fmla="*/ 921414 h 1770023"/>
                <a:gd name="connsiteX268" fmla="*/ 2117293 w 2196328"/>
                <a:gd name="connsiteY268" fmla="*/ 290248 h 1770023"/>
                <a:gd name="connsiteX269" fmla="*/ 2119512 w 2196328"/>
                <a:gd name="connsiteY269" fmla="*/ 286394 h 1770023"/>
                <a:gd name="connsiteX270" fmla="*/ 997411 w 2196328"/>
                <a:gd name="connsiteY270" fmla="*/ 269393 h 1770023"/>
                <a:gd name="connsiteX271" fmla="*/ 1005132 w 2196328"/>
                <a:gd name="connsiteY271" fmla="*/ 433735 h 1770023"/>
                <a:gd name="connsiteX272" fmla="*/ 1001272 w 2196328"/>
                <a:gd name="connsiteY272" fmla="*/ 514939 h 1770023"/>
                <a:gd name="connsiteX273" fmla="*/ 1001272 w 2196328"/>
                <a:gd name="connsiteY273" fmla="*/ 575522 h 1770023"/>
                <a:gd name="connsiteX274" fmla="*/ 1005775 w 2196328"/>
                <a:gd name="connsiteY274" fmla="*/ 576165 h 1770023"/>
                <a:gd name="connsiteX275" fmla="*/ 1005132 w 2196328"/>
                <a:gd name="connsiteY275" fmla="*/ 599367 h 1770023"/>
                <a:gd name="connsiteX276" fmla="*/ 998054 w 2196328"/>
                <a:gd name="connsiteY276" fmla="*/ 599367 h 1770023"/>
                <a:gd name="connsiteX277" fmla="*/ 989046 w 2196328"/>
                <a:gd name="connsiteY277" fmla="*/ 599367 h 1770023"/>
                <a:gd name="connsiteX278" fmla="*/ 852636 w 2196328"/>
                <a:gd name="connsiteY278" fmla="*/ 589699 h 1770023"/>
                <a:gd name="connsiteX279" fmla="*/ 714295 w 2196328"/>
                <a:gd name="connsiteY279" fmla="*/ 581321 h 1770023"/>
                <a:gd name="connsiteX280" fmla="*/ 711722 w 2196328"/>
                <a:gd name="connsiteY280" fmla="*/ 572943 h 1770023"/>
                <a:gd name="connsiteX281" fmla="*/ 716870 w 2196328"/>
                <a:gd name="connsiteY281" fmla="*/ 571009 h 1770023"/>
                <a:gd name="connsiteX282" fmla="*/ 718800 w 2196328"/>
                <a:gd name="connsiteY282" fmla="*/ 571654 h 1770023"/>
                <a:gd name="connsiteX283" fmla="*/ 979395 w 2196328"/>
                <a:gd name="connsiteY283" fmla="*/ 574877 h 1770023"/>
                <a:gd name="connsiteX284" fmla="*/ 982612 w 2196328"/>
                <a:gd name="connsiteY284" fmla="*/ 453714 h 1770023"/>
                <a:gd name="connsiteX285" fmla="*/ 992263 w 2196328"/>
                <a:gd name="connsiteY285" fmla="*/ 270038 h 1770023"/>
                <a:gd name="connsiteX286" fmla="*/ 997411 w 2196328"/>
                <a:gd name="connsiteY286" fmla="*/ 269393 h 1770023"/>
                <a:gd name="connsiteX287" fmla="*/ 272352 w 2196328"/>
                <a:gd name="connsiteY287" fmla="*/ 242941 h 1770023"/>
                <a:gd name="connsiteX288" fmla="*/ 278744 w 2196328"/>
                <a:gd name="connsiteY288" fmla="*/ 255083 h 1770023"/>
                <a:gd name="connsiteX289" fmla="*/ 154081 w 2196328"/>
                <a:gd name="connsiteY289" fmla="*/ 343269 h 1770023"/>
                <a:gd name="connsiteX290" fmla="*/ 146409 w 2196328"/>
                <a:gd name="connsiteY290" fmla="*/ 328570 h 1770023"/>
                <a:gd name="connsiteX291" fmla="*/ 272352 w 2196328"/>
                <a:gd name="connsiteY291" fmla="*/ 242941 h 1770023"/>
                <a:gd name="connsiteX292" fmla="*/ 273921 w 2196328"/>
                <a:gd name="connsiteY292" fmla="*/ 204793 h 1770023"/>
                <a:gd name="connsiteX293" fmla="*/ 279712 w 2196328"/>
                <a:gd name="connsiteY293" fmla="*/ 213048 h 1770023"/>
                <a:gd name="connsiteX294" fmla="*/ 193489 w 2196328"/>
                <a:gd name="connsiteY294" fmla="*/ 277179 h 1770023"/>
                <a:gd name="connsiteX295" fmla="*/ 185768 w 2196328"/>
                <a:gd name="connsiteY295" fmla="*/ 267020 h 1770023"/>
                <a:gd name="connsiteX296" fmla="*/ 273921 w 2196328"/>
                <a:gd name="connsiteY296" fmla="*/ 204793 h 1770023"/>
                <a:gd name="connsiteX297" fmla="*/ 275850 w 2196328"/>
                <a:gd name="connsiteY297" fmla="*/ 167822 h 1770023"/>
                <a:gd name="connsiteX298" fmla="*/ 284147 w 2196328"/>
                <a:gd name="connsiteY298" fmla="*/ 176979 h 1770023"/>
                <a:gd name="connsiteX299" fmla="*/ 210745 w 2196328"/>
                <a:gd name="connsiteY299" fmla="*/ 233888 h 1770023"/>
                <a:gd name="connsiteX300" fmla="*/ 202449 w 2196328"/>
                <a:gd name="connsiteY300" fmla="*/ 219498 h 1770023"/>
                <a:gd name="connsiteX301" fmla="*/ 241382 w 2196328"/>
                <a:gd name="connsiteY301" fmla="*/ 195294 h 1770023"/>
                <a:gd name="connsiteX302" fmla="*/ 275850 w 2196328"/>
                <a:gd name="connsiteY302" fmla="*/ 167822 h 1770023"/>
                <a:gd name="connsiteX303" fmla="*/ 563691 w 2196328"/>
                <a:gd name="connsiteY303" fmla="*/ 159639 h 1770023"/>
                <a:gd name="connsiteX304" fmla="*/ 503884 w 2196328"/>
                <a:gd name="connsiteY304" fmla="*/ 351754 h 1770023"/>
                <a:gd name="connsiteX305" fmla="*/ 490380 w 2196328"/>
                <a:gd name="connsiteY305" fmla="*/ 604909 h 1770023"/>
                <a:gd name="connsiteX306" fmla="*/ 538610 w 2196328"/>
                <a:gd name="connsiteY306" fmla="*/ 607480 h 1770023"/>
                <a:gd name="connsiteX307" fmla="*/ 1026069 w 2196328"/>
                <a:gd name="connsiteY307" fmla="*/ 626756 h 1770023"/>
                <a:gd name="connsiteX308" fmla="*/ 1026712 w 2196328"/>
                <a:gd name="connsiteY308" fmla="*/ 608764 h 1770023"/>
                <a:gd name="connsiteX309" fmla="*/ 1028642 w 2196328"/>
                <a:gd name="connsiteY309" fmla="*/ 554150 h 1770023"/>
                <a:gd name="connsiteX310" fmla="*/ 1026712 w 2196328"/>
                <a:gd name="connsiteY310" fmla="*/ 217467 h 1770023"/>
                <a:gd name="connsiteX311" fmla="*/ 1022210 w 2196328"/>
                <a:gd name="connsiteY311" fmla="*/ 217467 h 1770023"/>
                <a:gd name="connsiteX312" fmla="*/ 563691 w 2196328"/>
                <a:gd name="connsiteY312" fmla="*/ 159639 h 1770023"/>
                <a:gd name="connsiteX313" fmla="*/ 278819 w 2196328"/>
                <a:gd name="connsiteY313" fmla="*/ 128102 h 1770023"/>
                <a:gd name="connsiteX314" fmla="*/ 287040 w 2196328"/>
                <a:gd name="connsiteY314" fmla="*/ 136553 h 1770023"/>
                <a:gd name="connsiteX315" fmla="*/ 225703 w 2196328"/>
                <a:gd name="connsiteY315" fmla="*/ 187914 h 1770023"/>
                <a:gd name="connsiteX316" fmla="*/ 218747 w 2196328"/>
                <a:gd name="connsiteY316" fmla="*/ 174911 h 1770023"/>
                <a:gd name="connsiteX317" fmla="*/ 278819 w 2196328"/>
                <a:gd name="connsiteY317" fmla="*/ 128102 h 1770023"/>
                <a:gd name="connsiteX318" fmla="*/ 1581696 w 2196328"/>
                <a:gd name="connsiteY318" fmla="*/ 116590 h 1770023"/>
                <a:gd name="connsiteX319" fmla="*/ 1442145 w 2196328"/>
                <a:gd name="connsiteY319" fmla="*/ 160924 h 1770023"/>
                <a:gd name="connsiteX320" fmla="*/ 1087163 w 2196328"/>
                <a:gd name="connsiteY320" fmla="*/ 215538 h 1770023"/>
                <a:gd name="connsiteX321" fmla="*/ 1078803 w 2196328"/>
                <a:gd name="connsiteY321" fmla="*/ 454557 h 1770023"/>
                <a:gd name="connsiteX322" fmla="*/ 1078160 w 2196328"/>
                <a:gd name="connsiteY322" fmla="*/ 601697 h 1770023"/>
                <a:gd name="connsiteX323" fmla="*/ 1077515 w 2196328"/>
                <a:gd name="connsiteY323" fmla="*/ 628041 h 1770023"/>
                <a:gd name="connsiteX324" fmla="*/ 1584910 w 2196328"/>
                <a:gd name="connsiteY324" fmla="*/ 631254 h 1770023"/>
                <a:gd name="connsiteX325" fmla="*/ 1703882 w 2196328"/>
                <a:gd name="connsiteY325" fmla="*/ 626756 h 1770023"/>
                <a:gd name="connsiteX326" fmla="*/ 1683946 w 2196328"/>
                <a:gd name="connsiteY326" fmla="*/ 369745 h 1770023"/>
                <a:gd name="connsiteX327" fmla="*/ 1649862 w 2196328"/>
                <a:gd name="connsiteY327" fmla="*/ 416649 h 1770023"/>
                <a:gd name="connsiteX328" fmla="*/ 1627355 w 2196328"/>
                <a:gd name="connsiteY328" fmla="*/ 403155 h 1770023"/>
                <a:gd name="connsiteX329" fmla="*/ 1677516 w 2196328"/>
                <a:gd name="connsiteY329" fmla="*/ 341474 h 1770023"/>
                <a:gd name="connsiteX330" fmla="*/ 1665297 w 2196328"/>
                <a:gd name="connsiteY330" fmla="*/ 299709 h 1770023"/>
                <a:gd name="connsiteX331" fmla="*/ 1596486 w 2196328"/>
                <a:gd name="connsiteY331" fmla="*/ 375526 h 1770023"/>
                <a:gd name="connsiteX332" fmla="*/ 1578480 w 2196328"/>
                <a:gd name="connsiteY332" fmla="*/ 360749 h 1770023"/>
                <a:gd name="connsiteX333" fmla="*/ 1655649 w 2196328"/>
                <a:gd name="connsiteY333" fmla="*/ 270795 h 1770023"/>
                <a:gd name="connsiteX334" fmla="*/ 1581696 w 2196328"/>
                <a:gd name="connsiteY334" fmla="*/ 116590 h 1770023"/>
                <a:gd name="connsiteX335" fmla="*/ 279899 w 2196328"/>
                <a:gd name="connsiteY335" fmla="*/ 100518 h 1770023"/>
                <a:gd name="connsiteX336" fmla="*/ 286952 w 2196328"/>
                <a:gd name="connsiteY336" fmla="*/ 109965 h 1770023"/>
                <a:gd name="connsiteX337" fmla="*/ 251048 w 2196328"/>
                <a:gd name="connsiteY337" fmla="*/ 142722 h 1770023"/>
                <a:gd name="connsiteX338" fmla="*/ 243352 w 2196328"/>
                <a:gd name="connsiteY338" fmla="*/ 132642 h 1770023"/>
                <a:gd name="connsiteX339" fmla="*/ 279899 w 2196328"/>
                <a:gd name="connsiteY339" fmla="*/ 100518 h 1770023"/>
                <a:gd name="connsiteX340" fmla="*/ 604206 w 2196328"/>
                <a:gd name="connsiteY340" fmla="*/ 79323 h 1770023"/>
                <a:gd name="connsiteX341" fmla="*/ 582984 w 2196328"/>
                <a:gd name="connsiteY341" fmla="*/ 120445 h 1770023"/>
                <a:gd name="connsiteX342" fmla="*/ 633145 w 2196328"/>
                <a:gd name="connsiteY342" fmla="*/ 132010 h 1770023"/>
                <a:gd name="connsiteX343" fmla="*/ 1026712 w 2196328"/>
                <a:gd name="connsiteY343" fmla="*/ 166063 h 1770023"/>
                <a:gd name="connsiteX344" fmla="*/ 1026712 w 2196328"/>
                <a:gd name="connsiteY344" fmla="*/ 117233 h 1770023"/>
                <a:gd name="connsiteX345" fmla="*/ 1018351 w 2196328"/>
                <a:gd name="connsiteY345" fmla="*/ 119802 h 1770023"/>
                <a:gd name="connsiteX346" fmla="*/ 761118 w 2196328"/>
                <a:gd name="connsiteY346" fmla="*/ 101811 h 1770023"/>
                <a:gd name="connsiteX347" fmla="*/ 669157 w 2196328"/>
                <a:gd name="connsiteY347" fmla="*/ 88319 h 1770023"/>
                <a:gd name="connsiteX348" fmla="*/ 604206 w 2196328"/>
                <a:gd name="connsiteY348" fmla="*/ 79323 h 1770023"/>
                <a:gd name="connsiteX349" fmla="*/ 634430 w 2196328"/>
                <a:gd name="connsiteY349" fmla="*/ 30491 h 1770023"/>
                <a:gd name="connsiteX350" fmla="*/ 613852 w 2196328"/>
                <a:gd name="connsiteY350" fmla="*/ 63260 h 1770023"/>
                <a:gd name="connsiteX351" fmla="*/ 652436 w 2196328"/>
                <a:gd name="connsiteY351" fmla="*/ 65829 h 1770023"/>
                <a:gd name="connsiteX352" fmla="*/ 751472 w 2196328"/>
                <a:gd name="connsiteY352" fmla="*/ 76754 h 1770023"/>
                <a:gd name="connsiteX353" fmla="*/ 885877 w 2196328"/>
                <a:gd name="connsiteY353" fmla="*/ 90888 h 1770023"/>
                <a:gd name="connsiteX354" fmla="*/ 1019639 w 2196328"/>
                <a:gd name="connsiteY354" fmla="*/ 91531 h 1770023"/>
                <a:gd name="connsiteX355" fmla="*/ 1026712 w 2196328"/>
                <a:gd name="connsiteY355" fmla="*/ 94100 h 1770023"/>
                <a:gd name="connsiteX356" fmla="*/ 1027356 w 2196328"/>
                <a:gd name="connsiteY356" fmla="*/ 61333 h 1770023"/>
                <a:gd name="connsiteX357" fmla="*/ 825426 w 2196328"/>
                <a:gd name="connsiteY357" fmla="*/ 60690 h 1770023"/>
                <a:gd name="connsiteX358" fmla="*/ 634430 w 2196328"/>
                <a:gd name="connsiteY358" fmla="*/ 30491 h 1770023"/>
                <a:gd name="connsiteX359" fmla="*/ 291023 w 2196328"/>
                <a:gd name="connsiteY359" fmla="*/ 28564 h 1770023"/>
                <a:gd name="connsiteX360" fmla="*/ 109028 w 2196328"/>
                <a:gd name="connsiteY360" fmla="*/ 362035 h 1770023"/>
                <a:gd name="connsiteX361" fmla="*/ 62726 w 2196328"/>
                <a:gd name="connsiteY361" fmla="*/ 533589 h 1770023"/>
                <a:gd name="connsiteX362" fmla="*/ 57582 w 2196328"/>
                <a:gd name="connsiteY362" fmla="*/ 606837 h 1770023"/>
                <a:gd name="connsiteX363" fmla="*/ 435073 w 2196328"/>
                <a:gd name="connsiteY363" fmla="*/ 601054 h 1770023"/>
                <a:gd name="connsiteX364" fmla="*/ 491023 w 2196328"/>
                <a:gd name="connsiteY364" fmla="*/ 203973 h 1770023"/>
                <a:gd name="connsiteX365" fmla="*/ 516103 w 2196328"/>
                <a:gd name="connsiteY365" fmla="*/ 144218 h 1770023"/>
                <a:gd name="connsiteX366" fmla="*/ 291023 w 2196328"/>
                <a:gd name="connsiteY366" fmla="*/ 28564 h 1770023"/>
                <a:gd name="connsiteX367" fmla="*/ 245105 w 2196328"/>
                <a:gd name="connsiteY367" fmla="*/ 0 h 1770023"/>
                <a:gd name="connsiteX368" fmla="*/ 315738 w 2196328"/>
                <a:gd name="connsiteY368" fmla="*/ 0 h 1770023"/>
                <a:gd name="connsiteX369" fmla="*/ 305814 w 2196328"/>
                <a:gd name="connsiteY369" fmla="*/ 10572 h 1770023"/>
                <a:gd name="connsiteX370" fmla="*/ 534109 w 2196328"/>
                <a:gd name="connsiteY370" fmla="*/ 106951 h 1770023"/>
                <a:gd name="connsiteX371" fmla="*/ 599627 w 2196328"/>
                <a:gd name="connsiteY371" fmla="*/ 0 h 1770023"/>
                <a:gd name="connsiteX372" fmla="*/ 656150 w 2196328"/>
                <a:gd name="connsiteY372" fmla="*/ 0 h 1770023"/>
                <a:gd name="connsiteX373" fmla="*/ 643433 w 2196328"/>
                <a:gd name="connsiteY373" fmla="*/ 16999 h 1770023"/>
                <a:gd name="connsiteX374" fmla="*/ 835716 w 2196328"/>
                <a:gd name="connsiteY374" fmla="*/ 33703 h 1770023"/>
                <a:gd name="connsiteX375" fmla="*/ 1027356 w 2196328"/>
                <a:gd name="connsiteY375" fmla="*/ 29848 h 1770023"/>
                <a:gd name="connsiteX376" fmla="*/ 1027999 w 2196328"/>
                <a:gd name="connsiteY376" fmla="*/ 15070 h 1770023"/>
                <a:gd name="connsiteX377" fmla="*/ 941825 w 2196328"/>
                <a:gd name="connsiteY377" fmla="*/ 8646 h 1770023"/>
                <a:gd name="connsiteX378" fmla="*/ 853079 w 2196328"/>
                <a:gd name="connsiteY378" fmla="*/ 293 h 1770023"/>
                <a:gd name="connsiteX379" fmla="*/ 851624 w 2196328"/>
                <a:gd name="connsiteY379" fmla="*/ 0 h 1770023"/>
                <a:gd name="connsiteX380" fmla="*/ 1089386 w 2196328"/>
                <a:gd name="connsiteY380" fmla="*/ 0 h 1770023"/>
                <a:gd name="connsiteX381" fmla="*/ 1089734 w 2196328"/>
                <a:gd name="connsiteY381" fmla="*/ 130725 h 1770023"/>
                <a:gd name="connsiteX382" fmla="*/ 1089091 w 2196328"/>
                <a:gd name="connsiteY382" fmla="*/ 163494 h 1770023"/>
                <a:gd name="connsiteX383" fmla="*/ 1438286 w 2196328"/>
                <a:gd name="connsiteY383" fmla="*/ 106309 h 1770023"/>
                <a:gd name="connsiteX384" fmla="*/ 1550826 w 2196328"/>
                <a:gd name="connsiteY384" fmla="*/ 69043 h 1770023"/>
                <a:gd name="connsiteX385" fmla="*/ 1497103 w 2196328"/>
                <a:gd name="connsiteY385" fmla="*/ 0 h 1770023"/>
                <a:gd name="connsiteX386" fmla="*/ 1560814 w 2196328"/>
                <a:gd name="connsiteY386" fmla="*/ 0 h 1770023"/>
                <a:gd name="connsiteX387" fmla="*/ 1601630 w 2196328"/>
                <a:gd name="connsiteY387" fmla="*/ 49766 h 1770023"/>
                <a:gd name="connsiteX388" fmla="*/ 1711598 w 2196328"/>
                <a:gd name="connsiteY388" fmla="*/ 2139 h 1770023"/>
                <a:gd name="connsiteX389" fmla="*/ 1716045 w 2196328"/>
                <a:gd name="connsiteY389" fmla="*/ 0 h 1770023"/>
                <a:gd name="connsiteX390" fmla="*/ 1846183 w 2196328"/>
                <a:gd name="connsiteY390" fmla="*/ 0 h 1770023"/>
                <a:gd name="connsiteX391" fmla="*/ 1745923 w 2196328"/>
                <a:gd name="connsiteY391" fmla="*/ 48080 h 1770023"/>
                <a:gd name="connsiteX392" fmla="*/ 1633142 w 2196328"/>
                <a:gd name="connsiteY392" fmla="*/ 96672 h 1770023"/>
                <a:gd name="connsiteX393" fmla="*/ 1683946 w 2196328"/>
                <a:gd name="connsiteY393" fmla="*/ 193051 h 1770023"/>
                <a:gd name="connsiteX394" fmla="*/ 1697450 w 2196328"/>
                <a:gd name="connsiteY394" fmla="*/ 227104 h 1770023"/>
                <a:gd name="connsiteX395" fmla="*/ 1772691 w 2196328"/>
                <a:gd name="connsiteY395" fmla="*/ 148073 h 1770023"/>
                <a:gd name="connsiteX396" fmla="*/ 1787483 w 2196328"/>
                <a:gd name="connsiteY396" fmla="*/ 163494 h 1770023"/>
                <a:gd name="connsiteX397" fmla="*/ 1707097 w 2196328"/>
                <a:gd name="connsiteY397" fmla="*/ 252805 h 1770023"/>
                <a:gd name="connsiteX398" fmla="*/ 1721245 w 2196328"/>
                <a:gd name="connsiteY398" fmla="*/ 296497 h 1770023"/>
                <a:gd name="connsiteX399" fmla="*/ 1797771 w 2196328"/>
                <a:gd name="connsiteY399" fmla="*/ 193051 h 1770023"/>
                <a:gd name="connsiteX400" fmla="*/ 1812563 w 2196328"/>
                <a:gd name="connsiteY400" fmla="*/ 196906 h 1770023"/>
                <a:gd name="connsiteX401" fmla="*/ 1748253 w 2196328"/>
                <a:gd name="connsiteY401" fmla="*/ 299709 h 1770023"/>
                <a:gd name="connsiteX402" fmla="*/ 1728962 w 2196328"/>
                <a:gd name="connsiteY402" fmla="*/ 321556 h 1770023"/>
                <a:gd name="connsiteX403" fmla="*/ 1761760 w 2196328"/>
                <a:gd name="connsiteY403" fmla="*/ 624186 h 1770023"/>
                <a:gd name="connsiteX404" fmla="*/ 2090376 w 2196328"/>
                <a:gd name="connsiteY404" fmla="*/ 613262 h 1770023"/>
                <a:gd name="connsiteX405" fmla="*/ 2085231 w 2196328"/>
                <a:gd name="connsiteY405" fmla="*/ 547083 h 1770023"/>
                <a:gd name="connsiteX406" fmla="*/ 1973334 w 2196328"/>
                <a:gd name="connsiteY406" fmla="*/ 182126 h 1770023"/>
                <a:gd name="connsiteX407" fmla="*/ 1919154 w 2196328"/>
                <a:gd name="connsiteY407" fmla="*/ 85989 h 1770023"/>
                <a:gd name="connsiteX408" fmla="*/ 1859647 w 2196328"/>
                <a:gd name="connsiteY408" fmla="*/ 0 h 1770023"/>
                <a:gd name="connsiteX409" fmla="*/ 1928060 w 2196328"/>
                <a:gd name="connsiteY409" fmla="*/ 0 h 1770023"/>
                <a:gd name="connsiteX410" fmla="*/ 1994556 w 2196328"/>
                <a:gd name="connsiteY410" fmla="*/ 99884 h 1770023"/>
                <a:gd name="connsiteX411" fmla="*/ 2128960 w 2196328"/>
                <a:gd name="connsiteY411" fmla="*/ 458414 h 1770023"/>
                <a:gd name="connsiteX412" fmla="*/ 2126389 w 2196328"/>
                <a:gd name="connsiteY412" fmla="*/ 814372 h 1770023"/>
                <a:gd name="connsiteX413" fmla="*/ 1973977 w 2196328"/>
                <a:gd name="connsiteY413" fmla="*/ 1159408 h 1770023"/>
                <a:gd name="connsiteX414" fmla="*/ 1885874 w 2196328"/>
                <a:gd name="connsiteY414" fmla="*/ 1282773 h 1770023"/>
                <a:gd name="connsiteX415" fmla="*/ 1883303 w 2196328"/>
                <a:gd name="connsiteY415" fmla="*/ 1285987 h 1770023"/>
                <a:gd name="connsiteX416" fmla="*/ 1872370 w 2196328"/>
                <a:gd name="connsiteY416" fmla="*/ 1298836 h 1770023"/>
                <a:gd name="connsiteX417" fmla="*/ 1867868 w 2196328"/>
                <a:gd name="connsiteY417" fmla="*/ 1304619 h 1770023"/>
                <a:gd name="connsiteX418" fmla="*/ 1404847 w 2196328"/>
                <a:gd name="connsiteY418" fmla="*/ 1623313 h 1770023"/>
                <a:gd name="connsiteX419" fmla="*/ 1208063 w 2196328"/>
                <a:gd name="connsiteY419" fmla="*/ 1661221 h 1770023"/>
                <a:gd name="connsiteX420" fmla="*/ 1188127 w 2196328"/>
                <a:gd name="connsiteY420" fmla="*/ 1663149 h 1770023"/>
                <a:gd name="connsiteX421" fmla="*/ 1163047 w 2196328"/>
                <a:gd name="connsiteY421" fmla="*/ 1666362 h 1770023"/>
                <a:gd name="connsiteX422" fmla="*/ 1046648 w 2196328"/>
                <a:gd name="connsiteY422" fmla="*/ 1672143 h 1770023"/>
                <a:gd name="connsiteX423" fmla="*/ 988127 w 2196328"/>
                <a:gd name="connsiteY423" fmla="*/ 1670859 h 1770023"/>
                <a:gd name="connsiteX424" fmla="*/ 864655 w 2196328"/>
                <a:gd name="connsiteY424" fmla="*/ 1654796 h 1770023"/>
                <a:gd name="connsiteX425" fmla="*/ 378482 w 2196328"/>
                <a:gd name="connsiteY425" fmla="*/ 1434410 h 1770023"/>
                <a:gd name="connsiteX426" fmla="*/ 154045 w 2196328"/>
                <a:gd name="connsiteY426" fmla="*/ 1159408 h 1770023"/>
                <a:gd name="connsiteX427" fmla="*/ 18997 w 2196328"/>
                <a:gd name="connsiteY427" fmla="*/ 800237 h 1770023"/>
                <a:gd name="connsiteX428" fmla="*/ 21568 w 2196328"/>
                <a:gd name="connsiteY428" fmla="*/ 444920 h 1770023"/>
                <a:gd name="connsiteX429" fmla="*/ 173981 w 2196328"/>
                <a:gd name="connsiteY429" fmla="*/ 99884 h 177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</a:cxnLst>
              <a:rect l="l" t="t" r="r" b="b"/>
              <a:pathLst>
                <a:path w="2196328" h="1770023">
                  <a:moveTo>
                    <a:pt x="1311209" y="1725441"/>
                  </a:moveTo>
                  <a:cubicBezTo>
                    <a:pt x="1326611" y="1720976"/>
                    <a:pt x="1333028" y="1745211"/>
                    <a:pt x="1317626" y="1749038"/>
                  </a:cubicBezTo>
                  <a:cubicBezTo>
                    <a:pt x="1242544" y="1769447"/>
                    <a:pt x="1167462" y="1771361"/>
                    <a:pt x="1090455" y="1769447"/>
                  </a:cubicBezTo>
                  <a:cubicBezTo>
                    <a:pt x="1054518" y="1768810"/>
                    <a:pt x="1017940" y="1768172"/>
                    <a:pt x="982644" y="1763071"/>
                  </a:cubicBezTo>
                  <a:cubicBezTo>
                    <a:pt x="965319" y="1760519"/>
                    <a:pt x="947991" y="1758605"/>
                    <a:pt x="931948" y="1755416"/>
                  </a:cubicBezTo>
                  <a:cubicBezTo>
                    <a:pt x="913338" y="1752227"/>
                    <a:pt x="896654" y="1742022"/>
                    <a:pt x="877402" y="1741385"/>
                  </a:cubicBezTo>
                  <a:cubicBezTo>
                    <a:pt x="871625" y="1740747"/>
                    <a:pt x="872268" y="1733732"/>
                    <a:pt x="877402" y="1733732"/>
                  </a:cubicBezTo>
                  <a:cubicBezTo>
                    <a:pt x="892802" y="1732457"/>
                    <a:pt x="904996" y="1736283"/>
                    <a:pt x="919756" y="1740110"/>
                  </a:cubicBezTo>
                  <a:cubicBezTo>
                    <a:pt x="937724" y="1744574"/>
                    <a:pt x="957618" y="1745211"/>
                    <a:pt x="976227" y="1747126"/>
                  </a:cubicBezTo>
                  <a:cubicBezTo>
                    <a:pt x="1010882" y="1750952"/>
                    <a:pt x="1045535" y="1751590"/>
                    <a:pt x="1080828" y="1750952"/>
                  </a:cubicBezTo>
                  <a:cubicBezTo>
                    <a:pt x="1159119" y="1750315"/>
                    <a:pt x="1235485" y="1747126"/>
                    <a:pt x="1311209" y="1725441"/>
                  </a:cubicBezTo>
                  <a:close/>
                  <a:moveTo>
                    <a:pt x="1475629" y="1615528"/>
                  </a:moveTo>
                  <a:cubicBezTo>
                    <a:pt x="1485601" y="1619243"/>
                    <a:pt x="1490422" y="1635199"/>
                    <a:pt x="1477890" y="1642020"/>
                  </a:cubicBezTo>
                  <a:cubicBezTo>
                    <a:pt x="1357057" y="1708280"/>
                    <a:pt x="1215015" y="1731664"/>
                    <a:pt x="1078759" y="1729066"/>
                  </a:cubicBezTo>
                  <a:cubicBezTo>
                    <a:pt x="1005489" y="1727768"/>
                    <a:pt x="934791" y="1718024"/>
                    <a:pt x="864090" y="1701134"/>
                  </a:cubicBezTo>
                  <a:cubicBezTo>
                    <a:pt x="825527" y="1691390"/>
                    <a:pt x="788892" y="1680346"/>
                    <a:pt x="751614" y="1668004"/>
                  </a:cubicBezTo>
                  <a:cubicBezTo>
                    <a:pt x="727191" y="1659559"/>
                    <a:pt x="699554" y="1653063"/>
                    <a:pt x="678344" y="1636823"/>
                  </a:cubicBezTo>
                  <a:cubicBezTo>
                    <a:pt x="673202" y="1633575"/>
                    <a:pt x="677702" y="1625781"/>
                    <a:pt x="683485" y="1629029"/>
                  </a:cubicBezTo>
                  <a:cubicBezTo>
                    <a:pt x="710480" y="1642670"/>
                    <a:pt x="747115" y="1645268"/>
                    <a:pt x="776037" y="1653063"/>
                  </a:cubicBezTo>
                  <a:cubicBezTo>
                    <a:pt x="810744" y="1662158"/>
                    <a:pt x="845452" y="1669952"/>
                    <a:pt x="880802" y="1677748"/>
                  </a:cubicBezTo>
                  <a:cubicBezTo>
                    <a:pt x="948286" y="1691390"/>
                    <a:pt x="1017701" y="1701134"/>
                    <a:pt x="1087115" y="1701134"/>
                  </a:cubicBezTo>
                  <a:cubicBezTo>
                    <a:pt x="1216944" y="1701134"/>
                    <a:pt x="1349345" y="1679696"/>
                    <a:pt x="1464392" y="1616685"/>
                  </a:cubicBezTo>
                  <a:cubicBezTo>
                    <a:pt x="1468409" y="1614412"/>
                    <a:pt x="1472305" y="1614290"/>
                    <a:pt x="1475629" y="1615528"/>
                  </a:cubicBezTo>
                  <a:close/>
                  <a:moveTo>
                    <a:pt x="1168834" y="1579619"/>
                  </a:moveTo>
                  <a:cubicBezTo>
                    <a:pt x="1152756" y="1589901"/>
                    <a:pt x="1136681" y="1601466"/>
                    <a:pt x="1121889" y="1613031"/>
                  </a:cubicBezTo>
                  <a:cubicBezTo>
                    <a:pt x="1143753" y="1610462"/>
                    <a:pt x="1166262" y="1608533"/>
                    <a:pt x="1188127" y="1605964"/>
                  </a:cubicBezTo>
                  <a:cubicBezTo>
                    <a:pt x="1184268" y="1602109"/>
                    <a:pt x="1181052" y="1597611"/>
                    <a:pt x="1177837" y="1593113"/>
                  </a:cubicBezTo>
                  <a:cubicBezTo>
                    <a:pt x="1175265" y="1588615"/>
                    <a:pt x="1172050" y="1584117"/>
                    <a:pt x="1168834" y="1579619"/>
                  </a:cubicBezTo>
                  <a:close/>
                  <a:moveTo>
                    <a:pt x="1212565" y="1551991"/>
                  </a:moveTo>
                  <a:cubicBezTo>
                    <a:pt x="1201631" y="1558417"/>
                    <a:pt x="1191343" y="1564842"/>
                    <a:pt x="1181052" y="1571909"/>
                  </a:cubicBezTo>
                  <a:cubicBezTo>
                    <a:pt x="1184268" y="1575764"/>
                    <a:pt x="1187484" y="1579619"/>
                    <a:pt x="1190698" y="1583475"/>
                  </a:cubicBezTo>
                  <a:cubicBezTo>
                    <a:pt x="1198416" y="1591186"/>
                    <a:pt x="1207418" y="1596325"/>
                    <a:pt x="1215136" y="1603393"/>
                  </a:cubicBezTo>
                  <a:cubicBezTo>
                    <a:pt x="1215779" y="1602752"/>
                    <a:pt x="1217066" y="1602752"/>
                    <a:pt x="1218352" y="1602752"/>
                  </a:cubicBezTo>
                  <a:cubicBezTo>
                    <a:pt x="1229928" y="1602109"/>
                    <a:pt x="1240859" y="1600181"/>
                    <a:pt x="1252435" y="1598897"/>
                  </a:cubicBezTo>
                  <a:cubicBezTo>
                    <a:pt x="1237002" y="1585403"/>
                    <a:pt x="1222853" y="1568697"/>
                    <a:pt x="1212565" y="1551991"/>
                  </a:cubicBezTo>
                  <a:close/>
                  <a:moveTo>
                    <a:pt x="1262081" y="1520508"/>
                  </a:moveTo>
                  <a:cubicBezTo>
                    <a:pt x="1248576" y="1528861"/>
                    <a:pt x="1235715" y="1537214"/>
                    <a:pt x="1222210" y="1545567"/>
                  </a:cubicBezTo>
                  <a:cubicBezTo>
                    <a:pt x="1229928" y="1555203"/>
                    <a:pt x="1238288" y="1564199"/>
                    <a:pt x="1247933" y="1571909"/>
                  </a:cubicBezTo>
                  <a:cubicBezTo>
                    <a:pt x="1257579" y="1580262"/>
                    <a:pt x="1269155" y="1586689"/>
                    <a:pt x="1279446" y="1595042"/>
                  </a:cubicBezTo>
                  <a:cubicBezTo>
                    <a:pt x="1292307" y="1592470"/>
                    <a:pt x="1305812" y="1589901"/>
                    <a:pt x="1318673" y="1587330"/>
                  </a:cubicBezTo>
                  <a:cubicBezTo>
                    <a:pt x="1296166" y="1569340"/>
                    <a:pt x="1278158" y="1544281"/>
                    <a:pt x="1262081" y="1520508"/>
                  </a:cubicBezTo>
                  <a:close/>
                  <a:moveTo>
                    <a:pt x="1318030" y="1483241"/>
                  </a:moveTo>
                  <a:cubicBezTo>
                    <a:pt x="1303238" y="1493522"/>
                    <a:pt x="1288448" y="1503159"/>
                    <a:pt x="1273657" y="1512797"/>
                  </a:cubicBezTo>
                  <a:cubicBezTo>
                    <a:pt x="1296166" y="1537856"/>
                    <a:pt x="1319316" y="1560344"/>
                    <a:pt x="1348255" y="1578978"/>
                  </a:cubicBezTo>
                  <a:cubicBezTo>
                    <a:pt x="1348255" y="1579619"/>
                    <a:pt x="1348898" y="1579619"/>
                    <a:pt x="1348898" y="1579619"/>
                  </a:cubicBezTo>
                  <a:cubicBezTo>
                    <a:pt x="1354687" y="1578336"/>
                    <a:pt x="1361117" y="1577050"/>
                    <a:pt x="1366261" y="1575764"/>
                  </a:cubicBezTo>
                  <a:cubicBezTo>
                    <a:pt x="1374621" y="1572552"/>
                    <a:pt x="1382338" y="1569983"/>
                    <a:pt x="1390056" y="1567411"/>
                  </a:cubicBezTo>
                  <a:cubicBezTo>
                    <a:pt x="1361117" y="1544924"/>
                    <a:pt x="1336679" y="1514083"/>
                    <a:pt x="1318030" y="1483241"/>
                  </a:cubicBezTo>
                  <a:close/>
                  <a:moveTo>
                    <a:pt x="1369477" y="1443404"/>
                  </a:moveTo>
                  <a:cubicBezTo>
                    <a:pt x="1355329" y="1455612"/>
                    <a:pt x="1339895" y="1466536"/>
                    <a:pt x="1325105" y="1477459"/>
                  </a:cubicBezTo>
                  <a:cubicBezTo>
                    <a:pt x="1350828" y="1510228"/>
                    <a:pt x="1382338" y="1535928"/>
                    <a:pt x="1417709" y="1556489"/>
                  </a:cubicBezTo>
                  <a:cubicBezTo>
                    <a:pt x="1434429" y="1550064"/>
                    <a:pt x="1451149" y="1543638"/>
                    <a:pt x="1467225" y="1536571"/>
                  </a:cubicBezTo>
                  <a:cubicBezTo>
                    <a:pt x="1430571" y="1513440"/>
                    <a:pt x="1393271" y="1480671"/>
                    <a:pt x="1369477" y="1443404"/>
                  </a:cubicBezTo>
                  <a:close/>
                  <a:moveTo>
                    <a:pt x="1422210" y="1397786"/>
                  </a:moveTo>
                  <a:cubicBezTo>
                    <a:pt x="1409349" y="1410635"/>
                    <a:pt x="1395843" y="1422202"/>
                    <a:pt x="1381695" y="1433767"/>
                  </a:cubicBezTo>
                  <a:cubicBezTo>
                    <a:pt x="1397130" y="1450473"/>
                    <a:pt x="1413850" y="1466536"/>
                    <a:pt x="1432499" y="1480671"/>
                  </a:cubicBezTo>
                  <a:cubicBezTo>
                    <a:pt x="1450505" y="1494808"/>
                    <a:pt x="1470441" y="1507016"/>
                    <a:pt x="1489734" y="1520508"/>
                  </a:cubicBezTo>
                  <a:cubicBezTo>
                    <a:pt x="1491663" y="1521793"/>
                    <a:pt x="1492950" y="1523720"/>
                    <a:pt x="1494236" y="1525005"/>
                  </a:cubicBezTo>
                  <a:cubicBezTo>
                    <a:pt x="1512242" y="1517295"/>
                    <a:pt x="1530892" y="1508942"/>
                    <a:pt x="1548898" y="1500589"/>
                  </a:cubicBezTo>
                  <a:cubicBezTo>
                    <a:pt x="1540538" y="1496091"/>
                    <a:pt x="1532178" y="1489667"/>
                    <a:pt x="1524460" y="1485169"/>
                  </a:cubicBezTo>
                  <a:cubicBezTo>
                    <a:pt x="1509026" y="1475530"/>
                    <a:pt x="1492950" y="1465894"/>
                    <a:pt x="1478158" y="1454969"/>
                  </a:cubicBezTo>
                  <a:cubicBezTo>
                    <a:pt x="1456937" y="1438906"/>
                    <a:pt x="1437000" y="1420916"/>
                    <a:pt x="1422210" y="1397786"/>
                  </a:cubicBezTo>
                  <a:close/>
                  <a:moveTo>
                    <a:pt x="675769" y="1390776"/>
                  </a:moveTo>
                  <a:cubicBezTo>
                    <a:pt x="677053" y="1390453"/>
                    <a:pt x="678658" y="1390937"/>
                    <a:pt x="679621" y="1392549"/>
                  </a:cubicBezTo>
                  <a:cubicBezTo>
                    <a:pt x="693740" y="1431253"/>
                    <a:pt x="727114" y="1460281"/>
                    <a:pt x="753427" y="1489954"/>
                  </a:cubicBezTo>
                  <a:cubicBezTo>
                    <a:pt x="779100" y="1518981"/>
                    <a:pt x="801562" y="1550589"/>
                    <a:pt x="834294" y="1571231"/>
                  </a:cubicBezTo>
                  <a:cubicBezTo>
                    <a:pt x="842638" y="1577037"/>
                    <a:pt x="834937" y="1589938"/>
                    <a:pt x="826593" y="1584778"/>
                  </a:cubicBezTo>
                  <a:cubicBezTo>
                    <a:pt x="789369" y="1561555"/>
                    <a:pt x="761771" y="1520916"/>
                    <a:pt x="732248" y="1488663"/>
                  </a:cubicBezTo>
                  <a:cubicBezTo>
                    <a:pt x="707217" y="1461571"/>
                    <a:pt x="682187" y="1431253"/>
                    <a:pt x="673845" y="1393840"/>
                  </a:cubicBezTo>
                  <a:cubicBezTo>
                    <a:pt x="673524" y="1392228"/>
                    <a:pt x="674486" y="1391099"/>
                    <a:pt x="675769" y="1390776"/>
                  </a:cubicBezTo>
                  <a:close/>
                  <a:moveTo>
                    <a:pt x="1465939" y="1354735"/>
                  </a:moveTo>
                  <a:cubicBezTo>
                    <a:pt x="1456937" y="1364374"/>
                    <a:pt x="1447934" y="1374013"/>
                    <a:pt x="1438286" y="1383007"/>
                  </a:cubicBezTo>
                  <a:cubicBezTo>
                    <a:pt x="1435715" y="1385578"/>
                    <a:pt x="1433142" y="1388147"/>
                    <a:pt x="1430571" y="1390076"/>
                  </a:cubicBezTo>
                  <a:cubicBezTo>
                    <a:pt x="1450505" y="1417061"/>
                    <a:pt x="1479444" y="1434410"/>
                    <a:pt x="1509026" y="1449830"/>
                  </a:cubicBezTo>
                  <a:cubicBezTo>
                    <a:pt x="1528962" y="1461396"/>
                    <a:pt x="1556615" y="1470391"/>
                    <a:pt x="1573335" y="1487096"/>
                  </a:cubicBezTo>
                  <a:cubicBezTo>
                    <a:pt x="1575907" y="1485169"/>
                    <a:pt x="1579123" y="1483241"/>
                    <a:pt x="1582338" y="1481314"/>
                  </a:cubicBezTo>
                  <a:cubicBezTo>
                    <a:pt x="1593270" y="1474889"/>
                    <a:pt x="1604203" y="1467177"/>
                    <a:pt x="1614493" y="1460110"/>
                  </a:cubicBezTo>
                  <a:cubicBezTo>
                    <a:pt x="1586197" y="1445333"/>
                    <a:pt x="1557901" y="1426057"/>
                    <a:pt x="1531535" y="1408066"/>
                  </a:cubicBezTo>
                  <a:cubicBezTo>
                    <a:pt x="1508383" y="1392002"/>
                    <a:pt x="1485876" y="1374654"/>
                    <a:pt x="1465939" y="1354735"/>
                  </a:cubicBezTo>
                  <a:close/>
                  <a:moveTo>
                    <a:pt x="664924" y="1321351"/>
                  </a:moveTo>
                  <a:cubicBezTo>
                    <a:pt x="666212" y="1320387"/>
                    <a:pt x="667984" y="1320066"/>
                    <a:pt x="668950" y="1321672"/>
                  </a:cubicBezTo>
                  <a:cubicBezTo>
                    <a:pt x="703094" y="1367284"/>
                    <a:pt x="735306" y="1414181"/>
                    <a:pt x="770740" y="1459151"/>
                  </a:cubicBezTo>
                  <a:cubicBezTo>
                    <a:pt x="803594" y="1501550"/>
                    <a:pt x="839672" y="1535599"/>
                    <a:pt x="878969" y="1571575"/>
                  </a:cubicBezTo>
                  <a:cubicBezTo>
                    <a:pt x="887988" y="1579284"/>
                    <a:pt x="874461" y="1592774"/>
                    <a:pt x="866729" y="1583780"/>
                  </a:cubicBezTo>
                  <a:cubicBezTo>
                    <a:pt x="828075" y="1543951"/>
                    <a:pt x="786846" y="1507332"/>
                    <a:pt x="753344" y="1462362"/>
                  </a:cubicBezTo>
                  <a:cubicBezTo>
                    <a:pt x="719845" y="1419320"/>
                    <a:pt x="692786" y="1371781"/>
                    <a:pt x="663797" y="1324884"/>
                  </a:cubicBezTo>
                  <a:cubicBezTo>
                    <a:pt x="662830" y="1323921"/>
                    <a:pt x="663635" y="1322314"/>
                    <a:pt x="664924" y="1321351"/>
                  </a:cubicBezTo>
                  <a:close/>
                  <a:moveTo>
                    <a:pt x="1505812" y="1309760"/>
                  </a:moveTo>
                  <a:cubicBezTo>
                    <a:pt x="1495521" y="1321968"/>
                    <a:pt x="1485233" y="1334176"/>
                    <a:pt x="1474300" y="1345741"/>
                  </a:cubicBezTo>
                  <a:cubicBezTo>
                    <a:pt x="1500023" y="1366943"/>
                    <a:pt x="1528319" y="1383007"/>
                    <a:pt x="1557258" y="1399070"/>
                  </a:cubicBezTo>
                  <a:cubicBezTo>
                    <a:pt x="1584267" y="1412563"/>
                    <a:pt x="1614493" y="1424771"/>
                    <a:pt x="1638929" y="1443404"/>
                  </a:cubicBezTo>
                  <a:cubicBezTo>
                    <a:pt x="1651148" y="1435051"/>
                    <a:pt x="1662724" y="1426057"/>
                    <a:pt x="1673657" y="1417061"/>
                  </a:cubicBezTo>
                  <a:lnTo>
                    <a:pt x="1673016" y="1416752"/>
                  </a:lnTo>
                  <a:lnTo>
                    <a:pt x="1621727" y="1392002"/>
                  </a:lnTo>
                  <a:cubicBezTo>
                    <a:pt x="1605167" y="1382044"/>
                    <a:pt x="1589413" y="1370799"/>
                    <a:pt x="1574621" y="1359233"/>
                  </a:cubicBezTo>
                  <a:cubicBezTo>
                    <a:pt x="1552757" y="1342527"/>
                    <a:pt x="1527676" y="1327750"/>
                    <a:pt x="1505812" y="1309760"/>
                  </a:cubicBezTo>
                  <a:close/>
                  <a:moveTo>
                    <a:pt x="1543109" y="1261571"/>
                  </a:moveTo>
                  <a:cubicBezTo>
                    <a:pt x="1534106" y="1274420"/>
                    <a:pt x="1524460" y="1286628"/>
                    <a:pt x="1514815" y="1298836"/>
                  </a:cubicBezTo>
                  <a:cubicBezTo>
                    <a:pt x="1539895" y="1316185"/>
                    <a:pt x="1568189" y="1329035"/>
                    <a:pt x="1593914" y="1345099"/>
                  </a:cubicBezTo>
                  <a:cubicBezTo>
                    <a:pt x="1626710" y="1365660"/>
                    <a:pt x="1664652" y="1375939"/>
                    <a:pt x="1696807" y="1395857"/>
                  </a:cubicBezTo>
                  <a:cubicBezTo>
                    <a:pt x="1697450" y="1396500"/>
                    <a:pt x="1697450" y="1397143"/>
                    <a:pt x="1698093" y="1397143"/>
                  </a:cubicBezTo>
                  <a:cubicBezTo>
                    <a:pt x="1710956" y="1386221"/>
                    <a:pt x="1723173" y="1375939"/>
                    <a:pt x="1735392" y="1364374"/>
                  </a:cubicBezTo>
                  <a:cubicBezTo>
                    <a:pt x="1683303" y="1338031"/>
                    <a:pt x="1633785" y="1305262"/>
                    <a:pt x="1581053" y="1279560"/>
                  </a:cubicBezTo>
                  <a:cubicBezTo>
                    <a:pt x="1568834" y="1273779"/>
                    <a:pt x="1555972" y="1267352"/>
                    <a:pt x="1543109" y="1261571"/>
                  </a:cubicBezTo>
                  <a:close/>
                  <a:moveTo>
                    <a:pt x="1209703" y="1193736"/>
                  </a:moveTo>
                  <a:cubicBezTo>
                    <a:pt x="1286162" y="1200096"/>
                    <a:pt x="1369688" y="1212179"/>
                    <a:pt x="1431370" y="1261149"/>
                  </a:cubicBezTo>
                  <a:cubicBezTo>
                    <a:pt x="1443576" y="1271323"/>
                    <a:pt x="1426872" y="1292311"/>
                    <a:pt x="1414021" y="1282771"/>
                  </a:cubicBezTo>
                  <a:cubicBezTo>
                    <a:pt x="1351697" y="1239526"/>
                    <a:pt x="1281664" y="1219175"/>
                    <a:pt x="1208418" y="1203276"/>
                  </a:cubicBezTo>
                  <a:cubicBezTo>
                    <a:pt x="1203277" y="1202003"/>
                    <a:pt x="1203920" y="1193736"/>
                    <a:pt x="1209703" y="1193736"/>
                  </a:cubicBezTo>
                  <a:close/>
                  <a:moveTo>
                    <a:pt x="618996" y="1176114"/>
                  </a:moveTo>
                  <a:cubicBezTo>
                    <a:pt x="617067" y="1176114"/>
                    <a:pt x="615137" y="1177400"/>
                    <a:pt x="612566" y="1177400"/>
                  </a:cubicBezTo>
                  <a:lnTo>
                    <a:pt x="464342" y="1222843"/>
                  </a:lnTo>
                  <a:lnTo>
                    <a:pt x="434430" y="1232014"/>
                  </a:lnTo>
                  <a:cubicBezTo>
                    <a:pt x="392630" y="1248720"/>
                    <a:pt x="352759" y="1269281"/>
                    <a:pt x="312244" y="1289842"/>
                  </a:cubicBezTo>
                  <a:cubicBezTo>
                    <a:pt x="336682" y="1318113"/>
                    <a:pt x="361119" y="1345099"/>
                    <a:pt x="388771" y="1369515"/>
                  </a:cubicBezTo>
                  <a:cubicBezTo>
                    <a:pt x="487807" y="1461396"/>
                    <a:pt x="611921" y="1530146"/>
                    <a:pt x="739896" y="1573195"/>
                  </a:cubicBezTo>
                  <a:cubicBezTo>
                    <a:pt x="799703" y="1593113"/>
                    <a:pt x="860797" y="1608533"/>
                    <a:pt x="923176" y="1617529"/>
                  </a:cubicBezTo>
                  <a:cubicBezTo>
                    <a:pt x="934107" y="1618172"/>
                    <a:pt x="944398" y="1619456"/>
                    <a:pt x="954686" y="1619456"/>
                  </a:cubicBezTo>
                  <a:cubicBezTo>
                    <a:pt x="894237" y="1572552"/>
                    <a:pt x="843433" y="1514726"/>
                    <a:pt x="797131" y="1451114"/>
                  </a:cubicBezTo>
                  <a:cubicBezTo>
                    <a:pt x="732822" y="1362447"/>
                    <a:pt x="672372" y="1271207"/>
                    <a:pt x="618996" y="1176114"/>
                  </a:cubicBezTo>
                  <a:close/>
                  <a:moveTo>
                    <a:pt x="1058224" y="1142702"/>
                  </a:moveTo>
                  <a:cubicBezTo>
                    <a:pt x="1056938" y="1288556"/>
                    <a:pt x="1059509" y="1435694"/>
                    <a:pt x="1069800" y="1582191"/>
                  </a:cubicBezTo>
                  <a:cubicBezTo>
                    <a:pt x="1156615" y="1513440"/>
                    <a:pt x="1257579" y="1464608"/>
                    <a:pt x="1342468" y="1393288"/>
                  </a:cubicBezTo>
                  <a:cubicBezTo>
                    <a:pt x="1397130" y="1347668"/>
                    <a:pt x="1446003" y="1295623"/>
                    <a:pt x="1488447" y="1238438"/>
                  </a:cubicBezTo>
                  <a:cubicBezTo>
                    <a:pt x="1451149" y="1223661"/>
                    <a:pt x="1413208" y="1211453"/>
                    <a:pt x="1374621" y="1201173"/>
                  </a:cubicBezTo>
                  <a:cubicBezTo>
                    <a:pt x="1271728" y="1171616"/>
                    <a:pt x="1164975" y="1150412"/>
                    <a:pt x="1058224" y="1142702"/>
                  </a:cubicBezTo>
                  <a:close/>
                  <a:moveTo>
                    <a:pt x="990057" y="1138847"/>
                  </a:moveTo>
                  <a:cubicBezTo>
                    <a:pt x="886520" y="1135635"/>
                    <a:pt x="781697" y="1143345"/>
                    <a:pt x="678802" y="1163263"/>
                  </a:cubicBezTo>
                  <a:cubicBezTo>
                    <a:pt x="701954" y="1203742"/>
                    <a:pt x="726392" y="1242936"/>
                    <a:pt x="751472" y="1282132"/>
                  </a:cubicBezTo>
                  <a:cubicBezTo>
                    <a:pt x="826070" y="1397786"/>
                    <a:pt x="904526" y="1517295"/>
                    <a:pt x="1018351" y="1596325"/>
                  </a:cubicBezTo>
                  <a:cubicBezTo>
                    <a:pt x="1010636" y="1443404"/>
                    <a:pt x="1005490" y="1291126"/>
                    <a:pt x="1006777" y="1139490"/>
                  </a:cubicBezTo>
                  <a:cubicBezTo>
                    <a:pt x="1000988" y="1138847"/>
                    <a:pt x="995844" y="1138847"/>
                    <a:pt x="990057" y="1138847"/>
                  </a:cubicBezTo>
                  <a:close/>
                  <a:moveTo>
                    <a:pt x="1135571" y="849435"/>
                  </a:moveTo>
                  <a:cubicBezTo>
                    <a:pt x="1137601" y="849194"/>
                    <a:pt x="1139787" y="850156"/>
                    <a:pt x="1140099" y="852399"/>
                  </a:cubicBezTo>
                  <a:cubicBezTo>
                    <a:pt x="1151341" y="922918"/>
                    <a:pt x="1146343" y="995359"/>
                    <a:pt x="1153839" y="1066516"/>
                  </a:cubicBezTo>
                  <a:cubicBezTo>
                    <a:pt x="1154462" y="1079980"/>
                    <a:pt x="1131978" y="1082544"/>
                    <a:pt x="1130105" y="1069082"/>
                  </a:cubicBezTo>
                  <a:cubicBezTo>
                    <a:pt x="1118238" y="997282"/>
                    <a:pt x="1140099" y="925482"/>
                    <a:pt x="1131978" y="853682"/>
                  </a:cubicBezTo>
                  <a:cubicBezTo>
                    <a:pt x="1131667" y="851118"/>
                    <a:pt x="1133541" y="849675"/>
                    <a:pt x="1135571" y="849435"/>
                  </a:cubicBezTo>
                  <a:close/>
                  <a:moveTo>
                    <a:pt x="1825915" y="848535"/>
                  </a:moveTo>
                  <a:cubicBezTo>
                    <a:pt x="1828718" y="849419"/>
                    <a:pt x="1830961" y="852155"/>
                    <a:pt x="1830000" y="856015"/>
                  </a:cubicBezTo>
                  <a:cubicBezTo>
                    <a:pt x="1796683" y="991133"/>
                    <a:pt x="1767853" y="1128180"/>
                    <a:pt x="1676872" y="1237560"/>
                  </a:cubicBezTo>
                  <a:cubicBezTo>
                    <a:pt x="1666621" y="1249786"/>
                    <a:pt x="1645478" y="1232414"/>
                    <a:pt x="1655729" y="1220188"/>
                  </a:cubicBezTo>
                  <a:cubicBezTo>
                    <a:pt x="1739662" y="1115311"/>
                    <a:pt x="1774901" y="978264"/>
                    <a:pt x="1818467" y="852155"/>
                  </a:cubicBezTo>
                  <a:cubicBezTo>
                    <a:pt x="1819749" y="848616"/>
                    <a:pt x="1823113" y="847652"/>
                    <a:pt x="1825915" y="848535"/>
                  </a:cubicBezTo>
                  <a:close/>
                  <a:moveTo>
                    <a:pt x="1102175" y="787082"/>
                  </a:moveTo>
                  <a:cubicBezTo>
                    <a:pt x="1104159" y="787162"/>
                    <a:pt x="1106143" y="788451"/>
                    <a:pt x="1106143" y="790707"/>
                  </a:cubicBezTo>
                  <a:cubicBezTo>
                    <a:pt x="1110112" y="834535"/>
                    <a:pt x="1109450" y="878360"/>
                    <a:pt x="1107466" y="922187"/>
                  </a:cubicBezTo>
                  <a:cubicBezTo>
                    <a:pt x="1106143" y="964725"/>
                    <a:pt x="1100191" y="1013709"/>
                    <a:pt x="1110773" y="1055603"/>
                  </a:cubicBezTo>
                  <a:cubicBezTo>
                    <a:pt x="1114742" y="1070427"/>
                    <a:pt x="1090269" y="1076871"/>
                    <a:pt x="1086301" y="1061403"/>
                  </a:cubicBezTo>
                  <a:cubicBezTo>
                    <a:pt x="1075718" y="1020798"/>
                    <a:pt x="1081671" y="973105"/>
                    <a:pt x="1084978" y="931856"/>
                  </a:cubicBezTo>
                  <a:cubicBezTo>
                    <a:pt x="1089608" y="885451"/>
                    <a:pt x="1095561" y="838400"/>
                    <a:pt x="1098206" y="790707"/>
                  </a:cubicBezTo>
                  <a:cubicBezTo>
                    <a:pt x="1098206" y="788129"/>
                    <a:pt x="1100190" y="787001"/>
                    <a:pt x="1102175" y="787082"/>
                  </a:cubicBezTo>
                  <a:close/>
                  <a:moveTo>
                    <a:pt x="1793389" y="712068"/>
                  </a:moveTo>
                  <a:cubicBezTo>
                    <a:pt x="1796905" y="712550"/>
                    <a:pt x="1800103" y="715120"/>
                    <a:pt x="1799463" y="719296"/>
                  </a:cubicBezTo>
                  <a:cubicBezTo>
                    <a:pt x="1789871" y="809261"/>
                    <a:pt x="1780918" y="899228"/>
                    <a:pt x="1751504" y="984695"/>
                  </a:cubicBezTo>
                  <a:cubicBezTo>
                    <a:pt x="1738075" y="1023252"/>
                    <a:pt x="1722728" y="1062451"/>
                    <a:pt x="1704184" y="1098436"/>
                  </a:cubicBezTo>
                  <a:cubicBezTo>
                    <a:pt x="1694592" y="1117715"/>
                    <a:pt x="1682443" y="1135708"/>
                    <a:pt x="1670933" y="1153701"/>
                  </a:cubicBezTo>
                  <a:cubicBezTo>
                    <a:pt x="1660702" y="1169766"/>
                    <a:pt x="1646633" y="1185188"/>
                    <a:pt x="1640239" y="1203825"/>
                  </a:cubicBezTo>
                  <a:cubicBezTo>
                    <a:pt x="1635123" y="1218604"/>
                    <a:pt x="1611462" y="1211537"/>
                    <a:pt x="1616578" y="1197398"/>
                  </a:cubicBezTo>
                  <a:cubicBezTo>
                    <a:pt x="1628729" y="1162054"/>
                    <a:pt x="1656865" y="1134422"/>
                    <a:pt x="1674129" y="1101650"/>
                  </a:cubicBezTo>
                  <a:cubicBezTo>
                    <a:pt x="1695231" y="1062451"/>
                    <a:pt x="1713137" y="1020038"/>
                    <a:pt x="1727204" y="976984"/>
                  </a:cubicBezTo>
                  <a:cubicBezTo>
                    <a:pt x="1754061" y="892802"/>
                    <a:pt x="1768769" y="804764"/>
                    <a:pt x="1785395" y="717370"/>
                  </a:cubicBezTo>
                  <a:cubicBezTo>
                    <a:pt x="1786034" y="713191"/>
                    <a:pt x="1789871" y="711586"/>
                    <a:pt x="1793389" y="712068"/>
                  </a:cubicBezTo>
                  <a:close/>
                  <a:moveTo>
                    <a:pt x="1076230" y="680727"/>
                  </a:moveTo>
                  <a:cubicBezTo>
                    <a:pt x="1071085" y="816300"/>
                    <a:pt x="1060795" y="951873"/>
                    <a:pt x="1058866" y="1086803"/>
                  </a:cubicBezTo>
                  <a:cubicBezTo>
                    <a:pt x="1174623" y="1094513"/>
                    <a:pt x="1290377" y="1114431"/>
                    <a:pt x="1400989" y="1146557"/>
                  </a:cubicBezTo>
                  <a:cubicBezTo>
                    <a:pt x="1442789" y="1158765"/>
                    <a:pt x="1482660" y="1173545"/>
                    <a:pt x="1522532" y="1190249"/>
                  </a:cubicBezTo>
                  <a:cubicBezTo>
                    <a:pt x="1536679" y="1169047"/>
                    <a:pt x="1549541" y="1147200"/>
                    <a:pt x="1561760" y="1124712"/>
                  </a:cubicBezTo>
                  <a:cubicBezTo>
                    <a:pt x="1634428" y="992352"/>
                    <a:pt x="1683946" y="838788"/>
                    <a:pt x="1700023" y="683298"/>
                  </a:cubicBezTo>
                  <a:cubicBezTo>
                    <a:pt x="1661438" y="684582"/>
                    <a:pt x="1622853" y="685868"/>
                    <a:pt x="1584267" y="686510"/>
                  </a:cubicBezTo>
                  <a:cubicBezTo>
                    <a:pt x="1415136" y="689723"/>
                    <a:pt x="1245362" y="686510"/>
                    <a:pt x="1076230" y="680727"/>
                  </a:cubicBezTo>
                  <a:close/>
                  <a:moveTo>
                    <a:pt x="2089733" y="671733"/>
                  </a:moveTo>
                  <a:cubicBezTo>
                    <a:pt x="1979121" y="672376"/>
                    <a:pt x="1868511" y="676872"/>
                    <a:pt x="1757901" y="681370"/>
                  </a:cubicBezTo>
                  <a:cubicBezTo>
                    <a:pt x="1746968" y="802165"/>
                    <a:pt x="1716743" y="921673"/>
                    <a:pt x="1670441" y="1032831"/>
                  </a:cubicBezTo>
                  <a:cubicBezTo>
                    <a:pt x="1644718" y="1095156"/>
                    <a:pt x="1613206" y="1155553"/>
                    <a:pt x="1576550" y="1212095"/>
                  </a:cubicBezTo>
                  <a:cubicBezTo>
                    <a:pt x="1589413" y="1217236"/>
                    <a:pt x="1601630" y="1222375"/>
                    <a:pt x="1614493" y="1228159"/>
                  </a:cubicBezTo>
                  <a:cubicBezTo>
                    <a:pt x="1673012" y="1253218"/>
                    <a:pt x="1723818" y="1291126"/>
                    <a:pt x="1780408" y="1319397"/>
                  </a:cubicBezTo>
                  <a:cubicBezTo>
                    <a:pt x="1894877" y="1199887"/>
                    <a:pt x="1982337" y="1052107"/>
                    <a:pt x="2038929" y="897257"/>
                  </a:cubicBezTo>
                  <a:cubicBezTo>
                    <a:pt x="2059508" y="841357"/>
                    <a:pt x="2078800" y="784175"/>
                    <a:pt x="2085874" y="725704"/>
                  </a:cubicBezTo>
                  <a:cubicBezTo>
                    <a:pt x="2087160" y="707071"/>
                    <a:pt x="2089090" y="689723"/>
                    <a:pt x="2089733" y="671733"/>
                  </a:cubicBezTo>
                  <a:close/>
                  <a:moveTo>
                    <a:pt x="97025" y="659517"/>
                  </a:moveTo>
                  <a:cubicBezTo>
                    <a:pt x="102321" y="658710"/>
                    <a:pt x="108258" y="660968"/>
                    <a:pt x="110183" y="666779"/>
                  </a:cubicBezTo>
                  <a:cubicBezTo>
                    <a:pt x="112108" y="663550"/>
                    <a:pt x="115316" y="660968"/>
                    <a:pt x="120452" y="661615"/>
                  </a:cubicBezTo>
                  <a:cubicBezTo>
                    <a:pt x="175005" y="665488"/>
                    <a:pt x="228915" y="656449"/>
                    <a:pt x="282828" y="663550"/>
                  </a:cubicBezTo>
                  <a:cubicBezTo>
                    <a:pt x="289888" y="664841"/>
                    <a:pt x="289245" y="673234"/>
                    <a:pt x="282828" y="673880"/>
                  </a:cubicBezTo>
                  <a:cubicBezTo>
                    <a:pt x="228915" y="679044"/>
                    <a:pt x="174362" y="695184"/>
                    <a:pt x="120452" y="686792"/>
                  </a:cubicBezTo>
                  <a:cubicBezTo>
                    <a:pt x="117243" y="686145"/>
                    <a:pt x="115959" y="685501"/>
                    <a:pt x="114032" y="684210"/>
                  </a:cubicBezTo>
                  <a:cubicBezTo>
                    <a:pt x="123018" y="726815"/>
                    <a:pt x="128153" y="771361"/>
                    <a:pt x="136497" y="814613"/>
                  </a:cubicBezTo>
                  <a:cubicBezTo>
                    <a:pt x="146766" y="863675"/>
                    <a:pt x="155751" y="912740"/>
                    <a:pt x="168586" y="961156"/>
                  </a:cubicBezTo>
                  <a:cubicBezTo>
                    <a:pt x="169229" y="965675"/>
                    <a:pt x="163452" y="966322"/>
                    <a:pt x="162168" y="962447"/>
                  </a:cubicBezTo>
                  <a:cubicBezTo>
                    <a:pt x="144198" y="912093"/>
                    <a:pt x="124944" y="862384"/>
                    <a:pt x="113391" y="810740"/>
                  </a:cubicBezTo>
                  <a:cubicBezTo>
                    <a:pt x="101839" y="764904"/>
                    <a:pt x="89002" y="717132"/>
                    <a:pt x="87720" y="670652"/>
                  </a:cubicBezTo>
                  <a:cubicBezTo>
                    <a:pt x="87077" y="664197"/>
                    <a:pt x="91730" y="660324"/>
                    <a:pt x="97025" y="659517"/>
                  </a:cubicBezTo>
                  <a:close/>
                  <a:moveTo>
                    <a:pt x="495524" y="651815"/>
                  </a:moveTo>
                  <a:cubicBezTo>
                    <a:pt x="503241" y="712853"/>
                    <a:pt x="516103" y="773251"/>
                    <a:pt x="534109" y="831721"/>
                  </a:cubicBezTo>
                  <a:cubicBezTo>
                    <a:pt x="564334" y="931312"/>
                    <a:pt x="605491" y="1027048"/>
                    <a:pt x="655009" y="1118929"/>
                  </a:cubicBezTo>
                  <a:cubicBezTo>
                    <a:pt x="764977" y="1093229"/>
                    <a:pt x="878160" y="1081662"/>
                    <a:pt x="990700" y="1084233"/>
                  </a:cubicBezTo>
                  <a:cubicBezTo>
                    <a:pt x="996487" y="1084233"/>
                    <a:pt x="1001631" y="1084233"/>
                    <a:pt x="1007420" y="1084233"/>
                  </a:cubicBezTo>
                  <a:cubicBezTo>
                    <a:pt x="1009349" y="985285"/>
                    <a:pt x="1015137" y="886977"/>
                    <a:pt x="1020282" y="788673"/>
                  </a:cubicBezTo>
                  <a:cubicBezTo>
                    <a:pt x="1021567" y="752049"/>
                    <a:pt x="1022853" y="715424"/>
                    <a:pt x="1024140" y="679443"/>
                  </a:cubicBezTo>
                  <a:cubicBezTo>
                    <a:pt x="862725" y="674302"/>
                    <a:pt x="700026" y="667878"/>
                    <a:pt x="537968" y="655027"/>
                  </a:cubicBezTo>
                  <a:cubicBezTo>
                    <a:pt x="523819" y="654384"/>
                    <a:pt x="509671" y="653098"/>
                    <a:pt x="495524" y="651815"/>
                  </a:cubicBezTo>
                  <a:close/>
                  <a:moveTo>
                    <a:pt x="58225" y="635752"/>
                  </a:moveTo>
                  <a:cubicBezTo>
                    <a:pt x="58225" y="661451"/>
                    <a:pt x="60153" y="687153"/>
                    <a:pt x="62726" y="712212"/>
                  </a:cubicBezTo>
                  <a:cubicBezTo>
                    <a:pt x="77518" y="838788"/>
                    <a:pt x="118031" y="963438"/>
                    <a:pt x="175266" y="1076523"/>
                  </a:cubicBezTo>
                  <a:cubicBezTo>
                    <a:pt x="209350" y="1145273"/>
                    <a:pt x="249865" y="1210810"/>
                    <a:pt x="297454" y="1271207"/>
                  </a:cubicBezTo>
                  <a:cubicBezTo>
                    <a:pt x="336039" y="1242936"/>
                    <a:pt x="379768" y="1219806"/>
                    <a:pt x="421569" y="1200530"/>
                  </a:cubicBezTo>
                  <a:lnTo>
                    <a:pt x="440966" y="1193120"/>
                  </a:lnTo>
                  <a:lnTo>
                    <a:pt x="596488" y="1133708"/>
                  </a:lnTo>
                  <a:cubicBezTo>
                    <a:pt x="517389" y="982713"/>
                    <a:pt x="458868" y="816941"/>
                    <a:pt x="438932" y="647960"/>
                  </a:cubicBezTo>
                  <a:cubicBezTo>
                    <a:pt x="312244" y="638963"/>
                    <a:pt x="185555" y="631896"/>
                    <a:pt x="58225" y="635752"/>
                  </a:cubicBezTo>
                  <a:close/>
                  <a:moveTo>
                    <a:pt x="291579" y="506519"/>
                  </a:moveTo>
                  <a:cubicBezTo>
                    <a:pt x="294705" y="507886"/>
                    <a:pt x="297109" y="511107"/>
                    <a:pt x="295827" y="514973"/>
                  </a:cubicBezTo>
                  <a:cubicBezTo>
                    <a:pt x="291979" y="525281"/>
                    <a:pt x="286851" y="535588"/>
                    <a:pt x="281080" y="544607"/>
                  </a:cubicBezTo>
                  <a:cubicBezTo>
                    <a:pt x="276592" y="552983"/>
                    <a:pt x="271462" y="563934"/>
                    <a:pt x="262486" y="568445"/>
                  </a:cubicBezTo>
                  <a:cubicBezTo>
                    <a:pt x="254151" y="572309"/>
                    <a:pt x="245175" y="563290"/>
                    <a:pt x="250305" y="555560"/>
                  </a:cubicBezTo>
                  <a:cubicBezTo>
                    <a:pt x="255433" y="547184"/>
                    <a:pt x="262486" y="540743"/>
                    <a:pt x="267616" y="533011"/>
                  </a:cubicBezTo>
                  <a:cubicBezTo>
                    <a:pt x="272744" y="525281"/>
                    <a:pt x="278515" y="517550"/>
                    <a:pt x="283003" y="509175"/>
                  </a:cubicBezTo>
                  <a:cubicBezTo>
                    <a:pt x="284606" y="505633"/>
                    <a:pt x="288454" y="505149"/>
                    <a:pt x="291579" y="506519"/>
                  </a:cubicBezTo>
                  <a:close/>
                  <a:moveTo>
                    <a:pt x="292807" y="468680"/>
                  </a:moveTo>
                  <a:cubicBezTo>
                    <a:pt x="294989" y="470985"/>
                    <a:pt x="295798" y="474799"/>
                    <a:pt x="293211" y="477658"/>
                  </a:cubicBezTo>
                  <a:cubicBezTo>
                    <a:pt x="280274" y="492914"/>
                    <a:pt x="266045" y="506899"/>
                    <a:pt x="253108" y="522153"/>
                  </a:cubicBezTo>
                  <a:cubicBezTo>
                    <a:pt x="241465" y="534867"/>
                    <a:pt x="231762" y="551394"/>
                    <a:pt x="218179" y="562199"/>
                  </a:cubicBezTo>
                  <a:cubicBezTo>
                    <a:pt x="213004" y="566648"/>
                    <a:pt x="202655" y="562199"/>
                    <a:pt x="205888" y="554570"/>
                  </a:cubicBezTo>
                  <a:cubicBezTo>
                    <a:pt x="213004" y="538045"/>
                    <a:pt x="229821" y="524696"/>
                    <a:pt x="242757" y="511984"/>
                  </a:cubicBezTo>
                  <a:cubicBezTo>
                    <a:pt x="256988" y="497364"/>
                    <a:pt x="270571" y="483379"/>
                    <a:pt x="284156" y="468760"/>
                  </a:cubicBezTo>
                  <a:cubicBezTo>
                    <a:pt x="287067" y="465582"/>
                    <a:pt x="290624" y="466377"/>
                    <a:pt x="292807" y="468680"/>
                  </a:cubicBezTo>
                  <a:close/>
                  <a:moveTo>
                    <a:pt x="279506" y="420528"/>
                  </a:moveTo>
                  <a:cubicBezTo>
                    <a:pt x="281505" y="421742"/>
                    <a:pt x="282622" y="424169"/>
                    <a:pt x="281024" y="426758"/>
                  </a:cubicBezTo>
                  <a:cubicBezTo>
                    <a:pt x="262484" y="455238"/>
                    <a:pt x="238829" y="479835"/>
                    <a:pt x="215815" y="504433"/>
                  </a:cubicBezTo>
                  <a:cubicBezTo>
                    <a:pt x="195996" y="527087"/>
                    <a:pt x="180653" y="556861"/>
                    <a:pt x="156360" y="573691"/>
                  </a:cubicBezTo>
                  <a:cubicBezTo>
                    <a:pt x="146769" y="580812"/>
                    <a:pt x="134624" y="564629"/>
                    <a:pt x="144212" y="556861"/>
                  </a:cubicBezTo>
                  <a:cubicBezTo>
                    <a:pt x="166588" y="540032"/>
                    <a:pt x="184488" y="514141"/>
                    <a:pt x="204946" y="493428"/>
                  </a:cubicBezTo>
                  <a:cubicBezTo>
                    <a:pt x="229240" y="470773"/>
                    <a:pt x="252896" y="448765"/>
                    <a:pt x="272714" y="421580"/>
                  </a:cubicBezTo>
                  <a:cubicBezTo>
                    <a:pt x="274632" y="419316"/>
                    <a:pt x="277508" y="419316"/>
                    <a:pt x="279506" y="420528"/>
                  </a:cubicBezTo>
                  <a:close/>
                  <a:moveTo>
                    <a:pt x="274624" y="360456"/>
                  </a:moveTo>
                  <a:cubicBezTo>
                    <a:pt x="281732" y="361119"/>
                    <a:pt x="287491" y="370283"/>
                    <a:pt x="280292" y="376553"/>
                  </a:cubicBezTo>
                  <a:cubicBezTo>
                    <a:pt x="221432" y="435074"/>
                    <a:pt x="168329" y="498094"/>
                    <a:pt x="112667" y="559831"/>
                  </a:cubicBezTo>
                  <a:cubicBezTo>
                    <a:pt x="103710" y="569477"/>
                    <a:pt x="86436" y="555972"/>
                    <a:pt x="94112" y="545039"/>
                  </a:cubicBezTo>
                  <a:cubicBezTo>
                    <a:pt x="143377" y="478160"/>
                    <a:pt x="207356" y="419639"/>
                    <a:pt x="267497" y="363048"/>
                  </a:cubicBezTo>
                  <a:cubicBezTo>
                    <a:pt x="269736" y="360958"/>
                    <a:pt x="272255" y="360235"/>
                    <a:pt x="274624" y="360456"/>
                  </a:cubicBezTo>
                  <a:close/>
                  <a:moveTo>
                    <a:pt x="952620" y="344481"/>
                  </a:moveTo>
                  <a:cubicBezTo>
                    <a:pt x="954400" y="344481"/>
                    <a:pt x="956181" y="345612"/>
                    <a:pt x="956505" y="347873"/>
                  </a:cubicBezTo>
                  <a:cubicBezTo>
                    <a:pt x="961687" y="413138"/>
                    <a:pt x="953914" y="477756"/>
                    <a:pt x="951325" y="543021"/>
                  </a:cubicBezTo>
                  <a:cubicBezTo>
                    <a:pt x="951325" y="552069"/>
                    <a:pt x="942906" y="555299"/>
                    <a:pt x="936430" y="553362"/>
                  </a:cubicBezTo>
                  <a:cubicBezTo>
                    <a:pt x="890449" y="546900"/>
                    <a:pt x="844470" y="547546"/>
                    <a:pt x="798489" y="545607"/>
                  </a:cubicBezTo>
                  <a:cubicBezTo>
                    <a:pt x="789422" y="545607"/>
                    <a:pt x="789422" y="532683"/>
                    <a:pt x="798489" y="532036"/>
                  </a:cubicBezTo>
                  <a:cubicBezTo>
                    <a:pt x="841879" y="530099"/>
                    <a:pt x="885915" y="523637"/>
                    <a:pt x="929305" y="530744"/>
                  </a:cubicBezTo>
                  <a:cubicBezTo>
                    <a:pt x="931248" y="469357"/>
                    <a:pt x="946143" y="409261"/>
                    <a:pt x="948734" y="347873"/>
                  </a:cubicBezTo>
                  <a:cubicBezTo>
                    <a:pt x="949058" y="345612"/>
                    <a:pt x="950839" y="344481"/>
                    <a:pt x="952620" y="344481"/>
                  </a:cubicBezTo>
                  <a:close/>
                  <a:moveTo>
                    <a:pt x="264854" y="324489"/>
                  </a:moveTo>
                  <a:cubicBezTo>
                    <a:pt x="269966" y="320673"/>
                    <a:pt x="275716" y="328942"/>
                    <a:pt x="271245" y="332758"/>
                  </a:cubicBezTo>
                  <a:cubicBezTo>
                    <a:pt x="226517" y="368377"/>
                    <a:pt x="186902" y="414173"/>
                    <a:pt x="138341" y="445341"/>
                  </a:cubicBezTo>
                  <a:cubicBezTo>
                    <a:pt x="130674" y="450430"/>
                    <a:pt x="120452" y="437707"/>
                    <a:pt x="128758" y="431347"/>
                  </a:cubicBezTo>
                  <a:cubicBezTo>
                    <a:pt x="172205" y="394455"/>
                    <a:pt x="218850" y="357565"/>
                    <a:pt x="264854" y="324489"/>
                  </a:cubicBezTo>
                  <a:close/>
                  <a:moveTo>
                    <a:pt x="277736" y="288992"/>
                  </a:moveTo>
                  <a:cubicBezTo>
                    <a:pt x="284153" y="291511"/>
                    <a:pt x="287301" y="301951"/>
                    <a:pt x="279551" y="305836"/>
                  </a:cubicBezTo>
                  <a:cubicBezTo>
                    <a:pt x="255660" y="318139"/>
                    <a:pt x="236288" y="336916"/>
                    <a:pt x="214333" y="351162"/>
                  </a:cubicBezTo>
                  <a:cubicBezTo>
                    <a:pt x="190441" y="367350"/>
                    <a:pt x="165904" y="381595"/>
                    <a:pt x="145239" y="402315"/>
                  </a:cubicBezTo>
                  <a:cubicBezTo>
                    <a:pt x="136845" y="410732"/>
                    <a:pt x="123285" y="397135"/>
                    <a:pt x="132326" y="388070"/>
                  </a:cubicBezTo>
                  <a:cubicBezTo>
                    <a:pt x="151698" y="369293"/>
                    <a:pt x="174942" y="355047"/>
                    <a:pt x="197544" y="340802"/>
                  </a:cubicBezTo>
                  <a:cubicBezTo>
                    <a:pt x="222727" y="324615"/>
                    <a:pt x="244682" y="304542"/>
                    <a:pt x="270512" y="289650"/>
                  </a:cubicBezTo>
                  <a:cubicBezTo>
                    <a:pt x="273095" y="288193"/>
                    <a:pt x="275597" y="288152"/>
                    <a:pt x="277736" y="288992"/>
                  </a:cubicBezTo>
                  <a:close/>
                  <a:moveTo>
                    <a:pt x="2119512" y="286394"/>
                  </a:moveTo>
                  <a:cubicBezTo>
                    <a:pt x="2121097" y="285750"/>
                    <a:pt x="2122999" y="286072"/>
                    <a:pt x="2123633" y="288322"/>
                  </a:cubicBezTo>
                  <a:cubicBezTo>
                    <a:pt x="2162311" y="389873"/>
                    <a:pt x="2187673" y="499137"/>
                    <a:pt x="2194648" y="607760"/>
                  </a:cubicBezTo>
                  <a:cubicBezTo>
                    <a:pt x="2201624" y="718311"/>
                    <a:pt x="2186406" y="823077"/>
                    <a:pt x="2157874" y="929769"/>
                  </a:cubicBezTo>
                  <a:cubicBezTo>
                    <a:pt x="2152801" y="946480"/>
                    <a:pt x="2126804" y="937483"/>
                    <a:pt x="2133145" y="921414"/>
                  </a:cubicBezTo>
                  <a:cubicBezTo>
                    <a:pt x="2211768" y="718311"/>
                    <a:pt x="2161043" y="494639"/>
                    <a:pt x="2117293" y="290248"/>
                  </a:cubicBezTo>
                  <a:cubicBezTo>
                    <a:pt x="2116659" y="288642"/>
                    <a:pt x="2117927" y="287036"/>
                    <a:pt x="2119512" y="286394"/>
                  </a:cubicBezTo>
                  <a:close/>
                  <a:moveTo>
                    <a:pt x="997411" y="269393"/>
                  </a:moveTo>
                  <a:cubicBezTo>
                    <a:pt x="1006419" y="323528"/>
                    <a:pt x="1008350" y="378954"/>
                    <a:pt x="1005132" y="433735"/>
                  </a:cubicBezTo>
                  <a:cubicBezTo>
                    <a:pt x="1003845" y="460802"/>
                    <a:pt x="1003845" y="487871"/>
                    <a:pt x="1001272" y="514939"/>
                  </a:cubicBezTo>
                  <a:cubicBezTo>
                    <a:pt x="999341" y="534275"/>
                    <a:pt x="996124" y="556186"/>
                    <a:pt x="1001272" y="575522"/>
                  </a:cubicBezTo>
                  <a:cubicBezTo>
                    <a:pt x="1003202" y="575522"/>
                    <a:pt x="1005132" y="576165"/>
                    <a:pt x="1005775" y="576165"/>
                  </a:cubicBezTo>
                  <a:cubicBezTo>
                    <a:pt x="1021218" y="575522"/>
                    <a:pt x="1020576" y="599367"/>
                    <a:pt x="1005132" y="599367"/>
                  </a:cubicBezTo>
                  <a:cubicBezTo>
                    <a:pt x="1002559" y="599367"/>
                    <a:pt x="1000629" y="599367"/>
                    <a:pt x="998054" y="599367"/>
                  </a:cubicBezTo>
                  <a:cubicBezTo>
                    <a:pt x="994836" y="600656"/>
                    <a:pt x="991620" y="600656"/>
                    <a:pt x="989046" y="599367"/>
                  </a:cubicBezTo>
                  <a:cubicBezTo>
                    <a:pt x="943361" y="597435"/>
                    <a:pt x="898320" y="592278"/>
                    <a:pt x="852636" y="589699"/>
                  </a:cubicBezTo>
                  <a:cubicBezTo>
                    <a:pt x="806951" y="586478"/>
                    <a:pt x="759980" y="588409"/>
                    <a:pt x="714295" y="581321"/>
                  </a:cubicBezTo>
                  <a:cubicBezTo>
                    <a:pt x="710435" y="581321"/>
                    <a:pt x="707217" y="574877"/>
                    <a:pt x="711722" y="572943"/>
                  </a:cubicBezTo>
                  <a:lnTo>
                    <a:pt x="716870" y="571009"/>
                  </a:lnTo>
                  <a:cubicBezTo>
                    <a:pt x="718156" y="570364"/>
                    <a:pt x="718800" y="571009"/>
                    <a:pt x="718800" y="571654"/>
                  </a:cubicBezTo>
                  <a:cubicBezTo>
                    <a:pt x="718800" y="563276"/>
                    <a:pt x="907973" y="572298"/>
                    <a:pt x="979395" y="574877"/>
                  </a:cubicBezTo>
                  <a:cubicBezTo>
                    <a:pt x="971029" y="536852"/>
                    <a:pt x="980037" y="491093"/>
                    <a:pt x="982612" y="453714"/>
                  </a:cubicBezTo>
                  <a:cubicBezTo>
                    <a:pt x="987758" y="392488"/>
                    <a:pt x="995481" y="331907"/>
                    <a:pt x="992263" y="270038"/>
                  </a:cubicBezTo>
                  <a:cubicBezTo>
                    <a:pt x="992263" y="267460"/>
                    <a:pt x="996767" y="266815"/>
                    <a:pt x="997411" y="269393"/>
                  </a:cubicBezTo>
                  <a:close/>
                  <a:moveTo>
                    <a:pt x="272352" y="242941"/>
                  </a:moveTo>
                  <a:cubicBezTo>
                    <a:pt x="280023" y="238468"/>
                    <a:pt x="287054" y="249971"/>
                    <a:pt x="278744" y="255083"/>
                  </a:cubicBezTo>
                  <a:cubicBezTo>
                    <a:pt x="235270" y="281284"/>
                    <a:pt x="198193" y="317707"/>
                    <a:pt x="154081" y="343269"/>
                  </a:cubicBezTo>
                  <a:cubicBezTo>
                    <a:pt x="144491" y="348381"/>
                    <a:pt x="137459" y="334322"/>
                    <a:pt x="146409" y="328570"/>
                  </a:cubicBezTo>
                  <a:cubicBezTo>
                    <a:pt x="187324" y="299175"/>
                    <a:pt x="228239" y="267863"/>
                    <a:pt x="272352" y="242941"/>
                  </a:cubicBezTo>
                  <a:close/>
                  <a:moveTo>
                    <a:pt x="273921" y="204793"/>
                  </a:moveTo>
                  <a:cubicBezTo>
                    <a:pt x="278426" y="201619"/>
                    <a:pt x="284217" y="209238"/>
                    <a:pt x="279712" y="213048"/>
                  </a:cubicBezTo>
                  <a:cubicBezTo>
                    <a:pt x="251401" y="234636"/>
                    <a:pt x="223732" y="258765"/>
                    <a:pt x="193489" y="277179"/>
                  </a:cubicBezTo>
                  <a:cubicBezTo>
                    <a:pt x="187056" y="280353"/>
                    <a:pt x="179978" y="271465"/>
                    <a:pt x="185768" y="267020"/>
                  </a:cubicBezTo>
                  <a:cubicBezTo>
                    <a:pt x="214081" y="245430"/>
                    <a:pt x="244321" y="225747"/>
                    <a:pt x="273921" y="204793"/>
                  </a:cubicBezTo>
                  <a:close/>
                  <a:moveTo>
                    <a:pt x="275850" y="167822"/>
                  </a:moveTo>
                  <a:cubicBezTo>
                    <a:pt x="281594" y="161935"/>
                    <a:pt x="289891" y="171093"/>
                    <a:pt x="284147" y="176979"/>
                  </a:cubicBezTo>
                  <a:cubicBezTo>
                    <a:pt x="263722" y="197912"/>
                    <a:pt x="238192" y="222114"/>
                    <a:pt x="210745" y="233888"/>
                  </a:cubicBezTo>
                  <a:cubicBezTo>
                    <a:pt x="201173" y="237814"/>
                    <a:pt x="194152" y="225385"/>
                    <a:pt x="202449" y="219498"/>
                  </a:cubicBezTo>
                  <a:cubicBezTo>
                    <a:pt x="215215" y="210339"/>
                    <a:pt x="228617" y="203799"/>
                    <a:pt x="241382" y="195294"/>
                  </a:cubicBezTo>
                  <a:cubicBezTo>
                    <a:pt x="253510" y="186791"/>
                    <a:pt x="264361" y="177633"/>
                    <a:pt x="275850" y="167822"/>
                  </a:cubicBezTo>
                  <a:close/>
                  <a:moveTo>
                    <a:pt x="563691" y="159639"/>
                  </a:moveTo>
                  <a:cubicBezTo>
                    <a:pt x="536682" y="221322"/>
                    <a:pt x="516746" y="285574"/>
                    <a:pt x="503884" y="351754"/>
                  </a:cubicBezTo>
                  <a:cubicBezTo>
                    <a:pt x="487164" y="435282"/>
                    <a:pt x="483948" y="520095"/>
                    <a:pt x="490380" y="604909"/>
                  </a:cubicBezTo>
                  <a:cubicBezTo>
                    <a:pt x="506456" y="605552"/>
                    <a:pt x="523176" y="606837"/>
                    <a:pt x="538610" y="607480"/>
                  </a:cubicBezTo>
                  <a:cubicBezTo>
                    <a:pt x="701311" y="616474"/>
                    <a:pt x="864012" y="622258"/>
                    <a:pt x="1026069" y="626756"/>
                  </a:cubicBezTo>
                  <a:cubicBezTo>
                    <a:pt x="1026069" y="620329"/>
                    <a:pt x="1026712" y="614548"/>
                    <a:pt x="1026712" y="608764"/>
                  </a:cubicBezTo>
                  <a:cubicBezTo>
                    <a:pt x="1027356" y="590131"/>
                    <a:pt x="1027999" y="572140"/>
                    <a:pt x="1028642" y="554150"/>
                  </a:cubicBezTo>
                  <a:cubicBezTo>
                    <a:pt x="1029927" y="441708"/>
                    <a:pt x="1027356" y="329266"/>
                    <a:pt x="1026712" y="217467"/>
                  </a:cubicBezTo>
                  <a:cubicBezTo>
                    <a:pt x="1025426" y="217467"/>
                    <a:pt x="1023498" y="217467"/>
                    <a:pt x="1022210" y="217467"/>
                  </a:cubicBezTo>
                  <a:cubicBezTo>
                    <a:pt x="873015" y="219393"/>
                    <a:pt x="712887" y="204616"/>
                    <a:pt x="563691" y="159639"/>
                  </a:cubicBezTo>
                  <a:close/>
                  <a:moveTo>
                    <a:pt x="278819" y="128102"/>
                  </a:moveTo>
                  <a:cubicBezTo>
                    <a:pt x="284510" y="122250"/>
                    <a:pt x="292731" y="131351"/>
                    <a:pt x="287040" y="136553"/>
                  </a:cubicBezTo>
                  <a:cubicBezTo>
                    <a:pt x="269334" y="156057"/>
                    <a:pt x="248468" y="175561"/>
                    <a:pt x="225703" y="187914"/>
                  </a:cubicBezTo>
                  <a:cubicBezTo>
                    <a:pt x="217482" y="192465"/>
                    <a:pt x="211160" y="180112"/>
                    <a:pt x="218747" y="174911"/>
                  </a:cubicBezTo>
                  <a:cubicBezTo>
                    <a:pt x="238983" y="159308"/>
                    <a:pt x="260481" y="146306"/>
                    <a:pt x="278819" y="128102"/>
                  </a:cubicBezTo>
                  <a:close/>
                  <a:moveTo>
                    <a:pt x="1581696" y="116590"/>
                  </a:moveTo>
                  <a:cubicBezTo>
                    <a:pt x="1536036" y="133296"/>
                    <a:pt x="1489734" y="148716"/>
                    <a:pt x="1442145" y="160924"/>
                  </a:cubicBezTo>
                  <a:cubicBezTo>
                    <a:pt x="1327033" y="192408"/>
                    <a:pt x="1207418" y="209114"/>
                    <a:pt x="1087163" y="215538"/>
                  </a:cubicBezTo>
                  <a:cubicBezTo>
                    <a:pt x="1085232" y="295211"/>
                    <a:pt x="1082018" y="374884"/>
                    <a:pt x="1078803" y="454557"/>
                  </a:cubicBezTo>
                  <a:cubicBezTo>
                    <a:pt x="1078803" y="504032"/>
                    <a:pt x="1078803" y="552864"/>
                    <a:pt x="1078160" y="601697"/>
                  </a:cubicBezTo>
                  <a:cubicBezTo>
                    <a:pt x="1078160" y="610050"/>
                    <a:pt x="1078160" y="619046"/>
                    <a:pt x="1077515" y="628041"/>
                  </a:cubicBezTo>
                  <a:cubicBezTo>
                    <a:pt x="1246648" y="632537"/>
                    <a:pt x="1415779" y="635752"/>
                    <a:pt x="1584910" y="631254"/>
                  </a:cubicBezTo>
                  <a:cubicBezTo>
                    <a:pt x="1624782" y="629968"/>
                    <a:pt x="1664652" y="628682"/>
                    <a:pt x="1703882" y="626756"/>
                  </a:cubicBezTo>
                  <a:cubicBezTo>
                    <a:pt x="1709026" y="540014"/>
                    <a:pt x="1702596" y="453273"/>
                    <a:pt x="1683946" y="369745"/>
                  </a:cubicBezTo>
                  <a:cubicBezTo>
                    <a:pt x="1671084" y="384523"/>
                    <a:pt x="1659508" y="399300"/>
                    <a:pt x="1649862" y="416649"/>
                  </a:cubicBezTo>
                  <a:cubicBezTo>
                    <a:pt x="1641502" y="431427"/>
                    <a:pt x="1618350" y="417292"/>
                    <a:pt x="1627355" y="403155"/>
                  </a:cubicBezTo>
                  <a:cubicBezTo>
                    <a:pt x="1641502" y="380025"/>
                    <a:pt x="1658865" y="360749"/>
                    <a:pt x="1677516" y="341474"/>
                  </a:cubicBezTo>
                  <a:cubicBezTo>
                    <a:pt x="1673657" y="327338"/>
                    <a:pt x="1669155" y="313203"/>
                    <a:pt x="1665297" y="299709"/>
                  </a:cubicBezTo>
                  <a:cubicBezTo>
                    <a:pt x="1642145" y="324768"/>
                    <a:pt x="1619638" y="349827"/>
                    <a:pt x="1596486" y="375526"/>
                  </a:cubicBezTo>
                  <a:cubicBezTo>
                    <a:pt x="1587483" y="385808"/>
                    <a:pt x="1570120" y="371672"/>
                    <a:pt x="1578480" y="360749"/>
                  </a:cubicBezTo>
                  <a:cubicBezTo>
                    <a:pt x="1602275" y="329266"/>
                    <a:pt x="1628641" y="300352"/>
                    <a:pt x="1655649" y="270795"/>
                  </a:cubicBezTo>
                  <a:cubicBezTo>
                    <a:pt x="1636358" y="216824"/>
                    <a:pt x="1611277" y="165422"/>
                    <a:pt x="1581696" y="116590"/>
                  </a:cubicBezTo>
                  <a:close/>
                  <a:moveTo>
                    <a:pt x="279899" y="100518"/>
                  </a:moveTo>
                  <a:cubicBezTo>
                    <a:pt x="285669" y="96738"/>
                    <a:pt x="292722" y="105557"/>
                    <a:pt x="286952" y="109965"/>
                  </a:cubicBezTo>
                  <a:cubicBezTo>
                    <a:pt x="274128" y="119415"/>
                    <a:pt x="265152" y="133903"/>
                    <a:pt x="251048" y="142722"/>
                  </a:cubicBezTo>
                  <a:cubicBezTo>
                    <a:pt x="244634" y="147131"/>
                    <a:pt x="239506" y="137681"/>
                    <a:pt x="243352" y="132642"/>
                  </a:cubicBezTo>
                  <a:cubicBezTo>
                    <a:pt x="253612" y="120045"/>
                    <a:pt x="267075" y="109335"/>
                    <a:pt x="279899" y="100518"/>
                  </a:cubicBezTo>
                  <a:close/>
                  <a:moveTo>
                    <a:pt x="604206" y="79323"/>
                  </a:moveTo>
                  <a:cubicBezTo>
                    <a:pt x="596488" y="92817"/>
                    <a:pt x="589414" y="106309"/>
                    <a:pt x="582984" y="120445"/>
                  </a:cubicBezTo>
                  <a:cubicBezTo>
                    <a:pt x="599060" y="124943"/>
                    <a:pt x="615780" y="128798"/>
                    <a:pt x="633145" y="132010"/>
                  </a:cubicBezTo>
                  <a:cubicBezTo>
                    <a:pt x="763048" y="158996"/>
                    <a:pt x="894237" y="170561"/>
                    <a:pt x="1026712" y="166063"/>
                  </a:cubicBezTo>
                  <a:cubicBezTo>
                    <a:pt x="1026712" y="150000"/>
                    <a:pt x="1026712" y="133937"/>
                    <a:pt x="1026712" y="117233"/>
                  </a:cubicBezTo>
                  <a:cubicBezTo>
                    <a:pt x="1024783" y="118517"/>
                    <a:pt x="1022210" y="119802"/>
                    <a:pt x="1018351" y="119802"/>
                  </a:cubicBezTo>
                  <a:cubicBezTo>
                    <a:pt x="932179" y="120445"/>
                    <a:pt x="847292" y="114019"/>
                    <a:pt x="761118" y="101811"/>
                  </a:cubicBezTo>
                  <a:cubicBezTo>
                    <a:pt x="730250" y="97956"/>
                    <a:pt x="699381" y="94100"/>
                    <a:pt x="669157" y="88319"/>
                  </a:cubicBezTo>
                  <a:cubicBezTo>
                    <a:pt x="647292" y="83178"/>
                    <a:pt x="626713" y="79323"/>
                    <a:pt x="604206" y="79323"/>
                  </a:cubicBezTo>
                  <a:close/>
                  <a:moveTo>
                    <a:pt x="634430" y="30491"/>
                  </a:moveTo>
                  <a:cubicBezTo>
                    <a:pt x="627356" y="41413"/>
                    <a:pt x="620281" y="52337"/>
                    <a:pt x="613852" y="63260"/>
                  </a:cubicBezTo>
                  <a:cubicBezTo>
                    <a:pt x="626713" y="61974"/>
                    <a:pt x="641505" y="64545"/>
                    <a:pt x="652436" y="65829"/>
                  </a:cubicBezTo>
                  <a:cubicBezTo>
                    <a:pt x="685234" y="69684"/>
                    <a:pt x="718032" y="72898"/>
                    <a:pt x="751472" y="76754"/>
                  </a:cubicBezTo>
                  <a:cubicBezTo>
                    <a:pt x="795844" y="81892"/>
                    <a:pt x="840860" y="88962"/>
                    <a:pt x="885877" y="90888"/>
                  </a:cubicBezTo>
                  <a:cubicBezTo>
                    <a:pt x="930249" y="92817"/>
                    <a:pt x="974622" y="91531"/>
                    <a:pt x="1019639" y="91531"/>
                  </a:cubicBezTo>
                  <a:cubicBezTo>
                    <a:pt x="1022210" y="91531"/>
                    <a:pt x="1024783" y="92817"/>
                    <a:pt x="1026712" y="94100"/>
                  </a:cubicBezTo>
                  <a:cubicBezTo>
                    <a:pt x="1026712" y="83178"/>
                    <a:pt x="1027356" y="72256"/>
                    <a:pt x="1027356" y="61333"/>
                  </a:cubicBezTo>
                  <a:cubicBezTo>
                    <a:pt x="959831" y="66472"/>
                    <a:pt x="892950" y="65188"/>
                    <a:pt x="825426" y="60690"/>
                  </a:cubicBezTo>
                  <a:cubicBezTo>
                    <a:pt x="761761" y="55550"/>
                    <a:pt x="694880" y="49766"/>
                    <a:pt x="634430" y="30491"/>
                  </a:cubicBezTo>
                  <a:close/>
                  <a:moveTo>
                    <a:pt x="291023" y="28564"/>
                  </a:moveTo>
                  <a:cubicBezTo>
                    <a:pt x="213851" y="129441"/>
                    <a:pt x="152759" y="243810"/>
                    <a:pt x="109028" y="362035"/>
                  </a:cubicBezTo>
                  <a:cubicBezTo>
                    <a:pt x="88449" y="417292"/>
                    <a:pt x="69801" y="475118"/>
                    <a:pt x="62726" y="533589"/>
                  </a:cubicBezTo>
                  <a:cubicBezTo>
                    <a:pt x="60153" y="558005"/>
                    <a:pt x="58225" y="582421"/>
                    <a:pt x="57582" y="606837"/>
                  </a:cubicBezTo>
                  <a:cubicBezTo>
                    <a:pt x="182341" y="590773"/>
                    <a:pt x="309028" y="594629"/>
                    <a:pt x="435073" y="601054"/>
                  </a:cubicBezTo>
                  <a:cubicBezTo>
                    <a:pt x="425427" y="468051"/>
                    <a:pt x="440862" y="333764"/>
                    <a:pt x="491023" y="203973"/>
                  </a:cubicBezTo>
                  <a:cubicBezTo>
                    <a:pt x="498740" y="183412"/>
                    <a:pt x="507100" y="164137"/>
                    <a:pt x="516103" y="144218"/>
                  </a:cubicBezTo>
                  <a:cubicBezTo>
                    <a:pt x="435716" y="115947"/>
                    <a:pt x="359189" y="78037"/>
                    <a:pt x="291023" y="28564"/>
                  </a:cubicBezTo>
                  <a:close/>
                  <a:moveTo>
                    <a:pt x="245105" y="0"/>
                  </a:moveTo>
                  <a:lnTo>
                    <a:pt x="315738" y="0"/>
                  </a:lnTo>
                  <a:lnTo>
                    <a:pt x="305814" y="10572"/>
                  </a:lnTo>
                  <a:cubicBezTo>
                    <a:pt x="378482" y="49766"/>
                    <a:pt x="454366" y="82535"/>
                    <a:pt x="534109" y="106951"/>
                  </a:cubicBezTo>
                  <a:lnTo>
                    <a:pt x="599627" y="0"/>
                  </a:lnTo>
                  <a:lnTo>
                    <a:pt x="656150" y="0"/>
                  </a:lnTo>
                  <a:lnTo>
                    <a:pt x="643433" y="16999"/>
                  </a:lnTo>
                  <a:cubicBezTo>
                    <a:pt x="707741" y="20854"/>
                    <a:pt x="771408" y="31134"/>
                    <a:pt x="835716" y="33703"/>
                  </a:cubicBezTo>
                  <a:cubicBezTo>
                    <a:pt x="900667" y="36274"/>
                    <a:pt x="963689" y="33703"/>
                    <a:pt x="1027356" y="29848"/>
                  </a:cubicBezTo>
                  <a:cubicBezTo>
                    <a:pt x="1027999" y="24709"/>
                    <a:pt x="1027999" y="19568"/>
                    <a:pt x="1027999" y="15070"/>
                  </a:cubicBezTo>
                  <a:cubicBezTo>
                    <a:pt x="999703" y="16356"/>
                    <a:pt x="969478" y="10572"/>
                    <a:pt x="941825" y="8646"/>
                  </a:cubicBezTo>
                  <a:cubicBezTo>
                    <a:pt x="912243" y="6717"/>
                    <a:pt x="882661" y="4148"/>
                    <a:pt x="853079" y="293"/>
                  </a:cubicBezTo>
                  <a:lnTo>
                    <a:pt x="851624" y="0"/>
                  </a:lnTo>
                  <a:lnTo>
                    <a:pt x="1089386" y="0"/>
                  </a:lnTo>
                  <a:lnTo>
                    <a:pt x="1089734" y="130725"/>
                  </a:lnTo>
                  <a:cubicBezTo>
                    <a:pt x="1089091" y="141647"/>
                    <a:pt x="1089091" y="152571"/>
                    <a:pt x="1089091" y="163494"/>
                  </a:cubicBezTo>
                  <a:cubicBezTo>
                    <a:pt x="1206776" y="156426"/>
                    <a:pt x="1325105" y="139720"/>
                    <a:pt x="1438286" y="106309"/>
                  </a:cubicBezTo>
                  <a:cubicBezTo>
                    <a:pt x="1476230" y="95386"/>
                    <a:pt x="1513527" y="82535"/>
                    <a:pt x="1550826" y="69043"/>
                  </a:cubicBezTo>
                  <a:lnTo>
                    <a:pt x="1497103" y="0"/>
                  </a:lnTo>
                  <a:lnTo>
                    <a:pt x="1560814" y="0"/>
                  </a:lnTo>
                  <a:lnTo>
                    <a:pt x="1601630" y="49766"/>
                  </a:lnTo>
                  <a:cubicBezTo>
                    <a:pt x="1638608" y="34989"/>
                    <a:pt x="1675263" y="18925"/>
                    <a:pt x="1711598" y="2139"/>
                  </a:cubicBezTo>
                  <a:lnTo>
                    <a:pt x="1716045" y="0"/>
                  </a:lnTo>
                  <a:lnTo>
                    <a:pt x="1846183" y="0"/>
                  </a:lnTo>
                  <a:lnTo>
                    <a:pt x="1745923" y="48080"/>
                  </a:lnTo>
                  <a:cubicBezTo>
                    <a:pt x="1708705" y="65188"/>
                    <a:pt x="1671084" y="81572"/>
                    <a:pt x="1633142" y="96672"/>
                  </a:cubicBezTo>
                  <a:cubicBezTo>
                    <a:pt x="1652435" y="127512"/>
                    <a:pt x="1669155" y="159639"/>
                    <a:pt x="1683946" y="193051"/>
                  </a:cubicBezTo>
                  <a:cubicBezTo>
                    <a:pt x="1688447" y="204616"/>
                    <a:pt x="1692948" y="215538"/>
                    <a:pt x="1697450" y="227104"/>
                  </a:cubicBezTo>
                  <a:cubicBezTo>
                    <a:pt x="1723173" y="200761"/>
                    <a:pt x="1748253" y="175059"/>
                    <a:pt x="1772691" y="148073"/>
                  </a:cubicBezTo>
                  <a:cubicBezTo>
                    <a:pt x="1781694" y="137792"/>
                    <a:pt x="1796486" y="153214"/>
                    <a:pt x="1787483" y="163494"/>
                  </a:cubicBezTo>
                  <a:cubicBezTo>
                    <a:pt x="1761115" y="193051"/>
                    <a:pt x="1734106" y="222606"/>
                    <a:pt x="1707097" y="252805"/>
                  </a:cubicBezTo>
                  <a:cubicBezTo>
                    <a:pt x="1712242" y="267583"/>
                    <a:pt x="1717386" y="281719"/>
                    <a:pt x="1721245" y="296497"/>
                  </a:cubicBezTo>
                  <a:cubicBezTo>
                    <a:pt x="1750827" y="266297"/>
                    <a:pt x="1783624" y="232244"/>
                    <a:pt x="1797771" y="193051"/>
                  </a:cubicBezTo>
                  <a:cubicBezTo>
                    <a:pt x="1800987" y="183412"/>
                    <a:pt x="1814492" y="187910"/>
                    <a:pt x="1812563" y="196906"/>
                  </a:cubicBezTo>
                  <a:cubicBezTo>
                    <a:pt x="1805489" y="236742"/>
                    <a:pt x="1772691" y="270152"/>
                    <a:pt x="1748253" y="299709"/>
                  </a:cubicBezTo>
                  <a:cubicBezTo>
                    <a:pt x="1741824" y="306777"/>
                    <a:pt x="1735392" y="314487"/>
                    <a:pt x="1728962" y="321556"/>
                  </a:cubicBezTo>
                  <a:cubicBezTo>
                    <a:pt x="1755328" y="419861"/>
                    <a:pt x="1765618" y="522024"/>
                    <a:pt x="1761760" y="624186"/>
                  </a:cubicBezTo>
                  <a:cubicBezTo>
                    <a:pt x="1871084" y="619688"/>
                    <a:pt x="1980409" y="613905"/>
                    <a:pt x="2090376" y="613262"/>
                  </a:cubicBezTo>
                  <a:cubicBezTo>
                    <a:pt x="2089090" y="590773"/>
                    <a:pt x="2087803" y="568928"/>
                    <a:pt x="2085231" y="547083"/>
                  </a:cubicBezTo>
                  <a:cubicBezTo>
                    <a:pt x="2070440" y="420504"/>
                    <a:pt x="2029926" y="295854"/>
                    <a:pt x="1973334" y="182126"/>
                  </a:cubicBezTo>
                  <a:cubicBezTo>
                    <a:pt x="1956614" y="149358"/>
                    <a:pt x="1938608" y="117232"/>
                    <a:pt x="1919154" y="85989"/>
                  </a:cubicBezTo>
                  <a:lnTo>
                    <a:pt x="1859647" y="0"/>
                  </a:lnTo>
                  <a:lnTo>
                    <a:pt x="1928060" y="0"/>
                  </a:lnTo>
                  <a:lnTo>
                    <a:pt x="1994556" y="99884"/>
                  </a:lnTo>
                  <a:cubicBezTo>
                    <a:pt x="2056935" y="211683"/>
                    <a:pt x="2105166" y="333764"/>
                    <a:pt x="2128960" y="458414"/>
                  </a:cubicBezTo>
                  <a:cubicBezTo>
                    <a:pt x="2151470" y="575354"/>
                    <a:pt x="2157899" y="698718"/>
                    <a:pt x="2126389" y="814372"/>
                  </a:cubicBezTo>
                  <a:cubicBezTo>
                    <a:pt x="2092949" y="935167"/>
                    <a:pt x="2040215" y="1052750"/>
                    <a:pt x="1973977" y="1159408"/>
                  </a:cubicBezTo>
                  <a:cubicBezTo>
                    <a:pt x="1947611" y="1202457"/>
                    <a:pt x="1918029" y="1243579"/>
                    <a:pt x="1885874" y="1282773"/>
                  </a:cubicBezTo>
                  <a:cubicBezTo>
                    <a:pt x="1885231" y="1284058"/>
                    <a:pt x="1883946" y="1285344"/>
                    <a:pt x="1883303" y="1285987"/>
                  </a:cubicBezTo>
                  <a:cubicBezTo>
                    <a:pt x="1879444" y="1291126"/>
                    <a:pt x="1876228" y="1294981"/>
                    <a:pt x="1872370" y="1298836"/>
                  </a:cubicBezTo>
                  <a:cubicBezTo>
                    <a:pt x="1871084" y="1301407"/>
                    <a:pt x="1869797" y="1303334"/>
                    <a:pt x="1867868" y="1304619"/>
                  </a:cubicBezTo>
                  <a:cubicBezTo>
                    <a:pt x="1745039" y="1449830"/>
                    <a:pt x="1588126" y="1566128"/>
                    <a:pt x="1404847" y="1623313"/>
                  </a:cubicBezTo>
                  <a:cubicBezTo>
                    <a:pt x="1340538" y="1643231"/>
                    <a:pt x="1274944" y="1654154"/>
                    <a:pt x="1208063" y="1661221"/>
                  </a:cubicBezTo>
                  <a:cubicBezTo>
                    <a:pt x="1201631" y="1661864"/>
                    <a:pt x="1194557" y="1662507"/>
                    <a:pt x="1188127" y="1663149"/>
                  </a:cubicBezTo>
                  <a:cubicBezTo>
                    <a:pt x="1179767" y="1664433"/>
                    <a:pt x="1171407" y="1665076"/>
                    <a:pt x="1163047" y="1666362"/>
                  </a:cubicBezTo>
                  <a:cubicBezTo>
                    <a:pt x="1124462" y="1670217"/>
                    <a:pt x="1085232" y="1672143"/>
                    <a:pt x="1046648" y="1672143"/>
                  </a:cubicBezTo>
                  <a:cubicBezTo>
                    <a:pt x="1027356" y="1672143"/>
                    <a:pt x="1007420" y="1672143"/>
                    <a:pt x="988127" y="1670859"/>
                  </a:cubicBezTo>
                  <a:cubicBezTo>
                    <a:pt x="946969" y="1668931"/>
                    <a:pt x="905813" y="1663790"/>
                    <a:pt x="864655" y="1654796"/>
                  </a:cubicBezTo>
                  <a:cubicBezTo>
                    <a:pt x="687807" y="1622670"/>
                    <a:pt x="518031" y="1546209"/>
                    <a:pt x="378482" y="1434410"/>
                  </a:cubicBezTo>
                  <a:cubicBezTo>
                    <a:pt x="285878" y="1359233"/>
                    <a:pt x="211923" y="1262212"/>
                    <a:pt x="154045" y="1159408"/>
                  </a:cubicBezTo>
                  <a:cubicBezTo>
                    <a:pt x="91022" y="1047609"/>
                    <a:pt x="43433" y="926171"/>
                    <a:pt x="18997" y="800237"/>
                  </a:cubicBezTo>
                  <a:cubicBezTo>
                    <a:pt x="-3512" y="683941"/>
                    <a:pt x="-9942" y="560575"/>
                    <a:pt x="21568" y="444920"/>
                  </a:cubicBezTo>
                  <a:cubicBezTo>
                    <a:pt x="55009" y="324125"/>
                    <a:pt x="107743" y="205900"/>
                    <a:pt x="173981" y="998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FFE6BE3D-034B-5445-A703-9CA070DD76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86113" y="586168"/>
              <a:ext cx="1010995" cy="1103073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3AE64BE-288E-CA40-BF87-77FA5BEA03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27405" y="1727014"/>
              <a:ext cx="2749402" cy="162876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0" name="Freeform 1042">
              <a:extLst>
                <a:ext uri="{FF2B5EF4-FFF2-40B4-BE49-F238E27FC236}">
                  <a16:creationId xmlns:a16="http://schemas.microsoft.com/office/drawing/2014/main" id="{BEF13520-DAE4-AA44-9398-D1F0390FB9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8337" y="9739"/>
              <a:ext cx="875899" cy="677476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5DD3626-8132-C640-ACA2-915262D9E9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9254" y="1029204"/>
              <a:ext cx="943962" cy="18837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9FEAC0E-F817-8A42-8565-441ACC1B16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97739" y="3951696"/>
              <a:ext cx="3693356" cy="3101400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747180C-C327-5342-A7BF-2D34EBAAFA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0147" y="6327680"/>
              <a:ext cx="1994624" cy="954506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8CF3F9F3-D616-324E-9064-1A075D0697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94878" y="2590329"/>
              <a:ext cx="472446" cy="1528063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AAF1480-0462-3746-AA40-E8CA6A6F28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03" y="826841"/>
              <a:ext cx="1925697" cy="3430329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6280F01B-7BEE-8943-B5DE-E0BE7EEEF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2040" y="3139710"/>
              <a:ext cx="2545284" cy="1331404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A2AFBA53-9A78-594D-A1CC-F5B829E19F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22131" y="4632723"/>
              <a:ext cx="917776" cy="1688129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6D98094-B06F-6440-9E94-9FE6B29DD1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127" y="6135330"/>
              <a:ext cx="1815748" cy="496845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98442A4-3AB9-474C-8ACA-ECEFBCB68C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61475" y="3710702"/>
              <a:ext cx="880679" cy="780061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0600EC9E-9BB5-A44A-9570-8B16DB2F5A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81104" y="2493100"/>
              <a:ext cx="1843820" cy="1270846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9F845D1-A8F3-634B-9A48-372B5BC7C7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15341" y="695305"/>
              <a:ext cx="1658503" cy="2448964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8C18A7CA-68AF-EF45-8C3F-14161BBEFF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32543" y="1189914"/>
              <a:ext cx="1313298" cy="394617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9DAFD13-3C76-C246-BFF2-EDC6C0EE17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77409" y="6518848"/>
              <a:ext cx="881361" cy="54931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C41B65C-28FF-E64D-856B-23BF7CDFBC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7266" y="3315251"/>
              <a:ext cx="2411933" cy="86038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4CC1D64C-BCF8-9B4A-9511-6A014E0476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53916" y="4522212"/>
              <a:ext cx="531509" cy="357572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6" name="Freeform 1577">
              <a:extLst>
                <a:ext uri="{FF2B5EF4-FFF2-40B4-BE49-F238E27FC236}">
                  <a16:creationId xmlns:a16="http://schemas.microsoft.com/office/drawing/2014/main" id="{1AB89749-520A-8F42-BD33-CC9676637C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94557" y="4660352"/>
              <a:ext cx="1082826" cy="218267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780F0A4-616E-224A-BC3D-5AA6E3C730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4125" y="1854"/>
              <a:ext cx="1156373" cy="980763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8" name="Freeform 1618">
              <a:extLst>
                <a:ext uri="{FF2B5EF4-FFF2-40B4-BE49-F238E27FC236}">
                  <a16:creationId xmlns:a16="http://schemas.microsoft.com/office/drawing/2014/main" id="{C3E3CA07-5892-B44A-950B-F483DE7C1D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09674" y="637762"/>
              <a:ext cx="501728" cy="428028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C8C5C74F-B70C-1A4A-B506-3B9049107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7818" y="4370399"/>
              <a:ext cx="2403083" cy="164818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926D0F3-0192-7F49-BAB8-EAA5BEC368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90645" y="2242095"/>
              <a:ext cx="388025" cy="375213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DEDD815-01F3-EF4F-80B9-C65E075AE7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3507" y="1219999"/>
              <a:ext cx="520508" cy="611224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3DC369A-7D33-4E4E-87A1-D1FFF958D1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16192" y="599733"/>
              <a:ext cx="363620" cy="355983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B0D8265-9CA2-3444-8C38-101DBE1705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26256" y="3036115"/>
              <a:ext cx="763094" cy="819177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7015B14-B3A1-2740-93C5-9A959EE80F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5997" y="1902841"/>
              <a:ext cx="484063" cy="501301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2C5FB30-BE12-DF4D-8082-41A440A928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17177" y="5706127"/>
              <a:ext cx="780439" cy="746705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CD6E6797-BAD8-AB4B-A8D0-9D5B08926C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10572" y="2702767"/>
              <a:ext cx="1314693" cy="879182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7" name="Freeform 1967">
              <a:extLst>
                <a:ext uri="{FF2B5EF4-FFF2-40B4-BE49-F238E27FC236}">
                  <a16:creationId xmlns:a16="http://schemas.microsoft.com/office/drawing/2014/main" id="{4930A040-0340-6A4C-9536-6FBD21C925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06061" y="2046832"/>
              <a:ext cx="725664" cy="932591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9BFBB590-77B5-8D4A-BA7A-70FA6D2EB3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31106" y="984754"/>
              <a:ext cx="1775552" cy="1200427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9" name="Freeform 1973">
              <a:extLst>
                <a:ext uri="{FF2B5EF4-FFF2-40B4-BE49-F238E27FC236}">
                  <a16:creationId xmlns:a16="http://schemas.microsoft.com/office/drawing/2014/main" id="{AAB23C9F-7DDE-3041-BF91-9697C7EA87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67471" y="2386986"/>
              <a:ext cx="331649" cy="717161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974">
              <a:extLst>
                <a:ext uri="{FF2B5EF4-FFF2-40B4-BE49-F238E27FC236}">
                  <a16:creationId xmlns:a16="http://schemas.microsoft.com/office/drawing/2014/main" id="{0CA56FA8-B9CC-1F4F-85CD-33139316B1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5578" y="6664431"/>
              <a:ext cx="992118" cy="311809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2A29AC27-A341-8A40-BA18-293174BA00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2684" y="4417606"/>
              <a:ext cx="893993" cy="794412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050248E7-68C9-834D-9C79-D011B635D2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2027" y="4594726"/>
              <a:ext cx="467768" cy="801391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BD40769-81D5-FC4F-9F00-128A75C7CD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83752" y="6495895"/>
              <a:ext cx="2340754" cy="672489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6761FFC-ACAD-2A47-A583-834B556C79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9561" y="4397465"/>
              <a:ext cx="1348144" cy="1943177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CD9A71E-CEC9-FC4F-AA81-B6F815D3C3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45289" y="6436642"/>
              <a:ext cx="1232433" cy="662897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5D8AC53F-71F2-F84A-A044-28310E0B4B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8148" y="4963219"/>
              <a:ext cx="3082189" cy="229709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FBA07C2-A753-7C43-9B1E-B49A2EFCC5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0889" y="4592984"/>
              <a:ext cx="450972" cy="691754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8" name="Freeform 2232">
              <a:extLst>
                <a:ext uri="{FF2B5EF4-FFF2-40B4-BE49-F238E27FC236}">
                  <a16:creationId xmlns:a16="http://schemas.microsoft.com/office/drawing/2014/main" id="{42297626-A105-EA44-B4E4-DB4CFF035A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95801" y="5235783"/>
              <a:ext cx="266454" cy="822040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EE98AE7-750E-3842-9A55-B0BB6DBD65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7138" y="2228650"/>
              <a:ext cx="1531275" cy="61493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A1EEC98-519E-704C-9BB6-E253DCD30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03184" y="4433277"/>
              <a:ext cx="2471703" cy="584416"/>
            </a:xfrm>
            <a:custGeom>
              <a:avLst/>
              <a:gdLst>
                <a:gd name="connsiteX0" fmla="*/ 1051525 w 1384252"/>
                <a:gd name="connsiteY0" fmla="*/ 94514 h 327296"/>
                <a:gd name="connsiteX1" fmla="*/ 1046475 w 1384252"/>
                <a:gd name="connsiteY1" fmla="*/ 94875 h 327296"/>
                <a:gd name="connsiteX2" fmla="*/ 1046475 w 1384252"/>
                <a:gd name="connsiteY2" fmla="*/ 96317 h 327296"/>
                <a:gd name="connsiteX3" fmla="*/ 1045032 w 1384252"/>
                <a:gd name="connsiteY3" fmla="*/ 98121 h 327296"/>
                <a:gd name="connsiteX4" fmla="*/ 1032407 w 1384252"/>
                <a:gd name="connsiteY4" fmla="*/ 130938 h 327296"/>
                <a:gd name="connsiteX5" fmla="*/ 1018340 w 1384252"/>
                <a:gd name="connsiteY5" fmla="*/ 166280 h 327296"/>
                <a:gd name="connsiteX6" fmla="*/ 1016897 w 1384252"/>
                <a:gd name="connsiteY6" fmla="*/ 170247 h 327296"/>
                <a:gd name="connsiteX7" fmla="*/ 1040704 w 1384252"/>
                <a:gd name="connsiteY7" fmla="*/ 175656 h 327296"/>
                <a:gd name="connsiteX8" fmla="*/ 1070281 w 1384252"/>
                <a:gd name="connsiteY8" fmla="*/ 175656 h 327296"/>
                <a:gd name="connsiteX9" fmla="*/ 1079660 w 1384252"/>
                <a:gd name="connsiteY9" fmla="*/ 173493 h 327296"/>
                <a:gd name="connsiteX10" fmla="*/ 1079660 w 1384252"/>
                <a:gd name="connsiteY10" fmla="*/ 167362 h 327296"/>
                <a:gd name="connsiteX11" fmla="*/ 1052607 w 1384252"/>
                <a:gd name="connsiteY11" fmla="*/ 100284 h 327296"/>
                <a:gd name="connsiteX12" fmla="*/ 1052968 w 1384252"/>
                <a:gd name="connsiteY12" fmla="*/ 99202 h 327296"/>
                <a:gd name="connsiteX13" fmla="*/ 1051525 w 1384252"/>
                <a:gd name="connsiteY13" fmla="*/ 96317 h 327296"/>
                <a:gd name="connsiteX14" fmla="*/ 1051525 w 1384252"/>
                <a:gd name="connsiteY14" fmla="*/ 94514 h 327296"/>
                <a:gd name="connsiteX15" fmla="*/ 385785 w 1384252"/>
                <a:gd name="connsiteY15" fmla="*/ 64764 h 327296"/>
                <a:gd name="connsiteX16" fmla="*/ 346278 w 1384252"/>
                <a:gd name="connsiteY16" fmla="*/ 69670 h 327296"/>
                <a:gd name="connsiteX17" fmla="*/ 287108 w 1384252"/>
                <a:gd name="connsiteY17" fmla="*/ 196427 h 327296"/>
                <a:gd name="connsiteX18" fmla="*/ 430343 w 1384252"/>
                <a:gd name="connsiteY18" fmla="*/ 239280 h 327296"/>
                <a:gd name="connsiteX19" fmla="*/ 419880 w 1384252"/>
                <a:gd name="connsiteY19" fmla="*/ 75792 h 327296"/>
                <a:gd name="connsiteX20" fmla="*/ 385785 w 1384252"/>
                <a:gd name="connsiteY20" fmla="*/ 64764 h 327296"/>
                <a:gd name="connsiteX21" fmla="*/ 705220 w 1384252"/>
                <a:gd name="connsiteY21" fmla="*/ 10423 h 327296"/>
                <a:gd name="connsiteX22" fmla="*/ 802274 w 1384252"/>
                <a:gd name="connsiteY22" fmla="*/ 49551 h 327296"/>
                <a:gd name="connsiteX23" fmla="*/ 803354 w 1384252"/>
                <a:gd name="connsiteY23" fmla="*/ 54598 h 327296"/>
                <a:gd name="connsiteX24" fmla="*/ 801195 w 1384252"/>
                <a:gd name="connsiteY24" fmla="*/ 59644 h 327296"/>
                <a:gd name="connsiteX25" fmla="*/ 759098 w 1384252"/>
                <a:gd name="connsiteY25" fmla="*/ 101461 h 327296"/>
                <a:gd name="connsiteX26" fmla="*/ 752981 w 1384252"/>
                <a:gd name="connsiteY26" fmla="*/ 98577 h 327296"/>
                <a:gd name="connsiteX27" fmla="*/ 753341 w 1384252"/>
                <a:gd name="connsiteY27" fmla="*/ 97135 h 327296"/>
                <a:gd name="connsiteX28" fmla="*/ 705847 w 1384252"/>
                <a:gd name="connsiteY28" fmla="*/ 82355 h 327296"/>
                <a:gd name="connsiteX29" fmla="*/ 644320 w 1384252"/>
                <a:gd name="connsiteY29" fmla="*/ 99658 h 327296"/>
                <a:gd name="connsiteX30" fmla="*/ 618054 w 1384252"/>
                <a:gd name="connsiteY30" fmla="*/ 185094 h 327296"/>
                <a:gd name="connsiteX31" fmla="*/ 748304 w 1384252"/>
                <a:gd name="connsiteY31" fmla="*/ 221864 h 327296"/>
                <a:gd name="connsiteX32" fmla="*/ 756579 w 1384252"/>
                <a:gd name="connsiteY32" fmla="*/ 221503 h 327296"/>
                <a:gd name="connsiteX33" fmla="*/ 759098 w 1384252"/>
                <a:gd name="connsiteY33" fmla="*/ 221864 h 327296"/>
                <a:gd name="connsiteX34" fmla="*/ 804433 w 1384252"/>
                <a:gd name="connsiteY34" fmla="*/ 263680 h 327296"/>
                <a:gd name="connsiteX35" fmla="*/ 808751 w 1384252"/>
                <a:gd name="connsiteY35" fmla="*/ 268727 h 327296"/>
                <a:gd name="connsiteX36" fmla="*/ 804073 w 1384252"/>
                <a:gd name="connsiteY36" fmla="*/ 277739 h 327296"/>
                <a:gd name="connsiteX37" fmla="*/ 713043 w 1384252"/>
                <a:gd name="connsiteY37" fmla="*/ 326405 h 327296"/>
                <a:gd name="connsiteX38" fmla="*/ 629208 w 1384252"/>
                <a:gd name="connsiteY38" fmla="*/ 308020 h 327296"/>
                <a:gd name="connsiteX39" fmla="*/ 550771 w 1384252"/>
                <a:gd name="connsiteY39" fmla="*/ 166709 h 327296"/>
                <a:gd name="connsiteX40" fmla="*/ 625610 w 1384252"/>
                <a:gd name="connsiteY40" fmla="*/ 27561 h 327296"/>
                <a:gd name="connsiteX41" fmla="*/ 671682 w 1384252"/>
                <a:gd name="connsiteY41" fmla="*/ 11125 h 327296"/>
                <a:gd name="connsiteX42" fmla="*/ 705220 w 1384252"/>
                <a:gd name="connsiteY42" fmla="*/ 10423 h 327296"/>
                <a:gd name="connsiteX43" fmla="*/ 1264702 w 1384252"/>
                <a:gd name="connsiteY43" fmla="*/ 8677 h 327296"/>
                <a:gd name="connsiteX44" fmla="*/ 1269371 w 1384252"/>
                <a:gd name="connsiteY44" fmla="*/ 11911 h 327296"/>
                <a:gd name="connsiteX45" fmla="*/ 1271885 w 1384252"/>
                <a:gd name="connsiteY45" fmla="*/ 16583 h 327296"/>
                <a:gd name="connsiteX46" fmla="*/ 1275117 w 1384252"/>
                <a:gd name="connsiteY46" fmla="*/ 60790 h 327296"/>
                <a:gd name="connsiteX47" fmla="*/ 1275117 w 1384252"/>
                <a:gd name="connsiteY47" fmla="*/ 118653 h 327296"/>
                <a:gd name="connsiteX48" fmla="*/ 1272603 w 1384252"/>
                <a:gd name="connsiteY48" fmla="*/ 244803 h 327296"/>
                <a:gd name="connsiteX49" fmla="*/ 1374960 w 1384252"/>
                <a:gd name="connsiteY49" fmla="*/ 244084 h 327296"/>
                <a:gd name="connsiteX50" fmla="*/ 1379988 w 1384252"/>
                <a:gd name="connsiteY50" fmla="*/ 253788 h 327296"/>
                <a:gd name="connsiteX51" fmla="*/ 1380707 w 1384252"/>
                <a:gd name="connsiteY51" fmla="*/ 305901 h 327296"/>
                <a:gd name="connsiteX52" fmla="*/ 1377834 w 1384252"/>
                <a:gd name="connsiteY52" fmla="*/ 318839 h 327296"/>
                <a:gd name="connsiteX53" fmla="*/ 1281941 w 1384252"/>
                <a:gd name="connsiteY53" fmla="*/ 318120 h 327296"/>
                <a:gd name="connsiteX54" fmla="*/ 1209393 w 1384252"/>
                <a:gd name="connsiteY54" fmla="*/ 312729 h 327296"/>
                <a:gd name="connsiteX55" fmla="*/ 1206879 w 1384252"/>
                <a:gd name="connsiteY55" fmla="*/ 312370 h 327296"/>
                <a:gd name="connsiteX56" fmla="*/ 1206161 w 1384252"/>
                <a:gd name="connsiteY56" fmla="*/ 312370 h 327296"/>
                <a:gd name="connsiteX57" fmla="*/ 1205083 w 1384252"/>
                <a:gd name="connsiteY57" fmla="*/ 308057 h 327296"/>
                <a:gd name="connsiteX58" fmla="*/ 1199696 w 1384252"/>
                <a:gd name="connsiteY58" fmla="*/ 174360 h 327296"/>
                <a:gd name="connsiteX59" fmla="*/ 1201133 w 1384252"/>
                <a:gd name="connsiteY59" fmla="*/ 10474 h 327296"/>
                <a:gd name="connsiteX60" fmla="*/ 1207238 w 1384252"/>
                <a:gd name="connsiteY60" fmla="*/ 9036 h 327296"/>
                <a:gd name="connsiteX61" fmla="*/ 1237047 w 1384252"/>
                <a:gd name="connsiteY61" fmla="*/ 10474 h 327296"/>
                <a:gd name="connsiteX62" fmla="*/ 1264702 w 1384252"/>
                <a:gd name="connsiteY62" fmla="*/ 8677 h 327296"/>
                <a:gd name="connsiteX63" fmla="*/ 1082185 w 1384252"/>
                <a:gd name="connsiteY63" fmla="*/ 6520 h 327296"/>
                <a:gd name="connsiteX64" fmla="*/ 1087595 w 1384252"/>
                <a:gd name="connsiteY64" fmla="*/ 14815 h 327296"/>
                <a:gd name="connsiteX65" fmla="*/ 1147112 w 1384252"/>
                <a:gd name="connsiteY65" fmla="*/ 172411 h 327296"/>
                <a:gd name="connsiteX66" fmla="*/ 1168754 w 1384252"/>
                <a:gd name="connsiteY66" fmla="*/ 236964 h 327296"/>
                <a:gd name="connsiteX67" fmla="*/ 1193643 w 1384252"/>
                <a:gd name="connsiteY67" fmla="*/ 309090 h 327296"/>
                <a:gd name="connsiteX68" fmla="*/ 1192561 w 1384252"/>
                <a:gd name="connsiteY68" fmla="*/ 314499 h 327296"/>
                <a:gd name="connsiteX69" fmla="*/ 1186789 w 1384252"/>
                <a:gd name="connsiteY69" fmla="*/ 318827 h 327296"/>
                <a:gd name="connsiteX70" fmla="*/ 1126191 w 1384252"/>
                <a:gd name="connsiteY70" fmla="*/ 314499 h 327296"/>
                <a:gd name="connsiteX71" fmla="*/ 1117895 w 1384252"/>
                <a:gd name="connsiteY71" fmla="*/ 310532 h 327296"/>
                <a:gd name="connsiteX72" fmla="*/ 1093367 w 1384252"/>
                <a:gd name="connsiteY72" fmla="*/ 231915 h 327296"/>
                <a:gd name="connsiteX73" fmla="*/ 1093006 w 1384252"/>
                <a:gd name="connsiteY73" fmla="*/ 231915 h 327296"/>
                <a:gd name="connsiteX74" fmla="*/ 1007519 w 1384252"/>
                <a:gd name="connsiteY74" fmla="*/ 231915 h 327296"/>
                <a:gd name="connsiteX75" fmla="*/ 994894 w 1384252"/>
                <a:gd name="connsiteY75" fmla="*/ 270863 h 327296"/>
                <a:gd name="connsiteX76" fmla="*/ 976498 w 1384252"/>
                <a:gd name="connsiteY76" fmla="*/ 309451 h 327296"/>
                <a:gd name="connsiteX77" fmla="*/ 972891 w 1384252"/>
                <a:gd name="connsiteY77" fmla="*/ 318106 h 327296"/>
                <a:gd name="connsiteX78" fmla="*/ 972530 w 1384252"/>
                <a:gd name="connsiteY78" fmla="*/ 318106 h 327296"/>
                <a:gd name="connsiteX79" fmla="*/ 971087 w 1384252"/>
                <a:gd name="connsiteY79" fmla="*/ 318466 h 327296"/>
                <a:gd name="connsiteX80" fmla="*/ 933935 w 1384252"/>
                <a:gd name="connsiteY80" fmla="*/ 320269 h 327296"/>
                <a:gd name="connsiteX81" fmla="*/ 910128 w 1384252"/>
                <a:gd name="connsiteY81" fmla="*/ 315581 h 327296"/>
                <a:gd name="connsiteX82" fmla="*/ 906521 w 1384252"/>
                <a:gd name="connsiteY82" fmla="*/ 308729 h 327296"/>
                <a:gd name="connsiteX83" fmla="*/ 1014372 w 1384252"/>
                <a:gd name="connsiteY83" fmla="*/ 13372 h 327296"/>
                <a:gd name="connsiteX84" fmla="*/ 1012569 w 1384252"/>
                <a:gd name="connsiteY84" fmla="*/ 12651 h 327296"/>
                <a:gd name="connsiteX85" fmla="*/ 1014372 w 1384252"/>
                <a:gd name="connsiteY85" fmla="*/ 7602 h 327296"/>
                <a:gd name="connsiteX86" fmla="*/ 1017618 w 1384252"/>
                <a:gd name="connsiteY86" fmla="*/ 7602 h 327296"/>
                <a:gd name="connsiteX87" fmla="*/ 1020504 w 1384252"/>
                <a:gd name="connsiteY87" fmla="*/ 7602 h 327296"/>
                <a:gd name="connsiteX88" fmla="*/ 1082185 w 1384252"/>
                <a:gd name="connsiteY88" fmla="*/ 6520 h 327296"/>
                <a:gd name="connsiteX89" fmla="*/ 889562 w 1384252"/>
                <a:gd name="connsiteY89" fmla="*/ 4427 h 327296"/>
                <a:gd name="connsiteX90" fmla="*/ 893553 w 1384252"/>
                <a:gd name="connsiteY90" fmla="*/ 14893 h 327296"/>
                <a:gd name="connsiteX91" fmla="*/ 893916 w 1384252"/>
                <a:gd name="connsiteY91" fmla="*/ 304318 h 327296"/>
                <a:gd name="connsiteX92" fmla="*/ 893916 w 1384252"/>
                <a:gd name="connsiteY92" fmla="*/ 305039 h 327296"/>
                <a:gd name="connsiteX93" fmla="*/ 890288 w 1384252"/>
                <a:gd name="connsiteY93" fmla="*/ 316588 h 327296"/>
                <a:gd name="connsiteX94" fmla="*/ 852188 w 1384252"/>
                <a:gd name="connsiteY94" fmla="*/ 315866 h 327296"/>
                <a:gd name="connsiteX95" fmla="*/ 824610 w 1384252"/>
                <a:gd name="connsiteY95" fmla="*/ 311535 h 327296"/>
                <a:gd name="connsiteX96" fmla="*/ 824610 w 1384252"/>
                <a:gd name="connsiteY96" fmla="*/ 308648 h 327296"/>
                <a:gd name="connsiteX97" fmla="*/ 825336 w 1384252"/>
                <a:gd name="connsiteY97" fmla="*/ 307927 h 327296"/>
                <a:gd name="connsiteX98" fmla="*/ 825336 w 1384252"/>
                <a:gd name="connsiteY98" fmla="*/ 253073 h 327296"/>
                <a:gd name="connsiteX99" fmla="*/ 823159 w 1384252"/>
                <a:gd name="connsiteY99" fmla="*/ 177649 h 327296"/>
                <a:gd name="connsiteX100" fmla="*/ 823885 w 1384252"/>
                <a:gd name="connsiteY100" fmla="*/ 12728 h 327296"/>
                <a:gd name="connsiteX101" fmla="*/ 825336 w 1384252"/>
                <a:gd name="connsiteY101" fmla="*/ 8758 h 327296"/>
                <a:gd name="connsiteX102" fmla="*/ 830053 w 1384252"/>
                <a:gd name="connsiteY102" fmla="*/ 8398 h 327296"/>
                <a:gd name="connsiteX103" fmla="*/ 889562 w 1384252"/>
                <a:gd name="connsiteY103" fmla="*/ 4427 h 327296"/>
                <a:gd name="connsiteX104" fmla="*/ 386732 w 1384252"/>
                <a:gd name="connsiteY104" fmla="*/ 4350 h 327296"/>
                <a:gd name="connsiteX105" fmla="*/ 483741 w 1384252"/>
                <a:gd name="connsiteY105" fmla="*/ 44103 h 327296"/>
                <a:gd name="connsiteX106" fmla="*/ 524511 w 1384252"/>
                <a:gd name="connsiteY106" fmla="*/ 177342 h 327296"/>
                <a:gd name="connsiteX107" fmla="*/ 463897 w 1384252"/>
                <a:gd name="connsiteY107" fmla="*/ 289334 h 327296"/>
                <a:gd name="connsiteX108" fmla="*/ 240204 w 1384252"/>
                <a:gd name="connsiteY108" fmla="*/ 245041 h 327296"/>
                <a:gd name="connsiteX109" fmla="*/ 304426 w 1384252"/>
                <a:gd name="connsiteY109" fmla="*/ 26098 h 327296"/>
                <a:gd name="connsiteX110" fmla="*/ 352772 w 1384252"/>
                <a:gd name="connsiteY110" fmla="*/ 5931 h 327296"/>
                <a:gd name="connsiteX111" fmla="*/ 386732 w 1384252"/>
                <a:gd name="connsiteY111" fmla="*/ 4350 h 327296"/>
                <a:gd name="connsiteX112" fmla="*/ 97210 w 1384252"/>
                <a:gd name="connsiteY112" fmla="*/ 961 h 327296"/>
                <a:gd name="connsiteX113" fmla="*/ 195822 w 1384252"/>
                <a:gd name="connsiteY113" fmla="*/ 37379 h 327296"/>
                <a:gd name="connsiteX114" fmla="*/ 195463 w 1384252"/>
                <a:gd name="connsiteY114" fmla="*/ 39903 h 327296"/>
                <a:gd name="connsiteX115" fmla="*/ 196902 w 1384252"/>
                <a:gd name="connsiteY115" fmla="*/ 47114 h 327296"/>
                <a:gd name="connsiteX116" fmla="*/ 149755 w 1384252"/>
                <a:gd name="connsiteY116" fmla="*/ 93267 h 327296"/>
                <a:gd name="connsiteX117" fmla="*/ 143277 w 1384252"/>
                <a:gd name="connsiteY117" fmla="*/ 87858 h 327296"/>
                <a:gd name="connsiteX118" fmla="*/ 110166 w 1384252"/>
                <a:gd name="connsiteY118" fmla="*/ 81729 h 327296"/>
                <a:gd name="connsiteX119" fmla="*/ 88213 w 1384252"/>
                <a:gd name="connsiteY119" fmla="*/ 89661 h 327296"/>
                <a:gd name="connsiteX120" fmla="*/ 102968 w 1384252"/>
                <a:gd name="connsiteY120" fmla="*/ 123915 h 327296"/>
                <a:gd name="connsiteX121" fmla="*/ 164511 w 1384252"/>
                <a:gd name="connsiteY121" fmla="*/ 135453 h 327296"/>
                <a:gd name="connsiteX122" fmla="*/ 211658 w 1384252"/>
                <a:gd name="connsiteY122" fmla="*/ 237855 h 327296"/>
                <a:gd name="connsiteX123" fmla="*/ 6875 w 1384252"/>
                <a:gd name="connsiteY123" fmla="*/ 281844 h 327296"/>
                <a:gd name="connsiteX124" fmla="*/ 9035 w 1384252"/>
                <a:gd name="connsiteY124" fmla="*/ 268142 h 327296"/>
                <a:gd name="connsiteX125" fmla="*/ 52583 w 1384252"/>
                <a:gd name="connsiteY125" fmla="*/ 222350 h 327296"/>
                <a:gd name="connsiteX126" fmla="*/ 59061 w 1384252"/>
                <a:gd name="connsiteY126" fmla="*/ 221629 h 327296"/>
                <a:gd name="connsiteX127" fmla="*/ 63020 w 1384252"/>
                <a:gd name="connsiteY127" fmla="*/ 223432 h 327296"/>
                <a:gd name="connsiteX128" fmla="*/ 131400 w 1384252"/>
                <a:gd name="connsiteY128" fmla="*/ 232085 h 327296"/>
                <a:gd name="connsiteX129" fmla="*/ 54382 w 1384252"/>
                <a:gd name="connsiteY129" fmla="*/ 186654 h 327296"/>
                <a:gd name="connsiteX130" fmla="*/ 3636 w 1384252"/>
                <a:gd name="connsiteY130" fmla="*/ 90743 h 327296"/>
                <a:gd name="connsiteX131" fmla="*/ 97210 w 1384252"/>
                <a:gd name="connsiteY131" fmla="*/ 961 h 32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384252" h="327296">
                  <a:moveTo>
                    <a:pt x="1051525" y="94514"/>
                  </a:moveTo>
                  <a:cubicBezTo>
                    <a:pt x="1050803" y="91629"/>
                    <a:pt x="1046836" y="92350"/>
                    <a:pt x="1046475" y="94875"/>
                  </a:cubicBezTo>
                  <a:cubicBezTo>
                    <a:pt x="1046475" y="95596"/>
                    <a:pt x="1046475" y="95957"/>
                    <a:pt x="1046475" y="96317"/>
                  </a:cubicBezTo>
                  <a:cubicBezTo>
                    <a:pt x="1045753" y="97039"/>
                    <a:pt x="1045393" y="97399"/>
                    <a:pt x="1045032" y="98121"/>
                  </a:cubicBezTo>
                  <a:cubicBezTo>
                    <a:pt x="1040704" y="108579"/>
                    <a:pt x="1037097" y="120119"/>
                    <a:pt x="1032407" y="130938"/>
                  </a:cubicBezTo>
                  <a:cubicBezTo>
                    <a:pt x="1027718" y="142839"/>
                    <a:pt x="1021586" y="154018"/>
                    <a:pt x="1018340" y="166280"/>
                  </a:cubicBezTo>
                  <a:cubicBezTo>
                    <a:pt x="1016176" y="166641"/>
                    <a:pt x="1015093" y="169165"/>
                    <a:pt x="1016897" y="170247"/>
                  </a:cubicBezTo>
                  <a:cubicBezTo>
                    <a:pt x="1024111" y="174935"/>
                    <a:pt x="1032407" y="175656"/>
                    <a:pt x="1040704" y="175656"/>
                  </a:cubicBezTo>
                  <a:cubicBezTo>
                    <a:pt x="1050443" y="176017"/>
                    <a:pt x="1060182" y="175296"/>
                    <a:pt x="1070281" y="175656"/>
                  </a:cubicBezTo>
                  <a:cubicBezTo>
                    <a:pt x="1073167" y="177459"/>
                    <a:pt x="1078217" y="177099"/>
                    <a:pt x="1079660" y="173493"/>
                  </a:cubicBezTo>
                  <a:cubicBezTo>
                    <a:pt x="1081103" y="172050"/>
                    <a:pt x="1081103" y="169165"/>
                    <a:pt x="1079660" y="167362"/>
                  </a:cubicBezTo>
                  <a:cubicBezTo>
                    <a:pt x="1077135" y="142478"/>
                    <a:pt x="1059100" y="123725"/>
                    <a:pt x="1052607" y="100284"/>
                  </a:cubicBezTo>
                  <a:cubicBezTo>
                    <a:pt x="1052607" y="99924"/>
                    <a:pt x="1052607" y="99563"/>
                    <a:pt x="1052968" y="99202"/>
                  </a:cubicBezTo>
                  <a:cubicBezTo>
                    <a:pt x="1052968" y="97760"/>
                    <a:pt x="1052246" y="97039"/>
                    <a:pt x="1051525" y="96317"/>
                  </a:cubicBezTo>
                  <a:cubicBezTo>
                    <a:pt x="1051525" y="95596"/>
                    <a:pt x="1051525" y="94875"/>
                    <a:pt x="1051525" y="94514"/>
                  </a:cubicBezTo>
                  <a:close/>
                  <a:moveTo>
                    <a:pt x="385785" y="64764"/>
                  </a:moveTo>
                  <a:cubicBezTo>
                    <a:pt x="373067" y="63909"/>
                    <a:pt x="359447" y="65709"/>
                    <a:pt x="346278" y="69670"/>
                  </a:cubicBezTo>
                  <a:cubicBezTo>
                    <a:pt x="289994" y="74712"/>
                    <a:pt x="267625" y="151414"/>
                    <a:pt x="287108" y="196427"/>
                  </a:cubicBezTo>
                  <a:cubicBezTo>
                    <a:pt x="310559" y="251163"/>
                    <a:pt x="379832" y="279251"/>
                    <a:pt x="430343" y="239280"/>
                  </a:cubicBezTo>
                  <a:cubicBezTo>
                    <a:pt x="489153" y="192826"/>
                    <a:pt x="477968" y="116484"/>
                    <a:pt x="419880" y="75792"/>
                  </a:cubicBezTo>
                  <a:cubicBezTo>
                    <a:pt x="410319" y="69130"/>
                    <a:pt x="398503" y="65619"/>
                    <a:pt x="385785" y="64764"/>
                  </a:cubicBezTo>
                  <a:close/>
                  <a:moveTo>
                    <a:pt x="705220" y="10423"/>
                  </a:moveTo>
                  <a:cubicBezTo>
                    <a:pt x="738382" y="14027"/>
                    <a:pt x="770499" y="29679"/>
                    <a:pt x="802274" y="49551"/>
                  </a:cubicBezTo>
                  <a:cubicBezTo>
                    <a:pt x="804433" y="50632"/>
                    <a:pt x="804793" y="53156"/>
                    <a:pt x="803354" y="54598"/>
                  </a:cubicBezTo>
                  <a:cubicBezTo>
                    <a:pt x="803354" y="56400"/>
                    <a:pt x="802994" y="58563"/>
                    <a:pt x="801195" y="59644"/>
                  </a:cubicBezTo>
                  <a:cubicBezTo>
                    <a:pt x="784644" y="71180"/>
                    <a:pt x="770252" y="84518"/>
                    <a:pt x="759098" y="101461"/>
                  </a:cubicBezTo>
                  <a:cubicBezTo>
                    <a:pt x="756939" y="104705"/>
                    <a:pt x="751902" y="102542"/>
                    <a:pt x="752981" y="98577"/>
                  </a:cubicBezTo>
                  <a:cubicBezTo>
                    <a:pt x="753341" y="98216"/>
                    <a:pt x="753341" y="97856"/>
                    <a:pt x="753341" y="97135"/>
                  </a:cubicBezTo>
                  <a:cubicBezTo>
                    <a:pt x="737509" y="92809"/>
                    <a:pt x="723117" y="83076"/>
                    <a:pt x="705847" y="82355"/>
                  </a:cubicBezTo>
                  <a:cubicBezTo>
                    <a:pt x="683898" y="81274"/>
                    <a:pt x="660871" y="83076"/>
                    <a:pt x="644320" y="99658"/>
                  </a:cubicBezTo>
                  <a:cubicBezTo>
                    <a:pt x="623091" y="120567"/>
                    <a:pt x="608699" y="154813"/>
                    <a:pt x="618054" y="185094"/>
                  </a:cubicBezTo>
                  <a:cubicBezTo>
                    <a:pt x="634965" y="239167"/>
                    <a:pt x="706206" y="263680"/>
                    <a:pt x="748304" y="221864"/>
                  </a:cubicBezTo>
                  <a:cubicBezTo>
                    <a:pt x="750822" y="219701"/>
                    <a:pt x="754060" y="219701"/>
                    <a:pt x="756579" y="221503"/>
                  </a:cubicBezTo>
                  <a:cubicBezTo>
                    <a:pt x="757299" y="221143"/>
                    <a:pt x="758378" y="221143"/>
                    <a:pt x="759098" y="221864"/>
                  </a:cubicBezTo>
                  <a:cubicBezTo>
                    <a:pt x="775289" y="234841"/>
                    <a:pt x="790401" y="248540"/>
                    <a:pt x="804433" y="263680"/>
                  </a:cubicBezTo>
                  <a:cubicBezTo>
                    <a:pt x="806592" y="264762"/>
                    <a:pt x="808031" y="266564"/>
                    <a:pt x="808751" y="268727"/>
                  </a:cubicBezTo>
                  <a:cubicBezTo>
                    <a:pt x="810190" y="272332"/>
                    <a:pt x="807671" y="277018"/>
                    <a:pt x="804073" y="277739"/>
                  </a:cubicBezTo>
                  <a:cubicBezTo>
                    <a:pt x="772410" y="298647"/>
                    <a:pt x="753341" y="320998"/>
                    <a:pt x="713043" y="326405"/>
                  </a:cubicBezTo>
                  <a:cubicBezTo>
                    <a:pt x="684978" y="330010"/>
                    <a:pt x="652955" y="322440"/>
                    <a:pt x="629208" y="308020"/>
                  </a:cubicBezTo>
                  <a:cubicBezTo>
                    <a:pt x="578116" y="278100"/>
                    <a:pt x="548612" y="226550"/>
                    <a:pt x="550771" y="166709"/>
                  </a:cubicBezTo>
                  <a:cubicBezTo>
                    <a:pt x="552570" y="111915"/>
                    <a:pt x="575957" y="56039"/>
                    <a:pt x="625610" y="27561"/>
                  </a:cubicBezTo>
                  <a:cubicBezTo>
                    <a:pt x="641262" y="18729"/>
                    <a:pt x="656598" y="13479"/>
                    <a:pt x="671682" y="11125"/>
                  </a:cubicBezTo>
                  <a:cubicBezTo>
                    <a:pt x="682995" y="9359"/>
                    <a:pt x="694165" y="9222"/>
                    <a:pt x="705220" y="10423"/>
                  </a:cubicBezTo>
                  <a:close/>
                  <a:moveTo>
                    <a:pt x="1264702" y="8677"/>
                  </a:moveTo>
                  <a:cubicBezTo>
                    <a:pt x="1266857" y="8677"/>
                    <a:pt x="1268652" y="10114"/>
                    <a:pt x="1269371" y="11911"/>
                  </a:cubicBezTo>
                  <a:cubicBezTo>
                    <a:pt x="1271166" y="12630"/>
                    <a:pt x="1272603" y="14427"/>
                    <a:pt x="1271885" y="16583"/>
                  </a:cubicBezTo>
                  <a:cubicBezTo>
                    <a:pt x="1267575" y="30241"/>
                    <a:pt x="1273321" y="47132"/>
                    <a:pt x="1275117" y="60790"/>
                  </a:cubicBezTo>
                  <a:cubicBezTo>
                    <a:pt x="1277631" y="79479"/>
                    <a:pt x="1276554" y="99605"/>
                    <a:pt x="1275117" y="118653"/>
                  </a:cubicBezTo>
                  <a:cubicBezTo>
                    <a:pt x="1272603" y="160703"/>
                    <a:pt x="1273321" y="202753"/>
                    <a:pt x="1272603" y="244803"/>
                  </a:cubicBezTo>
                  <a:cubicBezTo>
                    <a:pt x="1306363" y="241568"/>
                    <a:pt x="1340841" y="243725"/>
                    <a:pt x="1374960" y="244084"/>
                  </a:cubicBezTo>
                  <a:cubicBezTo>
                    <a:pt x="1380348" y="244084"/>
                    <a:pt x="1382143" y="250194"/>
                    <a:pt x="1379988" y="253788"/>
                  </a:cubicBezTo>
                  <a:cubicBezTo>
                    <a:pt x="1383221" y="270680"/>
                    <a:pt x="1378552" y="289009"/>
                    <a:pt x="1380707" y="305901"/>
                  </a:cubicBezTo>
                  <a:cubicBezTo>
                    <a:pt x="1386453" y="308057"/>
                    <a:pt x="1385017" y="318120"/>
                    <a:pt x="1377834" y="318839"/>
                  </a:cubicBezTo>
                  <a:cubicBezTo>
                    <a:pt x="1345869" y="322074"/>
                    <a:pt x="1313546" y="319558"/>
                    <a:pt x="1281941" y="318120"/>
                  </a:cubicBezTo>
                  <a:cubicBezTo>
                    <a:pt x="1257519" y="317402"/>
                    <a:pt x="1233097" y="317761"/>
                    <a:pt x="1209393" y="312729"/>
                  </a:cubicBezTo>
                  <a:cubicBezTo>
                    <a:pt x="1208675" y="313089"/>
                    <a:pt x="1207597" y="312729"/>
                    <a:pt x="1206879" y="312370"/>
                  </a:cubicBezTo>
                  <a:cubicBezTo>
                    <a:pt x="1206520" y="312370"/>
                    <a:pt x="1206161" y="312370"/>
                    <a:pt x="1206161" y="312370"/>
                  </a:cubicBezTo>
                  <a:cubicBezTo>
                    <a:pt x="1204006" y="311651"/>
                    <a:pt x="1204006" y="309495"/>
                    <a:pt x="1205083" y="308057"/>
                  </a:cubicBezTo>
                  <a:cubicBezTo>
                    <a:pt x="1197900" y="265289"/>
                    <a:pt x="1200055" y="217488"/>
                    <a:pt x="1199696" y="174360"/>
                  </a:cubicBezTo>
                  <a:cubicBezTo>
                    <a:pt x="1199696" y="120091"/>
                    <a:pt x="1197900" y="64743"/>
                    <a:pt x="1201133" y="10474"/>
                  </a:cubicBezTo>
                  <a:cubicBezTo>
                    <a:pt x="1201492" y="7598"/>
                    <a:pt x="1206161" y="6520"/>
                    <a:pt x="1207238" y="9036"/>
                  </a:cubicBezTo>
                  <a:cubicBezTo>
                    <a:pt x="1217294" y="9036"/>
                    <a:pt x="1226991" y="10833"/>
                    <a:pt x="1237047" y="10474"/>
                  </a:cubicBezTo>
                  <a:cubicBezTo>
                    <a:pt x="1246385" y="10114"/>
                    <a:pt x="1255723" y="8317"/>
                    <a:pt x="1264702" y="8677"/>
                  </a:cubicBezTo>
                  <a:close/>
                  <a:moveTo>
                    <a:pt x="1082185" y="6520"/>
                  </a:moveTo>
                  <a:cubicBezTo>
                    <a:pt x="1086874" y="6520"/>
                    <a:pt x="1088677" y="11208"/>
                    <a:pt x="1087595" y="14815"/>
                  </a:cubicBezTo>
                  <a:cubicBezTo>
                    <a:pt x="1110320" y="66385"/>
                    <a:pt x="1125830" y="120480"/>
                    <a:pt x="1147112" y="172411"/>
                  </a:cubicBezTo>
                  <a:cubicBezTo>
                    <a:pt x="1156129" y="193688"/>
                    <a:pt x="1162261" y="215326"/>
                    <a:pt x="1168754" y="236964"/>
                  </a:cubicBezTo>
                  <a:cubicBezTo>
                    <a:pt x="1176329" y="261126"/>
                    <a:pt x="1187511" y="284206"/>
                    <a:pt x="1193643" y="309090"/>
                  </a:cubicBezTo>
                  <a:cubicBezTo>
                    <a:pt x="1194364" y="311254"/>
                    <a:pt x="1193643" y="313057"/>
                    <a:pt x="1192561" y="314499"/>
                  </a:cubicBezTo>
                  <a:cubicBezTo>
                    <a:pt x="1191839" y="316663"/>
                    <a:pt x="1190036" y="318827"/>
                    <a:pt x="1186789" y="318827"/>
                  </a:cubicBezTo>
                  <a:cubicBezTo>
                    <a:pt x="1167672" y="319548"/>
                    <a:pt x="1144587" y="322073"/>
                    <a:pt x="1126191" y="314499"/>
                  </a:cubicBezTo>
                  <a:cubicBezTo>
                    <a:pt x="1123305" y="315581"/>
                    <a:pt x="1119337" y="314499"/>
                    <a:pt x="1117895" y="310532"/>
                  </a:cubicBezTo>
                  <a:cubicBezTo>
                    <a:pt x="1108516" y="285649"/>
                    <a:pt x="1098056" y="258241"/>
                    <a:pt x="1093367" y="231915"/>
                  </a:cubicBezTo>
                  <a:cubicBezTo>
                    <a:pt x="1093367" y="231915"/>
                    <a:pt x="1093367" y="231915"/>
                    <a:pt x="1093006" y="231915"/>
                  </a:cubicBezTo>
                  <a:cubicBezTo>
                    <a:pt x="1064510" y="232275"/>
                    <a:pt x="1036014" y="234079"/>
                    <a:pt x="1007519" y="231915"/>
                  </a:cubicBezTo>
                  <a:cubicBezTo>
                    <a:pt x="1002469" y="244537"/>
                    <a:pt x="1000665" y="258241"/>
                    <a:pt x="994894" y="270863"/>
                  </a:cubicBezTo>
                  <a:cubicBezTo>
                    <a:pt x="989123" y="283846"/>
                    <a:pt x="981187" y="296107"/>
                    <a:pt x="976498" y="309451"/>
                  </a:cubicBezTo>
                  <a:cubicBezTo>
                    <a:pt x="978302" y="312696"/>
                    <a:pt x="977580" y="317024"/>
                    <a:pt x="972891" y="318106"/>
                  </a:cubicBezTo>
                  <a:cubicBezTo>
                    <a:pt x="972891" y="318106"/>
                    <a:pt x="972891" y="318106"/>
                    <a:pt x="972530" y="318106"/>
                  </a:cubicBezTo>
                  <a:cubicBezTo>
                    <a:pt x="972170" y="318466"/>
                    <a:pt x="971448" y="318466"/>
                    <a:pt x="971087" y="318466"/>
                  </a:cubicBezTo>
                  <a:cubicBezTo>
                    <a:pt x="958463" y="320269"/>
                    <a:pt x="946199" y="320630"/>
                    <a:pt x="933935" y="320269"/>
                  </a:cubicBezTo>
                  <a:cubicBezTo>
                    <a:pt x="926721" y="319909"/>
                    <a:pt x="915900" y="320991"/>
                    <a:pt x="910128" y="315581"/>
                  </a:cubicBezTo>
                  <a:cubicBezTo>
                    <a:pt x="907603" y="314499"/>
                    <a:pt x="905800" y="311975"/>
                    <a:pt x="906521" y="308729"/>
                  </a:cubicBezTo>
                  <a:cubicBezTo>
                    <a:pt x="931771" y="206671"/>
                    <a:pt x="980466" y="112185"/>
                    <a:pt x="1014372" y="13372"/>
                  </a:cubicBezTo>
                  <a:cubicBezTo>
                    <a:pt x="1014011" y="13372"/>
                    <a:pt x="1013290" y="13012"/>
                    <a:pt x="1012569" y="12651"/>
                  </a:cubicBezTo>
                  <a:cubicBezTo>
                    <a:pt x="1010044" y="11569"/>
                    <a:pt x="1011486" y="7242"/>
                    <a:pt x="1014372" y="7602"/>
                  </a:cubicBezTo>
                  <a:cubicBezTo>
                    <a:pt x="1015454" y="7602"/>
                    <a:pt x="1016536" y="7602"/>
                    <a:pt x="1017618" y="7602"/>
                  </a:cubicBezTo>
                  <a:cubicBezTo>
                    <a:pt x="1018701" y="6881"/>
                    <a:pt x="1019422" y="7242"/>
                    <a:pt x="1020504" y="7602"/>
                  </a:cubicBezTo>
                  <a:cubicBezTo>
                    <a:pt x="1041064" y="8323"/>
                    <a:pt x="1061624" y="6520"/>
                    <a:pt x="1082185" y="6520"/>
                  </a:cubicBezTo>
                  <a:close/>
                  <a:moveTo>
                    <a:pt x="889562" y="4427"/>
                  </a:moveTo>
                  <a:cubicBezTo>
                    <a:pt x="895730" y="4788"/>
                    <a:pt x="896819" y="11645"/>
                    <a:pt x="893553" y="14893"/>
                  </a:cubicBezTo>
                  <a:cubicBezTo>
                    <a:pt x="902262" y="111248"/>
                    <a:pt x="894642" y="207602"/>
                    <a:pt x="893916" y="304318"/>
                  </a:cubicBezTo>
                  <a:cubicBezTo>
                    <a:pt x="893916" y="304679"/>
                    <a:pt x="893916" y="305039"/>
                    <a:pt x="893916" y="305039"/>
                  </a:cubicBezTo>
                  <a:cubicBezTo>
                    <a:pt x="898270" y="307927"/>
                    <a:pt x="896819" y="316227"/>
                    <a:pt x="890288" y="316588"/>
                  </a:cubicBezTo>
                  <a:cubicBezTo>
                    <a:pt x="877588" y="317309"/>
                    <a:pt x="864888" y="316588"/>
                    <a:pt x="852188" y="315866"/>
                  </a:cubicBezTo>
                  <a:cubicBezTo>
                    <a:pt x="843116" y="315505"/>
                    <a:pt x="831868" y="316948"/>
                    <a:pt x="824610" y="311535"/>
                  </a:cubicBezTo>
                  <a:cubicBezTo>
                    <a:pt x="823159" y="310814"/>
                    <a:pt x="823522" y="309370"/>
                    <a:pt x="824610" y="308648"/>
                  </a:cubicBezTo>
                  <a:cubicBezTo>
                    <a:pt x="824610" y="308287"/>
                    <a:pt x="824973" y="307927"/>
                    <a:pt x="825336" y="307927"/>
                  </a:cubicBezTo>
                  <a:cubicBezTo>
                    <a:pt x="819168" y="290243"/>
                    <a:pt x="824610" y="271478"/>
                    <a:pt x="825336" y="253073"/>
                  </a:cubicBezTo>
                  <a:cubicBezTo>
                    <a:pt x="826062" y="227451"/>
                    <a:pt x="824973" y="202911"/>
                    <a:pt x="823159" y="177649"/>
                  </a:cubicBezTo>
                  <a:cubicBezTo>
                    <a:pt x="819168" y="124600"/>
                    <a:pt x="813725" y="65777"/>
                    <a:pt x="823885" y="12728"/>
                  </a:cubicBezTo>
                  <a:cubicBezTo>
                    <a:pt x="823159" y="11285"/>
                    <a:pt x="823522" y="9480"/>
                    <a:pt x="825336" y="8758"/>
                  </a:cubicBezTo>
                  <a:cubicBezTo>
                    <a:pt x="826425" y="7676"/>
                    <a:pt x="828602" y="7676"/>
                    <a:pt x="830053" y="8398"/>
                  </a:cubicBezTo>
                  <a:cubicBezTo>
                    <a:pt x="850010" y="8037"/>
                    <a:pt x="869605" y="3345"/>
                    <a:pt x="889562" y="4427"/>
                  </a:cubicBezTo>
                  <a:close/>
                  <a:moveTo>
                    <a:pt x="386732" y="4350"/>
                  </a:moveTo>
                  <a:cubicBezTo>
                    <a:pt x="422924" y="5751"/>
                    <a:pt x="463175" y="16825"/>
                    <a:pt x="483741" y="44103"/>
                  </a:cubicBezTo>
                  <a:cubicBezTo>
                    <a:pt x="508996" y="77233"/>
                    <a:pt x="529201" y="135930"/>
                    <a:pt x="524511" y="177342"/>
                  </a:cubicBezTo>
                  <a:cubicBezTo>
                    <a:pt x="519820" y="216593"/>
                    <a:pt x="497090" y="265927"/>
                    <a:pt x="463897" y="289334"/>
                  </a:cubicBezTo>
                  <a:cubicBezTo>
                    <a:pt x="395707" y="337948"/>
                    <a:pt x="281696" y="321383"/>
                    <a:pt x="240204" y="245041"/>
                  </a:cubicBezTo>
                  <a:cubicBezTo>
                    <a:pt x="204125" y="178782"/>
                    <a:pt x="218557" y="47704"/>
                    <a:pt x="304426" y="26098"/>
                  </a:cubicBezTo>
                  <a:cubicBezTo>
                    <a:pt x="319218" y="16735"/>
                    <a:pt x="335093" y="8453"/>
                    <a:pt x="352772" y="5931"/>
                  </a:cubicBezTo>
                  <a:cubicBezTo>
                    <a:pt x="363055" y="4491"/>
                    <a:pt x="374668" y="3883"/>
                    <a:pt x="386732" y="4350"/>
                  </a:cubicBezTo>
                  <a:close/>
                  <a:moveTo>
                    <a:pt x="97210" y="961"/>
                  </a:moveTo>
                  <a:cubicBezTo>
                    <a:pt x="124203" y="-3005"/>
                    <a:pt x="186825" y="4567"/>
                    <a:pt x="195822" y="37379"/>
                  </a:cubicBezTo>
                  <a:cubicBezTo>
                    <a:pt x="195822" y="38461"/>
                    <a:pt x="195822" y="39182"/>
                    <a:pt x="195463" y="39903"/>
                  </a:cubicBezTo>
                  <a:cubicBezTo>
                    <a:pt x="197262" y="41706"/>
                    <a:pt x="198342" y="44590"/>
                    <a:pt x="196902" y="47114"/>
                  </a:cubicBezTo>
                  <a:cubicBezTo>
                    <a:pt x="184666" y="64782"/>
                    <a:pt x="167031" y="80286"/>
                    <a:pt x="149755" y="93267"/>
                  </a:cubicBezTo>
                  <a:cubicBezTo>
                    <a:pt x="145796" y="96512"/>
                    <a:pt x="140398" y="91825"/>
                    <a:pt x="143277" y="87858"/>
                  </a:cubicBezTo>
                  <a:cubicBezTo>
                    <a:pt x="132840" y="82810"/>
                    <a:pt x="121323" y="81008"/>
                    <a:pt x="110166" y="81729"/>
                  </a:cubicBezTo>
                  <a:cubicBezTo>
                    <a:pt x="101889" y="81729"/>
                    <a:pt x="95051" y="84253"/>
                    <a:pt x="88213" y="89661"/>
                  </a:cubicBezTo>
                  <a:cubicBezTo>
                    <a:pt x="81015" y="110214"/>
                    <a:pt x="85693" y="121752"/>
                    <a:pt x="102968" y="123915"/>
                  </a:cubicBezTo>
                  <a:cubicBezTo>
                    <a:pt x="122763" y="127521"/>
                    <a:pt x="146156" y="125718"/>
                    <a:pt x="164511" y="135453"/>
                  </a:cubicBezTo>
                  <a:cubicBezTo>
                    <a:pt x="201581" y="154563"/>
                    <a:pt x="222815" y="196389"/>
                    <a:pt x="211658" y="237855"/>
                  </a:cubicBezTo>
                  <a:cubicBezTo>
                    <a:pt x="183946" y="339535"/>
                    <a:pt x="79575" y="334487"/>
                    <a:pt x="6875" y="281844"/>
                  </a:cubicBezTo>
                  <a:cubicBezTo>
                    <a:pt x="1477" y="277878"/>
                    <a:pt x="4356" y="269585"/>
                    <a:pt x="9035" y="268142"/>
                  </a:cubicBezTo>
                  <a:cubicBezTo>
                    <a:pt x="21631" y="251196"/>
                    <a:pt x="36747" y="236412"/>
                    <a:pt x="52583" y="222350"/>
                  </a:cubicBezTo>
                  <a:cubicBezTo>
                    <a:pt x="54742" y="220547"/>
                    <a:pt x="57261" y="220547"/>
                    <a:pt x="59061" y="221629"/>
                  </a:cubicBezTo>
                  <a:cubicBezTo>
                    <a:pt x="60500" y="221629"/>
                    <a:pt x="61940" y="222350"/>
                    <a:pt x="63020" y="223432"/>
                  </a:cubicBezTo>
                  <a:cubicBezTo>
                    <a:pt x="73457" y="233167"/>
                    <a:pt x="122043" y="253359"/>
                    <a:pt x="131400" y="232085"/>
                  </a:cubicBezTo>
                  <a:cubicBezTo>
                    <a:pt x="149395" y="191341"/>
                    <a:pt x="74536" y="193505"/>
                    <a:pt x="54382" y="186654"/>
                  </a:cubicBezTo>
                  <a:cubicBezTo>
                    <a:pt x="10474" y="172231"/>
                    <a:pt x="-8600" y="135814"/>
                    <a:pt x="3636" y="90743"/>
                  </a:cubicBezTo>
                  <a:cubicBezTo>
                    <a:pt x="16233" y="43508"/>
                    <a:pt x="48264" y="8533"/>
                    <a:pt x="97210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A38968BB-D554-FE47-8F92-A444285E0A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94479" y="5152832"/>
              <a:ext cx="2098738" cy="566827"/>
            </a:xfrm>
            <a:custGeom>
              <a:avLst/>
              <a:gdLst>
                <a:gd name="connsiteX0" fmla="*/ 1025514 w 1175376"/>
                <a:gd name="connsiteY0" fmla="*/ 88807 h 317446"/>
                <a:gd name="connsiteX1" fmla="*/ 1024076 w 1175376"/>
                <a:gd name="connsiteY1" fmla="*/ 92406 h 317446"/>
                <a:gd name="connsiteX2" fmla="*/ 1022639 w 1175376"/>
                <a:gd name="connsiteY2" fmla="*/ 93486 h 317446"/>
                <a:gd name="connsiteX3" fmla="*/ 1022639 w 1175376"/>
                <a:gd name="connsiteY3" fmla="*/ 94926 h 317446"/>
                <a:gd name="connsiteX4" fmla="*/ 993521 w 1175376"/>
                <a:gd name="connsiteY4" fmla="*/ 162228 h 317446"/>
                <a:gd name="connsiteX5" fmla="*/ 992802 w 1175376"/>
                <a:gd name="connsiteY5" fmla="*/ 166907 h 317446"/>
                <a:gd name="connsiteX6" fmla="*/ 993162 w 1175376"/>
                <a:gd name="connsiteY6" fmla="*/ 167267 h 317446"/>
                <a:gd name="connsiteX7" fmla="*/ 994600 w 1175376"/>
                <a:gd name="connsiteY7" fmla="*/ 168706 h 317446"/>
                <a:gd name="connsiteX8" fmla="*/ 1015809 w 1175376"/>
                <a:gd name="connsiteY8" fmla="*/ 173385 h 317446"/>
                <a:gd name="connsiteX9" fmla="*/ 1031625 w 1175376"/>
                <a:gd name="connsiteY9" fmla="*/ 173025 h 317446"/>
                <a:gd name="connsiteX10" fmla="*/ 1051037 w 1175376"/>
                <a:gd name="connsiteY10" fmla="*/ 171585 h 317446"/>
                <a:gd name="connsiteX11" fmla="*/ 1053194 w 1175376"/>
                <a:gd name="connsiteY11" fmla="*/ 168346 h 317446"/>
                <a:gd name="connsiteX12" fmla="*/ 1058945 w 1175376"/>
                <a:gd name="connsiteY12" fmla="*/ 160428 h 317446"/>
                <a:gd name="connsiteX13" fmla="*/ 1041691 w 1175376"/>
                <a:gd name="connsiteY13" fmla="*/ 128757 h 317446"/>
                <a:gd name="connsiteX14" fmla="*/ 1027312 w 1175376"/>
                <a:gd name="connsiteY14" fmla="*/ 97085 h 317446"/>
                <a:gd name="connsiteX15" fmla="*/ 1029469 w 1175376"/>
                <a:gd name="connsiteY15" fmla="*/ 90607 h 317446"/>
                <a:gd name="connsiteX16" fmla="*/ 1025514 w 1175376"/>
                <a:gd name="connsiteY16" fmla="*/ 88807 h 317446"/>
                <a:gd name="connsiteX17" fmla="*/ 603408 w 1175376"/>
                <a:gd name="connsiteY17" fmla="*/ 66343 h 317446"/>
                <a:gd name="connsiteX18" fmla="*/ 601608 w 1175376"/>
                <a:gd name="connsiteY18" fmla="*/ 248101 h 317446"/>
                <a:gd name="connsiteX19" fmla="*/ 606649 w 1175376"/>
                <a:gd name="connsiteY19" fmla="*/ 253871 h 317446"/>
                <a:gd name="connsiteX20" fmla="*/ 610970 w 1175376"/>
                <a:gd name="connsiteY20" fmla="*/ 256035 h 317446"/>
                <a:gd name="connsiteX21" fmla="*/ 724754 w 1175376"/>
                <a:gd name="connsiteY21" fmla="*/ 160107 h 317446"/>
                <a:gd name="connsiteX22" fmla="*/ 610970 w 1175376"/>
                <a:gd name="connsiteY22" fmla="*/ 66343 h 317446"/>
                <a:gd name="connsiteX23" fmla="*/ 834277 w 1175376"/>
                <a:gd name="connsiteY23" fmla="*/ 3807 h 317446"/>
                <a:gd name="connsiteX24" fmla="*/ 868012 w 1175376"/>
                <a:gd name="connsiteY24" fmla="*/ 5969 h 317446"/>
                <a:gd name="connsiteX25" fmla="*/ 867651 w 1175376"/>
                <a:gd name="connsiteY25" fmla="*/ 17856 h 317446"/>
                <a:gd name="connsiteX26" fmla="*/ 870176 w 1175376"/>
                <a:gd name="connsiteY26" fmla="*/ 156540 h 317446"/>
                <a:gd name="connsiteX27" fmla="*/ 869816 w 1175376"/>
                <a:gd name="connsiteY27" fmla="*/ 303149 h 317446"/>
                <a:gd name="connsiteX28" fmla="*/ 869455 w 1175376"/>
                <a:gd name="connsiteY28" fmla="*/ 304230 h 317446"/>
                <a:gd name="connsiteX29" fmla="*/ 865125 w 1175376"/>
                <a:gd name="connsiteY29" fmla="*/ 315397 h 317446"/>
                <a:gd name="connsiteX30" fmla="*/ 823273 w 1175376"/>
                <a:gd name="connsiteY30" fmla="*/ 316117 h 317446"/>
                <a:gd name="connsiteX31" fmla="*/ 799461 w 1175376"/>
                <a:gd name="connsiteY31" fmla="*/ 312155 h 317446"/>
                <a:gd name="connsiteX32" fmla="*/ 800904 w 1175376"/>
                <a:gd name="connsiteY32" fmla="*/ 306031 h 317446"/>
                <a:gd name="connsiteX33" fmla="*/ 801264 w 1175376"/>
                <a:gd name="connsiteY33" fmla="*/ 143932 h 317446"/>
                <a:gd name="connsiteX34" fmla="*/ 800182 w 1175376"/>
                <a:gd name="connsiteY34" fmla="*/ 13533 h 317446"/>
                <a:gd name="connsiteX35" fmla="*/ 800543 w 1175376"/>
                <a:gd name="connsiteY35" fmla="*/ 5969 h 317446"/>
                <a:gd name="connsiteX36" fmla="*/ 834277 w 1175376"/>
                <a:gd name="connsiteY36" fmla="*/ 3807 h 317446"/>
                <a:gd name="connsiteX37" fmla="*/ 574962 w 1175376"/>
                <a:gd name="connsiteY37" fmla="*/ 3593 h 317446"/>
                <a:gd name="connsiteX38" fmla="*/ 633655 w 1175376"/>
                <a:gd name="connsiteY38" fmla="*/ 5396 h 317446"/>
                <a:gd name="connsiteX39" fmla="*/ 704230 w 1175376"/>
                <a:gd name="connsiteY39" fmla="*/ 23428 h 317446"/>
                <a:gd name="connsiteX40" fmla="*/ 783446 w 1175376"/>
                <a:gd name="connsiteY40" fmla="*/ 142436 h 317446"/>
                <a:gd name="connsiteX41" fmla="*/ 723314 w 1175376"/>
                <a:gd name="connsiteY41" fmla="*/ 284886 h 317446"/>
                <a:gd name="connsiteX42" fmla="*/ 548317 w 1175376"/>
                <a:gd name="connsiteY42" fmla="*/ 312654 h 317446"/>
                <a:gd name="connsiteX43" fmla="*/ 543276 w 1175376"/>
                <a:gd name="connsiteY43" fmla="*/ 302917 h 317446"/>
                <a:gd name="connsiteX44" fmla="*/ 542556 w 1175376"/>
                <a:gd name="connsiteY44" fmla="*/ 176336 h 317446"/>
                <a:gd name="connsiteX45" fmla="*/ 543996 w 1175376"/>
                <a:gd name="connsiteY45" fmla="*/ 13691 h 317446"/>
                <a:gd name="connsiteX46" fmla="*/ 548677 w 1175376"/>
                <a:gd name="connsiteY46" fmla="*/ 5396 h 317446"/>
                <a:gd name="connsiteX47" fmla="*/ 574962 w 1175376"/>
                <a:gd name="connsiteY47" fmla="*/ 3593 h 317446"/>
                <a:gd name="connsiteX48" fmla="*/ 68416 w 1175376"/>
                <a:gd name="connsiteY48" fmla="*/ 3088 h 317446"/>
                <a:gd name="connsiteX49" fmla="*/ 69860 w 1175376"/>
                <a:gd name="connsiteY49" fmla="*/ 3448 h 317446"/>
                <a:gd name="connsiteX50" fmla="*/ 75271 w 1175376"/>
                <a:gd name="connsiteY50" fmla="*/ 4530 h 317446"/>
                <a:gd name="connsiteX51" fmla="*/ 88621 w 1175376"/>
                <a:gd name="connsiteY51" fmla="*/ 39495 h 317446"/>
                <a:gd name="connsiteX52" fmla="*/ 115681 w 1175376"/>
                <a:gd name="connsiteY52" fmla="*/ 105460 h 317446"/>
                <a:gd name="connsiteX53" fmla="*/ 159698 w 1175376"/>
                <a:gd name="connsiteY53" fmla="*/ 208192 h 317446"/>
                <a:gd name="connsiteX54" fmla="*/ 201189 w 1175376"/>
                <a:gd name="connsiteY54" fmla="*/ 102936 h 317446"/>
                <a:gd name="connsiteX55" fmla="*/ 241238 w 1175376"/>
                <a:gd name="connsiteY55" fmla="*/ 13541 h 317446"/>
                <a:gd name="connsiteX56" fmla="*/ 242681 w 1175376"/>
                <a:gd name="connsiteY56" fmla="*/ 6692 h 317446"/>
                <a:gd name="connsiteX57" fmla="*/ 311954 w 1175376"/>
                <a:gd name="connsiteY57" fmla="*/ 3088 h 317446"/>
                <a:gd name="connsiteX58" fmla="*/ 317005 w 1175376"/>
                <a:gd name="connsiteY58" fmla="*/ 12820 h 317446"/>
                <a:gd name="connsiteX59" fmla="*/ 317005 w 1175376"/>
                <a:gd name="connsiteY59" fmla="*/ 72657 h 317446"/>
                <a:gd name="connsiteX60" fmla="*/ 316644 w 1175376"/>
                <a:gd name="connsiteY60" fmla="*/ 154122 h 317446"/>
                <a:gd name="connsiteX61" fmla="*/ 314840 w 1175376"/>
                <a:gd name="connsiteY61" fmla="*/ 302994 h 317446"/>
                <a:gd name="connsiteX62" fmla="*/ 313758 w 1175376"/>
                <a:gd name="connsiteY62" fmla="*/ 315250 h 317446"/>
                <a:gd name="connsiteX63" fmla="*/ 275513 w 1175376"/>
                <a:gd name="connsiteY63" fmla="*/ 314168 h 317446"/>
                <a:gd name="connsiteX64" fmla="*/ 254226 w 1175376"/>
                <a:gd name="connsiteY64" fmla="*/ 313087 h 317446"/>
                <a:gd name="connsiteX65" fmla="*/ 245567 w 1175376"/>
                <a:gd name="connsiteY65" fmla="*/ 307680 h 317446"/>
                <a:gd name="connsiteX66" fmla="*/ 246650 w 1175376"/>
                <a:gd name="connsiteY66" fmla="*/ 231262 h 317446"/>
                <a:gd name="connsiteX67" fmla="*/ 251340 w 1175376"/>
                <a:gd name="connsiteY67" fmla="*/ 179715 h 317446"/>
                <a:gd name="connsiteX68" fmla="*/ 228610 w 1175376"/>
                <a:gd name="connsiteY68" fmla="*/ 231983 h 317446"/>
                <a:gd name="connsiteX69" fmla="*/ 201911 w 1175376"/>
                <a:gd name="connsiteY69" fmla="*/ 308401 h 317446"/>
                <a:gd name="connsiteX70" fmla="*/ 197942 w 1175376"/>
                <a:gd name="connsiteY70" fmla="*/ 312366 h 317446"/>
                <a:gd name="connsiteX71" fmla="*/ 193252 w 1175376"/>
                <a:gd name="connsiteY71" fmla="*/ 314168 h 317446"/>
                <a:gd name="connsiteX72" fmla="*/ 148874 w 1175376"/>
                <a:gd name="connsiteY72" fmla="*/ 314529 h 317446"/>
                <a:gd name="connsiteX73" fmla="*/ 121814 w 1175376"/>
                <a:gd name="connsiteY73" fmla="*/ 308761 h 317446"/>
                <a:gd name="connsiteX74" fmla="*/ 122897 w 1175376"/>
                <a:gd name="connsiteY74" fmla="*/ 305157 h 317446"/>
                <a:gd name="connsiteX75" fmla="*/ 88982 w 1175376"/>
                <a:gd name="connsiteY75" fmla="*/ 228017 h 317446"/>
                <a:gd name="connsiteX76" fmla="*/ 72385 w 1175376"/>
                <a:gd name="connsiteY76" fmla="*/ 184762 h 317446"/>
                <a:gd name="connsiteX77" fmla="*/ 74550 w 1175376"/>
                <a:gd name="connsiteY77" fmla="*/ 247483 h 317446"/>
                <a:gd name="connsiteX78" fmla="*/ 75632 w 1175376"/>
                <a:gd name="connsiteY78" fmla="*/ 306599 h 317446"/>
                <a:gd name="connsiteX79" fmla="*/ 68416 w 1175376"/>
                <a:gd name="connsiteY79" fmla="*/ 312006 h 317446"/>
                <a:gd name="connsiteX80" fmla="*/ 36666 w 1175376"/>
                <a:gd name="connsiteY80" fmla="*/ 313808 h 317446"/>
                <a:gd name="connsiteX81" fmla="*/ 9967 w 1175376"/>
                <a:gd name="connsiteY81" fmla="*/ 314168 h 317446"/>
                <a:gd name="connsiteX82" fmla="*/ 4916 w 1175376"/>
                <a:gd name="connsiteY82" fmla="*/ 304436 h 317446"/>
                <a:gd name="connsiteX83" fmla="*/ 1308 w 1175376"/>
                <a:gd name="connsiteY83" fmla="*/ 173587 h 317446"/>
                <a:gd name="connsiteX84" fmla="*/ 3112 w 1175376"/>
                <a:gd name="connsiteY84" fmla="*/ 85274 h 317446"/>
                <a:gd name="connsiteX85" fmla="*/ 3473 w 1175376"/>
                <a:gd name="connsiteY85" fmla="*/ 12099 h 317446"/>
                <a:gd name="connsiteX86" fmla="*/ 4916 w 1175376"/>
                <a:gd name="connsiteY86" fmla="*/ 7413 h 317446"/>
                <a:gd name="connsiteX87" fmla="*/ 68416 w 1175376"/>
                <a:gd name="connsiteY87" fmla="*/ 3088 h 317446"/>
                <a:gd name="connsiteX88" fmla="*/ 427596 w 1175376"/>
                <a:gd name="connsiteY88" fmla="*/ 2628 h 317446"/>
                <a:gd name="connsiteX89" fmla="*/ 517441 w 1175376"/>
                <a:gd name="connsiteY89" fmla="*/ 4748 h 317446"/>
                <a:gd name="connsiteX90" fmla="*/ 521035 w 1175376"/>
                <a:gd name="connsiteY90" fmla="*/ 6191 h 317446"/>
                <a:gd name="connsiteX91" fmla="*/ 521394 w 1175376"/>
                <a:gd name="connsiteY91" fmla="*/ 6552 h 317446"/>
                <a:gd name="connsiteX92" fmla="*/ 523191 w 1175376"/>
                <a:gd name="connsiteY92" fmla="*/ 14128 h 317446"/>
                <a:gd name="connsiteX93" fmla="*/ 523551 w 1175376"/>
                <a:gd name="connsiteY93" fmla="*/ 67165 h 317446"/>
                <a:gd name="connsiteX94" fmla="*/ 519957 w 1175376"/>
                <a:gd name="connsiteY94" fmla="*/ 72577 h 317446"/>
                <a:gd name="connsiteX95" fmla="*/ 514925 w 1175376"/>
                <a:gd name="connsiteY95" fmla="*/ 74742 h 317446"/>
                <a:gd name="connsiteX96" fmla="*/ 400643 w 1175376"/>
                <a:gd name="connsiteY96" fmla="*/ 71495 h 317446"/>
                <a:gd name="connsiteX97" fmla="*/ 403158 w 1175376"/>
                <a:gd name="connsiteY97" fmla="*/ 123449 h 317446"/>
                <a:gd name="connsiteX98" fmla="*/ 472519 w 1175376"/>
                <a:gd name="connsiteY98" fmla="*/ 118759 h 317446"/>
                <a:gd name="connsiteX99" fmla="*/ 518519 w 1175376"/>
                <a:gd name="connsiteY99" fmla="*/ 121646 h 317446"/>
                <a:gd name="connsiteX100" fmla="*/ 521394 w 1175376"/>
                <a:gd name="connsiteY100" fmla="*/ 132830 h 317446"/>
                <a:gd name="connsiteX101" fmla="*/ 524629 w 1175376"/>
                <a:gd name="connsiteY101" fmla="*/ 189475 h 317446"/>
                <a:gd name="connsiteX102" fmla="*/ 517800 w 1175376"/>
                <a:gd name="connsiteY102" fmla="*/ 193805 h 317446"/>
                <a:gd name="connsiteX103" fmla="*/ 512769 w 1175376"/>
                <a:gd name="connsiteY103" fmla="*/ 196330 h 317446"/>
                <a:gd name="connsiteX104" fmla="*/ 400283 w 1175376"/>
                <a:gd name="connsiteY104" fmla="*/ 189475 h 317446"/>
                <a:gd name="connsiteX105" fmla="*/ 404236 w 1175376"/>
                <a:gd name="connsiteY105" fmla="*/ 219782 h 317446"/>
                <a:gd name="connsiteX106" fmla="*/ 404955 w 1175376"/>
                <a:gd name="connsiteY106" fmla="*/ 245038 h 317446"/>
                <a:gd name="connsiteX107" fmla="*/ 464972 w 1175376"/>
                <a:gd name="connsiteY107" fmla="*/ 243594 h 317446"/>
                <a:gd name="connsiteX108" fmla="*/ 517082 w 1175376"/>
                <a:gd name="connsiteY108" fmla="*/ 245398 h 317446"/>
                <a:gd name="connsiteX109" fmla="*/ 521035 w 1175376"/>
                <a:gd name="connsiteY109" fmla="*/ 251171 h 317446"/>
                <a:gd name="connsiteX110" fmla="*/ 523551 w 1175376"/>
                <a:gd name="connsiteY110" fmla="*/ 306734 h 317446"/>
                <a:gd name="connsiteX111" fmla="*/ 523551 w 1175376"/>
                <a:gd name="connsiteY111" fmla="*/ 307094 h 317446"/>
                <a:gd name="connsiteX112" fmla="*/ 517082 w 1175376"/>
                <a:gd name="connsiteY112" fmla="*/ 316114 h 317446"/>
                <a:gd name="connsiteX113" fmla="*/ 346017 w 1175376"/>
                <a:gd name="connsiteY113" fmla="*/ 311424 h 317446"/>
                <a:gd name="connsiteX114" fmla="*/ 339548 w 1175376"/>
                <a:gd name="connsiteY114" fmla="*/ 310702 h 317446"/>
                <a:gd name="connsiteX115" fmla="*/ 337032 w 1175376"/>
                <a:gd name="connsiteY115" fmla="*/ 310342 h 317446"/>
                <a:gd name="connsiteX116" fmla="*/ 336314 w 1175376"/>
                <a:gd name="connsiteY116" fmla="*/ 305290 h 317446"/>
                <a:gd name="connsiteX117" fmla="*/ 337032 w 1175376"/>
                <a:gd name="connsiteY117" fmla="*/ 304930 h 317446"/>
                <a:gd name="connsiteX118" fmla="*/ 335236 w 1175376"/>
                <a:gd name="connsiteY118" fmla="*/ 249006 h 317446"/>
                <a:gd name="connsiteX119" fmla="*/ 333798 w 1175376"/>
                <a:gd name="connsiteY119" fmla="*/ 169271 h 317446"/>
                <a:gd name="connsiteX120" fmla="*/ 333798 w 1175376"/>
                <a:gd name="connsiteY120" fmla="*/ 10160 h 317446"/>
                <a:gd name="connsiteX121" fmla="*/ 333798 w 1175376"/>
                <a:gd name="connsiteY121" fmla="*/ 9438 h 317446"/>
                <a:gd name="connsiteX122" fmla="*/ 337751 w 1175376"/>
                <a:gd name="connsiteY122" fmla="*/ 5109 h 317446"/>
                <a:gd name="connsiteX123" fmla="*/ 427596 w 1175376"/>
                <a:gd name="connsiteY123" fmla="*/ 2628 h 317446"/>
                <a:gd name="connsiteX124" fmla="*/ 1054631 w 1175376"/>
                <a:gd name="connsiteY124" fmla="*/ 631 h 317446"/>
                <a:gd name="connsiteX125" fmla="*/ 1057148 w 1175376"/>
                <a:gd name="connsiteY125" fmla="*/ 2430 h 317446"/>
                <a:gd name="connsiteX126" fmla="*/ 1058226 w 1175376"/>
                <a:gd name="connsiteY126" fmla="*/ 3510 h 317446"/>
                <a:gd name="connsiteX127" fmla="*/ 1081232 w 1175376"/>
                <a:gd name="connsiteY127" fmla="*/ 68293 h 317446"/>
                <a:gd name="connsiteX128" fmla="*/ 1116820 w 1175376"/>
                <a:gd name="connsiteY128" fmla="*/ 147112 h 317446"/>
                <a:gd name="connsiteX129" fmla="*/ 1147016 w 1175376"/>
                <a:gd name="connsiteY129" fmla="*/ 243566 h 317446"/>
                <a:gd name="connsiteX130" fmla="*/ 1175054 w 1175376"/>
                <a:gd name="connsiteY130" fmla="*/ 304390 h 317446"/>
                <a:gd name="connsiteX131" fmla="*/ 1172179 w 1175376"/>
                <a:gd name="connsiteY131" fmla="*/ 311228 h 317446"/>
                <a:gd name="connsiteX132" fmla="*/ 1165708 w 1175376"/>
                <a:gd name="connsiteY132" fmla="*/ 316987 h 317446"/>
                <a:gd name="connsiteX133" fmla="*/ 1106395 w 1175376"/>
                <a:gd name="connsiteY133" fmla="*/ 314108 h 317446"/>
                <a:gd name="connsiteX134" fmla="*/ 1095252 w 1175376"/>
                <a:gd name="connsiteY134" fmla="*/ 310869 h 317446"/>
                <a:gd name="connsiteX135" fmla="*/ 1076200 w 1175376"/>
                <a:gd name="connsiteY135" fmla="*/ 257603 h 317446"/>
                <a:gd name="connsiteX136" fmla="*/ 1067932 w 1175376"/>
                <a:gd name="connsiteY136" fmla="*/ 232769 h 317446"/>
                <a:gd name="connsiteX137" fmla="*/ 1065416 w 1175376"/>
                <a:gd name="connsiteY137" fmla="*/ 232769 h 317446"/>
                <a:gd name="connsiteX138" fmla="*/ 1029469 w 1175376"/>
                <a:gd name="connsiteY138" fmla="*/ 232409 h 317446"/>
                <a:gd name="connsiteX139" fmla="*/ 980221 w 1175376"/>
                <a:gd name="connsiteY139" fmla="*/ 228450 h 317446"/>
                <a:gd name="connsiteX140" fmla="*/ 967999 w 1175376"/>
                <a:gd name="connsiteY140" fmla="*/ 269479 h 317446"/>
                <a:gd name="connsiteX141" fmla="*/ 955058 w 1175376"/>
                <a:gd name="connsiteY141" fmla="*/ 308349 h 317446"/>
                <a:gd name="connsiteX142" fmla="*/ 945352 w 1175376"/>
                <a:gd name="connsiteY142" fmla="*/ 313748 h 317446"/>
                <a:gd name="connsiteX143" fmla="*/ 890713 w 1175376"/>
                <a:gd name="connsiteY143" fmla="*/ 311588 h 317446"/>
                <a:gd name="connsiteX144" fmla="*/ 886039 w 1175376"/>
                <a:gd name="connsiteY144" fmla="*/ 310149 h 317446"/>
                <a:gd name="connsiteX145" fmla="*/ 884961 w 1175376"/>
                <a:gd name="connsiteY145" fmla="*/ 309789 h 317446"/>
                <a:gd name="connsiteX146" fmla="*/ 884242 w 1175376"/>
                <a:gd name="connsiteY146" fmla="*/ 305830 h 317446"/>
                <a:gd name="connsiteX147" fmla="*/ 884602 w 1175376"/>
                <a:gd name="connsiteY147" fmla="*/ 304390 h 317446"/>
                <a:gd name="connsiteX148" fmla="*/ 989927 w 1175376"/>
                <a:gd name="connsiteY148" fmla="*/ 8189 h 317446"/>
                <a:gd name="connsiteX149" fmla="*/ 991365 w 1175376"/>
                <a:gd name="connsiteY149" fmla="*/ 4230 h 317446"/>
                <a:gd name="connsiteX150" fmla="*/ 1025155 w 1175376"/>
                <a:gd name="connsiteY150" fmla="*/ 2430 h 317446"/>
                <a:gd name="connsiteX151" fmla="*/ 1054631 w 1175376"/>
                <a:gd name="connsiteY151" fmla="*/ 631 h 31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175376" h="317446">
                  <a:moveTo>
                    <a:pt x="1025514" y="88807"/>
                  </a:moveTo>
                  <a:cubicBezTo>
                    <a:pt x="1025155" y="89887"/>
                    <a:pt x="1024436" y="90967"/>
                    <a:pt x="1024076" y="92406"/>
                  </a:cubicBezTo>
                  <a:cubicBezTo>
                    <a:pt x="1022998" y="91687"/>
                    <a:pt x="1021920" y="92406"/>
                    <a:pt x="1022639" y="93486"/>
                  </a:cubicBezTo>
                  <a:cubicBezTo>
                    <a:pt x="1022639" y="94206"/>
                    <a:pt x="1022639" y="94566"/>
                    <a:pt x="1022639" y="94926"/>
                  </a:cubicBezTo>
                  <a:cubicBezTo>
                    <a:pt x="1011854" y="116880"/>
                    <a:pt x="1002149" y="138834"/>
                    <a:pt x="993521" y="162228"/>
                  </a:cubicBezTo>
                  <a:cubicBezTo>
                    <a:pt x="992443" y="163308"/>
                    <a:pt x="991724" y="164747"/>
                    <a:pt x="992802" y="166907"/>
                  </a:cubicBezTo>
                  <a:cubicBezTo>
                    <a:pt x="992802" y="166907"/>
                    <a:pt x="992802" y="166907"/>
                    <a:pt x="993162" y="167267"/>
                  </a:cubicBezTo>
                  <a:cubicBezTo>
                    <a:pt x="993521" y="167627"/>
                    <a:pt x="993881" y="168346"/>
                    <a:pt x="994600" y="168706"/>
                  </a:cubicBezTo>
                  <a:cubicBezTo>
                    <a:pt x="999632" y="173745"/>
                    <a:pt x="1008979" y="173385"/>
                    <a:pt x="1015809" y="173385"/>
                  </a:cubicBezTo>
                  <a:cubicBezTo>
                    <a:pt x="1020841" y="173385"/>
                    <a:pt x="1026233" y="173025"/>
                    <a:pt x="1031625" y="173025"/>
                  </a:cubicBezTo>
                  <a:cubicBezTo>
                    <a:pt x="1038815" y="173025"/>
                    <a:pt x="1044207" y="175904"/>
                    <a:pt x="1051037" y="171585"/>
                  </a:cubicBezTo>
                  <a:cubicBezTo>
                    <a:pt x="1052115" y="170866"/>
                    <a:pt x="1052834" y="169786"/>
                    <a:pt x="1053194" y="168346"/>
                  </a:cubicBezTo>
                  <a:cubicBezTo>
                    <a:pt x="1056788" y="167627"/>
                    <a:pt x="1060383" y="165107"/>
                    <a:pt x="1058945" y="160428"/>
                  </a:cubicBezTo>
                  <a:cubicBezTo>
                    <a:pt x="1055710" y="148552"/>
                    <a:pt x="1047802" y="139554"/>
                    <a:pt x="1041691" y="128757"/>
                  </a:cubicBezTo>
                  <a:cubicBezTo>
                    <a:pt x="1035580" y="118679"/>
                    <a:pt x="1033063" y="107163"/>
                    <a:pt x="1027312" y="97085"/>
                  </a:cubicBezTo>
                  <a:cubicBezTo>
                    <a:pt x="1028031" y="94926"/>
                    <a:pt x="1028750" y="93126"/>
                    <a:pt x="1029469" y="90607"/>
                  </a:cubicBezTo>
                  <a:cubicBezTo>
                    <a:pt x="1030187" y="88447"/>
                    <a:pt x="1026593" y="87008"/>
                    <a:pt x="1025514" y="88807"/>
                  </a:cubicBezTo>
                  <a:close/>
                  <a:moveTo>
                    <a:pt x="603408" y="66343"/>
                  </a:moveTo>
                  <a:cubicBezTo>
                    <a:pt x="602328" y="126929"/>
                    <a:pt x="601248" y="187515"/>
                    <a:pt x="601608" y="248101"/>
                  </a:cubicBezTo>
                  <a:cubicBezTo>
                    <a:pt x="601608" y="251708"/>
                    <a:pt x="604129" y="253511"/>
                    <a:pt x="606649" y="253871"/>
                  </a:cubicBezTo>
                  <a:cubicBezTo>
                    <a:pt x="607729" y="254953"/>
                    <a:pt x="608810" y="255675"/>
                    <a:pt x="610970" y="256035"/>
                  </a:cubicBezTo>
                  <a:cubicBezTo>
                    <a:pt x="670382" y="263969"/>
                    <a:pt x="725474" y="222496"/>
                    <a:pt x="724754" y="160107"/>
                  </a:cubicBezTo>
                  <a:cubicBezTo>
                    <a:pt x="724034" y="91227"/>
                    <a:pt x="672183" y="64540"/>
                    <a:pt x="610970" y="66343"/>
                  </a:cubicBezTo>
                  <a:close/>
                  <a:moveTo>
                    <a:pt x="834277" y="3807"/>
                  </a:moveTo>
                  <a:cubicBezTo>
                    <a:pt x="845823" y="3537"/>
                    <a:pt x="857368" y="3988"/>
                    <a:pt x="868012" y="5969"/>
                  </a:cubicBezTo>
                  <a:cubicBezTo>
                    <a:pt x="873784" y="7049"/>
                    <a:pt x="873063" y="16775"/>
                    <a:pt x="867651" y="17856"/>
                  </a:cubicBezTo>
                  <a:cubicBezTo>
                    <a:pt x="874506" y="63964"/>
                    <a:pt x="870898" y="110072"/>
                    <a:pt x="870176" y="156540"/>
                  </a:cubicBezTo>
                  <a:cubicBezTo>
                    <a:pt x="869816" y="205530"/>
                    <a:pt x="869455" y="254520"/>
                    <a:pt x="869816" y="303149"/>
                  </a:cubicBezTo>
                  <a:cubicBezTo>
                    <a:pt x="869816" y="303509"/>
                    <a:pt x="869455" y="303870"/>
                    <a:pt x="869455" y="304230"/>
                  </a:cubicBezTo>
                  <a:cubicBezTo>
                    <a:pt x="873063" y="307832"/>
                    <a:pt x="871620" y="315036"/>
                    <a:pt x="865125" y="315397"/>
                  </a:cubicBezTo>
                  <a:cubicBezTo>
                    <a:pt x="851415" y="315757"/>
                    <a:pt x="837344" y="316117"/>
                    <a:pt x="823273" y="316117"/>
                  </a:cubicBezTo>
                  <a:cubicBezTo>
                    <a:pt x="816418" y="316477"/>
                    <a:pt x="804872" y="317558"/>
                    <a:pt x="799461" y="312155"/>
                  </a:cubicBezTo>
                  <a:cubicBezTo>
                    <a:pt x="797657" y="309993"/>
                    <a:pt x="798378" y="307112"/>
                    <a:pt x="800904" y="306031"/>
                  </a:cubicBezTo>
                  <a:cubicBezTo>
                    <a:pt x="800182" y="251998"/>
                    <a:pt x="801625" y="197965"/>
                    <a:pt x="801264" y="143932"/>
                  </a:cubicBezTo>
                  <a:cubicBezTo>
                    <a:pt x="800904" y="100706"/>
                    <a:pt x="796935" y="56760"/>
                    <a:pt x="800182" y="13533"/>
                  </a:cubicBezTo>
                  <a:cubicBezTo>
                    <a:pt x="795492" y="12813"/>
                    <a:pt x="795853" y="6329"/>
                    <a:pt x="800543" y="5969"/>
                  </a:cubicBezTo>
                  <a:cubicBezTo>
                    <a:pt x="811186" y="5068"/>
                    <a:pt x="822732" y="4078"/>
                    <a:pt x="834277" y="3807"/>
                  </a:cubicBezTo>
                  <a:close/>
                  <a:moveTo>
                    <a:pt x="574962" y="3593"/>
                  </a:moveTo>
                  <a:cubicBezTo>
                    <a:pt x="594407" y="3593"/>
                    <a:pt x="614211" y="3954"/>
                    <a:pt x="633655" y="5396"/>
                  </a:cubicBezTo>
                  <a:cubicBezTo>
                    <a:pt x="659220" y="6839"/>
                    <a:pt x="681905" y="11167"/>
                    <a:pt x="704230" y="23428"/>
                  </a:cubicBezTo>
                  <a:cubicBezTo>
                    <a:pt x="747079" y="46869"/>
                    <a:pt x="781286" y="91227"/>
                    <a:pt x="783446" y="142436"/>
                  </a:cubicBezTo>
                  <a:cubicBezTo>
                    <a:pt x="785607" y="193285"/>
                    <a:pt x="771204" y="257838"/>
                    <a:pt x="723314" y="284886"/>
                  </a:cubicBezTo>
                  <a:cubicBezTo>
                    <a:pt x="670022" y="315179"/>
                    <a:pt x="608449" y="319146"/>
                    <a:pt x="548317" y="312654"/>
                  </a:cubicBezTo>
                  <a:cubicBezTo>
                    <a:pt x="543276" y="312294"/>
                    <a:pt x="541475" y="306524"/>
                    <a:pt x="543276" y="302917"/>
                  </a:cubicBezTo>
                  <a:cubicBezTo>
                    <a:pt x="533554" y="264690"/>
                    <a:pt x="542556" y="214923"/>
                    <a:pt x="542556" y="176336"/>
                  </a:cubicBezTo>
                  <a:cubicBezTo>
                    <a:pt x="542556" y="122602"/>
                    <a:pt x="537515" y="66704"/>
                    <a:pt x="543996" y="13691"/>
                  </a:cubicBezTo>
                  <a:cubicBezTo>
                    <a:pt x="540395" y="10445"/>
                    <a:pt x="543996" y="4315"/>
                    <a:pt x="548677" y="5396"/>
                  </a:cubicBezTo>
                  <a:cubicBezTo>
                    <a:pt x="556959" y="7560"/>
                    <a:pt x="566681" y="3593"/>
                    <a:pt x="574962" y="3593"/>
                  </a:cubicBezTo>
                  <a:close/>
                  <a:moveTo>
                    <a:pt x="68416" y="3088"/>
                  </a:moveTo>
                  <a:cubicBezTo>
                    <a:pt x="68777" y="3088"/>
                    <a:pt x="69499" y="3088"/>
                    <a:pt x="69860" y="3448"/>
                  </a:cubicBezTo>
                  <a:cubicBezTo>
                    <a:pt x="71664" y="2367"/>
                    <a:pt x="73828" y="3088"/>
                    <a:pt x="75271" y="4530"/>
                  </a:cubicBezTo>
                  <a:cubicBezTo>
                    <a:pt x="82127" y="14262"/>
                    <a:pt x="84291" y="28681"/>
                    <a:pt x="88621" y="39495"/>
                  </a:cubicBezTo>
                  <a:cubicBezTo>
                    <a:pt x="96919" y="60762"/>
                    <a:pt x="105578" y="84913"/>
                    <a:pt x="115681" y="105460"/>
                  </a:cubicBezTo>
                  <a:cubicBezTo>
                    <a:pt x="131916" y="139343"/>
                    <a:pt x="145988" y="173227"/>
                    <a:pt x="159698" y="208192"/>
                  </a:cubicBezTo>
                  <a:cubicBezTo>
                    <a:pt x="171243" y="172506"/>
                    <a:pt x="188201" y="137901"/>
                    <a:pt x="201189" y="102936"/>
                  </a:cubicBezTo>
                  <a:cubicBezTo>
                    <a:pt x="212013" y="74460"/>
                    <a:pt x="222476" y="38413"/>
                    <a:pt x="241238" y="13541"/>
                  </a:cubicBezTo>
                  <a:cubicBezTo>
                    <a:pt x="238712" y="11739"/>
                    <a:pt x="239434" y="7053"/>
                    <a:pt x="242681" y="6692"/>
                  </a:cubicBezTo>
                  <a:cubicBezTo>
                    <a:pt x="265050" y="2006"/>
                    <a:pt x="289224" y="3088"/>
                    <a:pt x="311954" y="3088"/>
                  </a:cubicBezTo>
                  <a:cubicBezTo>
                    <a:pt x="317366" y="3088"/>
                    <a:pt x="318809" y="9216"/>
                    <a:pt x="317005" y="12820"/>
                  </a:cubicBezTo>
                  <a:cubicBezTo>
                    <a:pt x="320613" y="31564"/>
                    <a:pt x="317005" y="53913"/>
                    <a:pt x="317005" y="72657"/>
                  </a:cubicBezTo>
                  <a:cubicBezTo>
                    <a:pt x="317005" y="99692"/>
                    <a:pt x="317005" y="127087"/>
                    <a:pt x="316644" y="154122"/>
                  </a:cubicBezTo>
                  <a:cubicBezTo>
                    <a:pt x="315922" y="203506"/>
                    <a:pt x="311232" y="253971"/>
                    <a:pt x="314840" y="302994"/>
                  </a:cubicBezTo>
                  <a:cubicBezTo>
                    <a:pt x="322056" y="304075"/>
                    <a:pt x="321695" y="315250"/>
                    <a:pt x="313758" y="315250"/>
                  </a:cubicBezTo>
                  <a:cubicBezTo>
                    <a:pt x="301130" y="315610"/>
                    <a:pt x="288141" y="314889"/>
                    <a:pt x="275513" y="314168"/>
                  </a:cubicBezTo>
                  <a:cubicBezTo>
                    <a:pt x="270101" y="314168"/>
                    <a:pt x="260360" y="315250"/>
                    <a:pt x="254226" y="313087"/>
                  </a:cubicBezTo>
                  <a:cubicBezTo>
                    <a:pt x="250618" y="314529"/>
                    <a:pt x="245567" y="312727"/>
                    <a:pt x="245567" y="307680"/>
                  </a:cubicBezTo>
                  <a:cubicBezTo>
                    <a:pt x="245567" y="282087"/>
                    <a:pt x="244846" y="256855"/>
                    <a:pt x="246650" y="231262"/>
                  </a:cubicBezTo>
                  <a:cubicBezTo>
                    <a:pt x="247732" y="213959"/>
                    <a:pt x="250258" y="196657"/>
                    <a:pt x="251340" y="179715"/>
                  </a:cubicBezTo>
                  <a:cubicBezTo>
                    <a:pt x="244124" y="197378"/>
                    <a:pt x="236547" y="214320"/>
                    <a:pt x="228610" y="231983"/>
                  </a:cubicBezTo>
                  <a:cubicBezTo>
                    <a:pt x="217425" y="256855"/>
                    <a:pt x="212013" y="283169"/>
                    <a:pt x="201911" y="308401"/>
                  </a:cubicBezTo>
                  <a:cubicBezTo>
                    <a:pt x="201189" y="310564"/>
                    <a:pt x="199746" y="311645"/>
                    <a:pt x="197942" y="312366"/>
                  </a:cubicBezTo>
                  <a:cubicBezTo>
                    <a:pt x="196860" y="313808"/>
                    <a:pt x="195417" y="314529"/>
                    <a:pt x="193252" y="314168"/>
                  </a:cubicBezTo>
                  <a:cubicBezTo>
                    <a:pt x="178820" y="312366"/>
                    <a:pt x="163306" y="314889"/>
                    <a:pt x="148874" y="314529"/>
                  </a:cubicBezTo>
                  <a:cubicBezTo>
                    <a:pt x="139493" y="314529"/>
                    <a:pt x="129391" y="314529"/>
                    <a:pt x="121814" y="308761"/>
                  </a:cubicBezTo>
                  <a:cubicBezTo>
                    <a:pt x="120371" y="307320"/>
                    <a:pt x="121453" y="305517"/>
                    <a:pt x="122897" y="305157"/>
                  </a:cubicBezTo>
                  <a:cubicBezTo>
                    <a:pt x="108826" y="281006"/>
                    <a:pt x="100166" y="253610"/>
                    <a:pt x="88982" y="228017"/>
                  </a:cubicBezTo>
                  <a:cubicBezTo>
                    <a:pt x="83209" y="213959"/>
                    <a:pt x="76715" y="199541"/>
                    <a:pt x="72385" y="184762"/>
                  </a:cubicBezTo>
                  <a:cubicBezTo>
                    <a:pt x="72746" y="205669"/>
                    <a:pt x="72385" y="226576"/>
                    <a:pt x="74550" y="247483"/>
                  </a:cubicBezTo>
                  <a:cubicBezTo>
                    <a:pt x="76715" y="267669"/>
                    <a:pt x="74189" y="287134"/>
                    <a:pt x="75632" y="306599"/>
                  </a:cubicBezTo>
                  <a:cubicBezTo>
                    <a:pt x="75632" y="310564"/>
                    <a:pt x="72024" y="312727"/>
                    <a:pt x="68416" y="312006"/>
                  </a:cubicBezTo>
                  <a:cubicBezTo>
                    <a:pt x="58314" y="314168"/>
                    <a:pt x="47129" y="313808"/>
                    <a:pt x="36666" y="313808"/>
                  </a:cubicBezTo>
                  <a:cubicBezTo>
                    <a:pt x="28007" y="313448"/>
                    <a:pt x="18627" y="311285"/>
                    <a:pt x="9967" y="314168"/>
                  </a:cubicBezTo>
                  <a:cubicBezTo>
                    <a:pt x="4195" y="315971"/>
                    <a:pt x="587" y="307680"/>
                    <a:pt x="4916" y="304436"/>
                  </a:cubicBezTo>
                  <a:cubicBezTo>
                    <a:pt x="-3021" y="262983"/>
                    <a:pt x="948" y="215762"/>
                    <a:pt x="1308" y="173587"/>
                  </a:cubicBezTo>
                  <a:cubicBezTo>
                    <a:pt x="1669" y="144390"/>
                    <a:pt x="4195" y="114832"/>
                    <a:pt x="3112" y="85274"/>
                  </a:cubicBezTo>
                  <a:cubicBezTo>
                    <a:pt x="2391" y="60762"/>
                    <a:pt x="587" y="36250"/>
                    <a:pt x="3473" y="12099"/>
                  </a:cubicBezTo>
                  <a:cubicBezTo>
                    <a:pt x="2391" y="10657"/>
                    <a:pt x="2391" y="7774"/>
                    <a:pt x="4916" y="7413"/>
                  </a:cubicBezTo>
                  <a:cubicBezTo>
                    <a:pt x="25842" y="4169"/>
                    <a:pt x="47129" y="3088"/>
                    <a:pt x="68416" y="3088"/>
                  </a:cubicBezTo>
                  <a:close/>
                  <a:moveTo>
                    <a:pt x="427596" y="2628"/>
                  </a:moveTo>
                  <a:cubicBezTo>
                    <a:pt x="457605" y="2944"/>
                    <a:pt x="487613" y="4026"/>
                    <a:pt x="517441" y="4748"/>
                  </a:cubicBezTo>
                  <a:cubicBezTo>
                    <a:pt x="518879" y="4748"/>
                    <a:pt x="520316" y="5469"/>
                    <a:pt x="521035" y="6191"/>
                  </a:cubicBezTo>
                  <a:cubicBezTo>
                    <a:pt x="521394" y="6191"/>
                    <a:pt x="521394" y="6552"/>
                    <a:pt x="521394" y="6552"/>
                  </a:cubicBezTo>
                  <a:cubicBezTo>
                    <a:pt x="523551" y="8356"/>
                    <a:pt x="523910" y="11603"/>
                    <a:pt x="523191" y="14128"/>
                  </a:cubicBezTo>
                  <a:cubicBezTo>
                    <a:pt x="524629" y="31807"/>
                    <a:pt x="522113" y="49486"/>
                    <a:pt x="523551" y="67165"/>
                  </a:cubicBezTo>
                  <a:cubicBezTo>
                    <a:pt x="523910" y="70052"/>
                    <a:pt x="522113" y="71856"/>
                    <a:pt x="519957" y="72577"/>
                  </a:cubicBezTo>
                  <a:cubicBezTo>
                    <a:pt x="518879" y="74021"/>
                    <a:pt x="517441" y="74742"/>
                    <a:pt x="514925" y="74742"/>
                  </a:cubicBezTo>
                  <a:cubicBezTo>
                    <a:pt x="477191" y="74742"/>
                    <a:pt x="438018" y="77268"/>
                    <a:pt x="400643" y="71495"/>
                  </a:cubicBezTo>
                  <a:cubicBezTo>
                    <a:pt x="402440" y="88813"/>
                    <a:pt x="400283" y="106131"/>
                    <a:pt x="403158" y="123449"/>
                  </a:cubicBezTo>
                  <a:cubicBezTo>
                    <a:pt x="425799" y="120563"/>
                    <a:pt x="449518" y="118398"/>
                    <a:pt x="472519" y="118759"/>
                  </a:cubicBezTo>
                  <a:cubicBezTo>
                    <a:pt x="487613" y="119481"/>
                    <a:pt x="504144" y="116234"/>
                    <a:pt x="518519" y="121646"/>
                  </a:cubicBezTo>
                  <a:cubicBezTo>
                    <a:pt x="523910" y="123449"/>
                    <a:pt x="523910" y="129583"/>
                    <a:pt x="521394" y="132830"/>
                  </a:cubicBezTo>
                  <a:cubicBezTo>
                    <a:pt x="523551" y="151231"/>
                    <a:pt x="530019" y="171435"/>
                    <a:pt x="524629" y="189475"/>
                  </a:cubicBezTo>
                  <a:cubicBezTo>
                    <a:pt x="523551" y="193083"/>
                    <a:pt x="520316" y="194165"/>
                    <a:pt x="517800" y="193805"/>
                  </a:cubicBezTo>
                  <a:cubicBezTo>
                    <a:pt x="516722" y="195248"/>
                    <a:pt x="515285" y="196330"/>
                    <a:pt x="512769" y="196330"/>
                  </a:cubicBezTo>
                  <a:cubicBezTo>
                    <a:pt x="475394" y="196330"/>
                    <a:pt x="437299" y="198134"/>
                    <a:pt x="400283" y="189475"/>
                  </a:cubicBezTo>
                  <a:cubicBezTo>
                    <a:pt x="403158" y="199217"/>
                    <a:pt x="403877" y="210040"/>
                    <a:pt x="404236" y="219782"/>
                  </a:cubicBezTo>
                  <a:cubicBezTo>
                    <a:pt x="404955" y="228080"/>
                    <a:pt x="406033" y="236739"/>
                    <a:pt x="404955" y="245038"/>
                  </a:cubicBezTo>
                  <a:cubicBezTo>
                    <a:pt x="424721" y="240347"/>
                    <a:pt x="444846" y="243234"/>
                    <a:pt x="464972" y="243594"/>
                  </a:cubicBezTo>
                  <a:cubicBezTo>
                    <a:pt x="481144" y="243955"/>
                    <a:pt x="501269" y="239986"/>
                    <a:pt x="517082" y="245398"/>
                  </a:cubicBezTo>
                  <a:cubicBezTo>
                    <a:pt x="519597" y="246120"/>
                    <a:pt x="521035" y="248646"/>
                    <a:pt x="521035" y="251171"/>
                  </a:cubicBezTo>
                  <a:cubicBezTo>
                    <a:pt x="526066" y="265603"/>
                    <a:pt x="524629" y="302043"/>
                    <a:pt x="523551" y="306734"/>
                  </a:cubicBezTo>
                  <a:lnTo>
                    <a:pt x="523551" y="307094"/>
                  </a:lnTo>
                  <a:cubicBezTo>
                    <a:pt x="524629" y="310702"/>
                    <a:pt x="522472" y="316114"/>
                    <a:pt x="517082" y="316114"/>
                  </a:cubicBezTo>
                  <a:cubicBezTo>
                    <a:pt x="461378" y="317197"/>
                    <a:pt x="402080" y="317557"/>
                    <a:pt x="346017" y="311424"/>
                  </a:cubicBezTo>
                  <a:cubicBezTo>
                    <a:pt x="343861" y="312506"/>
                    <a:pt x="341345" y="312506"/>
                    <a:pt x="339548" y="310702"/>
                  </a:cubicBezTo>
                  <a:cubicBezTo>
                    <a:pt x="338829" y="310702"/>
                    <a:pt x="338111" y="310702"/>
                    <a:pt x="337032" y="310342"/>
                  </a:cubicBezTo>
                  <a:cubicBezTo>
                    <a:pt x="334517" y="310342"/>
                    <a:pt x="333439" y="305651"/>
                    <a:pt x="336314" y="305290"/>
                  </a:cubicBezTo>
                  <a:cubicBezTo>
                    <a:pt x="336673" y="304930"/>
                    <a:pt x="337032" y="304930"/>
                    <a:pt x="337032" y="304930"/>
                  </a:cubicBezTo>
                  <a:cubicBezTo>
                    <a:pt x="332001" y="287972"/>
                    <a:pt x="335236" y="265964"/>
                    <a:pt x="335236" y="249006"/>
                  </a:cubicBezTo>
                  <a:cubicBezTo>
                    <a:pt x="335236" y="222668"/>
                    <a:pt x="336673" y="195609"/>
                    <a:pt x="333798" y="169271"/>
                  </a:cubicBezTo>
                  <a:cubicBezTo>
                    <a:pt x="328767" y="118038"/>
                    <a:pt x="329486" y="61393"/>
                    <a:pt x="333798" y="10160"/>
                  </a:cubicBezTo>
                  <a:cubicBezTo>
                    <a:pt x="333798" y="9799"/>
                    <a:pt x="333798" y="9438"/>
                    <a:pt x="333798" y="9438"/>
                  </a:cubicBezTo>
                  <a:cubicBezTo>
                    <a:pt x="333798" y="7273"/>
                    <a:pt x="335236" y="5469"/>
                    <a:pt x="337751" y="5109"/>
                  </a:cubicBezTo>
                  <a:cubicBezTo>
                    <a:pt x="367580" y="2764"/>
                    <a:pt x="397588" y="2313"/>
                    <a:pt x="427596" y="2628"/>
                  </a:cubicBezTo>
                  <a:close/>
                  <a:moveTo>
                    <a:pt x="1054631" y="631"/>
                  </a:moveTo>
                  <a:cubicBezTo>
                    <a:pt x="1056069" y="991"/>
                    <a:pt x="1056788" y="1710"/>
                    <a:pt x="1057148" y="2430"/>
                  </a:cubicBezTo>
                  <a:cubicBezTo>
                    <a:pt x="1057867" y="2430"/>
                    <a:pt x="1057867" y="2790"/>
                    <a:pt x="1058226" y="3510"/>
                  </a:cubicBezTo>
                  <a:cubicBezTo>
                    <a:pt x="1067213" y="24744"/>
                    <a:pt x="1074402" y="45979"/>
                    <a:pt x="1081232" y="68293"/>
                  </a:cubicBezTo>
                  <a:cubicBezTo>
                    <a:pt x="1089860" y="96005"/>
                    <a:pt x="1106395" y="120119"/>
                    <a:pt x="1116820" y="147112"/>
                  </a:cubicBezTo>
                  <a:cubicBezTo>
                    <a:pt x="1128683" y="178424"/>
                    <a:pt x="1132996" y="212615"/>
                    <a:pt x="1147016" y="243566"/>
                  </a:cubicBezTo>
                  <a:cubicBezTo>
                    <a:pt x="1156362" y="263721"/>
                    <a:pt x="1166787" y="283516"/>
                    <a:pt x="1175054" y="304390"/>
                  </a:cubicBezTo>
                  <a:cubicBezTo>
                    <a:pt x="1176133" y="307269"/>
                    <a:pt x="1174335" y="309789"/>
                    <a:pt x="1172179" y="311228"/>
                  </a:cubicBezTo>
                  <a:cubicBezTo>
                    <a:pt x="1171460" y="314108"/>
                    <a:pt x="1169303" y="316987"/>
                    <a:pt x="1165708" y="316987"/>
                  </a:cubicBezTo>
                  <a:cubicBezTo>
                    <a:pt x="1147016" y="316987"/>
                    <a:pt x="1125088" y="319146"/>
                    <a:pt x="1106395" y="314108"/>
                  </a:cubicBezTo>
                  <a:cubicBezTo>
                    <a:pt x="1103160" y="316987"/>
                    <a:pt x="1096690" y="316627"/>
                    <a:pt x="1095252" y="310869"/>
                  </a:cubicBezTo>
                  <a:cubicBezTo>
                    <a:pt x="1089860" y="292513"/>
                    <a:pt x="1083389" y="275238"/>
                    <a:pt x="1076200" y="257603"/>
                  </a:cubicBezTo>
                  <a:cubicBezTo>
                    <a:pt x="1072965" y="249325"/>
                    <a:pt x="1069729" y="241407"/>
                    <a:pt x="1067932" y="232769"/>
                  </a:cubicBezTo>
                  <a:cubicBezTo>
                    <a:pt x="1067213" y="233129"/>
                    <a:pt x="1066135" y="233129"/>
                    <a:pt x="1065416" y="232769"/>
                  </a:cubicBezTo>
                  <a:cubicBezTo>
                    <a:pt x="1053553" y="230610"/>
                    <a:pt x="1041691" y="232769"/>
                    <a:pt x="1029469" y="232409"/>
                  </a:cubicBezTo>
                  <a:cubicBezTo>
                    <a:pt x="1012933" y="232049"/>
                    <a:pt x="996757" y="227731"/>
                    <a:pt x="980221" y="228450"/>
                  </a:cubicBezTo>
                  <a:cubicBezTo>
                    <a:pt x="976626" y="242127"/>
                    <a:pt x="972672" y="256163"/>
                    <a:pt x="967999" y="269479"/>
                  </a:cubicBezTo>
                  <a:cubicBezTo>
                    <a:pt x="963685" y="282076"/>
                    <a:pt x="956855" y="294673"/>
                    <a:pt x="955058" y="308349"/>
                  </a:cubicBezTo>
                  <a:cubicBezTo>
                    <a:pt x="954339" y="313388"/>
                    <a:pt x="949306" y="315187"/>
                    <a:pt x="945352" y="313748"/>
                  </a:cubicBezTo>
                  <a:cubicBezTo>
                    <a:pt x="928098" y="315187"/>
                    <a:pt x="907967" y="316267"/>
                    <a:pt x="890713" y="311588"/>
                  </a:cubicBezTo>
                  <a:cubicBezTo>
                    <a:pt x="888915" y="311588"/>
                    <a:pt x="887118" y="311228"/>
                    <a:pt x="886039" y="310149"/>
                  </a:cubicBezTo>
                  <a:cubicBezTo>
                    <a:pt x="885680" y="310149"/>
                    <a:pt x="885321" y="310149"/>
                    <a:pt x="884961" y="309789"/>
                  </a:cubicBezTo>
                  <a:cubicBezTo>
                    <a:pt x="883523" y="309069"/>
                    <a:pt x="882804" y="306910"/>
                    <a:pt x="884242" y="305830"/>
                  </a:cubicBezTo>
                  <a:cubicBezTo>
                    <a:pt x="884242" y="305110"/>
                    <a:pt x="884242" y="304750"/>
                    <a:pt x="884602" y="304390"/>
                  </a:cubicBezTo>
                  <a:cubicBezTo>
                    <a:pt x="915876" y="204337"/>
                    <a:pt x="951463" y="105723"/>
                    <a:pt x="989927" y="8189"/>
                  </a:cubicBezTo>
                  <a:cubicBezTo>
                    <a:pt x="988848" y="7109"/>
                    <a:pt x="989208" y="4950"/>
                    <a:pt x="991365" y="4230"/>
                  </a:cubicBezTo>
                  <a:cubicBezTo>
                    <a:pt x="1003587" y="271"/>
                    <a:pt x="1012933" y="3510"/>
                    <a:pt x="1025155" y="2430"/>
                  </a:cubicBezTo>
                  <a:cubicBezTo>
                    <a:pt x="1035220" y="1351"/>
                    <a:pt x="1044566" y="-1169"/>
                    <a:pt x="1054631" y="6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0829129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07C3826-17B2-0148-9C5D-456240AC12A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107" y="-2"/>
            <a:ext cx="12272230" cy="7282188"/>
            <a:chOff x="48107" y="-2"/>
            <a:chExt cx="12272230" cy="7282188"/>
          </a:xfrm>
          <a:solidFill>
            <a:schemeClr val="accent4">
              <a:alpha val="6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D8336DE-8EBE-474F-AAF8-84625F68CF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74762" y="1253124"/>
              <a:ext cx="2776557" cy="1182342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03A0CCC-0478-744B-B0ED-B9E0324BB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56663" y="4065083"/>
              <a:ext cx="1073089" cy="267641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AE46419-38CF-EE4A-8361-210DBA9679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3541" y="-2"/>
              <a:ext cx="2165412" cy="511250"/>
            </a:xfrm>
            <a:custGeom>
              <a:avLst/>
              <a:gdLst>
                <a:gd name="connsiteX0" fmla="*/ 1270479 w 2165412"/>
                <a:gd name="connsiteY0" fmla="*/ 504148 h 511250"/>
                <a:gd name="connsiteX1" fmla="*/ 1270479 w 2165412"/>
                <a:gd name="connsiteY1" fmla="*/ 510037 h 511250"/>
                <a:gd name="connsiteX2" fmla="*/ 1235810 w 2165412"/>
                <a:gd name="connsiteY2" fmla="*/ 510690 h 511250"/>
                <a:gd name="connsiteX3" fmla="*/ 1208990 w 2165412"/>
                <a:gd name="connsiteY3" fmla="*/ 510037 h 511250"/>
                <a:gd name="connsiteX4" fmla="*/ 1208337 w 2165412"/>
                <a:gd name="connsiteY4" fmla="*/ 507419 h 511250"/>
                <a:gd name="connsiteX5" fmla="*/ 1235810 w 2165412"/>
                <a:gd name="connsiteY5" fmla="*/ 505457 h 511250"/>
                <a:gd name="connsiteX6" fmla="*/ 1270479 w 2165412"/>
                <a:gd name="connsiteY6" fmla="*/ 504148 h 511250"/>
                <a:gd name="connsiteX7" fmla="*/ 727066 w 2165412"/>
                <a:gd name="connsiteY7" fmla="*/ 494143 h 511250"/>
                <a:gd name="connsiteX8" fmla="*/ 794356 w 2165412"/>
                <a:gd name="connsiteY8" fmla="*/ 497479 h 511250"/>
                <a:gd name="connsiteX9" fmla="*/ 794356 w 2165412"/>
                <a:gd name="connsiteY9" fmla="*/ 503482 h 511250"/>
                <a:gd name="connsiteX10" fmla="*/ 727066 w 2165412"/>
                <a:gd name="connsiteY10" fmla="*/ 496811 h 511250"/>
                <a:gd name="connsiteX11" fmla="*/ 727066 w 2165412"/>
                <a:gd name="connsiteY11" fmla="*/ 494143 h 511250"/>
                <a:gd name="connsiteX12" fmla="*/ 1269948 w 2165412"/>
                <a:gd name="connsiteY12" fmla="*/ 489976 h 511250"/>
                <a:gd name="connsiteX13" fmla="*/ 1271225 w 2165412"/>
                <a:gd name="connsiteY13" fmla="*/ 495014 h 511250"/>
                <a:gd name="connsiteX14" fmla="*/ 1186906 w 2165412"/>
                <a:gd name="connsiteY14" fmla="*/ 496275 h 511250"/>
                <a:gd name="connsiteX15" fmla="*/ 1186267 w 2165412"/>
                <a:gd name="connsiteY15" fmla="*/ 493756 h 511250"/>
                <a:gd name="connsiteX16" fmla="*/ 1269948 w 2165412"/>
                <a:gd name="connsiteY16" fmla="*/ 489976 h 511250"/>
                <a:gd name="connsiteX17" fmla="*/ 711605 w 2165412"/>
                <a:gd name="connsiteY17" fmla="*/ 485337 h 511250"/>
                <a:gd name="connsiteX18" fmla="*/ 800057 w 2165412"/>
                <a:gd name="connsiteY18" fmla="*/ 487913 h 511250"/>
                <a:gd name="connsiteX19" fmla="*/ 800057 w 2165412"/>
                <a:gd name="connsiteY19" fmla="*/ 493713 h 511250"/>
                <a:gd name="connsiteX20" fmla="*/ 712242 w 2165412"/>
                <a:gd name="connsiteY20" fmla="*/ 486626 h 511250"/>
                <a:gd name="connsiteX21" fmla="*/ 711605 w 2165412"/>
                <a:gd name="connsiteY21" fmla="*/ 485337 h 511250"/>
                <a:gd name="connsiteX22" fmla="*/ 1224462 w 2165412"/>
                <a:gd name="connsiteY22" fmla="*/ 481421 h 511250"/>
                <a:gd name="connsiteX23" fmla="*/ 1273400 w 2165412"/>
                <a:gd name="connsiteY23" fmla="*/ 482012 h 511250"/>
                <a:gd name="connsiteX24" fmla="*/ 1272757 w 2165412"/>
                <a:gd name="connsiteY24" fmla="*/ 488085 h 511250"/>
                <a:gd name="connsiteX25" fmla="*/ 1176487 w 2165412"/>
                <a:gd name="connsiteY25" fmla="*/ 488760 h 511250"/>
                <a:gd name="connsiteX26" fmla="*/ 1176487 w 2165412"/>
                <a:gd name="connsiteY26" fmla="*/ 487411 h 511250"/>
                <a:gd name="connsiteX27" fmla="*/ 1224462 w 2165412"/>
                <a:gd name="connsiteY27" fmla="*/ 481421 h 511250"/>
                <a:gd name="connsiteX28" fmla="*/ 60925 w 2165412"/>
                <a:gd name="connsiteY28" fmla="*/ 456614 h 511250"/>
                <a:gd name="connsiteX29" fmla="*/ 94211 w 2165412"/>
                <a:gd name="connsiteY29" fmla="*/ 479508 h 511250"/>
                <a:gd name="connsiteX30" fmla="*/ 134535 w 2165412"/>
                <a:gd name="connsiteY30" fmla="*/ 491938 h 511250"/>
                <a:gd name="connsiteX31" fmla="*/ 134535 w 2165412"/>
                <a:gd name="connsiteY31" fmla="*/ 497170 h 511250"/>
                <a:gd name="connsiteX32" fmla="*/ 60286 w 2165412"/>
                <a:gd name="connsiteY32" fmla="*/ 458576 h 511250"/>
                <a:gd name="connsiteX33" fmla="*/ 60925 w 2165412"/>
                <a:gd name="connsiteY33" fmla="*/ 456614 h 511250"/>
                <a:gd name="connsiteX34" fmla="*/ 1509964 w 2165412"/>
                <a:gd name="connsiteY34" fmla="*/ 450951 h 511250"/>
                <a:gd name="connsiteX35" fmla="*/ 1511886 w 2165412"/>
                <a:gd name="connsiteY35" fmla="*/ 451609 h 511250"/>
                <a:gd name="connsiteX36" fmla="*/ 1493951 w 2165412"/>
                <a:gd name="connsiteY36" fmla="*/ 474713 h 511250"/>
                <a:gd name="connsiteX37" fmla="*/ 1470894 w 2165412"/>
                <a:gd name="connsiteY37" fmla="*/ 496497 h 511250"/>
                <a:gd name="connsiteX38" fmla="*/ 1467050 w 2165412"/>
                <a:gd name="connsiteY38" fmla="*/ 492537 h 511250"/>
                <a:gd name="connsiteX39" fmla="*/ 1380581 w 2165412"/>
                <a:gd name="connsiteY39" fmla="*/ 488576 h 511250"/>
                <a:gd name="connsiteX40" fmla="*/ 1380581 w 2165412"/>
                <a:gd name="connsiteY40" fmla="*/ 486596 h 511250"/>
                <a:gd name="connsiteX41" fmla="*/ 1472174 w 2165412"/>
                <a:gd name="connsiteY41" fmla="*/ 485936 h 511250"/>
                <a:gd name="connsiteX42" fmla="*/ 1474096 w 2165412"/>
                <a:gd name="connsiteY42" fmla="*/ 486596 h 511250"/>
                <a:gd name="connsiteX43" fmla="*/ 1490750 w 2165412"/>
                <a:gd name="connsiteY43" fmla="*/ 471413 h 511250"/>
                <a:gd name="connsiteX44" fmla="*/ 1509964 w 2165412"/>
                <a:gd name="connsiteY44" fmla="*/ 450951 h 511250"/>
                <a:gd name="connsiteX45" fmla="*/ 1898404 w 2165412"/>
                <a:gd name="connsiteY45" fmla="*/ 448842 h 511250"/>
                <a:gd name="connsiteX46" fmla="*/ 1900203 w 2165412"/>
                <a:gd name="connsiteY46" fmla="*/ 451769 h 511250"/>
                <a:gd name="connsiteX47" fmla="*/ 1898241 w 2165412"/>
                <a:gd name="connsiteY47" fmla="*/ 457931 h 511250"/>
                <a:gd name="connsiteX48" fmla="*/ 1893662 w 2165412"/>
                <a:gd name="connsiteY48" fmla="*/ 457315 h 511250"/>
                <a:gd name="connsiteX49" fmla="*/ 1895623 w 2165412"/>
                <a:gd name="connsiteY49" fmla="*/ 450537 h 511250"/>
                <a:gd name="connsiteX50" fmla="*/ 1898404 w 2165412"/>
                <a:gd name="connsiteY50" fmla="*/ 448842 h 511250"/>
                <a:gd name="connsiteX51" fmla="*/ 2095418 w 2165412"/>
                <a:gd name="connsiteY51" fmla="*/ 447455 h 511250"/>
                <a:gd name="connsiteX52" fmla="*/ 2095418 w 2165412"/>
                <a:gd name="connsiteY52" fmla="*/ 452494 h 511250"/>
                <a:gd name="connsiteX53" fmla="*/ 1942486 w 2165412"/>
                <a:gd name="connsiteY53" fmla="*/ 455014 h 511250"/>
                <a:gd name="connsiteX54" fmla="*/ 1942486 w 2165412"/>
                <a:gd name="connsiteY54" fmla="*/ 453755 h 511250"/>
                <a:gd name="connsiteX55" fmla="*/ 2095418 w 2165412"/>
                <a:gd name="connsiteY55" fmla="*/ 447455 h 511250"/>
                <a:gd name="connsiteX56" fmla="*/ 2089063 w 2165412"/>
                <a:gd name="connsiteY56" fmla="*/ 433949 h 511250"/>
                <a:gd name="connsiteX57" fmla="*/ 2089063 w 2165412"/>
                <a:gd name="connsiteY57" fmla="*/ 440620 h 511250"/>
                <a:gd name="connsiteX58" fmla="*/ 1985667 w 2165412"/>
                <a:gd name="connsiteY58" fmla="*/ 442620 h 511250"/>
                <a:gd name="connsiteX59" fmla="*/ 1985667 w 2165412"/>
                <a:gd name="connsiteY59" fmla="*/ 439952 h 511250"/>
                <a:gd name="connsiteX60" fmla="*/ 2089063 w 2165412"/>
                <a:gd name="connsiteY60" fmla="*/ 433949 h 511250"/>
                <a:gd name="connsiteX61" fmla="*/ 535658 w 2165412"/>
                <a:gd name="connsiteY61" fmla="*/ 433401 h 511250"/>
                <a:gd name="connsiteX62" fmla="*/ 540238 w 2165412"/>
                <a:gd name="connsiteY62" fmla="*/ 433401 h 511250"/>
                <a:gd name="connsiteX63" fmla="*/ 538276 w 2165412"/>
                <a:gd name="connsiteY63" fmla="*/ 441077 h 511250"/>
                <a:gd name="connsiteX64" fmla="*/ 533696 w 2165412"/>
                <a:gd name="connsiteY64" fmla="*/ 439897 h 511250"/>
                <a:gd name="connsiteX65" fmla="*/ 535658 w 2165412"/>
                <a:gd name="connsiteY65" fmla="*/ 433401 h 511250"/>
                <a:gd name="connsiteX66" fmla="*/ 528135 w 2165412"/>
                <a:gd name="connsiteY66" fmla="*/ 426618 h 511250"/>
                <a:gd name="connsiteX67" fmla="*/ 531680 w 2165412"/>
                <a:gd name="connsiteY67" fmla="*/ 426618 h 511250"/>
                <a:gd name="connsiteX68" fmla="*/ 528135 w 2165412"/>
                <a:gd name="connsiteY68" fmla="*/ 437037 h 511250"/>
                <a:gd name="connsiteX69" fmla="*/ 523175 w 2165412"/>
                <a:gd name="connsiteY69" fmla="*/ 445004 h 511250"/>
                <a:gd name="connsiteX70" fmla="*/ 518924 w 2165412"/>
                <a:gd name="connsiteY70" fmla="*/ 443165 h 511250"/>
                <a:gd name="connsiteX71" fmla="*/ 523175 w 2165412"/>
                <a:gd name="connsiteY71" fmla="*/ 435197 h 511250"/>
                <a:gd name="connsiteX72" fmla="*/ 528135 w 2165412"/>
                <a:gd name="connsiteY72" fmla="*/ 426618 h 511250"/>
                <a:gd name="connsiteX73" fmla="*/ 2093461 w 2165412"/>
                <a:gd name="connsiteY73" fmla="*/ 420527 h 511250"/>
                <a:gd name="connsiteX74" fmla="*/ 2094755 w 2165412"/>
                <a:gd name="connsiteY74" fmla="*/ 427614 h 511250"/>
                <a:gd name="connsiteX75" fmla="*/ 2020320 w 2165412"/>
                <a:gd name="connsiteY75" fmla="*/ 431157 h 511250"/>
                <a:gd name="connsiteX76" fmla="*/ 2019025 w 2165412"/>
                <a:gd name="connsiteY76" fmla="*/ 427614 h 511250"/>
                <a:gd name="connsiteX77" fmla="*/ 2093461 w 2165412"/>
                <a:gd name="connsiteY77" fmla="*/ 420527 h 511250"/>
                <a:gd name="connsiteX78" fmla="*/ 969314 w 2165412"/>
                <a:gd name="connsiteY78" fmla="*/ 420382 h 511250"/>
                <a:gd name="connsiteX79" fmla="*/ 973271 w 2165412"/>
                <a:gd name="connsiteY79" fmla="*/ 422291 h 511250"/>
                <a:gd name="connsiteX80" fmla="*/ 952176 w 2165412"/>
                <a:gd name="connsiteY80" fmla="*/ 447109 h 511250"/>
                <a:gd name="connsiteX81" fmla="*/ 948219 w 2165412"/>
                <a:gd name="connsiteY81" fmla="*/ 443927 h 511250"/>
                <a:gd name="connsiteX82" fmla="*/ 969314 w 2165412"/>
                <a:gd name="connsiteY82" fmla="*/ 420382 h 511250"/>
                <a:gd name="connsiteX83" fmla="*/ 521870 w 2165412"/>
                <a:gd name="connsiteY83" fmla="*/ 410606 h 511250"/>
                <a:gd name="connsiteX84" fmla="*/ 517841 w 2165412"/>
                <a:gd name="connsiteY84" fmla="*/ 423096 h 511250"/>
                <a:gd name="connsiteX85" fmla="*/ 504416 w 2165412"/>
                <a:gd name="connsiteY85" fmla="*/ 444332 h 511250"/>
                <a:gd name="connsiteX86" fmla="*/ 499716 w 2165412"/>
                <a:gd name="connsiteY86" fmla="*/ 441834 h 511250"/>
                <a:gd name="connsiteX87" fmla="*/ 520527 w 2165412"/>
                <a:gd name="connsiteY87" fmla="*/ 411231 h 511250"/>
                <a:gd name="connsiteX88" fmla="*/ 521870 w 2165412"/>
                <a:gd name="connsiteY88" fmla="*/ 410606 h 511250"/>
                <a:gd name="connsiteX89" fmla="*/ 2086240 w 2165412"/>
                <a:gd name="connsiteY89" fmla="*/ 407771 h 511250"/>
                <a:gd name="connsiteX90" fmla="*/ 2086240 w 2165412"/>
                <a:gd name="connsiteY90" fmla="*/ 413440 h 511250"/>
                <a:gd name="connsiteX91" fmla="*/ 2040168 w 2165412"/>
                <a:gd name="connsiteY91" fmla="*/ 415708 h 511250"/>
                <a:gd name="connsiteX92" fmla="*/ 2040168 w 2165412"/>
                <a:gd name="connsiteY92" fmla="*/ 411740 h 511250"/>
                <a:gd name="connsiteX93" fmla="*/ 2086240 w 2165412"/>
                <a:gd name="connsiteY93" fmla="*/ 407771 h 511250"/>
                <a:gd name="connsiteX94" fmla="*/ 1778738 w 2165412"/>
                <a:gd name="connsiteY94" fmla="*/ 397725 h 511250"/>
                <a:gd name="connsiteX95" fmla="*/ 1780692 w 2165412"/>
                <a:gd name="connsiteY95" fmla="*/ 397725 h 511250"/>
                <a:gd name="connsiteX96" fmla="*/ 1784597 w 2165412"/>
                <a:gd name="connsiteY96" fmla="*/ 452032 h 511250"/>
                <a:gd name="connsiteX97" fmla="*/ 1785249 w 2165412"/>
                <a:gd name="connsiteY97" fmla="*/ 499871 h 511250"/>
                <a:gd name="connsiteX98" fmla="*/ 1821050 w 2165412"/>
                <a:gd name="connsiteY98" fmla="*/ 499225 h 511250"/>
                <a:gd name="connsiteX99" fmla="*/ 1861406 w 2165412"/>
                <a:gd name="connsiteY99" fmla="*/ 495993 h 511250"/>
                <a:gd name="connsiteX100" fmla="*/ 1861406 w 2165412"/>
                <a:gd name="connsiteY100" fmla="*/ 499871 h 511250"/>
                <a:gd name="connsiteX101" fmla="*/ 1784597 w 2165412"/>
                <a:gd name="connsiteY101" fmla="*/ 505044 h 511250"/>
                <a:gd name="connsiteX102" fmla="*/ 1780040 w 2165412"/>
                <a:gd name="connsiteY102" fmla="*/ 503751 h 511250"/>
                <a:gd name="connsiteX103" fmla="*/ 1778738 w 2165412"/>
                <a:gd name="connsiteY103" fmla="*/ 452032 h 511250"/>
                <a:gd name="connsiteX104" fmla="*/ 1778738 w 2165412"/>
                <a:gd name="connsiteY104" fmla="*/ 397725 h 511250"/>
                <a:gd name="connsiteX105" fmla="*/ 972332 w 2165412"/>
                <a:gd name="connsiteY105" fmla="*/ 392688 h 511250"/>
                <a:gd name="connsiteX106" fmla="*/ 974876 w 2165412"/>
                <a:gd name="connsiteY106" fmla="*/ 395897 h 511250"/>
                <a:gd name="connsiteX107" fmla="*/ 923969 w 2165412"/>
                <a:gd name="connsiteY107" fmla="*/ 452376 h 511250"/>
                <a:gd name="connsiteX108" fmla="*/ 923333 w 2165412"/>
                <a:gd name="connsiteY108" fmla="*/ 453660 h 511250"/>
                <a:gd name="connsiteX109" fmla="*/ 921425 w 2165412"/>
                <a:gd name="connsiteY109" fmla="*/ 455585 h 511250"/>
                <a:gd name="connsiteX110" fmla="*/ 916334 w 2165412"/>
                <a:gd name="connsiteY110" fmla="*/ 451734 h 511250"/>
                <a:gd name="connsiteX111" fmla="*/ 972332 w 2165412"/>
                <a:gd name="connsiteY111" fmla="*/ 392688 h 511250"/>
                <a:gd name="connsiteX112" fmla="*/ 515611 w 2165412"/>
                <a:gd name="connsiteY112" fmla="*/ 385724 h 511250"/>
                <a:gd name="connsiteX113" fmla="*/ 517565 w 2165412"/>
                <a:gd name="connsiteY113" fmla="*/ 386353 h 511250"/>
                <a:gd name="connsiteX114" fmla="*/ 503901 w 2165412"/>
                <a:gd name="connsiteY114" fmla="*/ 414699 h 511250"/>
                <a:gd name="connsiteX115" fmla="*/ 485687 w 2165412"/>
                <a:gd name="connsiteY115" fmla="*/ 449345 h 511250"/>
                <a:gd name="connsiteX116" fmla="*/ 481132 w 2165412"/>
                <a:gd name="connsiteY116" fmla="*/ 446195 h 511250"/>
                <a:gd name="connsiteX117" fmla="*/ 497396 w 2165412"/>
                <a:gd name="connsiteY117" fmla="*/ 415329 h 511250"/>
                <a:gd name="connsiteX118" fmla="*/ 515611 w 2165412"/>
                <a:gd name="connsiteY118" fmla="*/ 385724 h 511250"/>
                <a:gd name="connsiteX119" fmla="*/ 317661 w 2165412"/>
                <a:gd name="connsiteY119" fmla="*/ 380717 h 511250"/>
                <a:gd name="connsiteX120" fmla="*/ 303171 w 2165412"/>
                <a:gd name="connsiteY120" fmla="*/ 413017 h 511250"/>
                <a:gd name="connsiteX121" fmla="*/ 221602 w 2165412"/>
                <a:gd name="connsiteY121" fmla="*/ 458151 h 511250"/>
                <a:gd name="connsiteX122" fmla="*/ 221602 w 2165412"/>
                <a:gd name="connsiteY122" fmla="*/ 452359 h 511250"/>
                <a:gd name="connsiteX123" fmla="*/ 300035 w 2165412"/>
                <a:gd name="connsiteY123" fmla="*/ 407949 h 511250"/>
                <a:gd name="connsiteX124" fmla="*/ 977294 w 2165412"/>
                <a:gd name="connsiteY124" fmla="*/ 361540 h 511250"/>
                <a:gd name="connsiteX125" fmla="*/ 979870 w 2165412"/>
                <a:gd name="connsiteY125" fmla="*/ 364804 h 511250"/>
                <a:gd name="connsiteX126" fmla="*/ 905783 w 2165412"/>
                <a:gd name="connsiteY126" fmla="*/ 446375 h 511250"/>
                <a:gd name="connsiteX127" fmla="*/ 899985 w 2165412"/>
                <a:gd name="connsiteY127" fmla="*/ 443113 h 511250"/>
                <a:gd name="connsiteX128" fmla="*/ 977294 w 2165412"/>
                <a:gd name="connsiteY128" fmla="*/ 361540 h 511250"/>
                <a:gd name="connsiteX129" fmla="*/ 746118 w 2165412"/>
                <a:gd name="connsiteY129" fmla="*/ 358667 h 511250"/>
                <a:gd name="connsiteX130" fmla="*/ 748954 w 2165412"/>
                <a:gd name="connsiteY130" fmla="*/ 358667 h 511250"/>
                <a:gd name="connsiteX131" fmla="*/ 752921 w 2165412"/>
                <a:gd name="connsiteY131" fmla="*/ 450839 h 511250"/>
                <a:gd name="connsiteX132" fmla="*/ 747252 w 2165412"/>
                <a:gd name="connsiteY132" fmla="*/ 450839 h 511250"/>
                <a:gd name="connsiteX133" fmla="*/ 746118 w 2165412"/>
                <a:gd name="connsiteY133" fmla="*/ 358667 h 511250"/>
                <a:gd name="connsiteX134" fmla="*/ 610542 w 2165412"/>
                <a:gd name="connsiteY134" fmla="*/ 349543 h 511250"/>
                <a:gd name="connsiteX135" fmla="*/ 612487 w 2165412"/>
                <a:gd name="connsiteY135" fmla="*/ 349543 h 511250"/>
                <a:gd name="connsiteX136" fmla="*/ 618965 w 2165412"/>
                <a:gd name="connsiteY136" fmla="*/ 446250 h 511250"/>
                <a:gd name="connsiteX137" fmla="*/ 618965 w 2165412"/>
                <a:gd name="connsiteY137" fmla="*/ 450145 h 511250"/>
                <a:gd name="connsiteX138" fmla="*/ 600175 w 2165412"/>
                <a:gd name="connsiteY138" fmla="*/ 467668 h 511250"/>
                <a:gd name="connsiteX139" fmla="*/ 578794 w 2165412"/>
                <a:gd name="connsiteY139" fmla="*/ 485194 h 511250"/>
                <a:gd name="connsiteX140" fmla="*/ 576203 w 2165412"/>
                <a:gd name="connsiteY140" fmla="*/ 483896 h 511250"/>
                <a:gd name="connsiteX141" fmla="*/ 595640 w 2165412"/>
                <a:gd name="connsiteY141" fmla="*/ 465722 h 511250"/>
                <a:gd name="connsiteX142" fmla="*/ 613133 w 2165412"/>
                <a:gd name="connsiteY142" fmla="*/ 448846 h 511250"/>
                <a:gd name="connsiteX143" fmla="*/ 613133 w 2165412"/>
                <a:gd name="connsiteY143" fmla="*/ 447548 h 511250"/>
                <a:gd name="connsiteX144" fmla="*/ 610542 w 2165412"/>
                <a:gd name="connsiteY144" fmla="*/ 349543 h 511250"/>
                <a:gd name="connsiteX145" fmla="*/ 321584 w 2165412"/>
                <a:gd name="connsiteY145" fmla="*/ 347329 h 511250"/>
                <a:gd name="connsiteX146" fmla="*/ 324814 w 2165412"/>
                <a:gd name="connsiteY146" fmla="*/ 347970 h 511250"/>
                <a:gd name="connsiteX147" fmla="*/ 243404 w 2165412"/>
                <a:gd name="connsiteY147" fmla="*/ 442700 h 511250"/>
                <a:gd name="connsiteX148" fmla="*/ 240818 w 2165412"/>
                <a:gd name="connsiteY148" fmla="*/ 438220 h 511250"/>
                <a:gd name="connsiteX149" fmla="*/ 321584 w 2165412"/>
                <a:gd name="connsiteY149" fmla="*/ 347329 h 511250"/>
                <a:gd name="connsiteX150" fmla="*/ 333051 w 2165412"/>
                <a:gd name="connsiteY150" fmla="*/ 346413 h 511250"/>
                <a:gd name="connsiteX151" fmla="*/ 325028 w 2165412"/>
                <a:gd name="connsiteY151" fmla="*/ 369332 h 511250"/>
                <a:gd name="connsiteX152" fmla="*/ 317661 w 2165412"/>
                <a:gd name="connsiteY152" fmla="*/ 380717 h 511250"/>
                <a:gd name="connsiteX153" fmla="*/ 521913 w 2165412"/>
                <a:gd name="connsiteY153" fmla="*/ 346052 h 511250"/>
                <a:gd name="connsiteX154" fmla="*/ 523227 w 2165412"/>
                <a:gd name="connsiteY154" fmla="*/ 346052 h 511250"/>
                <a:gd name="connsiteX155" fmla="*/ 499582 w 2165412"/>
                <a:gd name="connsiteY155" fmla="*/ 394240 h 511250"/>
                <a:gd name="connsiteX156" fmla="*/ 477251 w 2165412"/>
                <a:gd name="connsiteY156" fmla="*/ 438574 h 511250"/>
                <a:gd name="connsiteX157" fmla="*/ 472654 w 2165412"/>
                <a:gd name="connsiteY157" fmla="*/ 435362 h 511250"/>
                <a:gd name="connsiteX158" fmla="*/ 496298 w 2165412"/>
                <a:gd name="connsiteY158" fmla="*/ 392313 h 511250"/>
                <a:gd name="connsiteX159" fmla="*/ 521913 w 2165412"/>
                <a:gd name="connsiteY159" fmla="*/ 346052 h 511250"/>
                <a:gd name="connsiteX160" fmla="*/ 760576 w 2165412"/>
                <a:gd name="connsiteY160" fmla="*/ 335990 h 511250"/>
                <a:gd name="connsiteX161" fmla="*/ 763410 w 2165412"/>
                <a:gd name="connsiteY161" fmla="*/ 335990 h 511250"/>
                <a:gd name="connsiteX162" fmla="*/ 769079 w 2165412"/>
                <a:gd name="connsiteY162" fmla="*/ 448004 h 511250"/>
                <a:gd name="connsiteX163" fmla="*/ 761992 w 2165412"/>
                <a:gd name="connsiteY163" fmla="*/ 448004 h 511250"/>
                <a:gd name="connsiteX164" fmla="*/ 760576 w 2165412"/>
                <a:gd name="connsiteY164" fmla="*/ 335990 h 511250"/>
                <a:gd name="connsiteX165" fmla="*/ 979281 w 2165412"/>
                <a:gd name="connsiteY165" fmla="*/ 333169 h 511250"/>
                <a:gd name="connsiteX166" fmla="*/ 980551 w 2165412"/>
                <a:gd name="connsiteY166" fmla="*/ 335746 h 511250"/>
                <a:gd name="connsiteX167" fmla="*/ 941820 w 2165412"/>
                <a:gd name="connsiteY167" fmla="*/ 375045 h 511250"/>
                <a:gd name="connsiteX168" fmla="*/ 910072 w 2165412"/>
                <a:gd name="connsiteY168" fmla="*/ 413054 h 511250"/>
                <a:gd name="connsiteX169" fmla="*/ 905627 w 2165412"/>
                <a:gd name="connsiteY169" fmla="*/ 409189 h 511250"/>
                <a:gd name="connsiteX170" fmla="*/ 946264 w 2165412"/>
                <a:gd name="connsiteY170" fmla="*/ 363449 h 511250"/>
                <a:gd name="connsiteX171" fmla="*/ 979281 w 2165412"/>
                <a:gd name="connsiteY171" fmla="*/ 333169 h 511250"/>
                <a:gd name="connsiteX172" fmla="*/ 1095464 w 2165412"/>
                <a:gd name="connsiteY172" fmla="*/ 331878 h 511250"/>
                <a:gd name="connsiteX173" fmla="*/ 1105335 w 2165412"/>
                <a:gd name="connsiteY173" fmla="*/ 331878 h 511250"/>
                <a:gd name="connsiteX174" fmla="*/ 1106651 w 2165412"/>
                <a:gd name="connsiteY174" fmla="*/ 333160 h 511250"/>
                <a:gd name="connsiteX175" fmla="*/ 1111915 w 2165412"/>
                <a:gd name="connsiteY175" fmla="*/ 334442 h 511250"/>
                <a:gd name="connsiteX176" fmla="*/ 1118495 w 2165412"/>
                <a:gd name="connsiteY176" fmla="*/ 381889 h 511250"/>
                <a:gd name="connsiteX177" fmla="*/ 1115206 w 2165412"/>
                <a:gd name="connsiteY177" fmla="*/ 383171 h 511250"/>
                <a:gd name="connsiteX178" fmla="*/ 1105994 w 2165412"/>
                <a:gd name="connsiteY178" fmla="*/ 335724 h 511250"/>
                <a:gd name="connsiteX179" fmla="*/ 1105335 w 2165412"/>
                <a:gd name="connsiteY179" fmla="*/ 336365 h 511250"/>
                <a:gd name="connsiteX180" fmla="*/ 1094148 w 2165412"/>
                <a:gd name="connsiteY180" fmla="*/ 336365 h 511250"/>
                <a:gd name="connsiteX181" fmla="*/ 1083620 w 2165412"/>
                <a:gd name="connsiteY181" fmla="*/ 337008 h 511250"/>
                <a:gd name="connsiteX182" fmla="*/ 1082961 w 2165412"/>
                <a:gd name="connsiteY182" fmla="*/ 335083 h 511250"/>
                <a:gd name="connsiteX183" fmla="*/ 1095464 w 2165412"/>
                <a:gd name="connsiteY183" fmla="*/ 331878 h 511250"/>
                <a:gd name="connsiteX184" fmla="*/ 2148080 w 2165412"/>
                <a:gd name="connsiteY184" fmla="*/ 330808 h 511250"/>
                <a:gd name="connsiteX185" fmla="*/ 2119857 w 2165412"/>
                <a:gd name="connsiteY185" fmla="*/ 353914 h 511250"/>
                <a:gd name="connsiteX186" fmla="*/ 2114084 w 2165412"/>
                <a:gd name="connsiteY186" fmla="*/ 362258 h 511250"/>
                <a:gd name="connsiteX187" fmla="*/ 2119214 w 2165412"/>
                <a:gd name="connsiteY187" fmla="*/ 457885 h 511250"/>
                <a:gd name="connsiteX188" fmla="*/ 2121139 w 2165412"/>
                <a:gd name="connsiteY188" fmla="*/ 461096 h 511250"/>
                <a:gd name="connsiteX189" fmla="*/ 2146155 w 2165412"/>
                <a:gd name="connsiteY189" fmla="*/ 432214 h 511250"/>
                <a:gd name="connsiteX190" fmla="*/ 2145514 w 2165412"/>
                <a:gd name="connsiteY190" fmla="*/ 371884 h 511250"/>
                <a:gd name="connsiteX191" fmla="*/ 2148080 w 2165412"/>
                <a:gd name="connsiteY191" fmla="*/ 330808 h 511250"/>
                <a:gd name="connsiteX192" fmla="*/ 1965909 w 2165412"/>
                <a:gd name="connsiteY192" fmla="*/ 328884 h 511250"/>
                <a:gd name="connsiteX193" fmla="*/ 1965268 w 2165412"/>
                <a:gd name="connsiteY193" fmla="*/ 330167 h 511250"/>
                <a:gd name="connsiteX194" fmla="*/ 1933195 w 2165412"/>
                <a:gd name="connsiteY194" fmla="*/ 350062 h 511250"/>
                <a:gd name="connsiteX195" fmla="*/ 1989002 w 2165412"/>
                <a:gd name="connsiteY195" fmla="*/ 349421 h 511250"/>
                <a:gd name="connsiteX196" fmla="*/ 2110876 w 2165412"/>
                <a:gd name="connsiteY196" fmla="*/ 344286 h 511250"/>
                <a:gd name="connsiteX197" fmla="*/ 2114725 w 2165412"/>
                <a:gd name="connsiteY197" fmla="*/ 344929 h 511250"/>
                <a:gd name="connsiteX198" fmla="*/ 2131403 w 2165412"/>
                <a:gd name="connsiteY198" fmla="*/ 329525 h 511250"/>
                <a:gd name="connsiteX199" fmla="*/ 1965909 w 2165412"/>
                <a:gd name="connsiteY199" fmla="*/ 328884 h 511250"/>
                <a:gd name="connsiteX200" fmla="*/ 339897 w 2165412"/>
                <a:gd name="connsiteY200" fmla="*/ 326855 h 511250"/>
                <a:gd name="connsiteX201" fmla="*/ 341825 w 2165412"/>
                <a:gd name="connsiteY201" fmla="*/ 326855 h 511250"/>
                <a:gd name="connsiteX202" fmla="*/ 333051 w 2165412"/>
                <a:gd name="connsiteY202" fmla="*/ 346413 h 511250"/>
                <a:gd name="connsiteX203" fmla="*/ 209019 w 2165412"/>
                <a:gd name="connsiteY203" fmla="*/ 320418 h 511250"/>
                <a:gd name="connsiteX204" fmla="*/ 195718 w 2165412"/>
                <a:gd name="connsiteY204" fmla="*/ 323788 h 511250"/>
                <a:gd name="connsiteX205" fmla="*/ 195718 w 2165412"/>
                <a:gd name="connsiteY205" fmla="*/ 321809 h 511250"/>
                <a:gd name="connsiteX206" fmla="*/ 1116950 w 2165412"/>
                <a:gd name="connsiteY206" fmla="*/ 319899 h 511250"/>
                <a:gd name="connsiteX207" fmla="*/ 1118839 w 2165412"/>
                <a:gd name="connsiteY207" fmla="*/ 320550 h 511250"/>
                <a:gd name="connsiteX208" fmla="*/ 1121359 w 2165412"/>
                <a:gd name="connsiteY208" fmla="*/ 322504 h 511250"/>
                <a:gd name="connsiteX209" fmla="*/ 1130808 w 2165412"/>
                <a:gd name="connsiteY209" fmla="*/ 413670 h 511250"/>
                <a:gd name="connsiteX210" fmla="*/ 1127028 w 2165412"/>
                <a:gd name="connsiteY210" fmla="*/ 413670 h 511250"/>
                <a:gd name="connsiteX211" fmla="*/ 1116320 w 2165412"/>
                <a:gd name="connsiteY211" fmla="*/ 325759 h 511250"/>
                <a:gd name="connsiteX212" fmla="*/ 1073485 w 2165412"/>
                <a:gd name="connsiteY212" fmla="*/ 326411 h 511250"/>
                <a:gd name="connsiteX213" fmla="*/ 1073485 w 2165412"/>
                <a:gd name="connsiteY213" fmla="*/ 323154 h 511250"/>
                <a:gd name="connsiteX214" fmla="*/ 1116950 w 2165412"/>
                <a:gd name="connsiteY214" fmla="*/ 319899 h 511250"/>
                <a:gd name="connsiteX215" fmla="*/ 211124 w 2165412"/>
                <a:gd name="connsiteY215" fmla="*/ 319884 h 511250"/>
                <a:gd name="connsiteX216" fmla="*/ 210681 w 2165412"/>
                <a:gd name="connsiteY216" fmla="*/ 320243 h 511250"/>
                <a:gd name="connsiteX217" fmla="*/ 209019 w 2165412"/>
                <a:gd name="connsiteY217" fmla="*/ 320418 h 511250"/>
                <a:gd name="connsiteX218" fmla="*/ 1788125 w 2165412"/>
                <a:gd name="connsiteY218" fmla="*/ 312681 h 511250"/>
                <a:gd name="connsiteX219" fmla="*/ 1790698 w 2165412"/>
                <a:gd name="connsiteY219" fmla="*/ 312681 h 511250"/>
                <a:gd name="connsiteX220" fmla="*/ 1796487 w 2165412"/>
                <a:gd name="connsiteY220" fmla="*/ 413827 h 511250"/>
                <a:gd name="connsiteX221" fmla="*/ 1797775 w 2165412"/>
                <a:gd name="connsiteY221" fmla="*/ 484049 h 511250"/>
                <a:gd name="connsiteX222" fmla="*/ 1797775 w 2165412"/>
                <a:gd name="connsiteY222" fmla="*/ 485337 h 511250"/>
                <a:gd name="connsiteX223" fmla="*/ 1836374 w 2165412"/>
                <a:gd name="connsiteY223" fmla="*/ 485981 h 511250"/>
                <a:gd name="connsiteX224" fmla="*/ 1875616 w 2165412"/>
                <a:gd name="connsiteY224" fmla="*/ 488558 h 511250"/>
                <a:gd name="connsiteX225" fmla="*/ 1875616 w 2165412"/>
                <a:gd name="connsiteY225" fmla="*/ 491779 h 511250"/>
                <a:gd name="connsiteX226" fmla="*/ 1824151 w 2165412"/>
                <a:gd name="connsiteY226" fmla="*/ 492424 h 511250"/>
                <a:gd name="connsiteX227" fmla="*/ 1794559 w 2165412"/>
                <a:gd name="connsiteY227" fmla="*/ 491136 h 511250"/>
                <a:gd name="connsiteX228" fmla="*/ 1792629 w 2165412"/>
                <a:gd name="connsiteY228" fmla="*/ 486626 h 511250"/>
                <a:gd name="connsiteX229" fmla="*/ 1791341 w 2165412"/>
                <a:gd name="connsiteY229" fmla="*/ 484049 h 511250"/>
                <a:gd name="connsiteX230" fmla="*/ 1790055 w 2165412"/>
                <a:gd name="connsiteY230" fmla="*/ 406741 h 511250"/>
                <a:gd name="connsiteX231" fmla="*/ 1788125 w 2165412"/>
                <a:gd name="connsiteY231" fmla="*/ 312681 h 511250"/>
                <a:gd name="connsiteX232" fmla="*/ 979199 w 2165412"/>
                <a:gd name="connsiteY232" fmla="*/ 312676 h 511250"/>
                <a:gd name="connsiteX233" fmla="*/ 981145 w 2165412"/>
                <a:gd name="connsiteY233" fmla="*/ 315238 h 511250"/>
                <a:gd name="connsiteX234" fmla="*/ 913043 w 2165412"/>
                <a:gd name="connsiteY234" fmla="*/ 381248 h 511250"/>
                <a:gd name="connsiteX235" fmla="*/ 909152 w 2165412"/>
                <a:gd name="connsiteY235" fmla="*/ 377403 h 511250"/>
                <a:gd name="connsiteX236" fmla="*/ 979199 w 2165412"/>
                <a:gd name="connsiteY236" fmla="*/ 312676 h 511250"/>
                <a:gd name="connsiteX237" fmla="*/ 1023792 w 2165412"/>
                <a:gd name="connsiteY237" fmla="*/ 310705 h 511250"/>
                <a:gd name="connsiteX238" fmla="*/ 1011574 w 2165412"/>
                <a:gd name="connsiteY238" fmla="*/ 393520 h 511250"/>
                <a:gd name="connsiteX239" fmla="*/ 1005142 w 2165412"/>
                <a:gd name="connsiteY239" fmla="*/ 460287 h 511250"/>
                <a:gd name="connsiteX240" fmla="*/ 1023150 w 2165412"/>
                <a:gd name="connsiteY240" fmla="*/ 442309 h 511250"/>
                <a:gd name="connsiteX241" fmla="*/ 1025078 w 2165412"/>
                <a:gd name="connsiteY241" fmla="*/ 441026 h 511250"/>
                <a:gd name="connsiteX242" fmla="*/ 1041800 w 2165412"/>
                <a:gd name="connsiteY242" fmla="*/ 313915 h 511250"/>
                <a:gd name="connsiteX243" fmla="*/ 1023792 w 2165412"/>
                <a:gd name="connsiteY243" fmla="*/ 310705 h 511250"/>
                <a:gd name="connsiteX244" fmla="*/ 519973 w 2165412"/>
                <a:gd name="connsiteY244" fmla="*/ 309842 h 511250"/>
                <a:gd name="connsiteX245" fmla="*/ 521929 w 2165412"/>
                <a:gd name="connsiteY245" fmla="*/ 311122 h 511250"/>
                <a:gd name="connsiteX246" fmla="*/ 474359 w 2165412"/>
                <a:gd name="connsiteY246" fmla="*/ 398257 h 511250"/>
                <a:gd name="connsiteX247" fmla="*/ 468495 w 2165412"/>
                <a:gd name="connsiteY247" fmla="*/ 395054 h 511250"/>
                <a:gd name="connsiteX248" fmla="*/ 519973 w 2165412"/>
                <a:gd name="connsiteY248" fmla="*/ 309842 h 511250"/>
                <a:gd name="connsiteX249" fmla="*/ 2162795 w 2165412"/>
                <a:gd name="connsiteY249" fmla="*/ 296315 h 511250"/>
                <a:gd name="connsiteX250" fmla="*/ 2161504 w 2165412"/>
                <a:gd name="connsiteY250" fmla="*/ 303118 h 511250"/>
                <a:gd name="connsiteX251" fmla="*/ 2080739 w 2165412"/>
                <a:gd name="connsiteY251" fmla="*/ 303798 h 511250"/>
                <a:gd name="connsiteX252" fmla="*/ 2081385 w 2165412"/>
                <a:gd name="connsiteY252" fmla="*/ 302437 h 511250"/>
                <a:gd name="connsiteX253" fmla="*/ 2162795 w 2165412"/>
                <a:gd name="connsiteY253" fmla="*/ 296315 h 511250"/>
                <a:gd name="connsiteX254" fmla="*/ 981499 w 2165412"/>
                <a:gd name="connsiteY254" fmla="*/ 287815 h 511250"/>
                <a:gd name="connsiteX255" fmla="*/ 983397 w 2165412"/>
                <a:gd name="connsiteY255" fmla="*/ 289749 h 511250"/>
                <a:gd name="connsiteX256" fmla="*/ 939120 w 2165412"/>
                <a:gd name="connsiteY256" fmla="*/ 329046 h 511250"/>
                <a:gd name="connsiteX257" fmla="*/ 915084 w 2165412"/>
                <a:gd name="connsiteY257" fmla="*/ 353526 h 511250"/>
                <a:gd name="connsiteX258" fmla="*/ 910024 w 2165412"/>
                <a:gd name="connsiteY258" fmla="*/ 350950 h 511250"/>
                <a:gd name="connsiteX259" fmla="*/ 932163 w 2165412"/>
                <a:gd name="connsiteY259" fmla="*/ 329046 h 511250"/>
                <a:gd name="connsiteX260" fmla="*/ 981499 w 2165412"/>
                <a:gd name="connsiteY260" fmla="*/ 287815 h 511250"/>
                <a:gd name="connsiteX261" fmla="*/ 769551 w 2165412"/>
                <a:gd name="connsiteY261" fmla="*/ 287797 h 511250"/>
                <a:gd name="connsiteX262" fmla="*/ 772700 w 2165412"/>
                <a:gd name="connsiteY262" fmla="*/ 287797 h 511250"/>
                <a:gd name="connsiteX263" fmla="*/ 776480 w 2165412"/>
                <a:gd name="connsiteY263" fmla="*/ 367588 h 511250"/>
                <a:gd name="connsiteX264" fmla="*/ 778370 w 2165412"/>
                <a:gd name="connsiteY264" fmla="*/ 448657 h 511250"/>
                <a:gd name="connsiteX265" fmla="*/ 772700 w 2165412"/>
                <a:gd name="connsiteY265" fmla="*/ 448657 h 511250"/>
                <a:gd name="connsiteX266" fmla="*/ 769551 w 2165412"/>
                <a:gd name="connsiteY266" fmla="*/ 287797 h 511250"/>
                <a:gd name="connsiteX267" fmla="*/ 517249 w 2165412"/>
                <a:gd name="connsiteY267" fmla="*/ 281492 h 511250"/>
                <a:gd name="connsiteX268" fmla="*/ 519782 w 2165412"/>
                <a:gd name="connsiteY268" fmla="*/ 283410 h 511250"/>
                <a:gd name="connsiteX269" fmla="*/ 474161 w 2165412"/>
                <a:gd name="connsiteY269" fmla="*/ 360776 h 511250"/>
                <a:gd name="connsiteX270" fmla="*/ 468459 w 2165412"/>
                <a:gd name="connsiteY270" fmla="*/ 359497 h 511250"/>
                <a:gd name="connsiteX271" fmla="*/ 517249 w 2165412"/>
                <a:gd name="connsiteY271" fmla="*/ 281492 h 511250"/>
                <a:gd name="connsiteX272" fmla="*/ 1068591 w 2165412"/>
                <a:gd name="connsiteY272" fmla="*/ 275879 h 511250"/>
                <a:gd name="connsiteX273" fmla="*/ 1120036 w 2165412"/>
                <a:gd name="connsiteY273" fmla="*/ 275879 h 511250"/>
                <a:gd name="connsiteX274" fmla="*/ 1120036 w 2165412"/>
                <a:gd name="connsiteY274" fmla="*/ 277212 h 511250"/>
                <a:gd name="connsiteX275" fmla="*/ 1074451 w 2165412"/>
                <a:gd name="connsiteY275" fmla="*/ 281214 h 511250"/>
                <a:gd name="connsiteX276" fmla="*/ 1029519 w 2165412"/>
                <a:gd name="connsiteY276" fmla="*/ 284549 h 511250"/>
                <a:gd name="connsiteX277" fmla="*/ 1028867 w 2165412"/>
                <a:gd name="connsiteY277" fmla="*/ 279214 h 511250"/>
                <a:gd name="connsiteX278" fmla="*/ 1068591 w 2165412"/>
                <a:gd name="connsiteY278" fmla="*/ 275879 h 511250"/>
                <a:gd name="connsiteX279" fmla="*/ 221334 w 2165412"/>
                <a:gd name="connsiteY279" fmla="*/ 273110 h 511250"/>
                <a:gd name="connsiteX280" fmla="*/ 224342 w 2165412"/>
                <a:gd name="connsiteY280" fmla="*/ 275005 h 511250"/>
                <a:gd name="connsiteX281" fmla="*/ 224342 w 2165412"/>
                <a:gd name="connsiteY281" fmla="*/ 316536 h 511250"/>
                <a:gd name="connsiteX282" fmla="*/ 211124 w 2165412"/>
                <a:gd name="connsiteY282" fmla="*/ 319884 h 511250"/>
                <a:gd name="connsiteX283" fmla="*/ 221741 w 2165412"/>
                <a:gd name="connsiteY283" fmla="*/ 311262 h 511250"/>
                <a:gd name="connsiteX284" fmla="*/ 219789 w 2165412"/>
                <a:gd name="connsiteY284" fmla="*/ 275664 h 511250"/>
                <a:gd name="connsiteX285" fmla="*/ 221334 w 2165412"/>
                <a:gd name="connsiteY285" fmla="*/ 273110 h 511250"/>
                <a:gd name="connsiteX286" fmla="*/ 984309 w 2165412"/>
                <a:gd name="connsiteY286" fmla="*/ 269506 h 511250"/>
                <a:gd name="connsiteX287" fmla="*/ 986218 w 2165412"/>
                <a:gd name="connsiteY287" fmla="*/ 273284 h 511250"/>
                <a:gd name="connsiteX288" fmla="*/ 926453 w 2165412"/>
                <a:gd name="connsiteY288" fmla="*/ 322418 h 511250"/>
                <a:gd name="connsiteX289" fmla="*/ 923273 w 2165412"/>
                <a:gd name="connsiteY289" fmla="*/ 319268 h 511250"/>
                <a:gd name="connsiteX290" fmla="*/ 984309 w 2165412"/>
                <a:gd name="connsiteY290" fmla="*/ 269506 h 511250"/>
                <a:gd name="connsiteX291" fmla="*/ 230559 w 2165412"/>
                <a:gd name="connsiteY291" fmla="*/ 264900 h 511250"/>
                <a:gd name="connsiteX292" fmla="*/ 233972 w 2165412"/>
                <a:gd name="connsiteY292" fmla="*/ 267077 h 511250"/>
                <a:gd name="connsiteX293" fmla="*/ 230072 w 2165412"/>
                <a:gd name="connsiteY293" fmla="*/ 327734 h 511250"/>
                <a:gd name="connsiteX294" fmla="*/ 179360 w 2165412"/>
                <a:gd name="connsiteY294" fmla="*/ 326443 h 511250"/>
                <a:gd name="connsiteX295" fmla="*/ 181310 w 2165412"/>
                <a:gd name="connsiteY295" fmla="*/ 324507 h 511250"/>
                <a:gd name="connsiteX296" fmla="*/ 234622 w 2165412"/>
                <a:gd name="connsiteY296" fmla="*/ 310956 h 511250"/>
                <a:gd name="connsiteX297" fmla="*/ 228121 w 2165412"/>
                <a:gd name="connsiteY297" fmla="*/ 269013 h 511250"/>
                <a:gd name="connsiteX298" fmla="*/ 230559 w 2165412"/>
                <a:gd name="connsiteY298" fmla="*/ 264900 h 511250"/>
                <a:gd name="connsiteX299" fmla="*/ 1109704 w 2165412"/>
                <a:gd name="connsiteY299" fmla="*/ 263206 h 511250"/>
                <a:gd name="connsiteX300" fmla="*/ 1109074 w 2165412"/>
                <a:gd name="connsiteY300" fmla="*/ 269583 h 511250"/>
                <a:gd name="connsiteX301" fmla="*/ 1054272 w 2165412"/>
                <a:gd name="connsiteY301" fmla="*/ 271000 h 511250"/>
                <a:gd name="connsiteX302" fmla="*/ 1053642 w 2165412"/>
                <a:gd name="connsiteY302" fmla="*/ 266749 h 511250"/>
                <a:gd name="connsiteX303" fmla="*/ 1109704 w 2165412"/>
                <a:gd name="connsiteY303" fmla="*/ 263206 h 511250"/>
                <a:gd name="connsiteX304" fmla="*/ 977837 w 2165412"/>
                <a:gd name="connsiteY304" fmla="*/ 259426 h 511250"/>
                <a:gd name="connsiteX305" fmla="*/ 980465 w 2165412"/>
                <a:gd name="connsiteY305" fmla="*/ 261946 h 511250"/>
                <a:gd name="connsiteX306" fmla="*/ 935802 w 2165412"/>
                <a:gd name="connsiteY306" fmla="*/ 299741 h 511250"/>
                <a:gd name="connsiteX307" fmla="*/ 931861 w 2165412"/>
                <a:gd name="connsiteY307" fmla="*/ 295961 h 511250"/>
                <a:gd name="connsiteX308" fmla="*/ 977837 w 2165412"/>
                <a:gd name="connsiteY308" fmla="*/ 259426 h 511250"/>
                <a:gd name="connsiteX309" fmla="*/ 514388 w 2165412"/>
                <a:gd name="connsiteY309" fmla="*/ 255996 h 511250"/>
                <a:gd name="connsiteX310" fmla="*/ 516938 w 2165412"/>
                <a:gd name="connsiteY310" fmla="*/ 257291 h 511250"/>
                <a:gd name="connsiteX311" fmla="*/ 494616 w 2165412"/>
                <a:gd name="connsiteY311" fmla="*/ 295481 h 511250"/>
                <a:gd name="connsiteX312" fmla="*/ 473570 w 2165412"/>
                <a:gd name="connsiteY312" fmla="*/ 333669 h 511250"/>
                <a:gd name="connsiteX313" fmla="*/ 468466 w 2165412"/>
                <a:gd name="connsiteY313" fmla="*/ 330434 h 511250"/>
                <a:gd name="connsiteX314" fmla="*/ 514388 w 2165412"/>
                <a:gd name="connsiteY314" fmla="*/ 255996 h 511250"/>
                <a:gd name="connsiteX315" fmla="*/ 129933 w 2165412"/>
                <a:gd name="connsiteY315" fmla="*/ 249248 h 511250"/>
                <a:gd name="connsiteX316" fmla="*/ 110654 w 2165412"/>
                <a:gd name="connsiteY316" fmla="*/ 266608 h 511250"/>
                <a:gd name="connsiteX317" fmla="*/ 110654 w 2165412"/>
                <a:gd name="connsiteY317" fmla="*/ 267251 h 511250"/>
                <a:gd name="connsiteX318" fmla="*/ 145357 w 2165412"/>
                <a:gd name="connsiteY318" fmla="*/ 341833 h 511250"/>
                <a:gd name="connsiteX319" fmla="*/ 216689 w 2165412"/>
                <a:gd name="connsiteY319" fmla="*/ 355335 h 511250"/>
                <a:gd name="connsiteX320" fmla="*/ 162708 w 2165412"/>
                <a:gd name="connsiteY320" fmla="*/ 336046 h 511250"/>
                <a:gd name="connsiteX321" fmla="*/ 129933 w 2165412"/>
                <a:gd name="connsiteY321" fmla="*/ 249248 h 511250"/>
                <a:gd name="connsiteX322" fmla="*/ 119652 w 2165412"/>
                <a:gd name="connsiteY322" fmla="*/ 247320 h 511250"/>
                <a:gd name="connsiteX323" fmla="*/ 65670 w 2165412"/>
                <a:gd name="connsiteY323" fmla="*/ 249248 h 511250"/>
                <a:gd name="connsiteX324" fmla="*/ 30969 w 2165412"/>
                <a:gd name="connsiteY324" fmla="*/ 249891 h 511250"/>
                <a:gd name="connsiteX325" fmla="*/ 30326 w 2165412"/>
                <a:gd name="connsiteY325" fmla="*/ 251820 h 511250"/>
                <a:gd name="connsiteX326" fmla="*/ 17473 w 2165412"/>
                <a:gd name="connsiteY326" fmla="*/ 264679 h 511250"/>
                <a:gd name="connsiteX327" fmla="*/ 11047 w 2165412"/>
                <a:gd name="connsiteY327" fmla="*/ 271107 h 511250"/>
                <a:gd name="connsiteX328" fmla="*/ 12975 w 2165412"/>
                <a:gd name="connsiteY328" fmla="*/ 271752 h 511250"/>
                <a:gd name="connsiteX329" fmla="*/ 102301 w 2165412"/>
                <a:gd name="connsiteY329" fmla="*/ 261463 h 511250"/>
                <a:gd name="connsiteX330" fmla="*/ 106156 w 2165412"/>
                <a:gd name="connsiteY330" fmla="*/ 261463 h 511250"/>
                <a:gd name="connsiteX331" fmla="*/ 115154 w 2165412"/>
                <a:gd name="connsiteY331" fmla="*/ 252462 h 511250"/>
                <a:gd name="connsiteX332" fmla="*/ 115672 w 2165412"/>
                <a:gd name="connsiteY332" fmla="*/ 251871 h 511250"/>
                <a:gd name="connsiteX333" fmla="*/ 1125728 w 2165412"/>
                <a:gd name="connsiteY333" fmla="*/ 246199 h 511250"/>
                <a:gd name="connsiteX334" fmla="*/ 1125728 w 2165412"/>
                <a:gd name="connsiteY334" fmla="*/ 249032 h 511250"/>
                <a:gd name="connsiteX335" fmla="*/ 1042096 w 2165412"/>
                <a:gd name="connsiteY335" fmla="*/ 256119 h 511250"/>
                <a:gd name="connsiteX336" fmla="*/ 1040166 w 2165412"/>
                <a:gd name="connsiteY336" fmla="*/ 250450 h 511250"/>
                <a:gd name="connsiteX337" fmla="*/ 1079410 w 2165412"/>
                <a:gd name="connsiteY337" fmla="*/ 249032 h 511250"/>
                <a:gd name="connsiteX338" fmla="*/ 1125728 w 2165412"/>
                <a:gd name="connsiteY338" fmla="*/ 246199 h 511250"/>
                <a:gd name="connsiteX339" fmla="*/ 972958 w 2165412"/>
                <a:gd name="connsiteY339" fmla="*/ 241810 h 511250"/>
                <a:gd name="connsiteX340" fmla="*/ 975508 w 2165412"/>
                <a:gd name="connsiteY340" fmla="*/ 244370 h 511250"/>
                <a:gd name="connsiteX341" fmla="*/ 931501 w 2165412"/>
                <a:gd name="connsiteY341" fmla="*/ 277653 h 511250"/>
                <a:gd name="connsiteX342" fmla="*/ 928951 w 2165412"/>
                <a:gd name="connsiteY342" fmla="*/ 273173 h 511250"/>
                <a:gd name="connsiteX343" fmla="*/ 972958 w 2165412"/>
                <a:gd name="connsiteY343" fmla="*/ 241810 h 511250"/>
                <a:gd name="connsiteX344" fmla="*/ 1131415 w 2165412"/>
                <a:gd name="connsiteY344" fmla="*/ 232025 h 511250"/>
                <a:gd name="connsiteX345" fmla="*/ 1131415 w 2165412"/>
                <a:gd name="connsiteY345" fmla="*/ 234387 h 511250"/>
                <a:gd name="connsiteX346" fmla="*/ 1082976 w 2165412"/>
                <a:gd name="connsiteY346" fmla="*/ 239703 h 511250"/>
                <a:gd name="connsiteX347" fmla="*/ 1029437 w 2165412"/>
                <a:gd name="connsiteY347" fmla="*/ 244427 h 511250"/>
                <a:gd name="connsiteX348" fmla="*/ 1028162 w 2165412"/>
                <a:gd name="connsiteY348" fmla="*/ 239703 h 511250"/>
                <a:gd name="connsiteX349" fmla="*/ 1075964 w 2165412"/>
                <a:gd name="connsiteY349" fmla="*/ 236158 h 511250"/>
                <a:gd name="connsiteX350" fmla="*/ 1131415 w 2165412"/>
                <a:gd name="connsiteY350" fmla="*/ 232025 h 511250"/>
                <a:gd name="connsiteX351" fmla="*/ 965171 w 2165412"/>
                <a:gd name="connsiteY351" fmla="*/ 227587 h 511250"/>
                <a:gd name="connsiteX352" fmla="*/ 967045 w 2165412"/>
                <a:gd name="connsiteY352" fmla="*/ 230053 h 511250"/>
                <a:gd name="connsiteX353" fmla="*/ 936440 w 2165412"/>
                <a:gd name="connsiteY353" fmla="*/ 253469 h 511250"/>
                <a:gd name="connsiteX354" fmla="*/ 933942 w 2165412"/>
                <a:gd name="connsiteY354" fmla="*/ 249771 h 511250"/>
                <a:gd name="connsiteX355" fmla="*/ 950181 w 2165412"/>
                <a:gd name="connsiteY355" fmla="*/ 237447 h 511250"/>
                <a:gd name="connsiteX356" fmla="*/ 965171 w 2165412"/>
                <a:gd name="connsiteY356" fmla="*/ 227587 h 511250"/>
                <a:gd name="connsiteX357" fmla="*/ 101749 w 2165412"/>
                <a:gd name="connsiteY357" fmla="*/ 226355 h 511250"/>
                <a:gd name="connsiteX358" fmla="*/ 102403 w 2165412"/>
                <a:gd name="connsiteY358" fmla="*/ 228971 h 511250"/>
                <a:gd name="connsiteX359" fmla="*/ 27376 w 2165412"/>
                <a:gd name="connsiteY359" fmla="*/ 242054 h 511250"/>
                <a:gd name="connsiteX360" fmla="*/ 26071 w 2165412"/>
                <a:gd name="connsiteY360" fmla="*/ 236167 h 511250"/>
                <a:gd name="connsiteX361" fmla="*/ 101749 w 2165412"/>
                <a:gd name="connsiteY361" fmla="*/ 226355 h 511250"/>
                <a:gd name="connsiteX362" fmla="*/ 516540 w 2165412"/>
                <a:gd name="connsiteY362" fmla="*/ 219770 h 511250"/>
                <a:gd name="connsiteX363" fmla="*/ 519761 w 2165412"/>
                <a:gd name="connsiteY363" fmla="*/ 221049 h 511250"/>
                <a:gd name="connsiteX364" fmla="*/ 494636 w 2165412"/>
                <a:gd name="connsiteY364" fmla="*/ 261971 h 511250"/>
                <a:gd name="connsiteX365" fmla="*/ 472088 w 2165412"/>
                <a:gd name="connsiteY365" fmla="*/ 299054 h 511250"/>
                <a:gd name="connsiteX366" fmla="*/ 466290 w 2165412"/>
                <a:gd name="connsiteY366" fmla="*/ 295857 h 511250"/>
                <a:gd name="connsiteX367" fmla="*/ 490770 w 2165412"/>
                <a:gd name="connsiteY367" fmla="*/ 259412 h 511250"/>
                <a:gd name="connsiteX368" fmla="*/ 516540 w 2165412"/>
                <a:gd name="connsiteY368" fmla="*/ 219770 h 511250"/>
                <a:gd name="connsiteX369" fmla="*/ 84734 w 2165412"/>
                <a:gd name="connsiteY369" fmla="*/ 218506 h 511250"/>
                <a:gd name="connsiteX370" fmla="*/ 85390 w 2165412"/>
                <a:gd name="connsiteY370" fmla="*/ 220468 h 511250"/>
                <a:gd name="connsiteX371" fmla="*/ 25208 w 2165412"/>
                <a:gd name="connsiteY371" fmla="*/ 233551 h 511250"/>
                <a:gd name="connsiteX372" fmla="*/ 23246 w 2165412"/>
                <a:gd name="connsiteY372" fmla="*/ 227011 h 511250"/>
                <a:gd name="connsiteX373" fmla="*/ 59224 w 2165412"/>
                <a:gd name="connsiteY373" fmla="*/ 220468 h 511250"/>
                <a:gd name="connsiteX374" fmla="*/ 84734 w 2165412"/>
                <a:gd name="connsiteY374" fmla="*/ 218506 h 511250"/>
                <a:gd name="connsiteX375" fmla="*/ 1134529 w 2165412"/>
                <a:gd name="connsiteY375" fmla="*/ 217852 h 511250"/>
                <a:gd name="connsiteX376" fmla="*/ 1134529 w 2165412"/>
                <a:gd name="connsiteY376" fmla="*/ 224230 h 511250"/>
                <a:gd name="connsiteX377" fmla="*/ 1073266 w 2165412"/>
                <a:gd name="connsiteY377" fmla="*/ 229189 h 511250"/>
                <a:gd name="connsiteX378" fmla="*/ 1018384 w 2165412"/>
                <a:gd name="connsiteY378" fmla="*/ 231316 h 511250"/>
                <a:gd name="connsiteX379" fmla="*/ 1018384 w 2165412"/>
                <a:gd name="connsiteY379" fmla="*/ 228482 h 511250"/>
                <a:gd name="connsiteX380" fmla="*/ 1073266 w 2165412"/>
                <a:gd name="connsiteY380" fmla="*/ 224230 h 511250"/>
                <a:gd name="connsiteX381" fmla="*/ 1134529 w 2165412"/>
                <a:gd name="connsiteY381" fmla="*/ 217852 h 511250"/>
                <a:gd name="connsiteX382" fmla="*/ 1521939 w 2165412"/>
                <a:gd name="connsiteY382" fmla="*/ 216446 h 511250"/>
                <a:gd name="connsiteX383" fmla="*/ 1525201 w 2165412"/>
                <a:gd name="connsiteY383" fmla="*/ 218194 h 511250"/>
                <a:gd name="connsiteX384" fmla="*/ 1540471 w 2165412"/>
                <a:gd name="connsiteY384" fmla="*/ 273496 h 511250"/>
                <a:gd name="connsiteX385" fmla="*/ 1549381 w 2165412"/>
                <a:gd name="connsiteY385" fmla="*/ 317355 h 511250"/>
                <a:gd name="connsiteX386" fmla="*/ 1547471 w 2165412"/>
                <a:gd name="connsiteY386" fmla="*/ 317991 h 511250"/>
                <a:gd name="connsiteX387" fmla="*/ 1520110 w 2165412"/>
                <a:gd name="connsiteY387" fmla="*/ 219466 h 511250"/>
                <a:gd name="connsiteX388" fmla="*/ 1521939 w 2165412"/>
                <a:gd name="connsiteY388" fmla="*/ 216446 h 511250"/>
                <a:gd name="connsiteX389" fmla="*/ 1510465 w 2165412"/>
                <a:gd name="connsiteY389" fmla="*/ 216047 h 511250"/>
                <a:gd name="connsiteX390" fmla="*/ 1514091 w 2165412"/>
                <a:gd name="connsiteY390" fmla="*/ 217555 h 511250"/>
                <a:gd name="connsiteX391" fmla="*/ 1526615 w 2165412"/>
                <a:gd name="connsiteY391" fmla="*/ 261343 h 511250"/>
                <a:gd name="connsiteX392" fmla="*/ 1534527 w 2165412"/>
                <a:gd name="connsiteY392" fmla="*/ 297515 h 511250"/>
                <a:gd name="connsiteX393" fmla="*/ 1531231 w 2165412"/>
                <a:gd name="connsiteY393" fmla="*/ 297515 h 511250"/>
                <a:gd name="connsiteX394" fmla="*/ 1518705 w 2165412"/>
                <a:gd name="connsiteY394" fmla="*/ 252458 h 511250"/>
                <a:gd name="connsiteX395" fmla="*/ 1508816 w 2165412"/>
                <a:gd name="connsiteY395" fmla="*/ 218823 h 511250"/>
                <a:gd name="connsiteX396" fmla="*/ 1510465 w 2165412"/>
                <a:gd name="connsiteY396" fmla="*/ 216047 h 511250"/>
                <a:gd name="connsiteX397" fmla="*/ 962034 w 2165412"/>
                <a:gd name="connsiteY397" fmla="*/ 215656 h 511250"/>
                <a:gd name="connsiteX398" fmla="*/ 964059 w 2165412"/>
                <a:gd name="connsiteY398" fmla="*/ 218217 h 511250"/>
                <a:gd name="connsiteX399" fmla="*/ 949210 w 2165412"/>
                <a:gd name="connsiteY399" fmla="*/ 227819 h 511250"/>
                <a:gd name="connsiteX400" fmla="*/ 939763 w 2165412"/>
                <a:gd name="connsiteY400" fmla="*/ 231019 h 511250"/>
                <a:gd name="connsiteX401" fmla="*/ 941112 w 2165412"/>
                <a:gd name="connsiteY401" fmla="*/ 227819 h 511250"/>
                <a:gd name="connsiteX402" fmla="*/ 942462 w 2165412"/>
                <a:gd name="connsiteY402" fmla="*/ 227819 h 511250"/>
                <a:gd name="connsiteX403" fmla="*/ 945162 w 2165412"/>
                <a:gd name="connsiteY403" fmla="*/ 225898 h 511250"/>
                <a:gd name="connsiteX404" fmla="*/ 951235 w 2165412"/>
                <a:gd name="connsiteY404" fmla="*/ 222698 h 511250"/>
                <a:gd name="connsiteX405" fmla="*/ 962034 w 2165412"/>
                <a:gd name="connsiteY405" fmla="*/ 215656 h 511250"/>
                <a:gd name="connsiteX406" fmla="*/ 1117504 w 2165412"/>
                <a:gd name="connsiteY406" fmla="*/ 210001 h 511250"/>
                <a:gd name="connsiteX407" fmla="*/ 1117504 w 2165412"/>
                <a:gd name="connsiteY407" fmla="*/ 215235 h 511250"/>
                <a:gd name="connsiteX408" fmla="*/ 1029728 w 2165412"/>
                <a:gd name="connsiteY408" fmla="*/ 214581 h 511250"/>
                <a:gd name="connsiteX409" fmla="*/ 1029087 w 2165412"/>
                <a:gd name="connsiteY409" fmla="*/ 213272 h 511250"/>
                <a:gd name="connsiteX410" fmla="*/ 1117504 w 2165412"/>
                <a:gd name="connsiteY410" fmla="*/ 210001 h 511250"/>
                <a:gd name="connsiteX411" fmla="*/ 955554 w 2165412"/>
                <a:gd name="connsiteY411" fmla="*/ 208285 h 511250"/>
                <a:gd name="connsiteX412" fmla="*/ 957984 w 2165412"/>
                <a:gd name="connsiteY412" fmla="*/ 211239 h 511250"/>
                <a:gd name="connsiteX413" fmla="*/ 948266 w 2165412"/>
                <a:gd name="connsiteY413" fmla="*/ 218915 h 511250"/>
                <a:gd name="connsiteX414" fmla="*/ 945837 w 2165412"/>
                <a:gd name="connsiteY414" fmla="*/ 215370 h 511250"/>
                <a:gd name="connsiteX415" fmla="*/ 955554 w 2165412"/>
                <a:gd name="connsiteY415" fmla="*/ 208285 h 511250"/>
                <a:gd name="connsiteX416" fmla="*/ 1469160 w 2165412"/>
                <a:gd name="connsiteY416" fmla="*/ 201703 h 511250"/>
                <a:gd name="connsiteX417" fmla="*/ 1474944 w 2165412"/>
                <a:gd name="connsiteY417" fmla="*/ 321694 h 511250"/>
                <a:gd name="connsiteX418" fmla="*/ 1473017 w 2165412"/>
                <a:gd name="connsiteY418" fmla="*/ 459654 h 511250"/>
                <a:gd name="connsiteX419" fmla="*/ 1496151 w 2165412"/>
                <a:gd name="connsiteY419" fmla="*/ 436553 h 511250"/>
                <a:gd name="connsiteX420" fmla="*/ 1501292 w 2165412"/>
                <a:gd name="connsiteY420" fmla="*/ 435911 h 511250"/>
                <a:gd name="connsiteX421" fmla="*/ 1501292 w 2165412"/>
                <a:gd name="connsiteY421" fmla="*/ 207479 h 511250"/>
                <a:gd name="connsiteX422" fmla="*/ 1501935 w 2165412"/>
                <a:gd name="connsiteY422" fmla="*/ 206195 h 511250"/>
                <a:gd name="connsiteX423" fmla="*/ 1469160 w 2165412"/>
                <a:gd name="connsiteY423" fmla="*/ 201703 h 511250"/>
                <a:gd name="connsiteX424" fmla="*/ 1383109 w 2165412"/>
                <a:gd name="connsiteY424" fmla="*/ 200729 h 511250"/>
                <a:gd name="connsiteX425" fmla="*/ 1387111 w 2165412"/>
                <a:gd name="connsiteY425" fmla="*/ 201410 h 511250"/>
                <a:gd name="connsiteX426" fmla="*/ 1381775 w 2165412"/>
                <a:gd name="connsiteY426" fmla="*/ 211614 h 511250"/>
                <a:gd name="connsiteX427" fmla="*/ 1378440 w 2165412"/>
                <a:gd name="connsiteY427" fmla="*/ 209573 h 511250"/>
                <a:gd name="connsiteX428" fmla="*/ 1383109 w 2165412"/>
                <a:gd name="connsiteY428" fmla="*/ 200729 h 511250"/>
                <a:gd name="connsiteX429" fmla="*/ 517270 w 2165412"/>
                <a:gd name="connsiteY429" fmla="*/ 196484 h 511250"/>
                <a:gd name="connsiteX430" fmla="*/ 519790 w 2165412"/>
                <a:gd name="connsiteY430" fmla="*/ 197791 h 511250"/>
                <a:gd name="connsiteX431" fmla="*/ 495854 w 2165412"/>
                <a:gd name="connsiteY431" fmla="*/ 237040 h 511250"/>
                <a:gd name="connsiteX432" fmla="*/ 476327 w 2165412"/>
                <a:gd name="connsiteY432" fmla="*/ 268438 h 511250"/>
                <a:gd name="connsiteX433" fmla="*/ 471916 w 2165412"/>
                <a:gd name="connsiteY433" fmla="*/ 264513 h 511250"/>
                <a:gd name="connsiteX434" fmla="*/ 494593 w 2165412"/>
                <a:gd name="connsiteY434" fmla="*/ 231153 h 511250"/>
                <a:gd name="connsiteX435" fmla="*/ 517270 w 2165412"/>
                <a:gd name="connsiteY435" fmla="*/ 196484 h 511250"/>
                <a:gd name="connsiteX436" fmla="*/ 660431 w 2165412"/>
                <a:gd name="connsiteY436" fmla="*/ 193631 h 511250"/>
                <a:gd name="connsiteX437" fmla="*/ 664967 w 2165412"/>
                <a:gd name="connsiteY437" fmla="*/ 196211 h 511250"/>
                <a:gd name="connsiteX438" fmla="*/ 659783 w 2165412"/>
                <a:gd name="connsiteY438" fmla="*/ 268483 h 511250"/>
                <a:gd name="connsiteX439" fmla="*/ 655896 w 2165412"/>
                <a:gd name="connsiteY439" fmla="*/ 268483 h 511250"/>
                <a:gd name="connsiteX440" fmla="*/ 659135 w 2165412"/>
                <a:gd name="connsiteY440" fmla="*/ 198793 h 511250"/>
                <a:gd name="connsiteX441" fmla="*/ 620909 w 2165412"/>
                <a:gd name="connsiteY441" fmla="*/ 196857 h 511250"/>
                <a:gd name="connsiteX442" fmla="*/ 620909 w 2165412"/>
                <a:gd name="connsiteY442" fmla="*/ 194920 h 511250"/>
                <a:gd name="connsiteX443" fmla="*/ 660431 w 2165412"/>
                <a:gd name="connsiteY443" fmla="*/ 193631 h 511250"/>
                <a:gd name="connsiteX444" fmla="*/ 627817 w 2165412"/>
                <a:gd name="connsiteY444" fmla="*/ 182369 h 511250"/>
                <a:gd name="connsiteX445" fmla="*/ 643077 w 2165412"/>
                <a:gd name="connsiteY445" fmla="*/ 182932 h 511250"/>
                <a:gd name="connsiteX446" fmla="*/ 673118 w 2165412"/>
                <a:gd name="connsiteY446" fmla="*/ 185505 h 511250"/>
                <a:gd name="connsiteX447" fmla="*/ 673118 w 2165412"/>
                <a:gd name="connsiteY447" fmla="*/ 190653 h 511250"/>
                <a:gd name="connsiteX448" fmla="*/ 669922 w 2165412"/>
                <a:gd name="connsiteY448" fmla="*/ 241485 h 511250"/>
                <a:gd name="connsiteX449" fmla="*/ 666727 w 2165412"/>
                <a:gd name="connsiteY449" fmla="*/ 282666 h 511250"/>
                <a:gd name="connsiteX450" fmla="*/ 663531 w 2165412"/>
                <a:gd name="connsiteY450" fmla="*/ 282023 h 511250"/>
                <a:gd name="connsiteX451" fmla="*/ 665449 w 2165412"/>
                <a:gd name="connsiteY451" fmla="*/ 235694 h 511250"/>
                <a:gd name="connsiteX452" fmla="*/ 668004 w 2165412"/>
                <a:gd name="connsiteY452" fmla="*/ 190010 h 511250"/>
                <a:gd name="connsiteX453" fmla="*/ 613037 w 2165412"/>
                <a:gd name="connsiteY453" fmla="*/ 186792 h 511250"/>
                <a:gd name="connsiteX454" fmla="*/ 613037 w 2165412"/>
                <a:gd name="connsiteY454" fmla="*/ 184219 h 511250"/>
                <a:gd name="connsiteX455" fmla="*/ 627817 w 2165412"/>
                <a:gd name="connsiteY455" fmla="*/ 182369 h 511250"/>
                <a:gd name="connsiteX456" fmla="*/ 1091966 w 2165412"/>
                <a:gd name="connsiteY456" fmla="*/ 176593 h 511250"/>
                <a:gd name="connsiteX457" fmla="*/ 1077087 w 2165412"/>
                <a:gd name="connsiteY457" fmla="*/ 177320 h 511250"/>
                <a:gd name="connsiteX458" fmla="*/ 1076442 w 2165412"/>
                <a:gd name="connsiteY458" fmla="*/ 177320 h 511250"/>
                <a:gd name="connsiteX459" fmla="*/ 1051349 w 2165412"/>
                <a:gd name="connsiteY459" fmla="*/ 192168 h 511250"/>
                <a:gd name="connsiteX460" fmla="*/ 1109902 w 2165412"/>
                <a:gd name="connsiteY460" fmla="*/ 189587 h 511250"/>
                <a:gd name="connsiteX461" fmla="*/ 1107328 w 2165412"/>
                <a:gd name="connsiteY461" fmla="*/ 177320 h 511250"/>
                <a:gd name="connsiteX462" fmla="*/ 1091966 w 2165412"/>
                <a:gd name="connsiteY462" fmla="*/ 176593 h 511250"/>
                <a:gd name="connsiteX463" fmla="*/ 514340 w 2165412"/>
                <a:gd name="connsiteY463" fmla="*/ 173802 h 511250"/>
                <a:gd name="connsiteX464" fmla="*/ 516922 w 2165412"/>
                <a:gd name="connsiteY464" fmla="*/ 175107 h 511250"/>
                <a:gd name="connsiteX465" fmla="*/ 495609 w 2165412"/>
                <a:gd name="connsiteY465" fmla="*/ 212283 h 511250"/>
                <a:gd name="connsiteX466" fmla="*/ 473004 w 2165412"/>
                <a:gd name="connsiteY466" fmla="*/ 242938 h 511250"/>
                <a:gd name="connsiteX467" fmla="*/ 469775 w 2165412"/>
                <a:gd name="connsiteY467" fmla="*/ 239024 h 511250"/>
                <a:gd name="connsiteX468" fmla="*/ 491734 w 2165412"/>
                <a:gd name="connsiteY468" fmla="*/ 209674 h 511250"/>
                <a:gd name="connsiteX469" fmla="*/ 514340 w 2165412"/>
                <a:gd name="connsiteY469" fmla="*/ 173802 h 511250"/>
                <a:gd name="connsiteX470" fmla="*/ 560446 w 2165412"/>
                <a:gd name="connsiteY470" fmla="*/ 171784 h 511250"/>
                <a:gd name="connsiteX471" fmla="*/ 573932 w 2165412"/>
                <a:gd name="connsiteY471" fmla="*/ 326759 h 511250"/>
                <a:gd name="connsiteX472" fmla="*/ 572006 w 2165412"/>
                <a:gd name="connsiteY472" fmla="*/ 464372 h 511250"/>
                <a:gd name="connsiteX473" fmla="*/ 593199 w 2165412"/>
                <a:gd name="connsiteY473" fmla="*/ 444438 h 511250"/>
                <a:gd name="connsiteX474" fmla="*/ 597052 w 2165412"/>
                <a:gd name="connsiteY474" fmla="*/ 443150 h 511250"/>
                <a:gd name="connsiteX475" fmla="*/ 591915 w 2165412"/>
                <a:gd name="connsiteY475" fmla="*/ 313897 h 511250"/>
                <a:gd name="connsiteX476" fmla="*/ 588062 w 2165412"/>
                <a:gd name="connsiteY476" fmla="*/ 176286 h 511250"/>
                <a:gd name="connsiteX477" fmla="*/ 560446 w 2165412"/>
                <a:gd name="connsiteY477" fmla="*/ 171784 h 511250"/>
                <a:gd name="connsiteX478" fmla="*/ 1916518 w 2165412"/>
                <a:gd name="connsiteY478" fmla="*/ 168433 h 511250"/>
                <a:gd name="connsiteX479" fmla="*/ 1917163 w 2165412"/>
                <a:gd name="connsiteY479" fmla="*/ 168479 h 511250"/>
                <a:gd name="connsiteX480" fmla="*/ 1919084 w 2165412"/>
                <a:gd name="connsiteY480" fmla="*/ 203732 h 511250"/>
                <a:gd name="connsiteX481" fmla="*/ 1922291 w 2165412"/>
                <a:gd name="connsiteY481" fmla="*/ 199882 h 511250"/>
                <a:gd name="connsiteX482" fmla="*/ 1934479 w 2165412"/>
                <a:gd name="connsiteY482" fmla="*/ 179985 h 511250"/>
                <a:gd name="connsiteX483" fmla="*/ 1935761 w 2165412"/>
                <a:gd name="connsiteY483" fmla="*/ 179985 h 511250"/>
                <a:gd name="connsiteX484" fmla="*/ 1919084 w 2165412"/>
                <a:gd name="connsiteY484" fmla="*/ 213360 h 511250"/>
                <a:gd name="connsiteX485" fmla="*/ 1919084 w 2165412"/>
                <a:gd name="connsiteY485" fmla="*/ 230046 h 511250"/>
                <a:gd name="connsiteX486" fmla="*/ 1944100 w 2165412"/>
                <a:gd name="connsiteY486" fmla="*/ 192181 h 511250"/>
                <a:gd name="connsiteX487" fmla="*/ 1946025 w 2165412"/>
                <a:gd name="connsiteY487" fmla="*/ 193463 h 511250"/>
                <a:gd name="connsiteX488" fmla="*/ 1920368 w 2165412"/>
                <a:gd name="connsiteY488" fmla="*/ 242883 h 511250"/>
                <a:gd name="connsiteX489" fmla="*/ 1919084 w 2165412"/>
                <a:gd name="connsiteY489" fmla="*/ 244167 h 511250"/>
                <a:gd name="connsiteX490" fmla="*/ 1918443 w 2165412"/>
                <a:gd name="connsiteY490" fmla="*/ 265345 h 511250"/>
                <a:gd name="connsiteX491" fmla="*/ 1942177 w 2165412"/>
                <a:gd name="connsiteY491" fmla="*/ 222986 h 511250"/>
                <a:gd name="connsiteX492" fmla="*/ 1944743 w 2165412"/>
                <a:gd name="connsiteY492" fmla="*/ 224270 h 511250"/>
                <a:gd name="connsiteX493" fmla="*/ 1921009 w 2165412"/>
                <a:gd name="connsiteY493" fmla="*/ 275614 h 511250"/>
                <a:gd name="connsiteX494" fmla="*/ 1918443 w 2165412"/>
                <a:gd name="connsiteY494" fmla="*/ 277539 h 511250"/>
                <a:gd name="connsiteX495" fmla="*/ 1918443 w 2165412"/>
                <a:gd name="connsiteY495" fmla="*/ 289733 h 511250"/>
                <a:gd name="connsiteX496" fmla="*/ 1928706 w 2165412"/>
                <a:gd name="connsiteY496" fmla="*/ 272406 h 511250"/>
                <a:gd name="connsiteX497" fmla="*/ 1938968 w 2165412"/>
                <a:gd name="connsiteY497" fmla="*/ 251225 h 511250"/>
                <a:gd name="connsiteX498" fmla="*/ 1940893 w 2165412"/>
                <a:gd name="connsiteY498" fmla="*/ 251868 h 511250"/>
                <a:gd name="connsiteX499" fmla="*/ 1932554 w 2165412"/>
                <a:gd name="connsiteY499" fmla="*/ 271122 h 511250"/>
                <a:gd name="connsiteX500" fmla="*/ 1919725 w 2165412"/>
                <a:gd name="connsiteY500" fmla="*/ 297436 h 511250"/>
                <a:gd name="connsiteX501" fmla="*/ 1919084 w 2165412"/>
                <a:gd name="connsiteY501" fmla="*/ 298077 h 511250"/>
                <a:gd name="connsiteX502" fmla="*/ 1920368 w 2165412"/>
                <a:gd name="connsiteY502" fmla="*/ 317331 h 511250"/>
                <a:gd name="connsiteX503" fmla="*/ 1924216 w 2165412"/>
                <a:gd name="connsiteY503" fmla="*/ 311555 h 511250"/>
                <a:gd name="connsiteX504" fmla="*/ 1938327 w 2165412"/>
                <a:gd name="connsiteY504" fmla="*/ 282674 h 511250"/>
                <a:gd name="connsiteX505" fmla="*/ 1942818 w 2165412"/>
                <a:gd name="connsiteY505" fmla="*/ 283315 h 511250"/>
                <a:gd name="connsiteX506" fmla="*/ 1922934 w 2165412"/>
                <a:gd name="connsiteY506" fmla="*/ 326959 h 511250"/>
                <a:gd name="connsiteX507" fmla="*/ 1921009 w 2165412"/>
                <a:gd name="connsiteY507" fmla="*/ 328243 h 511250"/>
                <a:gd name="connsiteX508" fmla="*/ 1922934 w 2165412"/>
                <a:gd name="connsiteY508" fmla="*/ 341077 h 511250"/>
                <a:gd name="connsiteX509" fmla="*/ 1934479 w 2165412"/>
                <a:gd name="connsiteY509" fmla="*/ 324391 h 511250"/>
                <a:gd name="connsiteX510" fmla="*/ 1944100 w 2165412"/>
                <a:gd name="connsiteY510" fmla="*/ 305778 h 511250"/>
                <a:gd name="connsiteX511" fmla="*/ 1948591 w 2165412"/>
                <a:gd name="connsiteY511" fmla="*/ 307062 h 511250"/>
                <a:gd name="connsiteX512" fmla="*/ 1938327 w 2165412"/>
                <a:gd name="connsiteY512" fmla="*/ 326959 h 511250"/>
                <a:gd name="connsiteX513" fmla="*/ 1926782 w 2165412"/>
                <a:gd name="connsiteY513" fmla="*/ 343645 h 511250"/>
                <a:gd name="connsiteX514" fmla="*/ 1923575 w 2165412"/>
                <a:gd name="connsiteY514" fmla="*/ 343645 h 511250"/>
                <a:gd name="connsiteX515" fmla="*/ 1924216 w 2165412"/>
                <a:gd name="connsiteY515" fmla="*/ 345570 h 511250"/>
                <a:gd name="connsiteX516" fmla="*/ 1955647 w 2165412"/>
                <a:gd name="connsiteY516" fmla="*/ 323748 h 511250"/>
                <a:gd name="connsiteX517" fmla="*/ 1955005 w 2165412"/>
                <a:gd name="connsiteY517" fmla="*/ 322466 h 511250"/>
                <a:gd name="connsiteX518" fmla="*/ 1953081 w 2165412"/>
                <a:gd name="connsiteY518" fmla="*/ 171000 h 511250"/>
                <a:gd name="connsiteX519" fmla="*/ 1917163 w 2165412"/>
                <a:gd name="connsiteY519" fmla="*/ 168479 h 511250"/>
                <a:gd name="connsiteX520" fmla="*/ 1917161 w 2165412"/>
                <a:gd name="connsiteY520" fmla="*/ 168433 h 511250"/>
                <a:gd name="connsiteX521" fmla="*/ 1916518 w 2165412"/>
                <a:gd name="connsiteY521" fmla="*/ 168433 h 511250"/>
                <a:gd name="connsiteX522" fmla="*/ 1667734 w 2165412"/>
                <a:gd name="connsiteY522" fmla="*/ 165769 h 511250"/>
                <a:gd name="connsiteX523" fmla="*/ 1647812 w 2165412"/>
                <a:gd name="connsiteY523" fmla="*/ 176036 h 511250"/>
                <a:gd name="connsiteX524" fmla="*/ 1647169 w 2165412"/>
                <a:gd name="connsiteY524" fmla="*/ 176678 h 511250"/>
                <a:gd name="connsiteX525" fmla="*/ 1658095 w 2165412"/>
                <a:gd name="connsiteY525" fmla="*/ 204911 h 511250"/>
                <a:gd name="connsiteX526" fmla="*/ 1672232 w 2165412"/>
                <a:gd name="connsiteY526" fmla="*/ 266512 h 511250"/>
                <a:gd name="connsiteX527" fmla="*/ 1696010 w 2165412"/>
                <a:gd name="connsiteY527" fmla="*/ 370462 h 511250"/>
                <a:gd name="connsiteX528" fmla="*/ 1715288 w 2165412"/>
                <a:gd name="connsiteY528" fmla="*/ 456445 h 511250"/>
                <a:gd name="connsiteX529" fmla="*/ 1716573 w 2165412"/>
                <a:gd name="connsiteY529" fmla="*/ 456445 h 511250"/>
                <a:gd name="connsiteX530" fmla="*/ 1721714 w 2165412"/>
                <a:gd name="connsiteY530" fmla="*/ 457729 h 511250"/>
                <a:gd name="connsiteX531" fmla="*/ 1737138 w 2165412"/>
                <a:gd name="connsiteY531" fmla="*/ 436553 h 511250"/>
                <a:gd name="connsiteX532" fmla="*/ 1695368 w 2165412"/>
                <a:gd name="connsiteY532" fmla="*/ 290253 h 511250"/>
                <a:gd name="connsiteX533" fmla="*/ 1667734 w 2165412"/>
                <a:gd name="connsiteY533" fmla="*/ 165769 h 511250"/>
                <a:gd name="connsiteX534" fmla="*/ 2111538 w 2165412"/>
                <a:gd name="connsiteY534" fmla="*/ 147647 h 511250"/>
                <a:gd name="connsiteX535" fmla="*/ 2112824 w 2165412"/>
                <a:gd name="connsiteY535" fmla="*/ 148970 h 511250"/>
                <a:gd name="connsiteX536" fmla="*/ 2066563 w 2165412"/>
                <a:gd name="connsiteY536" fmla="*/ 182701 h 511250"/>
                <a:gd name="connsiteX537" fmla="*/ 2065277 w 2165412"/>
                <a:gd name="connsiteY537" fmla="*/ 182701 h 511250"/>
                <a:gd name="connsiteX538" fmla="*/ 2063992 w 2165412"/>
                <a:gd name="connsiteY538" fmla="*/ 183364 h 511250"/>
                <a:gd name="connsiteX539" fmla="*/ 2019659 w 2165412"/>
                <a:gd name="connsiteY539" fmla="*/ 184687 h 511250"/>
                <a:gd name="connsiteX540" fmla="*/ 2018373 w 2165412"/>
                <a:gd name="connsiteY540" fmla="*/ 182041 h 511250"/>
                <a:gd name="connsiteX541" fmla="*/ 2062708 w 2165412"/>
                <a:gd name="connsiteY541" fmla="*/ 178071 h 511250"/>
                <a:gd name="connsiteX542" fmla="*/ 2063349 w 2165412"/>
                <a:gd name="connsiteY542" fmla="*/ 178071 h 511250"/>
                <a:gd name="connsiteX543" fmla="*/ 2063349 w 2165412"/>
                <a:gd name="connsiteY543" fmla="*/ 177411 h 511250"/>
                <a:gd name="connsiteX544" fmla="*/ 2111538 w 2165412"/>
                <a:gd name="connsiteY544" fmla="*/ 147647 h 511250"/>
                <a:gd name="connsiteX545" fmla="*/ 1535822 w 2165412"/>
                <a:gd name="connsiteY545" fmla="*/ 112970 h 511250"/>
                <a:gd name="connsiteX546" fmla="*/ 1537718 w 2165412"/>
                <a:gd name="connsiteY546" fmla="*/ 119348 h 511250"/>
                <a:gd name="connsiteX547" fmla="*/ 1466243 w 2165412"/>
                <a:gd name="connsiteY547" fmla="*/ 122183 h 511250"/>
                <a:gd name="connsiteX548" fmla="*/ 1466243 w 2165412"/>
                <a:gd name="connsiteY548" fmla="*/ 119348 h 511250"/>
                <a:gd name="connsiteX549" fmla="*/ 1502929 w 2165412"/>
                <a:gd name="connsiteY549" fmla="*/ 120057 h 511250"/>
                <a:gd name="connsiteX550" fmla="*/ 1535822 w 2165412"/>
                <a:gd name="connsiteY550" fmla="*/ 112970 h 511250"/>
                <a:gd name="connsiteX551" fmla="*/ 1175410 w 2165412"/>
                <a:gd name="connsiteY551" fmla="*/ 101632 h 511250"/>
                <a:gd name="connsiteX552" fmla="*/ 1176717 w 2165412"/>
                <a:gd name="connsiteY552" fmla="*/ 102914 h 511250"/>
                <a:gd name="connsiteX553" fmla="*/ 1185876 w 2165412"/>
                <a:gd name="connsiteY553" fmla="*/ 147181 h 511250"/>
                <a:gd name="connsiteX554" fmla="*/ 1202883 w 2165412"/>
                <a:gd name="connsiteY554" fmla="*/ 217106 h 511250"/>
                <a:gd name="connsiteX555" fmla="*/ 1196343 w 2165412"/>
                <a:gd name="connsiteY555" fmla="*/ 218390 h 511250"/>
                <a:gd name="connsiteX556" fmla="*/ 1178026 w 2165412"/>
                <a:gd name="connsiteY556" fmla="*/ 137556 h 511250"/>
                <a:gd name="connsiteX557" fmla="*/ 1175410 w 2165412"/>
                <a:gd name="connsiteY557" fmla="*/ 101632 h 511250"/>
                <a:gd name="connsiteX558" fmla="*/ 1552797 w 2165412"/>
                <a:gd name="connsiteY558" fmla="*/ 99999 h 511250"/>
                <a:gd name="connsiteX559" fmla="*/ 1554706 w 2165412"/>
                <a:gd name="connsiteY559" fmla="*/ 105411 h 511250"/>
                <a:gd name="connsiteX560" fmla="*/ 1461216 w 2165412"/>
                <a:gd name="connsiteY560" fmla="*/ 112025 h 511250"/>
                <a:gd name="connsiteX561" fmla="*/ 1461216 w 2165412"/>
                <a:gd name="connsiteY561" fmla="*/ 109018 h 511250"/>
                <a:gd name="connsiteX562" fmla="*/ 1552797 w 2165412"/>
                <a:gd name="connsiteY562" fmla="*/ 99999 h 511250"/>
                <a:gd name="connsiteX563" fmla="*/ 760746 w 2165412"/>
                <a:gd name="connsiteY563" fmla="*/ 67617 h 511250"/>
                <a:gd name="connsiteX564" fmla="*/ 762106 w 2165412"/>
                <a:gd name="connsiteY564" fmla="*/ 71397 h 511250"/>
                <a:gd name="connsiteX565" fmla="*/ 751902 w 2165412"/>
                <a:gd name="connsiteY565" fmla="*/ 77066 h 511250"/>
                <a:gd name="connsiteX566" fmla="*/ 749861 w 2165412"/>
                <a:gd name="connsiteY566" fmla="*/ 73916 h 511250"/>
                <a:gd name="connsiteX567" fmla="*/ 760746 w 2165412"/>
                <a:gd name="connsiteY567" fmla="*/ 67617 h 511250"/>
                <a:gd name="connsiteX568" fmla="*/ 1575258 w 2165412"/>
                <a:gd name="connsiteY568" fmla="*/ 54815 h 511250"/>
                <a:gd name="connsiteX569" fmla="*/ 1508627 w 2165412"/>
                <a:gd name="connsiteY569" fmla="*/ 66975 h 511250"/>
                <a:gd name="connsiteX570" fmla="*/ 1482750 w 2165412"/>
                <a:gd name="connsiteY570" fmla="*/ 84257 h 511250"/>
                <a:gd name="connsiteX571" fmla="*/ 1575258 w 2165412"/>
                <a:gd name="connsiteY571" fmla="*/ 54815 h 511250"/>
                <a:gd name="connsiteX572" fmla="*/ 1087381 w 2165412"/>
                <a:gd name="connsiteY572" fmla="*/ 51421 h 511250"/>
                <a:gd name="connsiteX573" fmla="*/ 1080947 w 2165412"/>
                <a:gd name="connsiteY573" fmla="*/ 168279 h 511250"/>
                <a:gd name="connsiteX574" fmla="*/ 1104755 w 2165412"/>
                <a:gd name="connsiteY574" fmla="*/ 166344 h 511250"/>
                <a:gd name="connsiteX575" fmla="*/ 1088025 w 2165412"/>
                <a:gd name="connsiteY575" fmla="*/ 57232 h 511250"/>
                <a:gd name="connsiteX576" fmla="*/ 1087381 w 2165412"/>
                <a:gd name="connsiteY576" fmla="*/ 51421 h 511250"/>
                <a:gd name="connsiteX577" fmla="*/ 760346 w 2165412"/>
                <a:gd name="connsiteY577" fmla="*/ 49084 h 511250"/>
                <a:gd name="connsiteX578" fmla="*/ 762906 w 2165412"/>
                <a:gd name="connsiteY578" fmla="*/ 52354 h 511250"/>
                <a:gd name="connsiteX579" fmla="*/ 748184 w 2165412"/>
                <a:gd name="connsiteY579" fmla="*/ 62821 h 511250"/>
                <a:gd name="connsiteX580" fmla="*/ 746265 w 2165412"/>
                <a:gd name="connsiteY580" fmla="*/ 61512 h 511250"/>
                <a:gd name="connsiteX581" fmla="*/ 760346 w 2165412"/>
                <a:gd name="connsiteY581" fmla="*/ 49084 h 511250"/>
                <a:gd name="connsiteX582" fmla="*/ 1174326 w 2165412"/>
                <a:gd name="connsiteY582" fmla="*/ 45586 h 511250"/>
                <a:gd name="connsiteX583" fmla="*/ 1197332 w 2165412"/>
                <a:gd name="connsiteY583" fmla="*/ 150845 h 511250"/>
                <a:gd name="connsiteX584" fmla="*/ 1217052 w 2165412"/>
                <a:gd name="connsiteY584" fmla="*/ 257394 h 511250"/>
                <a:gd name="connsiteX585" fmla="*/ 1211136 w 2165412"/>
                <a:gd name="connsiteY585" fmla="*/ 258685 h 511250"/>
                <a:gd name="connsiteX586" fmla="*/ 1191416 w 2165412"/>
                <a:gd name="connsiteY586" fmla="*/ 152136 h 511250"/>
                <a:gd name="connsiteX587" fmla="*/ 1173012 w 2165412"/>
                <a:gd name="connsiteY587" fmla="*/ 46231 h 511250"/>
                <a:gd name="connsiteX588" fmla="*/ 1174326 w 2165412"/>
                <a:gd name="connsiteY588" fmla="*/ 45586 h 511250"/>
                <a:gd name="connsiteX589" fmla="*/ 597052 w 2165412"/>
                <a:gd name="connsiteY589" fmla="*/ 34816 h 511250"/>
                <a:gd name="connsiteX590" fmla="*/ 583565 w 2165412"/>
                <a:gd name="connsiteY590" fmla="*/ 47675 h 511250"/>
                <a:gd name="connsiteX591" fmla="*/ 572648 w 2165412"/>
                <a:gd name="connsiteY591" fmla="*/ 55393 h 511250"/>
                <a:gd name="connsiteX592" fmla="*/ 640724 w 2165412"/>
                <a:gd name="connsiteY592" fmla="*/ 54750 h 511250"/>
                <a:gd name="connsiteX593" fmla="*/ 676046 w 2165412"/>
                <a:gd name="connsiteY593" fmla="*/ 52177 h 511250"/>
                <a:gd name="connsiteX594" fmla="*/ 672834 w 2165412"/>
                <a:gd name="connsiteY594" fmla="*/ 34816 h 511250"/>
                <a:gd name="connsiteX595" fmla="*/ 624668 w 2165412"/>
                <a:gd name="connsiteY595" fmla="*/ 38030 h 511250"/>
                <a:gd name="connsiteX596" fmla="*/ 597052 w 2165412"/>
                <a:gd name="connsiteY596" fmla="*/ 34816 h 511250"/>
                <a:gd name="connsiteX597" fmla="*/ 2095482 w 2165412"/>
                <a:gd name="connsiteY597" fmla="*/ 32371 h 511250"/>
                <a:gd name="connsiteX598" fmla="*/ 2078805 w 2165412"/>
                <a:gd name="connsiteY598" fmla="*/ 44567 h 511250"/>
                <a:gd name="connsiteX599" fmla="*/ 2066616 w 2165412"/>
                <a:gd name="connsiteY599" fmla="*/ 53552 h 511250"/>
                <a:gd name="connsiteX600" fmla="*/ 2064050 w 2165412"/>
                <a:gd name="connsiteY600" fmla="*/ 61253 h 511250"/>
                <a:gd name="connsiteX601" fmla="*/ 2066616 w 2165412"/>
                <a:gd name="connsiteY601" fmla="*/ 104894 h 511250"/>
                <a:gd name="connsiteX602" fmla="*/ 2068541 w 2165412"/>
                <a:gd name="connsiteY602" fmla="*/ 152389 h 511250"/>
                <a:gd name="connsiteX603" fmla="*/ 2094839 w 2165412"/>
                <a:gd name="connsiteY603" fmla="*/ 132492 h 511250"/>
                <a:gd name="connsiteX604" fmla="*/ 2095482 w 2165412"/>
                <a:gd name="connsiteY604" fmla="*/ 32371 h 511250"/>
                <a:gd name="connsiteX605" fmla="*/ 762731 w 2165412"/>
                <a:gd name="connsiteY605" fmla="*/ 31439 h 511250"/>
                <a:gd name="connsiteX606" fmla="*/ 765195 w 2165412"/>
                <a:gd name="connsiteY606" fmla="*/ 34796 h 511250"/>
                <a:gd name="connsiteX607" fmla="*/ 752871 w 2165412"/>
                <a:gd name="connsiteY607" fmla="*/ 44865 h 511250"/>
                <a:gd name="connsiteX608" fmla="*/ 741779 w 2165412"/>
                <a:gd name="connsiteY608" fmla="*/ 54264 h 511250"/>
                <a:gd name="connsiteX609" fmla="*/ 740547 w 2165412"/>
                <a:gd name="connsiteY609" fmla="*/ 52921 h 511250"/>
                <a:gd name="connsiteX610" fmla="*/ 762731 w 2165412"/>
                <a:gd name="connsiteY610" fmla="*/ 31439 h 511250"/>
                <a:gd name="connsiteX611" fmla="*/ 1963343 w 2165412"/>
                <a:gd name="connsiteY611" fmla="*/ 24029 h 511250"/>
                <a:gd name="connsiteX612" fmla="*/ 1923575 w 2165412"/>
                <a:gd name="connsiteY612" fmla="*/ 49059 h 511250"/>
                <a:gd name="connsiteX613" fmla="*/ 1922934 w 2165412"/>
                <a:gd name="connsiteY613" fmla="*/ 49700 h 511250"/>
                <a:gd name="connsiteX614" fmla="*/ 1922934 w 2165412"/>
                <a:gd name="connsiteY614" fmla="*/ 50343 h 511250"/>
                <a:gd name="connsiteX615" fmla="*/ 1973607 w 2165412"/>
                <a:gd name="connsiteY615" fmla="*/ 46491 h 511250"/>
                <a:gd name="connsiteX616" fmla="*/ 2056996 w 2165412"/>
                <a:gd name="connsiteY616" fmla="*/ 44567 h 511250"/>
                <a:gd name="connsiteX617" fmla="*/ 2062127 w 2165412"/>
                <a:gd name="connsiteY617" fmla="*/ 45850 h 511250"/>
                <a:gd name="connsiteX618" fmla="*/ 2073032 w 2165412"/>
                <a:gd name="connsiteY618" fmla="*/ 36223 h 511250"/>
                <a:gd name="connsiteX619" fmla="*/ 2083937 w 2165412"/>
                <a:gd name="connsiteY619" fmla="*/ 27238 h 511250"/>
                <a:gd name="connsiteX620" fmla="*/ 1963343 w 2165412"/>
                <a:gd name="connsiteY620" fmla="*/ 24029 h 511250"/>
                <a:gd name="connsiteX621" fmla="*/ 834798 w 2165412"/>
                <a:gd name="connsiteY621" fmla="*/ 17238 h 511250"/>
                <a:gd name="connsiteX622" fmla="*/ 835990 w 2165412"/>
                <a:gd name="connsiteY622" fmla="*/ 17238 h 511250"/>
                <a:gd name="connsiteX623" fmla="*/ 838974 w 2165412"/>
                <a:gd name="connsiteY623" fmla="*/ 219009 h 511250"/>
                <a:gd name="connsiteX624" fmla="*/ 833007 w 2165412"/>
                <a:gd name="connsiteY624" fmla="*/ 219009 h 511250"/>
                <a:gd name="connsiteX625" fmla="*/ 834798 w 2165412"/>
                <a:gd name="connsiteY625" fmla="*/ 17238 h 511250"/>
                <a:gd name="connsiteX626" fmla="*/ 768920 w 2165412"/>
                <a:gd name="connsiteY626" fmla="*/ 10924 h 511250"/>
                <a:gd name="connsiteX627" fmla="*/ 770811 w 2165412"/>
                <a:gd name="connsiteY627" fmla="*/ 15290 h 511250"/>
                <a:gd name="connsiteX628" fmla="*/ 737426 w 2165412"/>
                <a:gd name="connsiteY628" fmla="*/ 39612 h 511250"/>
                <a:gd name="connsiteX629" fmla="*/ 734905 w 2165412"/>
                <a:gd name="connsiteY629" fmla="*/ 37117 h 511250"/>
                <a:gd name="connsiteX630" fmla="*/ 754434 w 2165412"/>
                <a:gd name="connsiteY630" fmla="*/ 20902 h 511250"/>
                <a:gd name="connsiteX631" fmla="*/ 768920 w 2165412"/>
                <a:gd name="connsiteY631" fmla="*/ 10924 h 511250"/>
                <a:gd name="connsiteX632" fmla="*/ 91932 w 2165412"/>
                <a:gd name="connsiteY632" fmla="*/ 9939 h 511250"/>
                <a:gd name="connsiteX633" fmla="*/ 95203 w 2165412"/>
                <a:gd name="connsiteY633" fmla="*/ 9939 h 511250"/>
                <a:gd name="connsiteX634" fmla="*/ 82120 w 2165412"/>
                <a:gd name="connsiteY634" fmla="*/ 34589 h 511250"/>
                <a:gd name="connsiteX635" fmla="*/ 79503 w 2165412"/>
                <a:gd name="connsiteY635" fmla="*/ 32739 h 511250"/>
                <a:gd name="connsiteX636" fmla="*/ 91932 w 2165412"/>
                <a:gd name="connsiteY636" fmla="*/ 9939 h 511250"/>
                <a:gd name="connsiteX637" fmla="*/ 1487971 w 2165412"/>
                <a:gd name="connsiteY637" fmla="*/ 4329 h 511250"/>
                <a:gd name="connsiteX638" fmla="*/ 1491750 w 2165412"/>
                <a:gd name="connsiteY638" fmla="*/ 33600 h 511250"/>
                <a:gd name="connsiteX639" fmla="*/ 1494899 w 2165412"/>
                <a:gd name="connsiteY639" fmla="*/ 59691 h 511250"/>
                <a:gd name="connsiteX640" fmla="*/ 1490491 w 2165412"/>
                <a:gd name="connsiteY640" fmla="*/ 60964 h 511250"/>
                <a:gd name="connsiteX641" fmla="*/ 1487341 w 2165412"/>
                <a:gd name="connsiteY641" fmla="*/ 34238 h 511250"/>
                <a:gd name="connsiteX642" fmla="*/ 1485452 w 2165412"/>
                <a:gd name="connsiteY642" fmla="*/ 4965 h 511250"/>
                <a:gd name="connsiteX643" fmla="*/ 1487971 w 2165412"/>
                <a:gd name="connsiteY643" fmla="*/ 4329 h 511250"/>
                <a:gd name="connsiteX644" fmla="*/ 1794567 w 2165412"/>
                <a:gd name="connsiteY644" fmla="*/ 1 h 511250"/>
                <a:gd name="connsiteX645" fmla="*/ 1813239 w 2165412"/>
                <a:gd name="connsiteY645" fmla="*/ 1 h 511250"/>
                <a:gd name="connsiteX646" fmla="*/ 1812604 w 2165412"/>
                <a:gd name="connsiteY646" fmla="*/ 119015 h 511250"/>
                <a:gd name="connsiteX647" fmla="*/ 1813245 w 2165412"/>
                <a:gd name="connsiteY647" fmla="*/ 181269 h 511250"/>
                <a:gd name="connsiteX648" fmla="*/ 1852373 w 2165412"/>
                <a:gd name="connsiteY648" fmla="*/ 122866 h 511250"/>
                <a:gd name="connsiteX649" fmla="*/ 1855579 w 2165412"/>
                <a:gd name="connsiteY649" fmla="*/ 124791 h 511250"/>
                <a:gd name="connsiteX650" fmla="*/ 1813886 w 2165412"/>
                <a:gd name="connsiteY650" fmla="*/ 190897 h 511250"/>
                <a:gd name="connsiteX651" fmla="*/ 1813886 w 2165412"/>
                <a:gd name="connsiteY651" fmla="*/ 209508 h 511250"/>
                <a:gd name="connsiteX652" fmla="*/ 1853015 w 2165412"/>
                <a:gd name="connsiteY652" fmla="*/ 147254 h 511250"/>
                <a:gd name="connsiteX653" fmla="*/ 1856222 w 2165412"/>
                <a:gd name="connsiteY653" fmla="*/ 149179 h 511250"/>
                <a:gd name="connsiteX654" fmla="*/ 1813886 w 2165412"/>
                <a:gd name="connsiteY654" fmla="*/ 221061 h 511250"/>
                <a:gd name="connsiteX655" fmla="*/ 1813886 w 2165412"/>
                <a:gd name="connsiteY655" fmla="*/ 251868 h 511250"/>
                <a:gd name="connsiteX656" fmla="*/ 1856222 w 2165412"/>
                <a:gd name="connsiteY656" fmla="*/ 182553 h 511250"/>
                <a:gd name="connsiteX657" fmla="*/ 1859429 w 2165412"/>
                <a:gd name="connsiteY657" fmla="*/ 183837 h 511250"/>
                <a:gd name="connsiteX658" fmla="*/ 1814527 w 2165412"/>
                <a:gd name="connsiteY658" fmla="*/ 263420 h 511250"/>
                <a:gd name="connsiteX659" fmla="*/ 1813886 w 2165412"/>
                <a:gd name="connsiteY659" fmla="*/ 264704 h 511250"/>
                <a:gd name="connsiteX660" fmla="*/ 1813886 w 2165412"/>
                <a:gd name="connsiteY660" fmla="*/ 286524 h 511250"/>
                <a:gd name="connsiteX661" fmla="*/ 1856863 w 2165412"/>
                <a:gd name="connsiteY661" fmla="*/ 214001 h 511250"/>
                <a:gd name="connsiteX662" fmla="*/ 1860070 w 2165412"/>
                <a:gd name="connsiteY662" fmla="*/ 214644 h 511250"/>
                <a:gd name="connsiteX663" fmla="*/ 1840186 w 2165412"/>
                <a:gd name="connsiteY663" fmla="*/ 253152 h 511250"/>
                <a:gd name="connsiteX664" fmla="*/ 1813886 w 2165412"/>
                <a:gd name="connsiteY664" fmla="*/ 297436 h 511250"/>
                <a:gd name="connsiteX665" fmla="*/ 1813886 w 2165412"/>
                <a:gd name="connsiteY665" fmla="*/ 305778 h 511250"/>
                <a:gd name="connsiteX666" fmla="*/ 1813886 w 2165412"/>
                <a:gd name="connsiteY666" fmla="*/ 323107 h 511250"/>
                <a:gd name="connsiteX667" fmla="*/ 1837620 w 2165412"/>
                <a:gd name="connsiteY667" fmla="*/ 287167 h 511250"/>
                <a:gd name="connsiteX668" fmla="*/ 1859429 w 2165412"/>
                <a:gd name="connsiteY668" fmla="*/ 248659 h 511250"/>
                <a:gd name="connsiteX669" fmla="*/ 1862636 w 2165412"/>
                <a:gd name="connsiteY669" fmla="*/ 248659 h 511250"/>
                <a:gd name="connsiteX670" fmla="*/ 1844677 w 2165412"/>
                <a:gd name="connsiteY670" fmla="*/ 285883 h 511250"/>
                <a:gd name="connsiteX671" fmla="*/ 1814527 w 2165412"/>
                <a:gd name="connsiteY671" fmla="*/ 331451 h 511250"/>
                <a:gd name="connsiteX672" fmla="*/ 1813245 w 2165412"/>
                <a:gd name="connsiteY672" fmla="*/ 332092 h 511250"/>
                <a:gd name="connsiteX673" fmla="*/ 1812604 w 2165412"/>
                <a:gd name="connsiteY673" fmla="*/ 353271 h 511250"/>
                <a:gd name="connsiteX674" fmla="*/ 1830563 w 2165412"/>
                <a:gd name="connsiteY674" fmla="*/ 328884 h 511250"/>
                <a:gd name="connsiteX675" fmla="*/ 1862636 w 2165412"/>
                <a:gd name="connsiteY675" fmla="*/ 285883 h 511250"/>
                <a:gd name="connsiteX676" fmla="*/ 1865843 w 2165412"/>
                <a:gd name="connsiteY676" fmla="*/ 286524 h 511250"/>
                <a:gd name="connsiteX677" fmla="*/ 1843393 w 2165412"/>
                <a:gd name="connsiteY677" fmla="*/ 321182 h 511250"/>
                <a:gd name="connsiteX678" fmla="*/ 1812604 w 2165412"/>
                <a:gd name="connsiteY678" fmla="*/ 365467 h 511250"/>
                <a:gd name="connsiteX679" fmla="*/ 1811320 w 2165412"/>
                <a:gd name="connsiteY679" fmla="*/ 382794 h 511250"/>
                <a:gd name="connsiteX680" fmla="*/ 1808754 w 2165412"/>
                <a:gd name="connsiteY680" fmla="*/ 401407 h 511250"/>
                <a:gd name="connsiteX681" fmla="*/ 1865843 w 2165412"/>
                <a:gd name="connsiteY681" fmla="*/ 325675 h 511250"/>
                <a:gd name="connsiteX682" fmla="*/ 1868409 w 2165412"/>
                <a:gd name="connsiteY682" fmla="*/ 328243 h 511250"/>
                <a:gd name="connsiteX683" fmla="*/ 1810038 w 2165412"/>
                <a:gd name="connsiteY683" fmla="*/ 410392 h 511250"/>
                <a:gd name="connsiteX684" fmla="*/ 1807472 w 2165412"/>
                <a:gd name="connsiteY684" fmla="*/ 412317 h 511250"/>
                <a:gd name="connsiteX685" fmla="*/ 1808754 w 2165412"/>
                <a:gd name="connsiteY685" fmla="*/ 448900 h 511250"/>
                <a:gd name="connsiteX686" fmla="*/ 1828640 w 2165412"/>
                <a:gd name="connsiteY686" fmla="*/ 416809 h 511250"/>
                <a:gd name="connsiteX687" fmla="*/ 1867127 w 2165412"/>
                <a:gd name="connsiteY687" fmla="*/ 361615 h 511250"/>
                <a:gd name="connsiteX688" fmla="*/ 1869050 w 2165412"/>
                <a:gd name="connsiteY688" fmla="*/ 362899 h 511250"/>
                <a:gd name="connsiteX689" fmla="*/ 1812604 w 2165412"/>
                <a:gd name="connsiteY689" fmla="*/ 451468 h 511250"/>
                <a:gd name="connsiteX690" fmla="*/ 1809397 w 2165412"/>
                <a:gd name="connsiteY690" fmla="*/ 452110 h 511250"/>
                <a:gd name="connsiteX691" fmla="*/ 1813886 w 2165412"/>
                <a:gd name="connsiteY691" fmla="*/ 461096 h 511250"/>
                <a:gd name="connsiteX692" fmla="*/ 1824150 w 2165412"/>
                <a:gd name="connsiteY692" fmla="*/ 459812 h 511250"/>
                <a:gd name="connsiteX693" fmla="*/ 1868409 w 2165412"/>
                <a:gd name="connsiteY693" fmla="*/ 384721 h 511250"/>
                <a:gd name="connsiteX694" fmla="*/ 1870975 w 2165412"/>
                <a:gd name="connsiteY694" fmla="*/ 384721 h 511250"/>
                <a:gd name="connsiteX695" fmla="*/ 1831206 w 2165412"/>
                <a:gd name="connsiteY695" fmla="*/ 459169 h 511250"/>
                <a:gd name="connsiteX696" fmla="*/ 1844677 w 2165412"/>
                <a:gd name="connsiteY696" fmla="*/ 458528 h 511250"/>
                <a:gd name="connsiteX697" fmla="*/ 1844677 w 2165412"/>
                <a:gd name="connsiteY697" fmla="*/ 457885 h 511250"/>
                <a:gd name="connsiteX698" fmla="*/ 1869693 w 2165412"/>
                <a:gd name="connsiteY698" fmla="*/ 416168 h 511250"/>
                <a:gd name="connsiteX699" fmla="*/ 1873541 w 2165412"/>
                <a:gd name="connsiteY699" fmla="*/ 417452 h 511250"/>
                <a:gd name="connsiteX700" fmla="*/ 1849807 w 2165412"/>
                <a:gd name="connsiteY700" fmla="*/ 458528 h 511250"/>
                <a:gd name="connsiteX701" fmla="*/ 1866563 w 2165412"/>
                <a:gd name="connsiteY701" fmla="*/ 458528 h 511250"/>
                <a:gd name="connsiteX702" fmla="*/ 1865841 w 2165412"/>
                <a:gd name="connsiteY702" fmla="*/ 456083 h 511250"/>
                <a:gd name="connsiteX703" fmla="*/ 1876471 w 2165412"/>
                <a:gd name="connsiteY703" fmla="*/ 434515 h 511250"/>
                <a:gd name="connsiteX704" fmla="*/ 1878242 w 2165412"/>
                <a:gd name="connsiteY704" fmla="*/ 435131 h 511250"/>
                <a:gd name="connsiteX705" fmla="*/ 1869384 w 2165412"/>
                <a:gd name="connsiteY705" fmla="*/ 457931 h 511250"/>
                <a:gd name="connsiteX706" fmla="*/ 1868014 w 2165412"/>
                <a:gd name="connsiteY706" fmla="*/ 458528 h 511250"/>
                <a:gd name="connsiteX707" fmla="*/ 1879313 w 2165412"/>
                <a:gd name="connsiteY707" fmla="*/ 458528 h 511250"/>
                <a:gd name="connsiteX708" fmla="*/ 1879313 w 2165412"/>
                <a:gd name="connsiteY708" fmla="*/ 457244 h 511250"/>
                <a:gd name="connsiteX709" fmla="*/ 1887652 w 2165412"/>
                <a:gd name="connsiteY709" fmla="*/ 438631 h 511250"/>
                <a:gd name="connsiteX710" fmla="*/ 1891502 w 2165412"/>
                <a:gd name="connsiteY710" fmla="*/ 439915 h 511250"/>
                <a:gd name="connsiteX711" fmla="*/ 1883804 w 2165412"/>
                <a:gd name="connsiteY711" fmla="*/ 457885 h 511250"/>
                <a:gd name="connsiteX712" fmla="*/ 1883163 w 2165412"/>
                <a:gd name="connsiteY712" fmla="*/ 458528 h 511250"/>
                <a:gd name="connsiteX713" fmla="*/ 1958854 w 2165412"/>
                <a:gd name="connsiteY713" fmla="*/ 460453 h 511250"/>
                <a:gd name="connsiteX714" fmla="*/ 2100614 w 2165412"/>
                <a:gd name="connsiteY714" fmla="*/ 455319 h 511250"/>
                <a:gd name="connsiteX715" fmla="*/ 2104462 w 2165412"/>
                <a:gd name="connsiteY715" fmla="*/ 363540 h 511250"/>
                <a:gd name="connsiteX716" fmla="*/ 1920368 w 2165412"/>
                <a:gd name="connsiteY716" fmla="*/ 362258 h 511250"/>
                <a:gd name="connsiteX717" fmla="*/ 1907538 w 2165412"/>
                <a:gd name="connsiteY717" fmla="*/ 356482 h 511250"/>
                <a:gd name="connsiteX718" fmla="*/ 1905613 w 2165412"/>
                <a:gd name="connsiteY718" fmla="*/ 269838 h 511250"/>
                <a:gd name="connsiteX719" fmla="*/ 1908179 w 2165412"/>
                <a:gd name="connsiteY719" fmla="*/ 168433 h 511250"/>
                <a:gd name="connsiteX720" fmla="*/ 1908179 w 2165412"/>
                <a:gd name="connsiteY720" fmla="*/ 167792 h 511250"/>
                <a:gd name="connsiteX721" fmla="*/ 1907538 w 2165412"/>
                <a:gd name="connsiteY721" fmla="*/ 158166 h 511250"/>
                <a:gd name="connsiteX722" fmla="*/ 2049939 w 2165412"/>
                <a:gd name="connsiteY722" fmla="*/ 152389 h 511250"/>
                <a:gd name="connsiteX723" fmla="*/ 2050580 w 2165412"/>
                <a:gd name="connsiteY723" fmla="*/ 93343 h 511250"/>
                <a:gd name="connsiteX724" fmla="*/ 2052505 w 2165412"/>
                <a:gd name="connsiteY724" fmla="*/ 64462 h 511250"/>
                <a:gd name="connsiteX725" fmla="*/ 1972966 w 2165412"/>
                <a:gd name="connsiteY725" fmla="*/ 66386 h 511250"/>
                <a:gd name="connsiteX726" fmla="*/ 1919084 w 2165412"/>
                <a:gd name="connsiteY726" fmla="*/ 59969 h 511250"/>
                <a:gd name="connsiteX727" fmla="*/ 1908179 w 2165412"/>
                <a:gd name="connsiteY727" fmla="*/ 57401 h 511250"/>
                <a:gd name="connsiteX728" fmla="*/ 1901525 w 2165412"/>
                <a:gd name="connsiteY728" fmla="*/ 10230 h 511250"/>
                <a:gd name="connsiteX729" fmla="*/ 1902243 w 2165412"/>
                <a:gd name="connsiteY729" fmla="*/ 1 h 511250"/>
                <a:gd name="connsiteX730" fmla="*/ 1918163 w 2165412"/>
                <a:gd name="connsiteY730" fmla="*/ 1 h 511250"/>
                <a:gd name="connsiteX731" fmla="*/ 1917802 w 2165412"/>
                <a:gd name="connsiteY731" fmla="*/ 5416 h 511250"/>
                <a:gd name="connsiteX732" fmla="*/ 1921158 w 2165412"/>
                <a:gd name="connsiteY732" fmla="*/ 1 h 511250"/>
                <a:gd name="connsiteX733" fmla="*/ 1928846 w 2165412"/>
                <a:gd name="connsiteY733" fmla="*/ 1 h 511250"/>
                <a:gd name="connsiteX734" fmla="*/ 1918443 w 2165412"/>
                <a:gd name="connsiteY734" fmla="*/ 20820 h 511250"/>
                <a:gd name="connsiteX735" fmla="*/ 1919084 w 2165412"/>
                <a:gd name="connsiteY735" fmla="*/ 33655 h 511250"/>
                <a:gd name="connsiteX736" fmla="*/ 1939611 w 2165412"/>
                <a:gd name="connsiteY736" fmla="*/ 2207 h 511250"/>
                <a:gd name="connsiteX737" fmla="*/ 1942177 w 2165412"/>
                <a:gd name="connsiteY737" fmla="*/ 4132 h 511250"/>
                <a:gd name="connsiteX738" fmla="*/ 1922291 w 2165412"/>
                <a:gd name="connsiteY738" fmla="*/ 39431 h 511250"/>
                <a:gd name="connsiteX739" fmla="*/ 1920368 w 2165412"/>
                <a:gd name="connsiteY739" fmla="*/ 40715 h 511250"/>
                <a:gd name="connsiteX740" fmla="*/ 1921009 w 2165412"/>
                <a:gd name="connsiteY740" fmla="*/ 43924 h 511250"/>
                <a:gd name="connsiteX741" fmla="*/ 1953723 w 2165412"/>
                <a:gd name="connsiteY741" fmla="*/ 17610 h 511250"/>
                <a:gd name="connsiteX742" fmla="*/ 1951653 w 2165412"/>
                <a:gd name="connsiteY742" fmla="*/ 1 h 511250"/>
                <a:gd name="connsiteX743" fmla="*/ 1964521 w 2165412"/>
                <a:gd name="connsiteY743" fmla="*/ 1 h 511250"/>
                <a:gd name="connsiteX744" fmla="*/ 1966552 w 2165412"/>
                <a:gd name="connsiteY744" fmla="*/ 15685 h 511250"/>
                <a:gd name="connsiteX745" fmla="*/ 1967193 w 2165412"/>
                <a:gd name="connsiteY745" fmla="*/ 18252 h 511250"/>
                <a:gd name="connsiteX746" fmla="*/ 2094839 w 2165412"/>
                <a:gd name="connsiteY746" fmla="*/ 14401 h 511250"/>
                <a:gd name="connsiteX747" fmla="*/ 2099971 w 2165412"/>
                <a:gd name="connsiteY747" fmla="*/ 17610 h 511250"/>
                <a:gd name="connsiteX748" fmla="*/ 2102537 w 2165412"/>
                <a:gd name="connsiteY748" fmla="*/ 20820 h 511250"/>
                <a:gd name="connsiteX749" fmla="*/ 2107669 w 2165412"/>
                <a:gd name="connsiteY749" fmla="*/ 131851 h 511250"/>
                <a:gd name="connsiteX750" fmla="*/ 2107028 w 2165412"/>
                <a:gd name="connsiteY750" fmla="*/ 138910 h 511250"/>
                <a:gd name="connsiteX751" fmla="*/ 2065334 w 2165412"/>
                <a:gd name="connsiteY751" fmla="*/ 167151 h 511250"/>
                <a:gd name="connsiteX752" fmla="*/ 2062768 w 2165412"/>
                <a:gd name="connsiteY752" fmla="*/ 167792 h 511250"/>
                <a:gd name="connsiteX753" fmla="*/ 2060844 w 2165412"/>
                <a:gd name="connsiteY753" fmla="*/ 168433 h 511250"/>
                <a:gd name="connsiteX754" fmla="*/ 2056353 w 2165412"/>
                <a:gd name="connsiteY754" fmla="*/ 170359 h 511250"/>
                <a:gd name="connsiteX755" fmla="*/ 1959495 w 2165412"/>
                <a:gd name="connsiteY755" fmla="*/ 171643 h 511250"/>
                <a:gd name="connsiteX756" fmla="*/ 1967834 w 2165412"/>
                <a:gd name="connsiteY756" fmla="*/ 323107 h 511250"/>
                <a:gd name="connsiteX757" fmla="*/ 1967834 w 2165412"/>
                <a:gd name="connsiteY757" fmla="*/ 323748 h 511250"/>
                <a:gd name="connsiteX758" fmla="*/ 2053387 w 2165412"/>
                <a:gd name="connsiteY758" fmla="*/ 319016 h 511250"/>
                <a:gd name="connsiteX759" fmla="*/ 2085917 w 2165412"/>
                <a:gd name="connsiteY759" fmla="*/ 318125 h 511250"/>
                <a:gd name="connsiteX760" fmla="*/ 2050185 w 2165412"/>
                <a:gd name="connsiteY760" fmla="*/ 317772 h 511250"/>
                <a:gd name="connsiteX761" fmla="*/ 2049548 w 2165412"/>
                <a:gd name="connsiteY761" fmla="*/ 316354 h 511250"/>
                <a:gd name="connsiteX762" fmla="*/ 2158474 w 2165412"/>
                <a:gd name="connsiteY762" fmla="*/ 308560 h 511250"/>
                <a:gd name="connsiteX763" fmla="*/ 2157837 w 2165412"/>
                <a:gd name="connsiteY763" fmla="*/ 315645 h 511250"/>
                <a:gd name="connsiteX764" fmla="*/ 2134297 w 2165412"/>
                <a:gd name="connsiteY764" fmla="*/ 316802 h 511250"/>
                <a:gd name="connsiteX765" fmla="*/ 2138458 w 2165412"/>
                <a:gd name="connsiteY765" fmla="*/ 316690 h 511250"/>
                <a:gd name="connsiteX766" fmla="*/ 2143589 w 2165412"/>
                <a:gd name="connsiteY766" fmla="*/ 319256 h 511250"/>
                <a:gd name="connsiteX767" fmla="*/ 2146798 w 2165412"/>
                <a:gd name="connsiteY767" fmla="*/ 316690 h 511250"/>
                <a:gd name="connsiteX768" fmla="*/ 2154494 w 2165412"/>
                <a:gd name="connsiteY768" fmla="*/ 325032 h 511250"/>
                <a:gd name="connsiteX769" fmla="*/ 2159626 w 2165412"/>
                <a:gd name="connsiteY769" fmla="*/ 429005 h 511250"/>
                <a:gd name="connsiteX770" fmla="*/ 2159626 w 2165412"/>
                <a:gd name="connsiteY770" fmla="*/ 429646 h 511250"/>
                <a:gd name="connsiteX771" fmla="*/ 2158344 w 2165412"/>
                <a:gd name="connsiteY771" fmla="*/ 437347 h 511250"/>
                <a:gd name="connsiteX772" fmla="*/ 2117291 w 2165412"/>
                <a:gd name="connsiteY772" fmla="*/ 472646 h 511250"/>
                <a:gd name="connsiteX773" fmla="*/ 2115366 w 2165412"/>
                <a:gd name="connsiteY773" fmla="*/ 473930 h 511250"/>
                <a:gd name="connsiteX774" fmla="*/ 2112160 w 2165412"/>
                <a:gd name="connsiteY774" fmla="*/ 474573 h 511250"/>
                <a:gd name="connsiteX775" fmla="*/ 1811320 w 2165412"/>
                <a:gd name="connsiteY775" fmla="*/ 473930 h 511250"/>
                <a:gd name="connsiteX776" fmla="*/ 1809397 w 2165412"/>
                <a:gd name="connsiteY776" fmla="*/ 473930 h 511250"/>
                <a:gd name="connsiteX777" fmla="*/ 1804906 w 2165412"/>
                <a:gd name="connsiteY777" fmla="*/ 472646 h 511250"/>
                <a:gd name="connsiteX778" fmla="*/ 1803622 w 2165412"/>
                <a:gd name="connsiteY778" fmla="*/ 462378 h 511250"/>
                <a:gd name="connsiteX779" fmla="*/ 1797209 w 2165412"/>
                <a:gd name="connsiteY779" fmla="*/ 393063 h 511250"/>
                <a:gd name="connsiteX780" fmla="*/ 1797209 w 2165412"/>
                <a:gd name="connsiteY780" fmla="*/ 305778 h 511250"/>
                <a:gd name="connsiteX781" fmla="*/ 1793361 w 2165412"/>
                <a:gd name="connsiteY781" fmla="*/ 118374 h 511250"/>
                <a:gd name="connsiteX782" fmla="*/ 1793601 w 2165412"/>
                <a:gd name="connsiteY782" fmla="*/ 24991 h 511250"/>
                <a:gd name="connsiteX783" fmla="*/ 1056319 w 2165412"/>
                <a:gd name="connsiteY783" fmla="*/ 1 h 511250"/>
                <a:gd name="connsiteX784" fmla="*/ 1071865 w 2165412"/>
                <a:gd name="connsiteY784" fmla="*/ 1 h 511250"/>
                <a:gd name="connsiteX785" fmla="*/ 1061000 w 2165412"/>
                <a:gd name="connsiteY785" fmla="*/ 63042 h 511250"/>
                <a:gd name="connsiteX786" fmla="*/ 1046201 w 2165412"/>
                <a:gd name="connsiteY786" fmla="*/ 185712 h 511250"/>
                <a:gd name="connsiteX787" fmla="*/ 1068721 w 2165412"/>
                <a:gd name="connsiteY787" fmla="*/ 170216 h 511250"/>
                <a:gd name="connsiteX788" fmla="*/ 1074512 w 2165412"/>
                <a:gd name="connsiteY788" fmla="*/ 94677 h 511250"/>
                <a:gd name="connsiteX789" fmla="*/ 1082235 w 2165412"/>
                <a:gd name="connsiteY789" fmla="*/ 22368 h 511250"/>
                <a:gd name="connsiteX790" fmla="*/ 1079050 w 2165412"/>
                <a:gd name="connsiteY790" fmla="*/ 1 h 511250"/>
                <a:gd name="connsiteX791" fmla="*/ 1093890 w 2165412"/>
                <a:gd name="connsiteY791" fmla="*/ 1 h 511250"/>
                <a:gd name="connsiteX792" fmla="*/ 1107328 w 2165412"/>
                <a:gd name="connsiteY792" fmla="*/ 66270 h 511250"/>
                <a:gd name="connsiteX793" fmla="*/ 1126632 w 2165412"/>
                <a:gd name="connsiteY793" fmla="*/ 191522 h 511250"/>
                <a:gd name="connsiteX794" fmla="*/ 1126632 w 2165412"/>
                <a:gd name="connsiteY794" fmla="*/ 192813 h 511250"/>
                <a:gd name="connsiteX795" fmla="*/ 1118911 w 2165412"/>
                <a:gd name="connsiteY795" fmla="*/ 208955 h 511250"/>
                <a:gd name="connsiteX796" fmla="*/ 1030760 w 2165412"/>
                <a:gd name="connsiteY796" fmla="*/ 205080 h 511250"/>
                <a:gd name="connsiteX797" fmla="*/ 1027542 w 2165412"/>
                <a:gd name="connsiteY797" fmla="*/ 199270 h 511250"/>
                <a:gd name="connsiteX798" fmla="*/ 1026255 w 2165412"/>
                <a:gd name="connsiteY798" fmla="*/ 191522 h 511250"/>
                <a:gd name="connsiteX799" fmla="*/ 1042984 w 2165412"/>
                <a:gd name="connsiteY799" fmla="*/ 60460 h 511250"/>
                <a:gd name="connsiteX800" fmla="*/ 944533 w 2165412"/>
                <a:gd name="connsiteY800" fmla="*/ 1 h 511250"/>
                <a:gd name="connsiteX801" fmla="*/ 966015 w 2165412"/>
                <a:gd name="connsiteY801" fmla="*/ 1 h 511250"/>
                <a:gd name="connsiteX802" fmla="*/ 963742 w 2165412"/>
                <a:gd name="connsiteY802" fmla="*/ 10740 h 511250"/>
                <a:gd name="connsiteX803" fmla="*/ 948548 w 2165412"/>
                <a:gd name="connsiteY803" fmla="*/ 103987 h 511250"/>
                <a:gd name="connsiteX804" fmla="*/ 917036 w 2165412"/>
                <a:gd name="connsiteY804" fmla="*/ 294013 h 511250"/>
                <a:gd name="connsiteX805" fmla="*/ 879735 w 2165412"/>
                <a:gd name="connsiteY805" fmla="*/ 462854 h 511250"/>
                <a:gd name="connsiteX806" fmla="*/ 985849 w 2165412"/>
                <a:gd name="connsiteY806" fmla="*/ 462211 h 511250"/>
                <a:gd name="connsiteX807" fmla="*/ 995496 w 2165412"/>
                <a:gd name="connsiteY807" fmla="*/ 379396 h 511250"/>
                <a:gd name="connsiteX808" fmla="*/ 1014789 w 2165412"/>
                <a:gd name="connsiteY808" fmla="*/ 306210 h 511250"/>
                <a:gd name="connsiteX809" fmla="*/ 1014147 w 2165412"/>
                <a:gd name="connsiteY809" fmla="*/ 305569 h 511250"/>
                <a:gd name="connsiteX810" fmla="*/ 1016075 w 2165412"/>
                <a:gd name="connsiteY810" fmla="*/ 299148 h 511250"/>
                <a:gd name="connsiteX811" fmla="*/ 1016718 w 2165412"/>
                <a:gd name="connsiteY811" fmla="*/ 299148 h 511250"/>
                <a:gd name="connsiteX812" fmla="*/ 1021219 w 2165412"/>
                <a:gd name="connsiteY812" fmla="*/ 297864 h 511250"/>
                <a:gd name="connsiteX813" fmla="*/ 1131192 w 2165412"/>
                <a:gd name="connsiteY813" fmla="*/ 297223 h 511250"/>
                <a:gd name="connsiteX814" fmla="*/ 1135695 w 2165412"/>
                <a:gd name="connsiteY814" fmla="*/ 311988 h 511250"/>
                <a:gd name="connsiteX815" fmla="*/ 1166564 w 2165412"/>
                <a:gd name="connsiteY815" fmla="*/ 460928 h 511250"/>
                <a:gd name="connsiteX816" fmla="*/ 1265604 w 2165412"/>
                <a:gd name="connsiteY816" fmla="*/ 453225 h 511250"/>
                <a:gd name="connsiteX817" fmla="*/ 1234090 w 2165412"/>
                <a:gd name="connsiteY817" fmla="*/ 292086 h 511250"/>
                <a:gd name="connsiteX818" fmla="*/ 1197434 w 2165412"/>
                <a:gd name="connsiteY818" fmla="*/ 108482 h 511250"/>
                <a:gd name="connsiteX819" fmla="*/ 1179587 w 2165412"/>
                <a:gd name="connsiteY819" fmla="*/ 17160 h 511250"/>
                <a:gd name="connsiteX820" fmla="*/ 1177166 w 2165412"/>
                <a:gd name="connsiteY820" fmla="*/ 1 h 511250"/>
                <a:gd name="connsiteX821" fmla="*/ 1195940 w 2165412"/>
                <a:gd name="connsiteY821" fmla="*/ 1 h 511250"/>
                <a:gd name="connsiteX822" fmla="*/ 1196147 w 2165412"/>
                <a:gd name="connsiteY822" fmla="*/ 1753 h 511250"/>
                <a:gd name="connsiteX823" fmla="*/ 1216084 w 2165412"/>
                <a:gd name="connsiteY823" fmla="*/ 103987 h 511250"/>
                <a:gd name="connsiteX824" fmla="*/ 1250812 w 2165412"/>
                <a:gd name="connsiteY824" fmla="*/ 287594 h 511250"/>
                <a:gd name="connsiteX825" fmla="*/ 1277823 w 2165412"/>
                <a:gd name="connsiteY825" fmla="*/ 455150 h 511250"/>
                <a:gd name="connsiteX826" fmla="*/ 1284254 w 2165412"/>
                <a:gd name="connsiteY826" fmla="*/ 447446 h 511250"/>
                <a:gd name="connsiteX827" fmla="*/ 1297759 w 2165412"/>
                <a:gd name="connsiteY827" fmla="*/ 430112 h 511250"/>
                <a:gd name="connsiteX828" fmla="*/ 1298402 w 2165412"/>
                <a:gd name="connsiteY828" fmla="*/ 430112 h 511250"/>
                <a:gd name="connsiteX829" fmla="*/ 1259815 w 2165412"/>
                <a:gd name="connsiteY829" fmla="*/ 258705 h 511250"/>
                <a:gd name="connsiteX830" fmla="*/ 1229589 w 2165412"/>
                <a:gd name="connsiteY830" fmla="*/ 69963 h 511250"/>
                <a:gd name="connsiteX831" fmla="*/ 1219680 w 2165412"/>
                <a:gd name="connsiteY831" fmla="*/ 1 h 511250"/>
                <a:gd name="connsiteX832" fmla="*/ 1231546 w 2165412"/>
                <a:gd name="connsiteY832" fmla="*/ 1 h 511250"/>
                <a:gd name="connsiteX833" fmla="*/ 1246311 w 2165412"/>
                <a:gd name="connsiteY833" fmla="*/ 95642 h 511250"/>
                <a:gd name="connsiteX834" fmla="*/ 1273964 w 2165412"/>
                <a:gd name="connsiteY834" fmla="*/ 267692 h 511250"/>
                <a:gd name="connsiteX835" fmla="*/ 1310622 w 2165412"/>
                <a:gd name="connsiteY835" fmla="*/ 432680 h 511250"/>
                <a:gd name="connsiteX836" fmla="*/ 1303548 w 2165412"/>
                <a:gd name="connsiteY836" fmla="*/ 439742 h 511250"/>
                <a:gd name="connsiteX837" fmla="*/ 1290684 w 2165412"/>
                <a:gd name="connsiteY837" fmla="*/ 453866 h 511250"/>
                <a:gd name="connsiteX838" fmla="*/ 1275892 w 2165412"/>
                <a:gd name="connsiteY838" fmla="*/ 469916 h 511250"/>
                <a:gd name="connsiteX839" fmla="*/ 1273964 w 2165412"/>
                <a:gd name="connsiteY839" fmla="*/ 471200 h 511250"/>
                <a:gd name="connsiteX840" fmla="*/ 1268175 w 2165412"/>
                <a:gd name="connsiteY840" fmla="*/ 473125 h 511250"/>
                <a:gd name="connsiteX841" fmla="*/ 1162706 w 2165412"/>
                <a:gd name="connsiteY841" fmla="*/ 471841 h 511250"/>
                <a:gd name="connsiteX842" fmla="*/ 1150485 w 2165412"/>
                <a:gd name="connsiteY842" fmla="*/ 468631 h 511250"/>
                <a:gd name="connsiteX843" fmla="*/ 1135695 w 2165412"/>
                <a:gd name="connsiteY843" fmla="*/ 388383 h 511250"/>
                <a:gd name="connsiteX844" fmla="*/ 1126048 w 2165412"/>
                <a:gd name="connsiteY844" fmla="*/ 315199 h 511250"/>
                <a:gd name="connsiteX845" fmla="*/ 1061093 w 2165412"/>
                <a:gd name="connsiteY845" fmla="*/ 313915 h 511250"/>
                <a:gd name="connsiteX846" fmla="*/ 1046944 w 2165412"/>
                <a:gd name="connsiteY846" fmla="*/ 313915 h 511250"/>
                <a:gd name="connsiteX847" fmla="*/ 1047587 w 2165412"/>
                <a:gd name="connsiteY847" fmla="*/ 314556 h 511250"/>
                <a:gd name="connsiteX848" fmla="*/ 1036011 w 2165412"/>
                <a:gd name="connsiteY848" fmla="*/ 446804 h 511250"/>
                <a:gd name="connsiteX849" fmla="*/ 1027651 w 2165412"/>
                <a:gd name="connsiteY849" fmla="*/ 451298 h 511250"/>
                <a:gd name="connsiteX850" fmla="*/ 1001283 w 2165412"/>
                <a:gd name="connsiteY850" fmla="*/ 475052 h 511250"/>
                <a:gd name="connsiteX851" fmla="*/ 999355 w 2165412"/>
                <a:gd name="connsiteY851" fmla="*/ 475052 h 511250"/>
                <a:gd name="connsiteX852" fmla="*/ 989064 w 2165412"/>
                <a:gd name="connsiteY852" fmla="*/ 473125 h 511250"/>
                <a:gd name="connsiteX853" fmla="*/ 875233 w 2165412"/>
                <a:gd name="connsiteY853" fmla="*/ 476977 h 511250"/>
                <a:gd name="connsiteX854" fmla="*/ 873948 w 2165412"/>
                <a:gd name="connsiteY854" fmla="*/ 476977 h 511250"/>
                <a:gd name="connsiteX855" fmla="*/ 867516 w 2165412"/>
                <a:gd name="connsiteY855" fmla="*/ 471200 h 511250"/>
                <a:gd name="connsiteX856" fmla="*/ 899671 w 2165412"/>
                <a:gd name="connsiteY856" fmla="*/ 288235 h 511250"/>
                <a:gd name="connsiteX857" fmla="*/ 931185 w 2165412"/>
                <a:gd name="connsiteY857" fmla="*/ 87296 h 511250"/>
                <a:gd name="connsiteX858" fmla="*/ 207937 w 2165412"/>
                <a:gd name="connsiteY858" fmla="*/ 1 h 511250"/>
                <a:gd name="connsiteX859" fmla="*/ 210682 w 2165412"/>
                <a:gd name="connsiteY859" fmla="*/ 1 h 511250"/>
                <a:gd name="connsiteX860" fmla="*/ 227700 w 2165412"/>
                <a:gd name="connsiteY860" fmla="*/ 19533 h 511250"/>
                <a:gd name="connsiteX861" fmla="*/ 248350 w 2165412"/>
                <a:gd name="connsiteY861" fmla="*/ 39062 h 511250"/>
                <a:gd name="connsiteX862" fmla="*/ 283194 w 2165412"/>
                <a:gd name="connsiteY862" fmla="*/ 78766 h 511250"/>
                <a:gd name="connsiteX863" fmla="*/ 280614 w 2165412"/>
                <a:gd name="connsiteY863" fmla="*/ 82021 h 511250"/>
                <a:gd name="connsiteX864" fmla="*/ 237379 w 2165412"/>
                <a:gd name="connsiteY864" fmla="*/ 34505 h 511250"/>
                <a:gd name="connsiteX865" fmla="*/ 220280 w 2165412"/>
                <a:gd name="connsiteY865" fmla="*/ 18070 h 511250"/>
                <a:gd name="connsiteX866" fmla="*/ 85630 w 2165412"/>
                <a:gd name="connsiteY866" fmla="*/ 1 h 511250"/>
                <a:gd name="connsiteX867" fmla="*/ 89670 w 2165412"/>
                <a:gd name="connsiteY867" fmla="*/ 1 h 511250"/>
                <a:gd name="connsiteX868" fmla="*/ 74880 w 2165412"/>
                <a:gd name="connsiteY868" fmla="*/ 24597 h 511250"/>
                <a:gd name="connsiteX869" fmla="*/ 71641 w 2165412"/>
                <a:gd name="connsiteY869" fmla="*/ 23263 h 511250"/>
                <a:gd name="connsiteX870" fmla="*/ 73447 w 2165412"/>
                <a:gd name="connsiteY870" fmla="*/ 1 h 511250"/>
                <a:gd name="connsiteX871" fmla="*/ 77678 w 2165412"/>
                <a:gd name="connsiteY871" fmla="*/ 1 h 511250"/>
                <a:gd name="connsiteX872" fmla="*/ 66250 w 2165412"/>
                <a:gd name="connsiteY872" fmla="*/ 16158 h 511250"/>
                <a:gd name="connsiteX873" fmla="*/ 63100 w 2165412"/>
                <a:gd name="connsiteY873" fmla="*/ 14196 h 511250"/>
                <a:gd name="connsiteX874" fmla="*/ 27510 w 2165412"/>
                <a:gd name="connsiteY874" fmla="*/ 1 h 511250"/>
                <a:gd name="connsiteX875" fmla="*/ 50431 w 2165412"/>
                <a:gd name="connsiteY875" fmla="*/ 1 h 511250"/>
                <a:gd name="connsiteX876" fmla="*/ 89287 w 2165412"/>
                <a:gd name="connsiteY876" fmla="*/ 67293 h 511250"/>
                <a:gd name="connsiteX877" fmla="*/ 146000 w 2165412"/>
                <a:gd name="connsiteY877" fmla="*/ 134160 h 511250"/>
                <a:gd name="connsiteX878" fmla="*/ 241109 w 2165412"/>
                <a:gd name="connsiteY878" fmla="*/ 356621 h 511250"/>
                <a:gd name="connsiteX879" fmla="*/ 101658 w 2165412"/>
                <a:gd name="connsiteY879" fmla="*/ 279466 h 511250"/>
                <a:gd name="connsiteX880" fmla="*/ 19402 w 2165412"/>
                <a:gd name="connsiteY880" fmla="*/ 282682 h 511250"/>
                <a:gd name="connsiteX881" fmla="*/ 65670 w 2165412"/>
                <a:gd name="connsiteY881" fmla="*/ 397127 h 511250"/>
                <a:gd name="connsiteX882" fmla="*/ 140859 w 2165412"/>
                <a:gd name="connsiteY882" fmla="*/ 460137 h 511250"/>
                <a:gd name="connsiteX883" fmla="*/ 300875 w 2165412"/>
                <a:gd name="connsiteY883" fmla="*/ 426702 h 511250"/>
                <a:gd name="connsiteX884" fmla="*/ 324009 w 2165412"/>
                <a:gd name="connsiteY884" fmla="*/ 227387 h 511250"/>
                <a:gd name="connsiteX885" fmla="*/ 205763 w 2165412"/>
                <a:gd name="connsiteY885" fmla="*/ 82723 h 511250"/>
                <a:gd name="connsiteX886" fmla="*/ 156201 w 2165412"/>
                <a:gd name="connsiteY886" fmla="*/ 27028 h 511250"/>
                <a:gd name="connsiteX887" fmla="*/ 138253 w 2165412"/>
                <a:gd name="connsiteY887" fmla="*/ 1 h 511250"/>
                <a:gd name="connsiteX888" fmla="*/ 164572 w 2165412"/>
                <a:gd name="connsiteY888" fmla="*/ 1 h 511250"/>
                <a:gd name="connsiteX889" fmla="*/ 169858 w 2165412"/>
                <a:gd name="connsiteY889" fmla="*/ 9507 h 511250"/>
                <a:gd name="connsiteX890" fmla="*/ 229542 w 2165412"/>
                <a:gd name="connsiteY890" fmla="*/ 76937 h 511250"/>
                <a:gd name="connsiteX891" fmla="*/ 367065 w 2165412"/>
                <a:gd name="connsiteY891" fmla="*/ 348905 h 511250"/>
                <a:gd name="connsiteX892" fmla="*/ 321437 w 2165412"/>
                <a:gd name="connsiteY892" fmla="*/ 433131 h 511250"/>
                <a:gd name="connsiteX893" fmla="*/ 367065 w 2165412"/>
                <a:gd name="connsiteY893" fmla="*/ 395198 h 511250"/>
                <a:gd name="connsiteX894" fmla="*/ 380560 w 2165412"/>
                <a:gd name="connsiteY894" fmla="*/ 270465 h 511250"/>
                <a:gd name="connsiteX895" fmla="*/ 236611 w 2165412"/>
                <a:gd name="connsiteY895" fmla="*/ 60864 h 511250"/>
                <a:gd name="connsiteX896" fmla="*/ 206457 w 2165412"/>
                <a:gd name="connsiteY896" fmla="*/ 29610 h 511250"/>
                <a:gd name="connsiteX897" fmla="*/ 183275 w 2165412"/>
                <a:gd name="connsiteY897" fmla="*/ 1 h 511250"/>
                <a:gd name="connsiteX898" fmla="*/ 201706 w 2165412"/>
                <a:gd name="connsiteY898" fmla="*/ 1 h 511250"/>
                <a:gd name="connsiteX899" fmla="*/ 209138 w 2165412"/>
                <a:gd name="connsiteY899" fmla="*/ 11115 h 511250"/>
                <a:gd name="connsiteX900" fmla="*/ 246250 w 2165412"/>
                <a:gd name="connsiteY900" fmla="*/ 51220 h 511250"/>
                <a:gd name="connsiteX901" fmla="*/ 377989 w 2165412"/>
                <a:gd name="connsiteY901" fmla="*/ 233817 h 511250"/>
                <a:gd name="connsiteX902" fmla="*/ 381203 w 2165412"/>
                <a:gd name="connsiteY902" fmla="*/ 391340 h 511250"/>
                <a:gd name="connsiteX903" fmla="*/ 322080 w 2165412"/>
                <a:gd name="connsiteY903" fmla="*/ 446634 h 511250"/>
                <a:gd name="connsiteX904" fmla="*/ 243038 w 2165412"/>
                <a:gd name="connsiteY904" fmla="*/ 477496 h 511250"/>
                <a:gd name="connsiteX905" fmla="*/ 168491 w 2165412"/>
                <a:gd name="connsiteY905" fmla="*/ 483926 h 511250"/>
                <a:gd name="connsiteX906" fmla="*/ 134177 w 2165412"/>
                <a:gd name="connsiteY906" fmla="*/ 475652 h 511250"/>
                <a:gd name="connsiteX907" fmla="*/ 162206 w 2165412"/>
                <a:gd name="connsiteY907" fmla="*/ 483606 h 511250"/>
                <a:gd name="connsiteX908" fmla="*/ 160917 w 2165412"/>
                <a:gd name="connsiteY908" fmla="*/ 488702 h 511250"/>
                <a:gd name="connsiteX909" fmla="*/ 59006 w 2165412"/>
                <a:gd name="connsiteY909" fmla="*/ 434556 h 511250"/>
                <a:gd name="connsiteX910" fmla="*/ 60295 w 2165412"/>
                <a:gd name="connsiteY910" fmla="*/ 433921 h 511250"/>
                <a:gd name="connsiteX911" fmla="*/ 104915 w 2165412"/>
                <a:gd name="connsiteY911" fmla="*/ 466567 h 511250"/>
                <a:gd name="connsiteX912" fmla="*/ 61815 w 2165412"/>
                <a:gd name="connsiteY912" fmla="*/ 429275 h 511250"/>
                <a:gd name="connsiteX913" fmla="*/ 123 w 2165412"/>
                <a:gd name="connsiteY913" fmla="*/ 280110 h 511250"/>
                <a:gd name="connsiteX914" fmla="*/ 4620 w 2165412"/>
                <a:gd name="connsiteY914" fmla="*/ 271752 h 511250"/>
                <a:gd name="connsiteX915" fmla="*/ 11047 w 2165412"/>
                <a:gd name="connsiteY915" fmla="*/ 260178 h 511250"/>
                <a:gd name="connsiteX916" fmla="*/ 23257 w 2165412"/>
                <a:gd name="connsiteY916" fmla="*/ 246032 h 511250"/>
                <a:gd name="connsiteX917" fmla="*/ 27755 w 2165412"/>
                <a:gd name="connsiteY917" fmla="*/ 245390 h 511250"/>
                <a:gd name="connsiteX918" fmla="*/ 28397 w 2165412"/>
                <a:gd name="connsiteY918" fmla="*/ 244747 h 511250"/>
                <a:gd name="connsiteX919" fmla="*/ 73382 w 2165412"/>
                <a:gd name="connsiteY919" fmla="*/ 238317 h 511250"/>
                <a:gd name="connsiteX920" fmla="*/ 126078 w 2165412"/>
                <a:gd name="connsiteY920" fmla="*/ 236389 h 511250"/>
                <a:gd name="connsiteX921" fmla="*/ 131219 w 2165412"/>
                <a:gd name="connsiteY921" fmla="*/ 240247 h 511250"/>
                <a:gd name="connsiteX922" fmla="*/ 133147 w 2165412"/>
                <a:gd name="connsiteY922" fmla="*/ 244747 h 511250"/>
                <a:gd name="connsiteX923" fmla="*/ 234683 w 2165412"/>
                <a:gd name="connsiteY923" fmla="*/ 332189 h 511250"/>
                <a:gd name="connsiteX924" fmla="*/ 236611 w 2165412"/>
                <a:gd name="connsiteY924" fmla="*/ 330903 h 511250"/>
                <a:gd name="connsiteX925" fmla="*/ 243038 w 2165412"/>
                <a:gd name="connsiteY925" fmla="*/ 282039 h 511250"/>
                <a:gd name="connsiteX926" fmla="*/ 123507 w 2165412"/>
                <a:gd name="connsiteY926" fmla="*/ 138017 h 511250"/>
                <a:gd name="connsiteX927" fmla="*/ 32254 w 2165412"/>
                <a:gd name="connsiteY927" fmla="*/ 11357 h 511250"/>
                <a:gd name="connsiteX928" fmla="*/ 754336 w 2165412"/>
                <a:gd name="connsiteY928" fmla="*/ 1 h 511250"/>
                <a:gd name="connsiteX929" fmla="*/ 764269 w 2165412"/>
                <a:gd name="connsiteY929" fmla="*/ 1 h 511250"/>
                <a:gd name="connsiteX930" fmla="*/ 754905 w 2165412"/>
                <a:gd name="connsiteY930" fmla="*/ 5571 h 511250"/>
                <a:gd name="connsiteX931" fmla="*/ 739022 w 2165412"/>
                <a:gd name="connsiteY931" fmla="*/ 17540 h 511250"/>
                <a:gd name="connsiteX932" fmla="*/ 737751 w 2165412"/>
                <a:gd name="connsiteY932" fmla="*/ 15649 h 511250"/>
                <a:gd name="connsiteX933" fmla="*/ 751332 w 2165412"/>
                <a:gd name="connsiteY933" fmla="*/ 1791 h 511250"/>
                <a:gd name="connsiteX934" fmla="*/ 620022 w 2165412"/>
                <a:gd name="connsiteY934" fmla="*/ 1 h 511250"/>
                <a:gd name="connsiteX935" fmla="*/ 626575 w 2165412"/>
                <a:gd name="connsiteY935" fmla="*/ 1 h 511250"/>
                <a:gd name="connsiteX936" fmla="*/ 628091 w 2165412"/>
                <a:gd name="connsiteY936" fmla="*/ 17820 h 511250"/>
                <a:gd name="connsiteX937" fmla="*/ 621341 w 2165412"/>
                <a:gd name="connsiteY937" fmla="*/ 17820 h 511250"/>
                <a:gd name="connsiteX938" fmla="*/ 607462 w 2165412"/>
                <a:gd name="connsiteY938" fmla="*/ 1 h 511250"/>
                <a:gd name="connsiteX939" fmla="*/ 612585 w 2165412"/>
                <a:gd name="connsiteY939" fmla="*/ 1 h 511250"/>
                <a:gd name="connsiteX940" fmla="*/ 613458 w 2165412"/>
                <a:gd name="connsiteY940" fmla="*/ 19926 h 511250"/>
                <a:gd name="connsiteX941" fmla="*/ 607789 w 2165412"/>
                <a:gd name="connsiteY941" fmla="*/ 19926 h 511250"/>
                <a:gd name="connsiteX942" fmla="*/ 549410 w 2165412"/>
                <a:gd name="connsiteY942" fmla="*/ 1 h 511250"/>
                <a:gd name="connsiteX943" fmla="*/ 570547 w 2165412"/>
                <a:gd name="connsiteY943" fmla="*/ 1 h 511250"/>
                <a:gd name="connsiteX944" fmla="*/ 570079 w 2165412"/>
                <a:gd name="connsiteY944" fmla="*/ 48963 h 511250"/>
                <a:gd name="connsiteX945" fmla="*/ 575859 w 2165412"/>
                <a:gd name="connsiteY945" fmla="*/ 42531 h 511250"/>
                <a:gd name="connsiteX946" fmla="*/ 591915 w 2165412"/>
                <a:gd name="connsiteY946" fmla="*/ 25170 h 511250"/>
                <a:gd name="connsiteX947" fmla="*/ 590839 w 2165412"/>
                <a:gd name="connsiteY947" fmla="*/ 1 h 511250"/>
                <a:gd name="connsiteX948" fmla="*/ 600122 w 2165412"/>
                <a:gd name="connsiteY948" fmla="*/ 1 h 511250"/>
                <a:gd name="connsiteX949" fmla="*/ 600264 w 2165412"/>
                <a:gd name="connsiteY949" fmla="*/ 27098 h 511250"/>
                <a:gd name="connsiteX950" fmla="*/ 599621 w 2165412"/>
                <a:gd name="connsiteY950" fmla="*/ 27741 h 511250"/>
                <a:gd name="connsiteX951" fmla="*/ 672193 w 2165412"/>
                <a:gd name="connsiteY951" fmla="*/ 24525 h 511250"/>
                <a:gd name="connsiteX952" fmla="*/ 672767 w 2165412"/>
                <a:gd name="connsiteY952" fmla="*/ 1 h 511250"/>
                <a:gd name="connsiteX953" fmla="*/ 691717 w 2165412"/>
                <a:gd name="connsiteY953" fmla="*/ 1 h 511250"/>
                <a:gd name="connsiteX954" fmla="*/ 691500 w 2165412"/>
                <a:gd name="connsiteY954" fmla="*/ 11103 h 511250"/>
                <a:gd name="connsiteX955" fmla="*/ 695313 w 2165412"/>
                <a:gd name="connsiteY955" fmla="*/ 49606 h 511250"/>
                <a:gd name="connsiteX956" fmla="*/ 695313 w 2165412"/>
                <a:gd name="connsiteY956" fmla="*/ 55393 h 511250"/>
                <a:gd name="connsiteX957" fmla="*/ 694027 w 2165412"/>
                <a:gd name="connsiteY957" fmla="*/ 63108 h 511250"/>
                <a:gd name="connsiteX958" fmla="*/ 559805 w 2165412"/>
                <a:gd name="connsiteY958" fmla="*/ 74041 h 511250"/>
                <a:gd name="connsiteX959" fmla="*/ 550812 w 2165412"/>
                <a:gd name="connsiteY959" fmla="*/ 63753 h 511250"/>
                <a:gd name="connsiteX960" fmla="*/ 549529 w 2165412"/>
                <a:gd name="connsiteY960" fmla="*/ 58608 h 511250"/>
                <a:gd name="connsiteX961" fmla="*/ 440204 w 2165412"/>
                <a:gd name="connsiteY961" fmla="*/ 1 h 511250"/>
                <a:gd name="connsiteX962" fmla="*/ 459181 w 2165412"/>
                <a:gd name="connsiteY962" fmla="*/ 1 h 511250"/>
                <a:gd name="connsiteX963" fmla="*/ 462829 w 2165412"/>
                <a:gd name="connsiteY963" fmla="*/ 108766 h 511250"/>
                <a:gd name="connsiteX964" fmla="*/ 461544 w 2165412"/>
                <a:gd name="connsiteY964" fmla="*/ 292034 h 511250"/>
                <a:gd name="connsiteX965" fmla="*/ 460260 w 2165412"/>
                <a:gd name="connsiteY965" fmla="*/ 461799 h 511250"/>
                <a:gd name="connsiteX966" fmla="*/ 553382 w 2165412"/>
                <a:gd name="connsiteY966" fmla="*/ 457299 h 511250"/>
                <a:gd name="connsiteX967" fmla="*/ 554666 w 2165412"/>
                <a:gd name="connsiteY967" fmla="*/ 313897 h 511250"/>
                <a:gd name="connsiteX968" fmla="*/ 551455 w 2165412"/>
                <a:gd name="connsiteY968" fmla="*/ 170499 h 511250"/>
                <a:gd name="connsiteX969" fmla="*/ 552098 w 2165412"/>
                <a:gd name="connsiteY969" fmla="*/ 162138 h 511250"/>
                <a:gd name="connsiteX970" fmla="*/ 627880 w 2165412"/>
                <a:gd name="connsiteY970" fmla="*/ 161496 h 511250"/>
                <a:gd name="connsiteX971" fmla="*/ 683110 w 2165412"/>
                <a:gd name="connsiteY971" fmla="*/ 163424 h 511250"/>
                <a:gd name="connsiteX972" fmla="*/ 683753 w 2165412"/>
                <a:gd name="connsiteY972" fmla="*/ 164067 h 511250"/>
                <a:gd name="connsiteX973" fmla="*/ 692743 w 2165412"/>
                <a:gd name="connsiteY973" fmla="*/ 165997 h 511250"/>
                <a:gd name="connsiteX974" fmla="*/ 692743 w 2165412"/>
                <a:gd name="connsiteY974" fmla="*/ 324188 h 511250"/>
                <a:gd name="connsiteX975" fmla="*/ 700450 w 2165412"/>
                <a:gd name="connsiteY975" fmla="*/ 462444 h 511250"/>
                <a:gd name="connsiteX976" fmla="*/ 701093 w 2165412"/>
                <a:gd name="connsiteY976" fmla="*/ 464372 h 511250"/>
                <a:gd name="connsiteX977" fmla="*/ 788435 w 2165412"/>
                <a:gd name="connsiteY977" fmla="*/ 462444 h 511250"/>
                <a:gd name="connsiteX978" fmla="*/ 782655 w 2165412"/>
                <a:gd name="connsiteY978" fmla="*/ 285605 h 511250"/>
                <a:gd name="connsiteX979" fmla="*/ 780728 w 2165412"/>
                <a:gd name="connsiteY979" fmla="*/ 98477 h 511250"/>
                <a:gd name="connsiteX980" fmla="*/ 781996 w 2165412"/>
                <a:gd name="connsiteY980" fmla="*/ 1 h 511250"/>
                <a:gd name="connsiteX981" fmla="*/ 801306 w 2165412"/>
                <a:gd name="connsiteY981" fmla="*/ 1 h 511250"/>
                <a:gd name="connsiteX982" fmla="*/ 799352 w 2165412"/>
                <a:gd name="connsiteY982" fmla="*/ 112624 h 511250"/>
                <a:gd name="connsiteX983" fmla="*/ 802562 w 2165412"/>
                <a:gd name="connsiteY983" fmla="*/ 470159 h 511250"/>
                <a:gd name="connsiteX984" fmla="*/ 803205 w 2165412"/>
                <a:gd name="connsiteY984" fmla="*/ 472089 h 511250"/>
                <a:gd name="connsiteX985" fmla="*/ 821829 w 2165412"/>
                <a:gd name="connsiteY985" fmla="*/ 450868 h 511250"/>
                <a:gd name="connsiteX986" fmla="*/ 814765 w 2165412"/>
                <a:gd name="connsiteY986" fmla="*/ 79828 h 511250"/>
                <a:gd name="connsiteX987" fmla="*/ 815550 w 2165412"/>
                <a:gd name="connsiteY987" fmla="*/ 1 h 511250"/>
                <a:gd name="connsiteX988" fmla="*/ 829747 w 2165412"/>
                <a:gd name="connsiteY988" fmla="*/ 1 h 511250"/>
                <a:gd name="connsiteX989" fmla="*/ 828252 w 2165412"/>
                <a:gd name="connsiteY989" fmla="*/ 80471 h 511250"/>
                <a:gd name="connsiteX990" fmla="*/ 832105 w 2165412"/>
                <a:gd name="connsiteY990" fmla="*/ 445723 h 511250"/>
                <a:gd name="connsiteX991" fmla="*/ 834032 w 2165412"/>
                <a:gd name="connsiteY991" fmla="*/ 454084 h 511250"/>
                <a:gd name="connsiteX992" fmla="*/ 832748 w 2165412"/>
                <a:gd name="connsiteY992" fmla="*/ 455369 h 511250"/>
                <a:gd name="connsiteX993" fmla="*/ 826968 w 2165412"/>
                <a:gd name="connsiteY993" fmla="*/ 461156 h 511250"/>
                <a:gd name="connsiteX994" fmla="*/ 800636 w 2165412"/>
                <a:gd name="connsiteY994" fmla="*/ 483021 h 511250"/>
                <a:gd name="connsiteX995" fmla="*/ 797425 w 2165412"/>
                <a:gd name="connsiteY995" fmla="*/ 483021 h 511250"/>
                <a:gd name="connsiteX996" fmla="*/ 792929 w 2165412"/>
                <a:gd name="connsiteY996" fmla="*/ 483664 h 511250"/>
                <a:gd name="connsiteX997" fmla="*/ 740910 w 2165412"/>
                <a:gd name="connsiteY997" fmla="*/ 479805 h 511250"/>
                <a:gd name="connsiteX998" fmla="*/ 682467 w 2165412"/>
                <a:gd name="connsiteY998" fmla="*/ 475946 h 511250"/>
                <a:gd name="connsiteX999" fmla="*/ 681184 w 2165412"/>
                <a:gd name="connsiteY999" fmla="*/ 466300 h 511250"/>
                <a:gd name="connsiteX1000" fmla="*/ 682467 w 2165412"/>
                <a:gd name="connsiteY1000" fmla="*/ 466300 h 511250"/>
                <a:gd name="connsiteX1001" fmla="*/ 674120 w 2165412"/>
                <a:gd name="connsiteY1001" fmla="*/ 323543 h 511250"/>
                <a:gd name="connsiteX1002" fmla="*/ 681826 w 2165412"/>
                <a:gd name="connsiteY1002" fmla="*/ 184003 h 511250"/>
                <a:gd name="connsiteX1003" fmla="*/ 677330 w 2165412"/>
                <a:gd name="connsiteY1003" fmla="*/ 184003 h 511250"/>
                <a:gd name="connsiteX1004" fmla="*/ 609255 w 2165412"/>
                <a:gd name="connsiteY1004" fmla="*/ 178857 h 511250"/>
                <a:gd name="connsiteX1005" fmla="*/ 593199 w 2165412"/>
                <a:gd name="connsiteY1005" fmla="*/ 176928 h 511250"/>
                <a:gd name="connsiteX1006" fmla="*/ 602191 w 2165412"/>
                <a:gd name="connsiteY1006" fmla="*/ 314542 h 511250"/>
                <a:gd name="connsiteX1007" fmla="*/ 607328 w 2165412"/>
                <a:gd name="connsiteY1007" fmla="*/ 445081 h 511250"/>
                <a:gd name="connsiteX1008" fmla="*/ 602191 w 2165412"/>
                <a:gd name="connsiteY1008" fmla="*/ 450868 h 511250"/>
                <a:gd name="connsiteX1009" fmla="*/ 600905 w 2165412"/>
                <a:gd name="connsiteY1009" fmla="*/ 452798 h 511250"/>
                <a:gd name="connsiteX1010" fmla="*/ 570722 w 2165412"/>
                <a:gd name="connsiteY1010" fmla="*/ 474018 h 511250"/>
                <a:gd name="connsiteX1011" fmla="*/ 556592 w 2165412"/>
                <a:gd name="connsiteY1011" fmla="*/ 477876 h 511250"/>
                <a:gd name="connsiteX1012" fmla="*/ 554666 w 2165412"/>
                <a:gd name="connsiteY1012" fmla="*/ 478519 h 511250"/>
                <a:gd name="connsiteX1013" fmla="*/ 457690 w 2165412"/>
                <a:gd name="connsiteY1013" fmla="*/ 475946 h 511250"/>
                <a:gd name="connsiteX1014" fmla="*/ 448057 w 2165412"/>
                <a:gd name="connsiteY1014" fmla="*/ 476591 h 511250"/>
                <a:gd name="connsiteX1015" fmla="*/ 441636 w 2165412"/>
                <a:gd name="connsiteY1015" fmla="*/ 476591 h 511250"/>
                <a:gd name="connsiteX1016" fmla="*/ 440350 w 2165412"/>
                <a:gd name="connsiteY1016" fmla="*/ 466300 h 511250"/>
                <a:gd name="connsiteX1017" fmla="*/ 444204 w 2165412"/>
                <a:gd name="connsiteY1017" fmla="*/ 465658 h 511250"/>
                <a:gd name="connsiteX1018" fmla="*/ 443563 w 2165412"/>
                <a:gd name="connsiteY1018" fmla="*/ 108766 h 511250"/>
                <a:gd name="connsiteX1019" fmla="*/ 1477109 w 2165412"/>
                <a:gd name="connsiteY1019" fmla="*/ 0 h 511250"/>
                <a:gd name="connsiteX1020" fmla="*/ 1480121 w 2165412"/>
                <a:gd name="connsiteY1020" fmla="*/ 0 h 511250"/>
                <a:gd name="connsiteX1021" fmla="*/ 1480942 w 2165412"/>
                <a:gd name="connsiteY1021" fmla="*/ 22468 h 511250"/>
                <a:gd name="connsiteX1022" fmla="*/ 1484225 w 2165412"/>
                <a:gd name="connsiteY1022" fmla="*/ 63739 h 511250"/>
                <a:gd name="connsiteX1023" fmla="*/ 1478854 w 2165412"/>
                <a:gd name="connsiteY1023" fmla="*/ 63093 h 511250"/>
                <a:gd name="connsiteX1024" fmla="*/ 1476467 w 2165412"/>
                <a:gd name="connsiteY1024" fmla="*/ 22064 h 511250"/>
                <a:gd name="connsiteX1025" fmla="*/ 1457275 w 2165412"/>
                <a:gd name="connsiteY1025" fmla="*/ 0 h 511250"/>
                <a:gd name="connsiteX1026" fmla="*/ 1474916 w 2165412"/>
                <a:gd name="connsiteY1026" fmla="*/ 0 h 511250"/>
                <a:gd name="connsiteX1027" fmla="*/ 1474017 w 2165412"/>
                <a:gd name="connsiteY1027" fmla="*/ 28251 h 511250"/>
                <a:gd name="connsiteX1028" fmla="*/ 1476281 w 2165412"/>
                <a:gd name="connsiteY1028" fmla="*/ 79136 h 511250"/>
                <a:gd name="connsiteX1029" fmla="*/ 1502158 w 2165412"/>
                <a:gd name="connsiteY1029" fmla="*/ 59295 h 511250"/>
                <a:gd name="connsiteX1030" fmla="*/ 1497648 w 2165412"/>
                <a:gd name="connsiteY1030" fmla="*/ 0 h 511250"/>
                <a:gd name="connsiteX1031" fmla="*/ 1510407 w 2165412"/>
                <a:gd name="connsiteY1031" fmla="*/ 0 h 511250"/>
                <a:gd name="connsiteX1032" fmla="*/ 1512509 w 2165412"/>
                <a:gd name="connsiteY1032" fmla="*/ 56095 h 511250"/>
                <a:gd name="connsiteX1033" fmla="*/ 1513802 w 2165412"/>
                <a:gd name="connsiteY1033" fmla="*/ 59295 h 511250"/>
                <a:gd name="connsiteX1034" fmla="*/ 1578494 w 2165412"/>
                <a:gd name="connsiteY1034" fmla="*/ 34332 h 511250"/>
                <a:gd name="connsiteX1035" fmla="*/ 1579140 w 2165412"/>
                <a:gd name="connsiteY1035" fmla="*/ 33691 h 511250"/>
                <a:gd name="connsiteX1036" fmla="*/ 1579889 w 2165412"/>
                <a:gd name="connsiteY1036" fmla="*/ 0 h 511250"/>
                <a:gd name="connsiteX1037" fmla="*/ 1600488 w 2165412"/>
                <a:gd name="connsiteY1037" fmla="*/ 0 h 511250"/>
                <a:gd name="connsiteX1038" fmla="*/ 1600488 w 2165412"/>
                <a:gd name="connsiteY1038" fmla="*/ 28491 h 511250"/>
                <a:gd name="connsiteX1039" fmla="*/ 1584963 w 2165412"/>
                <a:gd name="connsiteY1039" fmla="*/ 77217 h 511250"/>
                <a:gd name="connsiteX1040" fmla="*/ 1472399 w 2165412"/>
                <a:gd name="connsiteY1040" fmla="*/ 104101 h 511250"/>
                <a:gd name="connsiteX1041" fmla="*/ 1463343 w 2165412"/>
                <a:gd name="connsiteY1041" fmla="*/ 97699 h 511250"/>
                <a:gd name="connsiteX1042" fmla="*/ 1460109 w 2165412"/>
                <a:gd name="connsiteY1042" fmla="*/ 92578 h 511250"/>
                <a:gd name="connsiteX1043" fmla="*/ 1456147 w 2165412"/>
                <a:gd name="connsiteY1043" fmla="*/ 41932 h 511250"/>
                <a:gd name="connsiteX1044" fmla="*/ 1348830 w 2165412"/>
                <a:gd name="connsiteY1044" fmla="*/ 0 h 511250"/>
                <a:gd name="connsiteX1045" fmla="*/ 1369069 w 2165412"/>
                <a:gd name="connsiteY1045" fmla="*/ 0 h 511250"/>
                <a:gd name="connsiteX1046" fmla="*/ 1368830 w 2165412"/>
                <a:gd name="connsiteY1046" fmla="*/ 11047 h 511250"/>
                <a:gd name="connsiteX1047" fmla="*/ 1370196 w 2165412"/>
                <a:gd name="connsiteY1047" fmla="*/ 103527 h 511250"/>
                <a:gd name="connsiteX1048" fmla="*/ 1374694 w 2165412"/>
                <a:gd name="connsiteY1048" fmla="*/ 220312 h 511250"/>
                <a:gd name="connsiteX1049" fmla="*/ 1386261 w 2165412"/>
                <a:gd name="connsiteY1049" fmla="*/ 206836 h 511250"/>
                <a:gd name="connsiteX1050" fmla="*/ 1389475 w 2165412"/>
                <a:gd name="connsiteY1050" fmla="*/ 208120 h 511250"/>
                <a:gd name="connsiteX1051" fmla="*/ 1375979 w 2165412"/>
                <a:gd name="connsiteY1051" fmla="*/ 224162 h 511250"/>
                <a:gd name="connsiteX1052" fmla="*/ 1374694 w 2165412"/>
                <a:gd name="connsiteY1052" fmla="*/ 224803 h 511250"/>
                <a:gd name="connsiteX1053" fmla="*/ 1375336 w 2165412"/>
                <a:gd name="connsiteY1053" fmla="*/ 237636 h 511250"/>
                <a:gd name="connsiteX1054" fmla="*/ 1390759 w 2165412"/>
                <a:gd name="connsiteY1054" fmla="*/ 217744 h 511250"/>
                <a:gd name="connsiteX1055" fmla="*/ 1393973 w 2165412"/>
                <a:gd name="connsiteY1055" fmla="*/ 219669 h 511250"/>
                <a:gd name="connsiteX1056" fmla="*/ 1375336 w 2165412"/>
                <a:gd name="connsiteY1056" fmla="*/ 244053 h 511250"/>
                <a:gd name="connsiteX1057" fmla="*/ 1375336 w 2165412"/>
                <a:gd name="connsiteY1057" fmla="*/ 269719 h 511250"/>
                <a:gd name="connsiteX1058" fmla="*/ 1382406 w 2165412"/>
                <a:gd name="connsiteY1058" fmla="*/ 256245 h 511250"/>
                <a:gd name="connsiteX1059" fmla="*/ 1398471 w 2165412"/>
                <a:gd name="connsiteY1059" fmla="*/ 232504 h 511250"/>
                <a:gd name="connsiteX1060" fmla="*/ 1401042 w 2165412"/>
                <a:gd name="connsiteY1060" fmla="*/ 235711 h 511250"/>
                <a:gd name="connsiteX1061" fmla="*/ 1384334 w 2165412"/>
                <a:gd name="connsiteY1061" fmla="*/ 263944 h 511250"/>
                <a:gd name="connsiteX1062" fmla="*/ 1375336 w 2165412"/>
                <a:gd name="connsiteY1062" fmla="*/ 279986 h 511250"/>
                <a:gd name="connsiteX1063" fmla="*/ 1375336 w 2165412"/>
                <a:gd name="connsiteY1063" fmla="*/ 290894 h 511250"/>
                <a:gd name="connsiteX1064" fmla="*/ 1374694 w 2165412"/>
                <a:gd name="connsiteY1064" fmla="*/ 299237 h 511250"/>
                <a:gd name="connsiteX1065" fmla="*/ 1407468 w 2165412"/>
                <a:gd name="connsiteY1065" fmla="*/ 247903 h 511250"/>
                <a:gd name="connsiteX1066" fmla="*/ 1408111 w 2165412"/>
                <a:gd name="connsiteY1066" fmla="*/ 248546 h 511250"/>
                <a:gd name="connsiteX1067" fmla="*/ 1374051 w 2165412"/>
                <a:gd name="connsiteY1067" fmla="*/ 310145 h 511250"/>
                <a:gd name="connsiteX1068" fmla="*/ 1372765 w 2165412"/>
                <a:gd name="connsiteY1068" fmla="*/ 326827 h 511250"/>
                <a:gd name="connsiteX1069" fmla="*/ 1401685 w 2165412"/>
                <a:gd name="connsiteY1069" fmla="*/ 282554 h 511250"/>
                <a:gd name="connsiteX1070" fmla="*/ 1404254 w 2165412"/>
                <a:gd name="connsiteY1070" fmla="*/ 283195 h 511250"/>
                <a:gd name="connsiteX1071" fmla="*/ 1371481 w 2165412"/>
                <a:gd name="connsiteY1071" fmla="*/ 339662 h 511250"/>
                <a:gd name="connsiteX1072" fmla="*/ 1368910 w 2165412"/>
                <a:gd name="connsiteY1072" fmla="*/ 360836 h 511250"/>
                <a:gd name="connsiteX1073" fmla="*/ 1404897 w 2165412"/>
                <a:gd name="connsiteY1073" fmla="*/ 308861 h 511250"/>
                <a:gd name="connsiteX1074" fmla="*/ 1407468 w 2165412"/>
                <a:gd name="connsiteY1074" fmla="*/ 310145 h 511250"/>
                <a:gd name="connsiteX1075" fmla="*/ 1366982 w 2165412"/>
                <a:gd name="connsiteY1075" fmla="*/ 374953 h 511250"/>
                <a:gd name="connsiteX1076" fmla="*/ 1365055 w 2165412"/>
                <a:gd name="connsiteY1076" fmla="*/ 398695 h 511250"/>
                <a:gd name="connsiteX1077" fmla="*/ 1399756 w 2165412"/>
                <a:gd name="connsiteY1077" fmla="*/ 347362 h 511250"/>
                <a:gd name="connsiteX1078" fmla="*/ 1402327 w 2165412"/>
                <a:gd name="connsiteY1078" fmla="*/ 348645 h 511250"/>
                <a:gd name="connsiteX1079" fmla="*/ 1364412 w 2165412"/>
                <a:gd name="connsiteY1079" fmla="*/ 414094 h 511250"/>
                <a:gd name="connsiteX1080" fmla="*/ 1364412 w 2165412"/>
                <a:gd name="connsiteY1080" fmla="*/ 430136 h 511250"/>
                <a:gd name="connsiteX1081" fmla="*/ 1402970 w 2165412"/>
                <a:gd name="connsiteY1081" fmla="*/ 375595 h 511250"/>
                <a:gd name="connsiteX1082" fmla="*/ 1405540 w 2165412"/>
                <a:gd name="connsiteY1082" fmla="*/ 378802 h 511250"/>
                <a:gd name="connsiteX1083" fmla="*/ 1364412 w 2165412"/>
                <a:gd name="connsiteY1083" fmla="*/ 439119 h 511250"/>
                <a:gd name="connsiteX1084" fmla="*/ 1366339 w 2165412"/>
                <a:gd name="connsiteY1084" fmla="*/ 453879 h 511250"/>
                <a:gd name="connsiteX1085" fmla="*/ 1401042 w 2165412"/>
                <a:gd name="connsiteY1085" fmla="*/ 405752 h 511250"/>
                <a:gd name="connsiteX1086" fmla="*/ 1403611 w 2165412"/>
                <a:gd name="connsiteY1086" fmla="*/ 408961 h 511250"/>
                <a:gd name="connsiteX1087" fmla="*/ 1368910 w 2165412"/>
                <a:gd name="connsiteY1087" fmla="*/ 460295 h 511250"/>
                <a:gd name="connsiteX1088" fmla="*/ 1374694 w 2165412"/>
                <a:gd name="connsiteY1088" fmla="*/ 459654 h 511250"/>
                <a:gd name="connsiteX1089" fmla="*/ 1404254 w 2165412"/>
                <a:gd name="connsiteY1089" fmla="*/ 426286 h 511250"/>
                <a:gd name="connsiteX1090" fmla="*/ 1406825 w 2165412"/>
                <a:gd name="connsiteY1090" fmla="*/ 428852 h 511250"/>
                <a:gd name="connsiteX1091" fmla="*/ 1381120 w 2165412"/>
                <a:gd name="connsiteY1091" fmla="*/ 459654 h 511250"/>
                <a:gd name="connsiteX1092" fmla="*/ 1389475 w 2165412"/>
                <a:gd name="connsiteY1092" fmla="*/ 459013 h 511250"/>
                <a:gd name="connsiteX1093" fmla="*/ 1392687 w 2165412"/>
                <a:gd name="connsiteY1093" fmla="*/ 454520 h 511250"/>
                <a:gd name="connsiteX1094" fmla="*/ 1402327 w 2165412"/>
                <a:gd name="connsiteY1094" fmla="*/ 441687 h 511250"/>
                <a:gd name="connsiteX1095" fmla="*/ 1406183 w 2165412"/>
                <a:gd name="connsiteY1095" fmla="*/ 443612 h 511250"/>
                <a:gd name="connsiteX1096" fmla="*/ 1397828 w 2165412"/>
                <a:gd name="connsiteY1096" fmla="*/ 457086 h 511250"/>
                <a:gd name="connsiteX1097" fmla="*/ 1396544 w 2165412"/>
                <a:gd name="connsiteY1097" fmla="*/ 459654 h 511250"/>
                <a:gd name="connsiteX1098" fmla="*/ 1456950 w 2165412"/>
                <a:gd name="connsiteY1098" fmla="*/ 457729 h 511250"/>
                <a:gd name="connsiteX1099" fmla="*/ 1455665 w 2165412"/>
                <a:gd name="connsiteY1099" fmla="*/ 321694 h 511250"/>
                <a:gd name="connsiteX1100" fmla="*/ 1458879 w 2165412"/>
                <a:gd name="connsiteY1100" fmla="*/ 197853 h 511250"/>
                <a:gd name="connsiteX1101" fmla="*/ 1459522 w 2165412"/>
                <a:gd name="connsiteY1101" fmla="*/ 195287 h 511250"/>
                <a:gd name="connsiteX1102" fmla="*/ 1464020 w 2165412"/>
                <a:gd name="connsiteY1102" fmla="*/ 191437 h 511250"/>
                <a:gd name="connsiteX1103" fmla="*/ 1537279 w 2165412"/>
                <a:gd name="connsiteY1103" fmla="*/ 190794 h 511250"/>
                <a:gd name="connsiteX1104" fmla="*/ 1541136 w 2165412"/>
                <a:gd name="connsiteY1104" fmla="*/ 208761 h 511250"/>
                <a:gd name="connsiteX1105" fmla="*/ 1563627 w 2165412"/>
                <a:gd name="connsiteY1105" fmla="*/ 276777 h 511250"/>
                <a:gd name="connsiteX1106" fmla="*/ 1582263 w 2165412"/>
                <a:gd name="connsiteY1106" fmla="*/ 346078 h 511250"/>
                <a:gd name="connsiteX1107" fmla="*/ 1613752 w 2165412"/>
                <a:gd name="connsiteY1107" fmla="*/ 459654 h 511250"/>
                <a:gd name="connsiteX1108" fmla="*/ 1613752 w 2165412"/>
                <a:gd name="connsiteY1108" fmla="*/ 460295 h 511250"/>
                <a:gd name="connsiteX1109" fmla="*/ 1701794 w 2165412"/>
                <a:gd name="connsiteY1109" fmla="*/ 456445 h 511250"/>
                <a:gd name="connsiteX1110" fmla="*/ 1653595 w 2165412"/>
                <a:gd name="connsiteY1110" fmla="*/ 256886 h 511250"/>
                <a:gd name="connsiteX1111" fmla="*/ 1632390 w 2165412"/>
                <a:gd name="connsiteY1111" fmla="*/ 171544 h 511250"/>
                <a:gd name="connsiteX1112" fmla="*/ 1630461 w 2165412"/>
                <a:gd name="connsiteY1112" fmla="*/ 151653 h 511250"/>
                <a:gd name="connsiteX1113" fmla="*/ 1687575 w 2165412"/>
                <a:gd name="connsiteY1113" fmla="*/ 36514 h 511250"/>
                <a:gd name="connsiteX1114" fmla="*/ 1688693 w 2165412"/>
                <a:gd name="connsiteY1114" fmla="*/ 0 h 511250"/>
                <a:gd name="connsiteX1115" fmla="*/ 1710853 w 2165412"/>
                <a:gd name="connsiteY1115" fmla="*/ 0 h 511250"/>
                <a:gd name="connsiteX1116" fmla="*/ 1709504 w 2165412"/>
                <a:gd name="connsiteY1116" fmla="*/ 46419 h 511250"/>
                <a:gd name="connsiteX1117" fmla="*/ 1672232 w 2165412"/>
                <a:gd name="connsiteY1117" fmla="*/ 143953 h 511250"/>
                <a:gd name="connsiteX1118" fmla="*/ 1672232 w 2165412"/>
                <a:gd name="connsiteY1118" fmla="*/ 144594 h 511250"/>
                <a:gd name="connsiteX1119" fmla="*/ 1727267 w 2165412"/>
                <a:gd name="connsiteY1119" fmla="*/ 29907 h 511250"/>
                <a:gd name="connsiteX1120" fmla="*/ 1730361 w 2165412"/>
                <a:gd name="connsiteY1120" fmla="*/ 0 h 511250"/>
                <a:gd name="connsiteX1121" fmla="*/ 1744162 w 2165412"/>
                <a:gd name="connsiteY1121" fmla="*/ 0 h 511250"/>
                <a:gd name="connsiteX1122" fmla="*/ 1742278 w 2165412"/>
                <a:gd name="connsiteY1122" fmla="*/ 22037 h 511250"/>
                <a:gd name="connsiteX1123" fmla="*/ 1674803 w 2165412"/>
                <a:gd name="connsiteY1123" fmla="*/ 160636 h 511250"/>
                <a:gd name="connsiteX1124" fmla="*/ 1706292 w 2165412"/>
                <a:gd name="connsiteY1124" fmla="*/ 287686 h 511250"/>
                <a:gd name="connsiteX1125" fmla="*/ 1746135 w 2165412"/>
                <a:gd name="connsiteY1125" fmla="*/ 430777 h 511250"/>
                <a:gd name="connsiteX1126" fmla="*/ 1748705 w 2165412"/>
                <a:gd name="connsiteY1126" fmla="*/ 437835 h 511250"/>
                <a:gd name="connsiteX1127" fmla="*/ 1745493 w 2165412"/>
                <a:gd name="connsiteY1127" fmla="*/ 442328 h 511250"/>
                <a:gd name="connsiteX1128" fmla="*/ 1726214 w 2165412"/>
                <a:gd name="connsiteY1128" fmla="*/ 465428 h 511250"/>
                <a:gd name="connsiteX1129" fmla="*/ 1716573 w 2165412"/>
                <a:gd name="connsiteY1129" fmla="*/ 476336 h 511250"/>
                <a:gd name="connsiteX1130" fmla="*/ 1636245 w 2165412"/>
                <a:gd name="connsiteY1130" fmla="*/ 476979 h 511250"/>
                <a:gd name="connsiteX1131" fmla="*/ 1603470 w 2165412"/>
                <a:gd name="connsiteY1131" fmla="*/ 470562 h 511250"/>
                <a:gd name="connsiteX1132" fmla="*/ 1595116 w 2165412"/>
                <a:gd name="connsiteY1132" fmla="*/ 464144 h 511250"/>
                <a:gd name="connsiteX1133" fmla="*/ 1578408 w 2165412"/>
                <a:gd name="connsiteY1133" fmla="*/ 394844 h 511250"/>
                <a:gd name="connsiteX1134" fmla="*/ 1559129 w 2165412"/>
                <a:gd name="connsiteY1134" fmla="*/ 337095 h 511250"/>
                <a:gd name="connsiteX1135" fmla="*/ 1531495 w 2165412"/>
                <a:gd name="connsiteY1135" fmla="*/ 209404 h 511250"/>
                <a:gd name="connsiteX1136" fmla="*/ 1505149 w 2165412"/>
                <a:gd name="connsiteY1136" fmla="*/ 206836 h 511250"/>
                <a:gd name="connsiteX1137" fmla="*/ 1512216 w 2165412"/>
                <a:gd name="connsiteY1137" fmla="*/ 437194 h 511250"/>
                <a:gd name="connsiteX1138" fmla="*/ 1504506 w 2165412"/>
                <a:gd name="connsiteY1138" fmla="*/ 441687 h 511250"/>
                <a:gd name="connsiteX1139" fmla="*/ 1503220 w 2165412"/>
                <a:gd name="connsiteY1139" fmla="*/ 444253 h 511250"/>
                <a:gd name="connsiteX1140" fmla="*/ 1474301 w 2165412"/>
                <a:gd name="connsiteY1140" fmla="*/ 467996 h 511250"/>
                <a:gd name="connsiteX1141" fmla="*/ 1467232 w 2165412"/>
                <a:gd name="connsiteY1141" fmla="*/ 476336 h 511250"/>
                <a:gd name="connsiteX1142" fmla="*/ 1408754 w 2165412"/>
                <a:gd name="connsiteY1142" fmla="*/ 477620 h 511250"/>
                <a:gd name="connsiteX1143" fmla="*/ 1350917 w 2165412"/>
                <a:gd name="connsiteY1143" fmla="*/ 471846 h 511250"/>
                <a:gd name="connsiteX1144" fmla="*/ 1349631 w 2165412"/>
                <a:gd name="connsiteY1144" fmla="*/ 463503 h 511250"/>
                <a:gd name="connsiteX1145" fmla="*/ 1349631 w 2165412"/>
                <a:gd name="connsiteY1145" fmla="*/ 462219 h 511250"/>
                <a:gd name="connsiteX1146" fmla="*/ 1355415 w 2165412"/>
                <a:gd name="connsiteY1146" fmla="*/ 290253 h 511250"/>
                <a:gd name="connsiteX1147" fmla="*/ 1348988 w 2165412"/>
                <a:gd name="connsiteY1147" fmla="*/ 103527 h 511250"/>
                <a:gd name="connsiteX1148" fmla="*/ 1348748 w 2165412"/>
                <a:gd name="connsiteY1148" fmla="*/ 3749 h 51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</a:cxnLst>
              <a:rect l="l" t="t" r="r" b="b"/>
              <a:pathLst>
                <a:path w="2165412" h="511250">
                  <a:moveTo>
                    <a:pt x="1270479" y="504148"/>
                  </a:moveTo>
                  <a:cubicBezTo>
                    <a:pt x="1274405" y="504148"/>
                    <a:pt x="1274405" y="510037"/>
                    <a:pt x="1270479" y="510037"/>
                  </a:cubicBezTo>
                  <a:cubicBezTo>
                    <a:pt x="1258704" y="510690"/>
                    <a:pt x="1246930" y="511999"/>
                    <a:pt x="1235810" y="510690"/>
                  </a:cubicBezTo>
                  <a:cubicBezTo>
                    <a:pt x="1226651" y="510037"/>
                    <a:pt x="1217493" y="509381"/>
                    <a:pt x="1208990" y="510037"/>
                  </a:cubicBezTo>
                  <a:cubicBezTo>
                    <a:pt x="1207028" y="510037"/>
                    <a:pt x="1207028" y="507419"/>
                    <a:pt x="1208337" y="507419"/>
                  </a:cubicBezTo>
                  <a:cubicBezTo>
                    <a:pt x="1217493" y="504148"/>
                    <a:pt x="1226651" y="504803"/>
                    <a:pt x="1235810" y="505457"/>
                  </a:cubicBezTo>
                  <a:cubicBezTo>
                    <a:pt x="1246930" y="505457"/>
                    <a:pt x="1258704" y="504148"/>
                    <a:pt x="1270479" y="504148"/>
                  </a:cubicBezTo>
                  <a:close/>
                  <a:moveTo>
                    <a:pt x="727066" y="494143"/>
                  </a:moveTo>
                  <a:cubicBezTo>
                    <a:pt x="749497" y="492809"/>
                    <a:pt x="771927" y="497479"/>
                    <a:pt x="794356" y="497479"/>
                  </a:cubicBezTo>
                  <a:cubicBezTo>
                    <a:pt x="798202" y="497479"/>
                    <a:pt x="798202" y="503482"/>
                    <a:pt x="794356" y="503482"/>
                  </a:cubicBezTo>
                  <a:cubicBezTo>
                    <a:pt x="771927" y="502814"/>
                    <a:pt x="749497" y="498145"/>
                    <a:pt x="727066" y="496811"/>
                  </a:cubicBezTo>
                  <a:cubicBezTo>
                    <a:pt x="725143" y="496811"/>
                    <a:pt x="725143" y="494811"/>
                    <a:pt x="727066" y="494143"/>
                  </a:cubicBezTo>
                  <a:close/>
                  <a:moveTo>
                    <a:pt x="1269948" y="489976"/>
                  </a:moveTo>
                  <a:cubicBezTo>
                    <a:pt x="1273143" y="489976"/>
                    <a:pt x="1274419" y="494386"/>
                    <a:pt x="1271225" y="495014"/>
                  </a:cubicBezTo>
                  <a:cubicBezTo>
                    <a:pt x="1243757" y="500684"/>
                    <a:pt x="1215013" y="496275"/>
                    <a:pt x="1186906" y="496275"/>
                  </a:cubicBezTo>
                  <a:cubicBezTo>
                    <a:pt x="1184990" y="496275"/>
                    <a:pt x="1184351" y="493756"/>
                    <a:pt x="1186267" y="493756"/>
                  </a:cubicBezTo>
                  <a:cubicBezTo>
                    <a:pt x="1214374" y="489976"/>
                    <a:pt x="1242481" y="495645"/>
                    <a:pt x="1269948" y="489976"/>
                  </a:cubicBezTo>
                  <a:close/>
                  <a:moveTo>
                    <a:pt x="711605" y="485337"/>
                  </a:moveTo>
                  <a:cubicBezTo>
                    <a:pt x="740240" y="481471"/>
                    <a:pt x="770786" y="489847"/>
                    <a:pt x="800057" y="487913"/>
                  </a:cubicBezTo>
                  <a:cubicBezTo>
                    <a:pt x="803875" y="487913"/>
                    <a:pt x="803239" y="493068"/>
                    <a:pt x="800057" y="493713"/>
                  </a:cubicBezTo>
                  <a:cubicBezTo>
                    <a:pt x="770149" y="495000"/>
                    <a:pt x="741513" y="488558"/>
                    <a:pt x="712242" y="486626"/>
                  </a:cubicBezTo>
                  <a:cubicBezTo>
                    <a:pt x="710969" y="486626"/>
                    <a:pt x="710969" y="485337"/>
                    <a:pt x="711605" y="485337"/>
                  </a:cubicBezTo>
                  <a:close/>
                  <a:moveTo>
                    <a:pt x="1224462" y="481421"/>
                  </a:moveTo>
                  <a:cubicBezTo>
                    <a:pt x="1240988" y="481167"/>
                    <a:pt x="1257676" y="482012"/>
                    <a:pt x="1273400" y="482012"/>
                  </a:cubicBezTo>
                  <a:cubicBezTo>
                    <a:pt x="1277250" y="482012"/>
                    <a:pt x="1277250" y="488085"/>
                    <a:pt x="1272757" y="488085"/>
                  </a:cubicBezTo>
                  <a:cubicBezTo>
                    <a:pt x="1241309" y="488085"/>
                    <a:pt x="1207937" y="492134"/>
                    <a:pt x="1176487" y="488760"/>
                  </a:cubicBezTo>
                  <a:cubicBezTo>
                    <a:pt x="1175846" y="488760"/>
                    <a:pt x="1175846" y="487411"/>
                    <a:pt x="1176487" y="487411"/>
                  </a:cubicBezTo>
                  <a:cubicBezTo>
                    <a:pt x="1191570" y="483024"/>
                    <a:pt x="1207937" y="481674"/>
                    <a:pt x="1224462" y="481421"/>
                  </a:cubicBezTo>
                  <a:close/>
                  <a:moveTo>
                    <a:pt x="60925" y="456614"/>
                  </a:moveTo>
                  <a:cubicBezTo>
                    <a:pt x="72448" y="464465"/>
                    <a:pt x="82049" y="473621"/>
                    <a:pt x="94211" y="479508"/>
                  </a:cubicBezTo>
                  <a:cubicBezTo>
                    <a:pt x="107011" y="485396"/>
                    <a:pt x="120453" y="489976"/>
                    <a:pt x="134535" y="491938"/>
                  </a:cubicBezTo>
                  <a:cubicBezTo>
                    <a:pt x="137734" y="491938"/>
                    <a:pt x="137734" y="497825"/>
                    <a:pt x="134535" y="497170"/>
                  </a:cubicBezTo>
                  <a:cubicBezTo>
                    <a:pt x="103171" y="493245"/>
                    <a:pt x="82688" y="478855"/>
                    <a:pt x="60286" y="458576"/>
                  </a:cubicBezTo>
                  <a:cubicBezTo>
                    <a:pt x="59006" y="457923"/>
                    <a:pt x="60286" y="455960"/>
                    <a:pt x="60925" y="456614"/>
                  </a:cubicBezTo>
                  <a:close/>
                  <a:moveTo>
                    <a:pt x="1509964" y="450951"/>
                  </a:moveTo>
                  <a:cubicBezTo>
                    <a:pt x="1511247" y="450290"/>
                    <a:pt x="1512527" y="450951"/>
                    <a:pt x="1511886" y="451609"/>
                  </a:cubicBezTo>
                  <a:cubicBezTo>
                    <a:pt x="1509325" y="461512"/>
                    <a:pt x="1500997" y="468114"/>
                    <a:pt x="1493951" y="474713"/>
                  </a:cubicBezTo>
                  <a:cubicBezTo>
                    <a:pt x="1486266" y="481314"/>
                    <a:pt x="1479220" y="489896"/>
                    <a:pt x="1470894" y="496497"/>
                  </a:cubicBezTo>
                  <a:cubicBezTo>
                    <a:pt x="1468971" y="497817"/>
                    <a:pt x="1466410" y="494517"/>
                    <a:pt x="1467050" y="492537"/>
                  </a:cubicBezTo>
                  <a:cubicBezTo>
                    <a:pt x="1438227" y="493198"/>
                    <a:pt x="1409404" y="490557"/>
                    <a:pt x="1380581" y="488576"/>
                  </a:cubicBezTo>
                  <a:cubicBezTo>
                    <a:pt x="1379940" y="488576"/>
                    <a:pt x="1379940" y="487255"/>
                    <a:pt x="1380581" y="486596"/>
                  </a:cubicBezTo>
                  <a:cubicBezTo>
                    <a:pt x="1411325" y="483955"/>
                    <a:pt x="1441430" y="487255"/>
                    <a:pt x="1472174" y="485936"/>
                  </a:cubicBezTo>
                  <a:cubicBezTo>
                    <a:pt x="1472815" y="485936"/>
                    <a:pt x="1473455" y="485936"/>
                    <a:pt x="1474096" y="486596"/>
                  </a:cubicBezTo>
                  <a:cubicBezTo>
                    <a:pt x="1479861" y="481975"/>
                    <a:pt x="1484984" y="476035"/>
                    <a:pt x="1490750" y="471413"/>
                  </a:cubicBezTo>
                  <a:cubicBezTo>
                    <a:pt x="1498435" y="464812"/>
                    <a:pt x="1505481" y="459532"/>
                    <a:pt x="1509964" y="450951"/>
                  </a:cubicBezTo>
                  <a:close/>
                  <a:moveTo>
                    <a:pt x="1898404" y="448842"/>
                  </a:moveTo>
                  <a:cubicBezTo>
                    <a:pt x="1899549" y="449150"/>
                    <a:pt x="1900530" y="450228"/>
                    <a:pt x="1900203" y="451769"/>
                  </a:cubicBezTo>
                  <a:cubicBezTo>
                    <a:pt x="1899548" y="453617"/>
                    <a:pt x="1898894" y="456083"/>
                    <a:pt x="1898241" y="457931"/>
                  </a:cubicBezTo>
                  <a:cubicBezTo>
                    <a:pt x="1896932" y="461013"/>
                    <a:pt x="1893007" y="459781"/>
                    <a:pt x="1893662" y="457315"/>
                  </a:cubicBezTo>
                  <a:cubicBezTo>
                    <a:pt x="1893662" y="454851"/>
                    <a:pt x="1894970" y="453001"/>
                    <a:pt x="1895623" y="450537"/>
                  </a:cubicBezTo>
                  <a:cubicBezTo>
                    <a:pt x="1895951" y="448996"/>
                    <a:pt x="1897259" y="448534"/>
                    <a:pt x="1898404" y="448842"/>
                  </a:cubicBezTo>
                  <a:close/>
                  <a:moveTo>
                    <a:pt x="2095418" y="447455"/>
                  </a:moveTo>
                  <a:cubicBezTo>
                    <a:pt x="2099289" y="447455"/>
                    <a:pt x="2099289" y="452494"/>
                    <a:pt x="2095418" y="452494"/>
                  </a:cubicBezTo>
                  <a:cubicBezTo>
                    <a:pt x="2044439" y="453125"/>
                    <a:pt x="1992818" y="458164"/>
                    <a:pt x="1942486" y="455014"/>
                  </a:cubicBezTo>
                  <a:cubicBezTo>
                    <a:pt x="1941195" y="455014"/>
                    <a:pt x="1941195" y="453755"/>
                    <a:pt x="1942486" y="453755"/>
                  </a:cubicBezTo>
                  <a:cubicBezTo>
                    <a:pt x="1992818" y="449975"/>
                    <a:pt x="2044439" y="447455"/>
                    <a:pt x="2095418" y="447455"/>
                  </a:cubicBezTo>
                  <a:close/>
                  <a:moveTo>
                    <a:pt x="2089063" y="433949"/>
                  </a:moveTo>
                  <a:cubicBezTo>
                    <a:pt x="2093614" y="433283"/>
                    <a:pt x="2093614" y="440620"/>
                    <a:pt x="2089063" y="440620"/>
                  </a:cubicBezTo>
                  <a:cubicBezTo>
                    <a:pt x="2054598" y="443954"/>
                    <a:pt x="2020132" y="443954"/>
                    <a:pt x="1985667" y="442620"/>
                  </a:cubicBezTo>
                  <a:cubicBezTo>
                    <a:pt x="1983715" y="442620"/>
                    <a:pt x="1983715" y="439952"/>
                    <a:pt x="1985667" y="439952"/>
                  </a:cubicBezTo>
                  <a:cubicBezTo>
                    <a:pt x="2020132" y="438619"/>
                    <a:pt x="2054598" y="437285"/>
                    <a:pt x="2089063" y="433949"/>
                  </a:cubicBezTo>
                  <a:close/>
                  <a:moveTo>
                    <a:pt x="535658" y="433401"/>
                  </a:moveTo>
                  <a:cubicBezTo>
                    <a:pt x="536313" y="430448"/>
                    <a:pt x="540238" y="430448"/>
                    <a:pt x="540238" y="433401"/>
                  </a:cubicBezTo>
                  <a:cubicBezTo>
                    <a:pt x="540238" y="436353"/>
                    <a:pt x="539583" y="438715"/>
                    <a:pt x="538276" y="441077"/>
                  </a:cubicBezTo>
                  <a:cubicBezTo>
                    <a:pt x="537620" y="444031"/>
                    <a:pt x="532389" y="442259"/>
                    <a:pt x="533696" y="439897"/>
                  </a:cubicBezTo>
                  <a:cubicBezTo>
                    <a:pt x="534351" y="437535"/>
                    <a:pt x="535658" y="435172"/>
                    <a:pt x="535658" y="433401"/>
                  </a:cubicBezTo>
                  <a:close/>
                  <a:moveTo>
                    <a:pt x="528135" y="426618"/>
                  </a:moveTo>
                  <a:cubicBezTo>
                    <a:pt x="528844" y="424778"/>
                    <a:pt x="531680" y="424778"/>
                    <a:pt x="531680" y="426618"/>
                  </a:cubicBezTo>
                  <a:cubicBezTo>
                    <a:pt x="531680" y="430294"/>
                    <a:pt x="529553" y="433358"/>
                    <a:pt x="528135" y="437037"/>
                  </a:cubicBezTo>
                  <a:cubicBezTo>
                    <a:pt x="526719" y="439488"/>
                    <a:pt x="525302" y="443165"/>
                    <a:pt x="523175" y="445004"/>
                  </a:cubicBezTo>
                  <a:cubicBezTo>
                    <a:pt x="521048" y="446843"/>
                    <a:pt x="518215" y="445004"/>
                    <a:pt x="518924" y="443165"/>
                  </a:cubicBezTo>
                  <a:cubicBezTo>
                    <a:pt x="519632" y="440101"/>
                    <a:pt x="521757" y="437649"/>
                    <a:pt x="523175" y="435197"/>
                  </a:cubicBezTo>
                  <a:cubicBezTo>
                    <a:pt x="525302" y="432133"/>
                    <a:pt x="526719" y="429069"/>
                    <a:pt x="528135" y="426618"/>
                  </a:cubicBezTo>
                  <a:close/>
                  <a:moveTo>
                    <a:pt x="2093461" y="420527"/>
                  </a:moveTo>
                  <a:cubicBezTo>
                    <a:pt x="2097344" y="419109"/>
                    <a:pt x="2099287" y="426196"/>
                    <a:pt x="2094755" y="427614"/>
                  </a:cubicBezTo>
                  <a:cubicBezTo>
                    <a:pt x="2070159" y="432574"/>
                    <a:pt x="2044916" y="423361"/>
                    <a:pt x="2020320" y="431157"/>
                  </a:cubicBezTo>
                  <a:cubicBezTo>
                    <a:pt x="2018379" y="431865"/>
                    <a:pt x="2017731" y="428323"/>
                    <a:pt x="2019025" y="427614"/>
                  </a:cubicBezTo>
                  <a:cubicBezTo>
                    <a:pt x="2043622" y="419109"/>
                    <a:pt x="2068864" y="425487"/>
                    <a:pt x="2093461" y="420527"/>
                  </a:cubicBezTo>
                  <a:close/>
                  <a:moveTo>
                    <a:pt x="969314" y="420382"/>
                  </a:moveTo>
                  <a:cubicBezTo>
                    <a:pt x="970634" y="419109"/>
                    <a:pt x="973930" y="420382"/>
                    <a:pt x="973271" y="422291"/>
                  </a:cubicBezTo>
                  <a:cubicBezTo>
                    <a:pt x="968655" y="431837"/>
                    <a:pt x="958767" y="439472"/>
                    <a:pt x="952176" y="447109"/>
                  </a:cubicBezTo>
                  <a:cubicBezTo>
                    <a:pt x="950198" y="449655"/>
                    <a:pt x="946242" y="446473"/>
                    <a:pt x="948219" y="443927"/>
                  </a:cubicBezTo>
                  <a:cubicBezTo>
                    <a:pt x="953494" y="435019"/>
                    <a:pt x="963382" y="429926"/>
                    <a:pt x="969314" y="420382"/>
                  </a:cubicBezTo>
                  <a:close/>
                  <a:moveTo>
                    <a:pt x="521870" y="410606"/>
                  </a:moveTo>
                  <a:cubicBezTo>
                    <a:pt x="523213" y="414977"/>
                    <a:pt x="519856" y="419975"/>
                    <a:pt x="517841" y="423096"/>
                  </a:cubicBezTo>
                  <a:cubicBezTo>
                    <a:pt x="513142" y="430592"/>
                    <a:pt x="509114" y="437461"/>
                    <a:pt x="504416" y="444332"/>
                  </a:cubicBezTo>
                  <a:cubicBezTo>
                    <a:pt x="502401" y="446830"/>
                    <a:pt x="498373" y="444957"/>
                    <a:pt x="499716" y="441834"/>
                  </a:cubicBezTo>
                  <a:cubicBezTo>
                    <a:pt x="505758" y="431217"/>
                    <a:pt x="515827" y="422473"/>
                    <a:pt x="520527" y="411231"/>
                  </a:cubicBezTo>
                  <a:cubicBezTo>
                    <a:pt x="520527" y="410606"/>
                    <a:pt x="521198" y="410606"/>
                    <a:pt x="521870" y="410606"/>
                  </a:cubicBezTo>
                  <a:close/>
                  <a:moveTo>
                    <a:pt x="2086240" y="407771"/>
                  </a:moveTo>
                  <a:cubicBezTo>
                    <a:pt x="2090783" y="407771"/>
                    <a:pt x="2090783" y="412874"/>
                    <a:pt x="2086240" y="413440"/>
                  </a:cubicBezTo>
                  <a:cubicBezTo>
                    <a:pt x="2070666" y="414008"/>
                    <a:pt x="2055742" y="415142"/>
                    <a:pt x="2040168" y="415708"/>
                  </a:cubicBezTo>
                  <a:cubicBezTo>
                    <a:pt x="2037572" y="415708"/>
                    <a:pt x="2037572" y="411740"/>
                    <a:pt x="2040168" y="411740"/>
                  </a:cubicBezTo>
                  <a:cubicBezTo>
                    <a:pt x="2055742" y="410606"/>
                    <a:pt x="2071316" y="408337"/>
                    <a:pt x="2086240" y="407771"/>
                  </a:cubicBezTo>
                  <a:close/>
                  <a:moveTo>
                    <a:pt x="1778738" y="397725"/>
                  </a:moveTo>
                  <a:cubicBezTo>
                    <a:pt x="1778738" y="396432"/>
                    <a:pt x="1780692" y="396432"/>
                    <a:pt x="1780692" y="397725"/>
                  </a:cubicBezTo>
                  <a:cubicBezTo>
                    <a:pt x="1781994" y="415827"/>
                    <a:pt x="1784597" y="433930"/>
                    <a:pt x="1784597" y="452032"/>
                  </a:cubicBezTo>
                  <a:cubicBezTo>
                    <a:pt x="1783947" y="468193"/>
                    <a:pt x="1782645" y="483710"/>
                    <a:pt x="1785249" y="499871"/>
                  </a:cubicBezTo>
                  <a:cubicBezTo>
                    <a:pt x="1796966" y="499871"/>
                    <a:pt x="1809333" y="500518"/>
                    <a:pt x="1821050" y="499225"/>
                  </a:cubicBezTo>
                  <a:cubicBezTo>
                    <a:pt x="1834718" y="497932"/>
                    <a:pt x="1847737" y="495993"/>
                    <a:pt x="1861406" y="495993"/>
                  </a:cubicBezTo>
                  <a:cubicBezTo>
                    <a:pt x="1864009" y="495993"/>
                    <a:pt x="1863359" y="499871"/>
                    <a:pt x="1861406" y="499871"/>
                  </a:cubicBezTo>
                  <a:cubicBezTo>
                    <a:pt x="1835368" y="502459"/>
                    <a:pt x="1810634" y="505044"/>
                    <a:pt x="1784597" y="505044"/>
                  </a:cubicBezTo>
                  <a:cubicBezTo>
                    <a:pt x="1782645" y="506337"/>
                    <a:pt x="1780040" y="506337"/>
                    <a:pt x="1780040" y="503751"/>
                  </a:cubicBezTo>
                  <a:cubicBezTo>
                    <a:pt x="1776787" y="486295"/>
                    <a:pt x="1778738" y="469486"/>
                    <a:pt x="1778738" y="452032"/>
                  </a:cubicBezTo>
                  <a:cubicBezTo>
                    <a:pt x="1778738" y="433930"/>
                    <a:pt x="1777437" y="415827"/>
                    <a:pt x="1778738" y="397725"/>
                  </a:cubicBezTo>
                  <a:close/>
                  <a:moveTo>
                    <a:pt x="972332" y="392688"/>
                  </a:moveTo>
                  <a:cubicBezTo>
                    <a:pt x="974240" y="390763"/>
                    <a:pt x="976785" y="393331"/>
                    <a:pt x="974876" y="395897"/>
                  </a:cubicBezTo>
                  <a:cubicBezTo>
                    <a:pt x="958333" y="415151"/>
                    <a:pt x="938605" y="431839"/>
                    <a:pt x="923969" y="452376"/>
                  </a:cubicBezTo>
                  <a:lnTo>
                    <a:pt x="923333" y="453660"/>
                  </a:lnTo>
                  <a:lnTo>
                    <a:pt x="921425" y="455585"/>
                  </a:lnTo>
                  <a:cubicBezTo>
                    <a:pt x="918878" y="458153"/>
                    <a:pt x="915061" y="454944"/>
                    <a:pt x="916334" y="451734"/>
                  </a:cubicBezTo>
                  <a:cubicBezTo>
                    <a:pt x="930969" y="428628"/>
                    <a:pt x="953878" y="412585"/>
                    <a:pt x="972332" y="392688"/>
                  </a:cubicBezTo>
                  <a:close/>
                  <a:moveTo>
                    <a:pt x="515611" y="385724"/>
                  </a:moveTo>
                  <a:cubicBezTo>
                    <a:pt x="515611" y="385094"/>
                    <a:pt x="517565" y="385094"/>
                    <a:pt x="517565" y="386353"/>
                  </a:cubicBezTo>
                  <a:cubicBezTo>
                    <a:pt x="516263" y="397063"/>
                    <a:pt x="509106" y="405882"/>
                    <a:pt x="503901" y="414699"/>
                  </a:cubicBezTo>
                  <a:cubicBezTo>
                    <a:pt x="496747" y="426037"/>
                    <a:pt x="492841" y="438006"/>
                    <a:pt x="485687" y="449345"/>
                  </a:cubicBezTo>
                  <a:cubicBezTo>
                    <a:pt x="483735" y="452494"/>
                    <a:pt x="478530" y="449345"/>
                    <a:pt x="481132" y="446195"/>
                  </a:cubicBezTo>
                  <a:cubicBezTo>
                    <a:pt x="486986" y="436117"/>
                    <a:pt x="490890" y="425409"/>
                    <a:pt x="497396" y="415329"/>
                  </a:cubicBezTo>
                  <a:cubicBezTo>
                    <a:pt x="503901" y="405882"/>
                    <a:pt x="511058" y="397063"/>
                    <a:pt x="515611" y="385724"/>
                  </a:cubicBezTo>
                  <a:close/>
                  <a:moveTo>
                    <a:pt x="317661" y="380717"/>
                  </a:moveTo>
                  <a:lnTo>
                    <a:pt x="303171" y="413017"/>
                  </a:lnTo>
                  <a:cubicBezTo>
                    <a:pt x="281392" y="437715"/>
                    <a:pt x="252462" y="455576"/>
                    <a:pt x="221602" y="458151"/>
                  </a:cubicBezTo>
                  <a:cubicBezTo>
                    <a:pt x="217745" y="458151"/>
                    <a:pt x="217745" y="453001"/>
                    <a:pt x="221602" y="452359"/>
                  </a:cubicBezTo>
                  <a:cubicBezTo>
                    <a:pt x="251176" y="449784"/>
                    <a:pt x="282035" y="431119"/>
                    <a:pt x="300035" y="407949"/>
                  </a:cubicBezTo>
                  <a:close/>
                  <a:moveTo>
                    <a:pt x="977294" y="361540"/>
                  </a:moveTo>
                  <a:cubicBezTo>
                    <a:pt x="979226" y="359583"/>
                    <a:pt x="982447" y="362845"/>
                    <a:pt x="979870" y="364804"/>
                  </a:cubicBezTo>
                  <a:cubicBezTo>
                    <a:pt x="952812" y="390254"/>
                    <a:pt x="927687" y="416358"/>
                    <a:pt x="905783" y="446375"/>
                  </a:cubicBezTo>
                  <a:cubicBezTo>
                    <a:pt x="903206" y="449639"/>
                    <a:pt x="898053" y="446375"/>
                    <a:pt x="899985" y="443113"/>
                  </a:cubicBezTo>
                  <a:cubicBezTo>
                    <a:pt x="921246" y="412442"/>
                    <a:pt x="949592" y="386338"/>
                    <a:pt x="977294" y="361540"/>
                  </a:cubicBezTo>
                  <a:close/>
                  <a:moveTo>
                    <a:pt x="746118" y="358667"/>
                  </a:moveTo>
                  <a:cubicBezTo>
                    <a:pt x="746118" y="356748"/>
                    <a:pt x="748954" y="356748"/>
                    <a:pt x="748954" y="358667"/>
                  </a:cubicBezTo>
                  <a:cubicBezTo>
                    <a:pt x="748386" y="389392"/>
                    <a:pt x="752921" y="420115"/>
                    <a:pt x="752921" y="450839"/>
                  </a:cubicBezTo>
                  <a:cubicBezTo>
                    <a:pt x="752921" y="455321"/>
                    <a:pt x="747252" y="455321"/>
                    <a:pt x="747252" y="450839"/>
                  </a:cubicBezTo>
                  <a:cubicBezTo>
                    <a:pt x="746684" y="420115"/>
                    <a:pt x="744984" y="389392"/>
                    <a:pt x="746118" y="358667"/>
                  </a:cubicBezTo>
                  <a:close/>
                  <a:moveTo>
                    <a:pt x="610542" y="349543"/>
                  </a:moveTo>
                  <a:cubicBezTo>
                    <a:pt x="610542" y="348245"/>
                    <a:pt x="612487" y="348245"/>
                    <a:pt x="612487" y="349543"/>
                  </a:cubicBezTo>
                  <a:cubicBezTo>
                    <a:pt x="613133" y="381994"/>
                    <a:pt x="615077" y="414447"/>
                    <a:pt x="618965" y="446250"/>
                  </a:cubicBezTo>
                  <a:cubicBezTo>
                    <a:pt x="619613" y="447548"/>
                    <a:pt x="619613" y="448846"/>
                    <a:pt x="618965" y="450145"/>
                  </a:cubicBezTo>
                  <a:cubicBezTo>
                    <a:pt x="613133" y="456635"/>
                    <a:pt x="606655" y="463126"/>
                    <a:pt x="600175" y="467668"/>
                  </a:cubicBezTo>
                  <a:cubicBezTo>
                    <a:pt x="592401" y="473511"/>
                    <a:pt x="584626" y="478053"/>
                    <a:pt x="578794" y="485194"/>
                  </a:cubicBezTo>
                  <a:cubicBezTo>
                    <a:pt x="577498" y="486492"/>
                    <a:pt x="574907" y="485194"/>
                    <a:pt x="576203" y="483896"/>
                  </a:cubicBezTo>
                  <a:cubicBezTo>
                    <a:pt x="581385" y="476107"/>
                    <a:pt x="588513" y="471563"/>
                    <a:pt x="595640" y="465722"/>
                  </a:cubicBezTo>
                  <a:cubicBezTo>
                    <a:pt x="602119" y="461179"/>
                    <a:pt x="607303" y="454689"/>
                    <a:pt x="613133" y="448846"/>
                  </a:cubicBezTo>
                  <a:cubicBezTo>
                    <a:pt x="613133" y="448198"/>
                    <a:pt x="613133" y="448198"/>
                    <a:pt x="613133" y="447548"/>
                  </a:cubicBezTo>
                  <a:cubicBezTo>
                    <a:pt x="609246" y="414447"/>
                    <a:pt x="609246" y="381994"/>
                    <a:pt x="610542" y="349543"/>
                  </a:cubicBezTo>
                  <a:close/>
                  <a:moveTo>
                    <a:pt x="321584" y="347329"/>
                  </a:moveTo>
                  <a:cubicBezTo>
                    <a:pt x="322230" y="345409"/>
                    <a:pt x="324814" y="346048"/>
                    <a:pt x="324814" y="347970"/>
                  </a:cubicBezTo>
                  <a:cubicBezTo>
                    <a:pt x="318998" y="385735"/>
                    <a:pt x="278294" y="427980"/>
                    <a:pt x="243404" y="442700"/>
                  </a:cubicBezTo>
                  <a:cubicBezTo>
                    <a:pt x="240172" y="443981"/>
                    <a:pt x="237588" y="438861"/>
                    <a:pt x="240818" y="438220"/>
                  </a:cubicBezTo>
                  <a:cubicBezTo>
                    <a:pt x="274416" y="423498"/>
                    <a:pt x="313831" y="383174"/>
                    <a:pt x="321584" y="347329"/>
                  </a:cubicBezTo>
                  <a:close/>
                  <a:moveTo>
                    <a:pt x="333051" y="346413"/>
                  </a:moveTo>
                  <a:lnTo>
                    <a:pt x="325028" y="369332"/>
                  </a:lnTo>
                  <a:lnTo>
                    <a:pt x="317661" y="380717"/>
                  </a:lnTo>
                  <a:close/>
                  <a:moveTo>
                    <a:pt x="521913" y="346052"/>
                  </a:moveTo>
                  <a:cubicBezTo>
                    <a:pt x="521913" y="345409"/>
                    <a:pt x="523227" y="345409"/>
                    <a:pt x="523227" y="346052"/>
                  </a:cubicBezTo>
                  <a:cubicBezTo>
                    <a:pt x="518629" y="363399"/>
                    <a:pt x="508121" y="379462"/>
                    <a:pt x="499582" y="394240"/>
                  </a:cubicBezTo>
                  <a:cubicBezTo>
                    <a:pt x="491700" y="408376"/>
                    <a:pt x="486447" y="425080"/>
                    <a:pt x="477251" y="438574"/>
                  </a:cubicBezTo>
                  <a:cubicBezTo>
                    <a:pt x="475282" y="441143"/>
                    <a:pt x="470027" y="438574"/>
                    <a:pt x="472654" y="435362"/>
                  </a:cubicBezTo>
                  <a:cubicBezTo>
                    <a:pt x="481849" y="421868"/>
                    <a:pt x="487760" y="405805"/>
                    <a:pt x="496298" y="392313"/>
                  </a:cubicBezTo>
                  <a:cubicBezTo>
                    <a:pt x="505494" y="376893"/>
                    <a:pt x="516002" y="362115"/>
                    <a:pt x="521913" y="346052"/>
                  </a:cubicBezTo>
                  <a:close/>
                  <a:moveTo>
                    <a:pt x="760576" y="335990"/>
                  </a:moveTo>
                  <a:cubicBezTo>
                    <a:pt x="760576" y="334071"/>
                    <a:pt x="763410" y="334071"/>
                    <a:pt x="763410" y="335990"/>
                  </a:cubicBezTo>
                  <a:cubicBezTo>
                    <a:pt x="764828" y="373755"/>
                    <a:pt x="769788" y="410879"/>
                    <a:pt x="769079" y="448004"/>
                  </a:cubicBezTo>
                  <a:cubicBezTo>
                    <a:pt x="769079" y="452485"/>
                    <a:pt x="761992" y="452485"/>
                    <a:pt x="761992" y="448004"/>
                  </a:cubicBezTo>
                  <a:cubicBezTo>
                    <a:pt x="761283" y="410879"/>
                    <a:pt x="759158" y="373755"/>
                    <a:pt x="760576" y="335990"/>
                  </a:cubicBezTo>
                  <a:close/>
                  <a:moveTo>
                    <a:pt x="979281" y="333169"/>
                  </a:moveTo>
                  <a:cubicBezTo>
                    <a:pt x="980551" y="331237"/>
                    <a:pt x="982456" y="334458"/>
                    <a:pt x="980551" y="335746"/>
                  </a:cubicBezTo>
                  <a:cubicBezTo>
                    <a:pt x="966582" y="346054"/>
                    <a:pt x="953883" y="362160"/>
                    <a:pt x="941820" y="375045"/>
                  </a:cubicBezTo>
                  <a:cubicBezTo>
                    <a:pt x="930390" y="387285"/>
                    <a:pt x="921501" y="401459"/>
                    <a:pt x="910072" y="413054"/>
                  </a:cubicBezTo>
                  <a:cubicBezTo>
                    <a:pt x="906897" y="415631"/>
                    <a:pt x="903722" y="411765"/>
                    <a:pt x="905627" y="409189"/>
                  </a:cubicBezTo>
                  <a:cubicBezTo>
                    <a:pt x="918960" y="393083"/>
                    <a:pt x="931660" y="378266"/>
                    <a:pt x="946264" y="363449"/>
                  </a:cubicBezTo>
                  <a:cubicBezTo>
                    <a:pt x="957058" y="353785"/>
                    <a:pt x="967218" y="340256"/>
                    <a:pt x="979281" y="333169"/>
                  </a:cubicBezTo>
                  <a:close/>
                  <a:moveTo>
                    <a:pt x="1095464" y="331878"/>
                  </a:moveTo>
                  <a:cubicBezTo>
                    <a:pt x="1098755" y="331878"/>
                    <a:pt x="1102044" y="331237"/>
                    <a:pt x="1105335" y="331878"/>
                  </a:cubicBezTo>
                  <a:cubicBezTo>
                    <a:pt x="1106651" y="331878"/>
                    <a:pt x="1106651" y="332519"/>
                    <a:pt x="1106651" y="333160"/>
                  </a:cubicBezTo>
                  <a:cubicBezTo>
                    <a:pt x="1108626" y="331878"/>
                    <a:pt x="1111258" y="331878"/>
                    <a:pt x="1111915" y="334442"/>
                  </a:cubicBezTo>
                  <a:cubicBezTo>
                    <a:pt x="1115863" y="349830"/>
                    <a:pt x="1116522" y="366501"/>
                    <a:pt x="1118495" y="381889"/>
                  </a:cubicBezTo>
                  <a:cubicBezTo>
                    <a:pt x="1118495" y="384453"/>
                    <a:pt x="1115206" y="384453"/>
                    <a:pt x="1115206" y="383171"/>
                  </a:cubicBezTo>
                  <a:cubicBezTo>
                    <a:pt x="1111915" y="367142"/>
                    <a:pt x="1110599" y="351112"/>
                    <a:pt x="1105994" y="335724"/>
                  </a:cubicBezTo>
                  <a:cubicBezTo>
                    <a:pt x="1105994" y="336365"/>
                    <a:pt x="1105994" y="336365"/>
                    <a:pt x="1105335" y="336365"/>
                  </a:cubicBezTo>
                  <a:cubicBezTo>
                    <a:pt x="1102044" y="337649"/>
                    <a:pt x="1098096" y="336365"/>
                    <a:pt x="1094148" y="336365"/>
                  </a:cubicBezTo>
                  <a:cubicBezTo>
                    <a:pt x="1090859" y="336365"/>
                    <a:pt x="1086909" y="337008"/>
                    <a:pt x="1083620" y="337008"/>
                  </a:cubicBezTo>
                  <a:cubicBezTo>
                    <a:pt x="1082961" y="337008"/>
                    <a:pt x="1082304" y="335724"/>
                    <a:pt x="1082961" y="335083"/>
                  </a:cubicBezTo>
                  <a:cubicBezTo>
                    <a:pt x="1086909" y="333801"/>
                    <a:pt x="1091516" y="333160"/>
                    <a:pt x="1095464" y="331878"/>
                  </a:cubicBezTo>
                  <a:close/>
                  <a:moveTo>
                    <a:pt x="2148080" y="330808"/>
                  </a:moveTo>
                  <a:cubicBezTo>
                    <a:pt x="2138458" y="338510"/>
                    <a:pt x="2130119" y="346854"/>
                    <a:pt x="2119857" y="353914"/>
                  </a:cubicBezTo>
                  <a:cubicBezTo>
                    <a:pt x="2119214" y="357123"/>
                    <a:pt x="2117291" y="360331"/>
                    <a:pt x="2114084" y="362258"/>
                  </a:cubicBezTo>
                  <a:cubicBezTo>
                    <a:pt x="2117291" y="394347"/>
                    <a:pt x="2119857" y="425794"/>
                    <a:pt x="2119214" y="457885"/>
                  </a:cubicBezTo>
                  <a:cubicBezTo>
                    <a:pt x="2120498" y="459169"/>
                    <a:pt x="2120498" y="459812"/>
                    <a:pt x="2121139" y="461096"/>
                  </a:cubicBezTo>
                  <a:cubicBezTo>
                    <a:pt x="2129478" y="451468"/>
                    <a:pt x="2137817" y="441840"/>
                    <a:pt x="2146155" y="432214"/>
                  </a:cubicBezTo>
                  <a:cubicBezTo>
                    <a:pt x="2144232" y="412317"/>
                    <a:pt x="2146155" y="392422"/>
                    <a:pt x="2145514" y="371884"/>
                  </a:cubicBezTo>
                  <a:cubicBezTo>
                    <a:pt x="2144873" y="358406"/>
                    <a:pt x="2144232" y="344286"/>
                    <a:pt x="2148080" y="330808"/>
                  </a:cubicBezTo>
                  <a:close/>
                  <a:moveTo>
                    <a:pt x="1965909" y="328884"/>
                  </a:moveTo>
                  <a:cubicBezTo>
                    <a:pt x="1965909" y="329525"/>
                    <a:pt x="1965268" y="329525"/>
                    <a:pt x="1965268" y="330167"/>
                  </a:cubicBezTo>
                  <a:cubicBezTo>
                    <a:pt x="1954364" y="337228"/>
                    <a:pt x="1944100" y="344286"/>
                    <a:pt x="1933195" y="350062"/>
                  </a:cubicBezTo>
                  <a:cubicBezTo>
                    <a:pt x="1951157" y="348138"/>
                    <a:pt x="1971041" y="349421"/>
                    <a:pt x="1989002" y="349421"/>
                  </a:cubicBezTo>
                  <a:cubicBezTo>
                    <a:pt x="2030055" y="349421"/>
                    <a:pt x="2070466" y="345570"/>
                    <a:pt x="2110876" y="344286"/>
                  </a:cubicBezTo>
                  <a:cubicBezTo>
                    <a:pt x="2112801" y="344286"/>
                    <a:pt x="2114084" y="344286"/>
                    <a:pt x="2114725" y="344929"/>
                  </a:cubicBezTo>
                  <a:cubicBezTo>
                    <a:pt x="2120498" y="339153"/>
                    <a:pt x="2125630" y="334017"/>
                    <a:pt x="2131403" y="329525"/>
                  </a:cubicBezTo>
                  <a:cubicBezTo>
                    <a:pt x="2076880" y="334660"/>
                    <a:pt x="2019791" y="332092"/>
                    <a:pt x="1965909" y="328884"/>
                  </a:cubicBezTo>
                  <a:close/>
                  <a:moveTo>
                    <a:pt x="339897" y="326855"/>
                  </a:moveTo>
                  <a:cubicBezTo>
                    <a:pt x="340540" y="325568"/>
                    <a:pt x="341825" y="325568"/>
                    <a:pt x="341825" y="326855"/>
                  </a:cubicBezTo>
                  <a:lnTo>
                    <a:pt x="333051" y="346413"/>
                  </a:lnTo>
                  <a:close/>
                  <a:moveTo>
                    <a:pt x="209019" y="320418"/>
                  </a:moveTo>
                  <a:lnTo>
                    <a:pt x="195718" y="323788"/>
                  </a:lnTo>
                  <a:cubicBezTo>
                    <a:pt x="195068" y="323788"/>
                    <a:pt x="195068" y="321809"/>
                    <a:pt x="195718" y="321809"/>
                  </a:cubicBezTo>
                  <a:close/>
                  <a:moveTo>
                    <a:pt x="1116950" y="319899"/>
                  </a:moveTo>
                  <a:cubicBezTo>
                    <a:pt x="1117579" y="319899"/>
                    <a:pt x="1118209" y="320550"/>
                    <a:pt x="1118839" y="320550"/>
                  </a:cubicBezTo>
                  <a:cubicBezTo>
                    <a:pt x="1119470" y="320550"/>
                    <a:pt x="1121359" y="320550"/>
                    <a:pt x="1121359" y="322504"/>
                  </a:cubicBezTo>
                  <a:cubicBezTo>
                    <a:pt x="1126398" y="352459"/>
                    <a:pt x="1132697" y="383064"/>
                    <a:pt x="1130808" y="413670"/>
                  </a:cubicBezTo>
                  <a:cubicBezTo>
                    <a:pt x="1130808" y="415624"/>
                    <a:pt x="1127658" y="415624"/>
                    <a:pt x="1127028" y="413670"/>
                  </a:cubicBezTo>
                  <a:cubicBezTo>
                    <a:pt x="1125769" y="383715"/>
                    <a:pt x="1121359" y="355062"/>
                    <a:pt x="1116320" y="325759"/>
                  </a:cubicBezTo>
                  <a:cubicBezTo>
                    <a:pt x="1101832" y="327062"/>
                    <a:pt x="1087343" y="327062"/>
                    <a:pt x="1073485" y="326411"/>
                  </a:cubicBezTo>
                  <a:cubicBezTo>
                    <a:pt x="1070966" y="325759"/>
                    <a:pt x="1071596" y="323154"/>
                    <a:pt x="1073485" y="323154"/>
                  </a:cubicBezTo>
                  <a:cubicBezTo>
                    <a:pt x="1087974" y="321852"/>
                    <a:pt x="1102462" y="320550"/>
                    <a:pt x="1116950" y="319899"/>
                  </a:cubicBezTo>
                  <a:close/>
                  <a:moveTo>
                    <a:pt x="211124" y="319884"/>
                  </a:moveTo>
                  <a:lnTo>
                    <a:pt x="210681" y="320243"/>
                  </a:lnTo>
                  <a:lnTo>
                    <a:pt x="209019" y="320418"/>
                  </a:lnTo>
                  <a:close/>
                  <a:moveTo>
                    <a:pt x="1788125" y="312681"/>
                  </a:moveTo>
                  <a:cubicBezTo>
                    <a:pt x="1788125" y="311394"/>
                    <a:pt x="1790055" y="311394"/>
                    <a:pt x="1790698" y="312681"/>
                  </a:cubicBezTo>
                  <a:cubicBezTo>
                    <a:pt x="1793271" y="346827"/>
                    <a:pt x="1793914" y="380326"/>
                    <a:pt x="1796487" y="413827"/>
                  </a:cubicBezTo>
                  <a:cubicBezTo>
                    <a:pt x="1797775" y="437663"/>
                    <a:pt x="1795202" y="460856"/>
                    <a:pt x="1797775" y="484049"/>
                  </a:cubicBezTo>
                  <a:cubicBezTo>
                    <a:pt x="1797775" y="484694"/>
                    <a:pt x="1797775" y="484694"/>
                    <a:pt x="1797775" y="485337"/>
                  </a:cubicBezTo>
                  <a:cubicBezTo>
                    <a:pt x="1809997" y="488558"/>
                    <a:pt x="1823507" y="485981"/>
                    <a:pt x="1836374" y="485981"/>
                  </a:cubicBezTo>
                  <a:cubicBezTo>
                    <a:pt x="1849241" y="485981"/>
                    <a:pt x="1862750" y="486626"/>
                    <a:pt x="1875616" y="488558"/>
                  </a:cubicBezTo>
                  <a:cubicBezTo>
                    <a:pt x="1878189" y="488558"/>
                    <a:pt x="1878189" y="491779"/>
                    <a:pt x="1875616" y="491779"/>
                  </a:cubicBezTo>
                  <a:cubicBezTo>
                    <a:pt x="1858890" y="492424"/>
                    <a:pt x="1841520" y="491779"/>
                    <a:pt x="1824151" y="492424"/>
                  </a:cubicBezTo>
                  <a:cubicBezTo>
                    <a:pt x="1814500" y="493068"/>
                    <a:pt x="1804208" y="495000"/>
                    <a:pt x="1794559" y="491136"/>
                  </a:cubicBezTo>
                  <a:cubicBezTo>
                    <a:pt x="1792629" y="490492"/>
                    <a:pt x="1791984" y="487915"/>
                    <a:pt x="1792629" y="486626"/>
                  </a:cubicBezTo>
                  <a:cubicBezTo>
                    <a:pt x="1791984" y="485981"/>
                    <a:pt x="1791341" y="484694"/>
                    <a:pt x="1791341" y="484049"/>
                  </a:cubicBezTo>
                  <a:cubicBezTo>
                    <a:pt x="1788768" y="458924"/>
                    <a:pt x="1790698" y="431865"/>
                    <a:pt x="1790055" y="406741"/>
                  </a:cubicBezTo>
                  <a:cubicBezTo>
                    <a:pt x="1788125" y="375173"/>
                    <a:pt x="1788768" y="343606"/>
                    <a:pt x="1788125" y="312681"/>
                  </a:cubicBezTo>
                  <a:close/>
                  <a:moveTo>
                    <a:pt x="979199" y="312676"/>
                  </a:moveTo>
                  <a:cubicBezTo>
                    <a:pt x="980497" y="311394"/>
                    <a:pt x="982443" y="313958"/>
                    <a:pt x="981145" y="315238"/>
                  </a:cubicBezTo>
                  <a:cubicBezTo>
                    <a:pt x="957147" y="335747"/>
                    <a:pt x="934447" y="356896"/>
                    <a:pt x="913043" y="381248"/>
                  </a:cubicBezTo>
                  <a:cubicBezTo>
                    <a:pt x="911098" y="384453"/>
                    <a:pt x="906558" y="379967"/>
                    <a:pt x="909152" y="377403"/>
                  </a:cubicBezTo>
                  <a:cubicBezTo>
                    <a:pt x="929906" y="353050"/>
                    <a:pt x="954553" y="332542"/>
                    <a:pt x="979199" y="312676"/>
                  </a:cubicBezTo>
                  <a:close/>
                  <a:moveTo>
                    <a:pt x="1023792" y="310705"/>
                  </a:moveTo>
                  <a:cubicBezTo>
                    <a:pt x="1023792" y="339594"/>
                    <a:pt x="1013502" y="365272"/>
                    <a:pt x="1011574" y="393520"/>
                  </a:cubicBezTo>
                  <a:cubicBezTo>
                    <a:pt x="1009643" y="416631"/>
                    <a:pt x="1009001" y="438458"/>
                    <a:pt x="1005142" y="460287"/>
                  </a:cubicBezTo>
                  <a:cubicBezTo>
                    <a:pt x="1010288" y="453866"/>
                    <a:pt x="1016718" y="447446"/>
                    <a:pt x="1023150" y="442309"/>
                  </a:cubicBezTo>
                  <a:cubicBezTo>
                    <a:pt x="1023792" y="441668"/>
                    <a:pt x="1023792" y="441668"/>
                    <a:pt x="1025078" y="441026"/>
                  </a:cubicBezTo>
                  <a:cubicBezTo>
                    <a:pt x="1026365" y="398013"/>
                    <a:pt x="1033440" y="356285"/>
                    <a:pt x="1041800" y="313915"/>
                  </a:cubicBezTo>
                  <a:cubicBezTo>
                    <a:pt x="1035368" y="313915"/>
                    <a:pt x="1028937" y="313272"/>
                    <a:pt x="1023792" y="310705"/>
                  </a:cubicBezTo>
                  <a:close/>
                  <a:moveTo>
                    <a:pt x="519973" y="309842"/>
                  </a:moveTo>
                  <a:cubicBezTo>
                    <a:pt x="520625" y="308560"/>
                    <a:pt x="523232" y="309842"/>
                    <a:pt x="521929" y="311122"/>
                  </a:cubicBezTo>
                  <a:cubicBezTo>
                    <a:pt x="506940" y="340595"/>
                    <a:pt x="490651" y="370066"/>
                    <a:pt x="474359" y="398257"/>
                  </a:cubicBezTo>
                  <a:cubicBezTo>
                    <a:pt x="472404" y="401461"/>
                    <a:pt x="467191" y="398898"/>
                    <a:pt x="468495" y="395054"/>
                  </a:cubicBezTo>
                  <a:cubicBezTo>
                    <a:pt x="484785" y="366222"/>
                    <a:pt x="503684" y="338672"/>
                    <a:pt x="519973" y="309842"/>
                  </a:cubicBezTo>
                  <a:close/>
                  <a:moveTo>
                    <a:pt x="2162795" y="296315"/>
                  </a:moveTo>
                  <a:cubicBezTo>
                    <a:pt x="2167318" y="296995"/>
                    <a:pt x="2165381" y="303118"/>
                    <a:pt x="2161504" y="303118"/>
                  </a:cubicBezTo>
                  <a:cubicBezTo>
                    <a:pt x="2134367" y="297675"/>
                    <a:pt x="2107876" y="307880"/>
                    <a:pt x="2080739" y="303798"/>
                  </a:cubicBezTo>
                  <a:cubicBezTo>
                    <a:pt x="2080092" y="303798"/>
                    <a:pt x="2080092" y="302437"/>
                    <a:pt x="2081385" y="302437"/>
                  </a:cubicBezTo>
                  <a:cubicBezTo>
                    <a:pt x="2109169" y="304478"/>
                    <a:pt x="2135013" y="291552"/>
                    <a:pt x="2162795" y="296315"/>
                  </a:cubicBezTo>
                  <a:close/>
                  <a:moveTo>
                    <a:pt x="981499" y="287815"/>
                  </a:moveTo>
                  <a:cubicBezTo>
                    <a:pt x="982765" y="285883"/>
                    <a:pt x="985295" y="288460"/>
                    <a:pt x="983397" y="289749"/>
                  </a:cubicBezTo>
                  <a:cubicBezTo>
                    <a:pt x="969482" y="303921"/>
                    <a:pt x="954301" y="316161"/>
                    <a:pt x="939120" y="329046"/>
                  </a:cubicBezTo>
                  <a:cubicBezTo>
                    <a:pt x="930897" y="336133"/>
                    <a:pt x="919512" y="343863"/>
                    <a:pt x="915084" y="353526"/>
                  </a:cubicBezTo>
                  <a:cubicBezTo>
                    <a:pt x="913186" y="356103"/>
                    <a:pt x="909391" y="354171"/>
                    <a:pt x="910024" y="350950"/>
                  </a:cubicBezTo>
                  <a:cubicBezTo>
                    <a:pt x="911922" y="341931"/>
                    <a:pt x="924573" y="334844"/>
                    <a:pt x="932163" y="329046"/>
                  </a:cubicBezTo>
                  <a:cubicBezTo>
                    <a:pt x="948608" y="314872"/>
                    <a:pt x="965686" y="301989"/>
                    <a:pt x="981499" y="287815"/>
                  </a:cubicBezTo>
                  <a:close/>
                  <a:moveTo>
                    <a:pt x="769551" y="287797"/>
                  </a:moveTo>
                  <a:cubicBezTo>
                    <a:pt x="770181" y="285883"/>
                    <a:pt x="772700" y="285883"/>
                    <a:pt x="772700" y="287797"/>
                  </a:cubicBezTo>
                  <a:cubicBezTo>
                    <a:pt x="773331" y="314608"/>
                    <a:pt x="776480" y="340779"/>
                    <a:pt x="776480" y="367588"/>
                  </a:cubicBezTo>
                  <a:cubicBezTo>
                    <a:pt x="777111" y="394399"/>
                    <a:pt x="778370" y="421847"/>
                    <a:pt x="778370" y="448657"/>
                  </a:cubicBezTo>
                  <a:cubicBezTo>
                    <a:pt x="778370" y="452487"/>
                    <a:pt x="772700" y="452487"/>
                    <a:pt x="772700" y="448657"/>
                  </a:cubicBezTo>
                  <a:cubicBezTo>
                    <a:pt x="772070" y="395036"/>
                    <a:pt x="767661" y="341417"/>
                    <a:pt x="769551" y="287797"/>
                  </a:cubicBezTo>
                  <a:close/>
                  <a:moveTo>
                    <a:pt x="517249" y="281492"/>
                  </a:moveTo>
                  <a:cubicBezTo>
                    <a:pt x="517883" y="280214"/>
                    <a:pt x="520416" y="281492"/>
                    <a:pt x="519782" y="283410"/>
                  </a:cubicBezTo>
                  <a:cubicBezTo>
                    <a:pt x="507110" y="310265"/>
                    <a:pt x="484933" y="332005"/>
                    <a:pt x="474161" y="360776"/>
                  </a:cubicBezTo>
                  <a:cubicBezTo>
                    <a:pt x="472895" y="364613"/>
                    <a:pt x="467191" y="362695"/>
                    <a:pt x="468459" y="359497"/>
                  </a:cubicBezTo>
                  <a:cubicBezTo>
                    <a:pt x="479864" y="330725"/>
                    <a:pt x="503309" y="308987"/>
                    <a:pt x="517249" y="281492"/>
                  </a:cubicBezTo>
                  <a:close/>
                  <a:moveTo>
                    <a:pt x="1068591" y="275879"/>
                  </a:moveTo>
                  <a:cubicBezTo>
                    <a:pt x="1085522" y="275211"/>
                    <a:pt x="1103105" y="274545"/>
                    <a:pt x="1120036" y="275879"/>
                  </a:cubicBezTo>
                  <a:cubicBezTo>
                    <a:pt x="1121337" y="275879"/>
                    <a:pt x="1120686" y="277212"/>
                    <a:pt x="1120036" y="277212"/>
                  </a:cubicBezTo>
                  <a:cubicBezTo>
                    <a:pt x="1105058" y="278546"/>
                    <a:pt x="1090081" y="280548"/>
                    <a:pt x="1074451" y="281214"/>
                  </a:cubicBezTo>
                  <a:cubicBezTo>
                    <a:pt x="1060126" y="281882"/>
                    <a:pt x="1044496" y="280548"/>
                    <a:pt x="1029519" y="284549"/>
                  </a:cubicBezTo>
                  <a:cubicBezTo>
                    <a:pt x="1026914" y="285215"/>
                    <a:pt x="1025612" y="280548"/>
                    <a:pt x="1028867" y="279214"/>
                  </a:cubicBezTo>
                  <a:cubicBezTo>
                    <a:pt x="1041241" y="274545"/>
                    <a:pt x="1055567" y="276545"/>
                    <a:pt x="1068591" y="275879"/>
                  </a:cubicBezTo>
                  <a:close/>
                  <a:moveTo>
                    <a:pt x="221334" y="273110"/>
                  </a:moveTo>
                  <a:cubicBezTo>
                    <a:pt x="222554" y="272863"/>
                    <a:pt x="224018" y="273357"/>
                    <a:pt x="224342" y="275005"/>
                  </a:cubicBezTo>
                  <a:cubicBezTo>
                    <a:pt x="228246" y="288849"/>
                    <a:pt x="234103" y="303352"/>
                    <a:pt x="224342" y="316536"/>
                  </a:cubicBezTo>
                  <a:lnTo>
                    <a:pt x="211124" y="319884"/>
                  </a:lnTo>
                  <a:lnTo>
                    <a:pt x="221741" y="311262"/>
                  </a:lnTo>
                  <a:cubicBezTo>
                    <a:pt x="228246" y="298738"/>
                    <a:pt x="223043" y="288190"/>
                    <a:pt x="219789" y="275664"/>
                  </a:cubicBezTo>
                  <a:cubicBezTo>
                    <a:pt x="219139" y="274346"/>
                    <a:pt x="220115" y="273357"/>
                    <a:pt x="221334" y="273110"/>
                  </a:cubicBezTo>
                  <a:close/>
                  <a:moveTo>
                    <a:pt x="984309" y="269506"/>
                  </a:moveTo>
                  <a:cubicBezTo>
                    <a:pt x="986218" y="268875"/>
                    <a:pt x="988125" y="272025"/>
                    <a:pt x="986218" y="273284"/>
                  </a:cubicBezTo>
                  <a:cubicBezTo>
                    <a:pt x="965236" y="288403"/>
                    <a:pt x="946798" y="306041"/>
                    <a:pt x="926453" y="322418"/>
                  </a:cubicBezTo>
                  <a:cubicBezTo>
                    <a:pt x="924544" y="324937"/>
                    <a:pt x="920730" y="321157"/>
                    <a:pt x="923273" y="319268"/>
                  </a:cubicBezTo>
                  <a:cubicBezTo>
                    <a:pt x="942346" y="301002"/>
                    <a:pt x="962693" y="284623"/>
                    <a:pt x="984309" y="269506"/>
                  </a:cubicBezTo>
                  <a:close/>
                  <a:moveTo>
                    <a:pt x="230559" y="264900"/>
                  </a:moveTo>
                  <a:cubicBezTo>
                    <a:pt x="232022" y="264497"/>
                    <a:pt x="233647" y="265142"/>
                    <a:pt x="233972" y="267077"/>
                  </a:cubicBezTo>
                  <a:cubicBezTo>
                    <a:pt x="238524" y="287081"/>
                    <a:pt x="248277" y="310956"/>
                    <a:pt x="230072" y="327734"/>
                  </a:cubicBezTo>
                  <a:cubicBezTo>
                    <a:pt x="213818" y="341929"/>
                    <a:pt x="194314" y="341929"/>
                    <a:pt x="179360" y="326443"/>
                  </a:cubicBezTo>
                  <a:cubicBezTo>
                    <a:pt x="178060" y="325154"/>
                    <a:pt x="180010" y="323863"/>
                    <a:pt x="181310" y="324507"/>
                  </a:cubicBezTo>
                  <a:cubicBezTo>
                    <a:pt x="197564" y="338704"/>
                    <a:pt x="229422" y="336767"/>
                    <a:pt x="234622" y="310956"/>
                  </a:cubicBezTo>
                  <a:cubicBezTo>
                    <a:pt x="237874" y="296115"/>
                    <a:pt x="232022" y="282564"/>
                    <a:pt x="228121" y="269013"/>
                  </a:cubicBezTo>
                  <a:cubicBezTo>
                    <a:pt x="227796" y="266755"/>
                    <a:pt x="229096" y="265303"/>
                    <a:pt x="230559" y="264900"/>
                  </a:cubicBezTo>
                  <a:close/>
                  <a:moveTo>
                    <a:pt x="1109704" y="263206"/>
                  </a:moveTo>
                  <a:cubicBezTo>
                    <a:pt x="1112854" y="263206"/>
                    <a:pt x="1112854" y="269583"/>
                    <a:pt x="1109074" y="269583"/>
                  </a:cubicBezTo>
                  <a:cubicBezTo>
                    <a:pt x="1090807" y="269583"/>
                    <a:pt x="1072539" y="268875"/>
                    <a:pt x="1054272" y="271000"/>
                  </a:cubicBezTo>
                  <a:cubicBezTo>
                    <a:pt x="1051753" y="271000"/>
                    <a:pt x="1051123" y="266749"/>
                    <a:pt x="1053642" y="266749"/>
                  </a:cubicBezTo>
                  <a:cubicBezTo>
                    <a:pt x="1072539" y="263206"/>
                    <a:pt x="1090807" y="263206"/>
                    <a:pt x="1109704" y="263206"/>
                  </a:cubicBezTo>
                  <a:close/>
                  <a:moveTo>
                    <a:pt x="977837" y="259426"/>
                  </a:moveTo>
                  <a:cubicBezTo>
                    <a:pt x="979808" y="257537"/>
                    <a:pt x="982435" y="260056"/>
                    <a:pt x="980465" y="261946"/>
                  </a:cubicBezTo>
                  <a:cubicBezTo>
                    <a:pt x="966671" y="275175"/>
                    <a:pt x="950908" y="287142"/>
                    <a:pt x="935802" y="299741"/>
                  </a:cubicBezTo>
                  <a:cubicBezTo>
                    <a:pt x="933176" y="302261"/>
                    <a:pt x="929235" y="298480"/>
                    <a:pt x="931861" y="295961"/>
                  </a:cubicBezTo>
                  <a:cubicBezTo>
                    <a:pt x="946967" y="283364"/>
                    <a:pt x="963388" y="272656"/>
                    <a:pt x="977837" y="259426"/>
                  </a:cubicBezTo>
                  <a:close/>
                  <a:moveTo>
                    <a:pt x="514388" y="255996"/>
                  </a:moveTo>
                  <a:cubicBezTo>
                    <a:pt x="515026" y="254701"/>
                    <a:pt x="517577" y="255996"/>
                    <a:pt x="516938" y="257291"/>
                  </a:cubicBezTo>
                  <a:cubicBezTo>
                    <a:pt x="510562" y="270882"/>
                    <a:pt x="502269" y="283182"/>
                    <a:pt x="494616" y="295481"/>
                  </a:cubicBezTo>
                  <a:cubicBezTo>
                    <a:pt x="486963" y="307778"/>
                    <a:pt x="480585" y="320723"/>
                    <a:pt x="473570" y="333669"/>
                  </a:cubicBezTo>
                  <a:cubicBezTo>
                    <a:pt x="471655" y="336258"/>
                    <a:pt x="467191" y="333669"/>
                    <a:pt x="468466" y="330434"/>
                  </a:cubicBezTo>
                  <a:cubicBezTo>
                    <a:pt x="481223" y="303894"/>
                    <a:pt x="500357" y="281887"/>
                    <a:pt x="514388" y="255996"/>
                  </a:cubicBezTo>
                  <a:close/>
                  <a:moveTo>
                    <a:pt x="129933" y="249248"/>
                  </a:moveTo>
                  <a:cubicBezTo>
                    <a:pt x="124150" y="256321"/>
                    <a:pt x="117080" y="261463"/>
                    <a:pt x="110654" y="266608"/>
                  </a:cubicBezTo>
                  <a:cubicBezTo>
                    <a:pt x="110654" y="266608"/>
                    <a:pt x="110654" y="266608"/>
                    <a:pt x="110654" y="267251"/>
                  </a:cubicBezTo>
                  <a:cubicBezTo>
                    <a:pt x="116439" y="291040"/>
                    <a:pt x="130576" y="321902"/>
                    <a:pt x="145357" y="341833"/>
                  </a:cubicBezTo>
                  <a:cubicBezTo>
                    <a:pt x="167207" y="372052"/>
                    <a:pt x="196125" y="370766"/>
                    <a:pt x="216689" y="355335"/>
                  </a:cubicBezTo>
                  <a:cubicBezTo>
                    <a:pt x="198053" y="359835"/>
                    <a:pt x="179417" y="352762"/>
                    <a:pt x="162708" y="336046"/>
                  </a:cubicBezTo>
                  <a:cubicBezTo>
                    <a:pt x="140216" y="314829"/>
                    <a:pt x="130576" y="280753"/>
                    <a:pt x="129933" y="249248"/>
                  </a:cubicBezTo>
                  <a:close/>
                  <a:moveTo>
                    <a:pt x="119652" y="247320"/>
                  </a:moveTo>
                  <a:cubicBezTo>
                    <a:pt x="101658" y="247320"/>
                    <a:pt x="83665" y="247963"/>
                    <a:pt x="65670" y="249248"/>
                  </a:cubicBezTo>
                  <a:cubicBezTo>
                    <a:pt x="54745" y="249248"/>
                    <a:pt x="41893" y="252462"/>
                    <a:pt x="30969" y="249891"/>
                  </a:cubicBezTo>
                  <a:cubicBezTo>
                    <a:pt x="30969" y="250534"/>
                    <a:pt x="30969" y="251177"/>
                    <a:pt x="30326" y="251820"/>
                  </a:cubicBezTo>
                  <a:cubicBezTo>
                    <a:pt x="26471" y="256964"/>
                    <a:pt x="21971" y="260178"/>
                    <a:pt x="17473" y="264679"/>
                  </a:cubicBezTo>
                  <a:cubicBezTo>
                    <a:pt x="15545" y="266608"/>
                    <a:pt x="13618" y="269179"/>
                    <a:pt x="11047" y="271107"/>
                  </a:cubicBezTo>
                  <a:cubicBezTo>
                    <a:pt x="12332" y="271107"/>
                    <a:pt x="12975" y="271752"/>
                    <a:pt x="12975" y="271752"/>
                  </a:cubicBezTo>
                  <a:cubicBezTo>
                    <a:pt x="42536" y="265322"/>
                    <a:pt x="72096" y="262106"/>
                    <a:pt x="102301" y="261463"/>
                  </a:cubicBezTo>
                  <a:cubicBezTo>
                    <a:pt x="104228" y="260821"/>
                    <a:pt x="105513" y="261463"/>
                    <a:pt x="106156" y="261463"/>
                  </a:cubicBezTo>
                  <a:cubicBezTo>
                    <a:pt x="109370" y="258249"/>
                    <a:pt x="112582" y="255678"/>
                    <a:pt x="115154" y="252462"/>
                  </a:cubicBezTo>
                  <a:lnTo>
                    <a:pt x="115672" y="251871"/>
                  </a:lnTo>
                  <a:close/>
                  <a:moveTo>
                    <a:pt x="1125728" y="246199"/>
                  </a:moveTo>
                  <a:cubicBezTo>
                    <a:pt x="1127015" y="246199"/>
                    <a:pt x="1127015" y="249032"/>
                    <a:pt x="1125728" y="249032"/>
                  </a:cubicBezTo>
                  <a:cubicBezTo>
                    <a:pt x="1097423" y="253993"/>
                    <a:pt x="1069759" y="252577"/>
                    <a:pt x="1042096" y="256119"/>
                  </a:cubicBezTo>
                  <a:cubicBezTo>
                    <a:pt x="1038236" y="256828"/>
                    <a:pt x="1036950" y="251159"/>
                    <a:pt x="1040166" y="250450"/>
                  </a:cubicBezTo>
                  <a:cubicBezTo>
                    <a:pt x="1053033" y="248323"/>
                    <a:pt x="1066543" y="249741"/>
                    <a:pt x="1079410" y="249032"/>
                  </a:cubicBezTo>
                  <a:cubicBezTo>
                    <a:pt x="1094848" y="248323"/>
                    <a:pt x="1110288" y="247616"/>
                    <a:pt x="1125728" y="246199"/>
                  </a:cubicBezTo>
                  <a:close/>
                  <a:moveTo>
                    <a:pt x="972958" y="241810"/>
                  </a:moveTo>
                  <a:cubicBezTo>
                    <a:pt x="974871" y="240529"/>
                    <a:pt x="976785" y="243090"/>
                    <a:pt x="975508" y="244370"/>
                  </a:cubicBezTo>
                  <a:cubicBezTo>
                    <a:pt x="961477" y="256532"/>
                    <a:pt x="947446" y="268692"/>
                    <a:pt x="931501" y="277653"/>
                  </a:cubicBezTo>
                  <a:cubicBezTo>
                    <a:pt x="928951" y="279573"/>
                    <a:pt x="926399" y="275093"/>
                    <a:pt x="928951" y="273173"/>
                  </a:cubicBezTo>
                  <a:cubicBezTo>
                    <a:pt x="944894" y="264853"/>
                    <a:pt x="958925" y="253330"/>
                    <a:pt x="972958" y="241810"/>
                  </a:cubicBezTo>
                  <a:close/>
                  <a:moveTo>
                    <a:pt x="1131415" y="232025"/>
                  </a:moveTo>
                  <a:cubicBezTo>
                    <a:pt x="1132053" y="232025"/>
                    <a:pt x="1132690" y="233796"/>
                    <a:pt x="1131415" y="234387"/>
                  </a:cubicBezTo>
                  <a:cubicBezTo>
                    <a:pt x="1114843" y="236158"/>
                    <a:pt x="1098909" y="237929"/>
                    <a:pt x="1082976" y="239703"/>
                  </a:cubicBezTo>
                  <a:cubicBezTo>
                    <a:pt x="1066404" y="241474"/>
                    <a:pt x="1045369" y="239703"/>
                    <a:pt x="1029437" y="244427"/>
                  </a:cubicBezTo>
                  <a:cubicBezTo>
                    <a:pt x="1026249" y="245607"/>
                    <a:pt x="1025612" y="240292"/>
                    <a:pt x="1028162" y="239703"/>
                  </a:cubicBezTo>
                  <a:cubicBezTo>
                    <a:pt x="1042821" y="235567"/>
                    <a:pt x="1061304" y="236749"/>
                    <a:pt x="1075964" y="236158"/>
                  </a:cubicBezTo>
                  <a:cubicBezTo>
                    <a:pt x="1094448" y="234387"/>
                    <a:pt x="1112931" y="233205"/>
                    <a:pt x="1131415" y="232025"/>
                  </a:cubicBezTo>
                  <a:close/>
                  <a:moveTo>
                    <a:pt x="965171" y="227587"/>
                  </a:moveTo>
                  <a:cubicBezTo>
                    <a:pt x="967045" y="226355"/>
                    <a:pt x="968294" y="228819"/>
                    <a:pt x="967045" y="230053"/>
                  </a:cubicBezTo>
                  <a:cubicBezTo>
                    <a:pt x="955802" y="236831"/>
                    <a:pt x="947683" y="247307"/>
                    <a:pt x="936440" y="253469"/>
                  </a:cubicBezTo>
                  <a:cubicBezTo>
                    <a:pt x="934566" y="254085"/>
                    <a:pt x="932068" y="251620"/>
                    <a:pt x="933942" y="249771"/>
                  </a:cubicBezTo>
                  <a:cubicBezTo>
                    <a:pt x="938939" y="245457"/>
                    <a:pt x="944560" y="241761"/>
                    <a:pt x="950181" y="237447"/>
                  </a:cubicBezTo>
                  <a:cubicBezTo>
                    <a:pt x="955178" y="233749"/>
                    <a:pt x="959550" y="230053"/>
                    <a:pt x="965171" y="227587"/>
                  </a:cubicBezTo>
                  <a:close/>
                  <a:moveTo>
                    <a:pt x="101749" y="226355"/>
                  </a:moveTo>
                  <a:cubicBezTo>
                    <a:pt x="103708" y="226355"/>
                    <a:pt x="103708" y="228971"/>
                    <a:pt x="102403" y="228971"/>
                  </a:cubicBezTo>
                  <a:cubicBezTo>
                    <a:pt x="77612" y="232242"/>
                    <a:pt x="52819" y="237476"/>
                    <a:pt x="27376" y="242054"/>
                  </a:cubicBezTo>
                  <a:cubicBezTo>
                    <a:pt x="23462" y="242709"/>
                    <a:pt x="22157" y="236821"/>
                    <a:pt x="26071" y="236167"/>
                  </a:cubicBezTo>
                  <a:cubicBezTo>
                    <a:pt x="51515" y="231589"/>
                    <a:pt x="76306" y="227009"/>
                    <a:pt x="101749" y="226355"/>
                  </a:cubicBezTo>
                  <a:close/>
                  <a:moveTo>
                    <a:pt x="516540" y="219770"/>
                  </a:moveTo>
                  <a:cubicBezTo>
                    <a:pt x="517184" y="217852"/>
                    <a:pt x="520406" y="218492"/>
                    <a:pt x="519761" y="221049"/>
                  </a:cubicBezTo>
                  <a:cubicBezTo>
                    <a:pt x="513319" y="235755"/>
                    <a:pt x="503655" y="248543"/>
                    <a:pt x="494636" y="261971"/>
                  </a:cubicBezTo>
                  <a:cubicBezTo>
                    <a:pt x="486906" y="274118"/>
                    <a:pt x="480464" y="287546"/>
                    <a:pt x="472088" y="299054"/>
                  </a:cubicBezTo>
                  <a:cubicBezTo>
                    <a:pt x="468866" y="302252"/>
                    <a:pt x="464358" y="299054"/>
                    <a:pt x="466290" y="295857"/>
                  </a:cubicBezTo>
                  <a:cubicBezTo>
                    <a:pt x="475309" y="283708"/>
                    <a:pt x="481751" y="270922"/>
                    <a:pt x="490770" y="259412"/>
                  </a:cubicBezTo>
                  <a:cubicBezTo>
                    <a:pt x="500434" y="246625"/>
                    <a:pt x="510097" y="234476"/>
                    <a:pt x="516540" y="219770"/>
                  </a:cubicBezTo>
                  <a:close/>
                  <a:moveTo>
                    <a:pt x="84734" y="218506"/>
                  </a:moveTo>
                  <a:cubicBezTo>
                    <a:pt x="86043" y="218506"/>
                    <a:pt x="86699" y="220468"/>
                    <a:pt x="85390" y="220468"/>
                  </a:cubicBezTo>
                  <a:cubicBezTo>
                    <a:pt x="65111" y="223086"/>
                    <a:pt x="44178" y="227664"/>
                    <a:pt x="25208" y="233551"/>
                  </a:cubicBezTo>
                  <a:cubicBezTo>
                    <a:pt x="21284" y="234207"/>
                    <a:pt x="19321" y="228318"/>
                    <a:pt x="23246" y="227011"/>
                  </a:cubicBezTo>
                  <a:cubicBezTo>
                    <a:pt x="35020" y="223739"/>
                    <a:pt x="47450" y="222431"/>
                    <a:pt x="59224" y="220468"/>
                  </a:cubicBezTo>
                  <a:cubicBezTo>
                    <a:pt x="67727" y="219161"/>
                    <a:pt x="76231" y="217852"/>
                    <a:pt x="84734" y="218506"/>
                  </a:cubicBezTo>
                  <a:close/>
                  <a:moveTo>
                    <a:pt x="1134529" y="217852"/>
                  </a:moveTo>
                  <a:cubicBezTo>
                    <a:pt x="1138358" y="217852"/>
                    <a:pt x="1138358" y="224230"/>
                    <a:pt x="1134529" y="224230"/>
                  </a:cubicBezTo>
                  <a:cubicBezTo>
                    <a:pt x="1114107" y="224938"/>
                    <a:pt x="1093687" y="227773"/>
                    <a:pt x="1073266" y="229189"/>
                  </a:cubicBezTo>
                  <a:cubicBezTo>
                    <a:pt x="1054758" y="230607"/>
                    <a:pt x="1036252" y="229189"/>
                    <a:pt x="1018384" y="231316"/>
                  </a:cubicBezTo>
                  <a:cubicBezTo>
                    <a:pt x="1017107" y="231316"/>
                    <a:pt x="1017107" y="228482"/>
                    <a:pt x="1018384" y="228482"/>
                  </a:cubicBezTo>
                  <a:cubicBezTo>
                    <a:pt x="1036252" y="224938"/>
                    <a:pt x="1054758" y="225646"/>
                    <a:pt x="1073266" y="224230"/>
                  </a:cubicBezTo>
                  <a:cubicBezTo>
                    <a:pt x="1093687" y="221395"/>
                    <a:pt x="1114107" y="219270"/>
                    <a:pt x="1134529" y="217852"/>
                  </a:cubicBezTo>
                  <a:close/>
                  <a:moveTo>
                    <a:pt x="1521939" y="216446"/>
                  </a:moveTo>
                  <a:cubicBezTo>
                    <a:pt x="1523291" y="216128"/>
                    <a:pt x="1524882" y="216605"/>
                    <a:pt x="1525201" y="218194"/>
                  </a:cubicBezTo>
                  <a:cubicBezTo>
                    <a:pt x="1530927" y="236627"/>
                    <a:pt x="1534745" y="255061"/>
                    <a:pt x="1540471" y="273496"/>
                  </a:cubicBezTo>
                  <a:cubicBezTo>
                    <a:pt x="1544291" y="288114"/>
                    <a:pt x="1548744" y="302735"/>
                    <a:pt x="1549381" y="317355"/>
                  </a:cubicBezTo>
                  <a:cubicBezTo>
                    <a:pt x="1549381" y="319262"/>
                    <a:pt x="1547471" y="319262"/>
                    <a:pt x="1547471" y="317991"/>
                  </a:cubicBezTo>
                  <a:cubicBezTo>
                    <a:pt x="1541109" y="285573"/>
                    <a:pt x="1530927" y="251247"/>
                    <a:pt x="1520110" y="219466"/>
                  </a:cubicBezTo>
                  <a:cubicBezTo>
                    <a:pt x="1519474" y="217877"/>
                    <a:pt x="1520587" y="216764"/>
                    <a:pt x="1521939" y="216446"/>
                  </a:cubicBezTo>
                  <a:close/>
                  <a:moveTo>
                    <a:pt x="1510465" y="216047"/>
                  </a:moveTo>
                  <a:cubicBezTo>
                    <a:pt x="1511783" y="215809"/>
                    <a:pt x="1513431" y="216286"/>
                    <a:pt x="1514091" y="217555"/>
                  </a:cubicBezTo>
                  <a:cubicBezTo>
                    <a:pt x="1518046" y="232784"/>
                    <a:pt x="1522001" y="247381"/>
                    <a:pt x="1526615" y="261343"/>
                  </a:cubicBezTo>
                  <a:cubicBezTo>
                    <a:pt x="1531231" y="273401"/>
                    <a:pt x="1535186" y="284823"/>
                    <a:pt x="1534527" y="297515"/>
                  </a:cubicBezTo>
                  <a:cubicBezTo>
                    <a:pt x="1534527" y="299419"/>
                    <a:pt x="1531231" y="299419"/>
                    <a:pt x="1531231" y="297515"/>
                  </a:cubicBezTo>
                  <a:cubicBezTo>
                    <a:pt x="1531231" y="281016"/>
                    <a:pt x="1523980" y="267689"/>
                    <a:pt x="1518705" y="252458"/>
                  </a:cubicBezTo>
                  <a:cubicBezTo>
                    <a:pt x="1515409" y="241669"/>
                    <a:pt x="1512113" y="230247"/>
                    <a:pt x="1508816" y="218823"/>
                  </a:cubicBezTo>
                  <a:cubicBezTo>
                    <a:pt x="1508158" y="217237"/>
                    <a:pt x="1509146" y="216285"/>
                    <a:pt x="1510465" y="216047"/>
                  </a:cubicBezTo>
                  <a:close/>
                  <a:moveTo>
                    <a:pt x="962034" y="215656"/>
                  </a:moveTo>
                  <a:cubicBezTo>
                    <a:pt x="964059" y="215017"/>
                    <a:pt x="965409" y="217577"/>
                    <a:pt x="964059" y="218217"/>
                  </a:cubicBezTo>
                  <a:cubicBezTo>
                    <a:pt x="957984" y="220777"/>
                    <a:pt x="953935" y="224618"/>
                    <a:pt x="949210" y="227819"/>
                  </a:cubicBezTo>
                  <a:cubicBezTo>
                    <a:pt x="947187" y="229739"/>
                    <a:pt x="942462" y="234219"/>
                    <a:pt x="939763" y="231019"/>
                  </a:cubicBezTo>
                  <a:cubicBezTo>
                    <a:pt x="937738" y="229739"/>
                    <a:pt x="939763" y="227819"/>
                    <a:pt x="941112" y="227819"/>
                  </a:cubicBezTo>
                  <a:cubicBezTo>
                    <a:pt x="939763" y="227819"/>
                    <a:pt x="941787" y="227819"/>
                    <a:pt x="942462" y="227819"/>
                  </a:cubicBezTo>
                  <a:cubicBezTo>
                    <a:pt x="943137" y="227178"/>
                    <a:pt x="944487" y="227178"/>
                    <a:pt x="945162" y="225898"/>
                  </a:cubicBezTo>
                  <a:cubicBezTo>
                    <a:pt x="947187" y="225259"/>
                    <a:pt x="949210" y="223979"/>
                    <a:pt x="951235" y="222698"/>
                  </a:cubicBezTo>
                  <a:cubicBezTo>
                    <a:pt x="954610" y="220138"/>
                    <a:pt x="957984" y="217577"/>
                    <a:pt x="962034" y="215656"/>
                  </a:cubicBezTo>
                  <a:close/>
                  <a:moveTo>
                    <a:pt x="1117504" y="210001"/>
                  </a:moveTo>
                  <a:cubicBezTo>
                    <a:pt x="1121348" y="209348"/>
                    <a:pt x="1121348" y="215235"/>
                    <a:pt x="1117504" y="215235"/>
                  </a:cubicBezTo>
                  <a:cubicBezTo>
                    <a:pt x="1088031" y="217197"/>
                    <a:pt x="1059199" y="216544"/>
                    <a:pt x="1029728" y="214581"/>
                  </a:cubicBezTo>
                  <a:cubicBezTo>
                    <a:pt x="1029087" y="214581"/>
                    <a:pt x="1028446" y="213928"/>
                    <a:pt x="1029087" y="213272"/>
                  </a:cubicBezTo>
                  <a:cubicBezTo>
                    <a:pt x="1058560" y="209348"/>
                    <a:pt x="1088031" y="211310"/>
                    <a:pt x="1117504" y="210001"/>
                  </a:cubicBezTo>
                  <a:close/>
                  <a:moveTo>
                    <a:pt x="955554" y="208285"/>
                  </a:moveTo>
                  <a:cubicBezTo>
                    <a:pt x="957377" y="206514"/>
                    <a:pt x="959808" y="209465"/>
                    <a:pt x="957984" y="211239"/>
                  </a:cubicBezTo>
                  <a:cubicBezTo>
                    <a:pt x="954947" y="213599"/>
                    <a:pt x="951910" y="216552"/>
                    <a:pt x="948266" y="218915"/>
                  </a:cubicBezTo>
                  <a:cubicBezTo>
                    <a:pt x="945837" y="220095"/>
                    <a:pt x="943407" y="216552"/>
                    <a:pt x="945837" y="215370"/>
                  </a:cubicBezTo>
                  <a:cubicBezTo>
                    <a:pt x="949482" y="213599"/>
                    <a:pt x="952519" y="210648"/>
                    <a:pt x="955554" y="208285"/>
                  </a:cubicBezTo>
                  <a:close/>
                  <a:moveTo>
                    <a:pt x="1469160" y="201703"/>
                  </a:moveTo>
                  <a:cubicBezTo>
                    <a:pt x="1479443" y="238278"/>
                    <a:pt x="1474301" y="283836"/>
                    <a:pt x="1474944" y="321694"/>
                  </a:cubicBezTo>
                  <a:cubicBezTo>
                    <a:pt x="1476872" y="367253"/>
                    <a:pt x="1476229" y="414094"/>
                    <a:pt x="1473017" y="459654"/>
                  </a:cubicBezTo>
                  <a:cubicBezTo>
                    <a:pt x="1479443" y="450670"/>
                    <a:pt x="1488439" y="443612"/>
                    <a:pt x="1496151" y="436553"/>
                  </a:cubicBezTo>
                  <a:cubicBezTo>
                    <a:pt x="1498080" y="435270"/>
                    <a:pt x="1500006" y="435270"/>
                    <a:pt x="1501292" y="435911"/>
                  </a:cubicBezTo>
                  <a:cubicBezTo>
                    <a:pt x="1496151" y="362120"/>
                    <a:pt x="1491653" y="281270"/>
                    <a:pt x="1501292" y="207479"/>
                  </a:cubicBezTo>
                  <a:cubicBezTo>
                    <a:pt x="1501292" y="206836"/>
                    <a:pt x="1501935" y="206836"/>
                    <a:pt x="1501935" y="206195"/>
                  </a:cubicBezTo>
                  <a:cubicBezTo>
                    <a:pt x="1491010" y="204911"/>
                    <a:pt x="1479443" y="202345"/>
                    <a:pt x="1469160" y="201703"/>
                  </a:cubicBezTo>
                  <a:close/>
                  <a:moveTo>
                    <a:pt x="1383109" y="200729"/>
                  </a:moveTo>
                  <a:cubicBezTo>
                    <a:pt x="1384443" y="198008"/>
                    <a:pt x="1387777" y="199369"/>
                    <a:pt x="1387111" y="201410"/>
                  </a:cubicBezTo>
                  <a:cubicBezTo>
                    <a:pt x="1385777" y="204811"/>
                    <a:pt x="1383775" y="208213"/>
                    <a:pt x="1381775" y="211614"/>
                  </a:cubicBezTo>
                  <a:cubicBezTo>
                    <a:pt x="1380441" y="214336"/>
                    <a:pt x="1377106" y="211614"/>
                    <a:pt x="1378440" y="209573"/>
                  </a:cubicBezTo>
                  <a:cubicBezTo>
                    <a:pt x="1379774" y="206852"/>
                    <a:pt x="1381775" y="203451"/>
                    <a:pt x="1383109" y="200729"/>
                  </a:cubicBezTo>
                  <a:close/>
                  <a:moveTo>
                    <a:pt x="517270" y="196484"/>
                  </a:moveTo>
                  <a:cubicBezTo>
                    <a:pt x="518531" y="195175"/>
                    <a:pt x="520420" y="196484"/>
                    <a:pt x="519790" y="197791"/>
                  </a:cubicBezTo>
                  <a:cubicBezTo>
                    <a:pt x="512861" y="211528"/>
                    <a:pt x="504042" y="223957"/>
                    <a:pt x="495854" y="237040"/>
                  </a:cubicBezTo>
                  <a:cubicBezTo>
                    <a:pt x="488924" y="247506"/>
                    <a:pt x="483885" y="258626"/>
                    <a:pt x="476327" y="268438"/>
                  </a:cubicBezTo>
                  <a:cubicBezTo>
                    <a:pt x="474436" y="271056"/>
                    <a:pt x="470027" y="267129"/>
                    <a:pt x="471916" y="264513"/>
                  </a:cubicBezTo>
                  <a:cubicBezTo>
                    <a:pt x="480105" y="254048"/>
                    <a:pt x="487035" y="241618"/>
                    <a:pt x="494593" y="231153"/>
                  </a:cubicBezTo>
                  <a:cubicBezTo>
                    <a:pt x="502782" y="219379"/>
                    <a:pt x="510971" y="208912"/>
                    <a:pt x="517270" y="196484"/>
                  </a:cubicBezTo>
                  <a:close/>
                  <a:moveTo>
                    <a:pt x="660431" y="193631"/>
                  </a:moveTo>
                  <a:cubicBezTo>
                    <a:pt x="661728" y="192340"/>
                    <a:pt x="664967" y="192984"/>
                    <a:pt x="664967" y="196211"/>
                  </a:cubicBezTo>
                  <a:cubicBezTo>
                    <a:pt x="664319" y="220086"/>
                    <a:pt x="661080" y="244608"/>
                    <a:pt x="659783" y="268483"/>
                  </a:cubicBezTo>
                  <a:cubicBezTo>
                    <a:pt x="659783" y="271063"/>
                    <a:pt x="656544" y="271063"/>
                    <a:pt x="655896" y="268483"/>
                  </a:cubicBezTo>
                  <a:cubicBezTo>
                    <a:pt x="653952" y="245252"/>
                    <a:pt x="658487" y="222022"/>
                    <a:pt x="659135" y="198793"/>
                  </a:cubicBezTo>
                  <a:cubicBezTo>
                    <a:pt x="646825" y="199438"/>
                    <a:pt x="633867" y="198793"/>
                    <a:pt x="620909" y="196857"/>
                  </a:cubicBezTo>
                  <a:cubicBezTo>
                    <a:pt x="620261" y="196857"/>
                    <a:pt x="620261" y="194920"/>
                    <a:pt x="620909" y="194920"/>
                  </a:cubicBezTo>
                  <a:cubicBezTo>
                    <a:pt x="633867" y="192984"/>
                    <a:pt x="647473" y="194275"/>
                    <a:pt x="660431" y="193631"/>
                  </a:cubicBezTo>
                  <a:close/>
                  <a:moveTo>
                    <a:pt x="627817" y="182369"/>
                  </a:moveTo>
                  <a:cubicBezTo>
                    <a:pt x="633171" y="182449"/>
                    <a:pt x="638604" y="182932"/>
                    <a:pt x="643077" y="182932"/>
                  </a:cubicBezTo>
                  <a:cubicBezTo>
                    <a:pt x="653303" y="183574"/>
                    <a:pt x="663531" y="183574"/>
                    <a:pt x="673118" y="185505"/>
                  </a:cubicBezTo>
                  <a:cubicBezTo>
                    <a:pt x="676314" y="186149"/>
                    <a:pt x="675675" y="190010"/>
                    <a:pt x="673118" y="190653"/>
                  </a:cubicBezTo>
                  <a:cubicBezTo>
                    <a:pt x="672479" y="207382"/>
                    <a:pt x="669922" y="224755"/>
                    <a:pt x="669922" y="241485"/>
                  </a:cubicBezTo>
                  <a:cubicBezTo>
                    <a:pt x="669922" y="255641"/>
                    <a:pt x="670561" y="269154"/>
                    <a:pt x="666727" y="282666"/>
                  </a:cubicBezTo>
                  <a:cubicBezTo>
                    <a:pt x="666727" y="285240"/>
                    <a:pt x="662892" y="283953"/>
                    <a:pt x="663531" y="282023"/>
                  </a:cubicBezTo>
                  <a:cubicBezTo>
                    <a:pt x="666727" y="266579"/>
                    <a:pt x="664810" y="251137"/>
                    <a:pt x="665449" y="235694"/>
                  </a:cubicBezTo>
                  <a:cubicBezTo>
                    <a:pt x="666088" y="220252"/>
                    <a:pt x="668004" y="205451"/>
                    <a:pt x="668004" y="190010"/>
                  </a:cubicBezTo>
                  <a:cubicBezTo>
                    <a:pt x="650109" y="187435"/>
                    <a:pt x="630934" y="187435"/>
                    <a:pt x="613037" y="186792"/>
                  </a:cubicBezTo>
                  <a:cubicBezTo>
                    <a:pt x="611758" y="186792"/>
                    <a:pt x="611758" y="184862"/>
                    <a:pt x="613037" y="184219"/>
                  </a:cubicBezTo>
                  <a:cubicBezTo>
                    <a:pt x="617191" y="182610"/>
                    <a:pt x="622464" y="182288"/>
                    <a:pt x="627817" y="182369"/>
                  </a:cubicBezTo>
                  <a:close/>
                  <a:moveTo>
                    <a:pt x="1091966" y="176593"/>
                  </a:moveTo>
                  <a:cubicBezTo>
                    <a:pt x="1086899" y="176189"/>
                    <a:pt x="1081913" y="176028"/>
                    <a:pt x="1077087" y="177320"/>
                  </a:cubicBezTo>
                  <a:lnTo>
                    <a:pt x="1076442" y="177320"/>
                  </a:lnTo>
                  <a:cubicBezTo>
                    <a:pt x="1068079" y="182483"/>
                    <a:pt x="1059713" y="187003"/>
                    <a:pt x="1051349" y="192168"/>
                  </a:cubicBezTo>
                  <a:cubicBezTo>
                    <a:pt x="1070652" y="190231"/>
                    <a:pt x="1090598" y="189587"/>
                    <a:pt x="1109902" y="189587"/>
                  </a:cubicBezTo>
                  <a:cubicBezTo>
                    <a:pt x="1108615" y="185712"/>
                    <a:pt x="1107972" y="181839"/>
                    <a:pt x="1107328" y="177320"/>
                  </a:cubicBezTo>
                  <a:cubicBezTo>
                    <a:pt x="1102181" y="177642"/>
                    <a:pt x="1097034" y="176996"/>
                    <a:pt x="1091966" y="176593"/>
                  </a:cubicBezTo>
                  <a:close/>
                  <a:moveTo>
                    <a:pt x="514340" y="173802"/>
                  </a:moveTo>
                  <a:cubicBezTo>
                    <a:pt x="514985" y="172498"/>
                    <a:pt x="517568" y="173150"/>
                    <a:pt x="516922" y="175107"/>
                  </a:cubicBezTo>
                  <a:cubicBezTo>
                    <a:pt x="513047" y="189456"/>
                    <a:pt x="504651" y="200543"/>
                    <a:pt x="495609" y="212283"/>
                  </a:cubicBezTo>
                  <a:cubicBezTo>
                    <a:pt x="487860" y="222066"/>
                    <a:pt x="482046" y="234458"/>
                    <a:pt x="473004" y="242938"/>
                  </a:cubicBezTo>
                  <a:cubicBezTo>
                    <a:pt x="471066" y="245547"/>
                    <a:pt x="467191" y="242285"/>
                    <a:pt x="469775" y="239024"/>
                  </a:cubicBezTo>
                  <a:cubicBezTo>
                    <a:pt x="478171" y="230546"/>
                    <a:pt x="483983" y="218806"/>
                    <a:pt x="491734" y="209674"/>
                  </a:cubicBezTo>
                  <a:cubicBezTo>
                    <a:pt x="501421" y="198586"/>
                    <a:pt x="509819" y="187499"/>
                    <a:pt x="514340" y="173802"/>
                  </a:cubicBezTo>
                  <a:close/>
                  <a:moveTo>
                    <a:pt x="560446" y="171784"/>
                  </a:moveTo>
                  <a:cubicBezTo>
                    <a:pt x="564299" y="223872"/>
                    <a:pt x="573932" y="274671"/>
                    <a:pt x="573932" y="326759"/>
                  </a:cubicBezTo>
                  <a:cubicBezTo>
                    <a:pt x="573932" y="372416"/>
                    <a:pt x="572648" y="418715"/>
                    <a:pt x="572006" y="464372"/>
                  </a:cubicBezTo>
                  <a:cubicBezTo>
                    <a:pt x="579071" y="457942"/>
                    <a:pt x="586778" y="451510"/>
                    <a:pt x="593199" y="444438"/>
                  </a:cubicBezTo>
                  <a:cubicBezTo>
                    <a:pt x="594484" y="443150"/>
                    <a:pt x="595768" y="442508"/>
                    <a:pt x="597052" y="443150"/>
                  </a:cubicBezTo>
                  <a:cubicBezTo>
                    <a:pt x="594484" y="400066"/>
                    <a:pt x="592558" y="356339"/>
                    <a:pt x="591915" y="313897"/>
                  </a:cubicBezTo>
                  <a:cubicBezTo>
                    <a:pt x="590631" y="268242"/>
                    <a:pt x="584851" y="221299"/>
                    <a:pt x="588062" y="176286"/>
                  </a:cubicBezTo>
                  <a:cubicBezTo>
                    <a:pt x="579071" y="174357"/>
                    <a:pt x="569438" y="173713"/>
                    <a:pt x="560446" y="171784"/>
                  </a:cubicBezTo>
                  <a:close/>
                  <a:moveTo>
                    <a:pt x="1916518" y="168433"/>
                  </a:moveTo>
                  <a:lnTo>
                    <a:pt x="1917163" y="168479"/>
                  </a:lnTo>
                  <a:lnTo>
                    <a:pt x="1919084" y="203732"/>
                  </a:lnTo>
                  <a:cubicBezTo>
                    <a:pt x="1920368" y="202448"/>
                    <a:pt x="1921009" y="201166"/>
                    <a:pt x="1922291" y="199882"/>
                  </a:cubicBezTo>
                  <a:cubicBezTo>
                    <a:pt x="1927423" y="193463"/>
                    <a:pt x="1931272" y="187687"/>
                    <a:pt x="1934479" y="179985"/>
                  </a:cubicBezTo>
                  <a:cubicBezTo>
                    <a:pt x="1934479" y="179344"/>
                    <a:pt x="1935761" y="179344"/>
                    <a:pt x="1935761" y="179985"/>
                  </a:cubicBezTo>
                  <a:cubicBezTo>
                    <a:pt x="1937686" y="192181"/>
                    <a:pt x="1922291" y="201807"/>
                    <a:pt x="1919084" y="213360"/>
                  </a:cubicBezTo>
                  <a:cubicBezTo>
                    <a:pt x="1919084" y="219136"/>
                    <a:pt x="1919084" y="224270"/>
                    <a:pt x="1919084" y="230046"/>
                  </a:cubicBezTo>
                  <a:cubicBezTo>
                    <a:pt x="1925500" y="216569"/>
                    <a:pt x="1940252" y="206300"/>
                    <a:pt x="1944100" y="192181"/>
                  </a:cubicBezTo>
                  <a:cubicBezTo>
                    <a:pt x="1944100" y="190897"/>
                    <a:pt x="1946666" y="191538"/>
                    <a:pt x="1946025" y="193463"/>
                  </a:cubicBezTo>
                  <a:cubicBezTo>
                    <a:pt x="1942177" y="211435"/>
                    <a:pt x="1925500" y="224270"/>
                    <a:pt x="1920368" y="242883"/>
                  </a:cubicBezTo>
                  <a:cubicBezTo>
                    <a:pt x="1920368" y="243524"/>
                    <a:pt x="1919725" y="244167"/>
                    <a:pt x="1919084" y="244167"/>
                  </a:cubicBezTo>
                  <a:cubicBezTo>
                    <a:pt x="1919084" y="251225"/>
                    <a:pt x="1918443" y="258285"/>
                    <a:pt x="1918443" y="265345"/>
                  </a:cubicBezTo>
                  <a:cubicBezTo>
                    <a:pt x="1924857" y="250584"/>
                    <a:pt x="1935120" y="237106"/>
                    <a:pt x="1942177" y="222986"/>
                  </a:cubicBezTo>
                  <a:cubicBezTo>
                    <a:pt x="1942818" y="221702"/>
                    <a:pt x="1944743" y="222345"/>
                    <a:pt x="1944743" y="224270"/>
                  </a:cubicBezTo>
                  <a:cubicBezTo>
                    <a:pt x="1938327" y="242240"/>
                    <a:pt x="1925500" y="257001"/>
                    <a:pt x="1921009" y="275614"/>
                  </a:cubicBezTo>
                  <a:cubicBezTo>
                    <a:pt x="1920368" y="277539"/>
                    <a:pt x="1919725" y="277539"/>
                    <a:pt x="1918443" y="277539"/>
                  </a:cubicBezTo>
                  <a:cubicBezTo>
                    <a:pt x="1918443" y="281391"/>
                    <a:pt x="1918443" y="285883"/>
                    <a:pt x="1918443" y="289733"/>
                  </a:cubicBezTo>
                  <a:cubicBezTo>
                    <a:pt x="1921650" y="283315"/>
                    <a:pt x="1924857" y="278182"/>
                    <a:pt x="1928706" y="272406"/>
                  </a:cubicBezTo>
                  <a:cubicBezTo>
                    <a:pt x="1932554" y="265345"/>
                    <a:pt x="1937686" y="258928"/>
                    <a:pt x="1938968" y="251225"/>
                  </a:cubicBezTo>
                  <a:cubicBezTo>
                    <a:pt x="1938968" y="249300"/>
                    <a:pt x="1941534" y="249943"/>
                    <a:pt x="1940893" y="251868"/>
                  </a:cubicBezTo>
                  <a:cubicBezTo>
                    <a:pt x="1940252" y="258928"/>
                    <a:pt x="1935761" y="264704"/>
                    <a:pt x="1932554" y="271122"/>
                  </a:cubicBezTo>
                  <a:cubicBezTo>
                    <a:pt x="1928065" y="279466"/>
                    <a:pt x="1923575" y="287808"/>
                    <a:pt x="1919725" y="297436"/>
                  </a:cubicBezTo>
                  <a:cubicBezTo>
                    <a:pt x="1919084" y="297436"/>
                    <a:pt x="1919084" y="298077"/>
                    <a:pt x="1919084" y="298077"/>
                  </a:cubicBezTo>
                  <a:cubicBezTo>
                    <a:pt x="1919084" y="305137"/>
                    <a:pt x="1919725" y="311555"/>
                    <a:pt x="1920368" y="317331"/>
                  </a:cubicBezTo>
                  <a:cubicBezTo>
                    <a:pt x="1921650" y="315406"/>
                    <a:pt x="1922934" y="312838"/>
                    <a:pt x="1924216" y="311555"/>
                  </a:cubicBezTo>
                  <a:cubicBezTo>
                    <a:pt x="1929347" y="301286"/>
                    <a:pt x="1935120" y="292943"/>
                    <a:pt x="1938327" y="282674"/>
                  </a:cubicBezTo>
                  <a:cubicBezTo>
                    <a:pt x="1939611" y="280107"/>
                    <a:pt x="1943459" y="280748"/>
                    <a:pt x="1942818" y="283315"/>
                  </a:cubicBezTo>
                  <a:cubicBezTo>
                    <a:pt x="1937686" y="299361"/>
                    <a:pt x="1927423" y="312197"/>
                    <a:pt x="1922934" y="326959"/>
                  </a:cubicBezTo>
                  <a:cubicBezTo>
                    <a:pt x="1922291" y="327600"/>
                    <a:pt x="1922291" y="328243"/>
                    <a:pt x="1921009" y="328243"/>
                  </a:cubicBezTo>
                  <a:cubicBezTo>
                    <a:pt x="1921650" y="332735"/>
                    <a:pt x="1922291" y="336585"/>
                    <a:pt x="1922934" y="341077"/>
                  </a:cubicBezTo>
                  <a:cubicBezTo>
                    <a:pt x="1925500" y="334660"/>
                    <a:pt x="1930630" y="329525"/>
                    <a:pt x="1934479" y="324391"/>
                  </a:cubicBezTo>
                  <a:cubicBezTo>
                    <a:pt x="1938327" y="318615"/>
                    <a:pt x="1942177" y="312838"/>
                    <a:pt x="1944100" y="305778"/>
                  </a:cubicBezTo>
                  <a:cubicBezTo>
                    <a:pt x="1944743" y="303212"/>
                    <a:pt x="1948591" y="304494"/>
                    <a:pt x="1948591" y="307062"/>
                  </a:cubicBezTo>
                  <a:cubicBezTo>
                    <a:pt x="1946666" y="314763"/>
                    <a:pt x="1942818" y="321182"/>
                    <a:pt x="1938327" y="326959"/>
                  </a:cubicBezTo>
                  <a:cubicBezTo>
                    <a:pt x="1934479" y="332092"/>
                    <a:pt x="1931272" y="338510"/>
                    <a:pt x="1926782" y="343645"/>
                  </a:cubicBezTo>
                  <a:cubicBezTo>
                    <a:pt x="1925500" y="344929"/>
                    <a:pt x="1924857" y="344286"/>
                    <a:pt x="1923575" y="343645"/>
                  </a:cubicBezTo>
                  <a:cubicBezTo>
                    <a:pt x="1924216" y="344286"/>
                    <a:pt x="1924216" y="344929"/>
                    <a:pt x="1924216" y="345570"/>
                  </a:cubicBezTo>
                  <a:cubicBezTo>
                    <a:pt x="1934479" y="338510"/>
                    <a:pt x="1945384" y="331451"/>
                    <a:pt x="1955647" y="323748"/>
                  </a:cubicBezTo>
                  <a:cubicBezTo>
                    <a:pt x="1955647" y="323107"/>
                    <a:pt x="1955647" y="323107"/>
                    <a:pt x="1955005" y="322466"/>
                  </a:cubicBezTo>
                  <a:cubicBezTo>
                    <a:pt x="1951798" y="271763"/>
                    <a:pt x="1950516" y="221702"/>
                    <a:pt x="1953081" y="171000"/>
                  </a:cubicBezTo>
                  <a:lnTo>
                    <a:pt x="1917163" y="168479"/>
                  </a:lnTo>
                  <a:lnTo>
                    <a:pt x="1917161" y="168433"/>
                  </a:lnTo>
                  <a:cubicBezTo>
                    <a:pt x="1917161" y="168433"/>
                    <a:pt x="1917161" y="168433"/>
                    <a:pt x="1916518" y="168433"/>
                  </a:cubicBezTo>
                  <a:close/>
                  <a:moveTo>
                    <a:pt x="1667734" y="165769"/>
                  </a:moveTo>
                  <a:cubicBezTo>
                    <a:pt x="1661307" y="169619"/>
                    <a:pt x="1654881" y="172828"/>
                    <a:pt x="1647812" y="176036"/>
                  </a:cubicBezTo>
                  <a:cubicBezTo>
                    <a:pt x="1647169" y="176678"/>
                    <a:pt x="1647169" y="176678"/>
                    <a:pt x="1647169" y="176678"/>
                  </a:cubicBezTo>
                  <a:cubicBezTo>
                    <a:pt x="1651026" y="186304"/>
                    <a:pt x="1654881" y="195928"/>
                    <a:pt x="1658095" y="204911"/>
                  </a:cubicBezTo>
                  <a:cubicBezTo>
                    <a:pt x="1663879" y="224803"/>
                    <a:pt x="1667734" y="245337"/>
                    <a:pt x="1672232" y="266512"/>
                  </a:cubicBezTo>
                  <a:cubicBezTo>
                    <a:pt x="1679301" y="301161"/>
                    <a:pt x="1688298" y="335811"/>
                    <a:pt x="1696010" y="370462"/>
                  </a:cubicBezTo>
                  <a:cubicBezTo>
                    <a:pt x="1701794" y="398053"/>
                    <a:pt x="1702437" y="430777"/>
                    <a:pt x="1715288" y="456445"/>
                  </a:cubicBezTo>
                  <a:cubicBezTo>
                    <a:pt x="1715930" y="456445"/>
                    <a:pt x="1716573" y="456445"/>
                    <a:pt x="1716573" y="456445"/>
                  </a:cubicBezTo>
                  <a:cubicBezTo>
                    <a:pt x="1718502" y="456445"/>
                    <a:pt x="1720430" y="457086"/>
                    <a:pt x="1721714" y="457729"/>
                  </a:cubicBezTo>
                  <a:cubicBezTo>
                    <a:pt x="1726214" y="450029"/>
                    <a:pt x="1731354" y="442969"/>
                    <a:pt x="1737138" y="436553"/>
                  </a:cubicBezTo>
                  <a:cubicBezTo>
                    <a:pt x="1714004" y="391637"/>
                    <a:pt x="1706292" y="338378"/>
                    <a:pt x="1695368" y="290253"/>
                  </a:cubicBezTo>
                  <a:cubicBezTo>
                    <a:pt x="1687013" y="250470"/>
                    <a:pt x="1669019" y="207479"/>
                    <a:pt x="1667734" y="165769"/>
                  </a:cubicBezTo>
                  <a:close/>
                  <a:moveTo>
                    <a:pt x="2111538" y="147647"/>
                  </a:moveTo>
                  <a:cubicBezTo>
                    <a:pt x="2112824" y="146986"/>
                    <a:pt x="2113465" y="148309"/>
                    <a:pt x="2112824" y="148970"/>
                  </a:cubicBezTo>
                  <a:cubicBezTo>
                    <a:pt x="2101259" y="164183"/>
                    <a:pt x="2081983" y="171457"/>
                    <a:pt x="2066563" y="182701"/>
                  </a:cubicBezTo>
                  <a:cubicBezTo>
                    <a:pt x="2065920" y="182701"/>
                    <a:pt x="2065277" y="182701"/>
                    <a:pt x="2065277" y="182701"/>
                  </a:cubicBezTo>
                  <a:cubicBezTo>
                    <a:pt x="2064634" y="183364"/>
                    <a:pt x="2064634" y="183364"/>
                    <a:pt x="2063992" y="183364"/>
                  </a:cubicBezTo>
                  <a:cubicBezTo>
                    <a:pt x="2049214" y="186008"/>
                    <a:pt x="2033794" y="179394"/>
                    <a:pt x="2019659" y="184687"/>
                  </a:cubicBezTo>
                  <a:cubicBezTo>
                    <a:pt x="2018373" y="184687"/>
                    <a:pt x="2017731" y="182701"/>
                    <a:pt x="2018373" y="182041"/>
                  </a:cubicBezTo>
                  <a:cubicBezTo>
                    <a:pt x="2031224" y="174104"/>
                    <a:pt x="2047928" y="179394"/>
                    <a:pt x="2062708" y="178071"/>
                  </a:cubicBezTo>
                  <a:cubicBezTo>
                    <a:pt x="2062708" y="178071"/>
                    <a:pt x="2062708" y="178071"/>
                    <a:pt x="2063349" y="178071"/>
                  </a:cubicBezTo>
                  <a:cubicBezTo>
                    <a:pt x="2063349" y="177411"/>
                    <a:pt x="2063349" y="177411"/>
                    <a:pt x="2063349" y="177411"/>
                  </a:cubicBezTo>
                  <a:cubicBezTo>
                    <a:pt x="2078769" y="166167"/>
                    <a:pt x="2096118" y="158891"/>
                    <a:pt x="2111538" y="147647"/>
                  </a:cubicBezTo>
                  <a:close/>
                  <a:moveTo>
                    <a:pt x="1535822" y="112970"/>
                  </a:moveTo>
                  <a:cubicBezTo>
                    <a:pt x="1539616" y="112970"/>
                    <a:pt x="1540882" y="118639"/>
                    <a:pt x="1537718" y="119348"/>
                  </a:cubicBezTo>
                  <a:cubicBezTo>
                    <a:pt x="1512418" y="123599"/>
                    <a:pt x="1490912" y="126435"/>
                    <a:pt x="1466243" y="122183"/>
                  </a:cubicBezTo>
                  <a:cubicBezTo>
                    <a:pt x="1464978" y="121474"/>
                    <a:pt x="1465610" y="119348"/>
                    <a:pt x="1466243" y="119348"/>
                  </a:cubicBezTo>
                  <a:cubicBezTo>
                    <a:pt x="1478261" y="119348"/>
                    <a:pt x="1490912" y="120765"/>
                    <a:pt x="1502929" y="120057"/>
                  </a:cubicBezTo>
                  <a:cubicBezTo>
                    <a:pt x="1514316" y="119348"/>
                    <a:pt x="1525069" y="115096"/>
                    <a:pt x="1535822" y="112970"/>
                  </a:cubicBezTo>
                  <a:close/>
                  <a:moveTo>
                    <a:pt x="1175410" y="101632"/>
                  </a:moveTo>
                  <a:cubicBezTo>
                    <a:pt x="1176064" y="101632"/>
                    <a:pt x="1176717" y="102273"/>
                    <a:pt x="1176717" y="102914"/>
                  </a:cubicBezTo>
                  <a:cubicBezTo>
                    <a:pt x="1176064" y="116386"/>
                    <a:pt x="1183260" y="133708"/>
                    <a:pt x="1185876" y="147181"/>
                  </a:cubicBezTo>
                  <a:cubicBezTo>
                    <a:pt x="1190456" y="170916"/>
                    <a:pt x="1198959" y="193370"/>
                    <a:pt x="1202883" y="217106"/>
                  </a:cubicBezTo>
                  <a:cubicBezTo>
                    <a:pt x="1203539" y="220956"/>
                    <a:pt x="1197650" y="222881"/>
                    <a:pt x="1196343" y="218390"/>
                  </a:cubicBezTo>
                  <a:cubicBezTo>
                    <a:pt x="1192418" y="191445"/>
                    <a:pt x="1181951" y="165142"/>
                    <a:pt x="1178026" y="137556"/>
                  </a:cubicBezTo>
                  <a:cubicBezTo>
                    <a:pt x="1177373" y="133067"/>
                    <a:pt x="1170177" y="105482"/>
                    <a:pt x="1175410" y="101632"/>
                  </a:cubicBezTo>
                  <a:close/>
                  <a:moveTo>
                    <a:pt x="1552797" y="99999"/>
                  </a:moveTo>
                  <a:cubicBezTo>
                    <a:pt x="1556613" y="98797"/>
                    <a:pt x="1557886" y="104809"/>
                    <a:pt x="1554706" y="105411"/>
                  </a:cubicBezTo>
                  <a:cubicBezTo>
                    <a:pt x="1524815" y="112627"/>
                    <a:pt x="1491109" y="118037"/>
                    <a:pt x="1461216" y="112025"/>
                  </a:cubicBezTo>
                  <a:cubicBezTo>
                    <a:pt x="1459309" y="112025"/>
                    <a:pt x="1459945" y="109018"/>
                    <a:pt x="1461216" y="109018"/>
                  </a:cubicBezTo>
                  <a:cubicBezTo>
                    <a:pt x="1491744" y="112025"/>
                    <a:pt x="1523542" y="107215"/>
                    <a:pt x="1552797" y="99999"/>
                  </a:cubicBezTo>
                  <a:close/>
                  <a:moveTo>
                    <a:pt x="760746" y="67617"/>
                  </a:moveTo>
                  <a:cubicBezTo>
                    <a:pt x="762106" y="67617"/>
                    <a:pt x="764147" y="69506"/>
                    <a:pt x="762106" y="71397"/>
                  </a:cubicBezTo>
                  <a:cubicBezTo>
                    <a:pt x="759385" y="73286"/>
                    <a:pt x="755303" y="75175"/>
                    <a:pt x="751902" y="77066"/>
                  </a:cubicBezTo>
                  <a:cubicBezTo>
                    <a:pt x="749861" y="78325"/>
                    <a:pt x="747820" y="75175"/>
                    <a:pt x="749861" y="73916"/>
                  </a:cubicBezTo>
                  <a:cubicBezTo>
                    <a:pt x="753262" y="72025"/>
                    <a:pt x="756664" y="68247"/>
                    <a:pt x="760746" y="67617"/>
                  </a:cubicBezTo>
                  <a:close/>
                  <a:moveTo>
                    <a:pt x="1575258" y="54815"/>
                  </a:moveTo>
                  <a:cubicBezTo>
                    <a:pt x="1559086" y="69535"/>
                    <a:pt x="1529976" y="71457"/>
                    <a:pt x="1508627" y="66975"/>
                  </a:cubicBezTo>
                  <a:cubicBezTo>
                    <a:pt x="1501512" y="74017"/>
                    <a:pt x="1491160" y="77856"/>
                    <a:pt x="1482750" y="84257"/>
                  </a:cubicBezTo>
                  <a:cubicBezTo>
                    <a:pt x="1516389" y="84257"/>
                    <a:pt x="1561673" y="84898"/>
                    <a:pt x="1575258" y="54815"/>
                  </a:cubicBezTo>
                  <a:close/>
                  <a:moveTo>
                    <a:pt x="1087381" y="51421"/>
                  </a:moveTo>
                  <a:cubicBezTo>
                    <a:pt x="1086095" y="90158"/>
                    <a:pt x="1077730" y="129543"/>
                    <a:pt x="1080947" y="168279"/>
                  </a:cubicBezTo>
                  <a:cubicBezTo>
                    <a:pt x="1088668" y="166344"/>
                    <a:pt x="1097034" y="165697"/>
                    <a:pt x="1104755" y="166344"/>
                  </a:cubicBezTo>
                  <a:cubicBezTo>
                    <a:pt x="1098319" y="130834"/>
                    <a:pt x="1095103" y="92742"/>
                    <a:pt x="1088025" y="57232"/>
                  </a:cubicBezTo>
                  <a:cubicBezTo>
                    <a:pt x="1088025" y="55294"/>
                    <a:pt x="1088025" y="53357"/>
                    <a:pt x="1087381" y="51421"/>
                  </a:cubicBezTo>
                  <a:close/>
                  <a:moveTo>
                    <a:pt x="760346" y="49084"/>
                  </a:moveTo>
                  <a:cubicBezTo>
                    <a:pt x="762267" y="47775"/>
                    <a:pt x="764187" y="50391"/>
                    <a:pt x="762906" y="52354"/>
                  </a:cubicBezTo>
                  <a:cubicBezTo>
                    <a:pt x="757787" y="56278"/>
                    <a:pt x="752666" y="58896"/>
                    <a:pt x="748184" y="62821"/>
                  </a:cubicBezTo>
                  <a:cubicBezTo>
                    <a:pt x="746265" y="64129"/>
                    <a:pt x="744984" y="62165"/>
                    <a:pt x="746265" y="61512"/>
                  </a:cubicBezTo>
                  <a:cubicBezTo>
                    <a:pt x="750105" y="56278"/>
                    <a:pt x="755227" y="52354"/>
                    <a:pt x="760346" y="49084"/>
                  </a:cubicBezTo>
                  <a:close/>
                  <a:moveTo>
                    <a:pt x="1174326" y="45586"/>
                  </a:moveTo>
                  <a:cubicBezTo>
                    <a:pt x="1186815" y="79164"/>
                    <a:pt x="1188788" y="115972"/>
                    <a:pt x="1197332" y="150845"/>
                  </a:cubicBezTo>
                  <a:cubicBezTo>
                    <a:pt x="1205878" y="186360"/>
                    <a:pt x="1209820" y="221877"/>
                    <a:pt x="1217052" y="257394"/>
                  </a:cubicBezTo>
                  <a:cubicBezTo>
                    <a:pt x="1217709" y="261269"/>
                    <a:pt x="1212451" y="262560"/>
                    <a:pt x="1211136" y="258685"/>
                  </a:cubicBezTo>
                  <a:cubicBezTo>
                    <a:pt x="1204562" y="223814"/>
                    <a:pt x="1199962" y="187006"/>
                    <a:pt x="1191416" y="152136"/>
                  </a:cubicBezTo>
                  <a:cubicBezTo>
                    <a:pt x="1182872" y="117265"/>
                    <a:pt x="1182213" y="81101"/>
                    <a:pt x="1173012" y="46231"/>
                  </a:cubicBezTo>
                  <a:cubicBezTo>
                    <a:pt x="1173012" y="44940"/>
                    <a:pt x="1173669" y="44940"/>
                    <a:pt x="1174326" y="45586"/>
                  </a:cubicBezTo>
                  <a:close/>
                  <a:moveTo>
                    <a:pt x="597052" y="34816"/>
                  </a:moveTo>
                  <a:cubicBezTo>
                    <a:pt x="593199" y="39317"/>
                    <a:pt x="588062" y="44461"/>
                    <a:pt x="583565" y="47675"/>
                  </a:cubicBezTo>
                  <a:cubicBezTo>
                    <a:pt x="579712" y="50248"/>
                    <a:pt x="575859" y="52820"/>
                    <a:pt x="572648" y="55393"/>
                  </a:cubicBezTo>
                  <a:cubicBezTo>
                    <a:pt x="595125" y="56035"/>
                    <a:pt x="618245" y="56678"/>
                    <a:pt x="640724" y="54750"/>
                  </a:cubicBezTo>
                  <a:cubicBezTo>
                    <a:pt x="652284" y="53462"/>
                    <a:pt x="664487" y="52177"/>
                    <a:pt x="676046" y="52177"/>
                  </a:cubicBezTo>
                  <a:cubicBezTo>
                    <a:pt x="674761" y="46390"/>
                    <a:pt x="674120" y="41245"/>
                    <a:pt x="672834" y="34816"/>
                  </a:cubicBezTo>
                  <a:cubicBezTo>
                    <a:pt x="656780" y="36101"/>
                    <a:pt x="640724" y="37387"/>
                    <a:pt x="624668" y="38030"/>
                  </a:cubicBezTo>
                  <a:cubicBezTo>
                    <a:pt x="615035" y="38030"/>
                    <a:pt x="605401" y="38672"/>
                    <a:pt x="597052" y="34816"/>
                  </a:cubicBezTo>
                  <a:close/>
                  <a:moveTo>
                    <a:pt x="2095482" y="32371"/>
                  </a:moveTo>
                  <a:cubicBezTo>
                    <a:pt x="2089709" y="36223"/>
                    <a:pt x="2084578" y="40074"/>
                    <a:pt x="2078805" y="44567"/>
                  </a:cubicBezTo>
                  <a:cubicBezTo>
                    <a:pt x="2074314" y="47133"/>
                    <a:pt x="2070466" y="50343"/>
                    <a:pt x="2066616" y="53552"/>
                  </a:cubicBezTo>
                  <a:cubicBezTo>
                    <a:pt x="2066616" y="56119"/>
                    <a:pt x="2065975" y="59328"/>
                    <a:pt x="2064050" y="61253"/>
                  </a:cubicBezTo>
                  <a:cubicBezTo>
                    <a:pt x="2067900" y="75373"/>
                    <a:pt x="2065975" y="90135"/>
                    <a:pt x="2066616" y="104894"/>
                  </a:cubicBezTo>
                  <a:cubicBezTo>
                    <a:pt x="2067257" y="120299"/>
                    <a:pt x="2068541" y="136344"/>
                    <a:pt x="2068541" y="152389"/>
                  </a:cubicBezTo>
                  <a:cubicBezTo>
                    <a:pt x="2076239" y="144686"/>
                    <a:pt x="2086501" y="138910"/>
                    <a:pt x="2094839" y="132492"/>
                  </a:cubicBezTo>
                  <a:cubicBezTo>
                    <a:pt x="2089709" y="99761"/>
                    <a:pt x="2093557" y="65104"/>
                    <a:pt x="2095482" y="32371"/>
                  </a:cubicBezTo>
                  <a:close/>
                  <a:moveTo>
                    <a:pt x="762731" y="31439"/>
                  </a:moveTo>
                  <a:cubicBezTo>
                    <a:pt x="765195" y="30768"/>
                    <a:pt x="767045" y="33453"/>
                    <a:pt x="765195" y="34796"/>
                  </a:cubicBezTo>
                  <a:cubicBezTo>
                    <a:pt x="761499" y="38824"/>
                    <a:pt x="756569" y="41508"/>
                    <a:pt x="752871" y="44865"/>
                  </a:cubicBezTo>
                  <a:cubicBezTo>
                    <a:pt x="749175" y="48222"/>
                    <a:pt x="745477" y="50907"/>
                    <a:pt x="741779" y="54264"/>
                  </a:cubicBezTo>
                  <a:cubicBezTo>
                    <a:pt x="740547" y="55607"/>
                    <a:pt x="739315" y="53593"/>
                    <a:pt x="740547" y="52921"/>
                  </a:cubicBezTo>
                  <a:cubicBezTo>
                    <a:pt x="747325" y="45536"/>
                    <a:pt x="754103" y="36139"/>
                    <a:pt x="762731" y="31439"/>
                  </a:cubicBezTo>
                  <a:close/>
                  <a:moveTo>
                    <a:pt x="1963343" y="24029"/>
                  </a:moveTo>
                  <a:cubicBezTo>
                    <a:pt x="1950516" y="33655"/>
                    <a:pt x="1935120" y="38147"/>
                    <a:pt x="1923575" y="49059"/>
                  </a:cubicBezTo>
                  <a:cubicBezTo>
                    <a:pt x="1922934" y="49700"/>
                    <a:pt x="1922934" y="49700"/>
                    <a:pt x="1922934" y="49700"/>
                  </a:cubicBezTo>
                  <a:cubicBezTo>
                    <a:pt x="1922934" y="49700"/>
                    <a:pt x="1922934" y="49700"/>
                    <a:pt x="1922934" y="50343"/>
                  </a:cubicBezTo>
                  <a:cubicBezTo>
                    <a:pt x="1938968" y="46491"/>
                    <a:pt x="1956929" y="46491"/>
                    <a:pt x="1973607" y="46491"/>
                  </a:cubicBezTo>
                  <a:cubicBezTo>
                    <a:pt x="2001830" y="45850"/>
                    <a:pt x="2029414" y="44567"/>
                    <a:pt x="2056996" y="44567"/>
                  </a:cubicBezTo>
                  <a:cubicBezTo>
                    <a:pt x="2059561" y="44567"/>
                    <a:pt x="2060844" y="45208"/>
                    <a:pt x="2062127" y="45850"/>
                  </a:cubicBezTo>
                  <a:cubicBezTo>
                    <a:pt x="2065334" y="42640"/>
                    <a:pt x="2069182" y="39431"/>
                    <a:pt x="2073032" y="36223"/>
                  </a:cubicBezTo>
                  <a:cubicBezTo>
                    <a:pt x="2076239" y="33655"/>
                    <a:pt x="2080087" y="29805"/>
                    <a:pt x="2083937" y="27238"/>
                  </a:cubicBezTo>
                  <a:cubicBezTo>
                    <a:pt x="2043525" y="27238"/>
                    <a:pt x="2003755" y="28521"/>
                    <a:pt x="1963343" y="24029"/>
                  </a:cubicBezTo>
                  <a:close/>
                  <a:moveTo>
                    <a:pt x="834798" y="17238"/>
                  </a:moveTo>
                  <a:cubicBezTo>
                    <a:pt x="834798" y="16594"/>
                    <a:pt x="835990" y="16594"/>
                    <a:pt x="835990" y="17238"/>
                  </a:cubicBezTo>
                  <a:cubicBezTo>
                    <a:pt x="840765" y="84280"/>
                    <a:pt x="838974" y="151966"/>
                    <a:pt x="838974" y="219009"/>
                  </a:cubicBezTo>
                  <a:cubicBezTo>
                    <a:pt x="838974" y="222877"/>
                    <a:pt x="833007" y="222877"/>
                    <a:pt x="833007" y="219009"/>
                  </a:cubicBezTo>
                  <a:cubicBezTo>
                    <a:pt x="833007" y="151966"/>
                    <a:pt x="830023" y="84280"/>
                    <a:pt x="834798" y="17238"/>
                  </a:cubicBezTo>
                  <a:close/>
                  <a:moveTo>
                    <a:pt x="768920" y="10924"/>
                  </a:moveTo>
                  <a:cubicBezTo>
                    <a:pt x="771441" y="10924"/>
                    <a:pt x="772700" y="14042"/>
                    <a:pt x="770811" y="15290"/>
                  </a:cubicBezTo>
                  <a:cubicBezTo>
                    <a:pt x="759473" y="22774"/>
                    <a:pt x="746874" y="30880"/>
                    <a:pt x="737426" y="39612"/>
                  </a:cubicBezTo>
                  <a:cubicBezTo>
                    <a:pt x="736165" y="41483"/>
                    <a:pt x="733646" y="38988"/>
                    <a:pt x="734905" y="37117"/>
                  </a:cubicBezTo>
                  <a:cubicBezTo>
                    <a:pt x="740574" y="30880"/>
                    <a:pt x="747504" y="26514"/>
                    <a:pt x="754434" y="20902"/>
                  </a:cubicBezTo>
                  <a:cubicBezTo>
                    <a:pt x="758212" y="17785"/>
                    <a:pt x="763251" y="12171"/>
                    <a:pt x="768920" y="10924"/>
                  </a:cubicBezTo>
                  <a:close/>
                  <a:moveTo>
                    <a:pt x="91932" y="9939"/>
                  </a:moveTo>
                  <a:cubicBezTo>
                    <a:pt x="91932" y="8091"/>
                    <a:pt x="95203" y="8091"/>
                    <a:pt x="95203" y="9939"/>
                  </a:cubicBezTo>
                  <a:cubicBezTo>
                    <a:pt x="94548" y="18567"/>
                    <a:pt x="88007" y="27809"/>
                    <a:pt x="82120" y="34589"/>
                  </a:cubicBezTo>
                  <a:cubicBezTo>
                    <a:pt x="81465" y="35821"/>
                    <a:pt x="78849" y="33971"/>
                    <a:pt x="79503" y="32739"/>
                  </a:cubicBezTo>
                  <a:cubicBezTo>
                    <a:pt x="82120" y="24113"/>
                    <a:pt x="90623" y="19183"/>
                    <a:pt x="91932" y="9939"/>
                  </a:cubicBezTo>
                  <a:close/>
                  <a:moveTo>
                    <a:pt x="1487971" y="4329"/>
                  </a:moveTo>
                  <a:cubicBezTo>
                    <a:pt x="1491121" y="13875"/>
                    <a:pt x="1490491" y="24056"/>
                    <a:pt x="1491750" y="33600"/>
                  </a:cubicBezTo>
                  <a:cubicBezTo>
                    <a:pt x="1493010" y="42510"/>
                    <a:pt x="1493010" y="51419"/>
                    <a:pt x="1494899" y="59691"/>
                  </a:cubicBezTo>
                  <a:cubicBezTo>
                    <a:pt x="1495530" y="62873"/>
                    <a:pt x="1491121" y="64145"/>
                    <a:pt x="1490491" y="60964"/>
                  </a:cubicBezTo>
                  <a:cubicBezTo>
                    <a:pt x="1488602" y="52054"/>
                    <a:pt x="1487971" y="43146"/>
                    <a:pt x="1487341" y="34238"/>
                  </a:cubicBezTo>
                  <a:cubicBezTo>
                    <a:pt x="1486711" y="24056"/>
                    <a:pt x="1487971" y="13875"/>
                    <a:pt x="1485452" y="4965"/>
                  </a:cubicBezTo>
                  <a:cubicBezTo>
                    <a:pt x="1484822" y="3056"/>
                    <a:pt x="1487341" y="2420"/>
                    <a:pt x="1487971" y="4329"/>
                  </a:cubicBezTo>
                  <a:close/>
                  <a:moveTo>
                    <a:pt x="1794567" y="1"/>
                  </a:moveTo>
                  <a:lnTo>
                    <a:pt x="1813239" y="1"/>
                  </a:lnTo>
                  <a:lnTo>
                    <a:pt x="1812604" y="119015"/>
                  </a:lnTo>
                  <a:cubicBezTo>
                    <a:pt x="1812604" y="139553"/>
                    <a:pt x="1812604" y="160090"/>
                    <a:pt x="1813245" y="181269"/>
                  </a:cubicBezTo>
                  <a:cubicBezTo>
                    <a:pt x="1826715" y="162015"/>
                    <a:pt x="1841468" y="144045"/>
                    <a:pt x="1852373" y="122866"/>
                  </a:cubicBezTo>
                  <a:cubicBezTo>
                    <a:pt x="1853656" y="120940"/>
                    <a:pt x="1856863" y="122866"/>
                    <a:pt x="1855579" y="124791"/>
                  </a:cubicBezTo>
                  <a:cubicBezTo>
                    <a:pt x="1844034" y="148538"/>
                    <a:pt x="1827997" y="170359"/>
                    <a:pt x="1813886" y="190897"/>
                  </a:cubicBezTo>
                  <a:cubicBezTo>
                    <a:pt x="1813886" y="197315"/>
                    <a:pt x="1813886" y="203732"/>
                    <a:pt x="1813886" y="209508"/>
                  </a:cubicBezTo>
                  <a:cubicBezTo>
                    <a:pt x="1825432" y="188329"/>
                    <a:pt x="1839545" y="167792"/>
                    <a:pt x="1853015" y="147254"/>
                  </a:cubicBezTo>
                  <a:cubicBezTo>
                    <a:pt x="1854297" y="144686"/>
                    <a:pt x="1858145" y="146613"/>
                    <a:pt x="1856222" y="149179"/>
                  </a:cubicBezTo>
                  <a:cubicBezTo>
                    <a:pt x="1841468" y="172925"/>
                    <a:pt x="1827997" y="196674"/>
                    <a:pt x="1813886" y="221061"/>
                  </a:cubicBezTo>
                  <a:cubicBezTo>
                    <a:pt x="1813886" y="231330"/>
                    <a:pt x="1813886" y="241599"/>
                    <a:pt x="1813886" y="251868"/>
                  </a:cubicBezTo>
                  <a:cubicBezTo>
                    <a:pt x="1826074" y="227478"/>
                    <a:pt x="1845318" y="207583"/>
                    <a:pt x="1856222" y="182553"/>
                  </a:cubicBezTo>
                  <a:cubicBezTo>
                    <a:pt x="1857504" y="181269"/>
                    <a:pt x="1860070" y="182553"/>
                    <a:pt x="1859429" y="183837"/>
                  </a:cubicBezTo>
                  <a:cubicBezTo>
                    <a:pt x="1847241" y="212076"/>
                    <a:pt x="1824150" y="234539"/>
                    <a:pt x="1814527" y="263420"/>
                  </a:cubicBezTo>
                  <a:cubicBezTo>
                    <a:pt x="1814527" y="264062"/>
                    <a:pt x="1814527" y="264704"/>
                    <a:pt x="1813886" y="264704"/>
                  </a:cubicBezTo>
                  <a:cubicBezTo>
                    <a:pt x="1813886" y="271763"/>
                    <a:pt x="1813886" y="279466"/>
                    <a:pt x="1813886" y="286524"/>
                  </a:cubicBezTo>
                  <a:cubicBezTo>
                    <a:pt x="1827997" y="262137"/>
                    <a:pt x="1847884" y="240956"/>
                    <a:pt x="1856863" y="214001"/>
                  </a:cubicBezTo>
                  <a:cubicBezTo>
                    <a:pt x="1857504" y="212076"/>
                    <a:pt x="1860711" y="212717"/>
                    <a:pt x="1860070" y="214644"/>
                  </a:cubicBezTo>
                  <a:cubicBezTo>
                    <a:pt x="1855579" y="228762"/>
                    <a:pt x="1847884" y="240956"/>
                    <a:pt x="1840186" y="253152"/>
                  </a:cubicBezTo>
                  <a:cubicBezTo>
                    <a:pt x="1830563" y="267270"/>
                    <a:pt x="1822867" y="282674"/>
                    <a:pt x="1813886" y="297436"/>
                  </a:cubicBezTo>
                  <a:cubicBezTo>
                    <a:pt x="1813886" y="300002"/>
                    <a:pt x="1813886" y="302569"/>
                    <a:pt x="1813886" y="305778"/>
                  </a:cubicBezTo>
                  <a:cubicBezTo>
                    <a:pt x="1813886" y="311555"/>
                    <a:pt x="1813886" y="317331"/>
                    <a:pt x="1813886" y="323107"/>
                  </a:cubicBezTo>
                  <a:cubicBezTo>
                    <a:pt x="1821584" y="311555"/>
                    <a:pt x="1828640" y="298720"/>
                    <a:pt x="1837620" y="287167"/>
                  </a:cubicBezTo>
                  <a:cubicBezTo>
                    <a:pt x="1846600" y="274971"/>
                    <a:pt x="1856222" y="263420"/>
                    <a:pt x="1859429" y="248659"/>
                  </a:cubicBezTo>
                  <a:cubicBezTo>
                    <a:pt x="1860070" y="247375"/>
                    <a:pt x="1862636" y="247375"/>
                    <a:pt x="1862636" y="248659"/>
                  </a:cubicBezTo>
                  <a:cubicBezTo>
                    <a:pt x="1860711" y="262778"/>
                    <a:pt x="1852373" y="274330"/>
                    <a:pt x="1844677" y="285883"/>
                  </a:cubicBezTo>
                  <a:cubicBezTo>
                    <a:pt x="1833772" y="300645"/>
                    <a:pt x="1825432" y="316690"/>
                    <a:pt x="1814527" y="331451"/>
                  </a:cubicBezTo>
                  <a:cubicBezTo>
                    <a:pt x="1813886" y="332092"/>
                    <a:pt x="1813886" y="332092"/>
                    <a:pt x="1813245" y="332092"/>
                  </a:cubicBezTo>
                  <a:cubicBezTo>
                    <a:pt x="1813245" y="339153"/>
                    <a:pt x="1813245" y="346854"/>
                    <a:pt x="1812604" y="353271"/>
                  </a:cubicBezTo>
                  <a:cubicBezTo>
                    <a:pt x="1818377" y="344929"/>
                    <a:pt x="1824150" y="336585"/>
                    <a:pt x="1830563" y="328884"/>
                  </a:cubicBezTo>
                  <a:cubicBezTo>
                    <a:pt x="1842111" y="315406"/>
                    <a:pt x="1855579" y="302569"/>
                    <a:pt x="1862636" y="285883"/>
                  </a:cubicBezTo>
                  <a:cubicBezTo>
                    <a:pt x="1863277" y="283315"/>
                    <a:pt x="1866484" y="284599"/>
                    <a:pt x="1865843" y="286524"/>
                  </a:cubicBezTo>
                  <a:cubicBezTo>
                    <a:pt x="1860711" y="300002"/>
                    <a:pt x="1852373" y="310271"/>
                    <a:pt x="1843393" y="321182"/>
                  </a:cubicBezTo>
                  <a:cubicBezTo>
                    <a:pt x="1831847" y="334660"/>
                    <a:pt x="1821584" y="350062"/>
                    <a:pt x="1812604" y="365467"/>
                  </a:cubicBezTo>
                  <a:cubicBezTo>
                    <a:pt x="1811963" y="371243"/>
                    <a:pt x="1811320" y="377018"/>
                    <a:pt x="1811320" y="382794"/>
                  </a:cubicBezTo>
                  <a:cubicBezTo>
                    <a:pt x="1810679" y="387929"/>
                    <a:pt x="1810038" y="394347"/>
                    <a:pt x="1808754" y="401407"/>
                  </a:cubicBezTo>
                  <a:cubicBezTo>
                    <a:pt x="1826074" y="375093"/>
                    <a:pt x="1847241" y="351346"/>
                    <a:pt x="1865843" y="325675"/>
                  </a:cubicBezTo>
                  <a:cubicBezTo>
                    <a:pt x="1867127" y="323748"/>
                    <a:pt x="1869693" y="325675"/>
                    <a:pt x="1868409" y="328243"/>
                  </a:cubicBezTo>
                  <a:cubicBezTo>
                    <a:pt x="1849166" y="355839"/>
                    <a:pt x="1827997" y="382153"/>
                    <a:pt x="1810038" y="410392"/>
                  </a:cubicBezTo>
                  <a:cubicBezTo>
                    <a:pt x="1808754" y="411676"/>
                    <a:pt x="1808113" y="411676"/>
                    <a:pt x="1807472" y="412317"/>
                  </a:cubicBezTo>
                  <a:cubicBezTo>
                    <a:pt x="1806188" y="424512"/>
                    <a:pt x="1806188" y="437990"/>
                    <a:pt x="1808754" y="448900"/>
                  </a:cubicBezTo>
                  <a:cubicBezTo>
                    <a:pt x="1810679" y="436706"/>
                    <a:pt x="1821584" y="426437"/>
                    <a:pt x="1828640" y="416809"/>
                  </a:cubicBezTo>
                  <a:cubicBezTo>
                    <a:pt x="1842752" y="398839"/>
                    <a:pt x="1854938" y="380228"/>
                    <a:pt x="1867127" y="361615"/>
                  </a:cubicBezTo>
                  <a:cubicBezTo>
                    <a:pt x="1868409" y="360331"/>
                    <a:pt x="1869693" y="361615"/>
                    <a:pt x="1869050" y="362899"/>
                  </a:cubicBezTo>
                  <a:cubicBezTo>
                    <a:pt x="1853656" y="394347"/>
                    <a:pt x="1827997" y="419377"/>
                    <a:pt x="1812604" y="451468"/>
                  </a:cubicBezTo>
                  <a:cubicBezTo>
                    <a:pt x="1812604" y="452751"/>
                    <a:pt x="1810679" y="452751"/>
                    <a:pt x="1809397" y="452110"/>
                  </a:cubicBezTo>
                  <a:cubicBezTo>
                    <a:pt x="1810679" y="455319"/>
                    <a:pt x="1811320" y="457885"/>
                    <a:pt x="1813886" y="461096"/>
                  </a:cubicBezTo>
                  <a:cubicBezTo>
                    <a:pt x="1817093" y="460453"/>
                    <a:pt x="1820943" y="460453"/>
                    <a:pt x="1824150" y="459812"/>
                  </a:cubicBezTo>
                  <a:cubicBezTo>
                    <a:pt x="1837620" y="434781"/>
                    <a:pt x="1863277" y="414244"/>
                    <a:pt x="1868409" y="384721"/>
                  </a:cubicBezTo>
                  <a:cubicBezTo>
                    <a:pt x="1868409" y="383437"/>
                    <a:pt x="1870975" y="384078"/>
                    <a:pt x="1870975" y="384721"/>
                  </a:cubicBezTo>
                  <a:cubicBezTo>
                    <a:pt x="1868409" y="412960"/>
                    <a:pt x="1844677" y="435422"/>
                    <a:pt x="1831206" y="459169"/>
                  </a:cubicBezTo>
                  <a:cubicBezTo>
                    <a:pt x="1835054" y="459169"/>
                    <a:pt x="1840186" y="459169"/>
                    <a:pt x="1844677" y="458528"/>
                  </a:cubicBezTo>
                  <a:lnTo>
                    <a:pt x="1844677" y="457885"/>
                  </a:lnTo>
                  <a:cubicBezTo>
                    <a:pt x="1853015" y="443766"/>
                    <a:pt x="1863920" y="431571"/>
                    <a:pt x="1869693" y="416168"/>
                  </a:cubicBezTo>
                  <a:cubicBezTo>
                    <a:pt x="1870975" y="413601"/>
                    <a:pt x="1874825" y="414885"/>
                    <a:pt x="1873541" y="417452"/>
                  </a:cubicBezTo>
                  <a:cubicBezTo>
                    <a:pt x="1868409" y="432214"/>
                    <a:pt x="1858145" y="444407"/>
                    <a:pt x="1849807" y="458528"/>
                  </a:cubicBezTo>
                  <a:lnTo>
                    <a:pt x="1866563" y="458528"/>
                  </a:lnTo>
                  <a:lnTo>
                    <a:pt x="1865841" y="456083"/>
                  </a:lnTo>
                  <a:cubicBezTo>
                    <a:pt x="1869384" y="449305"/>
                    <a:pt x="1874700" y="442527"/>
                    <a:pt x="1876471" y="434515"/>
                  </a:cubicBezTo>
                  <a:cubicBezTo>
                    <a:pt x="1876471" y="433283"/>
                    <a:pt x="1878242" y="433899"/>
                    <a:pt x="1878242" y="435131"/>
                  </a:cubicBezTo>
                  <a:cubicBezTo>
                    <a:pt x="1878242" y="443759"/>
                    <a:pt x="1872928" y="450537"/>
                    <a:pt x="1869384" y="457931"/>
                  </a:cubicBezTo>
                  <a:lnTo>
                    <a:pt x="1868014" y="458528"/>
                  </a:lnTo>
                  <a:lnTo>
                    <a:pt x="1879313" y="458528"/>
                  </a:lnTo>
                  <a:cubicBezTo>
                    <a:pt x="1879313" y="457885"/>
                    <a:pt x="1879313" y="457244"/>
                    <a:pt x="1879313" y="457244"/>
                  </a:cubicBezTo>
                  <a:cubicBezTo>
                    <a:pt x="1881879" y="450827"/>
                    <a:pt x="1885086" y="445048"/>
                    <a:pt x="1887652" y="438631"/>
                  </a:cubicBezTo>
                  <a:cubicBezTo>
                    <a:pt x="1888293" y="436706"/>
                    <a:pt x="1892143" y="437990"/>
                    <a:pt x="1891502" y="439915"/>
                  </a:cubicBezTo>
                  <a:cubicBezTo>
                    <a:pt x="1888936" y="446332"/>
                    <a:pt x="1885729" y="452110"/>
                    <a:pt x="1883804" y="457885"/>
                  </a:cubicBezTo>
                  <a:lnTo>
                    <a:pt x="1883163" y="458528"/>
                  </a:lnTo>
                  <a:cubicBezTo>
                    <a:pt x="1908179" y="459169"/>
                    <a:pt x="1933838" y="460453"/>
                    <a:pt x="1958854" y="460453"/>
                  </a:cubicBezTo>
                  <a:cubicBezTo>
                    <a:pt x="2005680" y="459812"/>
                    <a:pt x="2053146" y="456603"/>
                    <a:pt x="2100614" y="455319"/>
                  </a:cubicBezTo>
                  <a:cubicBezTo>
                    <a:pt x="2099971" y="424512"/>
                    <a:pt x="2099971" y="393706"/>
                    <a:pt x="2104462" y="363540"/>
                  </a:cubicBezTo>
                  <a:cubicBezTo>
                    <a:pt x="2045448" y="366751"/>
                    <a:pt x="1977457" y="378301"/>
                    <a:pt x="1920368" y="362258"/>
                  </a:cubicBezTo>
                  <a:cubicBezTo>
                    <a:pt x="1915236" y="364824"/>
                    <a:pt x="1908179" y="363540"/>
                    <a:pt x="1907538" y="356482"/>
                  </a:cubicBezTo>
                  <a:cubicBezTo>
                    <a:pt x="1901124" y="327600"/>
                    <a:pt x="1904972" y="299361"/>
                    <a:pt x="1905613" y="269838"/>
                  </a:cubicBezTo>
                  <a:cubicBezTo>
                    <a:pt x="1906256" y="235822"/>
                    <a:pt x="1904972" y="202448"/>
                    <a:pt x="1908179" y="168433"/>
                  </a:cubicBezTo>
                  <a:cubicBezTo>
                    <a:pt x="1908179" y="167792"/>
                    <a:pt x="1908179" y="167792"/>
                    <a:pt x="1908179" y="167792"/>
                  </a:cubicBezTo>
                  <a:cubicBezTo>
                    <a:pt x="1903690" y="166508"/>
                    <a:pt x="1902406" y="159448"/>
                    <a:pt x="1907538" y="158166"/>
                  </a:cubicBezTo>
                  <a:cubicBezTo>
                    <a:pt x="1955005" y="153030"/>
                    <a:pt x="2002473" y="155598"/>
                    <a:pt x="2049939" y="152389"/>
                  </a:cubicBezTo>
                  <a:cubicBezTo>
                    <a:pt x="2049298" y="133135"/>
                    <a:pt x="2047373" y="111955"/>
                    <a:pt x="2050580" y="93343"/>
                  </a:cubicBezTo>
                  <a:cubicBezTo>
                    <a:pt x="2051223" y="86283"/>
                    <a:pt x="2050580" y="73447"/>
                    <a:pt x="2052505" y="64462"/>
                  </a:cubicBezTo>
                  <a:cubicBezTo>
                    <a:pt x="2026205" y="65104"/>
                    <a:pt x="1999907" y="66386"/>
                    <a:pt x="1972966" y="66386"/>
                  </a:cubicBezTo>
                  <a:cubicBezTo>
                    <a:pt x="1955647" y="65745"/>
                    <a:pt x="1935761" y="67029"/>
                    <a:pt x="1919084" y="59969"/>
                  </a:cubicBezTo>
                  <a:cubicBezTo>
                    <a:pt x="1915877" y="62537"/>
                    <a:pt x="1910104" y="61894"/>
                    <a:pt x="1908179" y="57401"/>
                  </a:cubicBezTo>
                  <a:cubicBezTo>
                    <a:pt x="1901766" y="43603"/>
                    <a:pt x="1900804" y="27077"/>
                    <a:pt x="1901525" y="10230"/>
                  </a:cubicBezTo>
                  <a:lnTo>
                    <a:pt x="1902243" y="1"/>
                  </a:lnTo>
                  <a:lnTo>
                    <a:pt x="1918163" y="1"/>
                  </a:lnTo>
                  <a:lnTo>
                    <a:pt x="1917802" y="5416"/>
                  </a:lnTo>
                  <a:lnTo>
                    <a:pt x="1921158" y="1"/>
                  </a:lnTo>
                  <a:lnTo>
                    <a:pt x="1928846" y="1"/>
                  </a:lnTo>
                  <a:lnTo>
                    <a:pt x="1918443" y="20820"/>
                  </a:lnTo>
                  <a:cubicBezTo>
                    <a:pt x="1918443" y="25313"/>
                    <a:pt x="1918443" y="29162"/>
                    <a:pt x="1919084" y="33655"/>
                  </a:cubicBezTo>
                  <a:cubicBezTo>
                    <a:pt x="1925500" y="22745"/>
                    <a:pt x="1933195" y="13117"/>
                    <a:pt x="1939611" y="2207"/>
                  </a:cubicBezTo>
                  <a:cubicBezTo>
                    <a:pt x="1940252" y="282"/>
                    <a:pt x="1943459" y="2207"/>
                    <a:pt x="1942177" y="4132"/>
                  </a:cubicBezTo>
                  <a:cubicBezTo>
                    <a:pt x="1935761" y="15685"/>
                    <a:pt x="1928065" y="27238"/>
                    <a:pt x="1922291" y="39431"/>
                  </a:cubicBezTo>
                  <a:cubicBezTo>
                    <a:pt x="1921650" y="40074"/>
                    <a:pt x="1921009" y="40715"/>
                    <a:pt x="1920368" y="40715"/>
                  </a:cubicBezTo>
                  <a:cubicBezTo>
                    <a:pt x="1920368" y="41358"/>
                    <a:pt x="1921009" y="42640"/>
                    <a:pt x="1921009" y="43924"/>
                  </a:cubicBezTo>
                  <a:cubicBezTo>
                    <a:pt x="1930630" y="33655"/>
                    <a:pt x="1942177" y="25313"/>
                    <a:pt x="1953723" y="17610"/>
                  </a:cubicBezTo>
                  <a:lnTo>
                    <a:pt x="1951653" y="1"/>
                  </a:lnTo>
                  <a:lnTo>
                    <a:pt x="1964521" y="1"/>
                  </a:lnTo>
                  <a:lnTo>
                    <a:pt x="1966552" y="15685"/>
                  </a:lnTo>
                  <a:cubicBezTo>
                    <a:pt x="1967193" y="16969"/>
                    <a:pt x="1967193" y="17610"/>
                    <a:pt x="1967193" y="18252"/>
                  </a:cubicBezTo>
                  <a:cubicBezTo>
                    <a:pt x="2009528" y="19536"/>
                    <a:pt x="2052505" y="15044"/>
                    <a:pt x="2094839" y="14401"/>
                  </a:cubicBezTo>
                  <a:cubicBezTo>
                    <a:pt x="2097405" y="14401"/>
                    <a:pt x="2099330" y="15685"/>
                    <a:pt x="2099971" y="17610"/>
                  </a:cubicBezTo>
                  <a:cubicBezTo>
                    <a:pt x="2101255" y="18252"/>
                    <a:pt x="2102537" y="18893"/>
                    <a:pt x="2102537" y="20820"/>
                  </a:cubicBezTo>
                  <a:cubicBezTo>
                    <a:pt x="2105744" y="57401"/>
                    <a:pt x="2101896" y="95268"/>
                    <a:pt x="2107669" y="131851"/>
                  </a:cubicBezTo>
                  <a:cubicBezTo>
                    <a:pt x="2108953" y="133776"/>
                    <a:pt x="2108953" y="136985"/>
                    <a:pt x="2107028" y="138910"/>
                  </a:cubicBezTo>
                  <a:cubicBezTo>
                    <a:pt x="2094839" y="150463"/>
                    <a:pt x="2078162" y="156882"/>
                    <a:pt x="2065334" y="167151"/>
                  </a:cubicBezTo>
                  <a:cubicBezTo>
                    <a:pt x="2064691" y="167792"/>
                    <a:pt x="2063409" y="167792"/>
                    <a:pt x="2062768" y="167792"/>
                  </a:cubicBezTo>
                  <a:cubicBezTo>
                    <a:pt x="2062127" y="167792"/>
                    <a:pt x="2061485" y="168433"/>
                    <a:pt x="2060844" y="168433"/>
                  </a:cubicBezTo>
                  <a:cubicBezTo>
                    <a:pt x="2059561" y="169717"/>
                    <a:pt x="2058278" y="169717"/>
                    <a:pt x="2056353" y="170359"/>
                  </a:cubicBezTo>
                  <a:cubicBezTo>
                    <a:pt x="2024282" y="172284"/>
                    <a:pt x="1991568" y="172925"/>
                    <a:pt x="1959495" y="171643"/>
                  </a:cubicBezTo>
                  <a:cubicBezTo>
                    <a:pt x="1962061" y="221702"/>
                    <a:pt x="1963986" y="272406"/>
                    <a:pt x="1967834" y="323107"/>
                  </a:cubicBezTo>
                  <a:cubicBezTo>
                    <a:pt x="1967834" y="323107"/>
                    <a:pt x="1967834" y="323107"/>
                    <a:pt x="1967834" y="323748"/>
                  </a:cubicBezTo>
                  <a:cubicBezTo>
                    <a:pt x="1996378" y="320540"/>
                    <a:pt x="2024923" y="319577"/>
                    <a:pt x="2053387" y="319016"/>
                  </a:cubicBezTo>
                  <a:lnTo>
                    <a:pt x="2085917" y="318125"/>
                  </a:lnTo>
                  <a:lnTo>
                    <a:pt x="2050185" y="317772"/>
                  </a:lnTo>
                  <a:cubicBezTo>
                    <a:pt x="2049548" y="317772"/>
                    <a:pt x="2048910" y="316354"/>
                    <a:pt x="2049548" y="316354"/>
                  </a:cubicBezTo>
                  <a:cubicBezTo>
                    <a:pt x="2085220" y="311394"/>
                    <a:pt x="2122166" y="308560"/>
                    <a:pt x="2158474" y="308560"/>
                  </a:cubicBezTo>
                  <a:cubicBezTo>
                    <a:pt x="2161660" y="309269"/>
                    <a:pt x="2161660" y="315645"/>
                    <a:pt x="2157837" y="315645"/>
                  </a:cubicBezTo>
                  <a:lnTo>
                    <a:pt x="2134297" y="316802"/>
                  </a:lnTo>
                  <a:lnTo>
                    <a:pt x="2138458" y="316690"/>
                  </a:lnTo>
                  <a:cubicBezTo>
                    <a:pt x="2141024" y="316690"/>
                    <a:pt x="2142307" y="317331"/>
                    <a:pt x="2143589" y="319256"/>
                  </a:cubicBezTo>
                  <a:cubicBezTo>
                    <a:pt x="2144873" y="318615"/>
                    <a:pt x="2145514" y="317331"/>
                    <a:pt x="2146798" y="316690"/>
                  </a:cubicBezTo>
                  <a:cubicBezTo>
                    <a:pt x="2152571" y="312838"/>
                    <a:pt x="2157060" y="319899"/>
                    <a:pt x="2154494" y="325032"/>
                  </a:cubicBezTo>
                  <a:cubicBezTo>
                    <a:pt x="2157060" y="359048"/>
                    <a:pt x="2154494" y="394990"/>
                    <a:pt x="2159626" y="429005"/>
                  </a:cubicBezTo>
                  <a:cubicBezTo>
                    <a:pt x="2159626" y="429646"/>
                    <a:pt x="2159626" y="429646"/>
                    <a:pt x="2159626" y="429646"/>
                  </a:cubicBezTo>
                  <a:cubicBezTo>
                    <a:pt x="2160267" y="432214"/>
                    <a:pt x="2160267" y="435422"/>
                    <a:pt x="2158344" y="437347"/>
                  </a:cubicBezTo>
                  <a:cubicBezTo>
                    <a:pt x="2146155" y="450827"/>
                    <a:pt x="2130119" y="459812"/>
                    <a:pt x="2117291" y="472646"/>
                  </a:cubicBezTo>
                  <a:cubicBezTo>
                    <a:pt x="2116648" y="473930"/>
                    <a:pt x="2116007" y="473930"/>
                    <a:pt x="2115366" y="473930"/>
                  </a:cubicBezTo>
                  <a:cubicBezTo>
                    <a:pt x="2114725" y="474573"/>
                    <a:pt x="2113442" y="474573"/>
                    <a:pt x="2112160" y="474573"/>
                  </a:cubicBezTo>
                  <a:cubicBezTo>
                    <a:pt x="2012734" y="477139"/>
                    <a:pt x="1910104" y="489335"/>
                    <a:pt x="1811320" y="473930"/>
                  </a:cubicBezTo>
                  <a:cubicBezTo>
                    <a:pt x="1810679" y="473930"/>
                    <a:pt x="1810038" y="473930"/>
                    <a:pt x="1809397" y="473930"/>
                  </a:cubicBezTo>
                  <a:cubicBezTo>
                    <a:pt x="1808113" y="473289"/>
                    <a:pt x="1806831" y="472646"/>
                    <a:pt x="1804906" y="472646"/>
                  </a:cubicBezTo>
                  <a:cubicBezTo>
                    <a:pt x="1800415" y="472005"/>
                    <a:pt x="1800415" y="464945"/>
                    <a:pt x="1803622" y="462378"/>
                  </a:cubicBezTo>
                  <a:cubicBezTo>
                    <a:pt x="1801699" y="438631"/>
                    <a:pt x="1796568" y="418093"/>
                    <a:pt x="1797209" y="393063"/>
                  </a:cubicBezTo>
                  <a:cubicBezTo>
                    <a:pt x="1797850" y="364183"/>
                    <a:pt x="1797209" y="334660"/>
                    <a:pt x="1797209" y="305778"/>
                  </a:cubicBezTo>
                  <a:cubicBezTo>
                    <a:pt x="1797209" y="242883"/>
                    <a:pt x="1794643" y="181269"/>
                    <a:pt x="1793361" y="118374"/>
                  </a:cubicBezTo>
                  <a:cubicBezTo>
                    <a:pt x="1792399" y="87247"/>
                    <a:pt x="1792719" y="56119"/>
                    <a:pt x="1793601" y="24991"/>
                  </a:cubicBezTo>
                  <a:close/>
                  <a:moveTo>
                    <a:pt x="1056319" y="1"/>
                  </a:moveTo>
                  <a:lnTo>
                    <a:pt x="1071865" y="1"/>
                  </a:lnTo>
                  <a:lnTo>
                    <a:pt x="1061000" y="63042"/>
                  </a:lnTo>
                  <a:cubicBezTo>
                    <a:pt x="1055853" y="103718"/>
                    <a:pt x="1054567" y="145038"/>
                    <a:pt x="1046201" y="185712"/>
                  </a:cubicBezTo>
                  <a:cubicBezTo>
                    <a:pt x="1053280" y="179901"/>
                    <a:pt x="1061000" y="174736"/>
                    <a:pt x="1068721" y="170216"/>
                  </a:cubicBezTo>
                  <a:cubicBezTo>
                    <a:pt x="1067436" y="145683"/>
                    <a:pt x="1071939" y="118567"/>
                    <a:pt x="1074512" y="94677"/>
                  </a:cubicBezTo>
                  <a:cubicBezTo>
                    <a:pt x="1075799" y="70790"/>
                    <a:pt x="1079017" y="46256"/>
                    <a:pt x="1082235" y="22368"/>
                  </a:cubicBezTo>
                  <a:lnTo>
                    <a:pt x="1079050" y="1"/>
                  </a:lnTo>
                  <a:lnTo>
                    <a:pt x="1093890" y="1"/>
                  </a:lnTo>
                  <a:lnTo>
                    <a:pt x="1107328" y="66270"/>
                  </a:lnTo>
                  <a:cubicBezTo>
                    <a:pt x="1113763" y="107591"/>
                    <a:pt x="1116980" y="151493"/>
                    <a:pt x="1126632" y="191522"/>
                  </a:cubicBezTo>
                  <a:cubicBezTo>
                    <a:pt x="1126632" y="192168"/>
                    <a:pt x="1126632" y="192168"/>
                    <a:pt x="1126632" y="192813"/>
                  </a:cubicBezTo>
                  <a:cubicBezTo>
                    <a:pt x="1129849" y="198625"/>
                    <a:pt x="1127274" y="207664"/>
                    <a:pt x="1118911" y="208955"/>
                  </a:cubicBezTo>
                  <a:cubicBezTo>
                    <a:pt x="1089956" y="211537"/>
                    <a:pt x="1059070" y="210892"/>
                    <a:pt x="1030760" y="205080"/>
                  </a:cubicBezTo>
                  <a:cubicBezTo>
                    <a:pt x="1028185" y="204435"/>
                    <a:pt x="1026899" y="201207"/>
                    <a:pt x="1027542" y="199270"/>
                  </a:cubicBezTo>
                  <a:cubicBezTo>
                    <a:pt x="1026255" y="197334"/>
                    <a:pt x="1025612" y="194750"/>
                    <a:pt x="1026255" y="191522"/>
                  </a:cubicBezTo>
                  <a:cubicBezTo>
                    <a:pt x="1035263" y="148266"/>
                    <a:pt x="1035906" y="103718"/>
                    <a:pt x="1042984" y="60460"/>
                  </a:cubicBezTo>
                  <a:close/>
                  <a:moveTo>
                    <a:pt x="944533" y="1"/>
                  </a:moveTo>
                  <a:lnTo>
                    <a:pt x="966015" y="1"/>
                  </a:lnTo>
                  <a:lnTo>
                    <a:pt x="963742" y="10740"/>
                  </a:lnTo>
                  <a:cubicBezTo>
                    <a:pt x="958195" y="41715"/>
                    <a:pt x="953372" y="72851"/>
                    <a:pt x="948548" y="103987"/>
                  </a:cubicBezTo>
                  <a:cubicBezTo>
                    <a:pt x="938902" y="166901"/>
                    <a:pt x="932470" y="231741"/>
                    <a:pt x="917036" y="294013"/>
                  </a:cubicBezTo>
                  <a:cubicBezTo>
                    <a:pt x="903531" y="349223"/>
                    <a:pt x="890668" y="406358"/>
                    <a:pt x="879735" y="462854"/>
                  </a:cubicBezTo>
                  <a:cubicBezTo>
                    <a:pt x="915107" y="466063"/>
                    <a:pt x="951121" y="459644"/>
                    <a:pt x="985849" y="462211"/>
                  </a:cubicBezTo>
                  <a:cubicBezTo>
                    <a:pt x="990995" y="435247"/>
                    <a:pt x="989064" y="406358"/>
                    <a:pt x="995496" y="379396"/>
                  </a:cubicBezTo>
                  <a:cubicBezTo>
                    <a:pt x="1000640" y="354359"/>
                    <a:pt x="1007715" y="330605"/>
                    <a:pt x="1014789" y="306210"/>
                  </a:cubicBezTo>
                  <a:cubicBezTo>
                    <a:pt x="1014147" y="306210"/>
                    <a:pt x="1014147" y="305569"/>
                    <a:pt x="1014147" y="305569"/>
                  </a:cubicBezTo>
                  <a:cubicBezTo>
                    <a:pt x="1011574" y="303643"/>
                    <a:pt x="1013502" y="299148"/>
                    <a:pt x="1016075" y="299148"/>
                  </a:cubicBezTo>
                  <a:lnTo>
                    <a:pt x="1016718" y="299148"/>
                  </a:lnTo>
                  <a:cubicBezTo>
                    <a:pt x="1018005" y="297223"/>
                    <a:pt x="1019934" y="297223"/>
                    <a:pt x="1021219" y="297864"/>
                  </a:cubicBezTo>
                  <a:cubicBezTo>
                    <a:pt x="1055949" y="293370"/>
                    <a:pt x="1097751" y="288235"/>
                    <a:pt x="1131192" y="297223"/>
                  </a:cubicBezTo>
                  <a:cubicBezTo>
                    <a:pt x="1138909" y="299148"/>
                    <a:pt x="1139554" y="306853"/>
                    <a:pt x="1135695" y="311988"/>
                  </a:cubicBezTo>
                  <a:cubicBezTo>
                    <a:pt x="1159490" y="355001"/>
                    <a:pt x="1149200" y="415347"/>
                    <a:pt x="1166564" y="460928"/>
                  </a:cubicBezTo>
                  <a:cubicBezTo>
                    <a:pt x="1199362" y="456433"/>
                    <a:pt x="1232804" y="453866"/>
                    <a:pt x="1265604" y="453225"/>
                  </a:cubicBezTo>
                  <a:cubicBezTo>
                    <a:pt x="1243095" y="402507"/>
                    <a:pt x="1245023" y="346013"/>
                    <a:pt x="1234090" y="292086"/>
                  </a:cubicBezTo>
                  <a:cubicBezTo>
                    <a:pt x="1221228" y="231100"/>
                    <a:pt x="1208367" y="170111"/>
                    <a:pt x="1197434" y="108482"/>
                  </a:cubicBezTo>
                  <a:cubicBezTo>
                    <a:pt x="1191968" y="78309"/>
                    <a:pt x="1185376" y="47815"/>
                    <a:pt x="1179587" y="17160"/>
                  </a:cubicBezTo>
                  <a:lnTo>
                    <a:pt x="1177166" y="1"/>
                  </a:lnTo>
                  <a:lnTo>
                    <a:pt x="1195940" y="1"/>
                  </a:lnTo>
                  <a:lnTo>
                    <a:pt x="1196147" y="1753"/>
                  </a:lnTo>
                  <a:cubicBezTo>
                    <a:pt x="1202257" y="36259"/>
                    <a:pt x="1209653" y="70605"/>
                    <a:pt x="1216084" y="103987"/>
                  </a:cubicBezTo>
                  <a:cubicBezTo>
                    <a:pt x="1227660" y="164976"/>
                    <a:pt x="1241165" y="226605"/>
                    <a:pt x="1250812" y="287594"/>
                  </a:cubicBezTo>
                  <a:cubicBezTo>
                    <a:pt x="1259172" y="342804"/>
                    <a:pt x="1259172" y="401866"/>
                    <a:pt x="1277823" y="455150"/>
                  </a:cubicBezTo>
                  <a:cubicBezTo>
                    <a:pt x="1279751" y="451941"/>
                    <a:pt x="1282324" y="449371"/>
                    <a:pt x="1284254" y="447446"/>
                  </a:cubicBezTo>
                  <a:cubicBezTo>
                    <a:pt x="1288756" y="441668"/>
                    <a:pt x="1293257" y="435890"/>
                    <a:pt x="1297759" y="430112"/>
                  </a:cubicBezTo>
                  <a:lnTo>
                    <a:pt x="1298402" y="430112"/>
                  </a:lnTo>
                  <a:cubicBezTo>
                    <a:pt x="1285540" y="372334"/>
                    <a:pt x="1269463" y="317124"/>
                    <a:pt x="1259815" y="258705"/>
                  </a:cubicBezTo>
                  <a:cubicBezTo>
                    <a:pt x="1249525" y="195790"/>
                    <a:pt x="1238593" y="132876"/>
                    <a:pt x="1229589" y="69963"/>
                  </a:cubicBezTo>
                  <a:lnTo>
                    <a:pt x="1219680" y="1"/>
                  </a:lnTo>
                  <a:lnTo>
                    <a:pt x="1231546" y="1"/>
                  </a:lnTo>
                  <a:lnTo>
                    <a:pt x="1246311" y="95642"/>
                  </a:lnTo>
                  <a:cubicBezTo>
                    <a:pt x="1254028" y="153419"/>
                    <a:pt x="1265604" y="209914"/>
                    <a:pt x="1273964" y="267692"/>
                  </a:cubicBezTo>
                  <a:cubicBezTo>
                    <a:pt x="1282967" y="324186"/>
                    <a:pt x="1299689" y="377469"/>
                    <a:pt x="1310622" y="432680"/>
                  </a:cubicBezTo>
                  <a:cubicBezTo>
                    <a:pt x="1311265" y="437817"/>
                    <a:pt x="1307406" y="440385"/>
                    <a:pt x="1303548" y="439742"/>
                  </a:cubicBezTo>
                  <a:cubicBezTo>
                    <a:pt x="1299689" y="444877"/>
                    <a:pt x="1295186" y="449371"/>
                    <a:pt x="1290684" y="453866"/>
                  </a:cubicBezTo>
                  <a:cubicBezTo>
                    <a:pt x="1286183" y="459644"/>
                    <a:pt x="1281039" y="464779"/>
                    <a:pt x="1275892" y="469916"/>
                  </a:cubicBezTo>
                  <a:cubicBezTo>
                    <a:pt x="1275250" y="470557"/>
                    <a:pt x="1274607" y="471200"/>
                    <a:pt x="1273964" y="471200"/>
                  </a:cubicBezTo>
                  <a:cubicBezTo>
                    <a:pt x="1272034" y="472484"/>
                    <a:pt x="1270748" y="473125"/>
                    <a:pt x="1268175" y="473125"/>
                  </a:cubicBezTo>
                  <a:cubicBezTo>
                    <a:pt x="1232804" y="473125"/>
                    <a:pt x="1197434" y="473125"/>
                    <a:pt x="1162706" y="471841"/>
                  </a:cubicBezTo>
                  <a:cubicBezTo>
                    <a:pt x="1158847" y="473768"/>
                    <a:pt x="1153058" y="473125"/>
                    <a:pt x="1150485" y="468631"/>
                  </a:cubicBezTo>
                  <a:cubicBezTo>
                    <a:pt x="1139554" y="444877"/>
                    <a:pt x="1140839" y="414063"/>
                    <a:pt x="1135695" y="388383"/>
                  </a:cubicBezTo>
                  <a:cubicBezTo>
                    <a:pt x="1131837" y="363988"/>
                    <a:pt x="1130549" y="339594"/>
                    <a:pt x="1126048" y="315199"/>
                  </a:cubicBezTo>
                  <a:cubicBezTo>
                    <a:pt x="1104824" y="310705"/>
                    <a:pt x="1081672" y="313272"/>
                    <a:pt x="1061093" y="313915"/>
                  </a:cubicBezTo>
                  <a:cubicBezTo>
                    <a:pt x="1055949" y="313915"/>
                    <a:pt x="1051446" y="313915"/>
                    <a:pt x="1046944" y="313915"/>
                  </a:cubicBezTo>
                  <a:lnTo>
                    <a:pt x="1047587" y="314556"/>
                  </a:lnTo>
                  <a:cubicBezTo>
                    <a:pt x="1045016" y="358853"/>
                    <a:pt x="1036656" y="402507"/>
                    <a:pt x="1036011" y="446804"/>
                  </a:cubicBezTo>
                  <a:cubicBezTo>
                    <a:pt x="1036011" y="451298"/>
                    <a:pt x="1030867" y="453225"/>
                    <a:pt x="1027651" y="451298"/>
                  </a:cubicBezTo>
                  <a:cubicBezTo>
                    <a:pt x="1018648" y="459001"/>
                    <a:pt x="1011574" y="469273"/>
                    <a:pt x="1001283" y="475052"/>
                  </a:cubicBezTo>
                  <a:cubicBezTo>
                    <a:pt x="1000640" y="475052"/>
                    <a:pt x="999998" y="475052"/>
                    <a:pt x="999355" y="475052"/>
                  </a:cubicBezTo>
                  <a:cubicBezTo>
                    <a:pt x="996139" y="476977"/>
                    <a:pt x="991637" y="475693"/>
                    <a:pt x="989064" y="473125"/>
                  </a:cubicBezTo>
                  <a:cubicBezTo>
                    <a:pt x="951121" y="478260"/>
                    <a:pt x="912534" y="480830"/>
                    <a:pt x="875233" y="476977"/>
                  </a:cubicBezTo>
                  <a:cubicBezTo>
                    <a:pt x="874590" y="476977"/>
                    <a:pt x="874590" y="476977"/>
                    <a:pt x="873948" y="476977"/>
                  </a:cubicBezTo>
                  <a:cubicBezTo>
                    <a:pt x="870732" y="477619"/>
                    <a:pt x="866873" y="475052"/>
                    <a:pt x="867516" y="471200"/>
                  </a:cubicBezTo>
                  <a:cubicBezTo>
                    <a:pt x="871375" y="410212"/>
                    <a:pt x="886809" y="348580"/>
                    <a:pt x="899671" y="288235"/>
                  </a:cubicBezTo>
                  <a:cubicBezTo>
                    <a:pt x="914463" y="222111"/>
                    <a:pt x="920894" y="154703"/>
                    <a:pt x="931185" y="87296"/>
                  </a:cubicBezTo>
                  <a:close/>
                  <a:moveTo>
                    <a:pt x="207937" y="1"/>
                  </a:moveTo>
                  <a:lnTo>
                    <a:pt x="210682" y="1"/>
                  </a:lnTo>
                  <a:lnTo>
                    <a:pt x="227700" y="19533"/>
                  </a:lnTo>
                  <a:cubicBezTo>
                    <a:pt x="234798" y="26043"/>
                    <a:pt x="242219" y="32227"/>
                    <a:pt x="248350" y="39062"/>
                  </a:cubicBezTo>
                  <a:cubicBezTo>
                    <a:pt x="261254" y="52079"/>
                    <a:pt x="272225" y="63796"/>
                    <a:pt x="283194" y="78766"/>
                  </a:cubicBezTo>
                  <a:cubicBezTo>
                    <a:pt x="285129" y="80719"/>
                    <a:pt x="281905" y="83973"/>
                    <a:pt x="280614" y="82021"/>
                  </a:cubicBezTo>
                  <a:cubicBezTo>
                    <a:pt x="267063" y="64446"/>
                    <a:pt x="252221" y="49475"/>
                    <a:pt x="237379" y="34505"/>
                  </a:cubicBezTo>
                  <a:cubicBezTo>
                    <a:pt x="231895" y="28973"/>
                    <a:pt x="225765" y="23765"/>
                    <a:pt x="220280" y="18070"/>
                  </a:cubicBezTo>
                  <a:close/>
                  <a:moveTo>
                    <a:pt x="85630" y="1"/>
                  </a:moveTo>
                  <a:lnTo>
                    <a:pt x="89670" y="1"/>
                  </a:lnTo>
                  <a:lnTo>
                    <a:pt x="74880" y="24597"/>
                  </a:lnTo>
                  <a:cubicBezTo>
                    <a:pt x="73583" y="27264"/>
                    <a:pt x="70344" y="25264"/>
                    <a:pt x="71641" y="23263"/>
                  </a:cubicBezTo>
                  <a:close/>
                  <a:moveTo>
                    <a:pt x="73447" y="1"/>
                  </a:moveTo>
                  <a:lnTo>
                    <a:pt x="77678" y="1"/>
                  </a:lnTo>
                  <a:lnTo>
                    <a:pt x="66250" y="16158"/>
                  </a:lnTo>
                  <a:cubicBezTo>
                    <a:pt x="65622" y="18776"/>
                    <a:pt x="61841" y="16158"/>
                    <a:pt x="63100" y="14196"/>
                  </a:cubicBezTo>
                  <a:close/>
                  <a:moveTo>
                    <a:pt x="27510" y="1"/>
                  </a:moveTo>
                  <a:lnTo>
                    <a:pt x="50431" y="1"/>
                  </a:lnTo>
                  <a:lnTo>
                    <a:pt x="89287" y="67293"/>
                  </a:lnTo>
                  <a:cubicBezTo>
                    <a:pt x="105514" y="91725"/>
                    <a:pt x="123829" y="114550"/>
                    <a:pt x="146000" y="134160"/>
                  </a:cubicBezTo>
                  <a:cubicBezTo>
                    <a:pt x="201266" y="182382"/>
                    <a:pt x="312442" y="273680"/>
                    <a:pt x="241109" y="356621"/>
                  </a:cubicBezTo>
                  <a:cubicBezTo>
                    <a:pt x="181987" y="426059"/>
                    <a:pt x="108727" y="348263"/>
                    <a:pt x="101658" y="279466"/>
                  </a:cubicBezTo>
                  <a:cubicBezTo>
                    <a:pt x="74024" y="280753"/>
                    <a:pt x="47034" y="281396"/>
                    <a:pt x="19402" y="282682"/>
                  </a:cubicBezTo>
                  <a:cubicBezTo>
                    <a:pt x="23899" y="321902"/>
                    <a:pt x="45750" y="363694"/>
                    <a:pt x="65670" y="397127"/>
                  </a:cubicBezTo>
                  <a:cubicBezTo>
                    <a:pt x="84308" y="427989"/>
                    <a:pt x="103587" y="452421"/>
                    <a:pt x="140859" y="460137"/>
                  </a:cubicBezTo>
                  <a:cubicBezTo>
                    <a:pt x="194196" y="471066"/>
                    <a:pt x="262317" y="470423"/>
                    <a:pt x="300875" y="426702"/>
                  </a:cubicBezTo>
                  <a:cubicBezTo>
                    <a:pt x="354855" y="366908"/>
                    <a:pt x="359995" y="298755"/>
                    <a:pt x="324009" y="227387"/>
                  </a:cubicBezTo>
                  <a:cubicBezTo>
                    <a:pt x="293805" y="169522"/>
                    <a:pt x="248821" y="129659"/>
                    <a:pt x="205763" y="82723"/>
                  </a:cubicBezTo>
                  <a:cubicBezTo>
                    <a:pt x="190662" y="65364"/>
                    <a:pt x="172026" y="47039"/>
                    <a:pt x="156201" y="27028"/>
                  </a:cubicBezTo>
                  <a:lnTo>
                    <a:pt x="138253" y="1"/>
                  </a:lnTo>
                  <a:lnTo>
                    <a:pt x="164572" y="1"/>
                  </a:lnTo>
                  <a:lnTo>
                    <a:pt x="169858" y="9507"/>
                  </a:lnTo>
                  <a:cubicBezTo>
                    <a:pt x="187128" y="33698"/>
                    <a:pt x="209299" y="55398"/>
                    <a:pt x="229542" y="76937"/>
                  </a:cubicBezTo>
                  <a:cubicBezTo>
                    <a:pt x="296375" y="147018"/>
                    <a:pt x="392770" y="240247"/>
                    <a:pt x="367065" y="348905"/>
                  </a:cubicBezTo>
                  <a:cubicBezTo>
                    <a:pt x="359353" y="382982"/>
                    <a:pt x="343288" y="411272"/>
                    <a:pt x="321437" y="433131"/>
                  </a:cubicBezTo>
                  <a:cubicBezTo>
                    <a:pt x="343288" y="419631"/>
                    <a:pt x="361281" y="404842"/>
                    <a:pt x="367065" y="395198"/>
                  </a:cubicBezTo>
                  <a:cubicBezTo>
                    <a:pt x="390200" y="357264"/>
                    <a:pt x="397268" y="312256"/>
                    <a:pt x="380560" y="270465"/>
                  </a:cubicBezTo>
                  <a:cubicBezTo>
                    <a:pt x="349071" y="189453"/>
                    <a:pt x="297018" y="121943"/>
                    <a:pt x="236611" y="60864"/>
                  </a:cubicBezTo>
                  <a:cubicBezTo>
                    <a:pt x="226811" y="51059"/>
                    <a:pt x="216408" y="40651"/>
                    <a:pt x="206457" y="29610"/>
                  </a:cubicBezTo>
                  <a:lnTo>
                    <a:pt x="183275" y="1"/>
                  </a:lnTo>
                  <a:lnTo>
                    <a:pt x="201706" y="1"/>
                  </a:lnTo>
                  <a:lnTo>
                    <a:pt x="209138" y="11115"/>
                  </a:lnTo>
                  <a:cubicBezTo>
                    <a:pt x="220706" y="25019"/>
                    <a:pt x="233398" y="38039"/>
                    <a:pt x="246250" y="51220"/>
                  </a:cubicBezTo>
                  <a:cubicBezTo>
                    <a:pt x="298946" y="106512"/>
                    <a:pt x="346500" y="163092"/>
                    <a:pt x="377989" y="233817"/>
                  </a:cubicBezTo>
                  <a:cubicBezTo>
                    <a:pt x="399839" y="283324"/>
                    <a:pt x="412692" y="341833"/>
                    <a:pt x="381203" y="391340"/>
                  </a:cubicBezTo>
                  <a:cubicBezTo>
                    <a:pt x="365136" y="416415"/>
                    <a:pt x="345857" y="428632"/>
                    <a:pt x="322080" y="446634"/>
                  </a:cubicBezTo>
                  <a:cubicBezTo>
                    <a:pt x="307301" y="458208"/>
                    <a:pt x="264886" y="474925"/>
                    <a:pt x="243038" y="477496"/>
                  </a:cubicBezTo>
                  <a:cubicBezTo>
                    <a:pt x="219902" y="483926"/>
                    <a:pt x="194839" y="486497"/>
                    <a:pt x="168491" y="483926"/>
                  </a:cubicBezTo>
                  <a:lnTo>
                    <a:pt x="134177" y="475652"/>
                  </a:lnTo>
                  <a:lnTo>
                    <a:pt x="162206" y="483606"/>
                  </a:lnTo>
                  <a:cubicBezTo>
                    <a:pt x="166077" y="484242"/>
                    <a:pt x="164786" y="489338"/>
                    <a:pt x="160917" y="488702"/>
                  </a:cubicBezTo>
                  <a:cubicBezTo>
                    <a:pt x="122860" y="482331"/>
                    <a:pt x="79646" y="470866"/>
                    <a:pt x="59006" y="434556"/>
                  </a:cubicBezTo>
                  <a:cubicBezTo>
                    <a:pt x="59006" y="433921"/>
                    <a:pt x="59650" y="433283"/>
                    <a:pt x="60295" y="433921"/>
                  </a:cubicBezTo>
                  <a:lnTo>
                    <a:pt x="104915" y="466567"/>
                  </a:lnTo>
                  <a:lnTo>
                    <a:pt x="61815" y="429275"/>
                  </a:lnTo>
                  <a:cubicBezTo>
                    <a:pt x="33540" y="385553"/>
                    <a:pt x="2692" y="333474"/>
                    <a:pt x="123" y="280110"/>
                  </a:cubicBezTo>
                  <a:cubicBezTo>
                    <a:pt x="-520" y="276252"/>
                    <a:pt x="1408" y="273038"/>
                    <a:pt x="4620" y="271752"/>
                  </a:cubicBezTo>
                  <a:cubicBezTo>
                    <a:pt x="5263" y="267893"/>
                    <a:pt x="8476" y="263392"/>
                    <a:pt x="11047" y="260178"/>
                  </a:cubicBezTo>
                  <a:cubicBezTo>
                    <a:pt x="14902" y="255678"/>
                    <a:pt x="19402" y="250534"/>
                    <a:pt x="23257" y="246032"/>
                  </a:cubicBezTo>
                  <a:cubicBezTo>
                    <a:pt x="24542" y="244747"/>
                    <a:pt x="26471" y="244747"/>
                    <a:pt x="27755" y="245390"/>
                  </a:cubicBezTo>
                  <a:cubicBezTo>
                    <a:pt x="27755" y="245390"/>
                    <a:pt x="27755" y="244747"/>
                    <a:pt x="28397" y="244747"/>
                  </a:cubicBezTo>
                  <a:cubicBezTo>
                    <a:pt x="42536" y="245390"/>
                    <a:pt x="58602" y="239604"/>
                    <a:pt x="73382" y="238317"/>
                  </a:cubicBezTo>
                  <a:cubicBezTo>
                    <a:pt x="90734" y="237031"/>
                    <a:pt x="108727" y="237031"/>
                    <a:pt x="126078" y="236389"/>
                  </a:cubicBezTo>
                  <a:cubicBezTo>
                    <a:pt x="129290" y="236389"/>
                    <a:pt x="130576" y="238317"/>
                    <a:pt x="131219" y="240247"/>
                  </a:cubicBezTo>
                  <a:cubicBezTo>
                    <a:pt x="132504" y="240890"/>
                    <a:pt x="133147" y="242818"/>
                    <a:pt x="133147" y="244747"/>
                  </a:cubicBezTo>
                  <a:cubicBezTo>
                    <a:pt x="138931" y="290397"/>
                    <a:pt x="180060" y="375266"/>
                    <a:pt x="234683" y="332189"/>
                  </a:cubicBezTo>
                  <a:cubicBezTo>
                    <a:pt x="235326" y="331546"/>
                    <a:pt x="235968" y="330903"/>
                    <a:pt x="236611" y="330903"/>
                  </a:cubicBezTo>
                  <a:cubicBezTo>
                    <a:pt x="244321" y="316115"/>
                    <a:pt x="247535" y="299398"/>
                    <a:pt x="243038" y="282039"/>
                  </a:cubicBezTo>
                  <a:cubicBezTo>
                    <a:pt x="227614" y="215815"/>
                    <a:pt x="171062" y="181094"/>
                    <a:pt x="123507" y="138017"/>
                  </a:cubicBezTo>
                  <a:cubicBezTo>
                    <a:pt x="84949" y="103298"/>
                    <a:pt x="56674" y="57005"/>
                    <a:pt x="32254" y="11357"/>
                  </a:cubicBezTo>
                  <a:close/>
                  <a:moveTo>
                    <a:pt x="754336" y="1"/>
                  </a:moveTo>
                  <a:lnTo>
                    <a:pt x="764269" y="1"/>
                  </a:lnTo>
                  <a:lnTo>
                    <a:pt x="754905" y="5571"/>
                  </a:lnTo>
                  <a:cubicBezTo>
                    <a:pt x="749188" y="9350"/>
                    <a:pt x="744106" y="13130"/>
                    <a:pt x="739022" y="17540"/>
                  </a:cubicBezTo>
                  <a:cubicBezTo>
                    <a:pt x="738387" y="18799"/>
                    <a:pt x="736481" y="16910"/>
                    <a:pt x="737751" y="15649"/>
                  </a:cubicBezTo>
                  <a:cubicBezTo>
                    <a:pt x="741246" y="11240"/>
                    <a:pt x="746011" y="6200"/>
                    <a:pt x="751332" y="1791"/>
                  </a:cubicBezTo>
                  <a:close/>
                  <a:moveTo>
                    <a:pt x="620022" y="1"/>
                  </a:moveTo>
                  <a:lnTo>
                    <a:pt x="626575" y="1"/>
                  </a:lnTo>
                  <a:lnTo>
                    <a:pt x="628091" y="17820"/>
                  </a:lnTo>
                  <a:cubicBezTo>
                    <a:pt x="628091" y="21627"/>
                    <a:pt x="621341" y="21627"/>
                    <a:pt x="621341" y="17820"/>
                  </a:cubicBezTo>
                  <a:close/>
                  <a:moveTo>
                    <a:pt x="607462" y="1"/>
                  </a:moveTo>
                  <a:lnTo>
                    <a:pt x="612585" y="1"/>
                  </a:lnTo>
                  <a:lnTo>
                    <a:pt x="613458" y="19926"/>
                  </a:lnTo>
                  <a:cubicBezTo>
                    <a:pt x="613458" y="24452"/>
                    <a:pt x="607789" y="24452"/>
                    <a:pt x="607789" y="19926"/>
                  </a:cubicBezTo>
                  <a:close/>
                  <a:moveTo>
                    <a:pt x="549410" y="1"/>
                  </a:moveTo>
                  <a:lnTo>
                    <a:pt x="570547" y="1"/>
                  </a:lnTo>
                  <a:lnTo>
                    <a:pt x="570079" y="48963"/>
                  </a:lnTo>
                  <a:cubicBezTo>
                    <a:pt x="572006" y="46390"/>
                    <a:pt x="573291" y="44461"/>
                    <a:pt x="575859" y="42531"/>
                  </a:cubicBezTo>
                  <a:cubicBezTo>
                    <a:pt x="580998" y="37387"/>
                    <a:pt x="585492" y="30314"/>
                    <a:pt x="591915" y="25170"/>
                  </a:cubicBezTo>
                  <a:lnTo>
                    <a:pt x="590839" y="1"/>
                  </a:lnTo>
                  <a:lnTo>
                    <a:pt x="600122" y="1"/>
                  </a:lnTo>
                  <a:lnTo>
                    <a:pt x="600264" y="27098"/>
                  </a:lnTo>
                  <a:lnTo>
                    <a:pt x="599621" y="27741"/>
                  </a:lnTo>
                  <a:cubicBezTo>
                    <a:pt x="624027" y="29027"/>
                    <a:pt x="648430" y="25813"/>
                    <a:pt x="672193" y="24525"/>
                  </a:cubicBezTo>
                  <a:lnTo>
                    <a:pt x="672767" y="1"/>
                  </a:lnTo>
                  <a:lnTo>
                    <a:pt x="691717" y="1"/>
                  </a:lnTo>
                  <a:lnTo>
                    <a:pt x="691500" y="11103"/>
                  </a:lnTo>
                  <a:cubicBezTo>
                    <a:pt x="691821" y="24044"/>
                    <a:pt x="692905" y="36906"/>
                    <a:pt x="695313" y="49606"/>
                  </a:cubicBezTo>
                  <a:cubicBezTo>
                    <a:pt x="695954" y="52177"/>
                    <a:pt x="695954" y="54107"/>
                    <a:pt x="695313" y="55393"/>
                  </a:cubicBezTo>
                  <a:cubicBezTo>
                    <a:pt x="698523" y="57321"/>
                    <a:pt x="697881" y="61823"/>
                    <a:pt x="694027" y="63108"/>
                  </a:cubicBezTo>
                  <a:cubicBezTo>
                    <a:pt x="652927" y="77900"/>
                    <a:pt x="602832" y="74684"/>
                    <a:pt x="559805" y="74041"/>
                  </a:cubicBezTo>
                  <a:cubicBezTo>
                    <a:pt x="553382" y="74041"/>
                    <a:pt x="550171" y="68897"/>
                    <a:pt x="550812" y="63753"/>
                  </a:cubicBezTo>
                  <a:cubicBezTo>
                    <a:pt x="550171" y="62465"/>
                    <a:pt x="549529" y="60537"/>
                    <a:pt x="549529" y="58608"/>
                  </a:cubicBezTo>
                  <a:close/>
                  <a:moveTo>
                    <a:pt x="440204" y="1"/>
                  </a:moveTo>
                  <a:lnTo>
                    <a:pt x="459181" y="1"/>
                  </a:lnTo>
                  <a:lnTo>
                    <a:pt x="462829" y="108766"/>
                  </a:lnTo>
                  <a:cubicBezTo>
                    <a:pt x="464113" y="169856"/>
                    <a:pt x="463470" y="230944"/>
                    <a:pt x="461544" y="292034"/>
                  </a:cubicBezTo>
                  <a:cubicBezTo>
                    <a:pt x="458976" y="347980"/>
                    <a:pt x="453837" y="405855"/>
                    <a:pt x="460260" y="461799"/>
                  </a:cubicBezTo>
                  <a:cubicBezTo>
                    <a:pt x="490443" y="456655"/>
                    <a:pt x="521913" y="457299"/>
                    <a:pt x="553382" y="457299"/>
                  </a:cubicBezTo>
                  <a:cubicBezTo>
                    <a:pt x="553382" y="409069"/>
                    <a:pt x="555308" y="360840"/>
                    <a:pt x="554666" y="313897"/>
                  </a:cubicBezTo>
                  <a:cubicBezTo>
                    <a:pt x="554666" y="265669"/>
                    <a:pt x="548886" y="218084"/>
                    <a:pt x="551455" y="170499"/>
                  </a:cubicBezTo>
                  <a:cubicBezTo>
                    <a:pt x="547602" y="169211"/>
                    <a:pt x="547602" y="162781"/>
                    <a:pt x="552098" y="162138"/>
                  </a:cubicBezTo>
                  <a:cubicBezTo>
                    <a:pt x="577144" y="158280"/>
                    <a:pt x="602832" y="160853"/>
                    <a:pt x="627880" y="161496"/>
                  </a:cubicBezTo>
                  <a:cubicBezTo>
                    <a:pt x="646504" y="161496"/>
                    <a:pt x="665128" y="158280"/>
                    <a:pt x="683110" y="163424"/>
                  </a:cubicBezTo>
                  <a:cubicBezTo>
                    <a:pt x="683753" y="163424"/>
                    <a:pt x="683753" y="164067"/>
                    <a:pt x="683753" y="164067"/>
                  </a:cubicBezTo>
                  <a:cubicBezTo>
                    <a:pt x="685680" y="160210"/>
                    <a:pt x="692101" y="161496"/>
                    <a:pt x="692743" y="165997"/>
                  </a:cubicBezTo>
                  <a:cubicBezTo>
                    <a:pt x="696597" y="219370"/>
                    <a:pt x="692743" y="271457"/>
                    <a:pt x="692743" y="324188"/>
                  </a:cubicBezTo>
                  <a:cubicBezTo>
                    <a:pt x="692743" y="368558"/>
                    <a:pt x="690174" y="420002"/>
                    <a:pt x="700450" y="462444"/>
                  </a:cubicBezTo>
                  <a:cubicBezTo>
                    <a:pt x="701093" y="463086"/>
                    <a:pt x="701093" y="463729"/>
                    <a:pt x="701093" y="464372"/>
                  </a:cubicBezTo>
                  <a:cubicBezTo>
                    <a:pt x="729993" y="461799"/>
                    <a:pt x="758892" y="461799"/>
                    <a:pt x="788435" y="462444"/>
                  </a:cubicBezTo>
                  <a:cubicBezTo>
                    <a:pt x="788435" y="403282"/>
                    <a:pt x="783296" y="344765"/>
                    <a:pt x="782655" y="285605"/>
                  </a:cubicBezTo>
                  <a:cubicBezTo>
                    <a:pt x="782012" y="223229"/>
                    <a:pt x="781369" y="160853"/>
                    <a:pt x="780728" y="98477"/>
                  </a:cubicBezTo>
                  <a:lnTo>
                    <a:pt x="781996" y="1"/>
                  </a:lnTo>
                  <a:lnTo>
                    <a:pt x="801306" y="1"/>
                  </a:lnTo>
                  <a:lnTo>
                    <a:pt x="799352" y="112624"/>
                  </a:lnTo>
                  <a:cubicBezTo>
                    <a:pt x="799352" y="231587"/>
                    <a:pt x="799352" y="350552"/>
                    <a:pt x="802562" y="470159"/>
                  </a:cubicBezTo>
                  <a:cubicBezTo>
                    <a:pt x="802562" y="470802"/>
                    <a:pt x="803205" y="470802"/>
                    <a:pt x="803205" y="472089"/>
                  </a:cubicBezTo>
                  <a:cubicBezTo>
                    <a:pt x="808985" y="464372"/>
                    <a:pt x="814765" y="457299"/>
                    <a:pt x="821829" y="450868"/>
                  </a:cubicBezTo>
                  <a:cubicBezTo>
                    <a:pt x="819261" y="327402"/>
                    <a:pt x="810912" y="203937"/>
                    <a:pt x="814765" y="79828"/>
                  </a:cubicBezTo>
                  <a:lnTo>
                    <a:pt x="815550" y="1"/>
                  </a:lnTo>
                  <a:lnTo>
                    <a:pt x="829747" y="1"/>
                  </a:lnTo>
                  <a:lnTo>
                    <a:pt x="828252" y="80471"/>
                  </a:lnTo>
                  <a:cubicBezTo>
                    <a:pt x="825041" y="202007"/>
                    <a:pt x="828252" y="323543"/>
                    <a:pt x="832105" y="445723"/>
                  </a:cubicBezTo>
                  <a:cubicBezTo>
                    <a:pt x="835317" y="447009"/>
                    <a:pt x="837885" y="450868"/>
                    <a:pt x="834032" y="454084"/>
                  </a:cubicBezTo>
                  <a:cubicBezTo>
                    <a:pt x="834032" y="454726"/>
                    <a:pt x="832748" y="455369"/>
                    <a:pt x="832748" y="455369"/>
                  </a:cubicBezTo>
                  <a:cubicBezTo>
                    <a:pt x="832748" y="459228"/>
                    <a:pt x="829537" y="461156"/>
                    <a:pt x="826968" y="461156"/>
                  </a:cubicBezTo>
                  <a:cubicBezTo>
                    <a:pt x="818619" y="468231"/>
                    <a:pt x="809628" y="476591"/>
                    <a:pt x="800636" y="483021"/>
                  </a:cubicBezTo>
                  <a:cubicBezTo>
                    <a:pt x="799352" y="483664"/>
                    <a:pt x="798068" y="483664"/>
                    <a:pt x="797425" y="483021"/>
                  </a:cubicBezTo>
                  <a:cubicBezTo>
                    <a:pt x="796142" y="483664"/>
                    <a:pt x="794856" y="483664"/>
                    <a:pt x="792929" y="483664"/>
                  </a:cubicBezTo>
                  <a:cubicBezTo>
                    <a:pt x="774948" y="483664"/>
                    <a:pt x="757609" y="481735"/>
                    <a:pt x="740910" y="479805"/>
                  </a:cubicBezTo>
                  <a:cubicBezTo>
                    <a:pt x="721000" y="477234"/>
                    <a:pt x="701734" y="478519"/>
                    <a:pt x="682467" y="475946"/>
                  </a:cubicBezTo>
                  <a:cubicBezTo>
                    <a:pt x="677330" y="475946"/>
                    <a:pt x="675404" y="467588"/>
                    <a:pt x="681184" y="466300"/>
                  </a:cubicBezTo>
                  <a:cubicBezTo>
                    <a:pt x="681184" y="466300"/>
                    <a:pt x="681826" y="466300"/>
                    <a:pt x="682467" y="466300"/>
                  </a:cubicBezTo>
                  <a:cubicBezTo>
                    <a:pt x="670266" y="421930"/>
                    <a:pt x="672193" y="369200"/>
                    <a:pt x="674120" y="323543"/>
                  </a:cubicBezTo>
                  <a:cubicBezTo>
                    <a:pt x="674761" y="276602"/>
                    <a:pt x="678614" y="230301"/>
                    <a:pt x="681826" y="184003"/>
                  </a:cubicBezTo>
                  <a:cubicBezTo>
                    <a:pt x="680541" y="184003"/>
                    <a:pt x="679257" y="184003"/>
                    <a:pt x="677330" y="184003"/>
                  </a:cubicBezTo>
                  <a:cubicBezTo>
                    <a:pt x="655494" y="178214"/>
                    <a:pt x="631733" y="182716"/>
                    <a:pt x="609255" y="178857"/>
                  </a:cubicBezTo>
                  <a:cubicBezTo>
                    <a:pt x="603475" y="178214"/>
                    <a:pt x="598979" y="177571"/>
                    <a:pt x="593199" y="176928"/>
                  </a:cubicBezTo>
                  <a:cubicBezTo>
                    <a:pt x="598338" y="223229"/>
                    <a:pt x="600905" y="268242"/>
                    <a:pt x="602191" y="314542"/>
                  </a:cubicBezTo>
                  <a:cubicBezTo>
                    <a:pt x="603475" y="355696"/>
                    <a:pt x="598979" y="403925"/>
                    <a:pt x="607328" y="445081"/>
                  </a:cubicBezTo>
                  <a:cubicBezTo>
                    <a:pt x="607971" y="448939"/>
                    <a:pt x="605401" y="450868"/>
                    <a:pt x="602191" y="450868"/>
                  </a:cubicBezTo>
                  <a:cubicBezTo>
                    <a:pt x="602191" y="451510"/>
                    <a:pt x="601548" y="452153"/>
                    <a:pt x="600905" y="452798"/>
                  </a:cubicBezTo>
                  <a:cubicBezTo>
                    <a:pt x="593199" y="461799"/>
                    <a:pt x="580998" y="466945"/>
                    <a:pt x="570722" y="474018"/>
                  </a:cubicBezTo>
                  <a:cubicBezTo>
                    <a:pt x="569438" y="480448"/>
                    <a:pt x="561731" y="481735"/>
                    <a:pt x="556592" y="477876"/>
                  </a:cubicBezTo>
                  <a:cubicBezTo>
                    <a:pt x="555951" y="478519"/>
                    <a:pt x="555308" y="478519"/>
                    <a:pt x="554666" y="478519"/>
                  </a:cubicBezTo>
                  <a:cubicBezTo>
                    <a:pt x="522555" y="477234"/>
                    <a:pt x="489802" y="475946"/>
                    <a:pt x="457690" y="475946"/>
                  </a:cubicBezTo>
                  <a:cubicBezTo>
                    <a:pt x="455123" y="478519"/>
                    <a:pt x="450627" y="478519"/>
                    <a:pt x="448057" y="476591"/>
                  </a:cubicBezTo>
                  <a:cubicBezTo>
                    <a:pt x="446130" y="476591"/>
                    <a:pt x="443563" y="476591"/>
                    <a:pt x="441636" y="476591"/>
                  </a:cubicBezTo>
                  <a:cubicBezTo>
                    <a:pt x="435856" y="476591"/>
                    <a:pt x="435213" y="468231"/>
                    <a:pt x="440350" y="466300"/>
                  </a:cubicBezTo>
                  <a:cubicBezTo>
                    <a:pt x="442277" y="466300"/>
                    <a:pt x="443563" y="465658"/>
                    <a:pt x="444204" y="465658"/>
                  </a:cubicBezTo>
                  <a:cubicBezTo>
                    <a:pt x="432003" y="346693"/>
                    <a:pt x="448700" y="227730"/>
                    <a:pt x="443563" y="108766"/>
                  </a:cubicBezTo>
                  <a:close/>
                  <a:moveTo>
                    <a:pt x="1477109" y="0"/>
                  </a:moveTo>
                  <a:lnTo>
                    <a:pt x="1480121" y="0"/>
                  </a:lnTo>
                  <a:lnTo>
                    <a:pt x="1480942" y="22468"/>
                  </a:lnTo>
                  <a:cubicBezTo>
                    <a:pt x="1482285" y="36117"/>
                    <a:pt x="1483926" y="49848"/>
                    <a:pt x="1484225" y="63739"/>
                  </a:cubicBezTo>
                  <a:cubicBezTo>
                    <a:pt x="1484225" y="66969"/>
                    <a:pt x="1478854" y="66969"/>
                    <a:pt x="1478854" y="63093"/>
                  </a:cubicBezTo>
                  <a:cubicBezTo>
                    <a:pt x="1478556" y="49525"/>
                    <a:pt x="1477213" y="35794"/>
                    <a:pt x="1476467" y="22064"/>
                  </a:cubicBezTo>
                  <a:close/>
                  <a:moveTo>
                    <a:pt x="1457275" y="0"/>
                  </a:moveTo>
                  <a:lnTo>
                    <a:pt x="1474916" y="0"/>
                  </a:lnTo>
                  <a:lnTo>
                    <a:pt x="1474017" y="28251"/>
                  </a:lnTo>
                  <a:cubicBezTo>
                    <a:pt x="1473694" y="45533"/>
                    <a:pt x="1474017" y="62815"/>
                    <a:pt x="1476281" y="79136"/>
                  </a:cubicBezTo>
                  <a:cubicBezTo>
                    <a:pt x="1484691" y="72096"/>
                    <a:pt x="1495042" y="67616"/>
                    <a:pt x="1502158" y="59295"/>
                  </a:cubicBezTo>
                  <a:lnTo>
                    <a:pt x="1497648" y="0"/>
                  </a:lnTo>
                  <a:lnTo>
                    <a:pt x="1510407" y="0"/>
                  </a:lnTo>
                  <a:lnTo>
                    <a:pt x="1512509" y="56095"/>
                  </a:lnTo>
                  <a:cubicBezTo>
                    <a:pt x="1513155" y="56734"/>
                    <a:pt x="1513802" y="58015"/>
                    <a:pt x="1513802" y="59295"/>
                  </a:cubicBezTo>
                  <a:cubicBezTo>
                    <a:pt x="1538384" y="55454"/>
                    <a:pt x="1566848" y="61855"/>
                    <a:pt x="1578494" y="34332"/>
                  </a:cubicBezTo>
                  <a:cubicBezTo>
                    <a:pt x="1579140" y="34332"/>
                    <a:pt x="1579140" y="33691"/>
                    <a:pt x="1579140" y="33691"/>
                  </a:cubicBezTo>
                  <a:lnTo>
                    <a:pt x="1579889" y="0"/>
                  </a:lnTo>
                  <a:lnTo>
                    <a:pt x="1600488" y="0"/>
                  </a:lnTo>
                  <a:lnTo>
                    <a:pt x="1600488" y="28491"/>
                  </a:lnTo>
                  <a:cubicBezTo>
                    <a:pt x="1599841" y="46813"/>
                    <a:pt x="1596607" y="64415"/>
                    <a:pt x="1584963" y="77217"/>
                  </a:cubicBezTo>
                  <a:cubicBezTo>
                    <a:pt x="1559086" y="106659"/>
                    <a:pt x="1508627" y="104740"/>
                    <a:pt x="1472399" y="104101"/>
                  </a:cubicBezTo>
                  <a:cubicBezTo>
                    <a:pt x="1467225" y="104101"/>
                    <a:pt x="1464637" y="101540"/>
                    <a:pt x="1463343" y="97699"/>
                  </a:cubicBezTo>
                  <a:cubicBezTo>
                    <a:pt x="1461402" y="96419"/>
                    <a:pt x="1460755" y="95139"/>
                    <a:pt x="1460109" y="92578"/>
                  </a:cubicBezTo>
                  <a:cubicBezTo>
                    <a:pt x="1456875" y="76256"/>
                    <a:pt x="1456066" y="59134"/>
                    <a:pt x="1456147" y="41932"/>
                  </a:cubicBezTo>
                  <a:close/>
                  <a:moveTo>
                    <a:pt x="1348830" y="0"/>
                  </a:moveTo>
                  <a:lnTo>
                    <a:pt x="1369069" y="0"/>
                  </a:lnTo>
                  <a:lnTo>
                    <a:pt x="1368830" y="11047"/>
                  </a:lnTo>
                  <a:cubicBezTo>
                    <a:pt x="1368268" y="41928"/>
                    <a:pt x="1368268" y="72728"/>
                    <a:pt x="1370196" y="103527"/>
                  </a:cubicBezTo>
                  <a:cubicBezTo>
                    <a:pt x="1372122" y="142669"/>
                    <a:pt x="1374051" y="181170"/>
                    <a:pt x="1374694" y="220312"/>
                  </a:cubicBezTo>
                  <a:cubicBezTo>
                    <a:pt x="1378549" y="215819"/>
                    <a:pt x="1383048" y="211329"/>
                    <a:pt x="1386261" y="206836"/>
                  </a:cubicBezTo>
                  <a:cubicBezTo>
                    <a:pt x="1388189" y="204911"/>
                    <a:pt x="1390759" y="206836"/>
                    <a:pt x="1389475" y="208120"/>
                  </a:cubicBezTo>
                  <a:cubicBezTo>
                    <a:pt x="1385618" y="213894"/>
                    <a:pt x="1381120" y="219669"/>
                    <a:pt x="1375979" y="224162"/>
                  </a:cubicBezTo>
                  <a:cubicBezTo>
                    <a:pt x="1375979" y="224803"/>
                    <a:pt x="1375336" y="224803"/>
                    <a:pt x="1374694" y="224803"/>
                  </a:cubicBezTo>
                  <a:cubicBezTo>
                    <a:pt x="1374694" y="229295"/>
                    <a:pt x="1375336" y="233145"/>
                    <a:pt x="1375336" y="237636"/>
                  </a:cubicBezTo>
                  <a:cubicBezTo>
                    <a:pt x="1380477" y="231220"/>
                    <a:pt x="1385618" y="224162"/>
                    <a:pt x="1390759" y="217744"/>
                  </a:cubicBezTo>
                  <a:cubicBezTo>
                    <a:pt x="1392044" y="215819"/>
                    <a:pt x="1395258" y="217744"/>
                    <a:pt x="1393973" y="219669"/>
                  </a:cubicBezTo>
                  <a:cubicBezTo>
                    <a:pt x="1388189" y="228011"/>
                    <a:pt x="1382406" y="236995"/>
                    <a:pt x="1375336" y="244053"/>
                  </a:cubicBezTo>
                  <a:cubicBezTo>
                    <a:pt x="1375336" y="253036"/>
                    <a:pt x="1375336" y="261379"/>
                    <a:pt x="1375336" y="269719"/>
                  </a:cubicBezTo>
                  <a:cubicBezTo>
                    <a:pt x="1377908" y="265228"/>
                    <a:pt x="1379834" y="260736"/>
                    <a:pt x="1382406" y="256245"/>
                  </a:cubicBezTo>
                  <a:cubicBezTo>
                    <a:pt x="1387546" y="247903"/>
                    <a:pt x="1391401" y="238919"/>
                    <a:pt x="1398471" y="232504"/>
                  </a:cubicBezTo>
                  <a:cubicBezTo>
                    <a:pt x="1400399" y="230577"/>
                    <a:pt x="1402970" y="233786"/>
                    <a:pt x="1401042" y="235711"/>
                  </a:cubicBezTo>
                  <a:cubicBezTo>
                    <a:pt x="1393973" y="242769"/>
                    <a:pt x="1388832" y="254320"/>
                    <a:pt x="1384334" y="263944"/>
                  </a:cubicBezTo>
                  <a:cubicBezTo>
                    <a:pt x="1382406" y="268437"/>
                    <a:pt x="1379834" y="276136"/>
                    <a:pt x="1375336" y="279986"/>
                  </a:cubicBezTo>
                  <a:cubicBezTo>
                    <a:pt x="1375336" y="283195"/>
                    <a:pt x="1375336" y="287686"/>
                    <a:pt x="1375336" y="290894"/>
                  </a:cubicBezTo>
                  <a:cubicBezTo>
                    <a:pt x="1375336" y="293462"/>
                    <a:pt x="1374694" y="296028"/>
                    <a:pt x="1374694" y="299237"/>
                  </a:cubicBezTo>
                  <a:cubicBezTo>
                    <a:pt x="1384975" y="281911"/>
                    <a:pt x="1399113" y="266512"/>
                    <a:pt x="1407468" y="247903"/>
                  </a:cubicBezTo>
                  <a:cubicBezTo>
                    <a:pt x="1407468" y="247262"/>
                    <a:pt x="1408754" y="247903"/>
                    <a:pt x="1408111" y="248546"/>
                  </a:cubicBezTo>
                  <a:cubicBezTo>
                    <a:pt x="1401685" y="270362"/>
                    <a:pt x="1386261" y="290253"/>
                    <a:pt x="1374051" y="310145"/>
                  </a:cubicBezTo>
                  <a:cubicBezTo>
                    <a:pt x="1373408" y="315278"/>
                    <a:pt x="1373408" y="321053"/>
                    <a:pt x="1372765" y="326827"/>
                  </a:cubicBezTo>
                  <a:cubicBezTo>
                    <a:pt x="1381763" y="311429"/>
                    <a:pt x="1392044" y="296669"/>
                    <a:pt x="1401685" y="282554"/>
                  </a:cubicBezTo>
                  <a:cubicBezTo>
                    <a:pt x="1402970" y="281270"/>
                    <a:pt x="1404897" y="281911"/>
                    <a:pt x="1404254" y="283195"/>
                  </a:cubicBezTo>
                  <a:cubicBezTo>
                    <a:pt x="1392687" y="301802"/>
                    <a:pt x="1382406" y="321053"/>
                    <a:pt x="1371481" y="339662"/>
                  </a:cubicBezTo>
                  <a:cubicBezTo>
                    <a:pt x="1370839" y="346719"/>
                    <a:pt x="1369553" y="353777"/>
                    <a:pt x="1368910" y="360836"/>
                  </a:cubicBezTo>
                  <a:cubicBezTo>
                    <a:pt x="1379192" y="342869"/>
                    <a:pt x="1392044" y="325545"/>
                    <a:pt x="1404897" y="308861"/>
                  </a:cubicBezTo>
                  <a:cubicBezTo>
                    <a:pt x="1405540" y="306936"/>
                    <a:pt x="1408754" y="308861"/>
                    <a:pt x="1407468" y="310145"/>
                  </a:cubicBezTo>
                  <a:cubicBezTo>
                    <a:pt x="1392687" y="331320"/>
                    <a:pt x="1379834" y="353136"/>
                    <a:pt x="1366982" y="374953"/>
                  </a:cubicBezTo>
                  <a:cubicBezTo>
                    <a:pt x="1366339" y="383295"/>
                    <a:pt x="1365696" y="390994"/>
                    <a:pt x="1365055" y="398695"/>
                  </a:cubicBezTo>
                  <a:cubicBezTo>
                    <a:pt x="1374051" y="380086"/>
                    <a:pt x="1388189" y="364044"/>
                    <a:pt x="1399756" y="347362"/>
                  </a:cubicBezTo>
                  <a:cubicBezTo>
                    <a:pt x="1401042" y="345437"/>
                    <a:pt x="1404254" y="346719"/>
                    <a:pt x="1402327" y="348645"/>
                  </a:cubicBezTo>
                  <a:cubicBezTo>
                    <a:pt x="1388189" y="369819"/>
                    <a:pt x="1373408" y="389712"/>
                    <a:pt x="1364412" y="414094"/>
                  </a:cubicBezTo>
                  <a:cubicBezTo>
                    <a:pt x="1363769" y="419228"/>
                    <a:pt x="1363769" y="424361"/>
                    <a:pt x="1364412" y="430136"/>
                  </a:cubicBezTo>
                  <a:cubicBezTo>
                    <a:pt x="1375336" y="410886"/>
                    <a:pt x="1388832" y="392278"/>
                    <a:pt x="1402970" y="375595"/>
                  </a:cubicBezTo>
                  <a:cubicBezTo>
                    <a:pt x="1404254" y="373670"/>
                    <a:pt x="1406825" y="376877"/>
                    <a:pt x="1405540" y="378802"/>
                  </a:cubicBezTo>
                  <a:cubicBezTo>
                    <a:pt x="1390118" y="397412"/>
                    <a:pt x="1378549" y="418587"/>
                    <a:pt x="1364412" y="439119"/>
                  </a:cubicBezTo>
                  <a:cubicBezTo>
                    <a:pt x="1365055" y="444253"/>
                    <a:pt x="1365696" y="448745"/>
                    <a:pt x="1366339" y="453879"/>
                  </a:cubicBezTo>
                  <a:cubicBezTo>
                    <a:pt x="1374694" y="436553"/>
                    <a:pt x="1388189" y="419869"/>
                    <a:pt x="1401042" y="405752"/>
                  </a:cubicBezTo>
                  <a:cubicBezTo>
                    <a:pt x="1402970" y="404470"/>
                    <a:pt x="1404897" y="407036"/>
                    <a:pt x="1403611" y="408961"/>
                  </a:cubicBezTo>
                  <a:cubicBezTo>
                    <a:pt x="1388832" y="424361"/>
                    <a:pt x="1379834" y="442328"/>
                    <a:pt x="1368910" y="460295"/>
                  </a:cubicBezTo>
                  <a:cubicBezTo>
                    <a:pt x="1370839" y="460295"/>
                    <a:pt x="1372765" y="459654"/>
                    <a:pt x="1374694" y="459654"/>
                  </a:cubicBezTo>
                  <a:cubicBezTo>
                    <a:pt x="1377908" y="446178"/>
                    <a:pt x="1393973" y="435270"/>
                    <a:pt x="1404254" y="426286"/>
                  </a:cubicBezTo>
                  <a:cubicBezTo>
                    <a:pt x="1405540" y="424361"/>
                    <a:pt x="1408754" y="427570"/>
                    <a:pt x="1406825" y="428852"/>
                  </a:cubicBezTo>
                  <a:cubicBezTo>
                    <a:pt x="1398471" y="437194"/>
                    <a:pt x="1384975" y="447462"/>
                    <a:pt x="1381120" y="459654"/>
                  </a:cubicBezTo>
                  <a:cubicBezTo>
                    <a:pt x="1383691" y="459654"/>
                    <a:pt x="1386904" y="459013"/>
                    <a:pt x="1389475" y="459013"/>
                  </a:cubicBezTo>
                  <a:cubicBezTo>
                    <a:pt x="1390759" y="457729"/>
                    <a:pt x="1392044" y="455804"/>
                    <a:pt x="1392687" y="454520"/>
                  </a:cubicBezTo>
                  <a:cubicBezTo>
                    <a:pt x="1395901" y="450029"/>
                    <a:pt x="1399113" y="446178"/>
                    <a:pt x="1402327" y="441687"/>
                  </a:cubicBezTo>
                  <a:cubicBezTo>
                    <a:pt x="1404254" y="439119"/>
                    <a:pt x="1407468" y="441044"/>
                    <a:pt x="1406183" y="443612"/>
                  </a:cubicBezTo>
                  <a:cubicBezTo>
                    <a:pt x="1403611" y="448103"/>
                    <a:pt x="1400399" y="452595"/>
                    <a:pt x="1397828" y="457086"/>
                  </a:cubicBezTo>
                  <a:cubicBezTo>
                    <a:pt x="1397185" y="457729"/>
                    <a:pt x="1396544" y="459013"/>
                    <a:pt x="1396544" y="459654"/>
                  </a:cubicBezTo>
                  <a:cubicBezTo>
                    <a:pt x="1416464" y="459654"/>
                    <a:pt x="1437029" y="460937"/>
                    <a:pt x="1456950" y="457729"/>
                  </a:cubicBezTo>
                  <a:cubicBezTo>
                    <a:pt x="1453738" y="412169"/>
                    <a:pt x="1456950" y="366612"/>
                    <a:pt x="1455665" y="321694"/>
                  </a:cubicBezTo>
                  <a:cubicBezTo>
                    <a:pt x="1454381" y="279986"/>
                    <a:pt x="1460805" y="238919"/>
                    <a:pt x="1458879" y="197853"/>
                  </a:cubicBezTo>
                  <a:cubicBezTo>
                    <a:pt x="1458879" y="197212"/>
                    <a:pt x="1458879" y="195928"/>
                    <a:pt x="1459522" y="195287"/>
                  </a:cubicBezTo>
                  <a:cubicBezTo>
                    <a:pt x="1460164" y="193362"/>
                    <a:pt x="1461448" y="192078"/>
                    <a:pt x="1464020" y="191437"/>
                  </a:cubicBezTo>
                  <a:cubicBezTo>
                    <a:pt x="1488439" y="188869"/>
                    <a:pt x="1512859" y="189511"/>
                    <a:pt x="1537279" y="190794"/>
                  </a:cubicBezTo>
                  <a:cubicBezTo>
                    <a:pt x="1548205" y="191437"/>
                    <a:pt x="1549490" y="205552"/>
                    <a:pt x="1541136" y="208761"/>
                  </a:cubicBezTo>
                  <a:cubicBezTo>
                    <a:pt x="1546276" y="232504"/>
                    <a:pt x="1557200" y="253677"/>
                    <a:pt x="1563627" y="276777"/>
                  </a:cubicBezTo>
                  <a:cubicBezTo>
                    <a:pt x="1570053" y="300520"/>
                    <a:pt x="1575196" y="323620"/>
                    <a:pt x="1582263" y="346078"/>
                  </a:cubicBezTo>
                  <a:cubicBezTo>
                    <a:pt x="1594473" y="383936"/>
                    <a:pt x="1602828" y="421153"/>
                    <a:pt x="1613752" y="459654"/>
                  </a:cubicBezTo>
                  <a:cubicBezTo>
                    <a:pt x="1613752" y="459654"/>
                    <a:pt x="1613752" y="459654"/>
                    <a:pt x="1613752" y="460295"/>
                  </a:cubicBezTo>
                  <a:cubicBezTo>
                    <a:pt x="1642671" y="459654"/>
                    <a:pt x="1672232" y="457086"/>
                    <a:pt x="1701794" y="456445"/>
                  </a:cubicBezTo>
                  <a:cubicBezTo>
                    <a:pt x="1676089" y="394203"/>
                    <a:pt x="1665805" y="322978"/>
                    <a:pt x="1653595" y="256886"/>
                  </a:cubicBezTo>
                  <a:cubicBezTo>
                    <a:pt x="1649740" y="236354"/>
                    <a:pt x="1633674" y="198496"/>
                    <a:pt x="1632390" y="171544"/>
                  </a:cubicBezTo>
                  <a:cubicBezTo>
                    <a:pt x="1625321" y="168978"/>
                    <a:pt x="1621464" y="156786"/>
                    <a:pt x="1630461" y="151653"/>
                  </a:cubicBezTo>
                  <a:cubicBezTo>
                    <a:pt x="1671911" y="126629"/>
                    <a:pt x="1684081" y="81752"/>
                    <a:pt x="1687575" y="36514"/>
                  </a:cubicBezTo>
                  <a:lnTo>
                    <a:pt x="1688693" y="0"/>
                  </a:lnTo>
                  <a:lnTo>
                    <a:pt x="1710853" y="0"/>
                  </a:lnTo>
                  <a:lnTo>
                    <a:pt x="1709504" y="46419"/>
                  </a:lnTo>
                  <a:cubicBezTo>
                    <a:pt x="1705649" y="82995"/>
                    <a:pt x="1694725" y="117644"/>
                    <a:pt x="1672232" y="143953"/>
                  </a:cubicBezTo>
                  <a:cubicBezTo>
                    <a:pt x="1672232" y="144594"/>
                    <a:pt x="1672232" y="144594"/>
                    <a:pt x="1672232" y="144594"/>
                  </a:cubicBezTo>
                  <a:cubicBezTo>
                    <a:pt x="1706935" y="116201"/>
                    <a:pt x="1720670" y="74813"/>
                    <a:pt x="1727267" y="29907"/>
                  </a:cubicBezTo>
                  <a:lnTo>
                    <a:pt x="1730361" y="0"/>
                  </a:lnTo>
                  <a:lnTo>
                    <a:pt x="1744162" y="0"/>
                  </a:lnTo>
                  <a:lnTo>
                    <a:pt x="1742278" y="22037"/>
                  </a:lnTo>
                  <a:cubicBezTo>
                    <a:pt x="1733924" y="78502"/>
                    <a:pt x="1719787" y="129195"/>
                    <a:pt x="1674803" y="160636"/>
                  </a:cubicBezTo>
                  <a:cubicBezTo>
                    <a:pt x="1682515" y="203627"/>
                    <a:pt x="1697294" y="245337"/>
                    <a:pt x="1706292" y="287686"/>
                  </a:cubicBezTo>
                  <a:cubicBezTo>
                    <a:pt x="1717216" y="334529"/>
                    <a:pt x="1724928" y="386503"/>
                    <a:pt x="1746135" y="430777"/>
                  </a:cubicBezTo>
                  <a:cubicBezTo>
                    <a:pt x="1748705" y="431420"/>
                    <a:pt x="1750633" y="435270"/>
                    <a:pt x="1748705" y="437835"/>
                  </a:cubicBezTo>
                  <a:cubicBezTo>
                    <a:pt x="1748705" y="439762"/>
                    <a:pt x="1746776" y="441687"/>
                    <a:pt x="1745493" y="442328"/>
                  </a:cubicBezTo>
                  <a:cubicBezTo>
                    <a:pt x="1739066" y="450029"/>
                    <a:pt x="1732640" y="457729"/>
                    <a:pt x="1726214" y="465428"/>
                  </a:cubicBezTo>
                  <a:cubicBezTo>
                    <a:pt x="1726856" y="470562"/>
                    <a:pt x="1723642" y="476336"/>
                    <a:pt x="1716573" y="476336"/>
                  </a:cubicBezTo>
                  <a:cubicBezTo>
                    <a:pt x="1689584" y="476979"/>
                    <a:pt x="1662593" y="476979"/>
                    <a:pt x="1636245" y="476979"/>
                  </a:cubicBezTo>
                  <a:cubicBezTo>
                    <a:pt x="1627890" y="476979"/>
                    <a:pt x="1610540" y="476979"/>
                    <a:pt x="1603470" y="470562"/>
                  </a:cubicBezTo>
                  <a:cubicBezTo>
                    <a:pt x="1600258" y="469921"/>
                    <a:pt x="1596401" y="467996"/>
                    <a:pt x="1595116" y="464144"/>
                  </a:cubicBezTo>
                  <a:cubicBezTo>
                    <a:pt x="1587405" y="441687"/>
                    <a:pt x="1586120" y="417944"/>
                    <a:pt x="1578408" y="394844"/>
                  </a:cubicBezTo>
                  <a:cubicBezTo>
                    <a:pt x="1571339" y="375595"/>
                    <a:pt x="1564270" y="356986"/>
                    <a:pt x="1559129" y="337095"/>
                  </a:cubicBezTo>
                  <a:cubicBezTo>
                    <a:pt x="1549490" y="296028"/>
                    <a:pt x="1530852" y="251752"/>
                    <a:pt x="1531495" y="209404"/>
                  </a:cubicBezTo>
                  <a:cubicBezTo>
                    <a:pt x="1523142" y="209404"/>
                    <a:pt x="1514145" y="208120"/>
                    <a:pt x="1505149" y="206836"/>
                  </a:cubicBezTo>
                  <a:cubicBezTo>
                    <a:pt x="1516073" y="282554"/>
                    <a:pt x="1510289" y="360195"/>
                    <a:pt x="1512216" y="437194"/>
                  </a:cubicBezTo>
                  <a:cubicBezTo>
                    <a:pt x="1512216" y="441687"/>
                    <a:pt x="1507718" y="442969"/>
                    <a:pt x="1504506" y="441687"/>
                  </a:cubicBezTo>
                  <a:cubicBezTo>
                    <a:pt x="1504506" y="442328"/>
                    <a:pt x="1504506" y="443612"/>
                    <a:pt x="1503220" y="444253"/>
                  </a:cubicBezTo>
                  <a:cubicBezTo>
                    <a:pt x="1495508" y="453236"/>
                    <a:pt x="1482656" y="459013"/>
                    <a:pt x="1474301" y="467996"/>
                  </a:cubicBezTo>
                  <a:cubicBezTo>
                    <a:pt x="1474301" y="471846"/>
                    <a:pt x="1471731" y="475054"/>
                    <a:pt x="1467232" y="476336"/>
                  </a:cubicBezTo>
                  <a:cubicBezTo>
                    <a:pt x="1448596" y="480829"/>
                    <a:pt x="1427390" y="478261"/>
                    <a:pt x="1408754" y="477620"/>
                  </a:cubicBezTo>
                  <a:cubicBezTo>
                    <a:pt x="1389475" y="476336"/>
                    <a:pt x="1370196" y="476336"/>
                    <a:pt x="1350917" y="471846"/>
                  </a:cubicBezTo>
                  <a:cubicBezTo>
                    <a:pt x="1347703" y="470562"/>
                    <a:pt x="1347060" y="465428"/>
                    <a:pt x="1349631" y="463503"/>
                  </a:cubicBezTo>
                  <a:cubicBezTo>
                    <a:pt x="1349631" y="463503"/>
                    <a:pt x="1349631" y="462862"/>
                    <a:pt x="1349631" y="462219"/>
                  </a:cubicBezTo>
                  <a:cubicBezTo>
                    <a:pt x="1337421" y="405752"/>
                    <a:pt x="1355415" y="347362"/>
                    <a:pt x="1355415" y="290253"/>
                  </a:cubicBezTo>
                  <a:cubicBezTo>
                    <a:pt x="1354772" y="228011"/>
                    <a:pt x="1352843" y="165769"/>
                    <a:pt x="1348988" y="103527"/>
                  </a:cubicBezTo>
                  <a:cubicBezTo>
                    <a:pt x="1347061" y="70161"/>
                    <a:pt x="1347704" y="36955"/>
                    <a:pt x="1348748" y="374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55BA3D5-9FE0-7D42-B005-F5DFB2DAEC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36577" y="0"/>
              <a:ext cx="942806" cy="755637"/>
            </a:xfrm>
            <a:custGeom>
              <a:avLst/>
              <a:gdLst>
                <a:gd name="connsiteX0" fmla="*/ 212980 w 942806"/>
                <a:gd name="connsiteY0" fmla="*/ 621126 h 755637"/>
                <a:gd name="connsiteX1" fmla="*/ 218018 w 942806"/>
                <a:gd name="connsiteY1" fmla="*/ 623645 h 755637"/>
                <a:gd name="connsiteX2" fmla="*/ 216129 w 942806"/>
                <a:gd name="connsiteY2" fmla="*/ 639393 h 755637"/>
                <a:gd name="connsiteX3" fmla="*/ 209199 w 942806"/>
                <a:gd name="connsiteY3" fmla="*/ 636243 h 755637"/>
                <a:gd name="connsiteX4" fmla="*/ 210460 w 942806"/>
                <a:gd name="connsiteY4" fmla="*/ 630574 h 755637"/>
                <a:gd name="connsiteX5" fmla="*/ 210460 w 942806"/>
                <a:gd name="connsiteY5" fmla="*/ 625535 h 755637"/>
                <a:gd name="connsiteX6" fmla="*/ 212980 w 942806"/>
                <a:gd name="connsiteY6" fmla="*/ 621126 h 755637"/>
                <a:gd name="connsiteX7" fmla="*/ 196758 w 942806"/>
                <a:gd name="connsiteY7" fmla="*/ 612587 h 755637"/>
                <a:gd name="connsiteX8" fmla="*/ 199436 w 942806"/>
                <a:gd name="connsiteY8" fmla="*/ 615651 h 755637"/>
                <a:gd name="connsiteX9" fmla="*/ 196286 w 942806"/>
                <a:gd name="connsiteY9" fmla="*/ 631586 h 755637"/>
                <a:gd name="connsiteX10" fmla="*/ 191247 w 942806"/>
                <a:gd name="connsiteY10" fmla="*/ 632813 h 755637"/>
                <a:gd name="connsiteX11" fmla="*/ 189356 w 942806"/>
                <a:gd name="connsiteY11" fmla="*/ 627909 h 755637"/>
                <a:gd name="connsiteX12" fmla="*/ 191247 w 942806"/>
                <a:gd name="connsiteY12" fmla="*/ 621780 h 755637"/>
                <a:gd name="connsiteX13" fmla="*/ 193136 w 942806"/>
                <a:gd name="connsiteY13" fmla="*/ 615039 h 755637"/>
                <a:gd name="connsiteX14" fmla="*/ 196758 w 942806"/>
                <a:gd name="connsiteY14" fmla="*/ 612587 h 755637"/>
                <a:gd name="connsiteX15" fmla="*/ 185560 w 942806"/>
                <a:gd name="connsiteY15" fmla="*/ 598436 h 755637"/>
                <a:gd name="connsiteX16" fmla="*/ 188681 w 942806"/>
                <a:gd name="connsiteY16" fmla="*/ 601554 h 755637"/>
                <a:gd name="connsiteX17" fmla="*/ 186656 w 942806"/>
                <a:gd name="connsiteY17" fmla="*/ 613402 h 755637"/>
                <a:gd name="connsiteX18" fmla="*/ 183958 w 942806"/>
                <a:gd name="connsiteY18" fmla="*/ 623379 h 755637"/>
                <a:gd name="connsiteX19" fmla="*/ 175859 w 942806"/>
                <a:gd name="connsiteY19" fmla="*/ 622133 h 755637"/>
                <a:gd name="connsiteX20" fmla="*/ 181934 w 942806"/>
                <a:gd name="connsiteY20" fmla="*/ 600931 h 755637"/>
                <a:gd name="connsiteX21" fmla="*/ 185560 w 942806"/>
                <a:gd name="connsiteY21" fmla="*/ 598436 h 755637"/>
                <a:gd name="connsiteX22" fmla="*/ 176803 w 942806"/>
                <a:gd name="connsiteY22" fmla="*/ 576161 h 755637"/>
                <a:gd name="connsiteX23" fmla="*/ 178869 w 942806"/>
                <a:gd name="connsiteY23" fmla="*/ 579793 h 755637"/>
                <a:gd name="connsiteX24" fmla="*/ 168947 w 942806"/>
                <a:gd name="connsiteY24" fmla="*/ 618078 h 755637"/>
                <a:gd name="connsiteX25" fmla="*/ 161010 w 942806"/>
                <a:gd name="connsiteY25" fmla="*/ 616758 h 755637"/>
                <a:gd name="connsiteX26" fmla="*/ 172256 w 942806"/>
                <a:gd name="connsiteY26" fmla="*/ 578472 h 755637"/>
                <a:gd name="connsiteX27" fmla="*/ 176803 w 942806"/>
                <a:gd name="connsiteY27" fmla="*/ 576161 h 755637"/>
                <a:gd name="connsiteX28" fmla="*/ 163512 w 942806"/>
                <a:gd name="connsiteY28" fmla="*/ 555731 h 755637"/>
                <a:gd name="connsiteX29" fmla="*/ 165345 w 942806"/>
                <a:gd name="connsiteY29" fmla="*/ 558593 h 755637"/>
                <a:gd name="connsiteX30" fmla="*/ 160010 w 942806"/>
                <a:gd name="connsiteY30" fmla="*/ 578872 h 755637"/>
                <a:gd name="connsiteX31" fmla="*/ 152673 w 942806"/>
                <a:gd name="connsiteY31" fmla="*/ 601113 h 755637"/>
                <a:gd name="connsiteX32" fmla="*/ 144670 w 942806"/>
                <a:gd name="connsiteY32" fmla="*/ 599804 h 755637"/>
                <a:gd name="connsiteX33" fmla="*/ 160676 w 942806"/>
                <a:gd name="connsiteY33" fmla="*/ 557286 h 755637"/>
                <a:gd name="connsiteX34" fmla="*/ 163512 w 942806"/>
                <a:gd name="connsiteY34" fmla="*/ 555731 h 755637"/>
                <a:gd name="connsiteX35" fmla="*/ 379686 w 942806"/>
                <a:gd name="connsiteY35" fmla="*/ 549313 h 755637"/>
                <a:gd name="connsiteX36" fmla="*/ 386974 w 942806"/>
                <a:gd name="connsiteY36" fmla="*/ 550135 h 755637"/>
                <a:gd name="connsiteX37" fmla="*/ 376736 w 942806"/>
                <a:gd name="connsiteY37" fmla="*/ 549640 h 755637"/>
                <a:gd name="connsiteX38" fmla="*/ 391828 w 942806"/>
                <a:gd name="connsiteY38" fmla="*/ 547970 h 755637"/>
                <a:gd name="connsiteX39" fmla="*/ 391435 w 942806"/>
                <a:gd name="connsiteY39" fmla="*/ 548199 h 755637"/>
                <a:gd name="connsiteX40" fmla="*/ 390999 w 942806"/>
                <a:gd name="connsiteY40" fmla="*/ 548063 h 755637"/>
                <a:gd name="connsiteX41" fmla="*/ 394867 w 942806"/>
                <a:gd name="connsiteY41" fmla="*/ 531991 h 755637"/>
                <a:gd name="connsiteX42" fmla="*/ 399120 w 942806"/>
                <a:gd name="connsiteY42" fmla="*/ 531991 h 755637"/>
                <a:gd name="connsiteX43" fmla="*/ 398411 w 942806"/>
                <a:gd name="connsiteY43" fmla="*/ 534354 h 755637"/>
                <a:gd name="connsiteX44" fmla="*/ 394867 w 942806"/>
                <a:gd name="connsiteY44" fmla="*/ 533409 h 755637"/>
                <a:gd name="connsiteX45" fmla="*/ 394867 w 942806"/>
                <a:gd name="connsiteY45" fmla="*/ 531991 h 755637"/>
                <a:gd name="connsiteX46" fmla="*/ 148447 w 942806"/>
                <a:gd name="connsiteY46" fmla="*/ 531205 h 755637"/>
                <a:gd name="connsiteX47" fmla="*/ 151209 w 942806"/>
                <a:gd name="connsiteY47" fmla="*/ 535457 h 755637"/>
                <a:gd name="connsiteX48" fmla="*/ 131719 w 942806"/>
                <a:gd name="connsiteY48" fmla="*/ 585850 h 755637"/>
                <a:gd name="connsiteX49" fmla="*/ 123275 w 942806"/>
                <a:gd name="connsiteY49" fmla="*/ 582700 h 755637"/>
                <a:gd name="connsiteX50" fmla="*/ 144711 w 942806"/>
                <a:gd name="connsiteY50" fmla="*/ 533568 h 755637"/>
                <a:gd name="connsiteX51" fmla="*/ 148447 w 942806"/>
                <a:gd name="connsiteY51" fmla="*/ 531205 h 755637"/>
                <a:gd name="connsiteX52" fmla="*/ 377150 w 942806"/>
                <a:gd name="connsiteY52" fmla="*/ 530188 h 755637"/>
                <a:gd name="connsiteX53" fmla="*/ 379277 w 942806"/>
                <a:gd name="connsiteY53" fmla="*/ 532250 h 755637"/>
                <a:gd name="connsiteX54" fmla="*/ 377859 w 942806"/>
                <a:gd name="connsiteY54" fmla="*/ 533280 h 755637"/>
                <a:gd name="connsiteX55" fmla="*/ 375734 w 942806"/>
                <a:gd name="connsiteY55" fmla="*/ 531220 h 755637"/>
                <a:gd name="connsiteX56" fmla="*/ 377150 w 942806"/>
                <a:gd name="connsiteY56" fmla="*/ 530188 h 755637"/>
                <a:gd name="connsiteX57" fmla="*/ 405046 w 942806"/>
                <a:gd name="connsiteY57" fmla="*/ 527456 h 755637"/>
                <a:gd name="connsiteX58" fmla="*/ 406077 w 942806"/>
                <a:gd name="connsiteY58" fmla="*/ 529157 h 755637"/>
                <a:gd name="connsiteX59" fmla="*/ 404016 w 942806"/>
                <a:gd name="connsiteY59" fmla="*/ 530857 h 755637"/>
                <a:gd name="connsiteX60" fmla="*/ 402986 w 942806"/>
                <a:gd name="connsiteY60" fmla="*/ 529157 h 755637"/>
                <a:gd name="connsiteX61" fmla="*/ 405046 w 942806"/>
                <a:gd name="connsiteY61" fmla="*/ 527456 h 755637"/>
                <a:gd name="connsiteX62" fmla="*/ 366319 w 942806"/>
                <a:gd name="connsiteY62" fmla="*/ 521869 h 755637"/>
                <a:gd name="connsiteX63" fmla="*/ 367129 w 942806"/>
                <a:gd name="connsiteY63" fmla="*/ 526727 h 755637"/>
                <a:gd name="connsiteX64" fmla="*/ 363888 w 942806"/>
                <a:gd name="connsiteY64" fmla="*/ 526727 h 755637"/>
                <a:gd name="connsiteX65" fmla="*/ 362269 w 942806"/>
                <a:gd name="connsiteY65" fmla="*/ 522476 h 755637"/>
                <a:gd name="connsiteX66" fmla="*/ 366319 w 942806"/>
                <a:gd name="connsiteY66" fmla="*/ 521869 h 755637"/>
                <a:gd name="connsiteX67" fmla="*/ 384237 w 942806"/>
                <a:gd name="connsiteY67" fmla="*/ 521126 h 755637"/>
                <a:gd name="connsiteX68" fmla="*/ 391324 w 942806"/>
                <a:gd name="connsiteY68" fmla="*/ 521597 h 755637"/>
                <a:gd name="connsiteX69" fmla="*/ 390615 w 942806"/>
                <a:gd name="connsiteY69" fmla="*/ 523015 h 755637"/>
                <a:gd name="connsiteX70" fmla="*/ 384237 w 942806"/>
                <a:gd name="connsiteY70" fmla="*/ 522070 h 755637"/>
                <a:gd name="connsiteX71" fmla="*/ 384237 w 942806"/>
                <a:gd name="connsiteY71" fmla="*/ 521126 h 755637"/>
                <a:gd name="connsiteX72" fmla="*/ 373607 w 942806"/>
                <a:gd name="connsiteY72" fmla="*/ 513284 h 755637"/>
                <a:gd name="connsiteX73" fmla="*/ 374741 w 942806"/>
                <a:gd name="connsiteY73" fmla="*/ 514985 h 755637"/>
                <a:gd name="connsiteX74" fmla="*/ 373040 w 942806"/>
                <a:gd name="connsiteY74" fmla="*/ 516685 h 755637"/>
                <a:gd name="connsiteX75" fmla="*/ 371340 w 942806"/>
                <a:gd name="connsiteY75" fmla="*/ 514985 h 755637"/>
                <a:gd name="connsiteX76" fmla="*/ 373607 w 942806"/>
                <a:gd name="connsiteY76" fmla="*/ 513284 h 755637"/>
                <a:gd name="connsiteX77" fmla="*/ 141077 w 942806"/>
                <a:gd name="connsiteY77" fmla="*/ 505534 h 755637"/>
                <a:gd name="connsiteX78" fmla="*/ 144918 w 942806"/>
                <a:gd name="connsiteY78" fmla="*/ 508684 h 755637"/>
                <a:gd name="connsiteX79" fmla="*/ 117395 w 942806"/>
                <a:gd name="connsiteY79" fmla="*/ 560337 h 755637"/>
                <a:gd name="connsiteX80" fmla="*/ 109074 w 942806"/>
                <a:gd name="connsiteY80" fmla="*/ 556557 h 755637"/>
                <a:gd name="connsiteX81" fmla="*/ 141077 w 942806"/>
                <a:gd name="connsiteY81" fmla="*/ 505534 h 755637"/>
                <a:gd name="connsiteX82" fmla="*/ 341211 w 942806"/>
                <a:gd name="connsiteY82" fmla="*/ 504861 h 755637"/>
                <a:gd name="connsiteX83" fmla="*/ 343642 w 942806"/>
                <a:gd name="connsiteY83" fmla="*/ 506075 h 755637"/>
                <a:gd name="connsiteX84" fmla="*/ 343642 w 942806"/>
                <a:gd name="connsiteY84" fmla="*/ 510327 h 755637"/>
                <a:gd name="connsiteX85" fmla="*/ 341211 w 942806"/>
                <a:gd name="connsiteY85" fmla="*/ 510936 h 755637"/>
                <a:gd name="connsiteX86" fmla="*/ 341211 w 942806"/>
                <a:gd name="connsiteY86" fmla="*/ 504861 h 755637"/>
                <a:gd name="connsiteX87" fmla="*/ 391088 w 942806"/>
                <a:gd name="connsiteY87" fmla="*/ 504779 h 755637"/>
                <a:gd name="connsiteX88" fmla="*/ 392977 w 942806"/>
                <a:gd name="connsiteY88" fmla="*/ 504779 h 755637"/>
                <a:gd name="connsiteX89" fmla="*/ 392977 w 942806"/>
                <a:gd name="connsiteY89" fmla="*/ 509882 h 755637"/>
                <a:gd name="connsiteX90" fmla="*/ 391088 w 942806"/>
                <a:gd name="connsiteY90" fmla="*/ 509882 h 755637"/>
                <a:gd name="connsiteX91" fmla="*/ 391088 w 942806"/>
                <a:gd name="connsiteY91" fmla="*/ 504779 h 755637"/>
                <a:gd name="connsiteX92" fmla="*/ 329198 w 942806"/>
                <a:gd name="connsiteY92" fmla="*/ 502700 h 755637"/>
                <a:gd name="connsiteX93" fmla="*/ 327309 w 942806"/>
                <a:gd name="connsiteY93" fmla="*/ 505222 h 755637"/>
                <a:gd name="connsiteX94" fmla="*/ 326679 w 942806"/>
                <a:gd name="connsiteY94" fmla="*/ 505222 h 755637"/>
                <a:gd name="connsiteX95" fmla="*/ 329198 w 942806"/>
                <a:gd name="connsiteY95" fmla="*/ 502700 h 755637"/>
                <a:gd name="connsiteX96" fmla="*/ 399118 w 942806"/>
                <a:gd name="connsiteY96" fmla="*/ 494433 h 755637"/>
                <a:gd name="connsiteX97" fmla="*/ 401954 w 942806"/>
                <a:gd name="connsiteY97" fmla="*/ 494433 h 755637"/>
                <a:gd name="connsiteX98" fmla="*/ 402662 w 942806"/>
                <a:gd name="connsiteY98" fmla="*/ 497269 h 755637"/>
                <a:gd name="connsiteX99" fmla="*/ 399827 w 942806"/>
                <a:gd name="connsiteY99" fmla="*/ 497976 h 755637"/>
                <a:gd name="connsiteX100" fmla="*/ 399118 w 942806"/>
                <a:gd name="connsiteY100" fmla="*/ 494433 h 755637"/>
                <a:gd name="connsiteX101" fmla="*/ 4500 w 942806"/>
                <a:gd name="connsiteY101" fmla="*/ 492049 h 755637"/>
                <a:gd name="connsiteX102" fmla="*/ 33605 w 942806"/>
                <a:gd name="connsiteY102" fmla="*/ 574511 h 755637"/>
                <a:gd name="connsiteX103" fmla="*/ 57648 w 942806"/>
                <a:gd name="connsiteY103" fmla="*/ 609300 h 755637"/>
                <a:gd name="connsiteX104" fmla="*/ 66506 w 942806"/>
                <a:gd name="connsiteY104" fmla="*/ 620253 h 755637"/>
                <a:gd name="connsiteX105" fmla="*/ 58914 w 942806"/>
                <a:gd name="connsiteY105" fmla="*/ 626051 h 755637"/>
                <a:gd name="connsiteX106" fmla="*/ 24746 w 942806"/>
                <a:gd name="connsiteY106" fmla="*/ 578377 h 755637"/>
                <a:gd name="connsiteX107" fmla="*/ 70 w 942806"/>
                <a:gd name="connsiteY107" fmla="*/ 493339 h 755637"/>
                <a:gd name="connsiteX108" fmla="*/ 4500 w 942806"/>
                <a:gd name="connsiteY108" fmla="*/ 492049 h 755637"/>
                <a:gd name="connsiteX109" fmla="*/ 326129 w 942806"/>
                <a:gd name="connsiteY109" fmla="*/ 487268 h 755637"/>
                <a:gd name="connsiteX110" fmla="*/ 331798 w 942806"/>
                <a:gd name="connsiteY110" fmla="*/ 488526 h 755637"/>
                <a:gd name="connsiteX111" fmla="*/ 330380 w 942806"/>
                <a:gd name="connsiteY111" fmla="*/ 491048 h 755637"/>
                <a:gd name="connsiteX112" fmla="*/ 324711 w 942806"/>
                <a:gd name="connsiteY112" fmla="*/ 489157 h 755637"/>
                <a:gd name="connsiteX113" fmla="*/ 326129 w 942806"/>
                <a:gd name="connsiteY113" fmla="*/ 487268 h 755637"/>
                <a:gd name="connsiteX114" fmla="*/ 742333 w 942806"/>
                <a:gd name="connsiteY114" fmla="*/ 473808 h 755637"/>
                <a:gd name="connsiteX115" fmla="*/ 747397 w 942806"/>
                <a:gd name="connsiteY115" fmla="*/ 482488 h 755637"/>
                <a:gd name="connsiteX116" fmla="*/ 723608 w 942806"/>
                <a:gd name="connsiteY116" fmla="*/ 535205 h 755637"/>
                <a:gd name="connsiteX117" fmla="*/ 683101 w 942806"/>
                <a:gd name="connsiteY117" fmla="*/ 594996 h 755637"/>
                <a:gd name="connsiteX118" fmla="*/ 601447 w 942806"/>
                <a:gd name="connsiteY118" fmla="*/ 677931 h 755637"/>
                <a:gd name="connsiteX119" fmla="*/ 491503 w 942806"/>
                <a:gd name="connsiteY119" fmla="*/ 718433 h 755637"/>
                <a:gd name="connsiteX120" fmla="*/ 364197 w 942806"/>
                <a:gd name="connsiteY120" fmla="*/ 695289 h 755637"/>
                <a:gd name="connsiteX121" fmla="*/ 366770 w 942806"/>
                <a:gd name="connsiteY121" fmla="*/ 690789 h 755637"/>
                <a:gd name="connsiteX122" fmla="*/ 491503 w 942806"/>
                <a:gd name="connsiteY122" fmla="*/ 707504 h 755637"/>
                <a:gd name="connsiteX123" fmla="*/ 573141 w 942806"/>
                <a:gd name="connsiteY123" fmla="*/ 675417 h 755637"/>
                <a:gd name="connsiteX124" fmla="*/ 498547 w 942806"/>
                <a:gd name="connsiteY124" fmla="*/ 696676 h 755637"/>
                <a:gd name="connsiteX125" fmla="*/ 405818 w 942806"/>
                <a:gd name="connsiteY125" fmla="*/ 686441 h 755637"/>
                <a:gd name="connsiteX126" fmla="*/ 405818 w 942806"/>
                <a:gd name="connsiteY126" fmla="*/ 680682 h 755637"/>
                <a:gd name="connsiteX127" fmla="*/ 490821 w 942806"/>
                <a:gd name="connsiteY127" fmla="*/ 687719 h 755637"/>
                <a:gd name="connsiteX128" fmla="*/ 579686 w 942806"/>
                <a:gd name="connsiteY128" fmla="*/ 662132 h 755637"/>
                <a:gd name="connsiteX129" fmla="*/ 693022 w 942806"/>
                <a:gd name="connsiteY129" fmla="*/ 539944 h 755637"/>
                <a:gd name="connsiteX130" fmla="*/ 700750 w 942806"/>
                <a:gd name="connsiteY130" fmla="*/ 544422 h 755637"/>
                <a:gd name="connsiteX131" fmla="*/ 645933 w 942806"/>
                <a:gd name="connsiteY131" fmla="*/ 616551 h 755637"/>
                <a:gd name="connsiteX132" fmla="*/ 578071 w 942806"/>
                <a:gd name="connsiteY132" fmla="*/ 673479 h 755637"/>
                <a:gd name="connsiteX133" fmla="*/ 602732 w 942806"/>
                <a:gd name="connsiteY133" fmla="*/ 663787 h 755637"/>
                <a:gd name="connsiteX134" fmla="*/ 683101 w 942806"/>
                <a:gd name="connsiteY134" fmla="*/ 576352 h 755637"/>
                <a:gd name="connsiteX135" fmla="*/ 715249 w 942806"/>
                <a:gd name="connsiteY135" fmla="*/ 522990 h 755637"/>
                <a:gd name="connsiteX136" fmla="*/ 733894 w 942806"/>
                <a:gd name="connsiteY136" fmla="*/ 478631 h 755637"/>
                <a:gd name="connsiteX137" fmla="*/ 742333 w 942806"/>
                <a:gd name="connsiteY137" fmla="*/ 473808 h 755637"/>
                <a:gd name="connsiteX138" fmla="*/ 126953 w 942806"/>
                <a:gd name="connsiteY138" fmla="*/ 472215 h 755637"/>
                <a:gd name="connsiteX139" fmla="*/ 131394 w 942806"/>
                <a:gd name="connsiteY139" fmla="*/ 473508 h 755637"/>
                <a:gd name="connsiteX140" fmla="*/ 101570 w 942806"/>
                <a:gd name="connsiteY140" fmla="*/ 536866 h 755637"/>
                <a:gd name="connsiteX141" fmla="*/ 92049 w 942806"/>
                <a:gd name="connsiteY141" fmla="*/ 534279 h 755637"/>
                <a:gd name="connsiteX142" fmla="*/ 126953 w 942806"/>
                <a:gd name="connsiteY142" fmla="*/ 472215 h 755637"/>
                <a:gd name="connsiteX143" fmla="*/ 323418 w 942806"/>
                <a:gd name="connsiteY143" fmla="*/ 467505 h 755637"/>
                <a:gd name="connsiteX144" fmla="*/ 324752 w 942806"/>
                <a:gd name="connsiteY144" fmla="*/ 468214 h 755637"/>
                <a:gd name="connsiteX145" fmla="*/ 318081 w 942806"/>
                <a:gd name="connsiteY145" fmla="*/ 476009 h 755637"/>
                <a:gd name="connsiteX146" fmla="*/ 316081 w 942806"/>
                <a:gd name="connsiteY146" fmla="*/ 473883 h 755637"/>
                <a:gd name="connsiteX147" fmla="*/ 323418 w 942806"/>
                <a:gd name="connsiteY147" fmla="*/ 467505 h 755637"/>
                <a:gd name="connsiteX148" fmla="*/ 367595 w 942806"/>
                <a:gd name="connsiteY148" fmla="*/ 457986 h 755637"/>
                <a:gd name="connsiteX149" fmla="*/ 356234 w 942806"/>
                <a:gd name="connsiteY149" fmla="*/ 465217 h 755637"/>
                <a:gd name="connsiteX150" fmla="*/ 359435 w 942806"/>
                <a:gd name="connsiteY150" fmla="*/ 494149 h 755637"/>
                <a:gd name="connsiteX151" fmla="*/ 386317 w 942806"/>
                <a:gd name="connsiteY151" fmla="*/ 487719 h 755637"/>
                <a:gd name="connsiteX152" fmla="*/ 379916 w 942806"/>
                <a:gd name="connsiteY152" fmla="*/ 460075 h 755637"/>
                <a:gd name="connsiteX153" fmla="*/ 379916 w 942806"/>
                <a:gd name="connsiteY153" fmla="*/ 459432 h 755637"/>
                <a:gd name="connsiteX154" fmla="*/ 367595 w 942806"/>
                <a:gd name="connsiteY154" fmla="*/ 457986 h 755637"/>
                <a:gd name="connsiteX155" fmla="*/ 332421 w 942806"/>
                <a:gd name="connsiteY155" fmla="*/ 453252 h 755637"/>
                <a:gd name="connsiteX156" fmla="*/ 340426 w 942806"/>
                <a:gd name="connsiteY156" fmla="*/ 455141 h 755637"/>
                <a:gd name="connsiteX157" fmla="*/ 339092 w 942806"/>
                <a:gd name="connsiteY157" fmla="*/ 457661 h 755637"/>
                <a:gd name="connsiteX158" fmla="*/ 332421 w 942806"/>
                <a:gd name="connsiteY158" fmla="*/ 454511 h 755637"/>
                <a:gd name="connsiteX159" fmla="*/ 332421 w 942806"/>
                <a:gd name="connsiteY159" fmla="*/ 453252 h 755637"/>
                <a:gd name="connsiteX160" fmla="*/ 366155 w 942806"/>
                <a:gd name="connsiteY160" fmla="*/ 452601 h 755637"/>
                <a:gd name="connsiteX161" fmla="*/ 381196 w 942806"/>
                <a:gd name="connsiteY161" fmla="*/ 455575 h 755637"/>
                <a:gd name="connsiteX162" fmla="*/ 383757 w 942806"/>
                <a:gd name="connsiteY162" fmla="*/ 455575 h 755637"/>
                <a:gd name="connsiteX163" fmla="*/ 389517 w 942806"/>
                <a:gd name="connsiteY163" fmla="*/ 495435 h 755637"/>
                <a:gd name="connsiteX164" fmla="*/ 353673 w 942806"/>
                <a:gd name="connsiteY164" fmla="*/ 499292 h 755637"/>
                <a:gd name="connsiteX165" fmla="*/ 351114 w 942806"/>
                <a:gd name="connsiteY165" fmla="*/ 460718 h 755637"/>
                <a:gd name="connsiteX166" fmla="*/ 366155 w 942806"/>
                <a:gd name="connsiteY166" fmla="*/ 452601 h 755637"/>
                <a:gd name="connsiteX167" fmla="*/ 384728 w 942806"/>
                <a:gd name="connsiteY167" fmla="*/ 447661 h 755637"/>
                <a:gd name="connsiteX168" fmla="*/ 387999 w 942806"/>
                <a:gd name="connsiteY168" fmla="*/ 450497 h 755637"/>
                <a:gd name="connsiteX169" fmla="*/ 386690 w 942806"/>
                <a:gd name="connsiteY169" fmla="*/ 453331 h 755637"/>
                <a:gd name="connsiteX170" fmla="*/ 383419 w 942806"/>
                <a:gd name="connsiteY170" fmla="*/ 449788 h 755637"/>
                <a:gd name="connsiteX171" fmla="*/ 384728 w 942806"/>
                <a:gd name="connsiteY171" fmla="*/ 447661 h 755637"/>
                <a:gd name="connsiteX172" fmla="*/ 120499 w 942806"/>
                <a:gd name="connsiteY172" fmla="*/ 445721 h 755637"/>
                <a:gd name="connsiteX173" fmla="*/ 122207 w 942806"/>
                <a:gd name="connsiteY173" fmla="*/ 449245 h 755637"/>
                <a:gd name="connsiteX174" fmla="*/ 87694 w 942806"/>
                <a:gd name="connsiteY174" fmla="*/ 511411 h 755637"/>
                <a:gd name="connsiteX175" fmla="*/ 79228 w 942806"/>
                <a:gd name="connsiteY175" fmla="*/ 506284 h 755637"/>
                <a:gd name="connsiteX176" fmla="*/ 116347 w 942806"/>
                <a:gd name="connsiteY176" fmla="*/ 447965 h 755637"/>
                <a:gd name="connsiteX177" fmla="*/ 120499 w 942806"/>
                <a:gd name="connsiteY177" fmla="*/ 445721 h 755637"/>
                <a:gd name="connsiteX178" fmla="*/ 355891 w 942806"/>
                <a:gd name="connsiteY178" fmla="*/ 436748 h 755637"/>
                <a:gd name="connsiteX179" fmla="*/ 358016 w 942806"/>
                <a:gd name="connsiteY179" fmla="*/ 437882 h 755637"/>
                <a:gd name="connsiteX180" fmla="*/ 356600 w 942806"/>
                <a:gd name="connsiteY180" fmla="*/ 441283 h 755637"/>
                <a:gd name="connsiteX181" fmla="*/ 353764 w 942806"/>
                <a:gd name="connsiteY181" fmla="*/ 441283 h 755637"/>
                <a:gd name="connsiteX182" fmla="*/ 355891 w 942806"/>
                <a:gd name="connsiteY182" fmla="*/ 436748 h 755637"/>
                <a:gd name="connsiteX183" fmla="*/ 339024 w 942806"/>
                <a:gd name="connsiteY183" fmla="*/ 436644 h 755637"/>
                <a:gd name="connsiteX184" fmla="*/ 344127 w 942806"/>
                <a:gd name="connsiteY184" fmla="*/ 438707 h 755637"/>
                <a:gd name="connsiteX185" fmla="*/ 342427 w 942806"/>
                <a:gd name="connsiteY185" fmla="*/ 440253 h 755637"/>
                <a:gd name="connsiteX186" fmla="*/ 338458 w 942806"/>
                <a:gd name="connsiteY186" fmla="*/ 438191 h 755637"/>
                <a:gd name="connsiteX187" fmla="*/ 339024 w 942806"/>
                <a:gd name="connsiteY187" fmla="*/ 436644 h 755637"/>
                <a:gd name="connsiteX188" fmla="*/ 381707 w 942806"/>
                <a:gd name="connsiteY188" fmla="*/ 431161 h 755637"/>
                <a:gd name="connsiteX189" fmla="*/ 383326 w 942806"/>
                <a:gd name="connsiteY189" fmla="*/ 431768 h 755637"/>
                <a:gd name="connsiteX190" fmla="*/ 381707 w 942806"/>
                <a:gd name="connsiteY190" fmla="*/ 436019 h 755637"/>
                <a:gd name="connsiteX191" fmla="*/ 380087 w 942806"/>
                <a:gd name="connsiteY191" fmla="*/ 436019 h 755637"/>
                <a:gd name="connsiteX192" fmla="*/ 381707 w 942806"/>
                <a:gd name="connsiteY192" fmla="*/ 431161 h 755637"/>
                <a:gd name="connsiteX193" fmla="*/ 372649 w 942806"/>
                <a:gd name="connsiteY193" fmla="*/ 409507 h 755637"/>
                <a:gd name="connsiteX194" fmla="*/ 410549 w 942806"/>
                <a:gd name="connsiteY194" fmla="*/ 426270 h 755637"/>
                <a:gd name="connsiteX195" fmla="*/ 410549 w 942806"/>
                <a:gd name="connsiteY195" fmla="*/ 430141 h 755637"/>
                <a:gd name="connsiteX196" fmla="*/ 412460 w 942806"/>
                <a:gd name="connsiteY196" fmla="*/ 430786 h 755637"/>
                <a:gd name="connsiteX197" fmla="*/ 411185 w 942806"/>
                <a:gd name="connsiteY197" fmla="*/ 435302 h 755637"/>
                <a:gd name="connsiteX198" fmla="*/ 401629 w 942806"/>
                <a:gd name="connsiteY198" fmla="*/ 446915 h 755637"/>
                <a:gd name="connsiteX199" fmla="*/ 412460 w 942806"/>
                <a:gd name="connsiteY199" fmla="*/ 459171 h 755637"/>
                <a:gd name="connsiteX200" fmla="*/ 413097 w 942806"/>
                <a:gd name="connsiteY200" fmla="*/ 466269 h 755637"/>
                <a:gd name="connsiteX201" fmla="*/ 405452 w 942806"/>
                <a:gd name="connsiteY201" fmla="*/ 479816 h 755637"/>
                <a:gd name="connsiteX202" fmla="*/ 419468 w 942806"/>
                <a:gd name="connsiteY202" fmla="*/ 487557 h 755637"/>
                <a:gd name="connsiteX203" fmla="*/ 420743 w 942806"/>
                <a:gd name="connsiteY203" fmla="*/ 494008 h 755637"/>
                <a:gd name="connsiteX204" fmla="*/ 419468 w 942806"/>
                <a:gd name="connsiteY204" fmla="*/ 494008 h 755637"/>
                <a:gd name="connsiteX205" fmla="*/ 411185 w 942806"/>
                <a:gd name="connsiteY205" fmla="*/ 508202 h 755637"/>
                <a:gd name="connsiteX206" fmla="*/ 425839 w 942806"/>
                <a:gd name="connsiteY206" fmla="*/ 524974 h 755637"/>
                <a:gd name="connsiteX207" fmla="*/ 427752 w 942806"/>
                <a:gd name="connsiteY207" fmla="*/ 530781 h 755637"/>
                <a:gd name="connsiteX208" fmla="*/ 413097 w 942806"/>
                <a:gd name="connsiteY208" fmla="*/ 545619 h 755637"/>
                <a:gd name="connsiteX209" fmla="*/ 391828 w 942806"/>
                <a:gd name="connsiteY209" fmla="*/ 547970 h 755637"/>
                <a:gd name="connsiteX210" fmla="*/ 409275 w 942806"/>
                <a:gd name="connsiteY210" fmla="*/ 537877 h 755637"/>
                <a:gd name="connsiteX211" fmla="*/ 413097 w 942806"/>
                <a:gd name="connsiteY211" fmla="*/ 537232 h 755637"/>
                <a:gd name="connsiteX212" fmla="*/ 418831 w 942806"/>
                <a:gd name="connsiteY212" fmla="*/ 530136 h 755637"/>
                <a:gd name="connsiteX213" fmla="*/ 403541 w 942806"/>
                <a:gd name="connsiteY213" fmla="*/ 509491 h 755637"/>
                <a:gd name="connsiteX214" fmla="*/ 413735 w 942806"/>
                <a:gd name="connsiteY214" fmla="*/ 494008 h 755637"/>
                <a:gd name="connsiteX215" fmla="*/ 398443 w 942806"/>
                <a:gd name="connsiteY215" fmla="*/ 480461 h 755637"/>
                <a:gd name="connsiteX216" fmla="*/ 402266 w 942806"/>
                <a:gd name="connsiteY216" fmla="*/ 464978 h 755637"/>
                <a:gd name="connsiteX217" fmla="*/ 405452 w 942806"/>
                <a:gd name="connsiteY217" fmla="*/ 430141 h 755637"/>
                <a:gd name="connsiteX218" fmla="*/ 356812 w 942806"/>
                <a:gd name="connsiteY218" fmla="*/ 426268 h 755637"/>
                <a:gd name="connsiteX219" fmla="*/ 341658 w 942806"/>
                <a:gd name="connsiteY219" fmla="*/ 425061 h 755637"/>
                <a:gd name="connsiteX220" fmla="*/ 304146 w 942806"/>
                <a:gd name="connsiteY220" fmla="*/ 480461 h 755637"/>
                <a:gd name="connsiteX221" fmla="*/ 304146 w 942806"/>
                <a:gd name="connsiteY221" fmla="*/ 481106 h 755637"/>
                <a:gd name="connsiteX222" fmla="*/ 303509 w 942806"/>
                <a:gd name="connsiteY222" fmla="*/ 482397 h 755637"/>
                <a:gd name="connsiteX223" fmla="*/ 303509 w 942806"/>
                <a:gd name="connsiteY223" fmla="*/ 487557 h 755637"/>
                <a:gd name="connsiteX224" fmla="*/ 313065 w 942806"/>
                <a:gd name="connsiteY224" fmla="*/ 495299 h 755637"/>
                <a:gd name="connsiteX225" fmla="*/ 320711 w 942806"/>
                <a:gd name="connsiteY225" fmla="*/ 511427 h 755637"/>
                <a:gd name="connsiteX226" fmla="*/ 328995 w 942806"/>
                <a:gd name="connsiteY226" fmla="*/ 516587 h 755637"/>
                <a:gd name="connsiteX227" fmla="*/ 330905 w 942806"/>
                <a:gd name="connsiteY227" fmla="*/ 522394 h 755637"/>
                <a:gd name="connsiteX228" fmla="*/ 348747 w 942806"/>
                <a:gd name="connsiteY228" fmla="*/ 532070 h 755637"/>
                <a:gd name="connsiteX229" fmla="*/ 357666 w 942806"/>
                <a:gd name="connsiteY229" fmla="*/ 536586 h 755637"/>
                <a:gd name="connsiteX230" fmla="*/ 360851 w 942806"/>
                <a:gd name="connsiteY230" fmla="*/ 541103 h 755637"/>
                <a:gd name="connsiteX231" fmla="*/ 374868 w 942806"/>
                <a:gd name="connsiteY231" fmla="*/ 543037 h 755637"/>
                <a:gd name="connsiteX232" fmla="*/ 390999 w 942806"/>
                <a:gd name="connsiteY232" fmla="*/ 548063 h 755637"/>
                <a:gd name="connsiteX233" fmla="*/ 379686 w 942806"/>
                <a:gd name="connsiteY233" fmla="*/ 549313 h 755637"/>
                <a:gd name="connsiteX234" fmla="*/ 369772 w 942806"/>
                <a:gd name="connsiteY234" fmla="*/ 548199 h 755637"/>
                <a:gd name="connsiteX235" fmla="*/ 360214 w 942806"/>
                <a:gd name="connsiteY235" fmla="*/ 545619 h 755637"/>
                <a:gd name="connsiteX236" fmla="*/ 343649 w 942806"/>
                <a:gd name="connsiteY236" fmla="*/ 536586 h 755637"/>
                <a:gd name="connsiteX237" fmla="*/ 337915 w 942806"/>
                <a:gd name="connsiteY237" fmla="*/ 535296 h 755637"/>
                <a:gd name="connsiteX238" fmla="*/ 329632 w 942806"/>
                <a:gd name="connsiteY238" fmla="*/ 529490 h 755637"/>
                <a:gd name="connsiteX239" fmla="*/ 321986 w 942806"/>
                <a:gd name="connsiteY239" fmla="*/ 515298 h 755637"/>
                <a:gd name="connsiteX240" fmla="*/ 314340 w 942806"/>
                <a:gd name="connsiteY240" fmla="*/ 511427 h 755637"/>
                <a:gd name="connsiteX241" fmla="*/ 310517 w 942806"/>
                <a:gd name="connsiteY241" fmla="*/ 502395 h 755637"/>
                <a:gd name="connsiteX242" fmla="*/ 303509 w 942806"/>
                <a:gd name="connsiteY242" fmla="*/ 490137 h 755637"/>
                <a:gd name="connsiteX243" fmla="*/ 307332 w 942806"/>
                <a:gd name="connsiteY243" fmla="*/ 506911 h 755637"/>
                <a:gd name="connsiteX244" fmla="*/ 346834 w 942806"/>
                <a:gd name="connsiteY244" fmla="*/ 548199 h 755637"/>
                <a:gd name="connsiteX245" fmla="*/ 376736 w 942806"/>
                <a:gd name="connsiteY245" fmla="*/ 549640 h 755637"/>
                <a:gd name="connsiteX246" fmla="*/ 337278 w 942806"/>
                <a:gd name="connsiteY246" fmla="*/ 554004 h 755637"/>
                <a:gd name="connsiteX247" fmla="*/ 295863 w 942806"/>
                <a:gd name="connsiteY247" fmla="*/ 491428 h 755637"/>
                <a:gd name="connsiteX248" fmla="*/ 334330 w 942806"/>
                <a:gd name="connsiteY248" fmla="*/ 420385 h 755637"/>
                <a:gd name="connsiteX249" fmla="*/ 372649 w 942806"/>
                <a:gd name="connsiteY249" fmla="*/ 409507 h 755637"/>
                <a:gd name="connsiteX250" fmla="*/ 11162 w 942806"/>
                <a:gd name="connsiteY250" fmla="*/ 383684 h 755637"/>
                <a:gd name="connsiteX251" fmla="*/ 18892 w 942806"/>
                <a:gd name="connsiteY251" fmla="*/ 449813 h 755637"/>
                <a:gd name="connsiteX252" fmla="*/ 47240 w 942806"/>
                <a:gd name="connsiteY252" fmla="*/ 539696 h 755637"/>
                <a:gd name="connsiteX253" fmla="*/ 142585 w 942806"/>
                <a:gd name="connsiteY253" fmla="*/ 668103 h 755637"/>
                <a:gd name="connsiteX254" fmla="*/ 136144 w 942806"/>
                <a:gd name="connsiteY254" fmla="*/ 678376 h 755637"/>
                <a:gd name="connsiteX255" fmla="*/ 40797 w 942806"/>
                <a:gd name="connsiteY255" fmla="*/ 551252 h 755637"/>
                <a:gd name="connsiteX256" fmla="*/ 13094 w 942806"/>
                <a:gd name="connsiteY256" fmla="*/ 473567 h 755637"/>
                <a:gd name="connsiteX257" fmla="*/ 7941 w 942806"/>
                <a:gd name="connsiteY257" fmla="*/ 384968 h 755637"/>
                <a:gd name="connsiteX258" fmla="*/ 11162 w 942806"/>
                <a:gd name="connsiteY258" fmla="*/ 383684 h 755637"/>
                <a:gd name="connsiteX259" fmla="*/ 108101 w 942806"/>
                <a:gd name="connsiteY259" fmla="*/ 379395 h 755637"/>
                <a:gd name="connsiteX260" fmla="*/ 108915 w 942806"/>
                <a:gd name="connsiteY260" fmla="*/ 384907 h 755637"/>
                <a:gd name="connsiteX261" fmla="*/ 74402 w 942806"/>
                <a:gd name="connsiteY261" fmla="*/ 438450 h 755637"/>
                <a:gd name="connsiteX262" fmla="*/ 67238 w 942806"/>
                <a:gd name="connsiteY262" fmla="*/ 434041 h 755637"/>
                <a:gd name="connsiteX263" fmla="*/ 102403 w 942806"/>
                <a:gd name="connsiteY263" fmla="*/ 380498 h 755637"/>
                <a:gd name="connsiteX264" fmla="*/ 108101 w 942806"/>
                <a:gd name="connsiteY264" fmla="*/ 379395 h 755637"/>
                <a:gd name="connsiteX265" fmla="*/ 100803 w 942806"/>
                <a:gd name="connsiteY265" fmla="*/ 356042 h 755637"/>
                <a:gd name="connsiteX266" fmla="*/ 101702 w 942806"/>
                <a:gd name="connsiteY266" fmla="*/ 359789 h 755637"/>
                <a:gd name="connsiteX267" fmla="*/ 69649 w 942806"/>
                <a:gd name="connsiteY267" fmla="*/ 400608 h 755637"/>
                <a:gd name="connsiteX268" fmla="*/ 63762 w 942806"/>
                <a:gd name="connsiteY268" fmla="*/ 396144 h 755637"/>
                <a:gd name="connsiteX269" fmla="*/ 96468 w 942806"/>
                <a:gd name="connsiteY269" fmla="*/ 356600 h 755637"/>
                <a:gd name="connsiteX270" fmla="*/ 100803 w 942806"/>
                <a:gd name="connsiteY270" fmla="*/ 356042 h 755637"/>
                <a:gd name="connsiteX271" fmla="*/ 144711 w 942806"/>
                <a:gd name="connsiteY271" fmla="*/ 86842 h 755637"/>
                <a:gd name="connsiteX272" fmla="*/ 147152 w 942806"/>
                <a:gd name="connsiteY272" fmla="*/ 91803 h 755637"/>
                <a:gd name="connsiteX273" fmla="*/ 137074 w 942806"/>
                <a:gd name="connsiteY273" fmla="*/ 125086 h 755637"/>
                <a:gd name="connsiteX274" fmla="*/ 126995 w 942806"/>
                <a:gd name="connsiteY274" fmla="*/ 159650 h 755637"/>
                <a:gd name="connsiteX275" fmla="*/ 122586 w 942806"/>
                <a:gd name="connsiteY275" fmla="*/ 159650 h 755637"/>
                <a:gd name="connsiteX276" fmla="*/ 128885 w 942806"/>
                <a:gd name="connsiteY276" fmla="*/ 122526 h 755637"/>
                <a:gd name="connsiteX277" fmla="*/ 138963 w 942806"/>
                <a:gd name="connsiteY277" fmla="*/ 88601 h 755637"/>
                <a:gd name="connsiteX278" fmla="*/ 144711 w 942806"/>
                <a:gd name="connsiteY278" fmla="*/ 86842 h 755637"/>
                <a:gd name="connsiteX279" fmla="*/ 166308 w 942806"/>
                <a:gd name="connsiteY279" fmla="*/ 33817 h 755637"/>
                <a:gd name="connsiteX280" fmla="*/ 168992 w 942806"/>
                <a:gd name="connsiteY280" fmla="*/ 40597 h 755637"/>
                <a:gd name="connsiteX281" fmla="*/ 150866 w 942806"/>
                <a:gd name="connsiteY281" fmla="*/ 78704 h 755637"/>
                <a:gd name="connsiteX282" fmla="*/ 146838 w 942806"/>
                <a:gd name="connsiteY282" fmla="*/ 77413 h 755637"/>
                <a:gd name="connsiteX283" fmla="*/ 159594 w 942806"/>
                <a:gd name="connsiteY283" fmla="*/ 36723 h 755637"/>
                <a:gd name="connsiteX284" fmla="*/ 166308 w 942806"/>
                <a:gd name="connsiteY284" fmla="*/ 33817 h 755637"/>
                <a:gd name="connsiteX285" fmla="*/ 142089 w 942806"/>
                <a:gd name="connsiteY285" fmla="*/ 0 h 755637"/>
                <a:gd name="connsiteX286" fmla="*/ 164780 w 942806"/>
                <a:gd name="connsiteY286" fmla="*/ 0 h 755637"/>
                <a:gd name="connsiteX287" fmla="*/ 104444 w 942806"/>
                <a:gd name="connsiteY287" fmla="*/ 159573 h 755637"/>
                <a:gd name="connsiteX288" fmla="*/ 57048 w 942806"/>
                <a:gd name="connsiteY288" fmla="*/ 425077 h 755637"/>
                <a:gd name="connsiteX289" fmla="*/ 67356 w 942806"/>
                <a:gd name="connsiteY289" fmla="*/ 473374 h 755637"/>
                <a:gd name="connsiteX290" fmla="*/ 109953 w 942806"/>
                <a:gd name="connsiteY290" fmla="*/ 411127 h 755637"/>
                <a:gd name="connsiteX291" fmla="*/ 115865 w 942806"/>
                <a:gd name="connsiteY291" fmla="*/ 414342 h 755637"/>
                <a:gd name="connsiteX292" fmla="*/ 75143 w 942806"/>
                <a:gd name="connsiteY292" fmla="*/ 478659 h 755637"/>
                <a:gd name="connsiteX293" fmla="*/ 68984 w 942806"/>
                <a:gd name="connsiteY293" fmla="*/ 479704 h 755637"/>
                <a:gd name="connsiteX294" fmla="*/ 67797 w 942806"/>
                <a:gd name="connsiteY294" fmla="*/ 475440 h 755637"/>
                <a:gd name="connsiteX295" fmla="*/ 76143 w 942806"/>
                <a:gd name="connsiteY295" fmla="*/ 514542 h 755637"/>
                <a:gd name="connsiteX296" fmla="*/ 180984 w 942806"/>
                <a:gd name="connsiteY296" fmla="*/ 644442 h 755637"/>
                <a:gd name="connsiteX297" fmla="*/ 272961 w 942806"/>
                <a:gd name="connsiteY297" fmla="*/ 688812 h 755637"/>
                <a:gd name="connsiteX298" fmla="*/ 284539 w 942806"/>
                <a:gd name="connsiteY298" fmla="*/ 693314 h 755637"/>
                <a:gd name="connsiteX299" fmla="*/ 312196 w 942806"/>
                <a:gd name="connsiteY299" fmla="*/ 705533 h 755637"/>
                <a:gd name="connsiteX300" fmla="*/ 354003 w 942806"/>
                <a:gd name="connsiteY300" fmla="*/ 722251 h 755637"/>
                <a:gd name="connsiteX301" fmla="*/ 364937 w 942806"/>
                <a:gd name="connsiteY301" fmla="*/ 725467 h 755637"/>
                <a:gd name="connsiteX302" fmla="*/ 590697 w 942806"/>
                <a:gd name="connsiteY302" fmla="*/ 703602 h 755637"/>
                <a:gd name="connsiteX303" fmla="*/ 791374 w 942806"/>
                <a:gd name="connsiteY303" fmla="*/ 410368 h 755637"/>
                <a:gd name="connsiteX304" fmla="*/ 866628 w 942806"/>
                <a:gd name="connsiteY304" fmla="*/ 189155 h 755637"/>
                <a:gd name="connsiteX305" fmla="*/ 900074 w 942806"/>
                <a:gd name="connsiteY305" fmla="*/ 84094 h 755637"/>
                <a:gd name="connsiteX306" fmla="*/ 921911 w 942806"/>
                <a:gd name="connsiteY306" fmla="*/ 0 h 755637"/>
                <a:gd name="connsiteX307" fmla="*/ 942806 w 942806"/>
                <a:gd name="connsiteY307" fmla="*/ 0 h 755637"/>
                <a:gd name="connsiteX308" fmla="*/ 938023 w 942806"/>
                <a:gd name="connsiteY308" fmla="*/ 22602 h 755637"/>
                <a:gd name="connsiteX309" fmla="*/ 795233 w 942806"/>
                <a:gd name="connsiteY309" fmla="*/ 453452 h 755637"/>
                <a:gd name="connsiteX310" fmla="*/ 600347 w 942806"/>
                <a:gd name="connsiteY310" fmla="*/ 719037 h 755637"/>
                <a:gd name="connsiteX311" fmla="*/ 357862 w 942806"/>
                <a:gd name="connsiteY311" fmla="*/ 740900 h 755637"/>
                <a:gd name="connsiteX312" fmla="*/ 329561 w 942806"/>
                <a:gd name="connsiteY312" fmla="*/ 731254 h 755637"/>
                <a:gd name="connsiteX313" fmla="*/ 83219 w 942806"/>
                <a:gd name="connsiteY313" fmla="*/ 582064 h 755637"/>
                <a:gd name="connsiteX314" fmla="*/ 40124 w 942806"/>
                <a:gd name="connsiteY314" fmla="*/ 310693 h 755637"/>
                <a:gd name="connsiteX315" fmla="*/ 95358 w 942806"/>
                <a:gd name="connsiteY315" fmla="*/ 113595 h 75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942806" h="755637">
                  <a:moveTo>
                    <a:pt x="212980" y="621126"/>
                  </a:moveTo>
                  <a:cubicBezTo>
                    <a:pt x="214869" y="619865"/>
                    <a:pt x="217388" y="621755"/>
                    <a:pt x="218018" y="623645"/>
                  </a:cubicBezTo>
                  <a:cubicBezTo>
                    <a:pt x="218649" y="628684"/>
                    <a:pt x="219908" y="634984"/>
                    <a:pt x="216129" y="639393"/>
                  </a:cubicBezTo>
                  <a:cubicBezTo>
                    <a:pt x="213610" y="641912"/>
                    <a:pt x="209199" y="640023"/>
                    <a:pt x="209199" y="636243"/>
                  </a:cubicBezTo>
                  <a:cubicBezTo>
                    <a:pt x="209199" y="634354"/>
                    <a:pt x="210460" y="632464"/>
                    <a:pt x="210460" y="630574"/>
                  </a:cubicBezTo>
                  <a:cubicBezTo>
                    <a:pt x="210460" y="628684"/>
                    <a:pt x="210460" y="627424"/>
                    <a:pt x="210460" y="625535"/>
                  </a:cubicBezTo>
                  <a:cubicBezTo>
                    <a:pt x="209830" y="623645"/>
                    <a:pt x="210460" y="621126"/>
                    <a:pt x="212980" y="621126"/>
                  </a:cubicBezTo>
                  <a:close/>
                  <a:moveTo>
                    <a:pt x="196758" y="612587"/>
                  </a:moveTo>
                  <a:cubicBezTo>
                    <a:pt x="198333" y="612740"/>
                    <a:pt x="199750" y="613812"/>
                    <a:pt x="199436" y="615651"/>
                  </a:cubicBezTo>
                  <a:cubicBezTo>
                    <a:pt x="198806" y="621167"/>
                    <a:pt x="198806" y="626683"/>
                    <a:pt x="196286" y="631586"/>
                  </a:cubicBezTo>
                  <a:cubicBezTo>
                    <a:pt x="195656" y="633425"/>
                    <a:pt x="192506" y="633425"/>
                    <a:pt x="191247" y="632813"/>
                  </a:cubicBezTo>
                  <a:cubicBezTo>
                    <a:pt x="189356" y="631586"/>
                    <a:pt x="189356" y="630361"/>
                    <a:pt x="189356" y="627909"/>
                  </a:cubicBezTo>
                  <a:cubicBezTo>
                    <a:pt x="189987" y="626070"/>
                    <a:pt x="191247" y="624231"/>
                    <a:pt x="191247" y="621780"/>
                  </a:cubicBezTo>
                  <a:cubicBezTo>
                    <a:pt x="191876" y="619328"/>
                    <a:pt x="192506" y="616876"/>
                    <a:pt x="193136" y="615039"/>
                  </a:cubicBezTo>
                  <a:cubicBezTo>
                    <a:pt x="193451" y="613200"/>
                    <a:pt x="195183" y="612434"/>
                    <a:pt x="196758" y="612587"/>
                  </a:cubicBezTo>
                  <a:close/>
                  <a:moveTo>
                    <a:pt x="185560" y="598436"/>
                  </a:moveTo>
                  <a:cubicBezTo>
                    <a:pt x="187163" y="598592"/>
                    <a:pt x="188681" y="599683"/>
                    <a:pt x="188681" y="601554"/>
                  </a:cubicBezTo>
                  <a:cubicBezTo>
                    <a:pt x="188006" y="605295"/>
                    <a:pt x="187331" y="609038"/>
                    <a:pt x="186656" y="613402"/>
                  </a:cubicBezTo>
                  <a:cubicBezTo>
                    <a:pt x="185308" y="616521"/>
                    <a:pt x="185308" y="620262"/>
                    <a:pt x="183958" y="623379"/>
                  </a:cubicBezTo>
                  <a:cubicBezTo>
                    <a:pt x="182608" y="627745"/>
                    <a:pt x="176534" y="626497"/>
                    <a:pt x="175859" y="622133"/>
                  </a:cubicBezTo>
                  <a:cubicBezTo>
                    <a:pt x="175184" y="615273"/>
                    <a:pt x="179909" y="607789"/>
                    <a:pt x="181934" y="600931"/>
                  </a:cubicBezTo>
                  <a:cubicBezTo>
                    <a:pt x="182271" y="599060"/>
                    <a:pt x="183958" y="598280"/>
                    <a:pt x="185560" y="598436"/>
                  </a:cubicBezTo>
                  <a:close/>
                  <a:moveTo>
                    <a:pt x="176803" y="576161"/>
                  </a:moveTo>
                  <a:cubicBezTo>
                    <a:pt x="178373" y="576492"/>
                    <a:pt x="179531" y="577812"/>
                    <a:pt x="178869" y="579793"/>
                  </a:cubicBezTo>
                  <a:cubicBezTo>
                    <a:pt x="173577" y="592335"/>
                    <a:pt x="171593" y="604877"/>
                    <a:pt x="168947" y="618078"/>
                  </a:cubicBezTo>
                  <a:cubicBezTo>
                    <a:pt x="167626" y="622038"/>
                    <a:pt x="161010" y="621380"/>
                    <a:pt x="161010" y="616758"/>
                  </a:cubicBezTo>
                  <a:cubicBezTo>
                    <a:pt x="162333" y="603556"/>
                    <a:pt x="167626" y="589694"/>
                    <a:pt x="172256" y="578472"/>
                  </a:cubicBezTo>
                  <a:cubicBezTo>
                    <a:pt x="173247" y="576492"/>
                    <a:pt x="175232" y="575831"/>
                    <a:pt x="176803" y="576161"/>
                  </a:cubicBezTo>
                  <a:close/>
                  <a:moveTo>
                    <a:pt x="163512" y="555731"/>
                  </a:moveTo>
                  <a:cubicBezTo>
                    <a:pt x="164679" y="555976"/>
                    <a:pt x="165679" y="556958"/>
                    <a:pt x="165345" y="558593"/>
                  </a:cubicBezTo>
                  <a:cubicBezTo>
                    <a:pt x="164679" y="565135"/>
                    <a:pt x="162678" y="571676"/>
                    <a:pt x="160010" y="578872"/>
                  </a:cubicBezTo>
                  <a:cubicBezTo>
                    <a:pt x="157342" y="586068"/>
                    <a:pt x="156009" y="593917"/>
                    <a:pt x="152673" y="601113"/>
                  </a:cubicBezTo>
                  <a:cubicBezTo>
                    <a:pt x="151339" y="605038"/>
                    <a:pt x="144002" y="604383"/>
                    <a:pt x="144670" y="599804"/>
                  </a:cubicBezTo>
                  <a:cubicBezTo>
                    <a:pt x="146004" y="585412"/>
                    <a:pt x="155341" y="571022"/>
                    <a:pt x="160676" y="557286"/>
                  </a:cubicBezTo>
                  <a:cubicBezTo>
                    <a:pt x="161010" y="555977"/>
                    <a:pt x="162344" y="555486"/>
                    <a:pt x="163512" y="555731"/>
                  </a:cubicBezTo>
                  <a:close/>
                  <a:moveTo>
                    <a:pt x="379686" y="549313"/>
                  </a:moveTo>
                  <a:lnTo>
                    <a:pt x="386974" y="550135"/>
                  </a:lnTo>
                  <a:lnTo>
                    <a:pt x="376736" y="549640"/>
                  </a:lnTo>
                  <a:close/>
                  <a:moveTo>
                    <a:pt x="391828" y="547970"/>
                  </a:moveTo>
                  <a:lnTo>
                    <a:pt x="391435" y="548199"/>
                  </a:lnTo>
                  <a:lnTo>
                    <a:pt x="390999" y="548063"/>
                  </a:lnTo>
                  <a:close/>
                  <a:moveTo>
                    <a:pt x="394867" y="531991"/>
                  </a:moveTo>
                  <a:cubicBezTo>
                    <a:pt x="396284" y="531991"/>
                    <a:pt x="397702" y="531991"/>
                    <a:pt x="399120" y="531991"/>
                  </a:cubicBezTo>
                  <a:cubicBezTo>
                    <a:pt x="401245" y="531991"/>
                    <a:pt x="400536" y="534354"/>
                    <a:pt x="398411" y="534354"/>
                  </a:cubicBezTo>
                  <a:cubicBezTo>
                    <a:pt x="397702" y="533882"/>
                    <a:pt x="396284" y="533882"/>
                    <a:pt x="394867" y="533409"/>
                  </a:cubicBezTo>
                  <a:cubicBezTo>
                    <a:pt x="393449" y="533409"/>
                    <a:pt x="393449" y="531991"/>
                    <a:pt x="394867" y="531991"/>
                  </a:cubicBezTo>
                  <a:close/>
                  <a:moveTo>
                    <a:pt x="148447" y="531205"/>
                  </a:moveTo>
                  <a:cubicBezTo>
                    <a:pt x="150071" y="531677"/>
                    <a:pt x="151533" y="533252"/>
                    <a:pt x="151209" y="535457"/>
                  </a:cubicBezTo>
                  <a:cubicBezTo>
                    <a:pt x="147961" y="553095"/>
                    <a:pt x="138215" y="568842"/>
                    <a:pt x="131719" y="585850"/>
                  </a:cubicBezTo>
                  <a:cubicBezTo>
                    <a:pt x="129771" y="590889"/>
                    <a:pt x="121325" y="588369"/>
                    <a:pt x="123275" y="582700"/>
                  </a:cubicBezTo>
                  <a:cubicBezTo>
                    <a:pt x="128471" y="566323"/>
                    <a:pt x="140165" y="551204"/>
                    <a:pt x="144711" y="533568"/>
                  </a:cubicBezTo>
                  <a:cubicBezTo>
                    <a:pt x="145036" y="531363"/>
                    <a:pt x="146823" y="530732"/>
                    <a:pt x="148447" y="531205"/>
                  </a:cubicBezTo>
                  <a:close/>
                  <a:moveTo>
                    <a:pt x="377150" y="530188"/>
                  </a:moveTo>
                  <a:cubicBezTo>
                    <a:pt x="379277" y="529157"/>
                    <a:pt x="381401" y="531220"/>
                    <a:pt x="379277" y="532250"/>
                  </a:cubicBezTo>
                  <a:cubicBezTo>
                    <a:pt x="379277" y="532766"/>
                    <a:pt x="378568" y="533280"/>
                    <a:pt x="377859" y="533280"/>
                  </a:cubicBezTo>
                  <a:cubicBezTo>
                    <a:pt x="375734" y="534311"/>
                    <a:pt x="373607" y="532250"/>
                    <a:pt x="375734" y="531220"/>
                  </a:cubicBezTo>
                  <a:cubicBezTo>
                    <a:pt x="375734" y="530704"/>
                    <a:pt x="377150" y="530188"/>
                    <a:pt x="377150" y="530188"/>
                  </a:cubicBezTo>
                  <a:close/>
                  <a:moveTo>
                    <a:pt x="405046" y="527456"/>
                  </a:moveTo>
                  <a:cubicBezTo>
                    <a:pt x="406077" y="526322"/>
                    <a:pt x="407109" y="528590"/>
                    <a:pt x="406077" y="529157"/>
                  </a:cubicBezTo>
                  <a:cubicBezTo>
                    <a:pt x="405562" y="529724"/>
                    <a:pt x="405046" y="530857"/>
                    <a:pt x="404016" y="530857"/>
                  </a:cubicBezTo>
                  <a:cubicBezTo>
                    <a:pt x="402986" y="531425"/>
                    <a:pt x="401954" y="529724"/>
                    <a:pt x="402986" y="529157"/>
                  </a:cubicBezTo>
                  <a:cubicBezTo>
                    <a:pt x="403500" y="528590"/>
                    <a:pt x="404016" y="528024"/>
                    <a:pt x="405046" y="527456"/>
                  </a:cubicBezTo>
                  <a:close/>
                  <a:moveTo>
                    <a:pt x="366319" y="521869"/>
                  </a:moveTo>
                  <a:cubicBezTo>
                    <a:pt x="366319" y="523083"/>
                    <a:pt x="367129" y="524906"/>
                    <a:pt x="367129" y="526727"/>
                  </a:cubicBezTo>
                  <a:cubicBezTo>
                    <a:pt x="367129" y="527943"/>
                    <a:pt x="364699" y="528550"/>
                    <a:pt x="363888" y="526727"/>
                  </a:cubicBezTo>
                  <a:cubicBezTo>
                    <a:pt x="363080" y="525513"/>
                    <a:pt x="363080" y="523690"/>
                    <a:pt x="362269" y="522476"/>
                  </a:cubicBezTo>
                  <a:cubicBezTo>
                    <a:pt x="362269" y="520653"/>
                    <a:pt x="366319" y="520653"/>
                    <a:pt x="366319" y="521869"/>
                  </a:cubicBezTo>
                  <a:close/>
                  <a:moveTo>
                    <a:pt x="384237" y="521126"/>
                  </a:moveTo>
                  <a:cubicBezTo>
                    <a:pt x="386362" y="520653"/>
                    <a:pt x="388488" y="521126"/>
                    <a:pt x="391324" y="521597"/>
                  </a:cubicBezTo>
                  <a:cubicBezTo>
                    <a:pt x="392740" y="521597"/>
                    <a:pt x="392031" y="523015"/>
                    <a:pt x="390615" y="523015"/>
                  </a:cubicBezTo>
                  <a:cubicBezTo>
                    <a:pt x="388488" y="523015"/>
                    <a:pt x="386362" y="522070"/>
                    <a:pt x="384237" y="522070"/>
                  </a:cubicBezTo>
                  <a:cubicBezTo>
                    <a:pt x="382819" y="522070"/>
                    <a:pt x="382110" y="521126"/>
                    <a:pt x="384237" y="521126"/>
                  </a:cubicBezTo>
                  <a:close/>
                  <a:moveTo>
                    <a:pt x="373607" y="513284"/>
                  </a:moveTo>
                  <a:cubicBezTo>
                    <a:pt x="374741" y="512150"/>
                    <a:pt x="375875" y="513851"/>
                    <a:pt x="374741" y="514985"/>
                  </a:cubicBezTo>
                  <a:cubicBezTo>
                    <a:pt x="374741" y="514985"/>
                    <a:pt x="373607" y="516119"/>
                    <a:pt x="373040" y="516685"/>
                  </a:cubicBezTo>
                  <a:cubicBezTo>
                    <a:pt x="371906" y="517253"/>
                    <a:pt x="370772" y="516685"/>
                    <a:pt x="371340" y="514985"/>
                  </a:cubicBezTo>
                  <a:cubicBezTo>
                    <a:pt x="371906" y="514417"/>
                    <a:pt x="373040" y="513851"/>
                    <a:pt x="373607" y="513284"/>
                  </a:cubicBezTo>
                  <a:close/>
                  <a:moveTo>
                    <a:pt x="141077" y="505534"/>
                  </a:moveTo>
                  <a:cubicBezTo>
                    <a:pt x="142997" y="503645"/>
                    <a:pt x="146199" y="506164"/>
                    <a:pt x="144918" y="508684"/>
                  </a:cubicBezTo>
                  <a:cubicBezTo>
                    <a:pt x="132116" y="524433"/>
                    <a:pt x="126355" y="542699"/>
                    <a:pt x="117395" y="560337"/>
                  </a:cubicBezTo>
                  <a:cubicBezTo>
                    <a:pt x="115474" y="565376"/>
                    <a:pt x="107153" y="561598"/>
                    <a:pt x="109074" y="556557"/>
                  </a:cubicBezTo>
                  <a:cubicBezTo>
                    <a:pt x="116754" y="538921"/>
                    <a:pt x="125716" y="518133"/>
                    <a:pt x="141077" y="505534"/>
                  </a:cubicBezTo>
                  <a:close/>
                  <a:moveTo>
                    <a:pt x="341211" y="504861"/>
                  </a:moveTo>
                  <a:cubicBezTo>
                    <a:pt x="342022" y="503645"/>
                    <a:pt x="344452" y="504861"/>
                    <a:pt x="343642" y="506075"/>
                  </a:cubicBezTo>
                  <a:cubicBezTo>
                    <a:pt x="343642" y="507898"/>
                    <a:pt x="343642" y="509112"/>
                    <a:pt x="343642" y="510327"/>
                  </a:cubicBezTo>
                  <a:cubicBezTo>
                    <a:pt x="342833" y="511543"/>
                    <a:pt x="342022" y="511543"/>
                    <a:pt x="341211" y="510936"/>
                  </a:cubicBezTo>
                  <a:cubicBezTo>
                    <a:pt x="339592" y="509112"/>
                    <a:pt x="340403" y="506682"/>
                    <a:pt x="341211" y="504861"/>
                  </a:cubicBezTo>
                  <a:close/>
                  <a:moveTo>
                    <a:pt x="391088" y="504779"/>
                  </a:moveTo>
                  <a:cubicBezTo>
                    <a:pt x="391088" y="503645"/>
                    <a:pt x="392977" y="503645"/>
                    <a:pt x="392977" y="504779"/>
                  </a:cubicBezTo>
                  <a:cubicBezTo>
                    <a:pt x="392504" y="507047"/>
                    <a:pt x="392977" y="508180"/>
                    <a:pt x="392977" y="509882"/>
                  </a:cubicBezTo>
                  <a:cubicBezTo>
                    <a:pt x="392504" y="511584"/>
                    <a:pt x="391088" y="511584"/>
                    <a:pt x="391088" y="509882"/>
                  </a:cubicBezTo>
                  <a:cubicBezTo>
                    <a:pt x="391088" y="508180"/>
                    <a:pt x="390615" y="506481"/>
                    <a:pt x="391088" y="504779"/>
                  </a:cubicBezTo>
                  <a:close/>
                  <a:moveTo>
                    <a:pt x="329198" y="502700"/>
                  </a:moveTo>
                  <a:cubicBezTo>
                    <a:pt x="330457" y="503961"/>
                    <a:pt x="328568" y="505850"/>
                    <a:pt x="327309" y="505222"/>
                  </a:cubicBezTo>
                  <a:lnTo>
                    <a:pt x="326679" y="505222"/>
                  </a:lnTo>
                  <a:cubicBezTo>
                    <a:pt x="325418" y="503961"/>
                    <a:pt x="327937" y="500811"/>
                    <a:pt x="329198" y="502700"/>
                  </a:cubicBezTo>
                  <a:close/>
                  <a:moveTo>
                    <a:pt x="399118" y="494433"/>
                  </a:moveTo>
                  <a:cubicBezTo>
                    <a:pt x="399118" y="493015"/>
                    <a:pt x="401954" y="492307"/>
                    <a:pt x="401954" y="494433"/>
                  </a:cubicBezTo>
                  <a:cubicBezTo>
                    <a:pt x="401954" y="495142"/>
                    <a:pt x="402662" y="496560"/>
                    <a:pt x="402662" y="497269"/>
                  </a:cubicBezTo>
                  <a:cubicBezTo>
                    <a:pt x="404078" y="499394"/>
                    <a:pt x="400536" y="500102"/>
                    <a:pt x="399827" y="497976"/>
                  </a:cubicBezTo>
                  <a:cubicBezTo>
                    <a:pt x="399827" y="497269"/>
                    <a:pt x="399827" y="495851"/>
                    <a:pt x="399118" y="494433"/>
                  </a:cubicBezTo>
                  <a:close/>
                  <a:moveTo>
                    <a:pt x="4500" y="492049"/>
                  </a:moveTo>
                  <a:cubicBezTo>
                    <a:pt x="12092" y="519753"/>
                    <a:pt x="21582" y="548099"/>
                    <a:pt x="33605" y="574511"/>
                  </a:cubicBezTo>
                  <a:cubicBezTo>
                    <a:pt x="39933" y="588041"/>
                    <a:pt x="46259" y="600281"/>
                    <a:pt x="57648" y="609300"/>
                  </a:cubicBezTo>
                  <a:cubicBezTo>
                    <a:pt x="62078" y="613166"/>
                    <a:pt x="63976" y="615742"/>
                    <a:pt x="66506" y="620253"/>
                  </a:cubicBezTo>
                  <a:cubicBezTo>
                    <a:pt x="69670" y="624761"/>
                    <a:pt x="62078" y="630559"/>
                    <a:pt x="58914" y="626051"/>
                  </a:cubicBezTo>
                  <a:cubicBezTo>
                    <a:pt x="46259" y="609300"/>
                    <a:pt x="32339" y="599636"/>
                    <a:pt x="24746" y="578377"/>
                  </a:cubicBezTo>
                  <a:cubicBezTo>
                    <a:pt x="14622" y="550031"/>
                    <a:pt x="4500" y="522329"/>
                    <a:pt x="70" y="493339"/>
                  </a:cubicBezTo>
                  <a:cubicBezTo>
                    <a:pt x="-562" y="490117"/>
                    <a:pt x="3234" y="489473"/>
                    <a:pt x="4500" y="492049"/>
                  </a:cubicBezTo>
                  <a:close/>
                  <a:moveTo>
                    <a:pt x="326129" y="487268"/>
                  </a:moveTo>
                  <a:cubicBezTo>
                    <a:pt x="328253" y="487268"/>
                    <a:pt x="329671" y="487898"/>
                    <a:pt x="331798" y="488526"/>
                  </a:cubicBezTo>
                  <a:cubicBezTo>
                    <a:pt x="333214" y="489157"/>
                    <a:pt x="332505" y="491676"/>
                    <a:pt x="330380" y="491048"/>
                  </a:cubicBezTo>
                  <a:cubicBezTo>
                    <a:pt x="328253" y="490417"/>
                    <a:pt x="326836" y="489787"/>
                    <a:pt x="324711" y="489157"/>
                  </a:cubicBezTo>
                  <a:cubicBezTo>
                    <a:pt x="322584" y="488526"/>
                    <a:pt x="324002" y="486637"/>
                    <a:pt x="326129" y="487268"/>
                  </a:cubicBezTo>
                  <a:close/>
                  <a:moveTo>
                    <a:pt x="742333" y="473808"/>
                  </a:moveTo>
                  <a:cubicBezTo>
                    <a:pt x="745790" y="474772"/>
                    <a:pt x="748683" y="477988"/>
                    <a:pt x="747397" y="482488"/>
                  </a:cubicBezTo>
                  <a:cubicBezTo>
                    <a:pt x="742253" y="501133"/>
                    <a:pt x="731966" y="517848"/>
                    <a:pt x="723608" y="535205"/>
                  </a:cubicBezTo>
                  <a:cubicBezTo>
                    <a:pt x="712678" y="557064"/>
                    <a:pt x="697890" y="575710"/>
                    <a:pt x="683101" y="594996"/>
                  </a:cubicBezTo>
                  <a:cubicBezTo>
                    <a:pt x="659312" y="625213"/>
                    <a:pt x="634880" y="657357"/>
                    <a:pt x="601447" y="677931"/>
                  </a:cubicBezTo>
                  <a:cubicBezTo>
                    <a:pt x="567370" y="698503"/>
                    <a:pt x="532009" y="718433"/>
                    <a:pt x="491503" y="718433"/>
                  </a:cubicBezTo>
                  <a:cubicBezTo>
                    <a:pt x="448425" y="717791"/>
                    <a:pt x="402132" y="717148"/>
                    <a:pt x="364197" y="695289"/>
                  </a:cubicBezTo>
                  <a:cubicBezTo>
                    <a:pt x="362269" y="693360"/>
                    <a:pt x="364197" y="689503"/>
                    <a:pt x="366770" y="690789"/>
                  </a:cubicBezTo>
                  <a:cubicBezTo>
                    <a:pt x="407276" y="703004"/>
                    <a:pt x="448425" y="709432"/>
                    <a:pt x="491503" y="707504"/>
                  </a:cubicBezTo>
                  <a:lnTo>
                    <a:pt x="573141" y="675417"/>
                  </a:lnTo>
                  <a:lnTo>
                    <a:pt x="498547" y="696676"/>
                  </a:lnTo>
                  <a:cubicBezTo>
                    <a:pt x="466349" y="698596"/>
                    <a:pt x="437373" y="691559"/>
                    <a:pt x="405818" y="686441"/>
                  </a:cubicBezTo>
                  <a:cubicBezTo>
                    <a:pt x="401954" y="686441"/>
                    <a:pt x="401954" y="680682"/>
                    <a:pt x="405818" y="680682"/>
                  </a:cubicBezTo>
                  <a:cubicBezTo>
                    <a:pt x="434151" y="681324"/>
                    <a:pt x="462487" y="689639"/>
                    <a:pt x="490821" y="687719"/>
                  </a:cubicBezTo>
                  <a:cubicBezTo>
                    <a:pt x="521086" y="685161"/>
                    <a:pt x="553929" y="679404"/>
                    <a:pt x="579686" y="662132"/>
                  </a:cubicBezTo>
                  <a:cubicBezTo>
                    <a:pt x="628627" y="630145"/>
                    <a:pt x="659537" y="586005"/>
                    <a:pt x="693022" y="539944"/>
                  </a:cubicBezTo>
                  <a:cubicBezTo>
                    <a:pt x="696242" y="534827"/>
                    <a:pt x="704614" y="539944"/>
                    <a:pt x="700750" y="544422"/>
                  </a:cubicBezTo>
                  <a:cubicBezTo>
                    <a:pt x="683362" y="568412"/>
                    <a:pt x="665815" y="593682"/>
                    <a:pt x="645933" y="616551"/>
                  </a:cubicBezTo>
                  <a:lnTo>
                    <a:pt x="578071" y="673479"/>
                  </a:lnTo>
                  <a:lnTo>
                    <a:pt x="602732" y="663787"/>
                  </a:lnTo>
                  <a:cubicBezTo>
                    <a:pt x="635523" y="640000"/>
                    <a:pt x="658669" y="608497"/>
                    <a:pt x="683101" y="576352"/>
                  </a:cubicBezTo>
                  <a:cubicBezTo>
                    <a:pt x="695961" y="559636"/>
                    <a:pt x="708177" y="542921"/>
                    <a:pt x="715249" y="522990"/>
                  </a:cubicBezTo>
                  <a:cubicBezTo>
                    <a:pt x="721036" y="507561"/>
                    <a:pt x="730037" y="494703"/>
                    <a:pt x="733894" y="478631"/>
                  </a:cubicBezTo>
                  <a:cubicBezTo>
                    <a:pt x="734859" y="474129"/>
                    <a:pt x="738878" y="472844"/>
                    <a:pt x="742333" y="473808"/>
                  </a:cubicBezTo>
                  <a:close/>
                  <a:moveTo>
                    <a:pt x="126953" y="472215"/>
                  </a:moveTo>
                  <a:cubicBezTo>
                    <a:pt x="128221" y="469630"/>
                    <a:pt x="132030" y="470922"/>
                    <a:pt x="131394" y="473508"/>
                  </a:cubicBezTo>
                  <a:cubicBezTo>
                    <a:pt x="125684" y="496137"/>
                    <a:pt x="109819" y="514884"/>
                    <a:pt x="101570" y="536866"/>
                  </a:cubicBezTo>
                  <a:cubicBezTo>
                    <a:pt x="99664" y="542683"/>
                    <a:pt x="90145" y="539451"/>
                    <a:pt x="92049" y="534279"/>
                  </a:cubicBezTo>
                  <a:cubicBezTo>
                    <a:pt x="100934" y="511652"/>
                    <a:pt x="118702" y="494844"/>
                    <a:pt x="126953" y="472215"/>
                  </a:cubicBezTo>
                  <a:close/>
                  <a:moveTo>
                    <a:pt x="323418" y="467505"/>
                  </a:moveTo>
                  <a:cubicBezTo>
                    <a:pt x="323418" y="466796"/>
                    <a:pt x="324752" y="467505"/>
                    <a:pt x="324752" y="468214"/>
                  </a:cubicBezTo>
                  <a:cubicBezTo>
                    <a:pt x="322750" y="471756"/>
                    <a:pt x="320083" y="473883"/>
                    <a:pt x="318081" y="476009"/>
                  </a:cubicBezTo>
                  <a:cubicBezTo>
                    <a:pt x="316747" y="477425"/>
                    <a:pt x="314079" y="475301"/>
                    <a:pt x="316081" y="473883"/>
                  </a:cubicBezTo>
                  <a:cubicBezTo>
                    <a:pt x="318749" y="471756"/>
                    <a:pt x="320750" y="470340"/>
                    <a:pt x="323418" y="467505"/>
                  </a:cubicBezTo>
                  <a:close/>
                  <a:moveTo>
                    <a:pt x="367595" y="457986"/>
                  </a:moveTo>
                  <a:cubicBezTo>
                    <a:pt x="363435" y="458789"/>
                    <a:pt x="359435" y="461039"/>
                    <a:pt x="356234" y="465217"/>
                  </a:cubicBezTo>
                  <a:cubicBezTo>
                    <a:pt x="348554" y="473576"/>
                    <a:pt x="351754" y="486434"/>
                    <a:pt x="359435" y="494149"/>
                  </a:cubicBezTo>
                  <a:cubicBezTo>
                    <a:pt x="369036" y="502506"/>
                    <a:pt x="381196" y="499935"/>
                    <a:pt x="386317" y="487719"/>
                  </a:cubicBezTo>
                  <a:cubicBezTo>
                    <a:pt x="390158" y="476147"/>
                    <a:pt x="388878" y="467790"/>
                    <a:pt x="379916" y="460075"/>
                  </a:cubicBezTo>
                  <a:lnTo>
                    <a:pt x="379916" y="459432"/>
                  </a:lnTo>
                  <a:cubicBezTo>
                    <a:pt x="376076" y="457825"/>
                    <a:pt x="371756" y="457182"/>
                    <a:pt x="367595" y="457986"/>
                  </a:cubicBezTo>
                  <a:close/>
                  <a:moveTo>
                    <a:pt x="332421" y="453252"/>
                  </a:moveTo>
                  <a:cubicBezTo>
                    <a:pt x="335089" y="453252"/>
                    <a:pt x="338424" y="453882"/>
                    <a:pt x="340426" y="455141"/>
                  </a:cubicBezTo>
                  <a:cubicBezTo>
                    <a:pt x="341760" y="455772"/>
                    <a:pt x="340426" y="457661"/>
                    <a:pt x="339092" y="457661"/>
                  </a:cubicBezTo>
                  <a:cubicBezTo>
                    <a:pt x="336423" y="457032"/>
                    <a:pt x="335089" y="455772"/>
                    <a:pt x="332421" y="454511"/>
                  </a:cubicBezTo>
                  <a:cubicBezTo>
                    <a:pt x="331087" y="454511"/>
                    <a:pt x="331087" y="452622"/>
                    <a:pt x="332421" y="453252"/>
                  </a:cubicBezTo>
                  <a:close/>
                  <a:moveTo>
                    <a:pt x="366155" y="452601"/>
                  </a:moveTo>
                  <a:cubicBezTo>
                    <a:pt x="371275" y="451717"/>
                    <a:pt x="376395" y="452682"/>
                    <a:pt x="381196" y="455575"/>
                  </a:cubicBezTo>
                  <a:cubicBezTo>
                    <a:pt x="381837" y="454288"/>
                    <a:pt x="382476" y="454288"/>
                    <a:pt x="383757" y="455575"/>
                  </a:cubicBezTo>
                  <a:cubicBezTo>
                    <a:pt x="396558" y="465217"/>
                    <a:pt x="398479" y="481934"/>
                    <a:pt x="389517" y="495435"/>
                  </a:cubicBezTo>
                  <a:cubicBezTo>
                    <a:pt x="381196" y="508293"/>
                    <a:pt x="365195" y="511507"/>
                    <a:pt x="353673" y="499292"/>
                  </a:cubicBezTo>
                  <a:cubicBezTo>
                    <a:pt x="344713" y="489005"/>
                    <a:pt x="339592" y="471004"/>
                    <a:pt x="351114" y="460718"/>
                  </a:cubicBezTo>
                  <a:cubicBezTo>
                    <a:pt x="355915" y="456218"/>
                    <a:pt x="361035" y="453485"/>
                    <a:pt x="366155" y="452601"/>
                  </a:cubicBezTo>
                  <a:close/>
                  <a:moveTo>
                    <a:pt x="384728" y="447661"/>
                  </a:moveTo>
                  <a:cubicBezTo>
                    <a:pt x="385382" y="449079"/>
                    <a:pt x="387344" y="449788"/>
                    <a:pt x="387999" y="450497"/>
                  </a:cubicBezTo>
                  <a:cubicBezTo>
                    <a:pt x="389962" y="451915"/>
                    <a:pt x="387999" y="454748"/>
                    <a:pt x="386690" y="453331"/>
                  </a:cubicBezTo>
                  <a:cubicBezTo>
                    <a:pt x="385382" y="452622"/>
                    <a:pt x="384073" y="451206"/>
                    <a:pt x="383419" y="449788"/>
                  </a:cubicBezTo>
                  <a:cubicBezTo>
                    <a:pt x="382110" y="449079"/>
                    <a:pt x="383419" y="446953"/>
                    <a:pt x="384728" y="447661"/>
                  </a:cubicBezTo>
                  <a:close/>
                  <a:moveTo>
                    <a:pt x="120499" y="445721"/>
                  </a:moveTo>
                  <a:cubicBezTo>
                    <a:pt x="121883" y="446042"/>
                    <a:pt x="122859" y="447323"/>
                    <a:pt x="122207" y="449245"/>
                  </a:cubicBezTo>
                  <a:cubicBezTo>
                    <a:pt x="115044" y="472317"/>
                    <a:pt x="99416" y="490903"/>
                    <a:pt x="87694" y="511411"/>
                  </a:cubicBezTo>
                  <a:cubicBezTo>
                    <a:pt x="84437" y="517178"/>
                    <a:pt x="75971" y="512052"/>
                    <a:pt x="79228" y="506284"/>
                  </a:cubicBezTo>
                  <a:cubicBezTo>
                    <a:pt x="91601" y="486416"/>
                    <a:pt x="108532" y="469755"/>
                    <a:pt x="116347" y="447965"/>
                  </a:cubicBezTo>
                  <a:cubicBezTo>
                    <a:pt x="117324" y="446042"/>
                    <a:pt x="119115" y="445401"/>
                    <a:pt x="120499" y="445721"/>
                  </a:cubicBezTo>
                  <a:close/>
                  <a:moveTo>
                    <a:pt x="355891" y="436748"/>
                  </a:moveTo>
                  <a:cubicBezTo>
                    <a:pt x="356600" y="435614"/>
                    <a:pt x="358725" y="436748"/>
                    <a:pt x="358016" y="437882"/>
                  </a:cubicBezTo>
                  <a:cubicBezTo>
                    <a:pt x="357309" y="439016"/>
                    <a:pt x="356600" y="440150"/>
                    <a:pt x="356600" y="441283"/>
                  </a:cubicBezTo>
                  <a:cubicBezTo>
                    <a:pt x="355891" y="443553"/>
                    <a:pt x="353764" y="442985"/>
                    <a:pt x="353764" y="441283"/>
                  </a:cubicBezTo>
                  <a:cubicBezTo>
                    <a:pt x="353764" y="439583"/>
                    <a:pt x="355182" y="437882"/>
                    <a:pt x="355891" y="436748"/>
                  </a:cubicBezTo>
                  <a:close/>
                  <a:moveTo>
                    <a:pt x="339024" y="436644"/>
                  </a:moveTo>
                  <a:cubicBezTo>
                    <a:pt x="340726" y="437160"/>
                    <a:pt x="342427" y="437676"/>
                    <a:pt x="344127" y="438707"/>
                  </a:cubicBezTo>
                  <a:cubicBezTo>
                    <a:pt x="344695" y="439737"/>
                    <a:pt x="344127" y="440767"/>
                    <a:pt x="342427" y="440253"/>
                  </a:cubicBezTo>
                  <a:cubicBezTo>
                    <a:pt x="340726" y="440253"/>
                    <a:pt x="339592" y="439223"/>
                    <a:pt x="338458" y="438191"/>
                  </a:cubicBezTo>
                  <a:cubicBezTo>
                    <a:pt x="336756" y="437676"/>
                    <a:pt x="337890" y="435614"/>
                    <a:pt x="339024" y="436644"/>
                  </a:cubicBezTo>
                  <a:close/>
                  <a:moveTo>
                    <a:pt x="381707" y="431161"/>
                  </a:moveTo>
                  <a:cubicBezTo>
                    <a:pt x="381707" y="429945"/>
                    <a:pt x="384137" y="431161"/>
                    <a:pt x="383326" y="431768"/>
                  </a:cubicBezTo>
                  <a:cubicBezTo>
                    <a:pt x="383326" y="433589"/>
                    <a:pt x="382517" y="434805"/>
                    <a:pt x="381707" y="436019"/>
                  </a:cubicBezTo>
                  <a:cubicBezTo>
                    <a:pt x="381707" y="437843"/>
                    <a:pt x="379277" y="437235"/>
                    <a:pt x="380087" y="436019"/>
                  </a:cubicBezTo>
                  <a:cubicBezTo>
                    <a:pt x="380087" y="434198"/>
                    <a:pt x="380896" y="432375"/>
                    <a:pt x="381707" y="431161"/>
                  </a:cubicBezTo>
                  <a:close/>
                  <a:moveTo>
                    <a:pt x="372649" y="409507"/>
                  </a:moveTo>
                  <a:cubicBezTo>
                    <a:pt x="385899" y="410021"/>
                    <a:pt x="399081" y="415142"/>
                    <a:pt x="410549" y="426270"/>
                  </a:cubicBezTo>
                  <a:cubicBezTo>
                    <a:pt x="411185" y="427561"/>
                    <a:pt x="411185" y="428852"/>
                    <a:pt x="410549" y="430141"/>
                  </a:cubicBezTo>
                  <a:cubicBezTo>
                    <a:pt x="411185" y="430141"/>
                    <a:pt x="411823" y="430141"/>
                    <a:pt x="412460" y="430786"/>
                  </a:cubicBezTo>
                  <a:cubicBezTo>
                    <a:pt x="415008" y="431432"/>
                    <a:pt x="413735" y="435302"/>
                    <a:pt x="411185" y="435302"/>
                  </a:cubicBezTo>
                  <a:cubicBezTo>
                    <a:pt x="404814" y="434657"/>
                    <a:pt x="402266" y="441753"/>
                    <a:pt x="401629" y="446915"/>
                  </a:cubicBezTo>
                  <a:cubicBezTo>
                    <a:pt x="401629" y="454656"/>
                    <a:pt x="405452" y="457882"/>
                    <a:pt x="412460" y="459171"/>
                  </a:cubicBezTo>
                  <a:cubicBezTo>
                    <a:pt x="415645" y="459818"/>
                    <a:pt x="416920" y="464978"/>
                    <a:pt x="413097" y="466269"/>
                  </a:cubicBezTo>
                  <a:cubicBezTo>
                    <a:pt x="406726" y="468203"/>
                    <a:pt x="402266" y="472074"/>
                    <a:pt x="405452" y="479816"/>
                  </a:cubicBezTo>
                  <a:cubicBezTo>
                    <a:pt x="408637" y="485621"/>
                    <a:pt x="413097" y="488848"/>
                    <a:pt x="419468" y="487557"/>
                  </a:cubicBezTo>
                  <a:cubicBezTo>
                    <a:pt x="423291" y="486912"/>
                    <a:pt x="424566" y="493364"/>
                    <a:pt x="420743" y="494008"/>
                  </a:cubicBezTo>
                  <a:cubicBezTo>
                    <a:pt x="420106" y="494008"/>
                    <a:pt x="419468" y="494008"/>
                    <a:pt x="419468" y="494008"/>
                  </a:cubicBezTo>
                  <a:cubicBezTo>
                    <a:pt x="415645" y="497879"/>
                    <a:pt x="411185" y="503040"/>
                    <a:pt x="411185" y="508202"/>
                  </a:cubicBezTo>
                  <a:cubicBezTo>
                    <a:pt x="410549" y="517878"/>
                    <a:pt x="419468" y="521103"/>
                    <a:pt x="425839" y="524974"/>
                  </a:cubicBezTo>
                  <a:cubicBezTo>
                    <a:pt x="428389" y="526265"/>
                    <a:pt x="429662" y="528845"/>
                    <a:pt x="427752" y="530781"/>
                  </a:cubicBezTo>
                  <a:cubicBezTo>
                    <a:pt x="423291" y="535296"/>
                    <a:pt x="419468" y="543037"/>
                    <a:pt x="413097" y="545619"/>
                  </a:cubicBezTo>
                  <a:lnTo>
                    <a:pt x="391828" y="547970"/>
                  </a:lnTo>
                  <a:lnTo>
                    <a:pt x="409275" y="537877"/>
                  </a:lnTo>
                  <a:cubicBezTo>
                    <a:pt x="410549" y="537232"/>
                    <a:pt x="411823" y="537232"/>
                    <a:pt x="413097" y="537232"/>
                  </a:cubicBezTo>
                  <a:cubicBezTo>
                    <a:pt x="415008" y="535296"/>
                    <a:pt x="416920" y="532716"/>
                    <a:pt x="418831" y="530136"/>
                  </a:cubicBezTo>
                  <a:cubicBezTo>
                    <a:pt x="410549" y="526265"/>
                    <a:pt x="404177" y="519814"/>
                    <a:pt x="403541" y="509491"/>
                  </a:cubicBezTo>
                  <a:cubicBezTo>
                    <a:pt x="403541" y="503040"/>
                    <a:pt x="408637" y="497879"/>
                    <a:pt x="413735" y="494008"/>
                  </a:cubicBezTo>
                  <a:cubicBezTo>
                    <a:pt x="406726" y="493364"/>
                    <a:pt x="400991" y="487557"/>
                    <a:pt x="398443" y="480461"/>
                  </a:cubicBezTo>
                  <a:cubicBezTo>
                    <a:pt x="396531" y="474010"/>
                    <a:pt x="398443" y="468203"/>
                    <a:pt x="402266" y="464978"/>
                  </a:cubicBezTo>
                  <a:cubicBezTo>
                    <a:pt x="388887" y="457236"/>
                    <a:pt x="395258" y="433368"/>
                    <a:pt x="405452" y="430141"/>
                  </a:cubicBezTo>
                  <a:lnTo>
                    <a:pt x="356812" y="426268"/>
                  </a:lnTo>
                  <a:lnTo>
                    <a:pt x="341658" y="425061"/>
                  </a:lnTo>
                  <a:cubicBezTo>
                    <a:pt x="321827" y="436109"/>
                    <a:pt x="306376" y="457236"/>
                    <a:pt x="304146" y="480461"/>
                  </a:cubicBezTo>
                  <a:cubicBezTo>
                    <a:pt x="304146" y="480461"/>
                    <a:pt x="304146" y="480461"/>
                    <a:pt x="304146" y="481106"/>
                  </a:cubicBezTo>
                  <a:cubicBezTo>
                    <a:pt x="304146" y="481106"/>
                    <a:pt x="304146" y="481752"/>
                    <a:pt x="303509" y="482397"/>
                  </a:cubicBezTo>
                  <a:cubicBezTo>
                    <a:pt x="303509" y="483686"/>
                    <a:pt x="303509" y="485621"/>
                    <a:pt x="303509" y="487557"/>
                  </a:cubicBezTo>
                  <a:cubicBezTo>
                    <a:pt x="305419" y="490783"/>
                    <a:pt x="311792" y="491428"/>
                    <a:pt x="313065" y="495299"/>
                  </a:cubicBezTo>
                  <a:cubicBezTo>
                    <a:pt x="315615" y="501104"/>
                    <a:pt x="314340" y="508846"/>
                    <a:pt x="320711" y="511427"/>
                  </a:cubicBezTo>
                  <a:cubicBezTo>
                    <a:pt x="323261" y="512071"/>
                    <a:pt x="327720" y="514007"/>
                    <a:pt x="328995" y="516587"/>
                  </a:cubicBezTo>
                  <a:cubicBezTo>
                    <a:pt x="330905" y="520458"/>
                    <a:pt x="329632" y="518523"/>
                    <a:pt x="330905" y="522394"/>
                  </a:cubicBezTo>
                  <a:cubicBezTo>
                    <a:pt x="332817" y="536586"/>
                    <a:pt x="342374" y="533361"/>
                    <a:pt x="348747" y="532070"/>
                  </a:cubicBezTo>
                  <a:cubicBezTo>
                    <a:pt x="352570" y="531425"/>
                    <a:pt x="355118" y="534005"/>
                    <a:pt x="357666" y="536586"/>
                  </a:cubicBezTo>
                  <a:cubicBezTo>
                    <a:pt x="358941" y="537877"/>
                    <a:pt x="359578" y="539812"/>
                    <a:pt x="360851" y="541103"/>
                  </a:cubicBezTo>
                  <a:cubicBezTo>
                    <a:pt x="366586" y="548844"/>
                    <a:pt x="369772" y="544328"/>
                    <a:pt x="374868" y="543037"/>
                  </a:cubicBezTo>
                  <a:lnTo>
                    <a:pt x="390999" y="548063"/>
                  </a:lnTo>
                  <a:lnTo>
                    <a:pt x="379686" y="549313"/>
                  </a:lnTo>
                  <a:lnTo>
                    <a:pt x="369772" y="548199"/>
                  </a:lnTo>
                  <a:cubicBezTo>
                    <a:pt x="366586" y="549488"/>
                    <a:pt x="362126" y="548199"/>
                    <a:pt x="360214" y="545619"/>
                  </a:cubicBezTo>
                  <a:cubicBezTo>
                    <a:pt x="355118" y="539168"/>
                    <a:pt x="355118" y="533361"/>
                    <a:pt x="343649" y="536586"/>
                  </a:cubicBezTo>
                  <a:cubicBezTo>
                    <a:pt x="341736" y="536586"/>
                    <a:pt x="339826" y="535941"/>
                    <a:pt x="337915" y="535296"/>
                  </a:cubicBezTo>
                  <a:cubicBezTo>
                    <a:pt x="334728" y="534652"/>
                    <a:pt x="330905" y="532070"/>
                    <a:pt x="329632" y="529490"/>
                  </a:cubicBezTo>
                  <a:cubicBezTo>
                    <a:pt x="327720" y="524974"/>
                    <a:pt x="327720" y="517233"/>
                    <a:pt x="321986" y="515298"/>
                  </a:cubicBezTo>
                  <a:cubicBezTo>
                    <a:pt x="319438" y="514653"/>
                    <a:pt x="316251" y="513362"/>
                    <a:pt x="314340" y="511427"/>
                  </a:cubicBezTo>
                  <a:cubicBezTo>
                    <a:pt x="311155" y="509491"/>
                    <a:pt x="309880" y="505620"/>
                    <a:pt x="310517" y="502395"/>
                  </a:cubicBezTo>
                  <a:cubicBezTo>
                    <a:pt x="311155" y="497235"/>
                    <a:pt x="306694" y="494008"/>
                    <a:pt x="303509" y="490137"/>
                  </a:cubicBezTo>
                  <a:cubicBezTo>
                    <a:pt x="304146" y="495944"/>
                    <a:pt x="305419" y="501751"/>
                    <a:pt x="307332" y="506911"/>
                  </a:cubicBezTo>
                  <a:cubicBezTo>
                    <a:pt x="314340" y="524329"/>
                    <a:pt x="328357" y="541748"/>
                    <a:pt x="346834" y="548199"/>
                  </a:cubicBezTo>
                  <a:lnTo>
                    <a:pt x="376736" y="549640"/>
                  </a:lnTo>
                  <a:lnTo>
                    <a:pt x="337278" y="554004"/>
                  </a:lnTo>
                  <a:cubicBezTo>
                    <a:pt x="313065" y="542392"/>
                    <a:pt x="297775" y="517233"/>
                    <a:pt x="295863" y="491428"/>
                  </a:cubicBezTo>
                  <a:cubicBezTo>
                    <a:pt x="293633" y="462398"/>
                    <a:pt x="310837" y="434980"/>
                    <a:pt x="334330" y="420385"/>
                  </a:cubicBezTo>
                  <a:cubicBezTo>
                    <a:pt x="346077" y="413087"/>
                    <a:pt x="359398" y="408995"/>
                    <a:pt x="372649" y="409507"/>
                  </a:cubicBezTo>
                  <a:close/>
                  <a:moveTo>
                    <a:pt x="11162" y="383684"/>
                  </a:moveTo>
                  <a:cubicBezTo>
                    <a:pt x="19536" y="404870"/>
                    <a:pt x="16960" y="427984"/>
                    <a:pt x="18892" y="449813"/>
                  </a:cubicBezTo>
                  <a:cubicBezTo>
                    <a:pt x="22113" y="481914"/>
                    <a:pt x="32421" y="510805"/>
                    <a:pt x="47240" y="539696"/>
                  </a:cubicBezTo>
                  <a:cubicBezTo>
                    <a:pt x="71075" y="587850"/>
                    <a:pt x="94913" y="639210"/>
                    <a:pt x="142585" y="668103"/>
                  </a:cubicBezTo>
                  <a:cubicBezTo>
                    <a:pt x="149027" y="671955"/>
                    <a:pt x="142585" y="681586"/>
                    <a:pt x="136144" y="678376"/>
                  </a:cubicBezTo>
                  <a:cubicBezTo>
                    <a:pt x="88471" y="650769"/>
                    <a:pt x="63345" y="598122"/>
                    <a:pt x="40797" y="551252"/>
                  </a:cubicBezTo>
                  <a:cubicBezTo>
                    <a:pt x="28557" y="526856"/>
                    <a:pt x="16960" y="500533"/>
                    <a:pt x="13094" y="473567"/>
                  </a:cubicBezTo>
                  <a:cubicBezTo>
                    <a:pt x="9228" y="444035"/>
                    <a:pt x="13094" y="413859"/>
                    <a:pt x="7941" y="384968"/>
                  </a:cubicBezTo>
                  <a:cubicBezTo>
                    <a:pt x="7941" y="383041"/>
                    <a:pt x="10517" y="381757"/>
                    <a:pt x="11162" y="383684"/>
                  </a:cubicBezTo>
                  <a:close/>
                  <a:moveTo>
                    <a:pt x="108101" y="379395"/>
                  </a:moveTo>
                  <a:cubicBezTo>
                    <a:pt x="109730" y="380498"/>
                    <a:pt x="110544" y="382702"/>
                    <a:pt x="108915" y="384907"/>
                  </a:cubicBezTo>
                  <a:cubicBezTo>
                    <a:pt x="96543" y="401915"/>
                    <a:pt x="84821" y="419553"/>
                    <a:pt x="74402" y="438450"/>
                  </a:cubicBezTo>
                  <a:cubicBezTo>
                    <a:pt x="72448" y="443489"/>
                    <a:pt x="64633" y="439080"/>
                    <a:pt x="67238" y="434041"/>
                  </a:cubicBezTo>
                  <a:cubicBezTo>
                    <a:pt x="76355" y="415142"/>
                    <a:pt x="89379" y="397506"/>
                    <a:pt x="102403" y="380498"/>
                  </a:cubicBezTo>
                  <a:cubicBezTo>
                    <a:pt x="104032" y="378293"/>
                    <a:pt x="106475" y="378293"/>
                    <a:pt x="108101" y="379395"/>
                  </a:cubicBezTo>
                  <a:close/>
                  <a:moveTo>
                    <a:pt x="100803" y="356042"/>
                  </a:moveTo>
                  <a:cubicBezTo>
                    <a:pt x="102029" y="356919"/>
                    <a:pt x="102683" y="358514"/>
                    <a:pt x="101702" y="359789"/>
                  </a:cubicBezTo>
                  <a:cubicBezTo>
                    <a:pt x="90581" y="373820"/>
                    <a:pt x="81423" y="387851"/>
                    <a:pt x="69649" y="400608"/>
                  </a:cubicBezTo>
                  <a:cubicBezTo>
                    <a:pt x="67033" y="403797"/>
                    <a:pt x="61799" y="399970"/>
                    <a:pt x="63762" y="396144"/>
                  </a:cubicBezTo>
                  <a:cubicBezTo>
                    <a:pt x="73573" y="382113"/>
                    <a:pt x="85348" y="368719"/>
                    <a:pt x="96468" y="356600"/>
                  </a:cubicBezTo>
                  <a:cubicBezTo>
                    <a:pt x="97777" y="355006"/>
                    <a:pt x="99576" y="355165"/>
                    <a:pt x="100803" y="356042"/>
                  </a:cubicBezTo>
                  <a:close/>
                  <a:moveTo>
                    <a:pt x="144711" y="86842"/>
                  </a:moveTo>
                  <a:cubicBezTo>
                    <a:pt x="146681" y="87642"/>
                    <a:pt x="148097" y="89562"/>
                    <a:pt x="147152" y="91803"/>
                  </a:cubicBezTo>
                  <a:cubicBezTo>
                    <a:pt x="142743" y="102684"/>
                    <a:pt x="140224" y="114205"/>
                    <a:pt x="137074" y="125086"/>
                  </a:cubicBezTo>
                  <a:cubicBezTo>
                    <a:pt x="133294" y="136607"/>
                    <a:pt x="128255" y="147488"/>
                    <a:pt x="126995" y="159650"/>
                  </a:cubicBezTo>
                  <a:cubicBezTo>
                    <a:pt x="126995" y="162851"/>
                    <a:pt x="122586" y="162851"/>
                    <a:pt x="122586" y="159650"/>
                  </a:cubicBezTo>
                  <a:cubicBezTo>
                    <a:pt x="121325" y="146849"/>
                    <a:pt x="125736" y="134687"/>
                    <a:pt x="128885" y="122526"/>
                  </a:cubicBezTo>
                  <a:cubicBezTo>
                    <a:pt x="132033" y="111005"/>
                    <a:pt x="133294" y="98843"/>
                    <a:pt x="138963" y="88601"/>
                  </a:cubicBezTo>
                  <a:cubicBezTo>
                    <a:pt x="140224" y="86362"/>
                    <a:pt x="142743" y="86041"/>
                    <a:pt x="144711" y="86842"/>
                  </a:cubicBezTo>
                  <a:close/>
                  <a:moveTo>
                    <a:pt x="166308" y="33817"/>
                  </a:moveTo>
                  <a:cubicBezTo>
                    <a:pt x="168656" y="34785"/>
                    <a:pt x="170334" y="37369"/>
                    <a:pt x="168992" y="40597"/>
                  </a:cubicBezTo>
                  <a:cubicBezTo>
                    <a:pt x="162951" y="53516"/>
                    <a:pt x="157580" y="66433"/>
                    <a:pt x="150866" y="78704"/>
                  </a:cubicBezTo>
                  <a:cubicBezTo>
                    <a:pt x="150195" y="80641"/>
                    <a:pt x="146838" y="79350"/>
                    <a:pt x="146838" y="77413"/>
                  </a:cubicBezTo>
                  <a:cubicBezTo>
                    <a:pt x="148852" y="63849"/>
                    <a:pt x="153552" y="49640"/>
                    <a:pt x="159594" y="36723"/>
                  </a:cubicBezTo>
                  <a:cubicBezTo>
                    <a:pt x="160937" y="33494"/>
                    <a:pt x="163958" y="32848"/>
                    <a:pt x="166308" y="33817"/>
                  </a:cubicBezTo>
                  <a:close/>
                  <a:moveTo>
                    <a:pt x="142089" y="0"/>
                  </a:moveTo>
                  <a:lnTo>
                    <a:pt x="164780" y="0"/>
                  </a:lnTo>
                  <a:lnTo>
                    <a:pt x="104444" y="159573"/>
                  </a:lnTo>
                  <a:cubicBezTo>
                    <a:pt x="77430" y="245904"/>
                    <a:pt x="50416" y="335491"/>
                    <a:pt x="57048" y="425077"/>
                  </a:cubicBezTo>
                  <a:lnTo>
                    <a:pt x="67356" y="473374"/>
                  </a:lnTo>
                  <a:lnTo>
                    <a:pt x="109953" y="411127"/>
                  </a:lnTo>
                  <a:cubicBezTo>
                    <a:pt x="112581" y="407268"/>
                    <a:pt x="117834" y="410484"/>
                    <a:pt x="115865" y="414342"/>
                  </a:cubicBezTo>
                  <a:cubicBezTo>
                    <a:pt x="102728" y="436210"/>
                    <a:pt x="88935" y="457434"/>
                    <a:pt x="75143" y="478659"/>
                  </a:cubicBezTo>
                  <a:cubicBezTo>
                    <a:pt x="73500" y="480909"/>
                    <a:pt x="70874" y="480909"/>
                    <a:pt x="68984" y="479704"/>
                  </a:cubicBezTo>
                  <a:lnTo>
                    <a:pt x="67797" y="475440"/>
                  </a:lnTo>
                  <a:lnTo>
                    <a:pt x="76143" y="514542"/>
                  </a:lnTo>
                  <a:cubicBezTo>
                    <a:pt x="96082" y="567917"/>
                    <a:pt x="129528" y="617433"/>
                    <a:pt x="180984" y="644442"/>
                  </a:cubicBezTo>
                  <a:cubicBezTo>
                    <a:pt x="211856" y="660518"/>
                    <a:pt x="240801" y="675308"/>
                    <a:pt x="272961" y="688812"/>
                  </a:cubicBezTo>
                  <a:cubicBezTo>
                    <a:pt x="280678" y="692028"/>
                    <a:pt x="281321" y="692028"/>
                    <a:pt x="284539" y="693314"/>
                  </a:cubicBezTo>
                  <a:cubicBezTo>
                    <a:pt x="294186" y="699101"/>
                    <a:pt x="304477" y="701031"/>
                    <a:pt x="312196" y="705533"/>
                  </a:cubicBezTo>
                  <a:cubicBezTo>
                    <a:pt x="330205" y="712605"/>
                    <a:pt x="332134" y="714535"/>
                    <a:pt x="354003" y="722251"/>
                  </a:cubicBezTo>
                  <a:cubicBezTo>
                    <a:pt x="357219" y="723538"/>
                    <a:pt x="360435" y="723538"/>
                    <a:pt x="364937" y="725467"/>
                  </a:cubicBezTo>
                  <a:cubicBezTo>
                    <a:pt x="439547" y="747974"/>
                    <a:pt x="524449" y="742187"/>
                    <a:pt x="590697" y="703602"/>
                  </a:cubicBezTo>
                  <a:cubicBezTo>
                    <a:pt x="698111" y="642512"/>
                    <a:pt x="752139" y="522260"/>
                    <a:pt x="791374" y="410368"/>
                  </a:cubicBezTo>
                  <a:cubicBezTo>
                    <a:pt x="817745" y="337059"/>
                    <a:pt x="842829" y="263749"/>
                    <a:pt x="866628" y="189155"/>
                  </a:cubicBezTo>
                  <a:cubicBezTo>
                    <a:pt x="877562" y="154430"/>
                    <a:pt x="889301" y="119382"/>
                    <a:pt x="900074" y="84094"/>
                  </a:cubicBezTo>
                  <a:lnTo>
                    <a:pt x="921911" y="0"/>
                  </a:lnTo>
                  <a:lnTo>
                    <a:pt x="942806" y="0"/>
                  </a:lnTo>
                  <a:lnTo>
                    <a:pt x="938023" y="22602"/>
                  </a:lnTo>
                  <a:cubicBezTo>
                    <a:pt x="896215" y="167933"/>
                    <a:pt x="851191" y="313266"/>
                    <a:pt x="795233" y="453452"/>
                  </a:cubicBezTo>
                  <a:cubicBezTo>
                    <a:pt x="755355" y="555056"/>
                    <a:pt x="700041" y="665019"/>
                    <a:pt x="600347" y="719037"/>
                  </a:cubicBezTo>
                  <a:cubicBezTo>
                    <a:pt x="528309" y="758263"/>
                    <a:pt x="436974" y="766623"/>
                    <a:pt x="357862" y="740900"/>
                  </a:cubicBezTo>
                  <a:cubicBezTo>
                    <a:pt x="352716" y="740257"/>
                    <a:pt x="332134" y="733184"/>
                    <a:pt x="329561" y="731254"/>
                  </a:cubicBezTo>
                  <a:cubicBezTo>
                    <a:pt x="234369" y="695244"/>
                    <a:pt x="139176" y="674022"/>
                    <a:pt x="83219" y="582064"/>
                  </a:cubicBezTo>
                  <a:cubicBezTo>
                    <a:pt x="34980" y="502325"/>
                    <a:pt x="22115" y="401365"/>
                    <a:pt x="40124" y="310693"/>
                  </a:cubicBezTo>
                  <a:cubicBezTo>
                    <a:pt x="53953" y="244458"/>
                    <a:pt x="72766" y="178383"/>
                    <a:pt x="95358" y="1135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2F65BB-BA8A-FA4A-92FD-AD78A16C14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107" y="0"/>
              <a:ext cx="462125" cy="988205"/>
            </a:xfrm>
            <a:custGeom>
              <a:avLst/>
              <a:gdLst>
                <a:gd name="connsiteX0" fmla="*/ 316949 w 462125"/>
                <a:gd name="connsiteY0" fmla="*/ 948989 h 988205"/>
                <a:gd name="connsiteX1" fmla="*/ 319535 w 462125"/>
                <a:gd name="connsiteY1" fmla="*/ 952312 h 988205"/>
                <a:gd name="connsiteX2" fmla="*/ 250359 w 462125"/>
                <a:gd name="connsiteY2" fmla="*/ 988188 h 988205"/>
                <a:gd name="connsiteX3" fmla="*/ 250359 w 462125"/>
                <a:gd name="connsiteY3" fmla="*/ 985531 h 988205"/>
                <a:gd name="connsiteX4" fmla="*/ 316949 w 462125"/>
                <a:gd name="connsiteY4" fmla="*/ 948989 h 988205"/>
                <a:gd name="connsiteX5" fmla="*/ 165444 w 462125"/>
                <a:gd name="connsiteY5" fmla="*/ 890936 h 988205"/>
                <a:gd name="connsiteX6" fmla="*/ 169308 w 462125"/>
                <a:gd name="connsiteY6" fmla="*/ 890936 h 988205"/>
                <a:gd name="connsiteX7" fmla="*/ 173818 w 462125"/>
                <a:gd name="connsiteY7" fmla="*/ 891568 h 988205"/>
                <a:gd name="connsiteX8" fmla="*/ 235666 w 462125"/>
                <a:gd name="connsiteY8" fmla="*/ 896629 h 988205"/>
                <a:gd name="connsiteX9" fmla="*/ 278184 w 462125"/>
                <a:gd name="connsiteY9" fmla="*/ 892834 h 988205"/>
                <a:gd name="connsiteX10" fmla="*/ 308464 w 462125"/>
                <a:gd name="connsiteY10" fmla="*/ 906746 h 988205"/>
                <a:gd name="connsiteX11" fmla="*/ 303954 w 462125"/>
                <a:gd name="connsiteY11" fmla="*/ 937731 h 988205"/>
                <a:gd name="connsiteX12" fmla="*/ 283112 w 462125"/>
                <a:gd name="connsiteY12" fmla="*/ 952259 h 988205"/>
                <a:gd name="connsiteX13" fmla="*/ 316946 w 462125"/>
                <a:gd name="connsiteY13" fmla="*/ 934739 h 988205"/>
                <a:gd name="connsiteX14" fmla="*/ 319533 w 462125"/>
                <a:gd name="connsiteY14" fmla="*/ 937928 h 988205"/>
                <a:gd name="connsiteX15" fmla="*/ 227038 w 462125"/>
                <a:gd name="connsiteY15" fmla="*/ 983210 h 988205"/>
                <a:gd name="connsiteX16" fmla="*/ 227038 w 462125"/>
                <a:gd name="connsiteY16" fmla="*/ 981296 h 988205"/>
                <a:gd name="connsiteX17" fmla="*/ 259557 w 462125"/>
                <a:gd name="connsiteY17" fmla="*/ 964456 h 988205"/>
                <a:gd name="connsiteX18" fmla="*/ 215694 w 462125"/>
                <a:gd name="connsiteY18" fmla="*/ 971877 h 988205"/>
                <a:gd name="connsiteX19" fmla="*/ 157712 w 462125"/>
                <a:gd name="connsiteY19" fmla="*/ 964288 h 988205"/>
                <a:gd name="connsiteX20" fmla="*/ 131298 w 462125"/>
                <a:gd name="connsiteY20" fmla="*/ 921922 h 988205"/>
                <a:gd name="connsiteX21" fmla="*/ 165444 w 462125"/>
                <a:gd name="connsiteY21" fmla="*/ 890936 h 988205"/>
                <a:gd name="connsiteX22" fmla="*/ 78077 w 462125"/>
                <a:gd name="connsiteY22" fmla="*/ 792384 h 988205"/>
                <a:gd name="connsiteX23" fmla="*/ 105032 w 462125"/>
                <a:gd name="connsiteY23" fmla="*/ 850445 h 988205"/>
                <a:gd name="connsiteX24" fmla="*/ 103998 w 462125"/>
                <a:gd name="connsiteY24" fmla="*/ 862354 h 988205"/>
                <a:gd name="connsiteX25" fmla="*/ 107871 w 462125"/>
                <a:gd name="connsiteY25" fmla="*/ 851303 h 988205"/>
                <a:gd name="connsiteX26" fmla="*/ 95667 w 462125"/>
                <a:gd name="connsiteY26" fmla="*/ 812240 h 988205"/>
                <a:gd name="connsiteX27" fmla="*/ 96297 w 462125"/>
                <a:gd name="connsiteY27" fmla="*/ 811588 h 988205"/>
                <a:gd name="connsiteX28" fmla="*/ 97556 w 462125"/>
                <a:gd name="connsiteY28" fmla="*/ 890531 h 988205"/>
                <a:gd name="connsiteX29" fmla="*/ 95036 w 462125"/>
                <a:gd name="connsiteY29" fmla="*/ 887920 h 988205"/>
                <a:gd name="connsiteX30" fmla="*/ 100059 w 462125"/>
                <a:gd name="connsiteY30" fmla="*/ 873591 h 988205"/>
                <a:gd name="connsiteX31" fmla="*/ 88987 w 462125"/>
                <a:gd name="connsiteY31" fmla="*/ 883346 h 988205"/>
                <a:gd name="connsiteX32" fmla="*/ 87703 w 462125"/>
                <a:gd name="connsiteY32" fmla="*/ 878830 h 988205"/>
                <a:gd name="connsiteX33" fmla="*/ 92195 w 462125"/>
                <a:gd name="connsiteY33" fmla="*/ 830446 h 988205"/>
                <a:gd name="connsiteX34" fmla="*/ 75509 w 462125"/>
                <a:gd name="connsiteY34" fmla="*/ 793029 h 988205"/>
                <a:gd name="connsiteX35" fmla="*/ 78077 w 462125"/>
                <a:gd name="connsiteY35" fmla="*/ 792384 h 988205"/>
                <a:gd name="connsiteX36" fmla="*/ 36183 w 462125"/>
                <a:gd name="connsiteY36" fmla="*/ 700386 h 988205"/>
                <a:gd name="connsiteX37" fmla="*/ 69122 w 462125"/>
                <a:gd name="connsiteY37" fmla="*/ 732456 h 988205"/>
                <a:gd name="connsiteX38" fmla="*/ 69768 w 462125"/>
                <a:gd name="connsiteY38" fmla="*/ 751698 h 988205"/>
                <a:gd name="connsiteX39" fmla="*/ 90435 w 462125"/>
                <a:gd name="connsiteY39" fmla="*/ 838931 h 988205"/>
                <a:gd name="connsiteX40" fmla="*/ 93665 w 462125"/>
                <a:gd name="connsiteY40" fmla="*/ 863304 h 988205"/>
                <a:gd name="connsiteX41" fmla="*/ 73643 w 462125"/>
                <a:gd name="connsiteY41" fmla="*/ 875491 h 988205"/>
                <a:gd name="connsiteX42" fmla="*/ 68476 w 462125"/>
                <a:gd name="connsiteY42" fmla="*/ 874850 h 988205"/>
                <a:gd name="connsiteX43" fmla="*/ 18099 w 462125"/>
                <a:gd name="connsiteY43" fmla="*/ 837006 h 988205"/>
                <a:gd name="connsiteX44" fmla="*/ 5828 w 462125"/>
                <a:gd name="connsiteY44" fmla="*/ 723477 h 988205"/>
                <a:gd name="connsiteX45" fmla="*/ 36183 w 462125"/>
                <a:gd name="connsiteY45" fmla="*/ 700386 h 988205"/>
                <a:gd name="connsiteX46" fmla="*/ 420781 w 462125"/>
                <a:gd name="connsiteY46" fmla="*/ 698020 h 988205"/>
                <a:gd name="connsiteX47" fmla="*/ 449994 w 462125"/>
                <a:gd name="connsiteY47" fmla="*/ 709103 h 988205"/>
                <a:gd name="connsiteX48" fmla="*/ 446214 w 462125"/>
                <a:gd name="connsiteY48" fmla="*/ 712292 h 988205"/>
                <a:gd name="connsiteX49" fmla="*/ 437048 w 462125"/>
                <a:gd name="connsiteY49" fmla="*/ 712995 h 988205"/>
                <a:gd name="connsiteX50" fmla="*/ 450565 w 462125"/>
                <a:gd name="connsiteY50" fmla="*/ 719948 h 988205"/>
                <a:gd name="connsiteX51" fmla="*/ 461920 w 462125"/>
                <a:gd name="connsiteY51" fmla="*/ 742718 h 988205"/>
                <a:gd name="connsiteX52" fmla="*/ 457409 w 462125"/>
                <a:gd name="connsiteY52" fmla="*/ 744020 h 988205"/>
                <a:gd name="connsiteX53" fmla="*/ 447826 w 462125"/>
                <a:gd name="connsiteY53" fmla="*/ 723120 h 988205"/>
                <a:gd name="connsiteX54" fmla="*/ 429345 w 462125"/>
                <a:gd name="connsiteY54" fmla="*/ 713588 h 988205"/>
                <a:gd name="connsiteX55" fmla="*/ 428881 w 462125"/>
                <a:gd name="connsiteY55" fmla="*/ 713624 h 988205"/>
                <a:gd name="connsiteX56" fmla="*/ 413773 w 462125"/>
                <a:gd name="connsiteY56" fmla="*/ 728587 h 988205"/>
                <a:gd name="connsiteX57" fmla="*/ 427219 w 462125"/>
                <a:gd name="connsiteY57" fmla="*/ 720227 h 988205"/>
                <a:gd name="connsiteX58" fmla="*/ 445419 w 462125"/>
                <a:gd name="connsiteY58" fmla="*/ 731139 h 988205"/>
                <a:gd name="connsiteX59" fmla="*/ 456468 w 462125"/>
                <a:gd name="connsiteY59" fmla="*/ 804303 h 988205"/>
                <a:gd name="connsiteX60" fmla="*/ 442169 w 462125"/>
                <a:gd name="connsiteY60" fmla="*/ 847945 h 988205"/>
                <a:gd name="connsiteX61" fmla="*/ 433720 w 462125"/>
                <a:gd name="connsiteY61" fmla="*/ 866558 h 988205"/>
                <a:gd name="connsiteX62" fmla="*/ 397971 w 462125"/>
                <a:gd name="connsiteY62" fmla="*/ 889663 h 988205"/>
                <a:gd name="connsiteX63" fmla="*/ 365471 w 462125"/>
                <a:gd name="connsiteY63" fmla="*/ 873618 h 988205"/>
                <a:gd name="connsiteX64" fmla="*/ 364171 w 462125"/>
                <a:gd name="connsiteY64" fmla="*/ 844095 h 988205"/>
                <a:gd name="connsiteX65" fmla="*/ 375220 w 462125"/>
                <a:gd name="connsiteY65" fmla="*/ 822273 h 988205"/>
                <a:gd name="connsiteX66" fmla="*/ 390821 w 462125"/>
                <a:gd name="connsiteY66" fmla="*/ 785690 h 988205"/>
                <a:gd name="connsiteX67" fmla="*/ 392771 w 462125"/>
                <a:gd name="connsiteY67" fmla="*/ 780557 h 988205"/>
                <a:gd name="connsiteX68" fmla="*/ 408888 w 462125"/>
                <a:gd name="connsiteY68" fmla="*/ 733426 h 988205"/>
                <a:gd name="connsiteX69" fmla="*/ 395564 w 462125"/>
                <a:gd name="connsiteY69" fmla="*/ 746622 h 988205"/>
                <a:gd name="connsiteX70" fmla="*/ 392987 w 462125"/>
                <a:gd name="connsiteY70" fmla="*/ 745972 h 988205"/>
                <a:gd name="connsiteX71" fmla="*/ 404743 w 462125"/>
                <a:gd name="connsiteY71" fmla="*/ 721088 h 988205"/>
                <a:gd name="connsiteX72" fmla="*/ 417946 w 462125"/>
                <a:gd name="connsiteY72" fmla="*/ 714465 h 988205"/>
                <a:gd name="connsiteX73" fmla="*/ 396451 w 462125"/>
                <a:gd name="connsiteY73" fmla="*/ 716118 h 988205"/>
                <a:gd name="connsiteX74" fmla="*/ 395821 w 462125"/>
                <a:gd name="connsiteY74" fmla="*/ 716118 h 988205"/>
                <a:gd name="connsiteX75" fmla="*/ 420781 w 462125"/>
                <a:gd name="connsiteY75" fmla="*/ 698020 h 988205"/>
                <a:gd name="connsiteX76" fmla="*/ 318431 w 462125"/>
                <a:gd name="connsiteY76" fmla="*/ 610995 h 988205"/>
                <a:gd name="connsiteX77" fmla="*/ 342857 w 462125"/>
                <a:gd name="connsiteY77" fmla="*/ 632751 h 988205"/>
                <a:gd name="connsiteX78" fmla="*/ 362000 w 462125"/>
                <a:gd name="connsiteY78" fmla="*/ 660437 h 988205"/>
                <a:gd name="connsiteX79" fmla="*/ 358700 w 462125"/>
                <a:gd name="connsiteY79" fmla="*/ 663074 h 988205"/>
                <a:gd name="connsiteX80" fmla="*/ 339557 w 462125"/>
                <a:gd name="connsiteY80" fmla="*/ 635387 h 988205"/>
                <a:gd name="connsiteX81" fmla="*/ 317112 w 462125"/>
                <a:gd name="connsiteY81" fmla="*/ 611656 h 988205"/>
                <a:gd name="connsiteX82" fmla="*/ 318431 w 462125"/>
                <a:gd name="connsiteY82" fmla="*/ 610995 h 988205"/>
                <a:gd name="connsiteX83" fmla="*/ 402722 w 462125"/>
                <a:gd name="connsiteY83" fmla="*/ 559308 h 988205"/>
                <a:gd name="connsiteX84" fmla="*/ 427988 w 462125"/>
                <a:gd name="connsiteY84" fmla="*/ 587436 h 988205"/>
                <a:gd name="connsiteX85" fmla="*/ 424906 w 462125"/>
                <a:gd name="connsiteY85" fmla="*/ 590054 h 988205"/>
                <a:gd name="connsiteX86" fmla="*/ 402106 w 462125"/>
                <a:gd name="connsiteY86" fmla="*/ 559963 h 988205"/>
                <a:gd name="connsiteX87" fmla="*/ 402722 w 462125"/>
                <a:gd name="connsiteY87" fmla="*/ 559308 h 988205"/>
                <a:gd name="connsiteX88" fmla="*/ 374453 w 462125"/>
                <a:gd name="connsiteY88" fmla="*/ 547316 h 988205"/>
                <a:gd name="connsiteX89" fmla="*/ 429401 w 462125"/>
                <a:gd name="connsiteY89" fmla="*/ 601143 h 988205"/>
                <a:gd name="connsiteX90" fmla="*/ 426131 w 462125"/>
                <a:gd name="connsiteY90" fmla="*/ 604310 h 988205"/>
                <a:gd name="connsiteX91" fmla="*/ 400619 w 462125"/>
                <a:gd name="connsiteY91" fmla="*/ 573912 h 988205"/>
                <a:gd name="connsiteX92" fmla="*/ 373144 w 462125"/>
                <a:gd name="connsiteY92" fmla="*/ 548582 h 988205"/>
                <a:gd name="connsiteX93" fmla="*/ 374453 w 462125"/>
                <a:gd name="connsiteY93" fmla="*/ 547316 h 988205"/>
                <a:gd name="connsiteX94" fmla="*/ 314973 w 462125"/>
                <a:gd name="connsiteY94" fmla="*/ 530308 h 988205"/>
                <a:gd name="connsiteX95" fmla="*/ 369369 w 462125"/>
                <a:gd name="connsiteY95" fmla="*/ 550662 h 988205"/>
                <a:gd name="connsiteX96" fmla="*/ 420526 w 462125"/>
                <a:gd name="connsiteY96" fmla="*/ 604092 h 988205"/>
                <a:gd name="connsiteX97" fmla="*/ 417937 w 462125"/>
                <a:gd name="connsiteY97" fmla="*/ 640347 h 988205"/>
                <a:gd name="connsiteX98" fmla="*/ 385559 w 462125"/>
                <a:gd name="connsiteY98" fmla="*/ 660065 h 988205"/>
                <a:gd name="connsiteX99" fmla="*/ 359655 w 462125"/>
                <a:gd name="connsiteY99" fmla="*/ 646707 h 988205"/>
                <a:gd name="connsiteX100" fmla="*/ 328572 w 462125"/>
                <a:gd name="connsiteY100" fmla="*/ 612360 h 988205"/>
                <a:gd name="connsiteX101" fmla="*/ 322097 w 462125"/>
                <a:gd name="connsiteY101" fmla="*/ 606635 h 988205"/>
                <a:gd name="connsiteX102" fmla="*/ 302670 w 462125"/>
                <a:gd name="connsiteY102" fmla="*/ 590734 h 988205"/>
                <a:gd name="connsiteX103" fmla="*/ 285832 w 462125"/>
                <a:gd name="connsiteY103" fmla="*/ 578014 h 988205"/>
                <a:gd name="connsiteX104" fmla="*/ 277415 w 462125"/>
                <a:gd name="connsiteY104" fmla="*/ 557022 h 988205"/>
                <a:gd name="connsiteX105" fmla="*/ 291660 w 462125"/>
                <a:gd name="connsiteY105" fmla="*/ 535397 h 988205"/>
                <a:gd name="connsiteX106" fmla="*/ 314973 w 462125"/>
                <a:gd name="connsiteY106" fmla="*/ 530308 h 988205"/>
                <a:gd name="connsiteX107" fmla="*/ 177107 w 462125"/>
                <a:gd name="connsiteY107" fmla="*/ 508035 h 988205"/>
                <a:gd name="connsiteX108" fmla="*/ 175795 w 462125"/>
                <a:gd name="connsiteY108" fmla="*/ 512570 h 988205"/>
                <a:gd name="connsiteX109" fmla="*/ 157709 w 462125"/>
                <a:gd name="connsiteY109" fmla="*/ 516981 h 988205"/>
                <a:gd name="connsiteX110" fmla="*/ 185684 w 462125"/>
                <a:gd name="connsiteY110" fmla="*/ 515190 h 988205"/>
                <a:gd name="connsiteX111" fmla="*/ 184398 w 462125"/>
                <a:gd name="connsiteY111" fmla="*/ 518970 h 988205"/>
                <a:gd name="connsiteX112" fmla="*/ 171799 w 462125"/>
                <a:gd name="connsiteY112" fmla="*/ 522427 h 988205"/>
                <a:gd name="connsiteX113" fmla="*/ 190653 w 462125"/>
                <a:gd name="connsiteY113" fmla="*/ 525059 h 988205"/>
                <a:gd name="connsiteX114" fmla="*/ 204895 w 462125"/>
                <a:gd name="connsiteY114" fmla="*/ 547289 h 988205"/>
                <a:gd name="connsiteX115" fmla="*/ 181852 w 462125"/>
                <a:gd name="connsiteY115" fmla="*/ 589477 h 988205"/>
                <a:gd name="connsiteX116" fmla="*/ 128725 w 462125"/>
                <a:gd name="connsiteY116" fmla="*/ 615440 h 988205"/>
                <a:gd name="connsiteX117" fmla="*/ 119765 w 462125"/>
                <a:gd name="connsiteY117" fmla="*/ 621930 h 988205"/>
                <a:gd name="connsiteX118" fmla="*/ 97363 w 462125"/>
                <a:gd name="connsiteY118" fmla="*/ 641402 h 988205"/>
                <a:gd name="connsiteX119" fmla="*/ 77520 w 462125"/>
                <a:gd name="connsiteY119" fmla="*/ 654383 h 988205"/>
                <a:gd name="connsiteX120" fmla="*/ 51277 w 462125"/>
                <a:gd name="connsiteY120" fmla="*/ 628421 h 988205"/>
                <a:gd name="connsiteX121" fmla="*/ 89362 w 462125"/>
                <a:gd name="connsiteY121" fmla="*/ 560026 h 988205"/>
                <a:gd name="connsiteX122" fmla="*/ 150616 w 462125"/>
                <a:gd name="connsiteY122" fmla="*/ 528237 h 988205"/>
                <a:gd name="connsiteX123" fmla="*/ 108616 w 462125"/>
                <a:gd name="connsiteY123" fmla="*/ 539758 h 988205"/>
                <a:gd name="connsiteX124" fmla="*/ 107332 w 462125"/>
                <a:gd name="connsiteY124" fmla="*/ 538497 h 988205"/>
                <a:gd name="connsiteX125" fmla="*/ 136096 w 462125"/>
                <a:gd name="connsiteY125" fmla="*/ 522252 h 988205"/>
                <a:gd name="connsiteX126" fmla="*/ 119997 w 462125"/>
                <a:gd name="connsiteY126" fmla="*/ 526176 h 988205"/>
                <a:gd name="connsiteX127" fmla="*/ 118685 w 462125"/>
                <a:gd name="connsiteY127" fmla="*/ 524234 h 988205"/>
                <a:gd name="connsiteX128" fmla="*/ 177107 w 462125"/>
                <a:gd name="connsiteY128" fmla="*/ 508035 h 988205"/>
                <a:gd name="connsiteX129" fmla="*/ 203066 w 462125"/>
                <a:gd name="connsiteY129" fmla="*/ 219809 h 988205"/>
                <a:gd name="connsiteX130" fmla="*/ 205902 w 462125"/>
                <a:gd name="connsiteY130" fmla="*/ 219809 h 988205"/>
                <a:gd name="connsiteX131" fmla="*/ 208027 w 462125"/>
                <a:gd name="connsiteY131" fmla="*/ 291109 h 988205"/>
                <a:gd name="connsiteX132" fmla="*/ 203066 w 462125"/>
                <a:gd name="connsiteY132" fmla="*/ 291109 h 988205"/>
                <a:gd name="connsiteX133" fmla="*/ 203066 w 462125"/>
                <a:gd name="connsiteY133" fmla="*/ 219809 h 988205"/>
                <a:gd name="connsiteX134" fmla="*/ 212087 w 462125"/>
                <a:gd name="connsiteY134" fmla="*/ 205612 h 988205"/>
                <a:gd name="connsiteX135" fmla="*/ 214148 w 462125"/>
                <a:gd name="connsiteY135" fmla="*/ 205612 h 988205"/>
                <a:gd name="connsiteX136" fmla="*/ 216724 w 462125"/>
                <a:gd name="connsiteY136" fmla="*/ 311020 h 988205"/>
                <a:gd name="connsiteX137" fmla="*/ 213117 w 462125"/>
                <a:gd name="connsiteY137" fmla="*/ 311020 h 988205"/>
                <a:gd name="connsiteX138" fmla="*/ 212087 w 462125"/>
                <a:gd name="connsiteY138" fmla="*/ 205612 h 988205"/>
                <a:gd name="connsiteX139" fmla="*/ 247576 w 462125"/>
                <a:gd name="connsiteY139" fmla="*/ 188974 h 988205"/>
                <a:gd name="connsiteX140" fmla="*/ 268917 w 462125"/>
                <a:gd name="connsiteY140" fmla="*/ 212356 h 988205"/>
                <a:gd name="connsiteX141" fmla="*/ 253872 w 462125"/>
                <a:gd name="connsiteY141" fmla="*/ 383926 h 988205"/>
                <a:gd name="connsiteX142" fmla="*/ 230977 w 462125"/>
                <a:gd name="connsiteY142" fmla="*/ 380701 h 988205"/>
                <a:gd name="connsiteX143" fmla="*/ 223127 w 462125"/>
                <a:gd name="connsiteY143" fmla="*/ 289111 h 988205"/>
                <a:gd name="connsiteX144" fmla="*/ 221819 w 462125"/>
                <a:gd name="connsiteY144" fmla="*/ 205260 h 988205"/>
                <a:gd name="connsiteX145" fmla="*/ 247576 w 462125"/>
                <a:gd name="connsiteY145" fmla="*/ 188974 h 988205"/>
                <a:gd name="connsiteX146" fmla="*/ 246211 w 462125"/>
                <a:gd name="connsiteY146" fmla="*/ 95548 h 988205"/>
                <a:gd name="connsiteX147" fmla="*/ 258454 w 462125"/>
                <a:gd name="connsiteY147" fmla="*/ 95548 h 988205"/>
                <a:gd name="connsiteX148" fmla="*/ 245587 w 462125"/>
                <a:gd name="connsiteY148" fmla="*/ 97462 h 988205"/>
                <a:gd name="connsiteX149" fmla="*/ 246211 w 462125"/>
                <a:gd name="connsiteY149" fmla="*/ 95548 h 988205"/>
                <a:gd name="connsiteX150" fmla="*/ 264715 w 462125"/>
                <a:gd name="connsiteY150" fmla="*/ 94617 h 988205"/>
                <a:gd name="connsiteX151" fmla="*/ 263406 w 462125"/>
                <a:gd name="connsiteY151" fmla="*/ 95548 h 988205"/>
                <a:gd name="connsiteX152" fmla="*/ 258454 w 462125"/>
                <a:gd name="connsiteY152" fmla="*/ 95548 h 988205"/>
                <a:gd name="connsiteX153" fmla="*/ 280150 w 462125"/>
                <a:gd name="connsiteY153" fmla="*/ 71602 h 988205"/>
                <a:gd name="connsiteX154" fmla="*/ 279738 w 462125"/>
                <a:gd name="connsiteY154" fmla="*/ 73395 h 988205"/>
                <a:gd name="connsiteX155" fmla="*/ 279645 w 462125"/>
                <a:gd name="connsiteY155" fmla="*/ 73800 h 988205"/>
                <a:gd name="connsiteX156" fmla="*/ 279645 w 462125"/>
                <a:gd name="connsiteY156" fmla="*/ 73800 h 988205"/>
                <a:gd name="connsiteX157" fmla="*/ 279738 w 462125"/>
                <a:gd name="connsiteY157" fmla="*/ 73395 h 988205"/>
                <a:gd name="connsiteX158" fmla="*/ 280150 w 462125"/>
                <a:gd name="connsiteY158" fmla="*/ 71603 h 988205"/>
                <a:gd name="connsiteX159" fmla="*/ 281805 w 462125"/>
                <a:gd name="connsiteY159" fmla="*/ 22693 h 988205"/>
                <a:gd name="connsiteX160" fmla="*/ 285586 w 462125"/>
                <a:gd name="connsiteY160" fmla="*/ 23348 h 988205"/>
                <a:gd name="connsiteX161" fmla="*/ 283065 w 462125"/>
                <a:gd name="connsiteY161" fmla="*/ 56954 h 988205"/>
                <a:gd name="connsiteX162" fmla="*/ 280150 w 462125"/>
                <a:gd name="connsiteY162" fmla="*/ 71602 h 988205"/>
                <a:gd name="connsiteX163" fmla="*/ 283728 w 462125"/>
                <a:gd name="connsiteY163" fmla="*/ 56006 h 988205"/>
                <a:gd name="connsiteX164" fmla="*/ 287480 w 462125"/>
                <a:gd name="connsiteY164" fmla="*/ 56006 h 988205"/>
                <a:gd name="connsiteX165" fmla="*/ 275600 w 462125"/>
                <a:gd name="connsiteY165" fmla="*/ 92998 h 988205"/>
                <a:gd name="connsiteX166" fmla="*/ 264715 w 462125"/>
                <a:gd name="connsiteY166" fmla="*/ 94617 h 988205"/>
                <a:gd name="connsiteX167" fmla="*/ 276850 w 462125"/>
                <a:gd name="connsiteY167" fmla="*/ 85983 h 988205"/>
                <a:gd name="connsiteX168" fmla="*/ 279645 w 462125"/>
                <a:gd name="connsiteY168" fmla="*/ 73800 h 988205"/>
                <a:gd name="connsiteX169" fmla="*/ 271097 w 462125"/>
                <a:gd name="connsiteY169" fmla="*/ 86145 h 988205"/>
                <a:gd name="connsiteX170" fmla="*/ 237082 w 462125"/>
                <a:gd name="connsiteY170" fmla="*/ 80912 h 988205"/>
                <a:gd name="connsiteX171" fmla="*/ 239601 w 462125"/>
                <a:gd name="connsiteY171" fmla="*/ 80258 h 988205"/>
                <a:gd name="connsiteX172" fmla="*/ 261019 w 462125"/>
                <a:gd name="connsiteY172" fmla="*/ 86799 h 988205"/>
                <a:gd name="connsiteX173" fmla="*/ 277397 w 462125"/>
                <a:gd name="connsiteY173" fmla="*/ 66520 h 988205"/>
                <a:gd name="connsiteX174" fmla="*/ 281805 w 462125"/>
                <a:gd name="connsiteY174" fmla="*/ 22693 h 988205"/>
                <a:gd name="connsiteX175" fmla="*/ 221189 w 462125"/>
                <a:gd name="connsiteY175" fmla="*/ 0 h 988205"/>
                <a:gd name="connsiteX176" fmla="*/ 281624 w 462125"/>
                <a:gd name="connsiteY176" fmla="*/ 0 h 988205"/>
                <a:gd name="connsiteX177" fmla="*/ 279909 w 462125"/>
                <a:gd name="connsiteY177" fmla="*/ 24200 h 988205"/>
                <a:gd name="connsiteX178" fmla="*/ 269353 w 462125"/>
                <a:gd name="connsiteY178" fmla="*/ 71861 h 988205"/>
                <a:gd name="connsiteX179" fmla="*/ 259828 w 462125"/>
                <a:gd name="connsiteY179" fmla="*/ 81440 h 988205"/>
                <a:gd name="connsiteX180" fmla="*/ 241414 w 462125"/>
                <a:gd name="connsiteY180" fmla="*/ 74416 h 988205"/>
                <a:gd name="connsiteX181" fmla="*/ 227227 w 462125"/>
                <a:gd name="connsiteY181" fmla="*/ 34969 h 98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2125" h="988205">
                  <a:moveTo>
                    <a:pt x="316949" y="948989"/>
                  </a:moveTo>
                  <a:cubicBezTo>
                    <a:pt x="318889" y="946997"/>
                    <a:pt x="321474" y="949654"/>
                    <a:pt x="319535" y="952312"/>
                  </a:cubicBezTo>
                  <a:cubicBezTo>
                    <a:pt x="302079" y="970914"/>
                    <a:pt x="276866" y="988853"/>
                    <a:pt x="250359" y="988188"/>
                  </a:cubicBezTo>
                  <a:cubicBezTo>
                    <a:pt x="248420" y="988188"/>
                    <a:pt x="248420" y="985531"/>
                    <a:pt x="250359" y="985531"/>
                  </a:cubicBezTo>
                  <a:cubicBezTo>
                    <a:pt x="275574" y="984867"/>
                    <a:pt x="300140" y="966927"/>
                    <a:pt x="316949" y="948989"/>
                  </a:cubicBezTo>
                  <a:close/>
                  <a:moveTo>
                    <a:pt x="165444" y="890936"/>
                  </a:moveTo>
                  <a:cubicBezTo>
                    <a:pt x="166731" y="890936"/>
                    <a:pt x="168020" y="890936"/>
                    <a:pt x="169308" y="890936"/>
                  </a:cubicBezTo>
                  <a:lnTo>
                    <a:pt x="173818" y="891568"/>
                  </a:lnTo>
                  <a:cubicBezTo>
                    <a:pt x="196367" y="894099"/>
                    <a:pt x="215694" y="896629"/>
                    <a:pt x="235666" y="896629"/>
                  </a:cubicBezTo>
                  <a:cubicBezTo>
                    <a:pt x="250483" y="896629"/>
                    <a:pt x="264012" y="895363"/>
                    <a:pt x="278184" y="892834"/>
                  </a:cubicBezTo>
                  <a:cubicBezTo>
                    <a:pt x="291069" y="890304"/>
                    <a:pt x="302666" y="895363"/>
                    <a:pt x="308464" y="906746"/>
                  </a:cubicBezTo>
                  <a:cubicBezTo>
                    <a:pt x="312973" y="916863"/>
                    <a:pt x="311685" y="928878"/>
                    <a:pt x="303954" y="937731"/>
                  </a:cubicBezTo>
                  <a:lnTo>
                    <a:pt x="283112" y="952259"/>
                  </a:lnTo>
                  <a:lnTo>
                    <a:pt x="316946" y="934739"/>
                  </a:lnTo>
                  <a:cubicBezTo>
                    <a:pt x="318887" y="932824"/>
                    <a:pt x="321474" y="936013"/>
                    <a:pt x="319533" y="937928"/>
                  </a:cubicBezTo>
                  <a:cubicBezTo>
                    <a:pt x="294306" y="963438"/>
                    <a:pt x="263907" y="981296"/>
                    <a:pt x="227038" y="983210"/>
                  </a:cubicBezTo>
                  <a:cubicBezTo>
                    <a:pt x="226390" y="983210"/>
                    <a:pt x="225743" y="981296"/>
                    <a:pt x="227038" y="981296"/>
                  </a:cubicBezTo>
                  <a:lnTo>
                    <a:pt x="259557" y="964456"/>
                  </a:lnTo>
                  <a:lnTo>
                    <a:pt x="215694" y="971877"/>
                  </a:lnTo>
                  <a:cubicBezTo>
                    <a:pt x="191212" y="971877"/>
                    <a:pt x="170597" y="967450"/>
                    <a:pt x="157712" y="964288"/>
                  </a:cubicBezTo>
                  <a:cubicBezTo>
                    <a:pt x="136453" y="958598"/>
                    <a:pt x="129366" y="938363"/>
                    <a:pt x="131298" y="921922"/>
                  </a:cubicBezTo>
                  <a:cubicBezTo>
                    <a:pt x="133876" y="903584"/>
                    <a:pt x="147404" y="890936"/>
                    <a:pt x="165444" y="890936"/>
                  </a:cubicBezTo>
                  <a:close/>
                  <a:moveTo>
                    <a:pt x="78077" y="792384"/>
                  </a:moveTo>
                  <a:cubicBezTo>
                    <a:pt x="81926" y="814963"/>
                    <a:pt x="103748" y="828510"/>
                    <a:pt x="105032" y="850445"/>
                  </a:cubicBezTo>
                  <a:lnTo>
                    <a:pt x="103998" y="862354"/>
                  </a:lnTo>
                  <a:lnTo>
                    <a:pt x="107871" y="851303"/>
                  </a:lnTo>
                  <a:cubicBezTo>
                    <a:pt x="106848" y="837520"/>
                    <a:pt x="101650" y="823330"/>
                    <a:pt x="95667" y="812240"/>
                  </a:cubicBezTo>
                  <a:cubicBezTo>
                    <a:pt x="95036" y="811588"/>
                    <a:pt x="96297" y="810935"/>
                    <a:pt x="96297" y="811588"/>
                  </a:cubicBezTo>
                  <a:cubicBezTo>
                    <a:pt x="114563" y="832465"/>
                    <a:pt x="120233" y="871611"/>
                    <a:pt x="97556" y="890531"/>
                  </a:cubicBezTo>
                  <a:cubicBezTo>
                    <a:pt x="95667" y="892488"/>
                    <a:pt x="92517" y="889226"/>
                    <a:pt x="95036" y="887920"/>
                  </a:cubicBezTo>
                  <a:lnTo>
                    <a:pt x="100059" y="873591"/>
                  </a:lnTo>
                  <a:lnTo>
                    <a:pt x="88987" y="883346"/>
                  </a:lnTo>
                  <a:cubicBezTo>
                    <a:pt x="85778" y="883990"/>
                    <a:pt x="84494" y="879475"/>
                    <a:pt x="87703" y="878830"/>
                  </a:cubicBezTo>
                  <a:cubicBezTo>
                    <a:pt x="108884" y="874312"/>
                    <a:pt x="99897" y="842058"/>
                    <a:pt x="92195" y="830446"/>
                  </a:cubicBezTo>
                  <a:cubicBezTo>
                    <a:pt x="83853" y="818834"/>
                    <a:pt x="76793" y="807867"/>
                    <a:pt x="75509" y="793029"/>
                  </a:cubicBezTo>
                  <a:cubicBezTo>
                    <a:pt x="75509" y="791738"/>
                    <a:pt x="78077" y="791093"/>
                    <a:pt x="78077" y="792384"/>
                  </a:cubicBezTo>
                  <a:close/>
                  <a:moveTo>
                    <a:pt x="36183" y="700386"/>
                  </a:moveTo>
                  <a:cubicBezTo>
                    <a:pt x="51684" y="700386"/>
                    <a:pt x="68476" y="711931"/>
                    <a:pt x="69122" y="732456"/>
                  </a:cubicBezTo>
                  <a:cubicBezTo>
                    <a:pt x="69768" y="738870"/>
                    <a:pt x="69768" y="745284"/>
                    <a:pt x="69768" y="751698"/>
                  </a:cubicBezTo>
                  <a:cubicBezTo>
                    <a:pt x="70413" y="783769"/>
                    <a:pt x="71059" y="813915"/>
                    <a:pt x="90435" y="838931"/>
                  </a:cubicBezTo>
                  <a:cubicBezTo>
                    <a:pt x="96249" y="846627"/>
                    <a:pt x="97540" y="855607"/>
                    <a:pt x="93665" y="863304"/>
                  </a:cubicBezTo>
                  <a:cubicBezTo>
                    <a:pt x="89790" y="871000"/>
                    <a:pt x="82039" y="875491"/>
                    <a:pt x="73643" y="875491"/>
                  </a:cubicBezTo>
                  <a:cubicBezTo>
                    <a:pt x="71706" y="875491"/>
                    <a:pt x="69768" y="875491"/>
                    <a:pt x="68476" y="874850"/>
                  </a:cubicBezTo>
                  <a:cubicBezTo>
                    <a:pt x="47809" y="871000"/>
                    <a:pt x="30371" y="857531"/>
                    <a:pt x="18099" y="837006"/>
                  </a:cubicBezTo>
                  <a:cubicBezTo>
                    <a:pt x="-2569" y="801728"/>
                    <a:pt x="-3860" y="752982"/>
                    <a:pt x="5828" y="723477"/>
                  </a:cubicBezTo>
                  <a:cubicBezTo>
                    <a:pt x="10349" y="709365"/>
                    <a:pt x="21973" y="700386"/>
                    <a:pt x="36183" y="700386"/>
                  </a:cubicBezTo>
                  <a:close/>
                  <a:moveTo>
                    <a:pt x="420781" y="698020"/>
                  </a:moveTo>
                  <a:cubicBezTo>
                    <a:pt x="431254" y="696823"/>
                    <a:pt x="442435" y="700491"/>
                    <a:pt x="449994" y="709103"/>
                  </a:cubicBezTo>
                  <a:cubicBezTo>
                    <a:pt x="451883" y="711653"/>
                    <a:pt x="448105" y="714204"/>
                    <a:pt x="446214" y="712292"/>
                  </a:cubicBezTo>
                  <a:lnTo>
                    <a:pt x="437048" y="712995"/>
                  </a:lnTo>
                  <a:lnTo>
                    <a:pt x="450565" y="719948"/>
                  </a:lnTo>
                  <a:cubicBezTo>
                    <a:pt x="455477" y="726291"/>
                    <a:pt x="458698" y="734587"/>
                    <a:pt x="461920" y="742718"/>
                  </a:cubicBezTo>
                  <a:cubicBezTo>
                    <a:pt x="463207" y="745972"/>
                    <a:pt x="458054" y="747271"/>
                    <a:pt x="457409" y="744020"/>
                  </a:cubicBezTo>
                  <a:cubicBezTo>
                    <a:pt x="454833" y="737513"/>
                    <a:pt x="452095" y="729382"/>
                    <a:pt x="447826" y="723120"/>
                  </a:cubicBezTo>
                  <a:lnTo>
                    <a:pt x="429345" y="713588"/>
                  </a:lnTo>
                  <a:lnTo>
                    <a:pt x="428881" y="713624"/>
                  </a:lnTo>
                  <a:lnTo>
                    <a:pt x="413773" y="728587"/>
                  </a:lnTo>
                  <a:lnTo>
                    <a:pt x="427219" y="720227"/>
                  </a:lnTo>
                  <a:cubicBezTo>
                    <a:pt x="435670" y="720227"/>
                    <a:pt x="442819" y="724720"/>
                    <a:pt x="445419" y="731139"/>
                  </a:cubicBezTo>
                  <a:cubicBezTo>
                    <a:pt x="456468" y="753601"/>
                    <a:pt x="460368" y="778632"/>
                    <a:pt x="456468" y="804303"/>
                  </a:cubicBezTo>
                  <a:cubicBezTo>
                    <a:pt x="454518" y="820989"/>
                    <a:pt x="448019" y="834467"/>
                    <a:pt x="442169" y="847945"/>
                  </a:cubicBezTo>
                  <a:cubicBezTo>
                    <a:pt x="438919" y="854364"/>
                    <a:pt x="436320" y="860140"/>
                    <a:pt x="433720" y="866558"/>
                  </a:cubicBezTo>
                  <a:cubicBezTo>
                    <a:pt x="427868" y="880678"/>
                    <a:pt x="414869" y="889663"/>
                    <a:pt x="397971" y="889663"/>
                  </a:cubicBezTo>
                  <a:cubicBezTo>
                    <a:pt x="384971" y="889663"/>
                    <a:pt x="371971" y="883244"/>
                    <a:pt x="365471" y="873618"/>
                  </a:cubicBezTo>
                  <a:cubicBezTo>
                    <a:pt x="360271" y="865274"/>
                    <a:pt x="358971" y="854364"/>
                    <a:pt x="364171" y="844095"/>
                  </a:cubicBezTo>
                  <a:cubicBezTo>
                    <a:pt x="367421" y="836394"/>
                    <a:pt x="371321" y="828691"/>
                    <a:pt x="375220" y="822273"/>
                  </a:cubicBezTo>
                  <a:cubicBezTo>
                    <a:pt x="381722" y="809437"/>
                    <a:pt x="387571" y="797886"/>
                    <a:pt x="390821" y="785690"/>
                  </a:cubicBezTo>
                  <a:lnTo>
                    <a:pt x="392771" y="780557"/>
                  </a:lnTo>
                  <a:lnTo>
                    <a:pt x="408888" y="733426"/>
                  </a:lnTo>
                  <a:lnTo>
                    <a:pt x="395564" y="746622"/>
                  </a:lnTo>
                  <a:cubicBezTo>
                    <a:pt x="395564" y="747923"/>
                    <a:pt x="392987" y="747271"/>
                    <a:pt x="392987" y="745972"/>
                  </a:cubicBezTo>
                  <a:cubicBezTo>
                    <a:pt x="393953" y="737513"/>
                    <a:pt x="398303" y="728242"/>
                    <a:pt x="404743" y="721088"/>
                  </a:cubicBezTo>
                  <a:lnTo>
                    <a:pt x="417946" y="714465"/>
                  </a:lnTo>
                  <a:lnTo>
                    <a:pt x="396451" y="716118"/>
                  </a:lnTo>
                  <a:cubicBezTo>
                    <a:pt x="396451" y="716756"/>
                    <a:pt x="395821" y="716118"/>
                    <a:pt x="395821" y="716118"/>
                  </a:cubicBezTo>
                  <a:cubicBezTo>
                    <a:pt x="400545" y="705274"/>
                    <a:pt x="410309" y="699216"/>
                    <a:pt x="420781" y="698020"/>
                  </a:cubicBezTo>
                  <a:close/>
                  <a:moveTo>
                    <a:pt x="318431" y="610995"/>
                  </a:moveTo>
                  <a:cubicBezTo>
                    <a:pt x="327013" y="616929"/>
                    <a:pt x="335595" y="624180"/>
                    <a:pt x="342857" y="632751"/>
                  </a:cubicBezTo>
                  <a:cubicBezTo>
                    <a:pt x="350119" y="641320"/>
                    <a:pt x="355399" y="651209"/>
                    <a:pt x="362000" y="660437"/>
                  </a:cubicBezTo>
                  <a:cubicBezTo>
                    <a:pt x="363980" y="662415"/>
                    <a:pt x="360680" y="665711"/>
                    <a:pt x="358700" y="663074"/>
                  </a:cubicBezTo>
                  <a:cubicBezTo>
                    <a:pt x="352099" y="654505"/>
                    <a:pt x="346817" y="643957"/>
                    <a:pt x="339557" y="635387"/>
                  </a:cubicBezTo>
                  <a:cubicBezTo>
                    <a:pt x="332955" y="627476"/>
                    <a:pt x="324372" y="620225"/>
                    <a:pt x="317112" y="611656"/>
                  </a:cubicBezTo>
                  <a:cubicBezTo>
                    <a:pt x="316451" y="610995"/>
                    <a:pt x="317771" y="609678"/>
                    <a:pt x="318431" y="610995"/>
                  </a:cubicBezTo>
                  <a:close/>
                  <a:moveTo>
                    <a:pt x="402722" y="559308"/>
                  </a:moveTo>
                  <a:cubicBezTo>
                    <a:pt x="411966" y="567159"/>
                    <a:pt x="421210" y="576971"/>
                    <a:pt x="427988" y="587436"/>
                  </a:cubicBezTo>
                  <a:cubicBezTo>
                    <a:pt x="429220" y="589399"/>
                    <a:pt x="426138" y="592016"/>
                    <a:pt x="424906" y="590054"/>
                  </a:cubicBezTo>
                  <a:cubicBezTo>
                    <a:pt x="417512" y="580242"/>
                    <a:pt x="407652" y="570429"/>
                    <a:pt x="402106" y="559963"/>
                  </a:cubicBezTo>
                  <a:cubicBezTo>
                    <a:pt x="401490" y="559308"/>
                    <a:pt x="402106" y="558654"/>
                    <a:pt x="402722" y="559308"/>
                  </a:cubicBezTo>
                  <a:close/>
                  <a:moveTo>
                    <a:pt x="374453" y="547316"/>
                  </a:moveTo>
                  <a:cubicBezTo>
                    <a:pt x="397347" y="559347"/>
                    <a:pt x="412393" y="582146"/>
                    <a:pt x="429401" y="601143"/>
                  </a:cubicBezTo>
                  <a:cubicBezTo>
                    <a:pt x="432018" y="603042"/>
                    <a:pt x="428093" y="606208"/>
                    <a:pt x="426131" y="604310"/>
                  </a:cubicBezTo>
                  <a:cubicBezTo>
                    <a:pt x="416973" y="594811"/>
                    <a:pt x="409122" y="583412"/>
                    <a:pt x="400619" y="573912"/>
                  </a:cubicBezTo>
                  <a:cubicBezTo>
                    <a:pt x="391460" y="565047"/>
                    <a:pt x="382302" y="556815"/>
                    <a:pt x="373144" y="548582"/>
                  </a:cubicBezTo>
                  <a:cubicBezTo>
                    <a:pt x="373144" y="547950"/>
                    <a:pt x="373144" y="547316"/>
                    <a:pt x="374453" y="547316"/>
                  </a:cubicBezTo>
                  <a:close/>
                  <a:moveTo>
                    <a:pt x="314973" y="530308"/>
                  </a:moveTo>
                  <a:cubicBezTo>
                    <a:pt x="331809" y="530308"/>
                    <a:pt x="352533" y="537942"/>
                    <a:pt x="369369" y="550662"/>
                  </a:cubicBezTo>
                  <a:cubicBezTo>
                    <a:pt x="386205" y="564020"/>
                    <a:pt x="409518" y="581830"/>
                    <a:pt x="420526" y="604092"/>
                  </a:cubicBezTo>
                  <a:cubicBezTo>
                    <a:pt x="426354" y="615542"/>
                    <a:pt x="425708" y="628898"/>
                    <a:pt x="417937" y="640347"/>
                  </a:cubicBezTo>
                  <a:cubicBezTo>
                    <a:pt x="410813" y="652432"/>
                    <a:pt x="398510" y="660065"/>
                    <a:pt x="385559" y="660065"/>
                  </a:cubicBezTo>
                  <a:cubicBezTo>
                    <a:pt x="375845" y="660065"/>
                    <a:pt x="366778" y="654976"/>
                    <a:pt x="359655" y="646707"/>
                  </a:cubicBezTo>
                  <a:cubicBezTo>
                    <a:pt x="349942" y="633987"/>
                    <a:pt x="339580" y="623809"/>
                    <a:pt x="328572" y="612360"/>
                  </a:cubicBezTo>
                  <a:lnTo>
                    <a:pt x="322097" y="606635"/>
                  </a:lnTo>
                  <a:cubicBezTo>
                    <a:pt x="316915" y="600910"/>
                    <a:pt x="309793" y="595823"/>
                    <a:pt x="302670" y="590734"/>
                  </a:cubicBezTo>
                  <a:cubicBezTo>
                    <a:pt x="296842" y="586919"/>
                    <a:pt x="291014" y="583101"/>
                    <a:pt x="285832" y="578014"/>
                  </a:cubicBezTo>
                  <a:cubicBezTo>
                    <a:pt x="279357" y="572925"/>
                    <a:pt x="276766" y="565292"/>
                    <a:pt x="277415" y="557022"/>
                  </a:cubicBezTo>
                  <a:cubicBezTo>
                    <a:pt x="278709" y="548118"/>
                    <a:pt x="283889" y="539849"/>
                    <a:pt x="291660" y="535397"/>
                  </a:cubicBezTo>
                  <a:cubicBezTo>
                    <a:pt x="298136" y="531581"/>
                    <a:pt x="305907" y="530308"/>
                    <a:pt x="314973" y="530308"/>
                  </a:cubicBezTo>
                  <a:close/>
                  <a:moveTo>
                    <a:pt x="177107" y="508035"/>
                  </a:moveTo>
                  <a:cubicBezTo>
                    <a:pt x="179732" y="508683"/>
                    <a:pt x="178420" y="512570"/>
                    <a:pt x="175795" y="512570"/>
                  </a:cubicBezTo>
                  <a:lnTo>
                    <a:pt x="157709" y="516981"/>
                  </a:lnTo>
                  <a:lnTo>
                    <a:pt x="185684" y="515190"/>
                  </a:lnTo>
                  <a:cubicBezTo>
                    <a:pt x="188251" y="515820"/>
                    <a:pt x="186967" y="518970"/>
                    <a:pt x="184398" y="518970"/>
                  </a:cubicBezTo>
                  <a:lnTo>
                    <a:pt x="171799" y="522427"/>
                  </a:lnTo>
                  <a:lnTo>
                    <a:pt x="190653" y="525059"/>
                  </a:lnTo>
                  <a:cubicBezTo>
                    <a:pt x="198015" y="529765"/>
                    <a:pt x="203295" y="537552"/>
                    <a:pt x="204895" y="547289"/>
                  </a:cubicBezTo>
                  <a:cubicBezTo>
                    <a:pt x="208096" y="562217"/>
                    <a:pt x="201695" y="581689"/>
                    <a:pt x="181852" y="589477"/>
                  </a:cubicBezTo>
                  <a:cubicBezTo>
                    <a:pt x="162010" y="597266"/>
                    <a:pt x="144727" y="603757"/>
                    <a:pt x="128725" y="615440"/>
                  </a:cubicBezTo>
                  <a:cubicBezTo>
                    <a:pt x="125525" y="617386"/>
                    <a:pt x="122965" y="619334"/>
                    <a:pt x="119765" y="621930"/>
                  </a:cubicBezTo>
                  <a:cubicBezTo>
                    <a:pt x="110803" y="627771"/>
                    <a:pt x="101202" y="632963"/>
                    <a:pt x="97363" y="641402"/>
                  </a:cubicBezTo>
                  <a:cubicBezTo>
                    <a:pt x="93522" y="649191"/>
                    <a:pt x="85840" y="654383"/>
                    <a:pt x="77520" y="654383"/>
                  </a:cubicBezTo>
                  <a:cubicBezTo>
                    <a:pt x="64719" y="654383"/>
                    <a:pt x="51277" y="643998"/>
                    <a:pt x="51277" y="628421"/>
                  </a:cubicBezTo>
                  <a:cubicBezTo>
                    <a:pt x="50636" y="602134"/>
                    <a:pt x="66958" y="578607"/>
                    <a:pt x="89362" y="560026"/>
                  </a:cubicBezTo>
                  <a:lnTo>
                    <a:pt x="150616" y="528237"/>
                  </a:lnTo>
                  <a:lnTo>
                    <a:pt x="108616" y="539758"/>
                  </a:lnTo>
                  <a:cubicBezTo>
                    <a:pt x="107973" y="541016"/>
                    <a:pt x="106689" y="539127"/>
                    <a:pt x="107332" y="538497"/>
                  </a:cubicBezTo>
                  <a:lnTo>
                    <a:pt x="136096" y="522252"/>
                  </a:lnTo>
                  <a:lnTo>
                    <a:pt x="119997" y="526176"/>
                  </a:lnTo>
                  <a:cubicBezTo>
                    <a:pt x="118685" y="526825"/>
                    <a:pt x="118028" y="524882"/>
                    <a:pt x="118685" y="524234"/>
                  </a:cubicBezTo>
                  <a:cubicBezTo>
                    <a:pt x="136408" y="513218"/>
                    <a:pt x="156102" y="504796"/>
                    <a:pt x="177107" y="508035"/>
                  </a:cubicBezTo>
                  <a:close/>
                  <a:moveTo>
                    <a:pt x="203066" y="219809"/>
                  </a:moveTo>
                  <a:cubicBezTo>
                    <a:pt x="203066" y="218500"/>
                    <a:pt x="205193" y="218500"/>
                    <a:pt x="205902" y="219809"/>
                  </a:cubicBezTo>
                  <a:cubicBezTo>
                    <a:pt x="206611" y="244011"/>
                    <a:pt x="205193" y="267561"/>
                    <a:pt x="208027" y="291109"/>
                  </a:cubicBezTo>
                  <a:cubicBezTo>
                    <a:pt x="208027" y="294380"/>
                    <a:pt x="203066" y="294380"/>
                    <a:pt x="203066" y="291109"/>
                  </a:cubicBezTo>
                  <a:cubicBezTo>
                    <a:pt x="200233" y="267561"/>
                    <a:pt x="202359" y="244011"/>
                    <a:pt x="203066" y="219809"/>
                  </a:cubicBezTo>
                  <a:close/>
                  <a:moveTo>
                    <a:pt x="212087" y="205612"/>
                  </a:moveTo>
                  <a:cubicBezTo>
                    <a:pt x="212087" y="204326"/>
                    <a:pt x="214148" y="204326"/>
                    <a:pt x="214148" y="205612"/>
                  </a:cubicBezTo>
                  <a:cubicBezTo>
                    <a:pt x="215180" y="240963"/>
                    <a:pt x="216210" y="276314"/>
                    <a:pt x="216724" y="311020"/>
                  </a:cubicBezTo>
                  <a:cubicBezTo>
                    <a:pt x="216724" y="314234"/>
                    <a:pt x="213117" y="314234"/>
                    <a:pt x="213117" y="311020"/>
                  </a:cubicBezTo>
                  <a:cubicBezTo>
                    <a:pt x="213117" y="275671"/>
                    <a:pt x="211571" y="240963"/>
                    <a:pt x="212087" y="205612"/>
                  </a:cubicBezTo>
                  <a:close/>
                  <a:moveTo>
                    <a:pt x="247576" y="188974"/>
                  </a:moveTo>
                  <a:cubicBezTo>
                    <a:pt x="259105" y="190749"/>
                    <a:pt x="269899" y="199134"/>
                    <a:pt x="268917" y="212356"/>
                  </a:cubicBezTo>
                  <a:cubicBezTo>
                    <a:pt x="264992" y="269116"/>
                    <a:pt x="284618" y="331037"/>
                    <a:pt x="253872" y="383926"/>
                  </a:cubicBezTo>
                  <a:cubicBezTo>
                    <a:pt x="247985" y="393602"/>
                    <a:pt x="234248" y="390377"/>
                    <a:pt x="230977" y="380701"/>
                  </a:cubicBezTo>
                  <a:cubicBezTo>
                    <a:pt x="221165" y="351032"/>
                    <a:pt x="223783" y="320071"/>
                    <a:pt x="223127" y="289111"/>
                  </a:cubicBezTo>
                  <a:cubicBezTo>
                    <a:pt x="221819" y="260731"/>
                    <a:pt x="217240" y="233640"/>
                    <a:pt x="221819" y="205260"/>
                  </a:cubicBezTo>
                  <a:cubicBezTo>
                    <a:pt x="223783" y="192038"/>
                    <a:pt x="236048" y="187201"/>
                    <a:pt x="247576" y="188974"/>
                  </a:cubicBezTo>
                  <a:close/>
                  <a:moveTo>
                    <a:pt x="246211" y="95548"/>
                  </a:moveTo>
                  <a:lnTo>
                    <a:pt x="258454" y="95548"/>
                  </a:lnTo>
                  <a:lnTo>
                    <a:pt x="245587" y="97462"/>
                  </a:lnTo>
                  <a:cubicBezTo>
                    <a:pt x="245587" y="96825"/>
                    <a:pt x="245587" y="95548"/>
                    <a:pt x="246211" y="95548"/>
                  </a:cubicBezTo>
                  <a:close/>
                  <a:moveTo>
                    <a:pt x="264715" y="94617"/>
                  </a:moveTo>
                  <a:lnTo>
                    <a:pt x="263406" y="95548"/>
                  </a:lnTo>
                  <a:lnTo>
                    <a:pt x="258454" y="95548"/>
                  </a:lnTo>
                  <a:close/>
                  <a:moveTo>
                    <a:pt x="280150" y="71602"/>
                  </a:moveTo>
                  <a:lnTo>
                    <a:pt x="279738" y="73395"/>
                  </a:lnTo>
                  <a:lnTo>
                    <a:pt x="279645" y="73800"/>
                  </a:lnTo>
                  <a:lnTo>
                    <a:pt x="279645" y="73800"/>
                  </a:lnTo>
                  <a:lnTo>
                    <a:pt x="279738" y="73395"/>
                  </a:lnTo>
                  <a:lnTo>
                    <a:pt x="280150" y="71603"/>
                  </a:lnTo>
                  <a:close/>
                  <a:moveTo>
                    <a:pt x="281805" y="22693"/>
                  </a:moveTo>
                  <a:cubicBezTo>
                    <a:pt x="282436" y="20077"/>
                    <a:pt x="286216" y="20730"/>
                    <a:pt x="285586" y="23348"/>
                  </a:cubicBezTo>
                  <a:cubicBezTo>
                    <a:pt x="283696" y="32506"/>
                    <a:pt x="284168" y="45098"/>
                    <a:pt x="283065" y="56954"/>
                  </a:cubicBezTo>
                  <a:lnTo>
                    <a:pt x="280150" y="71602"/>
                  </a:lnTo>
                  <a:lnTo>
                    <a:pt x="283728" y="56006"/>
                  </a:lnTo>
                  <a:cubicBezTo>
                    <a:pt x="284353" y="54092"/>
                    <a:pt x="287480" y="54092"/>
                    <a:pt x="287480" y="56006"/>
                  </a:cubicBezTo>
                  <a:cubicBezTo>
                    <a:pt x="285603" y="68123"/>
                    <a:pt x="285603" y="85344"/>
                    <a:pt x="275600" y="92998"/>
                  </a:cubicBezTo>
                  <a:lnTo>
                    <a:pt x="264715" y="94617"/>
                  </a:lnTo>
                  <a:lnTo>
                    <a:pt x="276850" y="85983"/>
                  </a:lnTo>
                  <a:lnTo>
                    <a:pt x="279645" y="73800"/>
                  </a:lnTo>
                  <a:lnTo>
                    <a:pt x="271097" y="86145"/>
                  </a:lnTo>
                  <a:cubicBezTo>
                    <a:pt x="260389" y="94648"/>
                    <a:pt x="242121" y="95957"/>
                    <a:pt x="237082" y="80912"/>
                  </a:cubicBezTo>
                  <a:cubicBezTo>
                    <a:pt x="237082" y="79603"/>
                    <a:pt x="238971" y="78949"/>
                    <a:pt x="239601" y="80258"/>
                  </a:cubicBezTo>
                  <a:cubicBezTo>
                    <a:pt x="244012" y="88108"/>
                    <a:pt x="253459" y="89415"/>
                    <a:pt x="261019" y="86799"/>
                  </a:cubicBezTo>
                  <a:cubicBezTo>
                    <a:pt x="270467" y="83528"/>
                    <a:pt x="275508" y="76333"/>
                    <a:pt x="277397" y="66520"/>
                  </a:cubicBezTo>
                  <a:cubicBezTo>
                    <a:pt x="279916" y="52130"/>
                    <a:pt x="279286" y="37084"/>
                    <a:pt x="281805" y="22693"/>
                  </a:cubicBezTo>
                  <a:close/>
                  <a:moveTo>
                    <a:pt x="221189" y="0"/>
                  </a:moveTo>
                  <a:lnTo>
                    <a:pt x="281624" y="0"/>
                  </a:lnTo>
                  <a:lnTo>
                    <a:pt x="279909" y="24200"/>
                  </a:lnTo>
                  <a:cubicBezTo>
                    <a:pt x="277607" y="39768"/>
                    <a:pt x="274115" y="55256"/>
                    <a:pt x="269353" y="71861"/>
                  </a:cubicBezTo>
                  <a:cubicBezTo>
                    <a:pt x="268081" y="76332"/>
                    <a:pt x="264273" y="80164"/>
                    <a:pt x="259828" y="81440"/>
                  </a:cubicBezTo>
                  <a:cubicBezTo>
                    <a:pt x="254113" y="84633"/>
                    <a:pt x="245858" y="82079"/>
                    <a:pt x="241414" y="74416"/>
                  </a:cubicBezTo>
                  <a:cubicBezTo>
                    <a:pt x="235223" y="62122"/>
                    <a:pt x="230660" y="48830"/>
                    <a:pt x="227227" y="349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0D5473-48DC-3A4C-88AD-A066D4B72F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98055" y="-1"/>
              <a:ext cx="2812888" cy="1221771"/>
            </a:xfrm>
            <a:custGeom>
              <a:avLst/>
              <a:gdLst>
                <a:gd name="connsiteX0" fmla="*/ 2343078 w 2812888"/>
                <a:gd name="connsiteY0" fmla="*/ 1009517 h 1221771"/>
                <a:gd name="connsiteX1" fmla="*/ 2350351 w 2812888"/>
                <a:gd name="connsiteY1" fmla="*/ 1016867 h 1221771"/>
                <a:gd name="connsiteX2" fmla="*/ 2333911 w 2812888"/>
                <a:gd name="connsiteY2" fmla="*/ 1138351 h 1221771"/>
                <a:gd name="connsiteX3" fmla="*/ 2274512 w 2812888"/>
                <a:gd name="connsiteY3" fmla="*/ 1215840 h 1221771"/>
                <a:gd name="connsiteX4" fmla="*/ 2322642 w 2812888"/>
                <a:gd name="connsiteY4" fmla="*/ 1206884 h 1221771"/>
                <a:gd name="connsiteX5" fmla="*/ 2369187 w 2812888"/>
                <a:gd name="connsiteY5" fmla="*/ 1190135 h 1221771"/>
                <a:gd name="connsiteX6" fmla="*/ 2441089 w 2812888"/>
                <a:gd name="connsiteY6" fmla="*/ 1138596 h 1221771"/>
                <a:gd name="connsiteX7" fmla="*/ 2450078 w 2812888"/>
                <a:gd name="connsiteY7" fmla="*/ 1148259 h 1221771"/>
                <a:gd name="connsiteX8" fmla="*/ 2274172 w 2812888"/>
                <a:gd name="connsiteY8" fmla="*/ 1219126 h 1221771"/>
                <a:gd name="connsiteX9" fmla="*/ 2274172 w 2812888"/>
                <a:gd name="connsiteY9" fmla="*/ 1215904 h 1221771"/>
                <a:gd name="connsiteX10" fmla="*/ 2274419 w 2812888"/>
                <a:gd name="connsiteY10" fmla="*/ 1215858 h 1221771"/>
                <a:gd name="connsiteX11" fmla="*/ 2270678 w 2812888"/>
                <a:gd name="connsiteY11" fmla="*/ 1213308 h 1221771"/>
                <a:gd name="connsiteX12" fmla="*/ 2325690 w 2812888"/>
                <a:gd name="connsiteY12" fmla="*/ 1122841 h 1221771"/>
                <a:gd name="connsiteX13" fmla="*/ 2335808 w 2812888"/>
                <a:gd name="connsiteY13" fmla="*/ 1016220 h 1221771"/>
                <a:gd name="connsiteX14" fmla="*/ 2343078 w 2812888"/>
                <a:gd name="connsiteY14" fmla="*/ 1009517 h 1221771"/>
                <a:gd name="connsiteX15" fmla="*/ 2754015 w 2812888"/>
                <a:gd name="connsiteY15" fmla="*/ 824202 h 1221771"/>
                <a:gd name="connsiteX16" fmla="*/ 2757230 w 2812888"/>
                <a:gd name="connsiteY16" fmla="*/ 828691 h 1221771"/>
                <a:gd name="connsiteX17" fmla="*/ 2674294 w 2812888"/>
                <a:gd name="connsiteY17" fmla="*/ 889626 h 1221771"/>
                <a:gd name="connsiteX18" fmla="*/ 2583645 w 2812888"/>
                <a:gd name="connsiteY18" fmla="*/ 907585 h 1221771"/>
                <a:gd name="connsiteX19" fmla="*/ 2581074 w 2812888"/>
                <a:gd name="connsiteY19" fmla="*/ 894757 h 1221771"/>
                <a:gd name="connsiteX20" fmla="*/ 2679438 w 2812888"/>
                <a:gd name="connsiteY20" fmla="*/ 874232 h 1221771"/>
                <a:gd name="connsiteX21" fmla="*/ 2754015 w 2812888"/>
                <a:gd name="connsiteY21" fmla="*/ 824202 h 1221771"/>
                <a:gd name="connsiteX22" fmla="*/ 1937354 w 2812888"/>
                <a:gd name="connsiteY22" fmla="*/ 795900 h 1221771"/>
                <a:gd name="connsiteX23" fmla="*/ 2301004 w 2812888"/>
                <a:gd name="connsiteY23" fmla="*/ 807660 h 1221771"/>
                <a:gd name="connsiteX24" fmla="*/ 2299719 w 2812888"/>
                <a:gd name="connsiteY24" fmla="*/ 823882 h 1221771"/>
                <a:gd name="connsiteX25" fmla="*/ 1577881 w 2812888"/>
                <a:gd name="connsiteY25" fmla="*/ 832317 h 1221771"/>
                <a:gd name="connsiteX26" fmla="*/ 1576595 w 2812888"/>
                <a:gd name="connsiteY26" fmla="*/ 826478 h 1221771"/>
                <a:gd name="connsiteX27" fmla="*/ 1937354 w 2812888"/>
                <a:gd name="connsiteY27" fmla="*/ 795900 h 1221771"/>
                <a:gd name="connsiteX28" fmla="*/ 2778356 w 2812888"/>
                <a:gd name="connsiteY28" fmla="*/ 730354 h 1221771"/>
                <a:gd name="connsiteX29" fmla="*/ 2781185 w 2812888"/>
                <a:gd name="connsiteY29" fmla="*/ 733915 h 1221771"/>
                <a:gd name="connsiteX30" fmla="*/ 2585899 w 2812888"/>
                <a:gd name="connsiteY30" fmla="*/ 877675 h 1221771"/>
                <a:gd name="connsiteX31" fmla="*/ 2587192 w 2812888"/>
                <a:gd name="connsiteY31" fmla="*/ 862133 h 1221771"/>
                <a:gd name="connsiteX32" fmla="*/ 2774071 w 2812888"/>
                <a:gd name="connsiteY32" fmla="*/ 732621 h 1221771"/>
                <a:gd name="connsiteX33" fmla="*/ 2778356 w 2812888"/>
                <a:gd name="connsiteY33" fmla="*/ 730354 h 1221771"/>
                <a:gd name="connsiteX34" fmla="*/ 146833 w 2812888"/>
                <a:gd name="connsiteY34" fmla="*/ 671837 h 1221771"/>
                <a:gd name="connsiteX35" fmla="*/ 151186 w 2812888"/>
                <a:gd name="connsiteY35" fmla="*/ 673032 h 1221771"/>
                <a:gd name="connsiteX36" fmla="*/ 390435 w 2812888"/>
                <a:gd name="connsiteY36" fmla="*/ 783949 h 1221771"/>
                <a:gd name="connsiteX37" fmla="*/ 385274 w 2812888"/>
                <a:gd name="connsiteY37" fmla="*/ 799886 h 1221771"/>
                <a:gd name="connsiteX38" fmla="*/ 145382 w 2812888"/>
                <a:gd name="connsiteY38" fmla="*/ 676857 h 1221771"/>
                <a:gd name="connsiteX39" fmla="*/ 146833 w 2812888"/>
                <a:gd name="connsiteY39" fmla="*/ 671837 h 1221771"/>
                <a:gd name="connsiteX40" fmla="*/ 90152 w 2812888"/>
                <a:gd name="connsiteY40" fmla="*/ 612892 h 1221771"/>
                <a:gd name="connsiteX41" fmla="*/ 95279 w 2812888"/>
                <a:gd name="connsiteY41" fmla="*/ 612892 h 1221771"/>
                <a:gd name="connsiteX42" fmla="*/ 439335 w 2812888"/>
                <a:gd name="connsiteY42" fmla="*/ 836383 h 1221771"/>
                <a:gd name="connsiteX43" fmla="*/ 433569 w 2812888"/>
                <a:gd name="connsiteY43" fmla="*/ 852439 h 1221771"/>
                <a:gd name="connsiteX44" fmla="*/ 90152 w 2812888"/>
                <a:gd name="connsiteY44" fmla="*/ 612892 h 1221771"/>
                <a:gd name="connsiteX45" fmla="*/ 1921409 w 2812888"/>
                <a:gd name="connsiteY45" fmla="*/ 382194 h 1221771"/>
                <a:gd name="connsiteX46" fmla="*/ 1918197 w 2812888"/>
                <a:gd name="connsiteY46" fmla="*/ 386055 h 1221771"/>
                <a:gd name="connsiteX47" fmla="*/ 1905344 w 2812888"/>
                <a:gd name="connsiteY47" fmla="*/ 415649 h 1221771"/>
                <a:gd name="connsiteX48" fmla="*/ 1921409 w 2812888"/>
                <a:gd name="connsiteY48" fmla="*/ 382194 h 1221771"/>
                <a:gd name="connsiteX49" fmla="*/ 1324954 w 2812888"/>
                <a:gd name="connsiteY49" fmla="*/ 242404 h 1221771"/>
                <a:gd name="connsiteX50" fmla="*/ 1306338 w 2812888"/>
                <a:gd name="connsiteY50" fmla="*/ 273154 h 1221771"/>
                <a:gd name="connsiteX51" fmla="*/ 1266538 w 2812888"/>
                <a:gd name="connsiteY51" fmla="*/ 323122 h 1221771"/>
                <a:gd name="connsiteX52" fmla="*/ 1299276 w 2812888"/>
                <a:gd name="connsiteY52" fmla="*/ 334012 h 1221771"/>
                <a:gd name="connsiteX53" fmla="*/ 1325595 w 2812888"/>
                <a:gd name="connsiteY53" fmla="*/ 285326 h 1221771"/>
                <a:gd name="connsiteX54" fmla="*/ 1324954 w 2812888"/>
                <a:gd name="connsiteY54" fmla="*/ 242404 h 1221771"/>
                <a:gd name="connsiteX55" fmla="*/ 1171774 w 2812888"/>
                <a:gd name="connsiteY55" fmla="*/ 186108 h 1221771"/>
                <a:gd name="connsiteX56" fmla="*/ 1140721 w 2812888"/>
                <a:gd name="connsiteY56" fmla="*/ 197561 h 1221771"/>
                <a:gd name="connsiteX57" fmla="*/ 1102204 w 2812888"/>
                <a:gd name="connsiteY57" fmla="*/ 252013 h 1221771"/>
                <a:gd name="connsiteX58" fmla="*/ 1099636 w 2812888"/>
                <a:gd name="connsiteY58" fmla="*/ 258419 h 1221771"/>
                <a:gd name="connsiteX59" fmla="*/ 1173458 w 2812888"/>
                <a:gd name="connsiteY59" fmla="*/ 207810 h 1221771"/>
                <a:gd name="connsiteX60" fmla="*/ 1171774 w 2812888"/>
                <a:gd name="connsiteY60" fmla="*/ 186108 h 1221771"/>
                <a:gd name="connsiteX61" fmla="*/ 1953841 w 2812888"/>
                <a:gd name="connsiteY61" fmla="*/ 177380 h 1221771"/>
                <a:gd name="connsiteX62" fmla="*/ 1880281 w 2812888"/>
                <a:gd name="connsiteY62" fmla="*/ 232932 h 1221771"/>
                <a:gd name="connsiteX63" fmla="*/ 1871286 w 2812888"/>
                <a:gd name="connsiteY63" fmla="*/ 247729 h 1221771"/>
                <a:gd name="connsiteX64" fmla="*/ 1905987 w 2812888"/>
                <a:gd name="connsiteY64" fmla="*/ 282471 h 1221771"/>
                <a:gd name="connsiteX65" fmla="*/ 1965106 w 2812888"/>
                <a:gd name="connsiteY65" fmla="*/ 202695 h 1221771"/>
                <a:gd name="connsiteX66" fmla="*/ 1975389 w 2812888"/>
                <a:gd name="connsiteY66" fmla="*/ 187253 h 1221771"/>
                <a:gd name="connsiteX67" fmla="*/ 1953841 w 2812888"/>
                <a:gd name="connsiteY67" fmla="*/ 177380 h 1221771"/>
                <a:gd name="connsiteX68" fmla="*/ 2210342 w 2812888"/>
                <a:gd name="connsiteY68" fmla="*/ 156291 h 1221771"/>
                <a:gd name="connsiteX69" fmla="*/ 2177811 w 2812888"/>
                <a:gd name="connsiteY69" fmla="*/ 162805 h 1221771"/>
                <a:gd name="connsiteX70" fmla="*/ 2129614 w 2812888"/>
                <a:gd name="connsiteY70" fmla="*/ 198834 h 1221771"/>
                <a:gd name="connsiteX71" fmla="*/ 2109051 w 2812888"/>
                <a:gd name="connsiteY71" fmla="*/ 250304 h 1221771"/>
                <a:gd name="connsiteX72" fmla="*/ 2210583 w 2812888"/>
                <a:gd name="connsiteY72" fmla="*/ 184035 h 1221771"/>
                <a:gd name="connsiteX73" fmla="*/ 2210342 w 2812888"/>
                <a:gd name="connsiteY73" fmla="*/ 156291 h 1221771"/>
                <a:gd name="connsiteX74" fmla="*/ 1303127 w 2812888"/>
                <a:gd name="connsiteY74" fmla="*/ 101466 h 1221771"/>
                <a:gd name="connsiteX75" fmla="*/ 1348704 w 2812888"/>
                <a:gd name="connsiteY75" fmla="*/ 123889 h 1221771"/>
                <a:gd name="connsiteX76" fmla="*/ 1348704 w 2812888"/>
                <a:gd name="connsiteY76" fmla="*/ 184107 h 1221771"/>
                <a:gd name="connsiteX77" fmla="*/ 1356407 w 2812888"/>
                <a:gd name="connsiteY77" fmla="*/ 189872 h 1221771"/>
                <a:gd name="connsiteX78" fmla="*/ 1380159 w 2812888"/>
                <a:gd name="connsiteY78" fmla="*/ 289169 h 1221771"/>
                <a:gd name="connsiteX79" fmla="*/ 1450129 w 2812888"/>
                <a:gd name="connsiteY79" fmla="*/ 208451 h 1221771"/>
                <a:gd name="connsiteX80" fmla="*/ 1459759 w 2812888"/>
                <a:gd name="connsiteY80" fmla="*/ 200763 h 1221771"/>
                <a:gd name="connsiteX81" fmla="*/ 1484152 w 2812888"/>
                <a:gd name="connsiteY81" fmla="*/ 102748 h 1221771"/>
                <a:gd name="connsiteX82" fmla="*/ 1543208 w 2812888"/>
                <a:gd name="connsiteY82" fmla="*/ 178982 h 1221771"/>
                <a:gd name="connsiteX83" fmla="*/ 1525877 w 2812888"/>
                <a:gd name="connsiteY83" fmla="*/ 202686 h 1221771"/>
                <a:gd name="connsiteX84" fmla="*/ 1539357 w 2812888"/>
                <a:gd name="connsiteY84" fmla="*/ 222545 h 1221771"/>
                <a:gd name="connsiteX85" fmla="*/ 1559900 w 2812888"/>
                <a:gd name="connsiteY85" fmla="*/ 278279 h 1221771"/>
                <a:gd name="connsiteX86" fmla="*/ 1538073 w 2812888"/>
                <a:gd name="connsiteY86" fmla="*/ 386544 h 1221771"/>
                <a:gd name="connsiteX87" fmla="*/ 1436007 w 2812888"/>
                <a:gd name="connsiteY87" fmla="*/ 369247 h 1221771"/>
                <a:gd name="connsiteX88" fmla="*/ 1480300 w 2812888"/>
                <a:gd name="connsiteY88" fmla="*/ 343622 h 1221771"/>
                <a:gd name="connsiteX89" fmla="*/ 1511755 w 2812888"/>
                <a:gd name="connsiteY89" fmla="*/ 323122 h 1221771"/>
                <a:gd name="connsiteX90" fmla="*/ 1506620 w 2812888"/>
                <a:gd name="connsiteY90" fmla="*/ 282762 h 1221771"/>
                <a:gd name="connsiteX91" fmla="*/ 1485436 w 2812888"/>
                <a:gd name="connsiteY91" fmla="*/ 235998 h 1221771"/>
                <a:gd name="connsiteX92" fmla="*/ 1401984 w 2812888"/>
                <a:gd name="connsiteY92" fmla="*/ 312873 h 1221771"/>
                <a:gd name="connsiteX93" fmla="*/ 1377591 w 2812888"/>
                <a:gd name="connsiteY93" fmla="*/ 310310 h 1221771"/>
                <a:gd name="connsiteX94" fmla="*/ 1327522 w 2812888"/>
                <a:gd name="connsiteY94" fmla="*/ 396793 h 1221771"/>
                <a:gd name="connsiteX95" fmla="*/ 1251132 w 2812888"/>
                <a:gd name="connsiteY95" fmla="*/ 354512 h 1221771"/>
                <a:gd name="connsiteX96" fmla="*/ 1251132 w 2812888"/>
                <a:gd name="connsiteY96" fmla="*/ 339139 h 1221771"/>
                <a:gd name="connsiteX97" fmla="*/ 1115042 w 2812888"/>
                <a:gd name="connsiteY97" fmla="*/ 382700 h 1221771"/>
                <a:gd name="connsiteX98" fmla="*/ 1046999 w 2812888"/>
                <a:gd name="connsiteY98" fmla="*/ 306466 h 1221771"/>
                <a:gd name="connsiteX99" fmla="*/ 1045715 w 2812888"/>
                <a:gd name="connsiteY99" fmla="*/ 269310 h 1221771"/>
                <a:gd name="connsiteX100" fmla="*/ 1055343 w 2812888"/>
                <a:gd name="connsiteY100" fmla="*/ 236639 h 1221771"/>
                <a:gd name="connsiteX101" fmla="*/ 1176668 w 2812888"/>
                <a:gd name="connsiteY101" fmla="*/ 134139 h 1221771"/>
                <a:gd name="connsiteX102" fmla="*/ 1207480 w 2812888"/>
                <a:gd name="connsiteY102" fmla="*/ 241122 h 1221771"/>
                <a:gd name="connsiteX103" fmla="*/ 1095784 w 2812888"/>
                <a:gd name="connsiteY103" fmla="*/ 304545 h 1221771"/>
                <a:gd name="connsiteX104" fmla="*/ 1115042 w 2812888"/>
                <a:gd name="connsiteY104" fmla="*/ 326966 h 1221771"/>
                <a:gd name="connsiteX105" fmla="*/ 1211974 w 2812888"/>
                <a:gd name="connsiteY105" fmla="*/ 303263 h 1221771"/>
                <a:gd name="connsiteX106" fmla="*/ 1283228 w 2812888"/>
                <a:gd name="connsiteY106" fmla="*/ 205248 h 1221771"/>
                <a:gd name="connsiteX107" fmla="*/ 1267180 w 2812888"/>
                <a:gd name="connsiteY107" fmla="*/ 162967 h 1221771"/>
                <a:gd name="connsiteX108" fmla="*/ 1303127 w 2812888"/>
                <a:gd name="connsiteY108" fmla="*/ 101466 h 1221771"/>
                <a:gd name="connsiteX109" fmla="*/ 2215765 w 2812888"/>
                <a:gd name="connsiteY109" fmla="*/ 99523 h 1221771"/>
                <a:gd name="connsiteX110" fmla="*/ 2276130 w 2812888"/>
                <a:gd name="connsiteY110" fmla="*/ 166022 h 1221771"/>
                <a:gd name="connsiteX111" fmla="*/ 2152105 w 2812888"/>
                <a:gd name="connsiteY111" fmla="*/ 299200 h 1221771"/>
                <a:gd name="connsiteX112" fmla="*/ 2115477 w 2812888"/>
                <a:gd name="connsiteY112" fmla="*/ 307564 h 1221771"/>
                <a:gd name="connsiteX113" fmla="*/ 2132185 w 2812888"/>
                <a:gd name="connsiteY113" fmla="*/ 311424 h 1221771"/>
                <a:gd name="connsiteX114" fmla="*/ 2267775 w 2812888"/>
                <a:gd name="connsiteY114" fmla="*/ 237435 h 1221771"/>
                <a:gd name="connsiteX115" fmla="*/ 2326897 w 2812888"/>
                <a:gd name="connsiteY115" fmla="*/ 252877 h 1221771"/>
                <a:gd name="connsiteX116" fmla="*/ 2058285 w 2812888"/>
                <a:gd name="connsiteY116" fmla="*/ 329437 h 1221771"/>
                <a:gd name="connsiteX117" fmla="*/ 2054430 w 2812888"/>
                <a:gd name="connsiteY117" fmla="*/ 317858 h 1221771"/>
                <a:gd name="connsiteX118" fmla="*/ 2002378 w 2812888"/>
                <a:gd name="connsiteY118" fmla="*/ 331368 h 1221771"/>
                <a:gd name="connsiteX119" fmla="*/ 1962537 w 2812888"/>
                <a:gd name="connsiteY119" fmla="*/ 435594 h 1221771"/>
                <a:gd name="connsiteX120" fmla="*/ 1865502 w 2812888"/>
                <a:gd name="connsiteY120" fmla="*/ 478057 h 1221771"/>
                <a:gd name="connsiteX121" fmla="*/ 1881567 w 2812888"/>
                <a:gd name="connsiteY121" fmla="*/ 341019 h 1221771"/>
                <a:gd name="connsiteX122" fmla="*/ 1880924 w 2812888"/>
                <a:gd name="connsiteY122" fmla="*/ 340376 h 1221771"/>
                <a:gd name="connsiteX123" fmla="*/ 1832087 w 2812888"/>
                <a:gd name="connsiteY123" fmla="*/ 313353 h 1221771"/>
                <a:gd name="connsiteX124" fmla="*/ 1758187 w 2812888"/>
                <a:gd name="connsiteY124" fmla="*/ 375118 h 1221771"/>
                <a:gd name="connsiteX125" fmla="*/ 1715773 w 2812888"/>
                <a:gd name="connsiteY125" fmla="*/ 356459 h 1221771"/>
                <a:gd name="connsiteX126" fmla="*/ 1693282 w 2812888"/>
                <a:gd name="connsiteY126" fmla="*/ 369327 h 1221771"/>
                <a:gd name="connsiteX127" fmla="*/ 1581469 w 2812888"/>
                <a:gd name="connsiteY127" fmla="*/ 321718 h 1221771"/>
                <a:gd name="connsiteX128" fmla="*/ 1654726 w 2812888"/>
                <a:gd name="connsiteY128" fmla="*/ 155084 h 1221771"/>
                <a:gd name="connsiteX129" fmla="*/ 1759472 w 2812888"/>
                <a:gd name="connsiteY129" fmla="*/ 194974 h 1221771"/>
                <a:gd name="connsiteX130" fmla="*/ 1720914 w 2812888"/>
                <a:gd name="connsiteY130" fmla="*/ 194974 h 1221771"/>
                <a:gd name="connsiteX131" fmla="*/ 1678503 w 2812888"/>
                <a:gd name="connsiteY131" fmla="*/ 194329 h 1221771"/>
                <a:gd name="connsiteX132" fmla="*/ 1647016 w 2812888"/>
                <a:gd name="connsiteY132" fmla="*/ 232932 h 1221771"/>
                <a:gd name="connsiteX133" fmla="*/ 1646373 w 2812888"/>
                <a:gd name="connsiteY133" fmla="*/ 323647 h 1221771"/>
                <a:gd name="connsiteX134" fmla="*/ 1700351 w 2812888"/>
                <a:gd name="connsiteY134" fmla="*/ 301131 h 1221771"/>
                <a:gd name="connsiteX135" fmla="*/ 1753046 w 2812888"/>
                <a:gd name="connsiteY135" fmla="*/ 216847 h 1221771"/>
                <a:gd name="connsiteX136" fmla="*/ 1794173 w 2812888"/>
                <a:gd name="connsiteY136" fmla="*/ 240010 h 1221771"/>
                <a:gd name="connsiteX137" fmla="*/ 1765899 w 2812888"/>
                <a:gd name="connsiteY137" fmla="*/ 310780 h 1221771"/>
                <a:gd name="connsiteX138" fmla="*/ 1776823 w 2812888"/>
                <a:gd name="connsiteY138" fmla="*/ 296625 h 1221771"/>
                <a:gd name="connsiteX139" fmla="*/ 1801883 w 2812888"/>
                <a:gd name="connsiteY139" fmla="*/ 254164 h 1221771"/>
                <a:gd name="connsiteX140" fmla="*/ 1817949 w 2812888"/>
                <a:gd name="connsiteY140" fmla="*/ 225211 h 1221771"/>
                <a:gd name="connsiteX141" fmla="*/ 1819877 w 2812888"/>
                <a:gd name="connsiteY141" fmla="*/ 221352 h 1221771"/>
                <a:gd name="connsiteX142" fmla="*/ 2030010 w 2812888"/>
                <a:gd name="connsiteY142" fmla="*/ 163447 h 1221771"/>
                <a:gd name="connsiteX143" fmla="*/ 2020372 w 2812888"/>
                <a:gd name="connsiteY143" fmla="*/ 193686 h 1221771"/>
                <a:gd name="connsiteX144" fmla="*/ 2024227 w 2812888"/>
                <a:gd name="connsiteY144" fmla="*/ 210414 h 1221771"/>
                <a:gd name="connsiteX145" fmla="*/ 2017158 w 2812888"/>
                <a:gd name="connsiteY145" fmla="*/ 265744 h 1221771"/>
                <a:gd name="connsiteX146" fmla="*/ 2048004 w 2812888"/>
                <a:gd name="connsiteY146" fmla="*/ 260598 h 1221771"/>
                <a:gd name="connsiteX147" fmla="*/ 2179739 w 2812888"/>
                <a:gd name="connsiteY147" fmla="*/ 101684 h 1221771"/>
                <a:gd name="connsiteX148" fmla="*/ 2215765 w 2812888"/>
                <a:gd name="connsiteY148" fmla="*/ 99523 h 1221771"/>
                <a:gd name="connsiteX149" fmla="*/ 4091 w 2812888"/>
                <a:gd name="connsiteY149" fmla="*/ 1 h 1221771"/>
                <a:gd name="connsiteX150" fmla="*/ 13109 w 2812888"/>
                <a:gd name="connsiteY150" fmla="*/ 1 h 1221771"/>
                <a:gd name="connsiteX151" fmla="*/ 6612 w 2812888"/>
                <a:gd name="connsiteY151" fmla="*/ 26919 h 1221771"/>
                <a:gd name="connsiteX152" fmla="*/ 169 w 2812888"/>
                <a:gd name="connsiteY152" fmla="*/ 24990 h 1221771"/>
                <a:gd name="connsiteX153" fmla="*/ 32625 w 2812888"/>
                <a:gd name="connsiteY153" fmla="*/ 1 h 1221771"/>
                <a:gd name="connsiteX154" fmla="*/ 77315 w 2812888"/>
                <a:gd name="connsiteY154" fmla="*/ 1 h 1221771"/>
                <a:gd name="connsiteX155" fmla="*/ 56239 w 2812888"/>
                <a:gd name="connsiteY155" fmla="*/ 153304 h 1221771"/>
                <a:gd name="connsiteX156" fmla="*/ 51096 w 2812888"/>
                <a:gd name="connsiteY156" fmla="*/ 449784 h 1221771"/>
                <a:gd name="connsiteX157" fmla="*/ 174512 w 2812888"/>
                <a:gd name="connsiteY157" fmla="*/ 788065 h 1221771"/>
                <a:gd name="connsiteX158" fmla="*/ 409776 w 2812888"/>
                <a:gd name="connsiteY158" fmla="*/ 854950 h 1221771"/>
                <a:gd name="connsiteX159" fmla="*/ 646968 w 2812888"/>
                <a:gd name="connsiteY159" fmla="*/ 876173 h 1221771"/>
                <a:gd name="connsiteX160" fmla="*/ 1189490 w 2812888"/>
                <a:gd name="connsiteY160" fmla="*/ 868456 h 1221771"/>
                <a:gd name="connsiteX161" fmla="*/ 1739725 w 2812888"/>
                <a:gd name="connsiteY161" fmla="*/ 844659 h 1221771"/>
                <a:gd name="connsiteX162" fmla="*/ 2028983 w 2812888"/>
                <a:gd name="connsiteY162" fmla="*/ 833726 h 1221771"/>
                <a:gd name="connsiteX163" fmla="*/ 2325314 w 2812888"/>
                <a:gd name="connsiteY163" fmla="*/ 839515 h 1221771"/>
                <a:gd name="connsiteX164" fmla="*/ 2326598 w 2812888"/>
                <a:gd name="connsiteY164" fmla="*/ 839515 h 1221771"/>
                <a:gd name="connsiteX165" fmla="*/ 2336240 w 2812888"/>
                <a:gd name="connsiteY165" fmla="*/ 844016 h 1221771"/>
                <a:gd name="connsiteX166" fmla="*/ 2359381 w 2812888"/>
                <a:gd name="connsiteY166" fmla="*/ 1164290 h 1221771"/>
                <a:gd name="connsiteX167" fmla="*/ 2542578 w 2812888"/>
                <a:gd name="connsiteY167" fmla="*/ 842731 h 1221771"/>
                <a:gd name="connsiteX168" fmla="*/ 2545792 w 2812888"/>
                <a:gd name="connsiteY168" fmla="*/ 833726 h 1221771"/>
                <a:gd name="connsiteX169" fmla="*/ 2567006 w 2812888"/>
                <a:gd name="connsiteY169" fmla="*/ 802857 h 1221771"/>
                <a:gd name="connsiteX170" fmla="*/ 2751487 w 2812888"/>
                <a:gd name="connsiteY170" fmla="*/ 586126 h 1221771"/>
                <a:gd name="connsiteX171" fmla="*/ 2764986 w 2812888"/>
                <a:gd name="connsiteY171" fmla="*/ 265852 h 1221771"/>
                <a:gd name="connsiteX172" fmla="*/ 2763540 w 2812888"/>
                <a:gd name="connsiteY172" fmla="*/ 123642 h 1221771"/>
                <a:gd name="connsiteX173" fmla="*/ 2748290 w 2812888"/>
                <a:gd name="connsiteY173" fmla="*/ 1 h 1221771"/>
                <a:gd name="connsiteX174" fmla="*/ 2796836 w 2812888"/>
                <a:gd name="connsiteY174" fmla="*/ 1 h 1221771"/>
                <a:gd name="connsiteX175" fmla="*/ 2808255 w 2812888"/>
                <a:gd name="connsiteY175" fmla="*/ 70865 h 1221771"/>
                <a:gd name="connsiteX176" fmla="*/ 2803555 w 2812888"/>
                <a:gd name="connsiteY176" fmla="*/ 427917 h 1221771"/>
                <a:gd name="connsiteX177" fmla="*/ 2571503 w 2812888"/>
                <a:gd name="connsiteY177" fmla="*/ 846589 h 1221771"/>
                <a:gd name="connsiteX178" fmla="*/ 2346524 w 2812888"/>
                <a:gd name="connsiteY178" fmla="*/ 1193874 h 1221771"/>
                <a:gd name="connsiteX179" fmla="*/ 2336240 w 2812888"/>
                <a:gd name="connsiteY179" fmla="*/ 1188087 h 1221771"/>
                <a:gd name="connsiteX180" fmla="*/ 2327240 w 2812888"/>
                <a:gd name="connsiteY180" fmla="*/ 1177796 h 1221771"/>
                <a:gd name="connsiteX181" fmla="*/ 2314386 w 2812888"/>
                <a:gd name="connsiteY181" fmla="*/ 859451 h 1221771"/>
                <a:gd name="connsiteX182" fmla="*/ 2048910 w 2812888"/>
                <a:gd name="connsiteY182" fmla="*/ 865240 h 1221771"/>
                <a:gd name="connsiteX183" fmla="*/ 1782148 w 2812888"/>
                <a:gd name="connsiteY183" fmla="*/ 876816 h 1221771"/>
                <a:gd name="connsiteX184" fmla="*/ 1251198 w 2812888"/>
                <a:gd name="connsiteY184" fmla="*/ 905757 h 1221771"/>
                <a:gd name="connsiteX185" fmla="*/ 241363 w 2812888"/>
                <a:gd name="connsiteY185" fmla="*/ 858808 h 1221771"/>
                <a:gd name="connsiteX186" fmla="*/ 31812 w 2812888"/>
                <a:gd name="connsiteY186" fmla="*/ 640791 h 1221771"/>
                <a:gd name="connsiteX187" fmla="*/ 9313 w 2812888"/>
                <a:gd name="connsiteY187" fmla="*/ 339166 h 1221771"/>
                <a:gd name="connsiteX188" fmla="*/ 25705 w 2812888"/>
                <a:gd name="connsiteY188" fmla="*/ 35372 h 1221771"/>
                <a:gd name="connsiteX189" fmla="*/ 772178 w 2812888"/>
                <a:gd name="connsiteY189" fmla="*/ 0 h 1221771"/>
                <a:gd name="connsiteX190" fmla="*/ 832032 w 2812888"/>
                <a:gd name="connsiteY190" fmla="*/ 0 h 1221771"/>
                <a:gd name="connsiteX191" fmla="*/ 833507 w 2812888"/>
                <a:gd name="connsiteY191" fmla="*/ 12015 h 1221771"/>
                <a:gd name="connsiteX192" fmla="*/ 828180 w 2812888"/>
                <a:gd name="connsiteY192" fmla="*/ 158228 h 1221771"/>
                <a:gd name="connsiteX193" fmla="*/ 830107 w 2812888"/>
                <a:gd name="connsiteY193" fmla="*/ 288758 h 1221771"/>
                <a:gd name="connsiteX194" fmla="*/ 900082 w 2812888"/>
                <a:gd name="connsiteY194" fmla="*/ 129935 h 1221771"/>
                <a:gd name="connsiteX195" fmla="*/ 956899 w 2812888"/>
                <a:gd name="connsiteY195" fmla="*/ 27215 h 1221771"/>
                <a:gd name="connsiteX196" fmla="*/ 971306 w 2812888"/>
                <a:gd name="connsiteY196" fmla="*/ 0 h 1221771"/>
                <a:gd name="connsiteX197" fmla="*/ 1048559 w 2812888"/>
                <a:gd name="connsiteY197" fmla="*/ 0 h 1221771"/>
                <a:gd name="connsiteX198" fmla="*/ 1040759 w 2812888"/>
                <a:gd name="connsiteY198" fmla="*/ 49640 h 1221771"/>
                <a:gd name="connsiteX199" fmla="*/ 1017567 w 2812888"/>
                <a:gd name="connsiteY199" fmla="*/ 162085 h 1221771"/>
                <a:gd name="connsiteX200" fmla="*/ 1021418 w 2812888"/>
                <a:gd name="connsiteY200" fmla="*/ 353702 h 1221771"/>
                <a:gd name="connsiteX201" fmla="*/ 1022061 w 2812888"/>
                <a:gd name="connsiteY201" fmla="*/ 410930 h 1221771"/>
                <a:gd name="connsiteX202" fmla="*/ 946949 w 2812888"/>
                <a:gd name="connsiteY202" fmla="*/ 267538 h 1221771"/>
                <a:gd name="connsiteX203" fmla="*/ 982257 w 2812888"/>
                <a:gd name="connsiteY203" fmla="*/ 80425 h 1221771"/>
                <a:gd name="connsiteX204" fmla="*/ 951443 w 2812888"/>
                <a:gd name="connsiteY204" fmla="*/ 138294 h 1221771"/>
                <a:gd name="connsiteX205" fmla="*/ 858353 w 2812888"/>
                <a:gd name="connsiteY205" fmla="*/ 354345 h 1221771"/>
                <a:gd name="connsiteX206" fmla="*/ 817267 w 2812888"/>
                <a:gd name="connsiteY206" fmla="*/ 365276 h 1221771"/>
                <a:gd name="connsiteX207" fmla="*/ 779389 w 2812888"/>
                <a:gd name="connsiteY207" fmla="*/ 214169 h 1221771"/>
                <a:gd name="connsiteX208" fmla="*/ 789662 w 2812888"/>
                <a:gd name="connsiteY208" fmla="*/ 82996 h 1221771"/>
                <a:gd name="connsiteX209" fmla="*/ 663190 w 2812888"/>
                <a:gd name="connsiteY209" fmla="*/ 369135 h 1221771"/>
                <a:gd name="connsiteX210" fmla="*/ 555978 w 2812888"/>
                <a:gd name="connsiteY210" fmla="*/ 424433 h 1221771"/>
                <a:gd name="connsiteX211" fmla="*/ 514890 w 2812888"/>
                <a:gd name="connsiteY211" fmla="*/ 337626 h 1221771"/>
                <a:gd name="connsiteX212" fmla="*/ 539928 w 2812888"/>
                <a:gd name="connsiteY212" fmla="*/ 341485 h 1221771"/>
                <a:gd name="connsiteX213" fmla="*/ 612472 w 2812888"/>
                <a:gd name="connsiteY213" fmla="*/ 363348 h 1221771"/>
                <a:gd name="connsiteX214" fmla="*/ 648423 w 2812888"/>
                <a:gd name="connsiteY214" fmla="*/ 313835 h 1221771"/>
                <a:gd name="connsiteX215" fmla="*/ 702350 w 2812888"/>
                <a:gd name="connsiteY215" fmla="*/ 204525 h 1221771"/>
                <a:gd name="connsiteX216" fmla="*/ 742555 w 2812888"/>
                <a:gd name="connsiteY216" fmla="*/ 83478 h 122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812888" h="1221771">
                  <a:moveTo>
                    <a:pt x="2343078" y="1009517"/>
                  </a:moveTo>
                  <a:cubicBezTo>
                    <a:pt x="2346714" y="1009760"/>
                    <a:pt x="2350351" y="1012344"/>
                    <a:pt x="2350351" y="1016867"/>
                  </a:cubicBezTo>
                  <a:cubicBezTo>
                    <a:pt x="2350351" y="1059515"/>
                    <a:pt x="2350983" y="1098932"/>
                    <a:pt x="2333911" y="1138351"/>
                  </a:cubicBezTo>
                  <a:lnTo>
                    <a:pt x="2274512" y="1215840"/>
                  </a:lnTo>
                  <a:lnTo>
                    <a:pt x="2322642" y="1206884"/>
                  </a:lnTo>
                  <a:cubicBezTo>
                    <a:pt x="2338532" y="1203180"/>
                    <a:pt x="2354099" y="1198188"/>
                    <a:pt x="2369187" y="1190135"/>
                  </a:cubicBezTo>
                  <a:cubicBezTo>
                    <a:pt x="2395508" y="1175961"/>
                    <a:pt x="2417336" y="1157278"/>
                    <a:pt x="2441089" y="1138596"/>
                  </a:cubicBezTo>
                  <a:cubicBezTo>
                    <a:pt x="2447510" y="1134085"/>
                    <a:pt x="2455856" y="1142461"/>
                    <a:pt x="2450078" y="1148259"/>
                  </a:cubicBezTo>
                  <a:cubicBezTo>
                    <a:pt x="2406422" y="1192067"/>
                    <a:pt x="2337088" y="1232653"/>
                    <a:pt x="2274172" y="1219126"/>
                  </a:cubicBezTo>
                  <a:cubicBezTo>
                    <a:pt x="2272246" y="1218481"/>
                    <a:pt x="2272246" y="1216547"/>
                    <a:pt x="2274172" y="1215904"/>
                  </a:cubicBezTo>
                  <a:lnTo>
                    <a:pt x="2274419" y="1215858"/>
                  </a:lnTo>
                  <a:lnTo>
                    <a:pt x="2270678" y="1213308"/>
                  </a:lnTo>
                  <a:cubicBezTo>
                    <a:pt x="2289646" y="1184876"/>
                    <a:pt x="2315573" y="1155798"/>
                    <a:pt x="2325690" y="1122841"/>
                  </a:cubicBezTo>
                  <a:cubicBezTo>
                    <a:pt x="2337072" y="1087301"/>
                    <a:pt x="2336440" y="1052407"/>
                    <a:pt x="2335808" y="1016220"/>
                  </a:cubicBezTo>
                  <a:cubicBezTo>
                    <a:pt x="2335808" y="1011374"/>
                    <a:pt x="2339443" y="1009274"/>
                    <a:pt x="2343078" y="1009517"/>
                  </a:cubicBezTo>
                  <a:close/>
                  <a:moveTo>
                    <a:pt x="2754015" y="824202"/>
                  </a:moveTo>
                  <a:cubicBezTo>
                    <a:pt x="2757230" y="822277"/>
                    <a:pt x="2759158" y="826768"/>
                    <a:pt x="2757230" y="828691"/>
                  </a:cubicBezTo>
                  <a:cubicBezTo>
                    <a:pt x="2732156" y="850500"/>
                    <a:pt x="2705797" y="876798"/>
                    <a:pt x="2674294" y="889626"/>
                  </a:cubicBezTo>
                  <a:cubicBezTo>
                    <a:pt x="2645364" y="901171"/>
                    <a:pt x="2614506" y="903096"/>
                    <a:pt x="2583645" y="907585"/>
                  </a:cubicBezTo>
                  <a:cubicBezTo>
                    <a:pt x="2575287" y="909510"/>
                    <a:pt x="2572716" y="896040"/>
                    <a:pt x="2581074" y="894757"/>
                  </a:cubicBezTo>
                  <a:cubicBezTo>
                    <a:pt x="2614506" y="889626"/>
                    <a:pt x="2648578" y="891551"/>
                    <a:pt x="2679438" y="874232"/>
                  </a:cubicBezTo>
                  <a:cubicBezTo>
                    <a:pt x="2705797" y="859480"/>
                    <a:pt x="2728942" y="840236"/>
                    <a:pt x="2754015" y="824202"/>
                  </a:cubicBezTo>
                  <a:close/>
                  <a:moveTo>
                    <a:pt x="1937354" y="795900"/>
                  </a:moveTo>
                  <a:cubicBezTo>
                    <a:pt x="2058677" y="795818"/>
                    <a:pt x="2180483" y="802794"/>
                    <a:pt x="2301004" y="807660"/>
                  </a:cubicBezTo>
                  <a:cubicBezTo>
                    <a:pt x="2311288" y="807660"/>
                    <a:pt x="2310002" y="824532"/>
                    <a:pt x="2299719" y="823882"/>
                  </a:cubicBezTo>
                  <a:cubicBezTo>
                    <a:pt x="2058677" y="812851"/>
                    <a:pt x="1817637" y="800523"/>
                    <a:pt x="1577881" y="832317"/>
                  </a:cubicBezTo>
                  <a:cubicBezTo>
                    <a:pt x="1573381" y="832967"/>
                    <a:pt x="1572095" y="827127"/>
                    <a:pt x="1576595" y="826478"/>
                  </a:cubicBezTo>
                  <a:cubicBezTo>
                    <a:pt x="1695188" y="803119"/>
                    <a:pt x="1816030" y="795981"/>
                    <a:pt x="1937354" y="795900"/>
                  </a:cubicBezTo>
                  <a:close/>
                  <a:moveTo>
                    <a:pt x="2778356" y="730354"/>
                  </a:moveTo>
                  <a:cubicBezTo>
                    <a:pt x="2780053" y="730678"/>
                    <a:pt x="2781508" y="731973"/>
                    <a:pt x="2781185" y="733915"/>
                  </a:cubicBezTo>
                  <a:cubicBezTo>
                    <a:pt x="2765664" y="825869"/>
                    <a:pt x="2673842" y="878321"/>
                    <a:pt x="2585899" y="877675"/>
                  </a:cubicBezTo>
                  <a:cubicBezTo>
                    <a:pt x="2575551" y="877675"/>
                    <a:pt x="2576846" y="861485"/>
                    <a:pt x="2587192" y="862133"/>
                  </a:cubicBezTo>
                  <a:cubicBezTo>
                    <a:pt x="2670609" y="866018"/>
                    <a:pt x="2750146" y="813567"/>
                    <a:pt x="2774071" y="732621"/>
                  </a:cubicBezTo>
                  <a:cubicBezTo>
                    <a:pt x="2774718" y="730678"/>
                    <a:pt x="2776658" y="730030"/>
                    <a:pt x="2778356" y="730354"/>
                  </a:cubicBezTo>
                  <a:close/>
                  <a:moveTo>
                    <a:pt x="146833" y="671837"/>
                  </a:moveTo>
                  <a:cubicBezTo>
                    <a:pt x="148284" y="670960"/>
                    <a:pt x="150219" y="671120"/>
                    <a:pt x="151186" y="673032"/>
                  </a:cubicBezTo>
                  <a:cubicBezTo>
                    <a:pt x="196972" y="755264"/>
                    <a:pt x="309180" y="765463"/>
                    <a:pt x="390435" y="783949"/>
                  </a:cubicBezTo>
                  <a:cubicBezTo>
                    <a:pt x="400752" y="785862"/>
                    <a:pt x="395593" y="801798"/>
                    <a:pt x="385274" y="799886"/>
                  </a:cubicBezTo>
                  <a:cubicBezTo>
                    <a:pt x="302086" y="780762"/>
                    <a:pt x="182785" y="768013"/>
                    <a:pt x="145382" y="676857"/>
                  </a:cubicBezTo>
                  <a:cubicBezTo>
                    <a:pt x="144415" y="674626"/>
                    <a:pt x="145382" y="672714"/>
                    <a:pt x="146833" y="671837"/>
                  </a:cubicBezTo>
                  <a:close/>
                  <a:moveTo>
                    <a:pt x="90152" y="612892"/>
                  </a:moveTo>
                  <a:cubicBezTo>
                    <a:pt x="90793" y="610324"/>
                    <a:pt x="94638" y="609681"/>
                    <a:pt x="95279" y="612892"/>
                  </a:cubicBezTo>
                  <a:cubicBezTo>
                    <a:pt x="136924" y="783080"/>
                    <a:pt x="300304" y="787576"/>
                    <a:pt x="439335" y="836383"/>
                  </a:cubicBezTo>
                  <a:cubicBezTo>
                    <a:pt x="448945" y="840236"/>
                    <a:pt x="443820" y="855650"/>
                    <a:pt x="433569" y="852439"/>
                  </a:cubicBezTo>
                  <a:cubicBezTo>
                    <a:pt x="322086" y="813906"/>
                    <a:pt x="75416" y="785649"/>
                    <a:pt x="90152" y="612892"/>
                  </a:cubicBezTo>
                  <a:close/>
                  <a:moveTo>
                    <a:pt x="1921409" y="382194"/>
                  </a:moveTo>
                  <a:cubicBezTo>
                    <a:pt x="1920123" y="382837"/>
                    <a:pt x="1918839" y="384125"/>
                    <a:pt x="1918197" y="386055"/>
                  </a:cubicBezTo>
                  <a:cubicBezTo>
                    <a:pt x="1911770" y="393131"/>
                    <a:pt x="1892491" y="441385"/>
                    <a:pt x="1905344" y="415649"/>
                  </a:cubicBezTo>
                  <a:cubicBezTo>
                    <a:pt x="1910485" y="404712"/>
                    <a:pt x="1916268" y="393131"/>
                    <a:pt x="1921409" y="382194"/>
                  </a:cubicBezTo>
                  <a:close/>
                  <a:moveTo>
                    <a:pt x="1324954" y="242404"/>
                  </a:moveTo>
                  <a:cubicBezTo>
                    <a:pt x="1319176" y="254575"/>
                    <a:pt x="1312757" y="264826"/>
                    <a:pt x="1306338" y="273154"/>
                  </a:cubicBezTo>
                  <a:cubicBezTo>
                    <a:pt x="1296067" y="288528"/>
                    <a:pt x="1281944" y="306466"/>
                    <a:pt x="1266538" y="323122"/>
                  </a:cubicBezTo>
                  <a:cubicBezTo>
                    <a:pt x="1277450" y="319918"/>
                    <a:pt x="1290931" y="322481"/>
                    <a:pt x="1299276" y="334012"/>
                  </a:cubicBezTo>
                  <a:cubicBezTo>
                    <a:pt x="1317892" y="358998"/>
                    <a:pt x="1325595" y="289169"/>
                    <a:pt x="1325595" y="285326"/>
                  </a:cubicBezTo>
                  <a:cubicBezTo>
                    <a:pt x="1326238" y="274434"/>
                    <a:pt x="1328806" y="255857"/>
                    <a:pt x="1324954" y="242404"/>
                  </a:cubicBezTo>
                  <a:close/>
                  <a:moveTo>
                    <a:pt x="1171774" y="186108"/>
                  </a:moveTo>
                  <a:cubicBezTo>
                    <a:pt x="1162706" y="185067"/>
                    <a:pt x="1148745" y="189553"/>
                    <a:pt x="1140721" y="197561"/>
                  </a:cubicBezTo>
                  <a:cubicBezTo>
                    <a:pt x="1124672" y="213576"/>
                    <a:pt x="1111190" y="231514"/>
                    <a:pt x="1102204" y="252013"/>
                  </a:cubicBezTo>
                  <a:cubicBezTo>
                    <a:pt x="1100920" y="254575"/>
                    <a:pt x="1100279" y="255857"/>
                    <a:pt x="1099636" y="258419"/>
                  </a:cubicBezTo>
                  <a:cubicBezTo>
                    <a:pt x="1128523" y="247529"/>
                    <a:pt x="1157410" y="227670"/>
                    <a:pt x="1173458" y="207810"/>
                  </a:cubicBezTo>
                  <a:cubicBezTo>
                    <a:pt x="1185014" y="193717"/>
                    <a:pt x="1180841" y="187149"/>
                    <a:pt x="1171774" y="186108"/>
                  </a:cubicBezTo>
                  <a:close/>
                  <a:moveTo>
                    <a:pt x="1953841" y="177380"/>
                  </a:moveTo>
                  <a:cubicBezTo>
                    <a:pt x="1926791" y="181784"/>
                    <a:pt x="1887993" y="221834"/>
                    <a:pt x="1880281" y="232932"/>
                  </a:cubicBezTo>
                  <a:cubicBezTo>
                    <a:pt x="1877069" y="237435"/>
                    <a:pt x="1873857" y="242583"/>
                    <a:pt x="1871286" y="247729"/>
                  </a:cubicBezTo>
                  <a:cubicBezTo>
                    <a:pt x="1866788" y="270247"/>
                    <a:pt x="1871929" y="294695"/>
                    <a:pt x="1905987" y="282471"/>
                  </a:cubicBezTo>
                  <a:cubicBezTo>
                    <a:pt x="1942615" y="269604"/>
                    <a:pt x="1955467" y="237435"/>
                    <a:pt x="1965106" y="202695"/>
                  </a:cubicBezTo>
                  <a:cubicBezTo>
                    <a:pt x="1967034" y="195617"/>
                    <a:pt x="1970889" y="191113"/>
                    <a:pt x="1975389" y="187253"/>
                  </a:cubicBezTo>
                  <a:cubicBezTo>
                    <a:pt x="1970570" y="178407"/>
                    <a:pt x="1962858" y="175913"/>
                    <a:pt x="1953841" y="177380"/>
                  </a:cubicBezTo>
                  <a:close/>
                  <a:moveTo>
                    <a:pt x="2210342" y="156291"/>
                  </a:moveTo>
                  <a:cubicBezTo>
                    <a:pt x="2203353" y="154119"/>
                    <a:pt x="2190983" y="157659"/>
                    <a:pt x="2177811" y="162805"/>
                  </a:cubicBezTo>
                  <a:cubicBezTo>
                    <a:pt x="2158531" y="169883"/>
                    <a:pt x="2140538" y="180177"/>
                    <a:pt x="2129614" y="198834"/>
                  </a:cubicBezTo>
                  <a:cubicBezTo>
                    <a:pt x="2124473" y="207198"/>
                    <a:pt x="2114835" y="228429"/>
                    <a:pt x="2109051" y="250304"/>
                  </a:cubicBezTo>
                  <a:cubicBezTo>
                    <a:pt x="2152105" y="241295"/>
                    <a:pt x="2191306" y="224568"/>
                    <a:pt x="2210583" y="184035"/>
                  </a:cubicBezTo>
                  <a:cubicBezTo>
                    <a:pt x="2218938" y="166344"/>
                    <a:pt x="2217331" y="158462"/>
                    <a:pt x="2210342" y="156291"/>
                  </a:cubicBezTo>
                  <a:close/>
                  <a:moveTo>
                    <a:pt x="1303127" y="101466"/>
                  </a:moveTo>
                  <a:cubicBezTo>
                    <a:pt x="1321744" y="94420"/>
                    <a:pt x="1341644" y="106592"/>
                    <a:pt x="1348704" y="123889"/>
                  </a:cubicBezTo>
                  <a:cubicBezTo>
                    <a:pt x="1355766" y="141185"/>
                    <a:pt x="1354482" y="162326"/>
                    <a:pt x="1348704" y="184107"/>
                  </a:cubicBezTo>
                  <a:cubicBezTo>
                    <a:pt x="1351272" y="185389"/>
                    <a:pt x="1353840" y="187310"/>
                    <a:pt x="1356407" y="189872"/>
                  </a:cubicBezTo>
                  <a:cubicBezTo>
                    <a:pt x="1380802" y="213576"/>
                    <a:pt x="1382727" y="254575"/>
                    <a:pt x="1380159" y="289169"/>
                  </a:cubicBezTo>
                  <a:cubicBezTo>
                    <a:pt x="1405195" y="264185"/>
                    <a:pt x="1424452" y="231514"/>
                    <a:pt x="1450129" y="208451"/>
                  </a:cubicBezTo>
                  <a:cubicBezTo>
                    <a:pt x="1453340" y="205889"/>
                    <a:pt x="1455907" y="203325"/>
                    <a:pt x="1459759" y="200763"/>
                  </a:cubicBezTo>
                  <a:cubicBezTo>
                    <a:pt x="1439858" y="166810"/>
                    <a:pt x="1434723" y="112997"/>
                    <a:pt x="1484152" y="102748"/>
                  </a:cubicBezTo>
                  <a:cubicBezTo>
                    <a:pt x="1528445" y="93779"/>
                    <a:pt x="1565676" y="136060"/>
                    <a:pt x="1543208" y="178982"/>
                  </a:cubicBezTo>
                  <a:cubicBezTo>
                    <a:pt x="1538716" y="188592"/>
                    <a:pt x="1532938" y="196279"/>
                    <a:pt x="1525877" y="202686"/>
                  </a:cubicBezTo>
                  <a:cubicBezTo>
                    <a:pt x="1531654" y="208451"/>
                    <a:pt x="1536148" y="214856"/>
                    <a:pt x="1539357" y="222545"/>
                  </a:cubicBezTo>
                  <a:cubicBezTo>
                    <a:pt x="1547702" y="239842"/>
                    <a:pt x="1556048" y="258419"/>
                    <a:pt x="1559900" y="278279"/>
                  </a:cubicBezTo>
                  <a:cubicBezTo>
                    <a:pt x="1567603" y="315435"/>
                    <a:pt x="1571454" y="360278"/>
                    <a:pt x="1538073" y="386544"/>
                  </a:cubicBezTo>
                  <a:cubicBezTo>
                    <a:pt x="1502768" y="413449"/>
                    <a:pt x="1460400" y="403841"/>
                    <a:pt x="1436007" y="369247"/>
                  </a:cubicBezTo>
                  <a:cubicBezTo>
                    <a:pt x="1416106" y="341701"/>
                    <a:pt x="1461043" y="317356"/>
                    <a:pt x="1480300" y="343622"/>
                  </a:cubicBezTo>
                  <a:cubicBezTo>
                    <a:pt x="1495065" y="361560"/>
                    <a:pt x="1511755" y="335294"/>
                    <a:pt x="1511755" y="323122"/>
                  </a:cubicBezTo>
                  <a:cubicBezTo>
                    <a:pt x="1511755" y="309669"/>
                    <a:pt x="1510471" y="296217"/>
                    <a:pt x="1506620" y="282762"/>
                  </a:cubicBezTo>
                  <a:cubicBezTo>
                    <a:pt x="1501484" y="264185"/>
                    <a:pt x="1495065" y="250091"/>
                    <a:pt x="1485436" y="235998"/>
                  </a:cubicBezTo>
                  <a:cubicBezTo>
                    <a:pt x="1455264" y="259060"/>
                    <a:pt x="1431514" y="289169"/>
                    <a:pt x="1401984" y="312873"/>
                  </a:cubicBezTo>
                  <a:cubicBezTo>
                    <a:pt x="1393640" y="319918"/>
                    <a:pt x="1383370" y="316715"/>
                    <a:pt x="1377591" y="310310"/>
                  </a:cubicBezTo>
                  <a:cubicBezTo>
                    <a:pt x="1373740" y="344904"/>
                    <a:pt x="1362185" y="382700"/>
                    <a:pt x="1327522" y="396793"/>
                  </a:cubicBezTo>
                  <a:cubicBezTo>
                    <a:pt x="1291572" y="412169"/>
                    <a:pt x="1260119" y="389747"/>
                    <a:pt x="1251132" y="354512"/>
                  </a:cubicBezTo>
                  <a:cubicBezTo>
                    <a:pt x="1249206" y="348747"/>
                    <a:pt x="1249206" y="343622"/>
                    <a:pt x="1251132" y="339139"/>
                  </a:cubicBezTo>
                  <a:cubicBezTo>
                    <a:pt x="1212616" y="374372"/>
                    <a:pt x="1163830" y="401279"/>
                    <a:pt x="1115042" y="382700"/>
                  </a:cubicBezTo>
                  <a:cubicBezTo>
                    <a:pt x="1077811" y="367965"/>
                    <a:pt x="1054059" y="339778"/>
                    <a:pt x="1046999" y="306466"/>
                  </a:cubicBezTo>
                  <a:cubicBezTo>
                    <a:pt x="1034160" y="298138"/>
                    <a:pt x="1033518" y="277638"/>
                    <a:pt x="1045715" y="269310"/>
                  </a:cubicBezTo>
                  <a:cubicBezTo>
                    <a:pt x="1046999" y="258419"/>
                    <a:pt x="1050207" y="247529"/>
                    <a:pt x="1055343" y="236639"/>
                  </a:cubicBezTo>
                  <a:cubicBezTo>
                    <a:pt x="1075243" y="191154"/>
                    <a:pt x="1118894" y="126452"/>
                    <a:pt x="1176668" y="134139"/>
                  </a:cubicBezTo>
                  <a:cubicBezTo>
                    <a:pt x="1233157" y="141185"/>
                    <a:pt x="1245354" y="205248"/>
                    <a:pt x="1207480" y="241122"/>
                  </a:cubicBezTo>
                  <a:cubicBezTo>
                    <a:pt x="1179236" y="267388"/>
                    <a:pt x="1137510" y="293654"/>
                    <a:pt x="1095784" y="304545"/>
                  </a:cubicBezTo>
                  <a:cubicBezTo>
                    <a:pt x="1098995" y="313514"/>
                    <a:pt x="1104771" y="321842"/>
                    <a:pt x="1115042" y="326966"/>
                  </a:cubicBezTo>
                  <a:cubicBezTo>
                    <a:pt x="1149065" y="345543"/>
                    <a:pt x="1186298" y="328246"/>
                    <a:pt x="1211974" y="303263"/>
                  </a:cubicBezTo>
                  <a:cubicBezTo>
                    <a:pt x="1241503" y="274434"/>
                    <a:pt x="1267822" y="241763"/>
                    <a:pt x="1283228" y="205248"/>
                  </a:cubicBezTo>
                  <a:cubicBezTo>
                    <a:pt x="1273599" y="194358"/>
                    <a:pt x="1267822" y="180264"/>
                    <a:pt x="1267180" y="162967"/>
                  </a:cubicBezTo>
                  <a:cubicBezTo>
                    <a:pt x="1265896" y="132857"/>
                    <a:pt x="1274242" y="112997"/>
                    <a:pt x="1303127" y="101466"/>
                  </a:cubicBezTo>
                  <a:close/>
                  <a:moveTo>
                    <a:pt x="2215765" y="99523"/>
                  </a:moveTo>
                  <a:cubicBezTo>
                    <a:pt x="2249983" y="102690"/>
                    <a:pt x="2276611" y="122593"/>
                    <a:pt x="2276130" y="166022"/>
                  </a:cubicBezTo>
                  <a:cubicBezTo>
                    <a:pt x="2274845" y="226498"/>
                    <a:pt x="2207371" y="284401"/>
                    <a:pt x="2152105" y="299200"/>
                  </a:cubicBezTo>
                  <a:cubicBezTo>
                    <a:pt x="2139897" y="302416"/>
                    <a:pt x="2127687" y="305634"/>
                    <a:pt x="2115477" y="307564"/>
                  </a:cubicBezTo>
                  <a:cubicBezTo>
                    <a:pt x="2119333" y="310137"/>
                    <a:pt x="2124473" y="311424"/>
                    <a:pt x="2132185" y="311424"/>
                  </a:cubicBezTo>
                  <a:cubicBezTo>
                    <a:pt x="2176525" y="308850"/>
                    <a:pt x="2256209" y="286976"/>
                    <a:pt x="2267775" y="237435"/>
                  </a:cubicBezTo>
                  <a:cubicBezTo>
                    <a:pt x="2276771" y="198190"/>
                    <a:pt x="2333964" y="214917"/>
                    <a:pt x="2326897" y="252877"/>
                  </a:cubicBezTo>
                  <a:cubicBezTo>
                    <a:pt x="2310830" y="336516"/>
                    <a:pt x="2103267" y="433664"/>
                    <a:pt x="2058285" y="329437"/>
                  </a:cubicBezTo>
                  <a:cubicBezTo>
                    <a:pt x="2056999" y="326222"/>
                    <a:pt x="2055714" y="321718"/>
                    <a:pt x="2054430" y="317858"/>
                  </a:cubicBezTo>
                  <a:cubicBezTo>
                    <a:pt x="2036437" y="321718"/>
                    <a:pt x="2019086" y="325577"/>
                    <a:pt x="2002378" y="331368"/>
                  </a:cubicBezTo>
                  <a:cubicBezTo>
                    <a:pt x="1992097" y="366754"/>
                    <a:pt x="1978601" y="401495"/>
                    <a:pt x="1962537" y="435594"/>
                  </a:cubicBezTo>
                  <a:cubicBezTo>
                    <a:pt x="1947755" y="465833"/>
                    <a:pt x="1902132" y="521163"/>
                    <a:pt x="1865502" y="478057"/>
                  </a:cubicBezTo>
                  <a:cubicBezTo>
                    <a:pt x="1825660" y="430448"/>
                    <a:pt x="1844297" y="380264"/>
                    <a:pt x="1881567" y="341019"/>
                  </a:cubicBezTo>
                  <a:cubicBezTo>
                    <a:pt x="1881567" y="340376"/>
                    <a:pt x="1880924" y="340376"/>
                    <a:pt x="1880924" y="340376"/>
                  </a:cubicBezTo>
                  <a:cubicBezTo>
                    <a:pt x="1860361" y="336516"/>
                    <a:pt x="1843654" y="326864"/>
                    <a:pt x="1832087" y="313353"/>
                  </a:cubicBezTo>
                  <a:cubicBezTo>
                    <a:pt x="1816665" y="338446"/>
                    <a:pt x="1790959" y="377691"/>
                    <a:pt x="1758187" y="375118"/>
                  </a:cubicBezTo>
                  <a:cubicBezTo>
                    <a:pt x="1739551" y="373188"/>
                    <a:pt x="1725414" y="366110"/>
                    <a:pt x="1715773" y="356459"/>
                  </a:cubicBezTo>
                  <a:cubicBezTo>
                    <a:pt x="1708706" y="360964"/>
                    <a:pt x="1700994" y="365467"/>
                    <a:pt x="1693282" y="369327"/>
                  </a:cubicBezTo>
                  <a:cubicBezTo>
                    <a:pt x="1648300" y="389915"/>
                    <a:pt x="1592393" y="375118"/>
                    <a:pt x="1581469" y="321718"/>
                  </a:cubicBezTo>
                  <a:cubicBezTo>
                    <a:pt x="1569259" y="267031"/>
                    <a:pt x="1599462" y="178889"/>
                    <a:pt x="1654726" y="155084"/>
                  </a:cubicBezTo>
                  <a:cubicBezTo>
                    <a:pt x="1689427" y="140287"/>
                    <a:pt x="1765899" y="139644"/>
                    <a:pt x="1759472" y="194974"/>
                  </a:cubicBezTo>
                  <a:cubicBezTo>
                    <a:pt x="1756901" y="219422"/>
                    <a:pt x="1722200" y="220708"/>
                    <a:pt x="1720914" y="194974"/>
                  </a:cubicBezTo>
                  <a:cubicBezTo>
                    <a:pt x="1720273" y="184680"/>
                    <a:pt x="1681715" y="191756"/>
                    <a:pt x="1678503" y="194329"/>
                  </a:cubicBezTo>
                  <a:cubicBezTo>
                    <a:pt x="1664365" y="204623"/>
                    <a:pt x="1654083" y="218135"/>
                    <a:pt x="1647016" y="232932"/>
                  </a:cubicBezTo>
                  <a:cubicBezTo>
                    <a:pt x="1639304" y="249016"/>
                    <a:pt x="1611029" y="317858"/>
                    <a:pt x="1646373" y="323647"/>
                  </a:cubicBezTo>
                  <a:cubicBezTo>
                    <a:pt x="1665007" y="326864"/>
                    <a:pt x="1684287" y="316571"/>
                    <a:pt x="1700351" y="301131"/>
                  </a:cubicBezTo>
                  <a:cubicBezTo>
                    <a:pt x="1704207" y="268319"/>
                    <a:pt x="1724771" y="232932"/>
                    <a:pt x="1753046" y="216847"/>
                  </a:cubicBezTo>
                  <a:cubicBezTo>
                    <a:pt x="1769754" y="207198"/>
                    <a:pt x="1796743" y="218777"/>
                    <a:pt x="1794173" y="240010"/>
                  </a:cubicBezTo>
                  <a:cubicBezTo>
                    <a:pt x="1791602" y="265744"/>
                    <a:pt x="1781321" y="289549"/>
                    <a:pt x="1765899" y="310780"/>
                  </a:cubicBezTo>
                  <a:cubicBezTo>
                    <a:pt x="1769754" y="310780"/>
                    <a:pt x="1773609" y="306277"/>
                    <a:pt x="1776823" y="296625"/>
                  </a:cubicBezTo>
                  <a:cubicBezTo>
                    <a:pt x="1785176" y="282471"/>
                    <a:pt x="1793531" y="268961"/>
                    <a:pt x="1801883" y="254164"/>
                  </a:cubicBezTo>
                  <a:cubicBezTo>
                    <a:pt x="1807024" y="244513"/>
                    <a:pt x="1812808" y="234862"/>
                    <a:pt x="1817949" y="225211"/>
                  </a:cubicBezTo>
                  <a:cubicBezTo>
                    <a:pt x="1818591" y="223925"/>
                    <a:pt x="1819234" y="222638"/>
                    <a:pt x="1819877" y="221352"/>
                  </a:cubicBezTo>
                  <a:cubicBezTo>
                    <a:pt x="1847509" y="157014"/>
                    <a:pt x="2001093" y="39920"/>
                    <a:pt x="2030010" y="163447"/>
                  </a:cubicBezTo>
                  <a:cubicBezTo>
                    <a:pt x="2033223" y="175672"/>
                    <a:pt x="2028082" y="186610"/>
                    <a:pt x="2020372" y="193686"/>
                  </a:cubicBezTo>
                  <a:cubicBezTo>
                    <a:pt x="2022941" y="198190"/>
                    <a:pt x="2024869" y="203337"/>
                    <a:pt x="2024227" y="210414"/>
                  </a:cubicBezTo>
                  <a:cubicBezTo>
                    <a:pt x="2022941" y="229071"/>
                    <a:pt x="2020372" y="247729"/>
                    <a:pt x="2017158" y="265744"/>
                  </a:cubicBezTo>
                  <a:cubicBezTo>
                    <a:pt x="2026798" y="264458"/>
                    <a:pt x="2037722" y="262528"/>
                    <a:pt x="2048004" y="260598"/>
                  </a:cubicBezTo>
                  <a:cubicBezTo>
                    <a:pt x="2053787" y="187896"/>
                    <a:pt x="2107765" y="116481"/>
                    <a:pt x="2179739" y="101684"/>
                  </a:cubicBezTo>
                  <a:cubicBezTo>
                    <a:pt x="2192109" y="99272"/>
                    <a:pt x="2204359" y="98468"/>
                    <a:pt x="2215765" y="99523"/>
                  </a:cubicBezTo>
                  <a:close/>
                  <a:moveTo>
                    <a:pt x="4091" y="1"/>
                  </a:moveTo>
                  <a:lnTo>
                    <a:pt x="13109" y="1"/>
                  </a:lnTo>
                  <a:lnTo>
                    <a:pt x="6612" y="26919"/>
                  </a:lnTo>
                  <a:cubicBezTo>
                    <a:pt x="5324" y="30776"/>
                    <a:pt x="-1120" y="29490"/>
                    <a:pt x="169" y="24990"/>
                  </a:cubicBezTo>
                  <a:close/>
                  <a:moveTo>
                    <a:pt x="32625" y="1"/>
                  </a:moveTo>
                  <a:lnTo>
                    <a:pt x="77315" y="1"/>
                  </a:lnTo>
                  <a:lnTo>
                    <a:pt x="56239" y="153304"/>
                  </a:lnTo>
                  <a:cubicBezTo>
                    <a:pt x="48525" y="252346"/>
                    <a:pt x="48525" y="350742"/>
                    <a:pt x="51096" y="449784"/>
                  </a:cubicBezTo>
                  <a:cubicBezTo>
                    <a:pt x="53025" y="562974"/>
                    <a:pt x="63310" y="723753"/>
                    <a:pt x="174512" y="788065"/>
                  </a:cubicBezTo>
                  <a:cubicBezTo>
                    <a:pt x="243291" y="827296"/>
                    <a:pt x="332641" y="841445"/>
                    <a:pt x="409776" y="854950"/>
                  </a:cubicBezTo>
                  <a:cubicBezTo>
                    <a:pt x="488197" y="869099"/>
                    <a:pt x="566619" y="874243"/>
                    <a:pt x="646968" y="876173"/>
                  </a:cubicBezTo>
                  <a:cubicBezTo>
                    <a:pt x="827595" y="880032"/>
                    <a:pt x="1008221" y="869099"/>
                    <a:pt x="1189490" y="868456"/>
                  </a:cubicBezTo>
                  <a:cubicBezTo>
                    <a:pt x="1373972" y="867168"/>
                    <a:pt x="1555884" y="857523"/>
                    <a:pt x="1739725" y="844659"/>
                  </a:cubicBezTo>
                  <a:cubicBezTo>
                    <a:pt x="1836145" y="838229"/>
                    <a:pt x="1932563" y="831798"/>
                    <a:pt x="2028983" y="833726"/>
                  </a:cubicBezTo>
                  <a:cubicBezTo>
                    <a:pt x="2119618" y="835656"/>
                    <a:pt x="2234036" y="847232"/>
                    <a:pt x="2325314" y="839515"/>
                  </a:cubicBezTo>
                  <a:cubicBezTo>
                    <a:pt x="2325314" y="839515"/>
                    <a:pt x="2325956" y="839515"/>
                    <a:pt x="2326598" y="839515"/>
                  </a:cubicBezTo>
                  <a:cubicBezTo>
                    <a:pt x="2329812" y="839515"/>
                    <a:pt x="2333668" y="840801"/>
                    <a:pt x="2336240" y="844016"/>
                  </a:cubicBezTo>
                  <a:cubicBezTo>
                    <a:pt x="2395378" y="928266"/>
                    <a:pt x="2427517" y="1076184"/>
                    <a:pt x="2359381" y="1164290"/>
                  </a:cubicBezTo>
                  <a:cubicBezTo>
                    <a:pt x="2459015" y="1077470"/>
                    <a:pt x="2532936" y="981001"/>
                    <a:pt x="2542578" y="842731"/>
                  </a:cubicBezTo>
                  <a:cubicBezTo>
                    <a:pt x="2542578" y="838872"/>
                    <a:pt x="2543864" y="835656"/>
                    <a:pt x="2545792" y="833726"/>
                  </a:cubicBezTo>
                  <a:cubicBezTo>
                    <a:pt x="2540650" y="820222"/>
                    <a:pt x="2548364" y="801571"/>
                    <a:pt x="2567006" y="802857"/>
                  </a:cubicBezTo>
                  <a:cubicBezTo>
                    <a:pt x="2700707" y="809289"/>
                    <a:pt x="2741845" y="701244"/>
                    <a:pt x="2751487" y="586126"/>
                  </a:cubicBezTo>
                  <a:cubicBezTo>
                    <a:pt x="2760486" y="480010"/>
                    <a:pt x="2762415" y="371966"/>
                    <a:pt x="2764986" y="265852"/>
                  </a:cubicBezTo>
                  <a:cubicBezTo>
                    <a:pt x="2765950" y="220512"/>
                    <a:pt x="2766111" y="172278"/>
                    <a:pt x="2763540" y="123642"/>
                  </a:cubicBezTo>
                  <a:lnTo>
                    <a:pt x="2748290" y="1"/>
                  </a:lnTo>
                  <a:lnTo>
                    <a:pt x="2796836" y="1"/>
                  </a:lnTo>
                  <a:lnTo>
                    <a:pt x="2808255" y="70865"/>
                  </a:lnTo>
                  <a:cubicBezTo>
                    <a:pt x="2818981" y="189883"/>
                    <a:pt x="2808376" y="313603"/>
                    <a:pt x="2803555" y="427917"/>
                  </a:cubicBezTo>
                  <a:cubicBezTo>
                    <a:pt x="2797126" y="597059"/>
                    <a:pt x="2800984" y="852377"/>
                    <a:pt x="2571503" y="846589"/>
                  </a:cubicBezTo>
                  <a:cubicBezTo>
                    <a:pt x="2568932" y="991935"/>
                    <a:pt x="2474442" y="1127634"/>
                    <a:pt x="2346524" y="1193874"/>
                  </a:cubicBezTo>
                  <a:cubicBezTo>
                    <a:pt x="2342025" y="1195804"/>
                    <a:pt x="2336882" y="1192588"/>
                    <a:pt x="2336240" y="1188087"/>
                  </a:cubicBezTo>
                  <a:cubicBezTo>
                    <a:pt x="2329812" y="1193874"/>
                    <a:pt x="2321457" y="1184228"/>
                    <a:pt x="2327240" y="1177796"/>
                  </a:cubicBezTo>
                  <a:cubicBezTo>
                    <a:pt x="2403092" y="1092904"/>
                    <a:pt x="2372237" y="944986"/>
                    <a:pt x="2314386" y="859451"/>
                  </a:cubicBezTo>
                  <a:cubicBezTo>
                    <a:pt x="2230822" y="869741"/>
                    <a:pt x="2130545" y="864597"/>
                    <a:pt x="2048910" y="865240"/>
                  </a:cubicBezTo>
                  <a:cubicBezTo>
                    <a:pt x="1960204" y="866526"/>
                    <a:pt x="1870855" y="870384"/>
                    <a:pt x="1782148" y="876816"/>
                  </a:cubicBezTo>
                  <a:cubicBezTo>
                    <a:pt x="1604736" y="890322"/>
                    <a:pt x="1429254" y="906399"/>
                    <a:pt x="1251198" y="905757"/>
                  </a:cubicBezTo>
                  <a:cubicBezTo>
                    <a:pt x="918229" y="905757"/>
                    <a:pt x="565333" y="957849"/>
                    <a:pt x="241363" y="858808"/>
                  </a:cubicBezTo>
                  <a:cubicBezTo>
                    <a:pt x="130160" y="824723"/>
                    <a:pt x="60738" y="755266"/>
                    <a:pt x="31812" y="640791"/>
                  </a:cubicBezTo>
                  <a:cubicBezTo>
                    <a:pt x="7385" y="542393"/>
                    <a:pt x="9313" y="439493"/>
                    <a:pt x="9313" y="339166"/>
                  </a:cubicBezTo>
                  <a:cubicBezTo>
                    <a:pt x="9313" y="244628"/>
                    <a:pt x="9956" y="138030"/>
                    <a:pt x="25705" y="35372"/>
                  </a:cubicBezTo>
                  <a:close/>
                  <a:moveTo>
                    <a:pt x="772178" y="0"/>
                  </a:moveTo>
                  <a:lnTo>
                    <a:pt x="832032" y="0"/>
                  </a:lnTo>
                  <a:lnTo>
                    <a:pt x="833507" y="12015"/>
                  </a:lnTo>
                  <a:cubicBezTo>
                    <a:pt x="836246" y="60572"/>
                    <a:pt x="830588" y="109039"/>
                    <a:pt x="828180" y="158228"/>
                  </a:cubicBezTo>
                  <a:cubicBezTo>
                    <a:pt x="826254" y="194236"/>
                    <a:pt x="819834" y="246963"/>
                    <a:pt x="830107" y="288758"/>
                  </a:cubicBezTo>
                  <a:cubicBezTo>
                    <a:pt x="850650" y="234746"/>
                    <a:pt x="875045" y="182019"/>
                    <a:pt x="900082" y="129935"/>
                  </a:cubicBezTo>
                  <a:cubicBezTo>
                    <a:pt x="917095" y="94570"/>
                    <a:pt x="937158" y="60973"/>
                    <a:pt x="956899" y="27215"/>
                  </a:cubicBezTo>
                  <a:lnTo>
                    <a:pt x="971306" y="0"/>
                  </a:lnTo>
                  <a:lnTo>
                    <a:pt x="1048559" y="0"/>
                  </a:lnTo>
                  <a:lnTo>
                    <a:pt x="1040759" y="49640"/>
                  </a:lnTo>
                  <a:cubicBezTo>
                    <a:pt x="1033295" y="87176"/>
                    <a:pt x="1024950" y="124470"/>
                    <a:pt x="1017567" y="162085"/>
                  </a:cubicBezTo>
                  <a:cubicBezTo>
                    <a:pt x="1011148" y="192951"/>
                    <a:pt x="966849" y="351131"/>
                    <a:pt x="1021418" y="353702"/>
                  </a:cubicBezTo>
                  <a:cubicBezTo>
                    <a:pt x="1059296" y="354987"/>
                    <a:pt x="1059296" y="413501"/>
                    <a:pt x="1022061" y="410930"/>
                  </a:cubicBezTo>
                  <a:cubicBezTo>
                    <a:pt x="936676" y="405143"/>
                    <a:pt x="938603" y="335698"/>
                    <a:pt x="946949" y="267538"/>
                  </a:cubicBezTo>
                  <a:cubicBezTo>
                    <a:pt x="954011" y="203882"/>
                    <a:pt x="968776" y="142795"/>
                    <a:pt x="982257" y="80425"/>
                  </a:cubicBezTo>
                  <a:cubicBezTo>
                    <a:pt x="971343" y="99714"/>
                    <a:pt x="961073" y="118361"/>
                    <a:pt x="951443" y="138294"/>
                  </a:cubicBezTo>
                  <a:cubicBezTo>
                    <a:pt x="916774" y="208382"/>
                    <a:pt x="884676" y="279755"/>
                    <a:pt x="858353" y="354345"/>
                  </a:cubicBezTo>
                  <a:cubicBezTo>
                    <a:pt x="852577" y="371706"/>
                    <a:pt x="830748" y="379421"/>
                    <a:pt x="817267" y="365276"/>
                  </a:cubicBezTo>
                  <a:cubicBezTo>
                    <a:pt x="778105" y="324766"/>
                    <a:pt x="778748" y="267538"/>
                    <a:pt x="779389" y="214169"/>
                  </a:cubicBezTo>
                  <a:cubicBezTo>
                    <a:pt x="780673" y="171088"/>
                    <a:pt x="787094" y="126720"/>
                    <a:pt x="789662" y="82996"/>
                  </a:cubicBezTo>
                  <a:cubicBezTo>
                    <a:pt x="757562" y="183305"/>
                    <a:pt x="726104" y="283614"/>
                    <a:pt x="663190" y="369135"/>
                  </a:cubicBezTo>
                  <a:cubicBezTo>
                    <a:pt x="642004" y="398713"/>
                    <a:pt x="597064" y="441794"/>
                    <a:pt x="555978" y="424433"/>
                  </a:cubicBezTo>
                  <a:cubicBezTo>
                    <a:pt x="516817" y="408357"/>
                    <a:pt x="509112" y="378136"/>
                    <a:pt x="514890" y="337626"/>
                  </a:cubicBezTo>
                  <a:cubicBezTo>
                    <a:pt x="517458" y="322838"/>
                    <a:pt x="539928" y="327339"/>
                    <a:pt x="539928" y="341485"/>
                  </a:cubicBezTo>
                  <a:cubicBezTo>
                    <a:pt x="541211" y="387782"/>
                    <a:pt x="584867" y="393569"/>
                    <a:pt x="612472" y="363348"/>
                  </a:cubicBezTo>
                  <a:cubicBezTo>
                    <a:pt x="625953" y="348558"/>
                    <a:pt x="638153" y="332482"/>
                    <a:pt x="648423" y="313835"/>
                  </a:cubicBezTo>
                  <a:cubicBezTo>
                    <a:pt x="668966" y="279112"/>
                    <a:pt x="688228" y="243104"/>
                    <a:pt x="702350" y="204525"/>
                  </a:cubicBezTo>
                  <a:cubicBezTo>
                    <a:pt x="717116" y="164658"/>
                    <a:pt x="729635" y="123988"/>
                    <a:pt x="742555" y="8347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1294598-49FC-5844-A6FD-06B1604638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79681" y="1"/>
              <a:ext cx="2196328" cy="1770023"/>
            </a:xfrm>
            <a:custGeom>
              <a:avLst/>
              <a:gdLst>
                <a:gd name="connsiteX0" fmla="*/ 1311209 w 2196328"/>
                <a:gd name="connsiteY0" fmla="*/ 1725441 h 1770023"/>
                <a:gd name="connsiteX1" fmla="*/ 1317626 w 2196328"/>
                <a:gd name="connsiteY1" fmla="*/ 1749038 h 1770023"/>
                <a:gd name="connsiteX2" fmla="*/ 1090455 w 2196328"/>
                <a:gd name="connsiteY2" fmla="*/ 1769447 h 1770023"/>
                <a:gd name="connsiteX3" fmla="*/ 982644 w 2196328"/>
                <a:gd name="connsiteY3" fmla="*/ 1763071 h 1770023"/>
                <a:gd name="connsiteX4" fmla="*/ 931948 w 2196328"/>
                <a:gd name="connsiteY4" fmla="*/ 1755416 h 1770023"/>
                <a:gd name="connsiteX5" fmla="*/ 877402 w 2196328"/>
                <a:gd name="connsiteY5" fmla="*/ 1741385 h 1770023"/>
                <a:gd name="connsiteX6" fmla="*/ 877402 w 2196328"/>
                <a:gd name="connsiteY6" fmla="*/ 1733732 h 1770023"/>
                <a:gd name="connsiteX7" fmla="*/ 919756 w 2196328"/>
                <a:gd name="connsiteY7" fmla="*/ 1740110 h 1770023"/>
                <a:gd name="connsiteX8" fmla="*/ 976227 w 2196328"/>
                <a:gd name="connsiteY8" fmla="*/ 1747126 h 1770023"/>
                <a:gd name="connsiteX9" fmla="*/ 1080828 w 2196328"/>
                <a:gd name="connsiteY9" fmla="*/ 1750952 h 1770023"/>
                <a:gd name="connsiteX10" fmla="*/ 1311209 w 2196328"/>
                <a:gd name="connsiteY10" fmla="*/ 1725441 h 1770023"/>
                <a:gd name="connsiteX11" fmla="*/ 1475629 w 2196328"/>
                <a:gd name="connsiteY11" fmla="*/ 1615528 h 1770023"/>
                <a:gd name="connsiteX12" fmla="*/ 1477890 w 2196328"/>
                <a:gd name="connsiteY12" fmla="*/ 1642020 h 1770023"/>
                <a:gd name="connsiteX13" fmla="*/ 1078759 w 2196328"/>
                <a:gd name="connsiteY13" fmla="*/ 1729066 h 1770023"/>
                <a:gd name="connsiteX14" fmla="*/ 864090 w 2196328"/>
                <a:gd name="connsiteY14" fmla="*/ 1701134 h 1770023"/>
                <a:gd name="connsiteX15" fmla="*/ 751614 w 2196328"/>
                <a:gd name="connsiteY15" fmla="*/ 1668004 h 1770023"/>
                <a:gd name="connsiteX16" fmla="*/ 678344 w 2196328"/>
                <a:gd name="connsiteY16" fmla="*/ 1636823 h 1770023"/>
                <a:gd name="connsiteX17" fmla="*/ 683485 w 2196328"/>
                <a:gd name="connsiteY17" fmla="*/ 1629029 h 1770023"/>
                <a:gd name="connsiteX18" fmla="*/ 776037 w 2196328"/>
                <a:gd name="connsiteY18" fmla="*/ 1653063 h 1770023"/>
                <a:gd name="connsiteX19" fmla="*/ 880802 w 2196328"/>
                <a:gd name="connsiteY19" fmla="*/ 1677748 h 1770023"/>
                <a:gd name="connsiteX20" fmla="*/ 1087115 w 2196328"/>
                <a:gd name="connsiteY20" fmla="*/ 1701134 h 1770023"/>
                <a:gd name="connsiteX21" fmla="*/ 1464392 w 2196328"/>
                <a:gd name="connsiteY21" fmla="*/ 1616685 h 1770023"/>
                <a:gd name="connsiteX22" fmla="*/ 1475629 w 2196328"/>
                <a:gd name="connsiteY22" fmla="*/ 1615528 h 1770023"/>
                <a:gd name="connsiteX23" fmla="*/ 1168834 w 2196328"/>
                <a:gd name="connsiteY23" fmla="*/ 1579619 h 1770023"/>
                <a:gd name="connsiteX24" fmla="*/ 1121889 w 2196328"/>
                <a:gd name="connsiteY24" fmla="*/ 1613031 h 1770023"/>
                <a:gd name="connsiteX25" fmla="*/ 1188127 w 2196328"/>
                <a:gd name="connsiteY25" fmla="*/ 1605964 h 1770023"/>
                <a:gd name="connsiteX26" fmla="*/ 1177837 w 2196328"/>
                <a:gd name="connsiteY26" fmla="*/ 1593113 h 1770023"/>
                <a:gd name="connsiteX27" fmla="*/ 1168834 w 2196328"/>
                <a:gd name="connsiteY27" fmla="*/ 1579619 h 1770023"/>
                <a:gd name="connsiteX28" fmla="*/ 1212565 w 2196328"/>
                <a:gd name="connsiteY28" fmla="*/ 1551991 h 1770023"/>
                <a:gd name="connsiteX29" fmla="*/ 1181052 w 2196328"/>
                <a:gd name="connsiteY29" fmla="*/ 1571909 h 1770023"/>
                <a:gd name="connsiteX30" fmla="*/ 1190698 w 2196328"/>
                <a:gd name="connsiteY30" fmla="*/ 1583475 h 1770023"/>
                <a:gd name="connsiteX31" fmla="*/ 1215136 w 2196328"/>
                <a:gd name="connsiteY31" fmla="*/ 1603393 h 1770023"/>
                <a:gd name="connsiteX32" fmla="*/ 1218352 w 2196328"/>
                <a:gd name="connsiteY32" fmla="*/ 1602752 h 1770023"/>
                <a:gd name="connsiteX33" fmla="*/ 1252435 w 2196328"/>
                <a:gd name="connsiteY33" fmla="*/ 1598897 h 1770023"/>
                <a:gd name="connsiteX34" fmla="*/ 1212565 w 2196328"/>
                <a:gd name="connsiteY34" fmla="*/ 1551991 h 1770023"/>
                <a:gd name="connsiteX35" fmla="*/ 1262081 w 2196328"/>
                <a:gd name="connsiteY35" fmla="*/ 1520508 h 1770023"/>
                <a:gd name="connsiteX36" fmla="*/ 1222210 w 2196328"/>
                <a:gd name="connsiteY36" fmla="*/ 1545567 h 1770023"/>
                <a:gd name="connsiteX37" fmla="*/ 1247933 w 2196328"/>
                <a:gd name="connsiteY37" fmla="*/ 1571909 h 1770023"/>
                <a:gd name="connsiteX38" fmla="*/ 1279446 w 2196328"/>
                <a:gd name="connsiteY38" fmla="*/ 1595042 h 1770023"/>
                <a:gd name="connsiteX39" fmla="*/ 1318673 w 2196328"/>
                <a:gd name="connsiteY39" fmla="*/ 1587330 h 1770023"/>
                <a:gd name="connsiteX40" fmla="*/ 1262081 w 2196328"/>
                <a:gd name="connsiteY40" fmla="*/ 1520508 h 1770023"/>
                <a:gd name="connsiteX41" fmla="*/ 1318030 w 2196328"/>
                <a:gd name="connsiteY41" fmla="*/ 1483241 h 1770023"/>
                <a:gd name="connsiteX42" fmla="*/ 1273657 w 2196328"/>
                <a:gd name="connsiteY42" fmla="*/ 1512797 h 1770023"/>
                <a:gd name="connsiteX43" fmla="*/ 1348255 w 2196328"/>
                <a:gd name="connsiteY43" fmla="*/ 1578978 h 1770023"/>
                <a:gd name="connsiteX44" fmla="*/ 1348898 w 2196328"/>
                <a:gd name="connsiteY44" fmla="*/ 1579619 h 1770023"/>
                <a:gd name="connsiteX45" fmla="*/ 1366261 w 2196328"/>
                <a:gd name="connsiteY45" fmla="*/ 1575764 h 1770023"/>
                <a:gd name="connsiteX46" fmla="*/ 1390056 w 2196328"/>
                <a:gd name="connsiteY46" fmla="*/ 1567411 h 1770023"/>
                <a:gd name="connsiteX47" fmla="*/ 1318030 w 2196328"/>
                <a:gd name="connsiteY47" fmla="*/ 1483241 h 1770023"/>
                <a:gd name="connsiteX48" fmla="*/ 1369477 w 2196328"/>
                <a:gd name="connsiteY48" fmla="*/ 1443404 h 1770023"/>
                <a:gd name="connsiteX49" fmla="*/ 1325105 w 2196328"/>
                <a:gd name="connsiteY49" fmla="*/ 1477459 h 1770023"/>
                <a:gd name="connsiteX50" fmla="*/ 1417709 w 2196328"/>
                <a:gd name="connsiteY50" fmla="*/ 1556489 h 1770023"/>
                <a:gd name="connsiteX51" fmla="*/ 1467225 w 2196328"/>
                <a:gd name="connsiteY51" fmla="*/ 1536571 h 1770023"/>
                <a:gd name="connsiteX52" fmla="*/ 1369477 w 2196328"/>
                <a:gd name="connsiteY52" fmla="*/ 1443404 h 1770023"/>
                <a:gd name="connsiteX53" fmla="*/ 1422210 w 2196328"/>
                <a:gd name="connsiteY53" fmla="*/ 1397786 h 1770023"/>
                <a:gd name="connsiteX54" fmla="*/ 1381695 w 2196328"/>
                <a:gd name="connsiteY54" fmla="*/ 1433767 h 1770023"/>
                <a:gd name="connsiteX55" fmla="*/ 1432499 w 2196328"/>
                <a:gd name="connsiteY55" fmla="*/ 1480671 h 1770023"/>
                <a:gd name="connsiteX56" fmla="*/ 1489734 w 2196328"/>
                <a:gd name="connsiteY56" fmla="*/ 1520508 h 1770023"/>
                <a:gd name="connsiteX57" fmla="*/ 1494236 w 2196328"/>
                <a:gd name="connsiteY57" fmla="*/ 1525005 h 1770023"/>
                <a:gd name="connsiteX58" fmla="*/ 1548898 w 2196328"/>
                <a:gd name="connsiteY58" fmla="*/ 1500589 h 1770023"/>
                <a:gd name="connsiteX59" fmla="*/ 1524460 w 2196328"/>
                <a:gd name="connsiteY59" fmla="*/ 1485169 h 1770023"/>
                <a:gd name="connsiteX60" fmla="*/ 1478158 w 2196328"/>
                <a:gd name="connsiteY60" fmla="*/ 1454969 h 1770023"/>
                <a:gd name="connsiteX61" fmla="*/ 1422210 w 2196328"/>
                <a:gd name="connsiteY61" fmla="*/ 1397786 h 1770023"/>
                <a:gd name="connsiteX62" fmla="*/ 675769 w 2196328"/>
                <a:gd name="connsiteY62" fmla="*/ 1390776 h 1770023"/>
                <a:gd name="connsiteX63" fmla="*/ 679621 w 2196328"/>
                <a:gd name="connsiteY63" fmla="*/ 1392549 h 1770023"/>
                <a:gd name="connsiteX64" fmla="*/ 753427 w 2196328"/>
                <a:gd name="connsiteY64" fmla="*/ 1489954 h 1770023"/>
                <a:gd name="connsiteX65" fmla="*/ 834294 w 2196328"/>
                <a:gd name="connsiteY65" fmla="*/ 1571231 h 1770023"/>
                <a:gd name="connsiteX66" fmla="*/ 826593 w 2196328"/>
                <a:gd name="connsiteY66" fmla="*/ 1584778 h 1770023"/>
                <a:gd name="connsiteX67" fmla="*/ 732248 w 2196328"/>
                <a:gd name="connsiteY67" fmla="*/ 1488663 h 1770023"/>
                <a:gd name="connsiteX68" fmla="*/ 673845 w 2196328"/>
                <a:gd name="connsiteY68" fmla="*/ 1393840 h 1770023"/>
                <a:gd name="connsiteX69" fmla="*/ 675769 w 2196328"/>
                <a:gd name="connsiteY69" fmla="*/ 1390776 h 1770023"/>
                <a:gd name="connsiteX70" fmla="*/ 1465939 w 2196328"/>
                <a:gd name="connsiteY70" fmla="*/ 1354735 h 1770023"/>
                <a:gd name="connsiteX71" fmla="*/ 1438286 w 2196328"/>
                <a:gd name="connsiteY71" fmla="*/ 1383007 h 1770023"/>
                <a:gd name="connsiteX72" fmla="*/ 1430571 w 2196328"/>
                <a:gd name="connsiteY72" fmla="*/ 1390076 h 1770023"/>
                <a:gd name="connsiteX73" fmla="*/ 1509026 w 2196328"/>
                <a:gd name="connsiteY73" fmla="*/ 1449830 h 1770023"/>
                <a:gd name="connsiteX74" fmla="*/ 1573335 w 2196328"/>
                <a:gd name="connsiteY74" fmla="*/ 1487096 h 1770023"/>
                <a:gd name="connsiteX75" fmla="*/ 1582338 w 2196328"/>
                <a:gd name="connsiteY75" fmla="*/ 1481314 h 1770023"/>
                <a:gd name="connsiteX76" fmla="*/ 1614493 w 2196328"/>
                <a:gd name="connsiteY76" fmla="*/ 1460110 h 1770023"/>
                <a:gd name="connsiteX77" fmla="*/ 1531535 w 2196328"/>
                <a:gd name="connsiteY77" fmla="*/ 1408066 h 1770023"/>
                <a:gd name="connsiteX78" fmla="*/ 1465939 w 2196328"/>
                <a:gd name="connsiteY78" fmla="*/ 1354735 h 1770023"/>
                <a:gd name="connsiteX79" fmla="*/ 664924 w 2196328"/>
                <a:gd name="connsiteY79" fmla="*/ 1321351 h 1770023"/>
                <a:gd name="connsiteX80" fmla="*/ 668950 w 2196328"/>
                <a:gd name="connsiteY80" fmla="*/ 1321672 h 1770023"/>
                <a:gd name="connsiteX81" fmla="*/ 770740 w 2196328"/>
                <a:gd name="connsiteY81" fmla="*/ 1459151 h 1770023"/>
                <a:gd name="connsiteX82" fmla="*/ 878969 w 2196328"/>
                <a:gd name="connsiteY82" fmla="*/ 1571575 h 1770023"/>
                <a:gd name="connsiteX83" fmla="*/ 866729 w 2196328"/>
                <a:gd name="connsiteY83" fmla="*/ 1583780 h 1770023"/>
                <a:gd name="connsiteX84" fmla="*/ 753344 w 2196328"/>
                <a:gd name="connsiteY84" fmla="*/ 1462362 h 1770023"/>
                <a:gd name="connsiteX85" fmla="*/ 663797 w 2196328"/>
                <a:gd name="connsiteY85" fmla="*/ 1324884 h 1770023"/>
                <a:gd name="connsiteX86" fmla="*/ 664924 w 2196328"/>
                <a:gd name="connsiteY86" fmla="*/ 1321351 h 1770023"/>
                <a:gd name="connsiteX87" fmla="*/ 1505812 w 2196328"/>
                <a:gd name="connsiteY87" fmla="*/ 1309760 h 1770023"/>
                <a:gd name="connsiteX88" fmla="*/ 1474300 w 2196328"/>
                <a:gd name="connsiteY88" fmla="*/ 1345741 h 1770023"/>
                <a:gd name="connsiteX89" fmla="*/ 1557258 w 2196328"/>
                <a:gd name="connsiteY89" fmla="*/ 1399070 h 1770023"/>
                <a:gd name="connsiteX90" fmla="*/ 1638929 w 2196328"/>
                <a:gd name="connsiteY90" fmla="*/ 1443404 h 1770023"/>
                <a:gd name="connsiteX91" fmla="*/ 1673657 w 2196328"/>
                <a:gd name="connsiteY91" fmla="*/ 1417061 h 1770023"/>
                <a:gd name="connsiteX92" fmla="*/ 1673016 w 2196328"/>
                <a:gd name="connsiteY92" fmla="*/ 1416752 h 1770023"/>
                <a:gd name="connsiteX93" fmla="*/ 1621727 w 2196328"/>
                <a:gd name="connsiteY93" fmla="*/ 1392002 h 1770023"/>
                <a:gd name="connsiteX94" fmla="*/ 1574621 w 2196328"/>
                <a:gd name="connsiteY94" fmla="*/ 1359233 h 1770023"/>
                <a:gd name="connsiteX95" fmla="*/ 1505812 w 2196328"/>
                <a:gd name="connsiteY95" fmla="*/ 1309760 h 1770023"/>
                <a:gd name="connsiteX96" fmla="*/ 1543109 w 2196328"/>
                <a:gd name="connsiteY96" fmla="*/ 1261571 h 1770023"/>
                <a:gd name="connsiteX97" fmla="*/ 1514815 w 2196328"/>
                <a:gd name="connsiteY97" fmla="*/ 1298836 h 1770023"/>
                <a:gd name="connsiteX98" fmla="*/ 1593914 w 2196328"/>
                <a:gd name="connsiteY98" fmla="*/ 1345099 h 1770023"/>
                <a:gd name="connsiteX99" fmla="*/ 1696807 w 2196328"/>
                <a:gd name="connsiteY99" fmla="*/ 1395857 h 1770023"/>
                <a:gd name="connsiteX100" fmla="*/ 1698093 w 2196328"/>
                <a:gd name="connsiteY100" fmla="*/ 1397143 h 1770023"/>
                <a:gd name="connsiteX101" fmla="*/ 1735392 w 2196328"/>
                <a:gd name="connsiteY101" fmla="*/ 1364374 h 1770023"/>
                <a:gd name="connsiteX102" fmla="*/ 1581053 w 2196328"/>
                <a:gd name="connsiteY102" fmla="*/ 1279560 h 1770023"/>
                <a:gd name="connsiteX103" fmla="*/ 1543109 w 2196328"/>
                <a:gd name="connsiteY103" fmla="*/ 1261571 h 1770023"/>
                <a:gd name="connsiteX104" fmla="*/ 1209703 w 2196328"/>
                <a:gd name="connsiteY104" fmla="*/ 1193736 h 1770023"/>
                <a:gd name="connsiteX105" fmla="*/ 1431370 w 2196328"/>
                <a:gd name="connsiteY105" fmla="*/ 1261149 h 1770023"/>
                <a:gd name="connsiteX106" fmla="*/ 1414021 w 2196328"/>
                <a:gd name="connsiteY106" fmla="*/ 1282771 h 1770023"/>
                <a:gd name="connsiteX107" fmla="*/ 1208418 w 2196328"/>
                <a:gd name="connsiteY107" fmla="*/ 1203276 h 1770023"/>
                <a:gd name="connsiteX108" fmla="*/ 1209703 w 2196328"/>
                <a:gd name="connsiteY108" fmla="*/ 1193736 h 1770023"/>
                <a:gd name="connsiteX109" fmla="*/ 618996 w 2196328"/>
                <a:gd name="connsiteY109" fmla="*/ 1176114 h 1770023"/>
                <a:gd name="connsiteX110" fmla="*/ 612566 w 2196328"/>
                <a:gd name="connsiteY110" fmla="*/ 1177400 h 1770023"/>
                <a:gd name="connsiteX111" fmla="*/ 464342 w 2196328"/>
                <a:gd name="connsiteY111" fmla="*/ 1222843 h 1770023"/>
                <a:gd name="connsiteX112" fmla="*/ 434430 w 2196328"/>
                <a:gd name="connsiteY112" fmla="*/ 1232014 h 1770023"/>
                <a:gd name="connsiteX113" fmla="*/ 312244 w 2196328"/>
                <a:gd name="connsiteY113" fmla="*/ 1289842 h 1770023"/>
                <a:gd name="connsiteX114" fmla="*/ 388771 w 2196328"/>
                <a:gd name="connsiteY114" fmla="*/ 1369515 h 1770023"/>
                <a:gd name="connsiteX115" fmla="*/ 739896 w 2196328"/>
                <a:gd name="connsiteY115" fmla="*/ 1573195 h 1770023"/>
                <a:gd name="connsiteX116" fmla="*/ 923176 w 2196328"/>
                <a:gd name="connsiteY116" fmla="*/ 1617529 h 1770023"/>
                <a:gd name="connsiteX117" fmla="*/ 954686 w 2196328"/>
                <a:gd name="connsiteY117" fmla="*/ 1619456 h 1770023"/>
                <a:gd name="connsiteX118" fmla="*/ 797131 w 2196328"/>
                <a:gd name="connsiteY118" fmla="*/ 1451114 h 1770023"/>
                <a:gd name="connsiteX119" fmla="*/ 618996 w 2196328"/>
                <a:gd name="connsiteY119" fmla="*/ 1176114 h 1770023"/>
                <a:gd name="connsiteX120" fmla="*/ 1058224 w 2196328"/>
                <a:gd name="connsiteY120" fmla="*/ 1142702 h 1770023"/>
                <a:gd name="connsiteX121" fmla="*/ 1069800 w 2196328"/>
                <a:gd name="connsiteY121" fmla="*/ 1582191 h 1770023"/>
                <a:gd name="connsiteX122" fmla="*/ 1342468 w 2196328"/>
                <a:gd name="connsiteY122" fmla="*/ 1393288 h 1770023"/>
                <a:gd name="connsiteX123" fmla="*/ 1488447 w 2196328"/>
                <a:gd name="connsiteY123" fmla="*/ 1238438 h 1770023"/>
                <a:gd name="connsiteX124" fmla="*/ 1374621 w 2196328"/>
                <a:gd name="connsiteY124" fmla="*/ 1201173 h 1770023"/>
                <a:gd name="connsiteX125" fmla="*/ 1058224 w 2196328"/>
                <a:gd name="connsiteY125" fmla="*/ 1142702 h 1770023"/>
                <a:gd name="connsiteX126" fmla="*/ 990057 w 2196328"/>
                <a:gd name="connsiteY126" fmla="*/ 1138847 h 1770023"/>
                <a:gd name="connsiteX127" fmla="*/ 678802 w 2196328"/>
                <a:gd name="connsiteY127" fmla="*/ 1163263 h 1770023"/>
                <a:gd name="connsiteX128" fmla="*/ 751472 w 2196328"/>
                <a:gd name="connsiteY128" fmla="*/ 1282132 h 1770023"/>
                <a:gd name="connsiteX129" fmla="*/ 1018351 w 2196328"/>
                <a:gd name="connsiteY129" fmla="*/ 1596325 h 1770023"/>
                <a:gd name="connsiteX130" fmla="*/ 1006777 w 2196328"/>
                <a:gd name="connsiteY130" fmla="*/ 1139490 h 1770023"/>
                <a:gd name="connsiteX131" fmla="*/ 990057 w 2196328"/>
                <a:gd name="connsiteY131" fmla="*/ 1138847 h 1770023"/>
                <a:gd name="connsiteX132" fmla="*/ 1135571 w 2196328"/>
                <a:gd name="connsiteY132" fmla="*/ 849435 h 1770023"/>
                <a:gd name="connsiteX133" fmla="*/ 1140099 w 2196328"/>
                <a:gd name="connsiteY133" fmla="*/ 852399 h 1770023"/>
                <a:gd name="connsiteX134" fmla="*/ 1153839 w 2196328"/>
                <a:gd name="connsiteY134" fmla="*/ 1066516 h 1770023"/>
                <a:gd name="connsiteX135" fmla="*/ 1130105 w 2196328"/>
                <a:gd name="connsiteY135" fmla="*/ 1069082 h 1770023"/>
                <a:gd name="connsiteX136" fmla="*/ 1131978 w 2196328"/>
                <a:gd name="connsiteY136" fmla="*/ 853682 h 1770023"/>
                <a:gd name="connsiteX137" fmla="*/ 1135571 w 2196328"/>
                <a:gd name="connsiteY137" fmla="*/ 849435 h 1770023"/>
                <a:gd name="connsiteX138" fmla="*/ 1825915 w 2196328"/>
                <a:gd name="connsiteY138" fmla="*/ 848535 h 1770023"/>
                <a:gd name="connsiteX139" fmla="*/ 1830000 w 2196328"/>
                <a:gd name="connsiteY139" fmla="*/ 856015 h 1770023"/>
                <a:gd name="connsiteX140" fmla="*/ 1676872 w 2196328"/>
                <a:gd name="connsiteY140" fmla="*/ 1237560 h 1770023"/>
                <a:gd name="connsiteX141" fmla="*/ 1655729 w 2196328"/>
                <a:gd name="connsiteY141" fmla="*/ 1220188 h 1770023"/>
                <a:gd name="connsiteX142" fmla="*/ 1818467 w 2196328"/>
                <a:gd name="connsiteY142" fmla="*/ 852155 h 1770023"/>
                <a:gd name="connsiteX143" fmla="*/ 1825915 w 2196328"/>
                <a:gd name="connsiteY143" fmla="*/ 848535 h 1770023"/>
                <a:gd name="connsiteX144" fmla="*/ 1102175 w 2196328"/>
                <a:gd name="connsiteY144" fmla="*/ 787082 h 1770023"/>
                <a:gd name="connsiteX145" fmla="*/ 1106143 w 2196328"/>
                <a:gd name="connsiteY145" fmla="*/ 790707 h 1770023"/>
                <a:gd name="connsiteX146" fmla="*/ 1107466 w 2196328"/>
                <a:gd name="connsiteY146" fmla="*/ 922187 h 1770023"/>
                <a:gd name="connsiteX147" fmla="*/ 1110773 w 2196328"/>
                <a:gd name="connsiteY147" fmla="*/ 1055603 h 1770023"/>
                <a:gd name="connsiteX148" fmla="*/ 1086301 w 2196328"/>
                <a:gd name="connsiteY148" fmla="*/ 1061403 h 1770023"/>
                <a:gd name="connsiteX149" fmla="*/ 1084978 w 2196328"/>
                <a:gd name="connsiteY149" fmla="*/ 931856 h 1770023"/>
                <a:gd name="connsiteX150" fmla="*/ 1098206 w 2196328"/>
                <a:gd name="connsiteY150" fmla="*/ 790707 h 1770023"/>
                <a:gd name="connsiteX151" fmla="*/ 1102175 w 2196328"/>
                <a:gd name="connsiteY151" fmla="*/ 787082 h 1770023"/>
                <a:gd name="connsiteX152" fmla="*/ 1793389 w 2196328"/>
                <a:gd name="connsiteY152" fmla="*/ 712068 h 1770023"/>
                <a:gd name="connsiteX153" fmla="*/ 1799463 w 2196328"/>
                <a:gd name="connsiteY153" fmla="*/ 719296 h 1770023"/>
                <a:gd name="connsiteX154" fmla="*/ 1751504 w 2196328"/>
                <a:gd name="connsiteY154" fmla="*/ 984695 h 1770023"/>
                <a:gd name="connsiteX155" fmla="*/ 1704184 w 2196328"/>
                <a:gd name="connsiteY155" fmla="*/ 1098436 h 1770023"/>
                <a:gd name="connsiteX156" fmla="*/ 1670933 w 2196328"/>
                <a:gd name="connsiteY156" fmla="*/ 1153701 h 1770023"/>
                <a:gd name="connsiteX157" fmla="*/ 1640239 w 2196328"/>
                <a:gd name="connsiteY157" fmla="*/ 1203825 h 1770023"/>
                <a:gd name="connsiteX158" fmla="*/ 1616578 w 2196328"/>
                <a:gd name="connsiteY158" fmla="*/ 1197398 h 1770023"/>
                <a:gd name="connsiteX159" fmla="*/ 1674129 w 2196328"/>
                <a:gd name="connsiteY159" fmla="*/ 1101650 h 1770023"/>
                <a:gd name="connsiteX160" fmla="*/ 1727204 w 2196328"/>
                <a:gd name="connsiteY160" fmla="*/ 976984 h 1770023"/>
                <a:gd name="connsiteX161" fmla="*/ 1785395 w 2196328"/>
                <a:gd name="connsiteY161" fmla="*/ 717370 h 1770023"/>
                <a:gd name="connsiteX162" fmla="*/ 1793389 w 2196328"/>
                <a:gd name="connsiteY162" fmla="*/ 712068 h 1770023"/>
                <a:gd name="connsiteX163" fmla="*/ 1076230 w 2196328"/>
                <a:gd name="connsiteY163" fmla="*/ 680727 h 1770023"/>
                <a:gd name="connsiteX164" fmla="*/ 1058866 w 2196328"/>
                <a:gd name="connsiteY164" fmla="*/ 1086803 h 1770023"/>
                <a:gd name="connsiteX165" fmla="*/ 1400989 w 2196328"/>
                <a:gd name="connsiteY165" fmla="*/ 1146557 h 1770023"/>
                <a:gd name="connsiteX166" fmla="*/ 1522532 w 2196328"/>
                <a:gd name="connsiteY166" fmla="*/ 1190249 h 1770023"/>
                <a:gd name="connsiteX167" fmla="*/ 1561760 w 2196328"/>
                <a:gd name="connsiteY167" fmla="*/ 1124712 h 1770023"/>
                <a:gd name="connsiteX168" fmla="*/ 1700023 w 2196328"/>
                <a:gd name="connsiteY168" fmla="*/ 683298 h 1770023"/>
                <a:gd name="connsiteX169" fmla="*/ 1584267 w 2196328"/>
                <a:gd name="connsiteY169" fmla="*/ 686510 h 1770023"/>
                <a:gd name="connsiteX170" fmla="*/ 1076230 w 2196328"/>
                <a:gd name="connsiteY170" fmla="*/ 680727 h 1770023"/>
                <a:gd name="connsiteX171" fmla="*/ 2089733 w 2196328"/>
                <a:gd name="connsiteY171" fmla="*/ 671733 h 1770023"/>
                <a:gd name="connsiteX172" fmla="*/ 1757901 w 2196328"/>
                <a:gd name="connsiteY172" fmla="*/ 681370 h 1770023"/>
                <a:gd name="connsiteX173" fmla="*/ 1670441 w 2196328"/>
                <a:gd name="connsiteY173" fmla="*/ 1032831 h 1770023"/>
                <a:gd name="connsiteX174" fmla="*/ 1576550 w 2196328"/>
                <a:gd name="connsiteY174" fmla="*/ 1212095 h 1770023"/>
                <a:gd name="connsiteX175" fmla="*/ 1614493 w 2196328"/>
                <a:gd name="connsiteY175" fmla="*/ 1228159 h 1770023"/>
                <a:gd name="connsiteX176" fmla="*/ 1780408 w 2196328"/>
                <a:gd name="connsiteY176" fmla="*/ 1319397 h 1770023"/>
                <a:gd name="connsiteX177" fmla="*/ 2038929 w 2196328"/>
                <a:gd name="connsiteY177" fmla="*/ 897257 h 1770023"/>
                <a:gd name="connsiteX178" fmla="*/ 2085874 w 2196328"/>
                <a:gd name="connsiteY178" fmla="*/ 725704 h 1770023"/>
                <a:gd name="connsiteX179" fmla="*/ 2089733 w 2196328"/>
                <a:gd name="connsiteY179" fmla="*/ 671733 h 1770023"/>
                <a:gd name="connsiteX180" fmla="*/ 97025 w 2196328"/>
                <a:gd name="connsiteY180" fmla="*/ 659517 h 1770023"/>
                <a:gd name="connsiteX181" fmla="*/ 110183 w 2196328"/>
                <a:gd name="connsiteY181" fmla="*/ 666779 h 1770023"/>
                <a:gd name="connsiteX182" fmla="*/ 120452 w 2196328"/>
                <a:gd name="connsiteY182" fmla="*/ 661615 h 1770023"/>
                <a:gd name="connsiteX183" fmla="*/ 282828 w 2196328"/>
                <a:gd name="connsiteY183" fmla="*/ 663550 h 1770023"/>
                <a:gd name="connsiteX184" fmla="*/ 282828 w 2196328"/>
                <a:gd name="connsiteY184" fmla="*/ 673880 h 1770023"/>
                <a:gd name="connsiteX185" fmla="*/ 120452 w 2196328"/>
                <a:gd name="connsiteY185" fmla="*/ 686792 h 1770023"/>
                <a:gd name="connsiteX186" fmla="*/ 114032 w 2196328"/>
                <a:gd name="connsiteY186" fmla="*/ 684210 h 1770023"/>
                <a:gd name="connsiteX187" fmla="*/ 136497 w 2196328"/>
                <a:gd name="connsiteY187" fmla="*/ 814613 h 1770023"/>
                <a:gd name="connsiteX188" fmla="*/ 168586 w 2196328"/>
                <a:gd name="connsiteY188" fmla="*/ 961156 h 1770023"/>
                <a:gd name="connsiteX189" fmla="*/ 162168 w 2196328"/>
                <a:gd name="connsiteY189" fmla="*/ 962447 h 1770023"/>
                <a:gd name="connsiteX190" fmla="*/ 113391 w 2196328"/>
                <a:gd name="connsiteY190" fmla="*/ 810740 h 1770023"/>
                <a:gd name="connsiteX191" fmla="*/ 87720 w 2196328"/>
                <a:gd name="connsiteY191" fmla="*/ 670652 h 1770023"/>
                <a:gd name="connsiteX192" fmla="*/ 97025 w 2196328"/>
                <a:gd name="connsiteY192" fmla="*/ 659517 h 1770023"/>
                <a:gd name="connsiteX193" fmla="*/ 495524 w 2196328"/>
                <a:gd name="connsiteY193" fmla="*/ 651815 h 1770023"/>
                <a:gd name="connsiteX194" fmla="*/ 534109 w 2196328"/>
                <a:gd name="connsiteY194" fmla="*/ 831721 h 1770023"/>
                <a:gd name="connsiteX195" fmla="*/ 655009 w 2196328"/>
                <a:gd name="connsiteY195" fmla="*/ 1118929 h 1770023"/>
                <a:gd name="connsiteX196" fmla="*/ 990700 w 2196328"/>
                <a:gd name="connsiteY196" fmla="*/ 1084233 h 1770023"/>
                <a:gd name="connsiteX197" fmla="*/ 1007420 w 2196328"/>
                <a:gd name="connsiteY197" fmla="*/ 1084233 h 1770023"/>
                <a:gd name="connsiteX198" fmla="*/ 1020282 w 2196328"/>
                <a:gd name="connsiteY198" fmla="*/ 788673 h 1770023"/>
                <a:gd name="connsiteX199" fmla="*/ 1024140 w 2196328"/>
                <a:gd name="connsiteY199" fmla="*/ 679443 h 1770023"/>
                <a:gd name="connsiteX200" fmla="*/ 537968 w 2196328"/>
                <a:gd name="connsiteY200" fmla="*/ 655027 h 1770023"/>
                <a:gd name="connsiteX201" fmla="*/ 495524 w 2196328"/>
                <a:gd name="connsiteY201" fmla="*/ 651815 h 1770023"/>
                <a:gd name="connsiteX202" fmla="*/ 58225 w 2196328"/>
                <a:gd name="connsiteY202" fmla="*/ 635752 h 1770023"/>
                <a:gd name="connsiteX203" fmla="*/ 62726 w 2196328"/>
                <a:gd name="connsiteY203" fmla="*/ 712212 h 1770023"/>
                <a:gd name="connsiteX204" fmla="*/ 175266 w 2196328"/>
                <a:gd name="connsiteY204" fmla="*/ 1076523 h 1770023"/>
                <a:gd name="connsiteX205" fmla="*/ 297454 w 2196328"/>
                <a:gd name="connsiteY205" fmla="*/ 1271207 h 1770023"/>
                <a:gd name="connsiteX206" fmla="*/ 421569 w 2196328"/>
                <a:gd name="connsiteY206" fmla="*/ 1200530 h 1770023"/>
                <a:gd name="connsiteX207" fmla="*/ 440966 w 2196328"/>
                <a:gd name="connsiteY207" fmla="*/ 1193120 h 1770023"/>
                <a:gd name="connsiteX208" fmla="*/ 596488 w 2196328"/>
                <a:gd name="connsiteY208" fmla="*/ 1133708 h 1770023"/>
                <a:gd name="connsiteX209" fmla="*/ 438932 w 2196328"/>
                <a:gd name="connsiteY209" fmla="*/ 647960 h 1770023"/>
                <a:gd name="connsiteX210" fmla="*/ 58225 w 2196328"/>
                <a:gd name="connsiteY210" fmla="*/ 635752 h 1770023"/>
                <a:gd name="connsiteX211" fmla="*/ 291579 w 2196328"/>
                <a:gd name="connsiteY211" fmla="*/ 506519 h 1770023"/>
                <a:gd name="connsiteX212" fmla="*/ 295827 w 2196328"/>
                <a:gd name="connsiteY212" fmla="*/ 514973 h 1770023"/>
                <a:gd name="connsiteX213" fmla="*/ 281080 w 2196328"/>
                <a:gd name="connsiteY213" fmla="*/ 544607 h 1770023"/>
                <a:gd name="connsiteX214" fmla="*/ 262486 w 2196328"/>
                <a:gd name="connsiteY214" fmla="*/ 568445 h 1770023"/>
                <a:gd name="connsiteX215" fmla="*/ 250305 w 2196328"/>
                <a:gd name="connsiteY215" fmla="*/ 555560 h 1770023"/>
                <a:gd name="connsiteX216" fmla="*/ 267616 w 2196328"/>
                <a:gd name="connsiteY216" fmla="*/ 533011 h 1770023"/>
                <a:gd name="connsiteX217" fmla="*/ 283003 w 2196328"/>
                <a:gd name="connsiteY217" fmla="*/ 509175 h 1770023"/>
                <a:gd name="connsiteX218" fmla="*/ 291579 w 2196328"/>
                <a:gd name="connsiteY218" fmla="*/ 506519 h 1770023"/>
                <a:gd name="connsiteX219" fmla="*/ 292807 w 2196328"/>
                <a:gd name="connsiteY219" fmla="*/ 468680 h 1770023"/>
                <a:gd name="connsiteX220" fmla="*/ 293211 w 2196328"/>
                <a:gd name="connsiteY220" fmla="*/ 477658 h 1770023"/>
                <a:gd name="connsiteX221" fmla="*/ 253108 w 2196328"/>
                <a:gd name="connsiteY221" fmla="*/ 522153 h 1770023"/>
                <a:gd name="connsiteX222" fmla="*/ 218179 w 2196328"/>
                <a:gd name="connsiteY222" fmla="*/ 562199 h 1770023"/>
                <a:gd name="connsiteX223" fmla="*/ 205888 w 2196328"/>
                <a:gd name="connsiteY223" fmla="*/ 554570 h 1770023"/>
                <a:gd name="connsiteX224" fmla="*/ 242757 w 2196328"/>
                <a:gd name="connsiteY224" fmla="*/ 511984 h 1770023"/>
                <a:gd name="connsiteX225" fmla="*/ 284156 w 2196328"/>
                <a:gd name="connsiteY225" fmla="*/ 468760 h 1770023"/>
                <a:gd name="connsiteX226" fmla="*/ 292807 w 2196328"/>
                <a:gd name="connsiteY226" fmla="*/ 468680 h 1770023"/>
                <a:gd name="connsiteX227" fmla="*/ 279506 w 2196328"/>
                <a:gd name="connsiteY227" fmla="*/ 420528 h 1770023"/>
                <a:gd name="connsiteX228" fmla="*/ 281024 w 2196328"/>
                <a:gd name="connsiteY228" fmla="*/ 426758 h 1770023"/>
                <a:gd name="connsiteX229" fmla="*/ 215815 w 2196328"/>
                <a:gd name="connsiteY229" fmla="*/ 504433 h 1770023"/>
                <a:gd name="connsiteX230" fmla="*/ 156360 w 2196328"/>
                <a:gd name="connsiteY230" fmla="*/ 573691 h 1770023"/>
                <a:gd name="connsiteX231" fmla="*/ 144212 w 2196328"/>
                <a:gd name="connsiteY231" fmla="*/ 556861 h 1770023"/>
                <a:gd name="connsiteX232" fmla="*/ 204946 w 2196328"/>
                <a:gd name="connsiteY232" fmla="*/ 493428 h 1770023"/>
                <a:gd name="connsiteX233" fmla="*/ 272714 w 2196328"/>
                <a:gd name="connsiteY233" fmla="*/ 421580 h 1770023"/>
                <a:gd name="connsiteX234" fmla="*/ 279506 w 2196328"/>
                <a:gd name="connsiteY234" fmla="*/ 420528 h 1770023"/>
                <a:gd name="connsiteX235" fmla="*/ 274624 w 2196328"/>
                <a:gd name="connsiteY235" fmla="*/ 360456 h 1770023"/>
                <a:gd name="connsiteX236" fmla="*/ 280292 w 2196328"/>
                <a:gd name="connsiteY236" fmla="*/ 376553 h 1770023"/>
                <a:gd name="connsiteX237" fmla="*/ 112667 w 2196328"/>
                <a:gd name="connsiteY237" fmla="*/ 559831 h 1770023"/>
                <a:gd name="connsiteX238" fmla="*/ 94112 w 2196328"/>
                <a:gd name="connsiteY238" fmla="*/ 545039 h 1770023"/>
                <a:gd name="connsiteX239" fmla="*/ 267497 w 2196328"/>
                <a:gd name="connsiteY239" fmla="*/ 363048 h 1770023"/>
                <a:gd name="connsiteX240" fmla="*/ 274624 w 2196328"/>
                <a:gd name="connsiteY240" fmla="*/ 360456 h 1770023"/>
                <a:gd name="connsiteX241" fmla="*/ 952620 w 2196328"/>
                <a:gd name="connsiteY241" fmla="*/ 344481 h 1770023"/>
                <a:gd name="connsiteX242" fmla="*/ 956505 w 2196328"/>
                <a:gd name="connsiteY242" fmla="*/ 347873 h 1770023"/>
                <a:gd name="connsiteX243" fmla="*/ 951325 w 2196328"/>
                <a:gd name="connsiteY243" fmla="*/ 543021 h 1770023"/>
                <a:gd name="connsiteX244" fmla="*/ 936430 w 2196328"/>
                <a:gd name="connsiteY244" fmla="*/ 553362 h 1770023"/>
                <a:gd name="connsiteX245" fmla="*/ 798489 w 2196328"/>
                <a:gd name="connsiteY245" fmla="*/ 545607 h 1770023"/>
                <a:gd name="connsiteX246" fmla="*/ 798489 w 2196328"/>
                <a:gd name="connsiteY246" fmla="*/ 532036 h 1770023"/>
                <a:gd name="connsiteX247" fmla="*/ 929305 w 2196328"/>
                <a:gd name="connsiteY247" fmla="*/ 530744 h 1770023"/>
                <a:gd name="connsiteX248" fmla="*/ 948734 w 2196328"/>
                <a:gd name="connsiteY248" fmla="*/ 347873 h 1770023"/>
                <a:gd name="connsiteX249" fmla="*/ 952620 w 2196328"/>
                <a:gd name="connsiteY249" fmla="*/ 344481 h 1770023"/>
                <a:gd name="connsiteX250" fmla="*/ 264854 w 2196328"/>
                <a:gd name="connsiteY250" fmla="*/ 324489 h 1770023"/>
                <a:gd name="connsiteX251" fmla="*/ 271245 w 2196328"/>
                <a:gd name="connsiteY251" fmla="*/ 332758 h 1770023"/>
                <a:gd name="connsiteX252" fmla="*/ 138341 w 2196328"/>
                <a:gd name="connsiteY252" fmla="*/ 445341 h 1770023"/>
                <a:gd name="connsiteX253" fmla="*/ 128758 w 2196328"/>
                <a:gd name="connsiteY253" fmla="*/ 431347 h 1770023"/>
                <a:gd name="connsiteX254" fmla="*/ 264854 w 2196328"/>
                <a:gd name="connsiteY254" fmla="*/ 324489 h 1770023"/>
                <a:gd name="connsiteX255" fmla="*/ 277736 w 2196328"/>
                <a:gd name="connsiteY255" fmla="*/ 288992 h 1770023"/>
                <a:gd name="connsiteX256" fmla="*/ 279551 w 2196328"/>
                <a:gd name="connsiteY256" fmla="*/ 305836 h 1770023"/>
                <a:gd name="connsiteX257" fmla="*/ 214333 w 2196328"/>
                <a:gd name="connsiteY257" fmla="*/ 351162 h 1770023"/>
                <a:gd name="connsiteX258" fmla="*/ 145239 w 2196328"/>
                <a:gd name="connsiteY258" fmla="*/ 402315 h 1770023"/>
                <a:gd name="connsiteX259" fmla="*/ 132326 w 2196328"/>
                <a:gd name="connsiteY259" fmla="*/ 388070 h 1770023"/>
                <a:gd name="connsiteX260" fmla="*/ 197544 w 2196328"/>
                <a:gd name="connsiteY260" fmla="*/ 340802 h 1770023"/>
                <a:gd name="connsiteX261" fmla="*/ 270512 w 2196328"/>
                <a:gd name="connsiteY261" fmla="*/ 289650 h 1770023"/>
                <a:gd name="connsiteX262" fmla="*/ 277736 w 2196328"/>
                <a:gd name="connsiteY262" fmla="*/ 288992 h 1770023"/>
                <a:gd name="connsiteX263" fmla="*/ 2119512 w 2196328"/>
                <a:gd name="connsiteY263" fmla="*/ 286394 h 1770023"/>
                <a:gd name="connsiteX264" fmla="*/ 2123633 w 2196328"/>
                <a:gd name="connsiteY264" fmla="*/ 288322 h 1770023"/>
                <a:gd name="connsiteX265" fmla="*/ 2194648 w 2196328"/>
                <a:gd name="connsiteY265" fmla="*/ 607760 h 1770023"/>
                <a:gd name="connsiteX266" fmla="*/ 2157874 w 2196328"/>
                <a:gd name="connsiteY266" fmla="*/ 929769 h 1770023"/>
                <a:gd name="connsiteX267" fmla="*/ 2133145 w 2196328"/>
                <a:gd name="connsiteY267" fmla="*/ 921414 h 1770023"/>
                <a:gd name="connsiteX268" fmla="*/ 2117293 w 2196328"/>
                <a:gd name="connsiteY268" fmla="*/ 290248 h 1770023"/>
                <a:gd name="connsiteX269" fmla="*/ 2119512 w 2196328"/>
                <a:gd name="connsiteY269" fmla="*/ 286394 h 1770023"/>
                <a:gd name="connsiteX270" fmla="*/ 997411 w 2196328"/>
                <a:gd name="connsiteY270" fmla="*/ 269393 h 1770023"/>
                <a:gd name="connsiteX271" fmla="*/ 1005132 w 2196328"/>
                <a:gd name="connsiteY271" fmla="*/ 433735 h 1770023"/>
                <a:gd name="connsiteX272" fmla="*/ 1001272 w 2196328"/>
                <a:gd name="connsiteY272" fmla="*/ 514939 h 1770023"/>
                <a:gd name="connsiteX273" fmla="*/ 1001272 w 2196328"/>
                <a:gd name="connsiteY273" fmla="*/ 575522 h 1770023"/>
                <a:gd name="connsiteX274" fmla="*/ 1005775 w 2196328"/>
                <a:gd name="connsiteY274" fmla="*/ 576165 h 1770023"/>
                <a:gd name="connsiteX275" fmla="*/ 1005132 w 2196328"/>
                <a:gd name="connsiteY275" fmla="*/ 599367 h 1770023"/>
                <a:gd name="connsiteX276" fmla="*/ 998054 w 2196328"/>
                <a:gd name="connsiteY276" fmla="*/ 599367 h 1770023"/>
                <a:gd name="connsiteX277" fmla="*/ 989046 w 2196328"/>
                <a:gd name="connsiteY277" fmla="*/ 599367 h 1770023"/>
                <a:gd name="connsiteX278" fmla="*/ 852636 w 2196328"/>
                <a:gd name="connsiteY278" fmla="*/ 589699 h 1770023"/>
                <a:gd name="connsiteX279" fmla="*/ 714295 w 2196328"/>
                <a:gd name="connsiteY279" fmla="*/ 581321 h 1770023"/>
                <a:gd name="connsiteX280" fmla="*/ 711722 w 2196328"/>
                <a:gd name="connsiteY280" fmla="*/ 572943 h 1770023"/>
                <a:gd name="connsiteX281" fmla="*/ 716870 w 2196328"/>
                <a:gd name="connsiteY281" fmla="*/ 571009 h 1770023"/>
                <a:gd name="connsiteX282" fmla="*/ 718800 w 2196328"/>
                <a:gd name="connsiteY282" fmla="*/ 571654 h 1770023"/>
                <a:gd name="connsiteX283" fmla="*/ 979395 w 2196328"/>
                <a:gd name="connsiteY283" fmla="*/ 574877 h 1770023"/>
                <a:gd name="connsiteX284" fmla="*/ 982612 w 2196328"/>
                <a:gd name="connsiteY284" fmla="*/ 453714 h 1770023"/>
                <a:gd name="connsiteX285" fmla="*/ 992263 w 2196328"/>
                <a:gd name="connsiteY285" fmla="*/ 270038 h 1770023"/>
                <a:gd name="connsiteX286" fmla="*/ 997411 w 2196328"/>
                <a:gd name="connsiteY286" fmla="*/ 269393 h 1770023"/>
                <a:gd name="connsiteX287" fmla="*/ 272352 w 2196328"/>
                <a:gd name="connsiteY287" fmla="*/ 242941 h 1770023"/>
                <a:gd name="connsiteX288" fmla="*/ 278744 w 2196328"/>
                <a:gd name="connsiteY288" fmla="*/ 255083 h 1770023"/>
                <a:gd name="connsiteX289" fmla="*/ 154081 w 2196328"/>
                <a:gd name="connsiteY289" fmla="*/ 343269 h 1770023"/>
                <a:gd name="connsiteX290" fmla="*/ 146409 w 2196328"/>
                <a:gd name="connsiteY290" fmla="*/ 328570 h 1770023"/>
                <a:gd name="connsiteX291" fmla="*/ 272352 w 2196328"/>
                <a:gd name="connsiteY291" fmla="*/ 242941 h 1770023"/>
                <a:gd name="connsiteX292" fmla="*/ 273921 w 2196328"/>
                <a:gd name="connsiteY292" fmla="*/ 204793 h 1770023"/>
                <a:gd name="connsiteX293" fmla="*/ 279712 w 2196328"/>
                <a:gd name="connsiteY293" fmla="*/ 213048 h 1770023"/>
                <a:gd name="connsiteX294" fmla="*/ 193489 w 2196328"/>
                <a:gd name="connsiteY294" fmla="*/ 277179 h 1770023"/>
                <a:gd name="connsiteX295" fmla="*/ 185768 w 2196328"/>
                <a:gd name="connsiteY295" fmla="*/ 267020 h 1770023"/>
                <a:gd name="connsiteX296" fmla="*/ 273921 w 2196328"/>
                <a:gd name="connsiteY296" fmla="*/ 204793 h 1770023"/>
                <a:gd name="connsiteX297" fmla="*/ 275850 w 2196328"/>
                <a:gd name="connsiteY297" fmla="*/ 167822 h 1770023"/>
                <a:gd name="connsiteX298" fmla="*/ 284147 w 2196328"/>
                <a:gd name="connsiteY298" fmla="*/ 176979 h 1770023"/>
                <a:gd name="connsiteX299" fmla="*/ 210745 w 2196328"/>
                <a:gd name="connsiteY299" fmla="*/ 233888 h 1770023"/>
                <a:gd name="connsiteX300" fmla="*/ 202449 w 2196328"/>
                <a:gd name="connsiteY300" fmla="*/ 219498 h 1770023"/>
                <a:gd name="connsiteX301" fmla="*/ 241382 w 2196328"/>
                <a:gd name="connsiteY301" fmla="*/ 195294 h 1770023"/>
                <a:gd name="connsiteX302" fmla="*/ 275850 w 2196328"/>
                <a:gd name="connsiteY302" fmla="*/ 167822 h 1770023"/>
                <a:gd name="connsiteX303" fmla="*/ 563691 w 2196328"/>
                <a:gd name="connsiteY303" fmla="*/ 159639 h 1770023"/>
                <a:gd name="connsiteX304" fmla="*/ 503884 w 2196328"/>
                <a:gd name="connsiteY304" fmla="*/ 351754 h 1770023"/>
                <a:gd name="connsiteX305" fmla="*/ 490380 w 2196328"/>
                <a:gd name="connsiteY305" fmla="*/ 604909 h 1770023"/>
                <a:gd name="connsiteX306" fmla="*/ 538610 w 2196328"/>
                <a:gd name="connsiteY306" fmla="*/ 607480 h 1770023"/>
                <a:gd name="connsiteX307" fmla="*/ 1026069 w 2196328"/>
                <a:gd name="connsiteY307" fmla="*/ 626756 h 1770023"/>
                <a:gd name="connsiteX308" fmla="*/ 1026712 w 2196328"/>
                <a:gd name="connsiteY308" fmla="*/ 608764 h 1770023"/>
                <a:gd name="connsiteX309" fmla="*/ 1028642 w 2196328"/>
                <a:gd name="connsiteY309" fmla="*/ 554150 h 1770023"/>
                <a:gd name="connsiteX310" fmla="*/ 1026712 w 2196328"/>
                <a:gd name="connsiteY310" fmla="*/ 217467 h 1770023"/>
                <a:gd name="connsiteX311" fmla="*/ 1022210 w 2196328"/>
                <a:gd name="connsiteY311" fmla="*/ 217467 h 1770023"/>
                <a:gd name="connsiteX312" fmla="*/ 563691 w 2196328"/>
                <a:gd name="connsiteY312" fmla="*/ 159639 h 1770023"/>
                <a:gd name="connsiteX313" fmla="*/ 278819 w 2196328"/>
                <a:gd name="connsiteY313" fmla="*/ 128102 h 1770023"/>
                <a:gd name="connsiteX314" fmla="*/ 287040 w 2196328"/>
                <a:gd name="connsiteY314" fmla="*/ 136553 h 1770023"/>
                <a:gd name="connsiteX315" fmla="*/ 225703 w 2196328"/>
                <a:gd name="connsiteY315" fmla="*/ 187914 h 1770023"/>
                <a:gd name="connsiteX316" fmla="*/ 218747 w 2196328"/>
                <a:gd name="connsiteY316" fmla="*/ 174911 h 1770023"/>
                <a:gd name="connsiteX317" fmla="*/ 278819 w 2196328"/>
                <a:gd name="connsiteY317" fmla="*/ 128102 h 1770023"/>
                <a:gd name="connsiteX318" fmla="*/ 1581696 w 2196328"/>
                <a:gd name="connsiteY318" fmla="*/ 116590 h 1770023"/>
                <a:gd name="connsiteX319" fmla="*/ 1442145 w 2196328"/>
                <a:gd name="connsiteY319" fmla="*/ 160924 h 1770023"/>
                <a:gd name="connsiteX320" fmla="*/ 1087163 w 2196328"/>
                <a:gd name="connsiteY320" fmla="*/ 215538 h 1770023"/>
                <a:gd name="connsiteX321" fmla="*/ 1078803 w 2196328"/>
                <a:gd name="connsiteY321" fmla="*/ 454557 h 1770023"/>
                <a:gd name="connsiteX322" fmla="*/ 1078160 w 2196328"/>
                <a:gd name="connsiteY322" fmla="*/ 601697 h 1770023"/>
                <a:gd name="connsiteX323" fmla="*/ 1077515 w 2196328"/>
                <a:gd name="connsiteY323" fmla="*/ 628041 h 1770023"/>
                <a:gd name="connsiteX324" fmla="*/ 1584910 w 2196328"/>
                <a:gd name="connsiteY324" fmla="*/ 631254 h 1770023"/>
                <a:gd name="connsiteX325" fmla="*/ 1703882 w 2196328"/>
                <a:gd name="connsiteY325" fmla="*/ 626756 h 1770023"/>
                <a:gd name="connsiteX326" fmla="*/ 1683946 w 2196328"/>
                <a:gd name="connsiteY326" fmla="*/ 369745 h 1770023"/>
                <a:gd name="connsiteX327" fmla="*/ 1649862 w 2196328"/>
                <a:gd name="connsiteY327" fmla="*/ 416649 h 1770023"/>
                <a:gd name="connsiteX328" fmla="*/ 1627355 w 2196328"/>
                <a:gd name="connsiteY328" fmla="*/ 403155 h 1770023"/>
                <a:gd name="connsiteX329" fmla="*/ 1677516 w 2196328"/>
                <a:gd name="connsiteY329" fmla="*/ 341474 h 1770023"/>
                <a:gd name="connsiteX330" fmla="*/ 1665297 w 2196328"/>
                <a:gd name="connsiteY330" fmla="*/ 299709 h 1770023"/>
                <a:gd name="connsiteX331" fmla="*/ 1596486 w 2196328"/>
                <a:gd name="connsiteY331" fmla="*/ 375526 h 1770023"/>
                <a:gd name="connsiteX332" fmla="*/ 1578480 w 2196328"/>
                <a:gd name="connsiteY332" fmla="*/ 360749 h 1770023"/>
                <a:gd name="connsiteX333" fmla="*/ 1655649 w 2196328"/>
                <a:gd name="connsiteY333" fmla="*/ 270795 h 1770023"/>
                <a:gd name="connsiteX334" fmla="*/ 1581696 w 2196328"/>
                <a:gd name="connsiteY334" fmla="*/ 116590 h 1770023"/>
                <a:gd name="connsiteX335" fmla="*/ 279899 w 2196328"/>
                <a:gd name="connsiteY335" fmla="*/ 100518 h 1770023"/>
                <a:gd name="connsiteX336" fmla="*/ 286952 w 2196328"/>
                <a:gd name="connsiteY336" fmla="*/ 109965 h 1770023"/>
                <a:gd name="connsiteX337" fmla="*/ 251048 w 2196328"/>
                <a:gd name="connsiteY337" fmla="*/ 142722 h 1770023"/>
                <a:gd name="connsiteX338" fmla="*/ 243352 w 2196328"/>
                <a:gd name="connsiteY338" fmla="*/ 132642 h 1770023"/>
                <a:gd name="connsiteX339" fmla="*/ 279899 w 2196328"/>
                <a:gd name="connsiteY339" fmla="*/ 100518 h 1770023"/>
                <a:gd name="connsiteX340" fmla="*/ 604206 w 2196328"/>
                <a:gd name="connsiteY340" fmla="*/ 79323 h 1770023"/>
                <a:gd name="connsiteX341" fmla="*/ 582984 w 2196328"/>
                <a:gd name="connsiteY341" fmla="*/ 120445 h 1770023"/>
                <a:gd name="connsiteX342" fmla="*/ 633145 w 2196328"/>
                <a:gd name="connsiteY342" fmla="*/ 132010 h 1770023"/>
                <a:gd name="connsiteX343" fmla="*/ 1026712 w 2196328"/>
                <a:gd name="connsiteY343" fmla="*/ 166063 h 1770023"/>
                <a:gd name="connsiteX344" fmla="*/ 1026712 w 2196328"/>
                <a:gd name="connsiteY344" fmla="*/ 117233 h 1770023"/>
                <a:gd name="connsiteX345" fmla="*/ 1018351 w 2196328"/>
                <a:gd name="connsiteY345" fmla="*/ 119802 h 1770023"/>
                <a:gd name="connsiteX346" fmla="*/ 761118 w 2196328"/>
                <a:gd name="connsiteY346" fmla="*/ 101811 h 1770023"/>
                <a:gd name="connsiteX347" fmla="*/ 669157 w 2196328"/>
                <a:gd name="connsiteY347" fmla="*/ 88319 h 1770023"/>
                <a:gd name="connsiteX348" fmla="*/ 604206 w 2196328"/>
                <a:gd name="connsiteY348" fmla="*/ 79323 h 1770023"/>
                <a:gd name="connsiteX349" fmla="*/ 634430 w 2196328"/>
                <a:gd name="connsiteY349" fmla="*/ 30491 h 1770023"/>
                <a:gd name="connsiteX350" fmla="*/ 613852 w 2196328"/>
                <a:gd name="connsiteY350" fmla="*/ 63260 h 1770023"/>
                <a:gd name="connsiteX351" fmla="*/ 652436 w 2196328"/>
                <a:gd name="connsiteY351" fmla="*/ 65829 h 1770023"/>
                <a:gd name="connsiteX352" fmla="*/ 751472 w 2196328"/>
                <a:gd name="connsiteY352" fmla="*/ 76754 h 1770023"/>
                <a:gd name="connsiteX353" fmla="*/ 885877 w 2196328"/>
                <a:gd name="connsiteY353" fmla="*/ 90888 h 1770023"/>
                <a:gd name="connsiteX354" fmla="*/ 1019639 w 2196328"/>
                <a:gd name="connsiteY354" fmla="*/ 91531 h 1770023"/>
                <a:gd name="connsiteX355" fmla="*/ 1026712 w 2196328"/>
                <a:gd name="connsiteY355" fmla="*/ 94100 h 1770023"/>
                <a:gd name="connsiteX356" fmla="*/ 1027356 w 2196328"/>
                <a:gd name="connsiteY356" fmla="*/ 61333 h 1770023"/>
                <a:gd name="connsiteX357" fmla="*/ 825426 w 2196328"/>
                <a:gd name="connsiteY357" fmla="*/ 60690 h 1770023"/>
                <a:gd name="connsiteX358" fmla="*/ 634430 w 2196328"/>
                <a:gd name="connsiteY358" fmla="*/ 30491 h 1770023"/>
                <a:gd name="connsiteX359" fmla="*/ 291023 w 2196328"/>
                <a:gd name="connsiteY359" fmla="*/ 28564 h 1770023"/>
                <a:gd name="connsiteX360" fmla="*/ 109028 w 2196328"/>
                <a:gd name="connsiteY360" fmla="*/ 362035 h 1770023"/>
                <a:gd name="connsiteX361" fmla="*/ 62726 w 2196328"/>
                <a:gd name="connsiteY361" fmla="*/ 533589 h 1770023"/>
                <a:gd name="connsiteX362" fmla="*/ 57582 w 2196328"/>
                <a:gd name="connsiteY362" fmla="*/ 606837 h 1770023"/>
                <a:gd name="connsiteX363" fmla="*/ 435073 w 2196328"/>
                <a:gd name="connsiteY363" fmla="*/ 601054 h 1770023"/>
                <a:gd name="connsiteX364" fmla="*/ 491023 w 2196328"/>
                <a:gd name="connsiteY364" fmla="*/ 203973 h 1770023"/>
                <a:gd name="connsiteX365" fmla="*/ 516103 w 2196328"/>
                <a:gd name="connsiteY365" fmla="*/ 144218 h 1770023"/>
                <a:gd name="connsiteX366" fmla="*/ 291023 w 2196328"/>
                <a:gd name="connsiteY366" fmla="*/ 28564 h 1770023"/>
                <a:gd name="connsiteX367" fmla="*/ 245105 w 2196328"/>
                <a:gd name="connsiteY367" fmla="*/ 0 h 1770023"/>
                <a:gd name="connsiteX368" fmla="*/ 315738 w 2196328"/>
                <a:gd name="connsiteY368" fmla="*/ 0 h 1770023"/>
                <a:gd name="connsiteX369" fmla="*/ 305814 w 2196328"/>
                <a:gd name="connsiteY369" fmla="*/ 10572 h 1770023"/>
                <a:gd name="connsiteX370" fmla="*/ 534109 w 2196328"/>
                <a:gd name="connsiteY370" fmla="*/ 106951 h 1770023"/>
                <a:gd name="connsiteX371" fmla="*/ 599627 w 2196328"/>
                <a:gd name="connsiteY371" fmla="*/ 0 h 1770023"/>
                <a:gd name="connsiteX372" fmla="*/ 656150 w 2196328"/>
                <a:gd name="connsiteY372" fmla="*/ 0 h 1770023"/>
                <a:gd name="connsiteX373" fmla="*/ 643433 w 2196328"/>
                <a:gd name="connsiteY373" fmla="*/ 16999 h 1770023"/>
                <a:gd name="connsiteX374" fmla="*/ 835716 w 2196328"/>
                <a:gd name="connsiteY374" fmla="*/ 33703 h 1770023"/>
                <a:gd name="connsiteX375" fmla="*/ 1027356 w 2196328"/>
                <a:gd name="connsiteY375" fmla="*/ 29848 h 1770023"/>
                <a:gd name="connsiteX376" fmla="*/ 1027999 w 2196328"/>
                <a:gd name="connsiteY376" fmla="*/ 15070 h 1770023"/>
                <a:gd name="connsiteX377" fmla="*/ 941825 w 2196328"/>
                <a:gd name="connsiteY377" fmla="*/ 8646 h 1770023"/>
                <a:gd name="connsiteX378" fmla="*/ 853079 w 2196328"/>
                <a:gd name="connsiteY378" fmla="*/ 293 h 1770023"/>
                <a:gd name="connsiteX379" fmla="*/ 851624 w 2196328"/>
                <a:gd name="connsiteY379" fmla="*/ 0 h 1770023"/>
                <a:gd name="connsiteX380" fmla="*/ 1089386 w 2196328"/>
                <a:gd name="connsiteY380" fmla="*/ 0 h 1770023"/>
                <a:gd name="connsiteX381" fmla="*/ 1089734 w 2196328"/>
                <a:gd name="connsiteY381" fmla="*/ 130725 h 1770023"/>
                <a:gd name="connsiteX382" fmla="*/ 1089091 w 2196328"/>
                <a:gd name="connsiteY382" fmla="*/ 163494 h 1770023"/>
                <a:gd name="connsiteX383" fmla="*/ 1438286 w 2196328"/>
                <a:gd name="connsiteY383" fmla="*/ 106309 h 1770023"/>
                <a:gd name="connsiteX384" fmla="*/ 1550826 w 2196328"/>
                <a:gd name="connsiteY384" fmla="*/ 69043 h 1770023"/>
                <a:gd name="connsiteX385" fmla="*/ 1497103 w 2196328"/>
                <a:gd name="connsiteY385" fmla="*/ 0 h 1770023"/>
                <a:gd name="connsiteX386" fmla="*/ 1560814 w 2196328"/>
                <a:gd name="connsiteY386" fmla="*/ 0 h 1770023"/>
                <a:gd name="connsiteX387" fmla="*/ 1601630 w 2196328"/>
                <a:gd name="connsiteY387" fmla="*/ 49766 h 1770023"/>
                <a:gd name="connsiteX388" fmla="*/ 1711598 w 2196328"/>
                <a:gd name="connsiteY388" fmla="*/ 2139 h 1770023"/>
                <a:gd name="connsiteX389" fmla="*/ 1716045 w 2196328"/>
                <a:gd name="connsiteY389" fmla="*/ 0 h 1770023"/>
                <a:gd name="connsiteX390" fmla="*/ 1846183 w 2196328"/>
                <a:gd name="connsiteY390" fmla="*/ 0 h 1770023"/>
                <a:gd name="connsiteX391" fmla="*/ 1745923 w 2196328"/>
                <a:gd name="connsiteY391" fmla="*/ 48080 h 1770023"/>
                <a:gd name="connsiteX392" fmla="*/ 1633142 w 2196328"/>
                <a:gd name="connsiteY392" fmla="*/ 96672 h 1770023"/>
                <a:gd name="connsiteX393" fmla="*/ 1683946 w 2196328"/>
                <a:gd name="connsiteY393" fmla="*/ 193051 h 1770023"/>
                <a:gd name="connsiteX394" fmla="*/ 1697450 w 2196328"/>
                <a:gd name="connsiteY394" fmla="*/ 227104 h 1770023"/>
                <a:gd name="connsiteX395" fmla="*/ 1772691 w 2196328"/>
                <a:gd name="connsiteY395" fmla="*/ 148073 h 1770023"/>
                <a:gd name="connsiteX396" fmla="*/ 1787483 w 2196328"/>
                <a:gd name="connsiteY396" fmla="*/ 163494 h 1770023"/>
                <a:gd name="connsiteX397" fmla="*/ 1707097 w 2196328"/>
                <a:gd name="connsiteY397" fmla="*/ 252805 h 1770023"/>
                <a:gd name="connsiteX398" fmla="*/ 1721245 w 2196328"/>
                <a:gd name="connsiteY398" fmla="*/ 296497 h 1770023"/>
                <a:gd name="connsiteX399" fmla="*/ 1797771 w 2196328"/>
                <a:gd name="connsiteY399" fmla="*/ 193051 h 1770023"/>
                <a:gd name="connsiteX400" fmla="*/ 1812563 w 2196328"/>
                <a:gd name="connsiteY400" fmla="*/ 196906 h 1770023"/>
                <a:gd name="connsiteX401" fmla="*/ 1748253 w 2196328"/>
                <a:gd name="connsiteY401" fmla="*/ 299709 h 1770023"/>
                <a:gd name="connsiteX402" fmla="*/ 1728962 w 2196328"/>
                <a:gd name="connsiteY402" fmla="*/ 321556 h 1770023"/>
                <a:gd name="connsiteX403" fmla="*/ 1761760 w 2196328"/>
                <a:gd name="connsiteY403" fmla="*/ 624186 h 1770023"/>
                <a:gd name="connsiteX404" fmla="*/ 2090376 w 2196328"/>
                <a:gd name="connsiteY404" fmla="*/ 613262 h 1770023"/>
                <a:gd name="connsiteX405" fmla="*/ 2085231 w 2196328"/>
                <a:gd name="connsiteY405" fmla="*/ 547083 h 1770023"/>
                <a:gd name="connsiteX406" fmla="*/ 1973334 w 2196328"/>
                <a:gd name="connsiteY406" fmla="*/ 182126 h 1770023"/>
                <a:gd name="connsiteX407" fmla="*/ 1919154 w 2196328"/>
                <a:gd name="connsiteY407" fmla="*/ 85989 h 1770023"/>
                <a:gd name="connsiteX408" fmla="*/ 1859647 w 2196328"/>
                <a:gd name="connsiteY408" fmla="*/ 0 h 1770023"/>
                <a:gd name="connsiteX409" fmla="*/ 1928060 w 2196328"/>
                <a:gd name="connsiteY409" fmla="*/ 0 h 1770023"/>
                <a:gd name="connsiteX410" fmla="*/ 1994556 w 2196328"/>
                <a:gd name="connsiteY410" fmla="*/ 99884 h 1770023"/>
                <a:gd name="connsiteX411" fmla="*/ 2128960 w 2196328"/>
                <a:gd name="connsiteY411" fmla="*/ 458414 h 1770023"/>
                <a:gd name="connsiteX412" fmla="*/ 2126389 w 2196328"/>
                <a:gd name="connsiteY412" fmla="*/ 814372 h 1770023"/>
                <a:gd name="connsiteX413" fmla="*/ 1973977 w 2196328"/>
                <a:gd name="connsiteY413" fmla="*/ 1159408 h 1770023"/>
                <a:gd name="connsiteX414" fmla="*/ 1885874 w 2196328"/>
                <a:gd name="connsiteY414" fmla="*/ 1282773 h 1770023"/>
                <a:gd name="connsiteX415" fmla="*/ 1883303 w 2196328"/>
                <a:gd name="connsiteY415" fmla="*/ 1285987 h 1770023"/>
                <a:gd name="connsiteX416" fmla="*/ 1872370 w 2196328"/>
                <a:gd name="connsiteY416" fmla="*/ 1298836 h 1770023"/>
                <a:gd name="connsiteX417" fmla="*/ 1867868 w 2196328"/>
                <a:gd name="connsiteY417" fmla="*/ 1304619 h 1770023"/>
                <a:gd name="connsiteX418" fmla="*/ 1404847 w 2196328"/>
                <a:gd name="connsiteY418" fmla="*/ 1623313 h 1770023"/>
                <a:gd name="connsiteX419" fmla="*/ 1208063 w 2196328"/>
                <a:gd name="connsiteY419" fmla="*/ 1661221 h 1770023"/>
                <a:gd name="connsiteX420" fmla="*/ 1188127 w 2196328"/>
                <a:gd name="connsiteY420" fmla="*/ 1663149 h 1770023"/>
                <a:gd name="connsiteX421" fmla="*/ 1163047 w 2196328"/>
                <a:gd name="connsiteY421" fmla="*/ 1666362 h 1770023"/>
                <a:gd name="connsiteX422" fmla="*/ 1046648 w 2196328"/>
                <a:gd name="connsiteY422" fmla="*/ 1672143 h 1770023"/>
                <a:gd name="connsiteX423" fmla="*/ 988127 w 2196328"/>
                <a:gd name="connsiteY423" fmla="*/ 1670859 h 1770023"/>
                <a:gd name="connsiteX424" fmla="*/ 864655 w 2196328"/>
                <a:gd name="connsiteY424" fmla="*/ 1654796 h 1770023"/>
                <a:gd name="connsiteX425" fmla="*/ 378482 w 2196328"/>
                <a:gd name="connsiteY425" fmla="*/ 1434410 h 1770023"/>
                <a:gd name="connsiteX426" fmla="*/ 154045 w 2196328"/>
                <a:gd name="connsiteY426" fmla="*/ 1159408 h 1770023"/>
                <a:gd name="connsiteX427" fmla="*/ 18997 w 2196328"/>
                <a:gd name="connsiteY427" fmla="*/ 800237 h 1770023"/>
                <a:gd name="connsiteX428" fmla="*/ 21568 w 2196328"/>
                <a:gd name="connsiteY428" fmla="*/ 444920 h 1770023"/>
                <a:gd name="connsiteX429" fmla="*/ 173981 w 2196328"/>
                <a:gd name="connsiteY429" fmla="*/ 99884 h 177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</a:cxnLst>
              <a:rect l="l" t="t" r="r" b="b"/>
              <a:pathLst>
                <a:path w="2196328" h="1770023">
                  <a:moveTo>
                    <a:pt x="1311209" y="1725441"/>
                  </a:moveTo>
                  <a:cubicBezTo>
                    <a:pt x="1326611" y="1720976"/>
                    <a:pt x="1333028" y="1745211"/>
                    <a:pt x="1317626" y="1749038"/>
                  </a:cubicBezTo>
                  <a:cubicBezTo>
                    <a:pt x="1242544" y="1769447"/>
                    <a:pt x="1167462" y="1771361"/>
                    <a:pt x="1090455" y="1769447"/>
                  </a:cubicBezTo>
                  <a:cubicBezTo>
                    <a:pt x="1054518" y="1768810"/>
                    <a:pt x="1017940" y="1768172"/>
                    <a:pt x="982644" y="1763071"/>
                  </a:cubicBezTo>
                  <a:cubicBezTo>
                    <a:pt x="965319" y="1760519"/>
                    <a:pt x="947991" y="1758605"/>
                    <a:pt x="931948" y="1755416"/>
                  </a:cubicBezTo>
                  <a:cubicBezTo>
                    <a:pt x="913338" y="1752227"/>
                    <a:pt x="896654" y="1742022"/>
                    <a:pt x="877402" y="1741385"/>
                  </a:cubicBezTo>
                  <a:cubicBezTo>
                    <a:pt x="871625" y="1740747"/>
                    <a:pt x="872268" y="1733732"/>
                    <a:pt x="877402" y="1733732"/>
                  </a:cubicBezTo>
                  <a:cubicBezTo>
                    <a:pt x="892802" y="1732457"/>
                    <a:pt x="904996" y="1736283"/>
                    <a:pt x="919756" y="1740110"/>
                  </a:cubicBezTo>
                  <a:cubicBezTo>
                    <a:pt x="937724" y="1744574"/>
                    <a:pt x="957618" y="1745211"/>
                    <a:pt x="976227" y="1747126"/>
                  </a:cubicBezTo>
                  <a:cubicBezTo>
                    <a:pt x="1010882" y="1750952"/>
                    <a:pt x="1045535" y="1751590"/>
                    <a:pt x="1080828" y="1750952"/>
                  </a:cubicBezTo>
                  <a:cubicBezTo>
                    <a:pt x="1159119" y="1750315"/>
                    <a:pt x="1235485" y="1747126"/>
                    <a:pt x="1311209" y="1725441"/>
                  </a:cubicBezTo>
                  <a:close/>
                  <a:moveTo>
                    <a:pt x="1475629" y="1615528"/>
                  </a:moveTo>
                  <a:cubicBezTo>
                    <a:pt x="1485601" y="1619243"/>
                    <a:pt x="1490422" y="1635199"/>
                    <a:pt x="1477890" y="1642020"/>
                  </a:cubicBezTo>
                  <a:cubicBezTo>
                    <a:pt x="1357057" y="1708280"/>
                    <a:pt x="1215015" y="1731664"/>
                    <a:pt x="1078759" y="1729066"/>
                  </a:cubicBezTo>
                  <a:cubicBezTo>
                    <a:pt x="1005489" y="1727768"/>
                    <a:pt x="934791" y="1718024"/>
                    <a:pt x="864090" y="1701134"/>
                  </a:cubicBezTo>
                  <a:cubicBezTo>
                    <a:pt x="825527" y="1691390"/>
                    <a:pt x="788892" y="1680346"/>
                    <a:pt x="751614" y="1668004"/>
                  </a:cubicBezTo>
                  <a:cubicBezTo>
                    <a:pt x="727191" y="1659559"/>
                    <a:pt x="699554" y="1653063"/>
                    <a:pt x="678344" y="1636823"/>
                  </a:cubicBezTo>
                  <a:cubicBezTo>
                    <a:pt x="673202" y="1633575"/>
                    <a:pt x="677702" y="1625781"/>
                    <a:pt x="683485" y="1629029"/>
                  </a:cubicBezTo>
                  <a:cubicBezTo>
                    <a:pt x="710480" y="1642670"/>
                    <a:pt x="747115" y="1645268"/>
                    <a:pt x="776037" y="1653063"/>
                  </a:cubicBezTo>
                  <a:cubicBezTo>
                    <a:pt x="810744" y="1662158"/>
                    <a:pt x="845452" y="1669952"/>
                    <a:pt x="880802" y="1677748"/>
                  </a:cubicBezTo>
                  <a:cubicBezTo>
                    <a:pt x="948286" y="1691390"/>
                    <a:pt x="1017701" y="1701134"/>
                    <a:pt x="1087115" y="1701134"/>
                  </a:cubicBezTo>
                  <a:cubicBezTo>
                    <a:pt x="1216944" y="1701134"/>
                    <a:pt x="1349345" y="1679696"/>
                    <a:pt x="1464392" y="1616685"/>
                  </a:cubicBezTo>
                  <a:cubicBezTo>
                    <a:pt x="1468409" y="1614412"/>
                    <a:pt x="1472305" y="1614290"/>
                    <a:pt x="1475629" y="1615528"/>
                  </a:cubicBezTo>
                  <a:close/>
                  <a:moveTo>
                    <a:pt x="1168834" y="1579619"/>
                  </a:moveTo>
                  <a:cubicBezTo>
                    <a:pt x="1152756" y="1589901"/>
                    <a:pt x="1136681" y="1601466"/>
                    <a:pt x="1121889" y="1613031"/>
                  </a:cubicBezTo>
                  <a:cubicBezTo>
                    <a:pt x="1143753" y="1610462"/>
                    <a:pt x="1166262" y="1608533"/>
                    <a:pt x="1188127" y="1605964"/>
                  </a:cubicBezTo>
                  <a:cubicBezTo>
                    <a:pt x="1184268" y="1602109"/>
                    <a:pt x="1181052" y="1597611"/>
                    <a:pt x="1177837" y="1593113"/>
                  </a:cubicBezTo>
                  <a:cubicBezTo>
                    <a:pt x="1175265" y="1588615"/>
                    <a:pt x="1172050" y="1584117"/>
                    <a:pt x="1168834" y="1579619"/>
                  </a:cubicBezTo>
                  <a:close/>
                  <a:moveTo>
                    <a:pt x="1212565" y="1551991"/>
                  </a:moveTo>
                  <a:cubicBezTo>
                    <a:pt x="1201631" y="1558417"/>
                    <a:pt x="1191343" y="1564842"/>
                    <a:pt x="1181052" y="1571909"/>
                  </a:cubicBezTo>
                  <a:cubicBezTo>
                    <a:pt x="1184268" y="1575764"/>
                    <a:pt x="1187484" y="1579619"/>
                    <a:pt x="1190698" y="1583475"/>
                  </a:cubicBezTo>
                  <a:cubicBezTo>
                    <a:pt x="1198416" y="1591186"/>
                    <a:pt x="1207418" y="1596325"/>
                    <a:pt x="1215136" y="1603393"/>
                  </a:cubicBezTo>
                  <a:cubicBezTo>
                    <a:pt x="1215779" y="1602752"/>
                    <a:pt x="1217066" y="1602752"/>
                    <a:pt x="1218352" y="1602752"/>
                  </a:cubicBezTo>
                  <a:cubicBezTo>
                    <a:pt x="1229928" y="1602109"/>
                    <a:pt x="1240859" y="1600181"/>
                    <a:pt x="1252435" y="1598897"/>
                  </a:cubicBezTo>
                  <a:cubicBezTo>
                    <a:pt x="1237002" y="1585403"/>
                    <a:pt x="1222853" y="1568697"/>
                    <a:pt x="1212565" y="1551991"/>
                  </a:cubicBezTo>
                  <a:close/>
                  <a:moveTo>
                    <a:pt x="1262081" y="1520508"/>
                  </a:moveTo>
                  <a:cubicBezTo>
                    <a:pt x="1248576" y="1528861"/>
                    <a:pt x="1235715" y="1537214"/>
                    <a:pt x="1222210" y="1545567"/>
                  </a:cubicBezTo>
                  <a:cubicBezTo>
                    <a:pt x="1229928" y="1555203"/>
                    <a:pt x="1238288" y="1564199"/>
                    <a:pt x="1247933" y="1571909"/>
                  </a:cubicBezTo>
                  <a:cubicBezTo>
                    <a:pt x="1257579" y="1580262"/>
                    <a:pt x="1269155" y="1586689"/>
                    <a:pt x="1279446" y="1595042"/>
                  </a:cubicBezTo>
                  <a:cubicBezTo>
                    <a:pt x="1292307" y="1592470"/>
                    <a:pt x="1305812" y="1589901"/>
                    <a:pt x="1318673" y="1587330"/>
                  </a:cubicBezTo>
                  <a:cubicBezTo>
                    <a:pt x="1296166" y="1569340"/>
                    <a:pt x="1278158" y="1544281"/>
                    <a:pt x="1262081" y="1520508"/>
                  </a:cubicBezTo>
                  <a:close/>
                  <a:moveTo>
                    <a:pt x="1318030" y="1483241"/>
                  </a:moveTo>
                  <a:cubicBezTo>
                    <a:pt x="1303238" y="1493522"/>
                    <a:pt x="1288448" y="1503159"/>
                    <a:pt x="1273657" y="1512797"/>
                  </a:cubicBezTo>
                  <a:cubicBezTo>
                    <a:pt x="1296166" y="1537856"/>
                    <a:pt x="1319316" y="1560344"/>
                    <a:pt x="1348255" y="1578978"/>
                  </a:cubicBezTo>
                  <a:cubicBezTo>
                    <a:pt x="1348255" y="1579619"/>
                    <a:pt x="1348898" y="1579619"/>
                    <a:pt x="1348898" y="1579619"/>
                  </a:cubicBezTo>
                  <a:cubicBezTo>
                    <a:pt x="1354687" y="1578336"/>
                    <a:pt x="1361117" y="1577050"/>
                    <a:pt x="1366261" y="1575764"/>
                  </a:cubicBezTo>
                  <a:cubicBezTo>
                    <a:pt x="1374621" y="1572552"/>
                    <a:pt x="1382338" y="1569983"/>
                    <a:pt x="1390056" y="1567411"/>
                  </a:cubicBezTo>
                  <a:cubicBezTo>
                    <a:pt x="1361117" y="1544924"/>
                    <a:pt x="1336679" y="1514083"/>
                    <a:pt x="1318030" y="1483241"/>
                  </a:cubicBezTo>
                  <a:close/>
                  <a:moveTo>
                    <a:pt x="1369477" y="1443404"/>
                  </a:moveTo>
                  <a:cubicBezTo>
                    <a:pt x="1355329" y="1455612"/>
                    <a:pt x="1339895" y="1466536"/>
                    <a:pt x="1325105" y="1477459"/>
                  </a:cubicBezTo>
                  <a:cubicBezTo>
                    <a:pt x="1350828" y="1510228"/>
                    <a:pt x="1382338" y="1535928"/>
                    <a:pt x="1417709" y="1556489"/>
                  </a:cubicBezTo>
                  <a:cubicBezTo>
                    <a:pt x="1434429" y="1550064"/>
                    <a:pt x="1451149" y="1543638"/>
                    <a:pt x="1467225" y="1536571"/>
                  </a:cubicBezTo>
                  <a:cubicBezTo>
                    <a:pt x="1430571" y="1513440"/>
                    <a:pt x="1393271" y="1480671"/>
                    <a:pt x="1369477" y="1443404"/>
                  </a:cubicBezTo>
                  <a:close/>
                  <a:moveTo>
                    <a:pt x="1422210" y="1397786"/>
                  </a:moveTo>
                  <a:cubicBezTo>
                    <a:pt x="1409349" y="1410635"/>
                    <a:pt x="1395843" y="1422202"/>
                    <a:pt x="1381695" y="1433767"/>
                  </a:cubicBezTo>
                  <a:cubicBezTo>
                    <a:pt x="1397130" y="1450473"/>
                    <a:pt x="1413850" y="1466536"/>
                    <a:pt x="1432499" y="1480671"/>
                  </a:cubicBezTo>
                  <a:cubicBezTo>
                    <a:pt x="1450505" y="1494808"/>
                    <a:pt x="1470441" y="1507016"/>
                    <a:pt x="1489734" y="1520508"/>
                  </a:cubicBezTo>
                  <a:cubicBezTo>
                    <a:pt x="1491663" y="1521793"/>
                    <a:pt x="1492950" y="1523720"/>
                    <a:pt x="1494236" y="1525005"/>
                  </a:cubicBezTo>
                  <a:cubicBezTo>
                    <a:pt x="1512242" y="1517295"/>
                    <a:pt x="1530892" y="1508942"/>
                    <a:pt x="1548898" y="1500589"/>
                  </a:cubicBezTo>
                  <a:cubicBezTo>
                    <a:pt x="1540538" y="1496091"/>
                    <a:pt x="1532178" y="1489667"/>
                    <a:pt x="1524460" y="1485169"/>
                  </a:cubicBezTo>
                  <a:cubicBezTo>
                    <a:pt x="1509026" y="1475530"/>
                    <a:pt x="1492950" y="1465894"/>
                    <a:pt x="1478158" y="1454969"/>
                  </a:cubicBezTo>
                  <a:cubicBezTo>
                    <a:pt x="1456937" y="1438906"/>
                    <a:pt x="1437000" y="1420916"/>
                    <a:pt x="1422210" y="1397786"/>
                  </a:cubicBezTo>
                  <a:close/>
                  <a:moveTo>
                    <a:pt x="675769" y="1390776"/>
                  </a:moveTo>
                  <a:cubicBezTo>
                    <a:pt x="677053" y="1390453"/>
                    <a:pt x="678658" y="1390937"/>
                    <a:pt x="679621" y="1392549"/>
                  </a:cubicBezTo>
                  <a:cubicBezTo>
                    <a:pt x="693740" y="1431253"/>
                    <a:pt x="727114" y="1460281"/>
                    <a:pt x="753427" y="1489954"/>
                  </a:cubicBezTo>
                  <a:cubicBezTo>
                    <a:pt x="779100" y="1518981"/>
                    <a:pt x="801562" y="1550589"/>
                    <a:pt x="834294" y="1571231"/>
                  </a:cubicBezTo>
                  <a:cubicBezTo>
                    <a:pt x="842638" y="1577037"/>
                    <a:pt x="834937" y="1589938"/>
                    <a:pt x="826593" y="1584778"/>
                  </a:cubicBezTo>
                  <a:cubicBezTo>
                    <a:pt x="789369" y="1561555"/>
                    <a:pt x="761771" y="1520916"/>
                    <a:pt x="732248" y="1488663"/>
                  </a:cubicBezTo>
                  <a:cubicBezTo>
                    <a:pt x="707217" y="1461571"/>
                    <a:pt x="682187" y="1431253"/>
                    <a:pt x="673845" y="1393840"/>
                  </a:cubicBezTo>
                  <a:cubicBezTo>
                    <a:pt x="673524" y="1392228"/>
                    <a:pt x="674486" y="1391099"/>
                    <a:pt x="675769" y="1390776"/>
                  </a:cubicBezTo>
                  <a:close/>
                  <a:moveTo>
                    <a:pt x="1465939" y="1354735"/>
                  </a:moveTo>
                  <a:cubicBezTo>
                    <a:pt x="1456937" y="1364374"/>
                    <a:pt x="1447934" y="1374013"/>
                    <a:pt x="1438286" y="1383007"/>
                  </a:cubicBezTo>
                  <a:cubicBezTo>
                    <a:pt x="1435715" y="1385578"/>
                    <a:pt x="1433142" y="1388147"/>
                    <a:pt x="1430571" y="1390076"/>
                  </a:cubicBezTo>
                  <a:cubicBezTo>
                    <a:pt x="1450505" y="1417061"/>
                    <a:pt x="1479444" y="1434410"/>
                    <a:pt x="1509026" y="1449830"/>
                  </a:cubicBezTo>
                  <a:cubicBezTo>
                    <a:pt x="1528962" y="1461396"/>
                    <a:pt x="1556615" y="1470391"/>
                    <a:pt x="1573335" y="1487096"/>
                  </a:cubicBezTo>
                  <a:cubicBezTo>
                    <a:pt x="1575907" y="1485169"/>
                    <a:pt x="1579123" y="1483241"/>
                    <a:pt x="1582338" y="1481314"/>
                  </a:cubicBezTo>
                  <a:cubicBezTo>
                    <a:pt x="1593270" y="1474889"/>
                    <a:pt x="1604203" y="1467177"/>
                    <a:pt x="1614493" y="1460110"/>
                  </a:cubicBezTo>
                  <a:cubicBezTo>
                    <a:pt x="1586197" y="1445333"/>
                    <a:pt x="1557901" y="1426057"/>
                    <a:pt x="1531535" y="1408066"/>
                  </a:cubicBezTo>
                  <a:cubicBezTo>
                    <a:pt x="1508383" y="1392002"/>
                    <a:pt x="1485876" y="1374654"/>
                    <a:pt x="1465939" y="1354735"/>
                  </a:cubicBezTo>
                  <a:close/>
                  <a:moveTo>
                    <a:pt x="664924" y="1321351"/>
                  </a:moveTo>
                  <a:cubicBezTo>
                    <a:pt x="666212" y="1320387"/>
                    <a:pt x="667984" y="1320066"/>
                    <a:pt x="668950" y="1321672"/>
                  </a:cubicBezTo>
                  <a:cubicBezTo>
                    <a:pt x="703094" y="1367284"/>
                    <a:pt x="735306" y="1414181"/>
                    <a:pt x="770740" y="1459151"/>
                  </a:cubicBezTo>
                  <a:cubicBezTo>
                    <a:pt x="803594" y="1501550"/>
                    <a:pt x="839672" y="1535599"/>
                    <a:pt x="878969" y="1571575"/>
                  </a:cubicBezTo>
                  <a:cubicBezTo>
                    <a:pt x="887988" y="1579284"/>
                    <a:pt x="874461" y="1592774"/>
                    <a:pt x="866729" y="1583780"/>
                  </a:cubicBezTo>
                  <a:cubicBezTo>
                    <a:pt x="828075" y="1543951"/>
                    <a:pt x="786846" y="1507332"/>
                    <a:pt x="753344" y="1462362"/>
                  </a:cubicBezTo>
                  <a:cubicBezTo>
                    <a:pt x="719845" y="1419320"/>
                    <a:pt x="692786" y="1371781"/>
                    <a:pt x="663797" y="1324884"/>
                  </a:cubicBezTo>
                  <a:cubicBezTo>
                    <a:pt x="662830" y="1323921"/>
                    <a:pt x="663635" y="1322314"/>
                    <a:pt x="664924" y="1321351"/>
                  </a:cubicBezTo>
                  <a:close/>
                  <a:moveTo>
                    <a:pt x="1505812" y="1309760"/>
                  </a:moveTo>
                  <a:cubicBezTo>
                    <a:pt x="1495521" y="1321968"/>
                    <a:pt x="1485233" y="1334176"/>
                    <a:pt x="1474300" y="1345741"/>
                  </a:cubicBezTo>
                  <a:cubicBezTo>
                    <a:pt x="1500023" y="1366943"/>
                    <a:pt x="1528319" y="1383007"/>
                    <a:pt x="1557258" y="1399070"/>
                  </a:cubicBezTo>
                  <a:cubicBezTo>
                    <a:pt x="1584267" y="1412563"/>
                    <a:pt x="1614493" y="1424771"/>
                    <a:pt x="1638929" y="1443404"/>
                  </a:cubicBezTo>
                  <a:cubicBezTo>
                    <a:pt x="1651148" y="1435051"/>
                    <a:pt x="1662724" y="1426057"/>
                    <a:pt x="1673657" y="1417061"/>
                  </a:cubicBezTo>
                  <a:lnTo>
                    <a:pt x="1673016" y="1416752"/>
                  </a:lnTo>
                  <a:lnTo>
                    <a:pt x="1621727" y="1392002"/>
                  </a:lnTo>
                  <a:cubicBezTo>
                    <a:pt x="1605167" y="1382044"/>
                    <a:pt x="1589413" y="1370799"/>
                    <a:pt x="1574621" y="1359233"/>
                  </a:cubicBezTo>
                  <a:cubicBezTo>
                    <a:pt x="1552757" y="1342527"/>
                    <a:pt x="1527676" y="1327750"/>
                    <a:pt x="1505812" y="1309760"/>
                  </a:cubicBezTo>
                  <a:close/>
                  <a:moveTo>
                    <a:pt x="1543109" y="1261571"/>
                  </a:moveTo>
                  <a:cubicBezTo>
                    <a:pt x="1534106" y="1274420"/>
                    <a:pt x="1524460" y="1286628"/>
                    <a:pt x="1514815" y="1298836"/>
                  </a:cubicBezTo>
                  <a:cubicBezTo>
                    <a:pt x="1539895" y="1316185"/>
                    <a:pt x="1568189" y="1329035"/>
                    <a:pt x="1593914" y="1345099"/>
                  </a:cubicBezTo>
                  <a:cubicBezTo>
                    <a:pt x="1626710" y="1365660"/>
                    <a:pt x="1664652" y="1375939"/>
                    <a:pt x="1696807" y="1395857"/>
                  </a:cubicBezTo>
                  <a:cubicBezTo>
                    <a:pt x="1697450" y="1396500"/>
                    <a:pt x="1697450" y="1397143"/>
                    <a:pt x="1698093" y="1397143"/>
                  </a:cubicBezTo>
                  <a:cubicBezTo>
                    <a:pt x="1710956" y="1386221"/>
                    <a:pt x="1723173" y="1375939"/>
                    <a:pt x="1735392" y="1364374"/>
                  </a:cubicBezTo>
                  <a:cubicBezTo>
                    <a:pt x="1683303" y="1338031"/>
                    <a:pt x="1633785" y="1305262"/>
                    <a:pt x="1581053" y="1279560"/>
                  </a:cubicBezTo>
                  <a:cubicBezTo>
                    <a:pt x="1568834" y="1273779"/>
                    <a:pt x="1555972" y="1267352"/>
                    <a:pt x="1543109" y="1261571"/>
                  </a:cubicBezTo>
                  <a:close/>
                  <a:moveTo>
                    <a:pt x="1209703" y="1193736"/>
                  </a:moveTo>
                  <a:cubicBezTo>
                    <a:pt x="1286162" y="1200096"/>
                    <a:pt x="1369688" y="1212179"/>
                    <a:pt x="1431370" y="1261149"/>
                  </a:cubicBezTo>
                  <a:cubicBezTo>
                    <a:pt x="1443576" y="1271323"/>
                    <a:pt x="1426872" y="1292311"/>
                    <a:pt x="1414021" y="1282771"/>
                  </a:cubicBezTo>
                  <a:cubicBezTo>
                    <a:pt x="1351697" y="1239526"/>
                    <a:pt x="1281664" y="1219175"/>
                    <a:pt x="1208418" y="1203276"/>
                  </a:cubicBezTo>
                  <a:cubicBezTo>
                    <a:pt x="1203277" y="1202003"/>
                    <a:pt x="1203920" y="1193736"/>
                    <a:pt x="1209703" y="1193736"/>
                  </a:cubicBezTo>
                  <a:close/>
                  <a:moveTo>
                    <a:pt x="618996" y="1176114"/>
                  </a:moveTo>
                  <a:cubicBezTo>
                    <a:pt x="617067" y="1176114"/>
                    <a:pt x="615137" y="1177400"/>
                    <a:pt x="612566" y="1177400"/>
                  </a:cubicBezTo>
                  <a:lnTo>
                    <a:pt x="464342" y="1222843"/>
                  </a:lnTo>
                  <a:lnTo>
                    <a:pt x="434430" y="1232014"/>
                  </a:lnTo>
                  <a:cubicBezTo>
                    <a:pt x="392630" y="1248720"/>
                    <a:pt x="352759" y="1269281"/>
                    <a:pt x="312244" y="1289842"/>
                  </a:cubicBezTo>
                  <a:cubicBezTo>
                    <a:pt x="336682" y="1318113"/>
                    <a:pt x="361119" y="1345099"/>
                    <a:pt x="388771" y="1369515"/>
                  </a:cubicBezTo>
                  <a:cubicBezTo>
                    <a:pt x="487807" y="1461396"/>
                    <a:pt x="611921" y="1530146"/>
                    <a:pt x="739896" y="1573195"/>
                  </a:cubicBezTo>
                  <a:cubicBezTo>
                    <a:pt x="799703" y="1593113"/>
                    <a:pt x="860797" y="1608533"/>
                    <a:pt x="923176" y="1617529"/>
                  </a:cubicBezTo>
                  <a:cubicBezTo>
                    <a:pt x="934107" y="1618172"/>
                    <a:pt x="944398" y="1619456"/>
                    <a:pt x="954686" y="1619456"/>
                  </a:cubicBezTo>
                  <a:cubicBezTo>
                    <a:pt x="894237" y="1572552"/>
                    <a:pt x="843433" y="1514726"/>
                    <a:pt x="797131" y="1451114"/>
                  </a:cubicBezTo>
                  <a:cubicBezTo>
                    <a:pt x="732822" y="1362447"/>
                    <a:pt x="672372" y="1271207"/>
                    <a:pt x="618996" y="1176114"/>
                  </a:cubicBezTo>
                  <a:close/>
                  <a:moveTo>
                    <a:pt x="1058224" y="1142702"/>
                  </a:moveTo>
                  <a:cubicBezTo>
                    <a:pt x="1056938" y="1288556"/>
                    <a:pt x="1059509" y="1435694"/>
                    <a:pt x="1069800" y="1582191"/>
                  </a:cubicBezTo>
                  <a:cubicBezTo>
                    <a:pt x="1156615" y="1513440"/>
                    <a:pt x="1257579" y="1464608"/>
                    <a:pt x="1342468" y="1393288"/>
                  </a:cubicBezTo>
                  <a:cubicBezTo>
                    <a:pt x="1397130" y="1347668"/>
                    <a:pt x="1446003" y="1295623"/>
                    <a:pt x="1488447" y="1238438"/>
                  </a:cubicBezTo>
                  <a:cubicBezTo>
                    <a:pt x="1451149" y="1223661"/>
                    <a:pt x="1413208" y="1211453"/>
                    <a:pt x="1374621" y="1201173"/>
                  </a:cubicBezTo>
                  <a:cubicBezTo>
                    <a:pt x="1271728" y="1171616"/>
                    <a:pt x="1164975" y="1150412"/>
                    <a:pt x="1058224" y="1142702"/>
                  </a:cubicBezTo>
                  <a:close/>
                  <a:moveTo>
                    <a:pt x="990057" y="1138847"/>
                  </a:moveTo>
                  <a:cubicBezTo>
                    <a:pt x="886520" y="1135635"/>
                    <a:pt x="781697" y="1143345"/>
                    <a:pt x="678802" y="1163263"/>
                  </a:cubicBezTo>
                  <a:cubicBezTo>
                    <a:pt x="701954" y="1203742"/>
                    <a:pt x="726392" y="1242936"/>
                    <a:pt x="751472" y="1282132"/>
                  </a:cubicBezTo>
                  <a:cubicBezTo>
                    <a:pt x="826070" y="1397786"/>
                    <a:pt x="904526" y="1517295"/>
                    <a:pt x="1018351" y="1596325"/>
                  </a:cubicBezTo>
                  <a:cubicBezTo>
                    <a:pt x="1010636" y="1443404"/>
                    <a:pt x="1005490" y="1291126"/>
                    <a:pt x="1006777" y="1139490"/>
                  </a:cubicBezTo>
                  <a:cubicBezTo>
                    <a:pt x="1000988" y="1138847"/>
                    <a:pt x="995844" y="1138847"/>
                    <a:pt x="990057" y="1138847"/>
                  </a:cubicBezTo>
                  <a:close/>
                  <a:moveTo>
                    <a:pt x="1135571" y="849435"/>
                  </a:moveTo>
                  <a:cubicBezTo>
                    <a:pt x="1137601" y="849194"/>
                    <a:pt x="1139787" y="850156"/>
                    <a:pt x="1140099" y="852399"/>
                  </a:cubicBezTo>
                  <a:cubicBezTo>
                    <a:pt x="1151341" y="922918"/>
                    <a:pt x="1146343" y="995359"/>
                    <a:pt x="1153839" y="1066516"/>
                  </a:cubicBezTo>
                  <a:cubicBezTo>
                    <a:pt x="1154462" y="1079980"/>
                    <a:pt x="1131978" y="1082544"/>
                    <a:pt x="1130105" y="1069082"/>
                  </a:cubicBezTo>
                  <a:cubicBezTo>
                    <a:pt x="1118238" y="997282"/>
                    <a:pt x="1140099" y="925482"/>
                    <a:pt x="1131978" y="853682"/>
                  </a:cubicBezTo>
                  <a:cubicBezTo>
                    <a:pt x="1131667" y="851118"/>
                    <a:pt x="1133541" y="849675"/>
                    <a:pt x="1135571" y="849435"/>
                  </a:cubicBezTo>
                  <a:close/>
                  <a:moveTo>
                    <a:pt x="1825915" y="848535"/>
                  </a:moveTo>
                  <a:cubicBezTo>
                    <a:pt x="1828718" y="849419"/>
                    <a:pt x="1830961" y="852155"/>
                    <a:pt x="1830000" y="856015"/>
                  </a:cubicBezTo>
                  <a:cubicBezTo>
                    <a:pt x="1796683" y="991133"/>
                    <a:pt x="1767853" y="1128180"/>
                    <a:pt x="1676872" y="1237560"/>
                  </a:cubicBezTo>
                  <a:cubicBezTo>
                    <a:pt x="1666621" y="1249786"/>
                    <a:pt x="1645478" y="1232414"/>
                    <a:pt x="1655729" y="1220188"/>
                  </a:cubicBezTo>
                  <a:cubicBezTo>
                    <a:pt x="1739662" y="1115311"/>
                    <a:pt x="1774901" y="978264"/>
                    <a:pt x="1818467" y="852155"/>
                  </a:cubicBezTo>
                  <a:cubicBezTo>
                    <a:pt x="1819749" y="848616"/>
                    <a:pt x="1823113" y="847652"/>
                    <a:pt x="1825915" y="848535"/>
                  </a:cubicBezTo>
                  <a:close/>
                  <a:moveTo>
                    <a:pt x="1102175" y="787082"/>
                  </a:moveTo>
                  <a:cubicBezTo>
                    <a:pt x="1104159" y="787162"/>
                    <a:pt x="1106143" y="788451"/>
                    <a:pt x="1106143" y="790707"/>
                  </a:cubicBezTo>
                  <a:cubicBezTo>
                    <a:pt x="1110112" y="834535"/>
                    <a:pt x="1109450" y="878360"/>
                    <a:pt x="1107466" y="922187"/>
                  </a:cubicBezTo>
                  <a:cubicBezTo>
                    <a:pt x="1106143" y="964725"/>
                    <a:pt x="1100191" y="1013709"/>
                    <a:pt x="1110773" y="1055603"/>
                  </a:cubicBezTo>
                  <a:cubicBezTo>
                    <a:pt x="1114742" y="1070427"/>
                    <a:pt x="1090269" y="1076871"/>
                    <a:pt x="1086301" y="1061403"/>
                  </a:cubicBezTo>
                  <a:cubicBezTo>
                    <a:pt x="1075718" y="1020798"/>
                    <a:pt x="1081671" y="973105"/>
                    <a:pt x="1084978" y="931856"/>
                  </a:cubicBezTo>
                  <a:cubicBezTo>
                    <a:pt x="1089608" y="885451"/>
                    <a:pt x="1095561" y="838400"/>
                    <a:pt x="1098206" y="790707"/>
                  </a:cubicBezTo>
                  <a:cubicBezTo>
                    <a:pt x="1098206" y="788129"/>
                    <a:pt x="1100190" y="787001"/>
                    <a:pt x="1102175" y="787082"/>
                  </a:cubicBezTo>
                  <a:close/>
                  <a:moveTo>
                    <a:pt x="1793389" y="712068"/>
                  </a:moveTo>
                  <a:cubicBezTo>
                    <a:pt x="1796905" y="712550"/>
                    <a:pt x="1800103" y="715120"/>
                    <a:pt x="1799463" y="719296"/>
                  </a:cubicBezTo>
                  <a:cubicBezTo>
                    <a:pt x="1789871" y="809261"/>
                    <a:pt x="1780918" y="899228"/>
                    <a:pt x="1751504" y="984695"/>
                  </a:cubicBezTo>
                  <a:cubicBezTo>
                    <a:pt x="1738075" y="1023252"/>
                    <a:pt x="1722728" y="1062451"/>
                    <a:pt x="1704184" y="1098436"/>
                  </a:cubicBezTo>
                  <a:cubicBezTo>
                    <a:pt x="1694592" y="1117715"/>
                    <a:pt x="1682443" y="1135708"/>
                    <a:pt x="1670933" y="1153701"/>
                  </a:cubicBezTo>
                  <a:cubicBezTo>
                    <a:pt x="1660702" y="1169766"/>
                    <a:pt x="1646633" y="1185188"/>
                    <a:pt x="1640239" y="1203825"/>
                  </a:cubicBezTo>
                  <a:cubicBezTo>
                    <a:pt x="1635123" y="1218604"/>
                    <a:pt x="1611462" y="1211537"/>
                    <a:pt x="1616578" y="1197398"/>
                  </a:cubicBezTo>
                  <a:cubicBezTo>
                    <a:pt x="1628729" y="1162054"/>
                    <a:pt x="1656865" y="1134422"/>
                    <a:pt x="1674129" y="1101650"/>
                  </a:cubicBezTo>
                  <a:cubicBezTo>
                    <a:pt x="1695231" y="1062451"/>
                    <a:pt x="1713137" y="1020038"/>
                    <a:pt x="1727204" y="976984"/>
                  </a:cubicBezTo>
                  <a:cubicBezTo>
                    <a:pt x="1754061" y="892802"/>
                    <a:pt x="1768769" y="804764"/>
                    <a:pt x="1785395" y="717370"/>
                  </a:cubicBezTo>
                  <a:cubicBezTo>
                    <a:pt x="1786034" y="713191"/>
                    <a:pt x="1789871" y="711586"/>
                    <a:pt x="1793389" y="712068"/>
                  </a:cubicBezTo>
                  <a:close/>
                  <a:moveTo>
                    <a:pt x="1076230" y="680727"/>
                  </a:moveTo>
                  <a:cubicBezTo>
                    <a:pt x="1071085" y="816300"/>
                    <a:pt x="1060795" y="951873"/>
                    <a:pt x="1058866" y="1086803"/>
                  </a:cubicBezTo>
                  <a:cubicBezTo>
                    <a:pt x="1174623" y="1094513"/>
                    <a:pt x="1290377" y="1114431"/>
                    <a:pt x="1400989" y="1146557"/>
                  </a:cubicBezTo>
                  <a:cubicBezTo>
                    <a:pt x="1442789" y="1158765"/>
                    <a:pt x="1482660" y="1173545"/>
                    <a:pt x="1522532" y="1190249"/>
                  </a:cubicBezTo>
                  <a:cubicBezTo>
                    <a:pt x="1536679" y="1169047"/>
                    <a:pt x="1549541" y="1147200"/>
                    <a:pt x="1561760" y="1124712"/>
                  </a:cubicBezTo>
                  <a:cubicBezTo>
                    <a:pt x="1634428" y="992352"/>
                    <a:pt x="1683946" y="838788"/>
                    <a:pt x="1700023" y="683298"/>
                  </a:cubicBezTo>
                  <a:cubicBezTo>
                    <a:pt x="1661438" y="684582"/>
                    <a:pt x="1622853" y="685868"/>
                    <a:pt x="1584267" y="686510"/>
                  </a:cubicBezTo>
                  <a:cubicBezTo>
                    <a:pt x="1415136" y="689723"/>
                    <a:pt x="1245362" y="686510"/>
                    <a:pt x="1076230" y="680727"/>
                  </a:cubicBezTo>
                  <a:close/>
                  <a:moveTo>
                    <a:pt x="2089733" y="671733"/>
                  </a:moveTo>
                  <a:cubicBezTo>
                    <a:pt x="1979121" y="672376"/>
                    <a:pt x="1868511" y="676872"/>
                    <a:pt x="1757901" y="681370"/>
                  </a:cubicBezTo>
                  <a:cubicBezTo>
                    <a:pt x="1746968" y="802165"/>
                    <a:pt x="1716743" y="921673"/>
                    <a:pt x="1670441" y="1032831"/>
                  </a:cubicBezTo>
                  <a:cubicBezTo>
                    <a:pt x="1644718" y="1095156"/>
                    <a:pt x="1613206" y="1155553"/>
                    <a:pt x="1576550" y="1212095"/>
                  </a:cubicBezTo>
                  <a:cubicBezTo>
                    <a:pt x="1589413" y="1217236"/>
                    <a:pt x="1601630" y="1222375"/>
                    <a:pt x="1614493" y="1228159"/>
                  </a:cubicBezTo>
                  <a:cubicBezTo>
                    <a:pt x="1673012" y="1253218"/>
                    <a:pt x="1723818" y="1291126"/>
                    <a:pt x="1780408" y="1319397"/>
                  </a:cubicBezTo>
                  <a:cubicBezTo>
                    <a:pt x="1894877" y="1199887"/>
                    <a:pt x="1982337" y="1052107"/>
                    <a:pt x="2038929" y="897257"/>
                  </a:cubicBezTo>
                  <a:cubicBezTo>
                    <a:pt x="2059508" y="841357"/>
                    <a:pt x="2078800" y="784175"/>
                    <a:pt x="2085874" y="725704"/>
                  </a:cubicBezTo>
                  <a:cubicBezTo>
                    <a:pt x="2087160" y="707071"/>
                    <a:pt x="2089090" y="689723"/>
                    <a:pt x="2089733" y="671733"/>
                  </a:cubicBezTo>
                  <a:close/>
                  <a:moveTo>
                    <a:pt x="97025" y="659517"/>
                  </a:moveTo>
                  <a:cubicBezTo>
                    <a:pt x="102321" y="658710"/>
                    <a:pt x="108258" y="660968"/>
                    <a:pt x="110183" y="666779"/>
                  </a:cubicBezTo>
                  <a:cubicBezTo>
                    <a:pt x="112108" y="663550"/>
                    <a:pt x="115316" y="660968"/>
                    <a:pt x="120452" y="661615"/>
                  </a:cubicBezTo>
                  <a:cubicBezTo>
                    <a:pt x="175005" y="665488"/>
                    <a:pt x="228915" y="656449"/>
                    <a:pt x="282828" y="663550"/>
                  </a:cubicBezTo>
                  <a:cubicBezTo>
                    <a:pt x="289888" y="664841"/>
                    <a:pt x="289245" y="673234"/>
                    <a:pt x="282828" y="673880"/>
                  </a:cubicBezTo>
                  <a:cubicBezTo>
                    <a:pt x="228915" y="679044"/>
                    <a:pt x="174362" y="695184"/>
                    <a:pt x="120452" y="686792"/>
                  </a:cubicBezTo>
                  <a:cubicBezTo>
                    <a:pt x="117243" y="686145"/>
                    <a:pt x="115959" y="685501"/>
                    <a:pt x="114032" y="684210"/>
                  </a:cubicBezTo>
                  <a:cubicBezTo>
                    <a:pt x="123018" y="726815"/>
                    <a:pt x="128153" y="771361"/>
                    <a:pt x="136497" y="814613"/>
                  </a:cubicBezTo>
                  <a:cubicBezTo>
                    <a:pt x="146766" y="863675"/>
                    <a:pt x="155751" y="912740"/>
                    <a:pt x="168586" y="961156"/>
                  </a:cubicBezTo>
                  <a:cubicBezTo>
                    <a:pt x="169229" y="965675"/>
                    <a:pt x="163452" y="966322"/>
                    <a:pt x="162168" y="962447"/>
                  </a:cubicBezTo>
                  <a:cubicBezTo>
                    <a:pt x="144198" y="912093"/>
                    <a:pt x="124944" y="862384"/>
                    <a:pt x="113391" y="810740"/>
                  </a:cubicBezTo>
                  <a:cubicBezTo>
                    <a:pt x="101839" y="764904"/>
                    <a:pt x="89002" y="717132"/>
                    <a:pt x="87720" y="670652"/>
                  </a:cubicBezTo>
                  <a:cubicBezTo>
                    <a:pt x="87077" y="664197"/>
                    <a:pt x="91730" y="660324"/>
                    <a:pt x="97025" y="659517"/>
                  </a:cubicBezTo>
                  <a:close/>
                  <a:moveTo>
                    <a:pt x="495524" y="651815"/>
                  </a:moveTo>
                  <a:cubicBezTo>
                    <a:pt x="503241" y="712853"/>
                    <a:pt x="516103" y="773251"/>
                    <a:pt x="534109" y="831721"/>
                  </a:cubicBezTo>
                  <a:cubicBezTo>
                    <a:pt x="564334" y="931312"/>
                    <a:pt x="605491" y="1027048"/>
                    <a:pt x="655009" y="1118929"/>
                  </a:cubicBezTo>
                  <a:cubicBezTo>
                    <a:pt x="764977" y="1093229"/>
                    <a:pt x="878160" y="1081662"/>
                    <a:pt x="990700" y="1084233"/>
                  </a:cubicBezTo>
                  <a:cubicBezTo>
                    <a:pt x="996487" y="1084233"/>
                    <a:pt x="1001631" y="1084233"/>
                    <a:pt x="1007420" y="1084233"/>
                  </a:cubicBezTo>
                  <a:cubicBezTo>
                    <a:pt x="1009349" y="985285"/>
                    <a:pt x="1015137" y="886977"/>
                    <a:pt x="1020282" y="788673"/>
                  </a:cubicBezTo>
                  <a:cubicBezTo>
                    <a:pt x="1021567" y="752049"/>
                    <a:pt x="1022853" y="715424"/>
                    <a:pt x="1024140" y="679443"/>
                  </a:cubicBezTo>
                  <a:cubicBezTo>
                    <a:pt x="862725" y="674302"/>
                    <a:pt x="700026" y="667878"/>
                    <a:pt x="537968" y="655027"/>
                  </a:cubicBezTo>
                  <a:cubicBezTo>
                    <a:pt x="523819" y="654384"/>
                    <a:pt x="509671" y="653098"/>
                    <a:pt x="495524" y="651815"/>
                  </a:cubicBezTo>
                  <a:close/>
                  <a:moveTo>
                    <a:pt x="58225" y="635752"/>
                  </a:moveTo>
                  <a:cubicBezTo>
                    <a:pt x="58225" y="661451"/>
                    <a:pt x="60153" y="687153"/>
                    <a:pt x="62726" y="712212"/>
                  </a:cubicBezTo>
                  <a:cubicBezTo>
                    <a:pt x="77518" y="838788"/>
                    <a:pt x="118031" y="963438"/>
                    <a:pt x="175266" y="1076523"/>
                  </a:cubicBezTo>
                  <a:cubicBezTo>
                    <a:pt x="209350" y="1145273"/>
                    <a:pt x="249865" y="1210810"/>
                    <a:pt x="297454" y="1271207"/>
                  </a:cubicBezTo>
                  <a:cubicBezTo>
                    <a:pt x="336039" y="1242936"/>
                    <a:pt x="379768" y="1219806"/>
                    <a:pt x="421569" y="1200530"/>
                  </a:cubicBezTo>
                  <a:lnTo>
                    <a:pt x="440966" y="1193120"/>
                  </a:lnTo>
                  <a:lnTo>
                    <a:pt x="596488" y="1133708"/>
                  </a:lnTo>
                  <a:cubicBezTo>
                    <a:pt x="517389" y="982713"/>
                    <a:pt x="458868" y="816941"/>
                    <a:pt x="438932" y="647960"/>
                  </a:cubicBezTo>
                  <a:cubicBezTo>
                    <a:pt x="312244" y="638963"/>
                    <a:pt x="185555" y="631896"/>
                    <a:pt x="58225" y="635752"/>
                  </a:cubicBezTo>
                  <a:close/>
                  <a:moveTo>
                    <a:pt x="291579" y="506519"/>
                  </a:moveTo>
                  <a:cubicBezTo>
                    <a:pt x="294705" y="507886"/>
                    <a:pt x="297109" y="511107"/>
                    <a:pt x="295827" y="514973"/>
                  </a:cubicBezTo>
                  <a:cubicBezTo>
                    <a:pt x="291979" y="525281"/>
                    <a:pt x="286851" y="535588"/>
                    <a:pt x="281080" y="544607"/>
                  </a:cubicBezTo>
                  <a:cubicBezTo>
                    <a:pt x="276592" y="552983"/>
                    <a:pt x="271462" y="563934"/>
                    <a:pt x="262486" y="568445"/>
                  </a:cubicBezTo>
                  <a:cubicBezTo>
                    <a:pt x="254151" y="572309"/>
                    <a:pt x="245175" y="563290"/>
                    <a:pt x="250305" y="555560"/>
                  </a:cubicBezTo>
                  <a:cubicBezTo>
                    <a:pt x="255433" y="547184"/>
                    <a:pt x="262486" y="540743"/>
                    <a:pt x="267616" y="533011"/>
                  </a:cubicBezTo>
                  <a:cubicBezTo>
                    <a:pt x="272744" y="525281"/>
                    <a:pt x="278515" y="517550"/>
                    <a:pt x="283003" y="509175"/>
                  </a:cubicBezTo>
                  <a:cubicBezTo>
                    <a:pt x="284606" y="505633"/>
                    <a:pt x="288454" y="505149"/>
                    <a:pt x="291579" y="506519"/>
                  </a:cubicBezTo>
                  <a:close/>
                  <a:moveTo>
                    <a:pt x="292807" y="468680"/>
                  </a:moveTo>
                  <a:cubicBezTo>
                    <a:pt x="294989" y="470985"/>
                    <a:pt x="295798" y="474799"/>
                    <a:pt x="293211" y="477658"/>
                  </a:cubicBezTo>
                  <a:cubicBezTo>
                    <a:pt x="280274" y="492914"/>
                    <a:pt x="266045" y="506899"/>
                    <a:pt x="253108" y="522153"/>
                  </a:cubicBezTo>
                  <a:cubicBezTo>
                    <a:pt x="241465" y="534867"/>
                    <a:pt x="231762" y="551394"/>
                    <a:pt x="218179" y="562199"/>
                  </a:cubicBezTo>
                  <a:cubicBezTo>
                    <a:pt x="213004" y="566648"/>
                    <a:pt x="202655" y="562199"/>
                    <a:pt x="205888" y="554570"/>
                  </a:cubicBezTo>
                  <a:cubicBezTo>
                    <a:pt x="213004" y="538045"/>
                    <a:pt x="229821" y="524696"/>
                    <a:pt x="242757" y="511984"/>
                  </a:cubicBezTo>
                  <a:cubicBezTo>
                    <a:pt x="256988" y="497364"/>
                    <a:pt x="270571" y="483379"/>
                    <a:pt x="284156" y="468760"/>
                  </a:cubicBezTo>
                  <a:cubicBezTo>
                    <a:pt x="287067" y="465582"/>
                    <a:pt x="290624" y="466377"/>
                    <a:pt x="292807" y="468680"/>
                  </a:cubicBezTo>
                  <a:close/>
                  <a:moveTo>
                    <a:pt x="279506" y="420528"/>
                  </a:moveTo>
                  <a:cubicBezTo>
                    <a:pt x="281505" y="421742"/>
                    <a:pt x="282622" y="424169"/>
                    <a:pt x="281024" y="426758"/>
                  </a:cubicBezTo>
                  <a:cubicBezTo>
                    <a:pt x="262484" y="455238"/>
                    <a:pt x="238829" y="479835"/>
                    <a:pt x="215815" y="504433"/>
                  </a:cubicBezTo>
                  <a:cubicBezTo>
                    <a:pt x="195996" y="527087"/>
                    <a:pt x="180653" y="556861"/>
                    <a:pt x="156360" y="573691"/>
                  </a:cubicBezTo>
                  <a:cubicBezTo>
                    <a:pt x="146769" y="580812"/>
                    <a:pt x="134624" y="564629"/>
                    <a:pt x="144212" y="556861"/>
                  </a:cubicBezTo>
                  <a:cubicBezTo>
                    <a:pt x="166588" y="540032"/>
                    <a:pt x="184488" y="514141"/>
                    <a:pt x="204946" y="493428"/>
                  </a:cubicBezTo>
                  <a:cubicBezTo>
                    <a:pt x="229240" y="470773"/>
                    <a:pt x="252896" y="448765"/>
                    <a:pt x="272714" y="421580"/>
                  </a:cubicBezTo>
                  <a:cubicBezTo>
                    <a:pt x="274632" y="419316"/>
                    <a:pt x="277508" y="419316"/>
                    <a:pt x="279506" y="420528"/>
                  </a:cubicBezTo>
                  <a:close/>
                  <a:moveTo>
                    <a:pt x="274624" y="360456"/>
                  </a:moveTo>
                  <a:cubicBezTo>
                    <a:pt x="281732" y="361119"/>
                    <a:pt x="287491" y="370283"/>
                    <a:pt x="280292" y="376553"/>
                  </a:cubicBezTo>
                  <a:cubicBezTo>
                    <a:pt x="221432" y="435074"/>
                    <a:pt x="168329" y="498094"/>
                    <a:pt x="112667" y="559831"/>
                  </a:cubicBezTo>
                  <a:cubicBezTo>
                    <a:pt x="103710" y="569477"/>
                    <a:pt x="86436" y="555972"/>
                    <a:pt x="94112" y="545039"/>
                  </a:cubicBezTo>
                  <a:cubicBezTo>
                    <a:pt x="143377" y="478160"/>
                    <a:pt x="207356" y="419639"/>
                    <a:pt x="267497" y="363048"/>
                  </a:cubicBezTo>
                  <a:cubicBezTo>
                    <a:pt x="269736" y="360958"/>
                    <a:pt x="272255" y="360235"/>
                    <a:pt x="274624" y="360456"/>
                  </a:cubicBezTo>
                  <a:close/>
                  <a:moveTo>
                    <a:pt x="952620" y="344481"/>
                  </a:moveTo>
                  <a:cubicBezTo>
                    <a:pt x="954400" y="344481"/>
                    <a:pt x="956181" y="345612"/>
                    <a:pt x="956505" y="347873"/>
                  </a:cubicBezTo>
                  <a:cubicBezTo>
                    <a:pt x="961687" y="413138"/>
                    <a:pt x="953914" y="477756"/>
                    <a:pt x="951325" y="543021"/>
                  </a:cubicBezTo>
                  <a:cubicBezTo>
                    <a:pt x="951325" y="552069"/>
                    <a:pt x="942906" y="555299"/>
                    <a:pt x="936430" y="553362"/>
                  </a:cubicBezTo>
                  <a:cubicBezTo>
                    <a:pt x="890449" y="546900"/>
                    <a:pt x="844470" y="547546"/>
                    <a:pt x="798489" y="545607"/>
                  </a:cubicBezTo>
                  <a:cubicBezTo>
                    <a:pt x="789422" y="545607"/>
                    <a:pt x="789422" y="532683"/>
                    <a:pt x="798489" y="532036"/>
                  </a:cubicBezTo>
                  <a:cubicBezTo>
                    <a:pt x="841879" y="530099"/>
                    <a:pt x="885915" y="523637"/>
                    <a:pt x="929305" y="530744"/>
                  </a:cubicBezTo>
                  <a:cubicBezTo>
                    <a:pt x="931248" y="469357"/>
                    <a:pt x="946143" y="409261"/>
                    <a:pt x="948734" y="347873"/>
                  </a:cubicBezTo>
                  <a:cubicBezTo>
                    <a:pt x="949058" y="345612"/>
                    <a:pt x="950839" y="344481"/>
                    <a:pt x="952620" y="344481"/>
                  </a:cubicBezTo>
                  <a:close/>
                  <a:moveTo>
                    <a:pt x="264854" y="324489"/>
                  </a:moveTo>
                  <a:cubicBezTo>
                    <a:pt x="269966" y="320673"/>
                    <a:pt x="275716" y="328942"/>
                    <a:pt x="271245" y="332758"/>
                  </a:cubicBezTo>
                  <a:cubicBezTo>
                    <a:pt x="226517" y="368377"/>
                    <a:pt x="186902" y="414173"/>
                    <a:pt x="138341" y="445341"/>
                  </a:cubicBezTo>
                  <a:cubicBezTo>
                    <a:pt x="130674" y="450430"/>
                    <a:pt x="120452" y="437707"/>
                    <a:pt x="128758" y="431347"/>
                  </a:cubicBezTo>
                  <a:cubicBezTo>
                    <a:pt x="172205" y="394455"/>
                    <a:pt x="218850" y="357565"/>
                    <a:pt x="264854" y="324489"/>
                  </a:cubicBezTo>
                  <a:close/>
                  <a:moveTo>
                    <a:pt x="277736" y="288992"/>
                  </a:moveTo>
                  <a:cubicBezTo>
                    <a:pt x="284153" y="291511"/>
                    <a:pt x="287301" y="301951"/>
                    <a:pt x="279551" y="305836"/>
                  </a:cubicBezTo>
                  <a:cubicBezTo>
                    <a:pt x="255660" y="318139"/>
                    <a:pt x="236288" y="336916"/>
                    <a:pt x="214333" y="351162"/>
                  </a:cubicBezTo>
                  <a:cubicBezTo>
                    <a:pt x="190441" y="367350"/>
                    <a:pt x="165904" y="381595"/>
                    <a:pt x="145239" y="402315"/>
                  </a:cubicBezTo>
                  <a:cubicBezTo>
                    <a:pt x="136845" y="410732"/>
                    <a:pt x="123285" y="397135"/>
                    <a:pt x="132326" y="388070"/>
                  </a:cubicBezTo>
                  <a:cubicBezTo>
                    <a:pt x="151698" y="369293"/>
                    <a:pt x="174942" y="355047"/>
                    <a:pt x="197544" y="340802"/>
                  </a:cubicBezTo>
                  <a:cubicBezTo>
                    <a:pt x="222727" y="324615"/>
                    <a:pt x="244682" y="304542"/>
                    <a:pt x="270512" y="289650"/>
                  </a:cubicBezTo>
                  <a:cubicBezTo>
                    <a:pt x="273095" y="288193"/>
                    <a:pt x="275597" y="288152"/>
                    <a:pt x="277736" y="288992"/>
                  </a:cubicBezTo>
                  <a:close/>
                  <a:moveTo>
                    <a:pt x="2119512" y="286394"/>
                  </a:moveTo>
                  <a:cubicBezTo>
                    <a:pt x="2121097" y="285750"/>
                    <a:pt x="2122999" y="286072"/>
                    <a:pt x="2123633" y="288322"/>
                  </a:cubicBezTo>
                  <a:cubicBezTo>
                    <a:pt x="2162311" y="389873"/>
                    <a:pt x="2187673" y="499137"/>
                    <a:pt x="2194648" y="607760"/>
                  </a:cubicBezTo>
                  <a:cubicBezTo>
                    <a:pt x="2201624" y="718311"/>
                    <a:pt x="2186406" y="823077"/>
                    <a:pt x="2157874" y="929769"/>
                  </a:cubicBezTo>
                  <a:cubicBezTo>
                    <a:pt x="2152801" y="946480"/>
                    <a:pt x="2126804" y="937483"/>
                    <a:pt x="2133145" y="921414"/>
                  </a:cubicBezTo>
                  <a:cubicBezTo>
                    <a:pt x="2211768" y="718311"/>
                    <a:pt x="2161043" y="494639"/>
                    <a:pt x="2117293" y="290248"/>
                  </a:cubicBezTo>
                  <a:cubicBezTo>
                    <a:pt x="2116659" y="288642"/>
                    <a:pt x="2117927" y="287036"/>
                    <a:pt x="2119512" y="286394"/>
                  </a:cubicBezTo>
                  <a:close/>
                  <a:moveTo>
                    <a:pt x="997411" y="269393"/>
                  </a:moveTo>
                  <a:cubicBezTo>
                    <a:pt x="1006419" y="323528"/>
                    <a:pt x="1008350" y="378954"/>
                    <a:pt x="1005132" y="433735"/>
                  </a:cubicBezTo>
                  <a:cubicBezTo>
                    <a:pt x="1003845" y="460802"/>
                    <a:pt x="1003845" y="487871"/>
                    <a:pt x="1001272" y="514939"/>
                  </a:cubicBezTo>
                  <a:cubicBezTo>
                    <a:pt x="999341" y="534275"/>
                    <a:pt x="996124" y="556186"/>
                    <a:pt x="1001272" y="575522"/>
                  </a:cubicBezTo>
                  <a:cubicBezTo>
                    <a:pt x="1003202" y="575522"/>
                    <a:pt x="1005132" y="576165"/>
                    <a:pt x="1005775" y="576165"/>
                  </a:cubicBezTo>
                  <a:cubicBezTo>
                    <a:pt x="1021218" y="575522"/>
                    <a:pt x="1020576" y="599367"/>
                    <a:pt x="1005132" y="599367"/>
                  </a:cubicBezTo>
                  <a:cubicBezTo>
                    <a:pt x="1002559" y="599367"/>
                    <a:pt x="1000629" y="599367"/>
                    <a:pt x="998054" y="599367"/>
                  </a:cubicBezTo>
                  <a:cubicBezTo>
                    <a:pt x="994836" y="600656"/>
                    <a:pt x="991620" y="600656"/>
                    <a:pt x="989046" y="599367"/>
                  </a:cubicBezTo>
                  <a:cubicBezTo>
                    <a:pt x="943361" y="597435"/>
                    <a:pt x="898320" y="592278"/>
                    <a:pt x="852636" y="589699"/>
                  </a:cubicBezTo>
                  <a:cubicBezTo>
                    <a:pt x="806951" y="586478"/>
                    <a:pt x="759980" y="588409"/>
                    <a:pt x="714295" y="581321"/>
                  </a:cubicBezTo>
                  <a:cubicBezTo>
                    <a:pt x="710435" y="581321"/>
                    <a:pt x="707217" y="574877"/>
                    <a:pt x="711722" y="572943"/>
                  </a:cubicBezTo>
                  <a:lnTo>
                    <a:pt x="716870" y="571009"/>
                  </a:lnTo>
                  <a:cubicBezTo>
                    <a:pt x="718156" y="570364"/>
                    <a:pt x="718800" y="571009"/>
                    <a:pt x="718800" y="571654"/>
                  </a:cubicBezTo>
                  <a:cubicBezTo>
                    <a:pt x="718800" y="563276"/>
                    <a:pt x="907973" y="572298"/>
                    <a:pt x="979395" y="574877"/>
                  </a:cubicBezTo>
                  <a:cubicBezTo>
                    <a:pt x="971029" y="536852"/>
                    <a:pt x="980037" y="491093"/>
                    <a:pt x="982612" y="453714"/>
                  </a:cubicBezTo>
                  <a:cubicBezTo>
                    <a:pt x="987758" y="392488"/>
                    <a:pt x="995481" y="331907"/>
                    <a:pt x="992263" y="270038"/>
                  </a:cubicBezTo>
                  <a:cubicBezTo>
                    <a:pt x="992263" y="267460"/>
                    <a:pt x="996767" y="266815"/>
                    <a:pt x="997411" y="269393"/>
                  </a:cubicBezTo>
                  <a:close/>
                  <a:moveTo>
                    <a:pt x="272352" y="242941"/>
                  </a:moveTo>
                  <a:cubicBezTo>
                    <a:pt x="280023" y="238468"/>
                    <a:pt x="287054" y="249971"/>
                    <a:pt x="278744" y="255083"/>
                  </a:cubicBezTo>
                  <a:cubicBezTo>
                    <a:pt x="235270" y="281284"/>
                    <a:pt x="198193" y="317707"/>
                    <a:pt x="154081" y="343269"/>
                  </a:cubicBezTo>
                  <a:cubicBezTo>
                    <a:pt x="144491" y="348381"/>
                    <a:pt x="137459" y="334322"/>
                    <a:pt x="146409" y="328570"/>
                  </a:cubicBezTo>
                  <a:cubicBezTo>
                    <a:pt x="187324" y="299175"/>
                    <a:pt x="228239" y="267863"/>
                    <a:pt x="272352" y="242941"/>
                  </a:cubicBezTo>
                  <a:close/>
                  <a:moveTo>
                    <a:pt x="273921" y="204793"/>
                  </a:moveTo>
                  <a:cubicBezTo>
                    <a:pt x="278426" y="201619"/>
                    <a:pt x="284217" y="209238"/>
                    <a:pt x="279712" y="213048"/>
                  </a:cubicBezTo>
                  <a:cubicBezTo>
                    <a:pt x="251401" y="234636"/>
                    <a:pt x="223732" y="258765"/>
                    <a:pt x="193489" y="277179"/>
                  </a:cubicBezTo>
                  <a:cubicBezTo>
                    <a:pt x="187056" y="280353"/>
                    <a:pt x="179978" y="271465"/>
                    <a:pt x="185768" y="267020"/>
                  </a:cubicBezTo>
                  <a:cubicBezTo>
                    <a:pt x="214081" y="245430"/>
                    <a:pt x="244321" y="225747"/>
                    <a:pt x="273921" y="204793"/>
                  </a:cubicBezTo>
                  <a:close/>
                  <a:moveTo>
                    <a:pt x="275850" y="167822"/>
                  </a:moveTo>
                  <a:cubicBezTo>
                    <a:pt x="281594" y="161935"/>
                    <a:pt x="289891" y="171093"/>
                    <a:pt x="284147" y="176979"/>
                  </a:cubicBezTo>
                  <a:cubicBezTo>
                    <a:pt x="263722" y="197912"/>
                    <a:pt x="238192" y="222114"/>
                    <a:pt x="210745" y="233888"/>
                  </a:cubicBezTo>
                  <a:cubicBezTo>
                    <a:pt x="201173" y="237814"/>
                    <a:pt x="194152" y="225385"/>
                    <a:pt x="202449" y="219498"/>
                  </a:cubicBezTo>
                  <a:cubicBezTo>
                    <a:pt x="215215" y="210339"/>
                    <a:pt x="228617" y="203799"/>
                    <a:pt x="241382" y="195294"/>
                  </a:cubicBezTo>
                  <a:cubicBezTo>
                    <a:pt x="253510" y="186791"/>
                    <a:pt x="264361" y="177633"/>
                    <a:pt x="275850" y="167822"/>
                  </a:cubicBezTo>
                  <a:close/>
                  <a:moveTo>
                    <a:pt x="563691" y="159639"/>
                  </a:moveTo>
                  <a:cubicBezTo>
                    <a:pt x="536682" y="221322"/>
                    <a:pt x="516746" y="285574"/>
                    <a:pt x="503884" y="351754"/>
                  </a:cubicBezTo>
                  <a:cubicBezTo>
                    <a:pt x="487164" y="435282"/>
                    <a:pt x="483948" y="520095"/>
                    <a:pt x="490380" y="604909"/>
                  </a:cubicBezTo>
                  <a:cubicBezTo>
                    <a:pt x="506456" y="605552"/>
                    <a:pt x="523176" y="606837"/>
                    <a:pt x="538610" y="607480"/>
                  </a:cubicBezTo>
                  <a:cubicBezTo>
                    <a:pt x="701311" y="616474"/>
                    <a:pt x="864012" y="622258"/>
                    <a:pt x="1026069" y="626756"/>
                  </a:cubicBezTo>
                  <a:cubicBezTo>
                    <a:pt x="1026069" y="620329"/>
                    <a:pt x="1026712" y="614548"/>
                    <a:pt x="1026712" y="608764"/>
                  </a:cubicBezTo>
                  <a:cubicBezTo>
                    <a:pt x="1027356" y="590131"/>
                    <a:pt x="1027999" y="572140"/>
                    <a:pt x="1028642" y="554150"/>
                  </a:cubicBezTo>
                  <a:cubicBezTo>
                    <a:pt x="1029927" y="441708"/>
                    <a:pt x="1027356" y="329266"/>
                    <a:pt x="1026712" y="217467"/>
                  </a:cubicBezTo>
                  <a:cubicBezTo>
                    <a:pt x="1025426" y="217467"/>
                    <a:pt x="1023498" y="217467"/>
                    <a:pt x="1022210" y="217467"/>
                  </a:cubicBezTo>
                  <a:cubicBezTo>
                    <a:pt x="873015" y="219393"/>
                    <a:pt x="712887" y="204616"/>
                    <a:pt x="563691" y="159639"/>
                  </a:cubicBezTo>
                  <a:close/>
                  <a:moveTo>
                    <a:pt x="278819" y="128102"/>
                  </a:moveTo>
                  <a:cubicBezTo>
                    <a:pt x="284510" y="122250"/>
                    <a:pt x="292731" y="131351"/>
                    <a:pt x="287040" y="136553"/>
                  </a:cubicBezTo>
                  <a:cubicBezTo>
                    <a:pt x="269334" y="156057"/>
                    <a:pt x="248468" y="175561"/>
                    <a:pt x="225703" y="187914"/>
                  </a:cubicBezTo>
                  <a:cubicBezTo>
                    <a:pt x="217482" y="192465"/>
                    <a:pt x="211160" y="180112"/>
                    <a:pt x="218747" y="174911"/>
                  </a:cubicBezTo>
                  <a:cubicBezTo>
                    <a:pt x="238983" y="159308"/>
                    <a:pt x="260481" y="146306"/>
                    <a:pt x="278819" y="128102"/>
                  </a:cubicBezTo>
                  <a:close/>
                  <a:moveTo>
                    <a:pt x="1581696" y="116590"/>
                  </a:moveTo>
                  <a:cubicBezTo>
                    <a:pt x="1536036" y="133296"/>
                    <a:pt x="1489734" y="148716"/>
                    <a:pt x="1442145" y="160924"/>
                  </a:cubicBezTo>
                  <a:cubicBezTo>
                    <a:pt x="1327033" y="192408"/>
                    <a:pt x="1207418" y="209114"/>
                    <a:pt x="1087163" y="215538"/>
                  </a:cubicBezTo>
                  <a:cubicBezTo>
                    <a:pt x="1085232" y="295211"/>
                    <a:pt x="1082018" y="374884"/>
                    <a:pt x="1078803" y="454557"/>
                  </a:cubicBezTo>
                  <a:cubicBezTo>
                    <a:pt x="1078803" y="504032"/>
                    <a:pt x="1078803" y="552864"/>
                    <a:pt x="1078160" y="601697"/>
                  </a:cubicBezTo>
                  <a:cubicBezTo>
                    <a:pt x="1078160" y="610050"/>
                    <a:pt x="1078160" y="619046"/>
                    <a:pt x="1077515" y="628041"/>
                  </a:cubicBezTo>
                  <a:cubicBezTo>
                    <a:pt x="1246648" y="632537"/>
                    <a:pt x="1415779" y="635752"/>
                    <a:pt x="1584910" y="631254"/>
                  </a:cubicBezTo>
                  <a:cubicBezTo>
                    <a:pt x="1624782" y="629968"/>
                    <a:pt x="1664652" y="628682"/>
                    <a:pt x="1703882" y="626756"/>
                  </a:cubicBezTo>
                  <a:cubicBezTo>
                    <a:pt x="1709026" y="540014"/>
                    <a:pt x="1702596" y="453273"/>
                    <a:pt x="1683946" y="369745"/>
                  </a:cubicBezTo>
                  <a:cubicBezTo>
                    <a:pt x="1671084" y="384523"/>
                    <a:pt x="1659508" y="399300"/>
                    <a:pt x="1649862" y="416649"/>
                  </a:cubicBezTo>
                  <a:cubicBezTo>
                    <a:pt x="1641502" y="431427"/>
                    <a:pt x="1618350" y="417292"/>
                    <a:pt x="1627355" y="403155"/>
                  </a:cubicBezTo>
                  <a:cubicBezTo>
                    <a:pt x="1641502" y="380025"/>
                    <a:pt x="1658865" y="360749"/>
                    <a:pt x="1677516" y="341474"/>
                  </a:cubicBezTo>
                  <a:cubicBezTo>
                    <a:pt x="1673657" y="327338"/>
                    <a:pt x="1669155" y="313203"/>
                    <a:pt x="1665297" y="299709"/>
                  </a:cubicBezTo>
                  <a:cubicBezTo>
                    <a:pt x="1642145" y="324768"/>
                    <a:pt x="1619638" y="349827"/>
                    <a:pt x="1596486" y="375526"/>
                  </a:cubicBezTo>
                  <a:cubicBezTo>
                    <a:pt x="1587483" y="385808"/>
                    <a:pt x="1570120" y="371672"/>
                    <a:pt x="1578480" y="360749"/>
                  </a:cubicBezTo>
                  <a:cubicBezTo>
                    <a:pt x="1602275" y="329266"/>
                    <a:pt x="1628641" y="300352"/>
                    <a:pt x="1655649" y="270795"/>
                  </a:cubicBezTo>
                  <a:cubicBezTo>
                    <a:pt x="1636358" y="216824"/>
                    <a:pt x="1611277" y="165422"/>
                    <a:pt x="1581696" y="116590"/>
                  </a:cubicBezTo>
                  <a:close/>
                  <a:moveTo>
                    <a:pt x="279899" y="100518"/>
                  </a:moveTo>
                  <a:cubicBezTo>
                    <a:pt x="285669" y="96738"/>
                    <a:pt x="292722" y="105557"/>
                    <a:pt x="286952" y="109965"/>
                  </a:cubicBezTo>
                  <a:cubicBezTo>
                    <a:pt x="274128" y="119415"/>
                    <a:pt x="265152" y="133903"/>
                    <a:pt x="251048" y="142722"/>
                  </a:cubicBezTo>
                  <a:cubicBezTo>
                    <a:pt x="244634" y="147131"/>
                    <a:pt x="239506" y="137681"/>
                    <a:pt x="243352" y="132642"/>
                  </a:cubicBezTo>
                  <a:cubicBezTo>
                    <a:pt x="253612" y="120045"/>
                    <a:pt x="267075" y="109335"/>
                    <a:pt x="279899" y="100518"/>
                  </a:cubicBezTo>
                  <a:close/>
                  <a:moveTo>
                    <a:pt x="604206" y="79323"/>
                  </a:moveTo>
                  <a:cubicBezTo>
                    <a:pt x="596488" y="92817"/>
                    <a:pt x="589414" y="106309"/>
                    <a:pt x="582984" y="120445"/>
                  </a:cubicBezTo>
                  <a:cubicBezTo>
                    <a:pt x="599060" y="124943"/>
                    <a:pt x="615780" y="128798"/>
                    <a:pt x="633145" y="132010"/>
                  </a:cubicBezTo>
                  <a:cubicBezTo>
                    <a:pt x="763048" y="158996"/>
                    <a:pt x="894237" y="170561"/>
                    <a:pt x="1026712" y="166063"/>
                  </a:cubicBezTo>
                  <a:cubicBezTo>
                    <a:pt x="1026712" y="150000"/>
                    <a:pt x="1026712" y="133937"/>
                    <a:pt x="1026712" y="117233"/>
                  </a:cubicBezTo>
                  <a:cubicBezTo>
                    <a:pt x="1024783" y="118517"/>
                    <a:pt x="1022210" y="119802"/>
                    <a:pt x="1018351" y="119802"/>
                  </a:cubicBezTo>
                  <a:cubicBezTo>
                    <a:pt x="932179" y="120445"/>
                    <a:pt x="847292" y="114019"/>
                    <a:pt x="761118" y="101811"/>
                  </a:cubicBezTo>
                  <a:cubicBezTo>
                    <a:pt x="730250" y="97956"/>
                    <a:pt x="699381" y="94100"/>
                    <a:pt x="669157" y="88319"/>
                  </a:cubicBezTo>
                  <a:cubicBezTo>
                    <a:pt x="647292" y="83178"/>
                    <a:pt x="626713" y="79323"/>
                    <a:pt x="604206" y="79323"/>
                  </a:cubicBezTo>
                  <a:close/>
                  <a:moveTo>
                    <a:pt x="634430" y="30491"/>
                  </a:moveTo>
                  <a:cubicBezTo>
                    <a:pt x="627356" y="41413"/>
                    <a:pt x="620281" y="52337"/>
                    <a:pt x="613852" y="63260"/>
                  </a:cubicBezTo>
                  <a:cubicBezTo>
                    <a:pt x="626713" y="61974"/>
                    <a:pt x="641505" y="64545"/>
                    <a:pt x="652436" y="65829"/>
                  </a:cubicBezTo>
                  <a:cubicBezTo>
                    <a:pt x="685234" y="69684"/>
                    <a:pt x="718032" y="72898"/>
                    <a:pt x="751472" y="76754"/>
                  </a:cubicBezTo>
                  <a:cubicBezTo>
                    <a:pt x="795844" y="81892"/>
                    <a:pt x="840860" y="88962"/>
                    <a:pt x="885877" y="90888"/>
                  </a:cubicBezTo>
                  <a:cubicBezTo>
                    <a:pt x="930249" y="92817"/>
                    <a:pt x="974622" y="91531"/>
                    <a:pt x="1019639" y="91531"/>
                  </a:cubicBezTo>
                  <a:cubicBezTo>
                    <a:pt x="1022210" y="91531"/>
                    <a:pt x="1024783" y="92817"/>
                    <a:pt x="1026712" y="94100"/>
                  </a:cubicBezTo>
                  <a:cubicBezTo>
                    <a:pt x="1026712" y="83178"/>
                    <a:pt x="1027356" y="72256"/>
                    <a:pt x="1027356" y="61333"/>
                  </a:cubicBezTo>
                  <a:cubicBezTo>
                    <a:pt x="959831" y="66472"/>
                    <a:pt x="892950" y="65188"/>
                    <a:pt x="825426" y="60690"/>
                  </a:cubicBezTo>
                  <a:cubicBezTo>
                    <a:pt x="761761" y="55550"/>
                    <a:pt x="694880" y="49766"/>
                    <a:pt x="634430" y="30491"/>
                  </a:cubicBezTo>
                  <a:close/>
                  <a:moveTo>
                    <a:pt x="291023" y="28564"/>
                  </a:moveTo>
                  <a:cubicBezTo>
                    <a:pt x="213851" y="129441"/>
                    <a:pt x="152759" y="243810"/>
                    <a:pt x="109028" y="362035"/>
                  </a:cubicBezTo>
                  <a:cubicBezTo>
                    <a:pt x="88449" y="417292"/>
                    <a:pt x="69801" y="475118"/>
                    <a:pt x="62726" y="533589"/>
                  </a:cubicBezTo>
                  <a:cubicBezTo>
                    <a:pt x="60153" y="558005"/>
                    <a:pt x="58225" y="582421"/>
                    <a:pt x="57582" y="606837"/>
                  </a:cubicBezTo>
                  <a:cubicBezTo>
                    <a:pt x="182341" y="590773"/>
                    <a:pt x="309028" y="594629"/>
                    <a:pt x="435073" y="601054"/>
                  </a:cubicBezTo>
                  <a:cubicBezTo>
                    <a:pt x="425427" y="468051"/>
                    <a:pt x="440862" y="333764"/>
                    <a:pt x="491023" y="203973"/>
                  </a:cubicBezTo>
                  <a:cubicBezTo>
                    <a:pt x="498740" y="183412"/>
                    <a:pt x="507100" y="164137"/>
                    <a:pt x="516103" y="144218"/>
                  </a:cubicBezTo>
                  <a:cubicBezTo>
                    <a:pt x="435716" y="115947"/>
                    <a:pt x="359189" y="78037"/>
                    <a:pt x="291023" y="28564"/>
                  </a:cubicBezTo>
                  <a:close/>
                  <a:moveTo>
                    <a:pt x="245105" y="0"/>
                  </a:moveTo>
                  <a:lnTo>
                    <a:pt x="315738" y="0"/>
                  </a:lnTo>
                  <a:lnTo>
                    <a:pt x="305814" y="10572"/>
                  </a:lnTo>
                  <a:cubicBezTo>
                    <a:pt x="378482" y="49766"/>
                    <a:pt x="454366" y="82535"/>
                    <a:pt x="534109" y="106951"/>
                  </a:cubicBezTo>
                  <a:lnTo>
                    <a:pt x="599627" y="0"/>
                  </a:lnTo>
                  <a:lnTo>
                    <a:pt x="656150" y="0"/>
                  </a:lnTo>
                  <a:lnTo>
                    <a:pt x="643433" y="16999"/>
                  </a:lnTo>
                  <a:cubicBezTo>
                    <a:pt x="707741" y="20854"/>
                    <a:pt x="771408" y="31134"/>
                    <a:pt x="835716" y="33703"/>
                  </a:cubicBezTo>
                  <a:cubicBezTo>
                    <a:pt x="900667" y="36274"/>
                    <a:pt x="963689" y="33703"/>
                    <a:pt x="1027356" y="29848"/>
                  </a:cubicBezTo>
                  <a:cubicBezTo>
                    <a:pt x="1027999" y="24709"/>
                    <a:pt x="1027999" y="19568"/>
                    <a:pt x="1027999" y="15070"/>
                  </a:cubicBezTo>
                  <a:cubicBezTo>
                    <a:pt x="999703" y="16356"/>
                    <a:pt x="969478" y="10572"/>
                    <a:pt x="941825" y="8646"/>
                  </a:cubicBezTo>
                  <a:cubicBezTo>
                    <a:pt x="912243" y="6717"/>
                    <a:pt x="882661" y="4148"/>
                    <a:pt x="853079" y="293"/>
                  </a:cubicBezTo>
                  <a:lnTo>
                    <a:pt x="851624" y="0"/>
                  </a:lnTo>
                  <a:lnTo>
                    <a:pt x="1089386" y="0"/>
                  </a:lnTo>
                  <a:lnTo>
                    <a:pt x="1089734" y="130725"/>
                  </a:lnTo>
                  <a:cubicBezTo>
                    <a:pt x="1089091" y="141647"/>
                    <a:pt x="1089091" y="152571"/>
                    <a:pt x="1089091" y="163494"/>
                  </a:cubicBezTo>
                  <a:cubicBezTo>
                    <a:pt x="1206776" y="156426"/>
                    <a:pt x="1325105" y="139720"/>
                    <a:pt x="1438286" y="106309"/>
                  </a:cubicBezTo>
                  <a:cubicBezTo>
                    <a:pt x="1476230" y="95386"/>
                    <a:pt x="1513527" y="82535"/>
                    <a:pt x="1550826" y="69043"/>
                  </a:cubicBezTo>
                  <a:lnTo>
                    <a:pt x="1497103" y="0"/>
                  </a:lnTo>
                  <a:lnTo>
                    <a:pt x="1560814" y="0"/>
                  </a:lnTo>
                  <a:lnTo>
                    <a:pt x="1601630" y="49766"/>
                  </a:lnTo>
                  <a:cubicBezTo>
                    <a:pt x="1638608" y="34989"/>
                    <a:pt x="1675263" y="18925"/>
                    <a:pt x="1711598" y="2139"/>
                  </a:cubicBezTo>
                  <a:lnTo>
                    <a:pt x="1716045" y="0"/>
                  </a:lnTo>
                  <a:lnTo>
                    <a:pt x="1846183" y="0"/>
                  </a:lnTo>
                  <a:lnTo>
                    <a:pt x="1745923" y="48080"/>
                  </a:lnTo>
                  <a:cubicBezTo>
                    <a:pt x="1708705" y="65188"/>
                    <a:pt x="1671084" y="81572"/>
                    <a:pt x="1633142" y="96672"/>
                  </a:cubicBezTo>
                  <a:cubicBezTo>
                    <a:pt x="1652435" y="127512"/>
                    <a:pt x="1669155" y="159639"/>
                    <a:pt x="1683946" y="193051"/>
                  </a:cubicBezTo>
                  <a:cubicBezTo>
                    <a:pt x="1688447" y="204616"/>
                    <a:pt x="1692948" y="215538"/>
                    <a:pt x="1697450" y="227104"/>
                  </a:cubicBezTo>
                  <a:cubicBezTo>
                    <a:pt x="1723173" y="200761"/>
                    <a:pt x="1748253" y="175059"/>
                    <a:pt x="1772691" y="148073"/>
                  </a:cubicBezTo>
                  <a:cubicBezTo>
                    <a:pt x="1781694" y="137792"/>
                    <a:pt x="1796486" y="153214"/>
                    <a:pt x="1787483" y="163494"/>
                  </a:cubicBezTo>
                  <a:cubicBezTo>
                    <a:pt x="1761115" y="193051"/>
                    <a:pt x="1734106" y="222606"/>
                    <a:pt x="1707097" y="252805"/>
                  </a:cubicBezTo>
                  <a:cubicBezTo>
                    <a:pt x="1712242" y="267583"/>
                    <a:pt x="1717386" y="281719"/>
                    <a:pt x="1721245" y="296497"/>
                  </a:cubicBezTo>
                  <a:cubicBezTo>
                    <a:pt x="1750827" y="266297"/>
                    <a:pt x="1783624" y="232244"/>
                    <a:pt x="1797771" y="193051"/>
                  </a:cubicBezTo>
                  <a:cubicBezTo>
                    <a:pt x="1800987" y="183412"/>
                    <a:pt x="1814492" y="187910"/>
                    <a:pt x="1812563" y="196906"/>
                  </a:cubicBezTo>
                  <a:cubicBezTo>
                    <a:pt x="1805489" y="236742"/>
                    <a:pt x="1772691" y="270152"/>
                    <a:pt x="1748253" y="299709"/>
                  </a:cubicBezTo>
                  <a:cubicBezTo>
                    <a:pt x="1741824" y="306777"/>
                    <a:pt x="1735392" y="314487"/>
                    <a:pt x="1728962" y="321556"/>
                  </a:cubicBezTo>
                  <a:cubicBezTo>
                    <a:pt x="1755328" y="419861"/>
                    <a:pt x="1765618" y="522024"/>
                    <a:pt x="1761760" y="624186"/>
                  </a:cubicBezTo>
                  <a:cubicBezTo>
                    <a:pt x="1871084" y="619688"/>
                    <a:pt x="1980409" y="613905"/>
                    <a:pt x="2090376" y="613262"/>
                  </a:cubicBezTo>
                  <a:cubicBezTo>
                    <a:pt x="2089090" y="590773"/>
                    <a:pt x="2087803" y="568928"/>
                    <a:pt x="2085231" y="547083"/>
                  </a:cubicBezTo>
                  <a:cubicBezTo>
                    <a:pt x="2070440" y="420504"/>
                    <a:pt x="2029926" y="295854"/>
                    <a:pt x="1973334" y="182126"/>
                  </a:cubicBezTo>
                  <a:cubicBezTo>
                    <a:pt x="1956614" y="149358"/>
                    <a:pt x="1938608" y="117232"/>
                    <a:pt x="1919154" y="85989"/>
                  </a:cubicBezTo>
                  <a:lnTo>
                    <a:pt x="1859647" y="0"/>
                  </a:lnTo>
                  <a:lnTo>
                    <a:pt x="1928060" y="0"/>
                  </a:lnTo>
                  <a:lnTo>
                    <a:pt x="1994556" y="99884"/>
                  </a:lnTo>
                  <a:cubicBezTo>
                    <a:pt x="2056935" y="211683"/>
                    <a:pt x="2105166" y="333764"/>
                    <a:pt x="2128960" y="458414"/>
                  </a:cubicBezTo>
                  <a:cubicBezTo>
                    <a:pt x="2151470" y="575354"/>
                    <a:pt x="2157899" y="698718"/>
                    <a:pt x="2126389" y="814372"/>
                  </a:cubicBezTo>
                  <a:cubicBezTo>
                    <a:pt x="2092949" y="935167"/>
                    <a:pt x="2040215" y="1052750"/>
                    <a:pt x="1973977" y="1159408"/>
                  </a:cubicBezTo>
                  <a:cubicBezTo>
                    <a:pt x="1947611" y="1202457"/>
                    <a:pt x="1918029" y="1243579"/>
                    <a:pt x="1885874" y="1282773"/>
                  </a:cubicBezTo>
                  <a:cubicBezTo>
                    <a:pt x="1885231" y="1284058"/>
                    <a:pt x="1883946" y="1285344"/>
                    <a:pt x="1883303" y="1285987"/>
                  </a:cubicBezTo>
                  <a:cubicBezTo>
                    <a:pt x="1879444" y="1291126"/>
                    <a:pt x="1876228" y="1294981"/>
                    <a:pt x="1872370" y="1298836"/>
                  </a:cubicBezTo>
                  <a:cubicBezTo>
                    <a:pt x="1871084" y="1301407"/>
                    <a:pt x="1869797" y="1303334"/>
                    <a:pt x="1867868" y="1304619"/>
                  </a:cubicBezTo>
                  <a:cubicBezTo>
                    <a:pt x="1745039" y="1449830"/>
                    <a:pt x="1588126" y="1566128"/>
                    <a:pt x="1404847" y="1623313"/>
                  </a:cubicBezTo>
                  <a:cubicBezTo>
                    <a:pt x="1340538" y="1643231"/>
                    <a:pt x="1274944" y="1654154"/>
                    <a:pt x="1208063" y="1661221"/>
                  </a:cubicBezTo>
                  <a:cubicBezTo>
                    <a:pt x="1201631" y="1661864"/>
                    <a:pt x="1194557" y="1662507"/>
                    <a:pt x="1188127" y="1663149"/>
                  </a:cubicBezTo>
                  <a:cubicBezTo>
                    <a:pt x="1179767" y="1664433"/>
                    <a:pt x="1171407" y="1665076"/>
                    <a:pt x="1163047" y="1666362"/>
                  </a:cubicBezTo>
                  <a:cubicBezTo>
                    <a:pt x="1124462" y="1670217"/>
                    <a:pt x="1085232" y="1672143"/>
                    <a:pt x="1046648" y="1672143"/>
                  </a:cubicBezTo>
                  <a:cubicBezTo>
                    <a:pt x="1027356" y="1672143"/>
                    <a:pt x="1007420" y="1672143"/>
                    <a:pt x="988127" y="1670859"/>
                  </a:cubicBezTo>
                  <a:cubicBezTo>
                    <a:pt x="946969" y="1668931"/>
                    <a:pt x="905813" y="1663790"/>
                    <a:pt x="864655" y="1654796"/>
                  </a:cubicBezTo>
                  <a:cubicBezTo>
                    <a:pt x="687807" y="1622670"/>
                    <a:pt x="518031" y="1546209"/>
                    <a:pt x="378482" y="1434410"/>
                  </a:cubicBezTo>
                  <a:cubicBezTo>
                    <a:pt x="285878" y="1359233"/>
                    <a:pt x="211923" y="1262212"/>
                    <a:pt x="154045" y="1159408"/>
                  </a:cubicBezTo>
                  <a:cubicBezTo>
                    <a:pt x="91022" y="1047609"/>
                    <a:pt x="43433" y="926171"/>
                    <a:pt x="18997" y="800237"/>
                  </a:cubicBezTo>
                  <a:cubicBezTo>
                    <a:pt x="-3512" y="683941"/>
                    <a:pt x="-9942" y="560575"/>
                    <a:pt x="21568" y="444920"/>
                  </a:cubicBezTo>
                  <a:cubicBezTo>
                    <a:pt x="55009" y="324125"/>
                    <a:pt x="107743" y="205900"/>
                    <a:pt x="173981" y="998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5E26A64-C706-AC47-903A-6DABD50EDA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86113" y="586168"/>
              <a:ext cx="1010995" cy="1103073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D07BDF0-528B-A846-9CB0-896B3FCEAE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27405" y="1727014"/>
              <a:ext cx="2749402" cy="162876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5" name="Freeform 1042">
              <a:extLst>
                <a:ext uri="{FF2B5EF4-FFF2-40B4-BE49-F238E27FC236}">
                  <a16:creationId xmlns:a16="http://schemas.microsoft.com/office/drawing/2014/main" id="{6BE4C2E2-6E72-C44A-AE7F-1D1978AD06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8337" y="9739"/>
              <a:ext cx="875899" cy="677476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246DCAF-FD7C-5541-8582-3AF7F26EBF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9254" y="1029204"/>
              <a:ext cx="943962" cy="18837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2A35CAF-F205-9D42-B80E-68362B87A0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97739" y="3951696"/>
              <a:ext cx="3693356" cy="3101400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802320-115E-BC43-8C4C-6053E94344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0147" y="6327680"/>
              <a:ext cx="1994624" cy="954506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1D5E4A4-2E9B-0D48-A2EF-281E83E0BA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94878" y="2590329"/>
              <a:ext cx="472446" cy="1528063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20B2AA1-C9FD-B547-A24F-2DFA4E161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03" y="826841"/>
              <a:ext cx="1925697" cy="3430329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79C356B-E33B-484D-8DA6-836D03F3BF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2040" y="3139710"/>
              <a:ext cx="2545284" cy="1331404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7AC429D-6841-DE41-A567-2B1E384282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22131" y="4632723"/>
              <a:ext cx="917776" cy="1688129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0C973F0-D455-3C44-83CC-50F45A3D6C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127" y="6135330"/>
              <a:ext cx="1815748" cy="496845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5968D33-6EC5-AE41-A08A-6C4BF10B71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61475" y="3710702"/>
              <a:ext cx="880679" cy="780061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EA743F5-2B66-0A4C-AA7A-9C559942AA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81104" y="2493100"/>
              <a:ext cx="1843820" cy="1270846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BE4AC89E-5D2C-B543-ABA1-1288968F8B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15341" y="695305"/>
              <a:ext cx="1658503" cy="2448964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2331591-5B4A-C641-9354-01965BD2D1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32543" y="1189914"/>
              <a:ext cx="1313298" cy="394617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014E28-6E22-EE4D-9ACA-DED9A8F2B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77409" y="6518848"/>
              <a:ext cx="881361" cy="54931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23EF9B0-5816-1740-A6E5-7A17E416B2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7266" y="3315251"/>
              <a:ext cx="2411933" cy="86038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C62C87B-778C-1B47-8E5F-7B7180360F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53916" y="4522212"/>
              <a:ext cx="531509" cy="357572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1577">
              <a:extLst>
                <a:ext uri="{FF2B5EF4-FFF2-40B4-BE49-F238E27FC236}">
                  <a16:creationId xmlns:a16="http://schemas.microsoft.com/office/drawing/2014/main" id="{E6C4BC81-AA58-674A-AA53-49F48E92FC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94557" y="4660352"/>
              <a:ext cx="1082826" cy="218267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D751E36-9875-0149-9E45-E28E1D4987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4125" y="1854"/>
              <a:ext cx="1156373" cy="980763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1618">
              <a:extLst>
                <a:ext uri="{FF2B5EF4-FFF2-40B4-BE49-F238E27FC236}">
                  <a16:creationId xmlns:a16="http://schemas.microsoft.com/office/drawing/2014/main" id="{7C472A81-50E7-3843-9FFB-00A4066A2F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09674" y="637762"/>
              <a:ext cx="501728" cy="428028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B12D23C-4750-F540-85FD-997C09A82A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7818" y="4370399"/>
              <a:ext cx="2403083" cy="164818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9E2B0B0-7FCD-D044-B439-F1DC56E820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90645" y="2242095"/>
              <a:ext cx="388025" cy="375213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47571A-1F78-E342-AE8D-87C848984E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3507" y="1219999"/>
              <a:ext cx="520508" cy="611224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42C7A60-6E3E-B54D-9D59-DD7FFA714D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16192" y="599733"/>
              <a:ext cx="363620" cy="355983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D6B1BFA-ACFA-D349-8BF4-52CD42AD99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26256" y="3036115"/>
              <a:ext cx="763094" cy="819177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B51F155-E3AF-F148-8336-BED9BE6C0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5997" y="1902841"/>
              <a:ext cx="484063" cy="501301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E4CE996-A389-9D42-8519-55A6AB5453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17177" y="5706127"/>
              <a:ext cx="780439" cy="746705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58243A-5128-3D48-A5BF-0A5B6D595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10572" y="2702767"/>
              <a:ext cx="1314693" cy="879182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1967">
              <a:extLst>
                <a:ext uri="{FF2B5EF4-FFF2-40B4-BE49-F238E27FC236}">
                  <a16:creationId xmlns:a16="http://schemas.microsoft.com/office/drawing/2014/main" id="{B7AC416A-02E4-A847-958C-37AAD8F44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06061" y="2046832"/>
              <a:ext cx="725664" cy="932591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9E97EA7-C913-C943-B346-22B2AE8CF3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31106" y="984754"/>
              <a:ext cx="1775552" cy="1200427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1973">
              <a:extLst>
                <a:ext uri="{FF2B5EF4-FFF2-40B4-BE49-F238E27FC236}">
                  <a16:creationId xmlns:a16="http://schemas.microsoft.com/office/drawing/2014/main" id="{9567B246-4A01-2E4E-B7C8-FBE4BE0DA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67471" y="2386986"/>
              <a:ext cx="331649" cy="717161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974">
              <a:extLst>
                <a:ext uri="{FF2B5EF4-FFF2-40B4-BE49-F238E27FC236}">
                  <a16:creationId xmlns:a16="http://schemas.microsoft.com/office/drawing/2014/main" id="{76CBEA0C-9612-6241-A257-2AA3D1216D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5578" y="6664431"/>
              <a:ext cx="992118" cy="311809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295C0E0-4286-304C-9EBF-B2E93FF0ED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2684" y="4417606"/>
              <a:ext cx="893993" cy="794412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52C3C50-229F-914F-A0B7-06AAB4E85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2027" y="4594726"/>
              <a:ext cx="467768" cy="801391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CDAFE02-9D81-C747-A658-95E7A889E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83752" y="6495895"/>
              <a:ext cx="2340754" cy="672489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BFA48EC-9B2D-CA49-B5A3-8CD1DABB7D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9561" y="4397465"/>
              <a:ext cx="1348144" cy="1943177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20FDF3EB-51B6-184C-94FF-F19CF949A7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45289" y="6436642"/>
              <a:ext cx="1232433" cy="662897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88786D8-7E43-0446-A50D-BCFE639484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8148" y="4963219"/>
              <a:ext cx="3082189" cy="229709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E9AE305-B7AF-0249-807C-AD5A425B63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0889" y="4592984"/>
              <a:ext cx="450972" cy="691754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2232">
              <a:extLst>
                <a:ext uri="{FF2B5EF4-FFF2-40B4-BE49-F238E27FC236}">
                  <a16:creationId xmlns:a16="http://schemas.microsoft.com/office/drawing/2014/main" id="{B0B71208-0451-9C44-8E67-0C4790255E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95801" y="5235783"/>
              <a:ext cx="266454" cy="822040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B03D32E-77DE-E54C-A74D-1C081A02CB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7138" y="2228650"/>
              <a:ext cx="1531275" cy="61493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450B98F-6410-794F-87A6-01B6948BDA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03184" y="4433277"/>
              <a:ext cx="2471703" cy="584416"/>
            </a:xfrm>
            <a:custGeom>
              <a:avLst/>
              <a:gdLst>
                <a:gd name="connsiteX0" fmla="*/ 1051525 w 1384252"/>
                <a:gd name="connsiteY0" fmla="*/ 94514 h 327296"/>
                <a:gd name="connsiteX1" fmla="*/ 1046475 w 1384252"/>
                <a:gd name="connsiteY1" fmla="*/ 94875 h 327296"/>
                <a:gd name="connsiteX2" fmla="*/ 1046475 w 1384252"/>
                <a:gd name="connsiteY2" fmla="*/ 96317 h 327296"/>
                <a:gd name="connsiteX3" fmla="*/ 1045032 w 1384252"/>
                <a:gd name="connsiteY3" fmla="*/ 98121 h 327296"/>
                <a:gd name="connsiteX4" fmla="*/ 1032407 w 1384252"/>
                <a:gd name="connsiteY4" fmla="*/ 130938 h 327296"/>
                <a:gd name="connsiteX5" fmla="*/ 1018340 w 1384252"/>
                <a:gd name="connsiteY5" fmla="*/ 166280 h 327296"/>
                <a:gd name="connsiteX6" fmla="*/ 1016897 w 1384252"/>
                <a:gd name="connsiteY6" fmla="*/ 170247 h 327296"/>
                <a:gd name="connsiteX7" fmla="*/ 1040704 w 1384252"/>
                <a:gd name="connsiteY7" fmla="*/ 175656 h 327296"/>
                <a:gd name="connsiteX8" fmla="*/ 1070281 w 1384252"/>
                <a:gd name="connsiteY8" fmla="*/ 175656 h 327296"/>
                <a:gd name="connsiteX9" fmla="*/ 1079660 w 1384252"/>
                <a:gd name="connsiteY9" fmla="*/ 173493 h 327296"/>
                <a:gd name="connsiteX10" fmla="*/ 1079660 w 1384252"/>
                <a:gd name="connsiteY10" fmla="*/ 167362 h 327296"/>
                <a:gd name="connsiteX11" fmla="*/ 1052607 w 1384252"/>
                <a:gd name="connsiteY11" fmla="*/ 100284 h 327296"/>
                <a:gd name="connsiteX12" fmla="*/ 1052968 w 1384252"/>
                <a:gd name="connsiteY12" fmla="*/ 99202 h 327296"/>
                <a:gd name="connsiteX13" fmla="*/ 1051525 w 1384252"/>
                <a:gd name="connsiteY13" fmla="*/ 96317 h 327296"/>
                <a:gd name="connsiteX14" fmla="*/ 1051525 w 1384252"/>
                <a:gd name="connsiteY14" fmla="*/ 94514 h 327296"/>
                <a:gd name="connsiteX15" fmla="*/ 385785 w 1384252"/>
                <a:gd name="connsiteY15" fmla="*/ 64764 h 327296"/>
                <a:gd name="connsiteX16" fmla="*/ 346278 w 1384252"/>
                <a:gd name="connsiteY16" fmla="*/ 69670 h 327296"/>
                <a:gd name="connsiteX17" fmla="*/ 287108 w 1384252"/>
                <a:gd name="connsiteY17" fmla="*/ 196427 h 327296"/>
                <a:gd name="connsiteX18" fmla="*/ 430343 w 1384252"/>
                <a:gd name="connsiteY18" fmla="*/ 239280 h 327296"/>
                <a:gd name="connsiteX19" fmla="*/ 419880 w 1384252"/>
                <a:gd name="connsiteY19" fmla="*/ 75792 h 327296"/>
                <a:gd name="connsiteX20" fmla="*/ 385785 w 1384252"/>
                <a:gd name="connsiteY20" fmla="*/ 64764 h 327296"/>
                <a:gd name="connsiteX21" fmla="*/ 705220 w 1384252"/>
                <a:gd name="connsiteY21" fmla="*/ 10423 h 327296"/>
                <a:gd name="connsiteX22" fmla="*/ 802274 w 1384252"/>
                <a:gd name="connsiteY22" fmla="*/ 49551 h 327296"/>
                <a:gd name="connsiteX23" fmla="*/ 803354 w 1384252"/>
                <a:gd name="connsiteY23" fmla="*/ 54598 h 327296"/>
                <a:gd name="connsiteX24" fmla="*/ 801195 w 1384252"/>
                <a:gd name="connsiteY24" fmla="*/ 59644 h 327296"/>
                <a:gd name="connsiteX25" fmla="*/ 759098 w 1384252"/>
                <a:gd name="connsiteY25" fmla="*/ 101461 h 327296"/>
                <a:gd name="connsiteX26" fmla="*/ 752981 w 1384252"/>
                <a:gd name="connsiteY26" fmla="*/ 98577 h 327296"/>
                <a:gd name="connsiteX27" fmla="*/ 753341 w 1384252"/>
                <a:gd name="connsiteY27" fmla="*/ 97135 h 327296"/>
                <a:gd name="connsiteX28" fmla="*/ 705847 w 1384252"/>
                <a:gd name="connsiteY28" fmla="*/ 82355 h 327296"/>
                <a:gd name="connsiteX29" fmla="*/ 644320 w 1384252"/>
                <a:gd name="connsiteY29" fmla="*/ 99658 h 327296"/>
                <a:gd name="connsiteX30" fmla="*/ 618054 w 1384252"/>
                <a:gd name="connsiteY30" fmla="*/ 185094 h 327296"/>
                <a:gd name="connsiteX31" fmla="*/ 748304 w 1384252"/>
                <a:gd name="connsiteY31" fmla="*/ 221864 h 327296"/>
                <a:gd name="connsiteX32" fmla="*/ 756579 w 1384252"/>
                <a:gd name="connsiteY32" fmla="*/ 221503 h 327296"/>
                <a:gd name="connsiteX33" fmla="*/ 759098 w 1384252"/>
                <a:gd name="connsiteY33" fmla="*/ 221864 h 327296"/>
                <a:gd name="connsiteX34" fmla="*/ 804433 w 1384252"/>
                <a:gd name="connsiteY34" fmla="*/ 263680 h 327296"/>
                <a:gd name="connsiteX35" fmla="*/ 808751 w 1384252"/>
                <a:gd name="connsiteY35" fmla="*/ 268727 h 327296"/>
                <a:gd name="connsiteX36" fmla="*/ 804073 w 1384252"/>
                <a:gd name="connsiteY36" fmla="*/ 277739 h 327296"/>
                <a:gd name="connsiteX37" fmla="*/ 713043 w 1384252"/>
                <a:gd name="connsiteY37" fmla="*/ 326405 h 327296"/>
                <a:gd name="connsiteX38" fmla="*/ 629208 w 1384252"/>
                <a:gd name="connsiteY38" fmla="*/ 308020 h 327296"/>
                <a:gd name="connsiteX39" fmla="*/ 550771 w 1384252"/>
                <a:gd name="connsiteY39" fmla="*/ 166709 h 327296"/>
                <a:gd name="connsiteX40" fmla="*/ 625610 w 1384252"/>
                <a:gd name="connsiteY40" fmla="*/ 27561 h 327296"/>
                <a:gd name="connsiteX41" fmla="*/ 671682 w 1384252"/>
                <a:gd name="connsiteY41" fmla="*/ 11125 h 327296"/>
                <a:gd name="connsiteX42" fmla="*/ 705220 w 1384252"/>
                <a:gd name="connsiteY42" fmla="*/ 10423 h 327296"/>
                <a:gd name="connsiteX43" fmla="*/ 1264702 w 1384252"/>
                <a:gd name="connsiteY43" fmla="*/ 8677 h 327296"/>
                <a:gd name="connsiteX44" fmla="*/ 1269371 w 1384252"/>
                <a:gd name="connsiteY44" fmla="*/ 11911 h 327296"/>
                <a:gd name="connsiteX45" fmla="*/ 1271885 w 1384252"/>
                <a:gd name="connsiteY45" fmla="*/ 16583 h 327296"/>
                <a:gd name="connsiteX46" fmla="*/ 1275117 w 1384252"/>
                <a:gd name="connsiteY46" fmla="*/ 60790 h 327296"/>
                <a:gd name="connsiteX47" fmla="*/ 1275117 w 1384252"/>
                <a:gd name="connsiteY47" fmla="*/ 118653 h 327296"/>
                <a:gd name="connsiteX48" fmla="*/ 1272603 w 1384252"/>
                <a:gd name="connsiteY48" fmla="*/ 244803 h 327296"/>
                <a:gd name="connsiteX49" fmla="*/ 1374960 w 1384252"/>
                <a:gd name="connsiteY49" fmla="*/ 244084 h 327296"/>
                <a:gd name="connsiteX50" fmla="*/ 1379988 w 1384252"/>
                <a:gd name="connsiteY50" fmla="*/ 253788 h 327296"/>
                <a:gd name="connsiteX51" fmla="*/ 1380707 w 1384252"/>
                <a:gd name="connsiteY51" fmla="*/ 305901 h 327296"/>
                <a:gd name="connsiteX52" fmla="*/ 1377834 w 1384252"/>
                <a:gd name="connsiteY52" fmla="*/ 318839 h 327296"/>
                <a:gd name="connsiteX53" fmla="*/ 1281941 w 1384252"/>
                <a:gd name="connsiteY53" fmla="*/ 318120 h 327296"/>
                <a:gd name="connsiteX54" fmla="*/ 1209393 w 1384252"/>
                <a:gd name="connsiteY54" fmla="*/ 312729 h 327296"/>
                <a:gd name="connsiteX55" fmla="*/ 1206879 w 1384252"/>
                <a:gd name="connsiteY55" fmla="*/ 312370 h 327296"/>
                <a:gd name="connsiteX56" fmla="*/ 1206161 w 1384252"/>
                <a:gd name="connsiteY56" fmla="*/ 312370 h 327296"/>
                <a:gd name="connsiteX57" fmla="*/ 1205083 w 1384252"/>
                <a:gd name="connsiteY57" fmla="*/ 308057 h 327296"/>
                <a:gd name="connsiteX58" fmla="*/ 1199696 w 1384252"/>
                <a:gd name="connsiteY58" fmla="*/ 174360 h 327296"/>
                <a:gd name="connsiteX59" fmla="*/ 1201133 w 1384252"/>
                <a:gd name="connsiteY59" fmla="*/ 10474 h 327296"/>
                <a:gd name="connsiteX60" fmla="*/ 1207238 w 1384252"/>
                <a:gd name="connsiteY60" fmla="*/ 9036 h 327296"/>
                <a:gd name="connsiteX61" fmla="*/ 1237047 w 1384252"/>
                <a:gd name="connsiteY61" fmla="*/ 10474 h 327296"/>
                <a:gd name="connsiteX62" fmla="*/ 1264702 w 1384252"/>
                <a:gd name="connsiteY62" fmla="*/ 8677 h 327296"/>
                <a:gd name="connsiteX63" fmla="*/ 1082185 w 1384252"/>
                <a:gd name="connsiteY63" fmla="*/ 6520 h 327296"/>
                <a:gd name="connsiteX64" fmla="*/ 1087595 w 1384252"/>
                <a:gd name="connsiteY64" fmla="*/ 14815 h 327296"/>
                <a:gd name="connsiteX65" fmla="*/ 1147112 w 1384252"/>
                <a:gd name="connsiteY65" fmla="*/ 172411 h 327296"/>
                <a:gd name="connsiteX66" fmla="*/ 1168754 w 1384252"/>
                <a:gd name="connsiteY66" fmla="*/ 236964 h 327296"/>
                <a:gd name="connsiteX67" fmla="*/ 1193643 w 1384252"/>
                <a:gd name="connsiteY67" fmla="*/ 309090 h 327296"/>
                <a:gd name="connsiteX68" fmla="*/ 1192561 w 1384252"/>
                <a:gd name="connsiteY68" fmla="*/ 314499 h 327296"/>
                <a:gd name="connsiteX69" fmla="*/ 1186789 w 1384252"/>
                <a:gd name="connsiteY69" fmla="*/ 318827 h 327296"/>
                <a:gd name="connsiteX70" fmla="*/ 1126191 w 1384252"/>
                <a:gd name="connsiteY70" fmla="*/ 314499 h 327296"/>
                <a:gd name="connsiteX71" fmla="*/ 1117895 w 1384252"/>
                <a:gd name="connsiteY71" fmla="*/ 310532 h 327296"/>
                <a:gd name="connsiteX72" fmla="*/ 1093367 w 1384252"/>
                <a:gd name="connsiteY72" fmla="*/ 231915 h 327296"/>
                <a:gd name="connsiteX73" fmla="*/ 1093006 w 1384252"/>
                <a:gd name="connsiteY73" fmla="*/ 231915 h 327296"/>
                <a:gd name="connsiteX74" fmla="*/ 1007519 w 1384252"/>
                <a:gd name="connsiteY74" fmla="*/ 231915 h 327296"/>
                <a:gd name="connsiteX75" fmla="*/ 994894 w 1384252"/>
                <a:gd name="connsiteY75" fmla="*/ 270863 h 327296"/>
                <a:gd name="connsiteX76" fmla="*/ 976498 w 1384252"/>
                <a:gd name="connsiteY76" fmla="*/ 309451 h 327296"/>
                <a:gd name="connsiteX77" fmla="*/ 972891 w 1384252"/>
                <a:gd name="connsiteY77" fmla="*/ 318106 h 327296"/>
                <a:gd name="connsiteX78" fmla="*/ 972530 w 1384252"/>
                <a:gd name="connsiteY78" fmla="*/ 318106 h 327296"/>
                <a:gd name="connsiteX79" fmla="*/ 971087 w 1384252"/>
                <a:gd name="connsiteY79" fmla="*/ 318466 h 327296"/>
                <a:gd name="connsiteX80" fmla="*/ 933935 w 1384252"/>
                <a:gd name="connsiteY80" fmla="*/ 320269 h 327296"/>
                <a:gd name="connsiteX81" fmla="*/ 910128 w 1384252"/>
                <a:gd name="connsiteY81" fmla="*/ 315581 h 327296"/>
                <a:gd name="connsiteX82" fmla="*/ 906521 w 1384252"/>
                <a:gd name="connsiteY82" fmla="*/ 308729 h 327296"/>
                <a:gd name="connsiteX83" fmla="*/ 1014372 w 1384252"/>
                <a:gd name="connsiteY83" fmla="*/ 13372 h 327296"/>
                <a:gd name="connsiteX84" fmla="*/ 1012569 w 1384252"/>
                <a:gd name="connsiteY84" fmla="*/ 12651 h 327296"/>
                <a:gd name="connsiteX85" fmla="*/ 1014372 w 1384252"/>
                <a:gd name="connsiteY85" fmla="*/ 7602 h 327296"/>
                <a:gd name="connsiteX86" fmla="*/ 1017618 w 1384252"/>
                <a:gd name="connsiteY86" fmla="*/ 7602 h 327296"/>
                <a:gd name="connsiteX87" fmla="*/ 1020504 w 1384252"/>
                <a:gd name="connsiteY87" fmla="*/ 7602 h 327296"/>
                <a:gd name="connsiteX88" fmla="*/ 1082185 w 1384252"/>
                <a:gd name="connsiteY88" fmla="*/ 6520 h 327296"/>
                <a:gd name="connsiteX89" fmla="*/ 889562 w 1384252"/>
                <a:gd name="connsiteY89" fmla="*/ 4427 h 327296"/>
                <a:gd name="connsiteX90" fmla="*/ 893553 w 1384252"/>
                <a:gd name="connsiteY90" fmla="*/ 14893 h 327296"/>
                <a:gd name="connsiteX91" fmla="*/ 893916 w 1384252"/>
                <a:gd name="connsiteY91" fmla="*/ 304318 h 327296"/>
                <a:gd name="connsiteX92" fmla="*/ 893916 w 1384252"/>
                <a:gd name="connsiteY92" fmla="*/ 305039 h 327296"/>
                <a:gd name="connsiteX93" fmla="*/ 890288 w 1384252"/>
                <a:gd name="connsiteY93" fmla="*/ 316588 h 327296"/>
                <a:gd name="connsiteX94" fmla="*/ 852188 w 1384252"/>
                <a:gd name="connsiteY94" fmla="*/ 315866 h 327296"/>
                <a:gd name="connsiteX95" fmla="*/ 824610 w 1384252"/>
                <a:gd name="connsiteY95" fmla="*/ 311535 h 327296"/>
                <a:gd name="connsiteX96" fmla="*/ 824610 w 1384252"/>
                <a:gd name="connsiteY96" fmla="*/ 308648 h 327296"/>
                <a:gd name="connsiteX97" fmla="*/ 825336 w 1384252"/>
                <a:gd name="connsiteY97" fmla="*/ 307927 h 327296"/>
                <a:gd name="connsiteX98" fmla="*/ 825336 w 1384252"/>
                <a:gd name="connsiteY98" fmla="*/ 253073 h 327296"/>
                <a:gd name="connsiteX99" fmla="*/ 823159 w 1384252"/>
                <a:gd name="connsiteY99" fmla="*/ 177649 h 327296"/>
                <a:gd name="connsiteX100" fmla="*/ 823885 w 1384252"/>
                <a:gd name="connsiteY100" fmla="*/ 12728 h 327296"/>
                <a:gd name="connsiteX101" fmla="*/ 825336 w 1384252"/>
                <a:gd name="connsiteY101" fmla="*/ 8758 h 327296"/>
                <a:gd name="connsiteX102" fmla="*/ 830053 w 1384252"/>
                <a:gd name="connsiteY102" fmla="*/ 8398 h 327296"/>
                <a:gd name="connsiteX103" fmla="*/ 889562 w 1384252"/>
                <a:gd name="connsiteY103" fmla="*/ 4427 h 327296"/>
                <a:gd name="connsiteX104" fmla="*/ 386732 w 1384252"/>
                <a:gd name="connsiteY104" fmla="*/ 4350 h 327296"/>
                <a:gd name="connsiteX105" fmla="*/ 483741 w 1384252"/>
                <a:gd name="connsiteY105" fmla="*/ 44103 h 327296"/>
                <a:gd name="connsiteX106" fmla="*/ 524511 w 1384252"/>
                <a:gd name="connsiteY106" fmla="*/ 177342 h 327296"/>
                <a:gd name="connsiteX107" fmla="*/ 463897 w 1384252"/>
                <a:gd name="connsiteY107" fmla="*/ 289334 h 327296"/>
                <a:gd name="connsiteX108" fmla="*/ 240204 w 1384252"/>
                <a:gd name="connsiteY108" fmla="*/ 245041 h 327296"/>
                <a:gd name="connsiteX109" fmla="*/ 304426 w 1384252"/>
                <a:gd name="connsiteY109" fmla="*/ 26098 h 327296"/>
                <a:gd name="connsiteX110" fmla="*/ 352772 w 1384252"/>
                <a:gd name="connsiteY110" fmla="*/ 5931 h 327296"/>
                <a:gd name="connsiteX111" fmla="*/ 386732 w 1384252"/>
                <a:gd name="connsiteY111" fmla="*/ 4350 h 327296"/>
                <a:gd name="connsiteX112" fmla="*/ 97210 w 1384252"/>
                <a:gd name="connsiteY112" fmla="*/ 961 h 327296"/>
                <a:gd name="connsiteX113" fmla="*/ 195822 w 1384252"/>
                <a:gd name="connsiteY113" fmla="*/ 37379 h 327296"/>
                <a:gd name="connsiteX114" fmla="*/ 195463 w 1384252"/>
                <a:gd name="connsiteY114" fmla="*/ 39903 h 327296"/>
                <a:gd name="connsiteX115" fmla="*/ 196902 w 1384252"/>
                <a:gd name="connsiteY115" fmla="*/ 47114 h 327296"/>
                <a:gd name="connsiteX116" fmla="*/ 149755 w 1384252"/>
                <a:gd name="connsiteY116" fmla="*/ 93267 h 327296"/>
                <a:gd name="connsiteX117" fmla="*/ 143277 w 1384252"/>
                <a:gd name="connsiteY117" fmla="*/ 87858 h 327296"/>
                <a:gd name="connsiteX118" fmla="*/ 110166 w 1384252"/>
                <a:gd name="connsiteY118" fmla="*/ 81729 h 327296"/>
                <a:gd name="connsiteX119" fmla="*/ 88213 w 1384252"/>
                <a:gd name="connsiteY119" fmla="*/ 89661 h 327296"/>
                <a:gd name="connsiteX120" fmla="*/ 102968 w 1384252"/>
                <a:gd name="connsiteY120" fmla="*/ 123915 h 327296"/>
                <a:gd name="connsiteX121" fmla="*/ 164511 w 1384252"/>
                <a:gd name="connsiteY121" fmla="*/ 135453 h 327296"/>
                <a:gd name="connsiteX122" fmla="*/ 211658 w 1384252"/>
                <a:gd name="connsiteY122" fmla="*/ 237855 h 327296"/>
                <a:gd name="connsiteX123" fmla="*/ 6875 w 1384252"/>
                <a:gd name="connsiteY123" fmla="*/ 281844 h 327296"/>
                <a:gd name="connsiteX124" fmla="*/ 9035 w 1384252"/>
                <a:gd name="connsiteY124" fmla="*/ 268142 h 327296"/>
                <a:gd name="connsiteX125" fmla="*/ 52583 w 1384252"/>
                <a:gd name="connsiteY125" fmla="*/ 222350 h 327296"/>
                <a:gd name="connsiteX126" fmla="*/ 59061 w 1384252"/>
                <a:gd name="connsiteY126" fmla="*/ 221629 h 327296"/>
                <a:gd name="connsiteX127" fmla="*/ 63020 w 1384252"/>
                <a:gd name="connsiteY127" fmla="*/ 223432 h 327296"/>
                <a:gd name="connsiteX128" fmla="*/ 131400 w 1384252"/>
                <a:gd name="connsiteY128" fmla="*/ 232085 h 327296"/>
                <a:gd name="connsiteX129" fmla="*/ 54382 w 1384252"/>
                <a:gd name="connsiteY129" fmla="*/ 186654 h 327296"/>
                <a:gd name="connsiteX130" fmla="*/ 3636 w 1384252"/>
                <a:gd name="connsiteY130" fmla="*/ 90743 h 327296"/>
                <a:gd name="connsiteX131" fmla="*/ 97210 w 1384252"/>
                <a:gd name="connsiteY131" fmla="*/ 961 h 32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384252" h="327296">
                  <a:moveTo>
                    <a:pt x="1051525" y="94514"/>
                  </a:moveTo>
                  <a:cubicBezTo>
                    <a:pt x="1050803" y="91629"/>
                    <a:pt x="1046836" y="92350"/>
                    <a:pt x="1046475" y="94875"/>
                  </a:cubicBezTo>
                  <a:cubicBezTo>
                    <a:pt x="1046475" y="95596"/>
                    <a:pt x="1046475" y="95957"/>
                    <a:pt x="1046475" y="96317"/>
                  </a:cubicBezTo>
                  <a:cubicBezTo>
                    <a:pt x="1045753" y="97039"/>
                    <a:pt x="1045393" y="97399"/>
                    <a:pt x="1045032" y="98121"/>
                  </a:cubicBezTo>
                  <a:cubicBezTo>
                    <a:pt x="1040704" y="108579"/>
                    <a:pt x="1037097" y="120119"/>
                    <a:pt x="1032407" y="130938"/>
                  </a:cubicBezTo>
                  <a:cubicBezTo>
                    <a:pt x="1027718" y="142839"/>
                    <a:pt x="1021586" y="154018"/>
                    <a:pt x="1018340" y="166280"/>
                  </a:cubicBezTo>
                  <a:cubicBezTo>
                    <a:pt x="1016176" y="166641"/>
                    <a:pt x="1015093" y="169165"/>
                    <a:pt x="1016897" y="170247"/>
                  </a:cubicBezTo>
                  <a:cubicBezTo>
                    <a:pt x="1024111" y="174935"/>
                    <a:pt x="1032407" y="175656"/>
                    <a:pt x="1040704" y="175656"/>
                  </a:cubicBezTo>
                  <a:cubicBezTo>
                    <a:pt x="1050443" y="176017"/>
                    <a:pt x="1060182" y="175296"/>
                    <a:pt x="1070281" y="175656"/>
                  </a:cubicBezTo>
                  <a:cubicBezTo>
                    <a:pt x="1073167" y="177459"/>
                    <a:pt x="1078217" y="177099"/>
                    <a:pt x="1079660" y="173493"/>
                  </a:cubicBezTo>
                  <a:cubicBezTo>
                    <a:pt x="1081103" y="172050"/>
                    <a:pt x="1081103" y="169165"/>
                    <a:pt x="1079660" y="167362"/>
                  </a:cubicBezTo>
                  <a:cubicBezTo>
                    <a:pt x="1077135" y="142478"/>
                    <a:pt x="1059100" y="123725"/>
                    <a:pt x="1052607" y="100284"/>
                  </a:cubicBezTo>
                  <a:cubicBezTo>
                    <a:pt x="1052607" y="99924"/>
                    <a:pt x="1052607" y="99563"/>
                    <a:pt x="1052968" y="99202"/>
                  </a:cubicBezTo>
                  <a:cubicBezTo>
                    <a:pt x="1052968" y="97760"/>
                    <a:pt x="1052246" y="97039"/>
                    <a:pt x="1051525" y="96317"/>
                  </a:cubicBezTo>
                  <a:cubicBezTo>
                    <a:pt x="1051525" y="95596"/>
                    <a:pt x="1051525" y="94875"/>
                    <a:pt x="1051525" y="94514"/>
                  </a:cubicBezTo>
                  <a:close/>
                  <a:moveTo>
                    <a:pt x="385785" y="64764"/>
                  </a:moveTo>
                  <a:cubicBezTo>
                    <a:pt x="373067" y="63909"/>
                    <a:pt x="359447" y="65709"/>
                    <a:pt x="346278" y="69670"/>
                  </a:cubicBezTo>
                  <a:cubicBezTo>
                    <a:pt x="289994" y="74712"/>
                    <a:pt x="267625" y="151414"/>
                    <a:pt x="287108" y="196427"/>
                  </a:cubicBezTo>
                  <a:cubicBezTo>
                    <a:pt x="310559" y="251163"/>
                    <a:pt x="379832" y="279251"/>
                    <a:pt x="430343" y="239280"/>
                  </a:cubicBezTo>
                  <a:cubicBezTo>
                    <a:pt x="489153" y="192826"/>
                    <a:pt x="477968" y="116484"/>
                    <a:pt x="419880" y="75792"/>
                  </a:cubicBezTo>
                  <a:cubicBezTo>
                    <a:pt x="410319" y="69130"/>
                    <a:pt x="398503" y="65619"/>
                    <a:pt x="385785" y="64764"/>
                  </a:cubicBezTo>
                  <a:close/>
                  <a:moveTo>
                    <a:pt x="705220" y="10423"/>
                  </a:moveTo>
                  <a:cubicBezTo>
                    <a:pt x="738382" y="14027"/>
                    <a:pt x="770499" y="29679"/>
                    <a:pt x="802274" y="49551"/>
                  </a:cubicBezTo>
                  <a:cubicBezTo>
                    <a:pt x="804433" y="50632"/>
                    <a:pt x="804793" y="53156"/>
                    <a:pt x="803354" y="54598"/>
                  </a:cubicBezTo>
                  <a:cubicBezTo>
                    <a:pt x="803354" y="56400"/>
                    <a:pt x="802994" y="58563"/>
                    <a:pt x="801195" y="59644"/>
                  </a:cubicBezTo>
                  <a:cubicBezTo>
                    <a:pt x="784644" y="71180"/>
                    <a:pt x="770252" y="84518"/>
                    <a:pt x="759098" y="101461"/>
                  </a:cubicBezTo>
                  <a:cubicBezTo>
                    <a:pt x="756939" y="104705"/>
                    <a:pt x="751902" y="102542"/>
                    <a:pt x="752981" y="98577"/>
                  </a:cubicBezTo>
                  <a:cubicBezTo>
                    <a:pt x="753341" y="98216"/>
                    <a:pt x="753341" y="97856"/>
                    <a:pt x="753341" y="97135"/>
                  </a:cubicBezTo>
                  <a:cubicBezTo>
                    <a:pt x="737509" y="92809"/>
                    <a:pt x="723117" y="83076"/>
                    <a:pt x="705847" y="82355"/>
                  </a:cubicBezTo>
                  <a:cubicBezTo>
                    <a:pt x="683898" y="81274"/>
                    <a:pt x="660871" y="83076"/>
                    <a:pt x="644320" y="99658"/>
                  </a:cubicBezTo>
                  <a:cubicBezTo>
                    <a:pt x="623091" y="120567"/>
                    <a:pt x="608699" y="154813"/>
                    <a:pt x="618054" y="185094"/>
                  </a:cubicBezTo>
                  <a:cubicBezTo>
                    <a:pt x="634965" y="239167"/>
                    <a:pt x="706206" y="263680"/>
                    <a:pt x="748304" y="221864"/>
                  </a:cubicBezTo>
                  <a:cubicBezTo>
                    <a:pt x="750822" y="219701"/>
                    <a:pt x="754060" y="219701"/>
                    <a:pt x="756579" y="221503"/>
                  </a:cubicBezTo>
                  <a:cubicBezTo>
                    <a:pt x="757299" y="221143"/>
                    <a:pt x="758378" y="221143"/>
                    <a:pt x="759098" y="221864"/>
                  </a:cubicBezTo>
                  <a:cubicBezTo>
                    <a:pt x="775289" y="234841"/>
                    <a:pt x="790401" y="248540"/>
                    <a:pt x="804433" y="263680"/>
                  </a:cubicBezTo>
                  <a:cubicBezTo>
                    <a:pt x="806592" y="264762"/>
                    <a:pt x="808031" y="266564"/>
                    <a:pt x="808751" y="268727"/>
                  </a:cubicBezTo>
                  <a:cubicBezTo>
                    <a:pt x="810190" y="272332"/>
                    <a:pt x="807671" y="277018"/>
                    <a:pt x="804073" y="277739"/>
                  </a:cubicBezTo>
                  <a:cubicBezTo>
                    <a:pt x="772410" y="298647"/>
                    <a:pt x="753341" y="320998"/>
                    <a:pt x="713043" y="326405"/>
                  </a:cubicBezTo>
                  <a:cubicBezTo>
                    <a:pt x="684978" y="330010"/>
                    <a:pt x="652955" y="322440"/>
                    <a:pt x="629208" y="308020"/>
                  </a:cubicBezTo>
                  <a:cubicBezTo>
                    <a:pt x="578116" y="278100"/>
                    <a:pt x="548612" y="226550"/>
                    <a:pt x="550771" y="166709"/>
                  </a:cubicBezTo>
                  <a:cubicBezTo>
                    <a:pt x="552570" y="111915"/>
                    <a:pt x="575957" y="56039"/>
                    <a:pt x="625610" y="27561"/>
                  </a:cubicBezTo>
                  <a:cubicBezTo>
                    <a:pt x="641262" y="18729"/>
                    <a:pt x="656598" y="13479"/>
                    <a:pt x="671682" y="11125"/>
                  </a:cubicBezTo>
                  <a:cubicBezTo>
                    <a:pt x="682995" y="9359"/>
                    <a:pt x="694165" y="9222"/>
                    <a:pt x="705220" y="10423"/>
                  </a:cubicBezTo>
                  <a:close/>
                  <a:moveTo>
                    <a:pt x="1264702" y="8677"/>
                  </a:moveTo>
                  <a:cubicBezTo>
                    <a:pt x="1266857" y="8677"/>
                    <a:pt x="1268652" y="10114"/>
                    <a:pt x="1269371" y="11911"/>
                  </a:cubicBezTo>
                  <a:cubicBezTo>
                    <a:pt x="1271166" y="12630"/>
                    <a:pt x="1272603" y="14427"/>
                    <a:pt x="1271885" y="16583"/>
                  </a:cubicBezTo>
                  <a:cubicBezTo>
                    <a:pt x="1267575" y="30241"/>
                    <a:pt x="1273321" y="47132"/>
                    <a:pt x="1275117" y="60790"/>
                  </a:cubicBezTo>
                  <a:cubicBezTo>
                    <a:pt x="1277631" y="79479"/>
                    <a:pt x="1276554" y="99605"/>
                    <a:pt x="1275117" y="118653"/>
                  </a:cubicBezTo>
                  <a:cubicBezTo>
                    <a:pt x="1272603" y="160703"/>
                    <a:pt x="1273321" y="202753"/>
                    <a:pt x="1272603" y="244803"/>
                  </a:cubicBezTo>
                  <a:cubicBezTo>
                    <a:pt x="1306363" y="241568"/>
                    <a:pt x="1340841" y="243725"/>
                    <a:pt x="1374960" y="244084"/>
                  </a:cubicBezTo>
                  <a:cubicBezTo>
                    <a:pt x="1380348" y="244084"/>
                    <a:pt x="1382143" y="250194"/>
                    <a:pt x="1379988" y="253788"/>
                  </a:cubicBezTo>
                  <a:cubicBezTo>
                    <a:pt x="1383221" y="270680"/>
                    <a:pt x="1378552" y="289009"/>
                    <a:pt x="1380707" y="305901"/>
                  </a:cubicBezTo>
                  <a:cubicBezTo>
                    <a:pt x="1386453" y="308057"/>
                    <a:pt x="1385017" y="318120"/>
                    <a:pt x="1377834" y="318839"/>
                  </a:cubicBezTo>
                  <a:cubicBezTo>
                    <a:pt x="1345869" y="322074"/>
                    <a:pt x="1313546" y="319558"/>
                    <a:pt x="1281941" y="318120"/>
                  </a:cubicBezTo>
                  <a:cubicBezTo>
                    <a:pt x="1257519" y="317402"/>
                    <a:pt x="1233097" y="317761"/>
                    <a:pt x="1209393" y="312729"/>
                  </a:cubicBezTo>
                  <a:cubicBezTo>
                    <a:pt x="1208675" y="313089"/>
                    <a:pt x="1207597" y="312729"/>
                    <a:pt x="1206879" y="312370"/>
                  </a:cubicBezTo>
                  <a:cubicBezTo>
                    <a:pt x="1206520" y="312370"/>
                    <a:pt x="1206161" y="312370"/>
                    <a:pt x="1206161" y="312370"/>
                  </a:cubicBezTo>
                  <a:cubicBezTo>
                    <a:pt x="1204006" y="311651"/>
                    <a:pt x="1204006" y="309495"/>
                    <a:pt x="1205083" y="308057"/>
                  </a:cubicBezTo>
                  <a:cubicBezTo>
                    <a:pt x="1197900" y="265289"/>
                    <a:pt x="1200055" y="217488"/>
                    <a:pt x="1199696" y="174360"/>
                  </a:cubicBezTo>
                  <a:cubicBezTo>
                    <a:pt x="1199696" y="120091"/>
                    <a:pt x="1197900" y="64743"/>
                    <a:pt x="1201133" y="10474"/>
                  </a:cubicBezTo>
                  <a:cubicBezTo>
                    <a:pt x="1201492" y="7598"/>
                    <a:pt x="1206161" y="6520"/>
                    <a:pt x="1207238" y="9036"/>
                  </a:cubicBezTo>
                  <a:cubicBezTo>
                    <a:pt x="1217294" y="9036"/>
                    <a:pt x="1226991" y="10833"/>
                    <a:pt x="1237047" y="10474"/>
                  </a:cubicBezTo>
                  <a:cubicBezTo>
                    <a:pt x="1246385" y="10114"/>
                    <a:pt x="1255723" y="8317"/>
                    <a:pt x="1264702" y="8677"/>
                  </a:cubicBezTo>
                  <a:close/>
                  <a:moveTo>
                    <a:pt x="1082185" y="6520"/>
                  </a:moveTo>
                  <a:cubicBezTo>
                    <a:pt x="1086874" y="6520"/>
                    <a:pt x="1088677" y="11208"/>
                    <a:pt x="1087595" y="14815"/>
                  </a:cubicBezTo>
                  <a:cubicBezTo>
                    <a:pt x="1110320" y="66385"/>
                    <a:pt x="1125830" y="120480"/>
                    <a:pt x="1147112" y="172411"/>
                  </a:cubicBezTo>
                  <a:cubicBezTo>
                    <a:pt x="1156129" y="193688"/>
                    <a:pt x="1162261" y="215326"/>
                    <a:pt x="1168754" y="236964"/>
                  </a:cubicBezTo>
                  <a:cubicBezTo>
                    <a:pt x="1176329" y="261126"/>
                    <a:pt x="1187511" y="284206"/>
                    <a:pt x="1193643" y="309090"/>
                  </a:cubicBezTo>
                  <a:cubicBezTo>
                    <a:pt x="1194364" y="311254"/>
                    <a:pt x="1193643" y="313057"/>
                    <a:pt x="1192561" y="314499"/>
                  </a:cubicBezTo>
                  <a:cubicBezTo>
                    <a:pt x="1191839" y="316663"/>
                    <a:pt x="1190036" y="318827"/>
                    <a:pt x="1186789" y="318827"/>
                  </a:cubicBezTo>
                  <a:cubicBezTo>
                    <a:pt x="1167672" y="319548"/>
                    <a:pt x="1144587" y="322073"/>
                    <a:pt x="1126191" y="314499"/>
                  </a:cubicBezTo>
                  <a:cubicBezTo>
                    <a:pt x="1123305" y="315581"/>
                    <a:pt x="1119337" y="314499"/>
                    <a:pt x="1117895" y="310532"/>
                  </a:cubicBezTo>
                  <a:cubicBezTo>
                    <a:pt x="1108516" y="285649"/>
                    <a:pt x="1098056" y="258241"/>
                    <a:pt x="1093367" y="231915"/>
                  </a:cubicBezTo>
                  <a:cubicBezTo>
                    <a:pt x="1093367" y="231915"/>
                    <a:pt x="1093367" y="231915"/>
                    <a:pt x="1093006" y="231915"/>
                  </a:cubicBezTo>
                  <a:cubicBezTo>
                    <a:pt x="1064510" y="232275"/>
                    <a:pt x="1036014" y="234079"/>
                    <a:pt x="1007519" y="231915"/>
                  </a:cubicBezTo>
                  <a:cubicBezTo>
                    <a:pt x="1002469" y="244537"/>
                    <a:pt x="1000665" y="258241"/>
                    <a:pt x="994894" y="270863"/>
                  </a:cubicBezTo>
                  <a:cubicBezTo>
                    <a:pt x="989123" y="283846"/>
                    <a:pt x="981187" y="296107"/>
                    <a:pt x="976498" y="309451"/>
                  </a:cubicBezTo>
                  <a:cubicBezTo>
                    <a:pt x="978302" y="312696"/>
                    <a:pt x="977580" y="317024"/>
                    <a:pt x="972891" y="318106"/>
                  </a:cubicBezTo>
                  <a:cubicBezTo>
                    <a:pt x="972891" y="318106"/>
                    <a:pt x="972891" y="318106"/>
                    <a:pt x="972530" y="318106"/>
                  </a:cubicBezTo>
                  <a:cubicBezTo>
                    <a:pt x="972170" y="318466"/>
                    <a:pt x="971448" y="318466"/>
                    <a:pt x="971087" y="318466"/>
                  </a:cubicBezTo>
                  <a:cubicBezTo>
                    <a:pt x="958463" y="320269"/>
                    <a:pt x="946199" y="320630"/>
                    <a:pt x="933935" y="320269"/>
                  </a:cubicBezTo>
                  <a:cubicBezTo>
                    <a:pt x="926721" y="319909"/>
                    <a:pt x="915900" y="320991"/>
                    <a:pt x="910128" y="315581"/>
                  </a:cubicBezTo>
                  <a:cubicBezTo>
                    <a:pt x="907603" y="314499"/>
                    <a:pt x="905800" y="311975"/>
                    <a:pt x="906521" y="308729"/>
                  </a:cubicBezTo>
                  <a:cubicBezTo>
                    <a:pt x="931771" y="206671"/>
                    <a:pt x="980466" y="112185"/>
                    <a:pt x="1014372" y="13372"/>
                  </a:cubicBezTo>
                  <a:cubicBezTo>
                    <a:pt x="1014011" y="13372"/>
                    <a:pt x="1013290" y="13012"/>
                    <a:pt x="1012569" y="12651"/>
                  </a:cubicBezTo>
                  <a:cubicBezTo>
                    <a:pt x="1010044" y="11569"/>
                    <a:pt x="1011486" y="7242"/>
                    <a:pt x="1014372" y="7602"/>
                  </a:cubicBezTo>
                  <a:cubicBezTo>
                    <a:pt x="1015454" y="7602"/>
                    <a:pt x="1016536" y="7602"/>
                    <a:pt x="1017618" y="7602"/>
                  </a:cubicBezTo>
                  <a:cubicBezTo>
                    <a:pt x="1018701" y="6881"/>
                    <a:pt x="1019422" y="7242"/>
                    <a:pt x="1020504" y="7602"/>
                  </a:cubicBezTo>
                  <a:cubicBezTo>
                    <a:pt x="1041064" y="8323"/>
                    <a:pt x="1061624" y="6520"/>
                    <a:pt x="1082185" y="6520"/>
                  </a:cubicBezTo>
                  <a:close/>
                  <a:moveTo>
                    <a:pt x="889562" y="4427"/>
                  </a:moveTo>
                  <a:cubicBezTo>
                    <a:pt x="895730" y="4788"/>
                    <a:pt x="896819" y="11645"/>
                    <a:pt x="893553" y="14893"/>
                  </a:cubicBezTo>
                  <a:cubicBezTo>
                    <a:pt x="902262" y="111248"/>
                    <a:pt x="894642" y="207602"/>
                    <a:pt x="893916" y="304318"/>
                  </a:cubicBezTo>
                  <a:cubicBezTo>
                    <a:pt x="893916" y="304679"/>
                    <a:pt x="893916" y="305039"/>
                    <a:pt x="893916" y="305039"/>
                  </a:cubicBezTo>
                  <a:cubicBezTo>
                    <a:pt x="898270" y="307927"/>
                    <a:pt x="896819" y="316227"/>
                    <a:pt x="890288" y="316588"/>
                  </a:cubicBezTo>
                  <a:cubicBezTo>
                    <a:pt x="877588" y="317309"/>
                    <a:pt x="864888" y="316588"/>
                    <a:pt x="852188" y="315866"/>
                  </a:cubicBezTo>
                  <a:cubicBezTo>
                    <a:pt x="843116" y="315505"/>
                    <a:pt x="831868" y="316948"/>
                    <a:pt x="824610" y="311535"/>
                  </a:cubicBezTo>
                  <a:cubicBezTo>
                    <a:pt x="823159" y="310814"/>
                    <a:pt x="823522" y="309370"/>
                    <a:pt x="824610" y="308648"/>
                  </a:cubicBezTo>
                  <a:cubicBezTo>
                    <a:pt x="824610" y="308287"/>
                    <a:pt x="824973" y="307927"/>
                    <a:pt x="825336" y="307927"/>
                  </a:cubicBezTo>
                  <a:cubicBezTo>
                    <a:pt x="819168" y="290243"/>
                    <a:pt x="824610" y="271478"/>
                    <a:pt x="825336" y="253073"/>
                  </a:cubicBezTo>
                  <a:cubicBezTo>
                    <a:pt x="826062" y="227451"/>
                    <a:pt x="824973" y="202911"/>
                    <a:pt x="823159" y="177649"/>
                  </a:cubicBezTo>
                  <a:cubicBezTo>
                    <a:pt x="819168" y="124600"/>
                    <a:pt x="813725" y="65777"/>
                    <a:pt x="823885" y="12728"/>
                  </a:cubicBezTo>
                  <a:cubicBezTo>
                    <a:pt x="823159" y="11285"/>
                    <a:pt x="823522" y="9480"/>
                    <a:pt x="825336" y="8758"/>
                  </a:cubicBezTo>
                  <a:cubicBezTo>
                    <a:pt x="826425" y="7676"/>
                    <a:pt x="828602" y="7676"/>
                    <a:pt x="830053" y="8398"/>
                  </a:cubicBezTo>
                  <a:cubicBezTo>
                    <a:pt x="850010" y="8037"/>
                    <a:pt x="869605" y="3345"/>
                    <a:pt x="889562" y="4427"/>
                  </a:cubicBezTo>
                  <a:close/>
                  <a:moveTo>
                    <a:pt x="386732" y="4350"/>
                  </a:moveTo>
                  <a:cubicBezTo>
                    <a:pt x="422924" y="5751"/>
                    <a:pt x="463175" y="16825"/>
                    <a:pt x="483741" y="44103"/>
                  </a:cubicBezTo>
                  <a:cubicBezTo>
                    <a:pt x="508996" y="77233"/>
                    <a:pt x="529201" y="135930"/>
                    <a:pt x="524511" y="177342"/>
                  </a:cubicBezTo>
                  <a:cubicBezTo>
                    <a:pt x="519820" y="216593"/>
                    <a:pt x="497090" y="265927"/>
                    <a:pt x="463897" y="289334"/>
                  </a:cubicBezTo>
                  <a:cubicBezTo>
                    <a:pt x="395707" y="337948"/>
                    <a:pt x="281696" y="321383"/>
                    <a:pt x="240204" y="245041"/>
                  </a:cubicBezTo>
                  <a:cubicBezTo>
                    <a:pt x="204125" y="178782"/>
                    <a:pt x="218557" y="47704"/>
                    <a:pt x="304426" y="26098"/>
                  </a:cubicBezTo>
                  <a:cubicBezTo>
                    <a:pt x="319218" y="16735"/>
                    <a:pt x="335093" y="8453"/>
                    <a:pt x="352772" y="5931"/>
                  </a:cubicBezTo>
                  <a:cubicBezTo>
                    <a:pt x="363055" y="4491"/>
                    <a:pt x="374668" y="3883"/>
                    <a:pt x="386732" y="4350"/>
                  </a:cubicBezTo>
                  <a:close/>
                  <a:moveTo>
                    <a:pt x="97210" y="961"/>
                  </a:moveTo>
                  <a:cubicBezTo>
                    <a:pt x="124203" y="-3005"/>
                    <a:pt x="186825" y="4567"/>
                    <a:pt x="195822" y="37379"/>
                  </a:cubicBezTo>
                  <a:cubicBezTo>
                    <a:pt x="195822" y="38461"/>
                    <a:pt x="195822" y="39182"/>
                    <a:pt x="195463" y="39903"/>
                  </a:cubicBezTo>
                  <a:cubicBezTo>
                    <a:pt x="197262" y="41706"/>
                    <a:pt x="198342" y="44590"/>
                    <a:pt x="196902" y="47114"/>
                  </a:cubicBezTo>
                  <a:cubicBezTo>
                    <a:pt x="184666" y="64782"/>
                    <a:pt x="167031" y="80286"/>
                    <a:pt x="149755" y="93267"/>
                  </a:cubicBezTo>
                  <a:cubicBezTo>
                    <a:pt x="145796" y="96512"/>
                    <a:pt x="140398" y="91825"/>
                    <a:pt x="143277" y="87858"/>
                  </a:cubicBezTo>
                  <a:cubicBezTo>
                    <a:pt x="132840" y="82810"/>
                    <a:pt x="121323" y="81008"/>
                    <a:pt x="110166" y="81729"/>
                  </a:cubicBezTo>
                  <a:cubicBezTo>
                    <a:pt x="101889" y="81729"/>
                    <a:pt x="95051" y="84253"/>
                    <a:pt x="88213" y="89661"/>
                  </a:cubicBezTo>
                  <a:cubicBezTo>
                    <a:pt x="81015" y="110214"/>
                    <a:pt x="85693" y="121752"/>
                    <a:pt x="102968" y="123915"/>
                  </a:cubicBezTo>
                  <a:cubicBezTo>
                    <a:pt x="122763" y="127521"/>
                    <a:pt x="146156" y="125718"/>
                    <a:pt x="164511" y="135453"/>
                  </a:cubicBezTo>
                  <a:cubicBezTo>
                    <a:pt x="201581" y="154563"/>
                    <a:pt x="222815" y="196389"/>
                    <a:pt x="211658" y="237855"/>
                  </a:cubicBezTo>
                  <a:cubicBezTo>
                    <a:pt x="183946" y="339535"/>
                    <a:pt x="79575" y="334487"/>
                    <a:pt x="6875" y="281844"/>
                  </a:cubicBezTo>
                  <a:cubicBezTo>
                    <a:pt x="1477" y="277878"/>
                    <a:pt x="4356" y="269585"/>
                    <a:pt x="9035" y="268142"/>
                  </a:cubicBezTo>
                  <a:cubicBezTo>
                    <a:pt x="21631" y="251196"/>
                    <a:pt x="36747" y="236412"/>
                    <a:pt x="52583" y="222350"/>
                  </a:cubicBezTo>
                  <a:cubicBezTo>
                    <a:pt x="54742" y="220547"/>
                    <a:pt x="57261" y="220547"/>
                    <a:pt x="59061" y="221629"/>
                  </a:cubicBezTo>
                  <a:cubicBezTo>
                    <a:pt x="60500" y="221629"/>
                    <a:pt x="61940" y="222350"/>
                    <a:pt x="63020" y="223432"/>
                  </a:cubicBezTo>
                  <a:cubicBezTo>
                    <a:pt x="73457" y="233167"/>
                    <a:pt x="122043" y="253359"/>
                    <a:pt x="131400" y="232085"/>
                  </a:cubicBezTo>
                  <a:cubicBezTo>
                    <a:pt x="149395" y="191341"/>
                    <a:pt x="74536" y="193505"/>
                    <a:pt x="54382" y="186654"/>
                  </a:cubicBezTo>
                  <a:cubicBezTo>
                    <a:pt x="10474" y="172231"/>
                    <a:pt x="-8600" y="135814"/>
                    <a:pt x="3636" y="90743"/>
                  </a:cubicBezTo>
                  <a:cubicBezTo>
                    <a:pt x="16233" y="43508"/>
                    <a:pt x="48264" y="8533"/>
                    <a:pt x="97210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E858828-2004-6842-81D1-485BC01EBC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94479" y="5152832"/>
              <a:ext cx="2098738" cy="566827"/>
            </a:xfrm>
            <a:custGeom>
              <a:avLst/>
              <a:gdLst>
                <a:gd name="connsiteX0" fmla="*/ 1025514 w 1175376"/>
                <a:gd name="connsiteY0" fmla="*/ 88807 h 317446"/>
                <a:gd name="connsiteX1" fmla="*/ 1024076 w 1175376"/>
                <a:gd name="connsiteY1" fmla="*/ 92406 h 317446"/>
                <a:gd name="connsiteX2" fmla="*/ 1022639 w 1175376"/>
                <a:gd name="connsiteY2" fmla="*/ 93486 h 317446"/>
                <a:gd name="connsiteX3" fmla="*/ 1022639 w 1175376"/>
                <a:gd name="connsiteY3" fmla="*/ 94926 h 317446"/>
                <a:gd name="connsiteX4" fmla="*/ 993521 w 1175376"/>
                <a:gd name="connsiteY4" fmla="*/ 162228 h 317446"/>
                <a:gd name="connsiteX5" fmla="*/ 992802 w 1175376"/>
                <a:gd name="connsiteY5" fmla="*/ 166907 h 317446"/>
                <a:gd name="connsiteX6" fmla="*/ 993162 w 1175376"/>
                <a:gd name="connsiteY6" fmla="*/ 167267 h 317446"/>
                <a:gd name="connsiteX7" fmla="*/ 994600 w 1175376"/>
                <a:gd name="connsiteY7" fmla="*/ 168706 h 317446"/>
                <a:gd name="connsiteX8" fmla="*/ 1015809 w 1175376"/>
                <a:gd name="connsiteY8" fmla="*/ 173385 h 317446"/>
                <a:gd name="connsiteX9" fmla="*/ 1031625 w 1175376"/>
                <a:gd name="connsiteY9" fmla="*/ 173025 h 317446"/>
                <a:gd name="connsiteX10" fmla="*/ 1051037 w 1175376"/>
                <a:gd name="connsiteY10" fmla="*/ 171585 h 317446"/>
                <a:gd name="connsiteX11" fmla="*/ 1053194 w 1175376"/>
                <a:gd name="connsiteY11" fmla="*/ 168346 h 317446"/>
                <a:gd name="connsiteX12" fmla="*/ 1058945 w 1175376"/>
                <a:gd name="connsiteY12" fmla="*/ 160428 h 317446"/>
                <a:gd name="connsiteX13" fmla="*/ 1041691 w 1175376"/>
                <a:gd name="connsiteY13" fmla="*/ 128757 h 317446"/>
                <a:gd name="connsiteX14" fmla="*/ 1027312 w 1175376"/>
                <a:gd name="connsiteY14" fmla="*/ 97085 h 317446"/>
                <a:gd name="connsiteX15" fmla="*/ 1029469 w 1175376"/>
                <a:gd name="connsiteY15" fmla="*/ 90607 h 317446"/>
                <a:gd name="connsiteX16" fmla="*/ 1025514 w 1175376"/>
                <a:gd name="connsiteY16" fmla="*/ 88807 h 317446"/>
                <a:gd name="connsiteX17" fmla="*/ 603408 w 1175376"/>
                <a:gd name="connsiteY17" fmla="*/ 66343 h 317446"/>
                <a:gd name="connsiteX18" fmla="*/ 601608 w 1175376"/>
                <a:gd name="connsiteY18" fmla="*/ 248101 h 317446"/>
                <a:gd name="connsiteX19" fmla="*/ 606649 w 1175376"/>
                <a:gd name="connsiteY19" fmla="*/ 253871 h 317446"/>
                <a:gd name="connsiteX20" fmla="*/ 610970 w 1175376"/>
                <a:gd name="connsiteY20" fmla="*/ 256035 h 317446"/>
                <a:gd name="connsiteX21" fmla="*/ 724754 w 1175376"/>
                <a:gd name="connsiteY21" fmla="*/ 160107 h 317446"/>
                <a:gd name="connsiteX22" fmla="*/ 610970 w 1175376"/>
                <a:gd name="connsiteY22" fmla="*/ 66343 h 317446"/>
                <a:gd name="connsiteX23" fmla="*/ 834277 w 1175376"/>
                <a:gd name="connsiteY23" fmla="*/ 3807 h 317446"/>
                <a:gd name="connsiteX24" fmla="*/ 868012 w 1175376"/>
                <a:gd name="connsiteY24" fmla="*/ 5969 h 317446"/>
                <a:gd name="connsiteX25" fmla="*/ 867651 w 1175376"/>
                <a:gd name="connsiteY25" fmla="*/ 17856 h 317446"/>
                <a:gd name="connsiteX26" fmla="*/ 870176 w 1175376"/>
                <a:gd name="connsiteY26" fmla="*/ 156540 h 317446"/>
                <a:gd name="connsiteX27" fmla="*/ 869816 w 1175376"/>
                <a:gd name="connsiteY27" fmla="*/ 303149 h 317446"/>
                <a:gd name="connsiteX28" fmla="*/ 869455 w 1175376"/>
                <a:gd name="connsiteY28" fmla="*/ 304230 h 317446"/>
                <a:gd name="connsiteX29" fmla="*/ 865125 w 1175376"/>
                <a:gd name="connsiteY29" fmla="*/ 315397 h 317446"/>
                <a:gd name="connsiteX30" fmla="*/ 823273 w 1175376"/>
                <a:gd name="connsiteY30" fmla="*/ 316117 h 317446"/>
                <a:gd name="connsiteX31" fmla="*/ 799461 w 1175376"/>
                <a:gd name="connsiteY31" fmla="*/ 312155 h 317446"/>
                <a:gd name="connsiteX32" fmla="*/ 800904 w 1175376"/>
                <a:gd name="connsiteY32" fmla="*/ 306031 h 317446"/>
                <a:gd name="connsiteX33" fmla="*/ 801264 w 1175376"/>
                <a:gd name="connsiteY33" fmla="*/ 143932 h 317446"/>
                <a:gd name="connsiteX34" fmla="*/ 800182 w 1175376"/>
                <a:gd name="connsiteY34" fmla="*/ 13533 h 317446"/>
                <a:gd name="connsiteX35" fmla="*/ 800543 w 1175376"/>
                <a:gd name="connsiteY35" fmla="*/ 5969 h 317446"/>
                <a:gd name="connsiteX36" fmla="*/ 834277 w 1175376"/>
                <a:gd name="connsiteY36" fmla="*/ 3807 h 317446"/>
                <a:gd name="connsiteX37" fmla="*/ 574962 w 1175376"/>
                <a:gd name="connsiteY37" fmla="*/ 3593 h 317446"/>
                <a:gd name="connsiteX38" fmla="*/ 633655 w 1175376"/>
                <a:gd name="connsiteY38" fmla="*/ 5396 h 317446"/>
                <a:gd name="connsiteX39" fmla="*/ 704230 w 1175376"/>
                <a:gd name="connsiteY39" fmla="*/ 23428 h 317446"/>
                <a:gd name="connsiteX40" fmla="*/ 783446 w 1175376"/>
                <a:gd name="connsiteY40" fmla="*/ 142436 h 317446"/>
                <a:gd name="connsiteX41" fmla="*/ 723314 w 1175376"/>
                <a:gd name="connsiteY41" fmla="*/ 284886 h 317446"/>
                <a:gd name="connsiteX42" fmla="*/ 548317 w 1175376"/>
                <a:gd name="connsiteY42" fmla="*/ 312654 h 317446"/>
                <a:gd name="connsiteX43" fmla="*/ 543276 w 1175376"/>
                <a:gd name="connsiteY43" fmla="*/ 302917 h 317446"/>
                <a:gd name="connsiteX44" fmla="*/ 542556 w 1175376"/>
                <a:gd name="connsiteY44" fmla="*/ 176336 h 317446"/>
                <a:gd name="connsiteX45" fmla="*/ 543996 w 1175376"/>
                <a:gd name="connsiteY45" fmla="*/ 13691 h 317446"/>
                <a:gd name="connsiteX46" fmla="*/ 548677 w 1175376"/>
                <a:gd name="connsiteY46" fmla="*/ 5396 h 317446"/>
                <a:gd name="connsiteX47" fmla="*/ 574962 w 1175376"/>
                <a:gd name="connsiteY47" fmla="*/ 3593 h 317446"/>
                <a:gd name="connsiteX48" fmla="*/ 68416 w 1175376"/>
                <a:gd name="connsiteY48" fmla="*/ 3088 h 317446"/>
                <a:gd name="connsiteX49" fmla="*/ 69860 w 1175376"/>
                <a:gd name="connsiteY49" fmla="*/ 3448 h 317446"/>
                <a:gd name="connsiteX50" fmla="*/ 75271 w 1175376"/>
                <a:gd name="connsiteY50" fmla="*/ 4530 h 317446"/>
                <a:gd name="connsiteX51" fmla="*/ 88621 w 1175376"/>
                <a:gd name="connsiteY51" fmla="*/ 39495 h 317446"/>
                <a:gd name="connsiteX52" fmla="*/ 115681 w 1175376"/>
                <a:gd name="connsiteY52" fmla="*/ 105460 h 317446"/>
                <a:gd name="connsiteX53" fmla="*/ 159698 w 1175376"/>
                <a:gd name="connsiteY53" fmla="*/ 208192 h 317446"/>
                <a:gd name="connsiteX54" fmla="*/ 201189 w 1175376"/>
                <a:gd name="connsiteY54" fmla="*/ 102936 h 317446"/>
                <a:gd name="connsiteX55" fmla="*/ 241238 w 1175376"/>
                <a:gd name="connsiteY55" fmla="*/ 13541 h 317446"/>
                <a:gd name="connsiteX56" fmla="*/ 242681 w 1175376"/>
                <a:gd name="connsiteY56" fmla="*/ 6692 h 317446"/>
                <a:gd name="connsiteX57" fmla="*/ 311954 w 1175376"/>
                <a:gd name="connsiteY57" fmla="*/ 3088 h 317446"/>
                <a:gd name="connsiteX58" fmla="*/ 317005 w 1175376"/>
                <a:gd name="connsiteY58" fmla="*/ 12820 h 317446"/>
                <a:gd name="connsiteX59" fmla="*/ 317005 w 1175376"/>
                <a:gd name="connsiteY59" fmla="*/ 72657 h 317446"/>
                <a:gd name="connsiteX60" fmla="*/ 316644 w 1175376"/>
                <a:gd name="connsiteY60" fmla="*/ 154122 h 317446"/>
                <a:gd name="connsiteX61" fmla="*/ 314840 w 1175376"/>
                <a:gd name="connsiteY61" fmla="*/ 302994 h 317446"/>
                <a:gd name="connsiteX62" fmla="*/ 313758 w 1175376"/>
                <a:gd name="connsiteY62" fmla="*/ 315250 h 317446"/>
                <a:gd name="connsiteX63" fmla="*/ 275513 w 1175376"/>
                <a:gd name="connsiteY63" fmla="*/ 314168 h 317446"/>
                <a:gd name="connsiteX64" fmla="*/ 254226 w 1175376"/>
                <a:gd name="connsiteY64" fmla="*/ 313087 h 317446"/>
                <a:gd name="connsiteX65" fmla="*/ 245567 w 1175376"/>
                <a:gd name="connsiteY65" fmla="*/ 307680 h 317446"/>
                <a:gd name="connsiteX66" fmla="*/ 246650 w 1175376"/>
                <a:gd name="connsiteY66" fmla="*/ 231262 h 317446"/>
                <a:gd name="connsiteX67" fmla="*/ 251340 w 1175376"/>
                <a:gd name="connsiteY67" fmla="*/ 179715 h 317446"/>
                <a:gd name="connsiteX68" fmla="*/ 228610 w 1175376"/>
                <a:gd name="connsiteY68" fmla="*/ 231983 h 317446"/>
                <a:gd name="connsiteX69" fmla="*/ 201911 w 1175376"/>
                <a:gd name="connsiteY69" fmla="*/ 308401 h 317446"/>
                <a:gd name="connsiteX70" fmla="*/ 197942 w 1175376"/>
                <a:gd name="connsiteY70" fmla="*/ 312366 h 317446"/>
                <a:gd name="connsiteX71" fmla="*/ 193252 w 1175376"/>
                <a:gd name="connsiteY71" fmla="*/ 314168 h 317446"/>
                <a:gd name="connsiteX72" fmla="*/ 148874 w 1175376"/>
                <a:gd name="connsiteY72" fmla="*/ 314529 h 317446"/>
                <a:gd name="connsiteX73" fmla="*/ 121814 w 1175376"/>
                <a:gd name="connsiteY73" fmla="*/ 308761 h 317446"/>
                <a:gd name="connsiteX74" fmla="*/ 122897 w 1175376"/>
                <a:gd name="connsiteY74" fmla="*/ 305157 h 317446"/>
                <a:gd name="connsiteX75" fmla="*/ 88982 w 1175376"/>
                <a:gd name="connsiteY75" fmla="*/ 228017 h 317446"/>
                <a:gd name="connsiteX76" fmla="*/ 72385 w 1175376"/>
                <a:gd name="connsiteY76" fmla="*/ 184762 h 317446"/>
                <a:gd name="connsiteX77" fmla="*/ 74550 w 1175376"/>
                <a:gd name="connsiteY77" fmla="*/ 247483 h 317446"/>
                <a:gd name="connsiteX78" fmla="*/ 75632 w 1175376"/>
                <a:gd name="connsiteY78" fmla="*/ 306599 h 317446"/>
                <a:gd name="connsiteX79" fmla="*/ 68416 w 1175376"/>
                <a:gd name="connsiteY79" fmla="*/ 312006 h 317446"/>
                <a:gd name="connsiteX80" fmla="*/ 36666 w 1175376"/>
                <a:gd name="connsiteY80" fmla="*/ 313808 h 317446"/>
                <a:gd name="connsiteX81" fmla="*/ 9967 w 1175376"/>
                <a:gd name="connsiteY81" fmla="*/ 314168 h 317446"/>
                <a:gd name="connsiteX82" fmla="*/ 4916 w 1175376"/>
                <a:gd name="connsiteY82" fmla="*/ 304436 h 317446"/>
                <a:gd name="connsiteX83" fmla="*/ 1308 w 1175376"/>
                <a:gd name="connsiteY83" fmla="*/ 173587 h 317446"/>
                <a:gd name="connsiteX84" fmla="*/ 3112 w 1175376"/>
                <a:gd name="connsiteY84" fmla="*/ 85274 h 317446"/>
                <a:gd name="connsiteX85" fmla="*/ 3473 w 1175376"/>
                <a:gd name="connsiteY85" fmla="*/ 12099 h 317446"/>
                <a:gd name="connsiteX86" fmla="*/ 4916 w 1175376"/>
                <a:gd name="connsiteY86" fmla="*/ 7413 h 317446"/>
                <a:gd name="connsiteX87" fmla="*/ 68416 w 1175376"/>
                <a:gd name="connsiteY87" fmla="*/ 3088 h 317446"/>
                <a:gd name="connsiteX88" fmla="*/ 427596 w 1175376"/>
                <a:gd name="connsiteY88" fmla="*/ 2628 h 317446"/>
                <a:gd name="connsiteX89" fmla="*/ 517441 w 1175376"/>
                <a:gd name="connsiteY89" fmla="*/ 4748 h 317446"/>
                <a:gd name="connsiteX90" fmla="*/ 521035 w 1175376"/>
                <a:gd name="connsiteY90" fmla="*/ 6191 h 317446"/>
                <a:gd name="connsiteX91" fmla="*/ 521394 w 1175376"/>
                <a:gd name="connsiteY91" fmla="*/ 6552 h 317446"/>
                <a:gd name="connsiteX92" fmla="*/ 523191 w 1175376"/>
                <a:gd name="connsiteY92" fmla="*/ 14128 h 317446"/>
                <a:gd name="connsiteX93" fmla="*/ 523551 w 1175376"/>
                <a:gd name="connsiteY93" fmla="*/ 67165 h 317446"/>
                <a:gd name="connsiteX94" fmla="*/ 519957 w 1175376"/>
                <a:gd name="connsiteY94" fmla="*/ 72577 h 317446"/>
                <a:gd name="connsiteX95" fmla="*/ 514925 w 1175376"/>
                <a:gd name="connsiteY95" fmla="*/ 74742 h 317446"/>
                <a:gd name="connsiteX96" fmla="*/ 400643 w 1175376"/>
                <a:gd name="connsiteY96" fmla="*/ 71495 h 317446"/>
                <a:gd name="connsiteX97" fmla="*/ 403158 w 1175376"/>
                <a:gd name="connsiteY97" fmla="*/ 123449 h 317446"/>
                <a:gd name="connsiteX98" fmla="*/ 472519 w 1175376"/>
                <a:gd name="connsiteY98" fmla="*/ 118759 h 317446"/>
                <a:gd name="connsiteX99" fmla="*/ 518519 w 1175376"/>
                <a:gd name="connsiteY99" fmla="*/ 121646 h 317446"/>
                <a:gd name="connsiteX100" fmla="*/ 521394 w 1175376"/>
                <a:gd name="connsiteY100" fmla="*/ 132830 h 317446"/>
                <a:gd name="connsiteX101" fmla="*/ 524629 w 1175376"/>
                <a:gd name="connsiteY101" fmla="*/ 189475 h 317446"/>
                <a:gd name="connsiteX102" fmla="*/ 517800 w 1175376"/>
                <a:gd name="connsiteY102" fmla="*/ 193805 h 317446"/>
                <a:gd name="connsiteX103" fmla="*/ 512769 w 1175376"/>
                <a:gd name="connsiteY103" fmla="*/ 196330 h 317446"/>
                <a:gd name="connsiteX104" fmla="*/ 400283 w 1175376"/>
                <a:gd name="connsiteY104" fmla="*/ 189475 h 317446"/>
                <a:gd name="connsiteX105" fmla="*/ 404236 w 1175376"/>
                <a:gd name="connsiteY105" fmla="*/ 219782 h 317446"/>
                <a:gd name="connsiteX106" fmla="*/ 404955 w 1175376"/>
                <a:gd name="connsiteY106" fmla="*/ 245038 h 317446"/>
                <a:gd name="connsiteX107" fmla="*/ 464972 w 1175376"/>
                <a:gd name="connsiteY107" fmla="*/ 243594 h 317446"/>
                <a:gd name="connsiteX108" fmla="*/ 517082 w 1175376"/>
                <a:gd name="connsiteY108" fmla="*/ 245398 h 317446"/>
                <a:gd name="connsiteX109" fmla="*/ 521035 w 1175376"/>
                <a:gd name="connsiteY109" fmla="*/ 251171 h 317446"/>
                <a:gd name="connsiteX110" fmla="*/ 523551 w 1175376"/>
                <a:gd name="connsiteY110" fmla="*/ 306734 h 317446"/>
                <a:gd name="connsiteX111" fmla="*/ 523551 w 1175376"/>
                <a:gd name="connsiteY111" fmla="*/ 307094 h 317446"/>
                <a:gd name="connsiteX112" fmla="*/ 517082 w 1175376"/>
                <a:gd name="connsiteY112" fmla="*/ 316114 h 317446"/>
                <a:gd name="connsiteX113" fmla="*/ 346017 w 1175376"/>
                <a:gd name="connsiteY113" fmla="*/ 311424 h 317446"/>
                <a:gd name="connsiteX114" fmla="*/ 339548 w 1175376"/>
                <a:gd name="connsiteY114" fmla="*/ 310702 h 317446"/>
                <a:gd name="connsiteX115" fmla="*/ 337032 w 1175376"/>
                <a:gd name="connsiteY115" fmla="*/ 310342 h 317446"/>
                <a:gd name="connsiteX116" fmla="*/ 336314 w 1175376"/>
                <a:gd name="connsiteY116" fmla="*/ 305290 h 317446"/>
                <a:gd name="connsiteX117" fmla="*/ 337032 w 1175376"/>
                <a:gd name="connsiteY117" fmla="*/ 304930 h 317446"/>
                <a:gd name="connsiteX118" fmla="*/ 335236 w 1175376"/>
                <a:gd name="connsiteY118" fmla="*/ 249006 h 317446"/>
                <a:gd name="connsiteX119" fmla="*/ 333798 w 1175376"/>
                <a:gd name="connsiteY119" fmla="*/ 169271 h 317446"/>
                <a:gd name="connsiteX120" fmla="*/ 333798 w 1175376"/>
                <a:gd name="connsiteY120" fmla="*/ 10160 h 317446"/>
                <a:gd name="connsiteX121" fmla="*/ 333798 w 1175376"/>
                <a:gd name="connsiteY121" fmla="*/ 9438 h 317446"/>
                <a:gd name="connsiteX122" fmla="*/ 337751 w 1175376"/>
                <a:gd name="connsiteY122" fmla="*/ 5109 h 317446"/>
                <a:gd name="connsiteX123" fmla="*/ 427596 w 1175376"/>
                <a:gd name="connsiteY123" fmla="*/ 2628 h 317446"/>
                <a:gd name="connsiteX124" fmla="*/ 1054631 w 1175376"/>
                <a:gd name="connsiteY124" fmla="*/ 631 h 317446"/>
                <a:gd name="connsiteX125" fmla="*/ 1057148 w 1175376"/>
                <a:gd name="connsiteY125" fmla="*/ 2430 h 317446"/>
                <a:gd name="connsiteX126" fmla="*/ 1058226 w 1175376"/>
                <a:gd name="connsiteY126" fmla="*/ 3510 h 317446"/>
                <a:gd name="connsiteX127" fmla="*/ 1081232 w 1175376"/>
                <a:gd name="connsiteY127" fmla="*/ 68293 h 317446"/>
                <a:gd name="connsiteX128" fmla="*/ 1116820 w 1175376"/>
                <a:gd name="connsiteY128" fmla="*/ 147112 h 317446"/>
                <a:gd name="connsiteX129" fmla="*/ 1147016 w 1175376"/>
                <a:gd name="connsiteY129" fmla="*/ 243566 h 317446"/>
                <a:gd name="connsiteX130" fmla="*/ 1175054 w 1175376"/>
                <a:gd name="connsiteY130" fmla="*/ 304390 h 317446"/>
                <a:gd name="connsiteX131" fmla="*/ 1172179 w 1175376"/>
                <a:gd name="connsiteY131" fmla="*/ 311228 h 317446"/>
                <a:gd name="connsiteX132" fmla="*/ 1165708 w 1175376"/>
                <a:gd name="connsiteY132" fmla="*/ 316987 h 317446"/>
                <a:gd name="connsiteX133" fmla="*/ 1106395 w 1175376"/>
                <a:gd name="connsiteY133" fmla="*/ 314108 h 317446"/>
                <a:gd name="connsiteX134" fmla="*/ 1095252 w 1175376"/>
                <a:gd name="connsiteY134" fmla="*/ 310869 h 317446"/>
                <a:gd name="connsiteX135" fmla="*/ 1076200 w 1175376"/>
                <a:gd name="connsiteY135" fmla="*/ 257603 h 317446"/>
                <a:gd name="connsiteX136" fmla="*/ 1067932 w 1175376"/>
                <a:gd name="connsiteY136" fmla="*/ 232769 h 317446"/>
                <a:gd name="connsiteX137" fmla="*/ 1065416 w 1175376"/>
                <a:gd name="connsiteY137" fmla="*/ 232769 h 317446"/>
                <a:gd name="connsiteX138" fmla="*/ 1029469 w 1175376"/>
                <a:gd name="connsiteY138" fmla="*/ 232409 h 317446"/>
                <a:gd name="connsiteX139" fmla="*/ 980221 w 1175376"/>
                <a:gd name="connsiteY139" fmla="*/ 228450 h 317446"/>
                <a:gd name="connsiteX140" fmla="*/ 967999 w 1175376"/>
                <a:gd name="connsiteY140" fmla="*/ 269479 h 317446"/>
                <a:gd name="connsiteX141" fmla="*/ 955058 w 1175376"/>
                <a:gd name="connsiteY141" fmla="*/ 308349 h 317446"/>
                <a:gd name="connsiteX142" fmla="*/ 945352 w 1175376"/>
                <a:gd name="connsiteY142" fmla="*/ 313748 h 317446"/>
                <a:gd name="connsiteX143" fmla="*/ 890713 w 1175376"/>
                <a:gd name="connsiteY143" fmla="*/ 311588 h 317446"/>
                <a:gd name="connsiteX144" fmla="*/ 886039 w 1175376"/>
                <a:gd name="connsiteY144" fmla="*/ 310149 h 317446"/>
                <a:gd name="connsiteX145" fmla="*/ 884961 w 1175376"/>
                <a:gd name="connsiteY145" fmla="*/ 309789 h 317446"/>
                <a:gd name="connsiteX146" fmla="*/ 884242 w 1175376"/>
                <a:gd name="connsiteY146" fmla="*/ 305830 h 317446"/>
                <a:gd name="connsiteX147" fmla="*/ 884602 w 1175376"/>
                <a:gd name="connsiteY147" fmla="*/ 304390 h 317446"/>
                <a:gd name="connsiteX148" fmla="*/ 989927 w 1175376"/>
                <a:gd name="connsiteY148" fmla="*/ 8189 h 317446"/>
                <a:gd name="connsiteX149" fmla="*/ 991365 w 1175376"/>
                <a:gd name="connsiteY149" fmla="*/ 4230 h 317446"/>
                <a:gd name="connsiteX150" fmla="*/ 1025155 w 1175376"/>
                <a:gd name="connsiteY150" fmla="*/ 2430 h 317446"/>
                <a:gd name="connsiteX151" fmla="*/ 1054631 w 1175376"/>
                <a:gd name="connsiteY151" fmla="*/ 631 h 31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175376" h="317446">
                  <a:moveTo>
                    <a:pt x="1025514" y="88807"/>
                  </a:moveTo>
                  <a:cubicBezTo>
                    <a:pt x="1025155" y="89887"/>
                    <a:pt x="1024436" y="90967"/>
                    <a:pt x="1024076" y="92406"/>
                  </a:cubicBezTo>
                  <a:cubicBezTo>
                    <a:pt x="1022998" y="91687"/>
                    <a:pt x="1021920" y="92406"/>
                    <a:pt x="1022639" y="93486"/>
                  </a:cubicBezTo>
                  <a:cubicBezTo>
                    <a:pt x="1022639" y="94206"/>
                    <a:pt x="1022639" y="94566"/>
                    <a:pt x="1022639" y="94926"/>
                  </a:cubicBezTo>
                  <a:cubicBezTo>
                    <a:pt x="1011854" y="116880"/>
                    <a:pt x="1002149" y="138834"/>
                    <a:pt x="993521" y="162228"/>
                  </a:cubicBezTo>
                  <a:cubicBezTo>
                    <a:pt x="992443" y="163308"/>
                    <a:pt x="991724" y="164747"/>
                    <a:pt x="992802" y="166907"/>
                  </a:cubicBezTo>
                  <a:cubicBezTo>
                    <a:pt x="992802" y="166907"/>
                    <a:pt x="992802" y="166907"/>
                    <a:pt x="993162" y="167267"/>
                  </a:cubicBezTo>
                  <a:cubicBezTo>
                    <a:pt x="993521" y="167627"/>
                    <a:pt x="993881" y="168346"/>
                    <a:pt x="994600" y="168706"/>
                  </a:cubicBezTo>
                  <a:cubicBezTo>
                    <a:pt x="999632" y="173745"/>
                    <a:pt x="1008979" y="173385"/>
                    <a:pt x="1015809" y="173385"/>
                  </a:cubicBezTo>
                  <a:cubicBezTo>
                    <a:pt x="1020841" y="173385"/>
                    <a:pt x="1026233" y="173025"/>
                    <a:pt x="1031625" y="173025"/>
                  </a:cubicBezTo>
                  <a:cubicBezTo>
                    <a:pt x="1038815" y="173025"/>
                    <a:pt x="1044207" y="175904"/>
                    <a:pt x="1051037" y="171585"/>
                  </a:cubicBezTo>
                  <a:cubicBezTo>
                    <a:pt x="1052115" y="170866"/>
                    <a:pt x="1052834" y="169786"/>
                    <a:pt x="1053194" y="168346"/>
                  </a:cubicBezTo>
                  <a:cubicBezTo>
                    <a:pt x="1056788" y="167627"/>
                    <a:pt x="1060383" y="165107"/>
                    <a:pt x="1058945" y="160428"/>
                  </a:cubicBezTo>
                  <a:cubicBezTo>
                    <a:pt x="1055710" y="148552"/>
                    <a:pt x="1047802" y="139554"/>
                    <a:pt x="1041691" y="128757"/>
                  </a:cubicBezTo>
                  <a:cubicBezTo>
                    <a:pt x="1035580" y="118679"/>
                    <a:pt x="1033063" y="107163"/>
                    <a:pt x="1027312" y="97085"/>
                  </a:cubicBezTo>
                  <a:cubicBezTo>
                    <a:pt x="1028031" y="94926"/>
                    <a:pt x="1028750" y="93126"/>
                    <a:pt x="1029469" y="90607"/>
                  </a:cubicBezTo>
                  <a:cubicBezTo>
                    <a:pt x="1030187" y="88447"/>
                    <a:pt x="1026593" y="87008"/>
                    <a:pt x="1025514" y="88807"/>
                  </a:cubicBezTo>
                  <a:close/>
                  <a:moveTo>
                    <a:pt x="603408" y="66343"/>
                  </a:moveTo>
                  <a:cubicBezTo>
                    <a:pt x="602328" y="126929"/>
                    <a:pt x="601248" y="187515"/>
                    <a:pt x="601608" y="248101"/>
                  </a:cubicBezTo>
                  <a:cubicBezTo>
                    <a:pt x="601608" y="251708"/>
                    <a:pt x="604129" y="253511"/>
                    <a:pt x="606649" y="253871"/>
                  </a:cubicBezTo>
                  <a:cubicBezTo>
                    <a:pt x="607729" y="254953"/>
                    <a:pt x="608810" y="255675"/>
                    <a:pt x="610970" y="256035"/>
                  </a:cubicBezTo>
                  <a:cubicBezTo>
                    <a:pt x="670382" y="263969"/>
                    <a:pt x="725474" y="222496"/>
                    <a:pt x="724754" y="160107"/>
                  </a:cubicBezTo>
                  <a:cubicBezTo>
                    <a:pt x="724034" y="91227"/>
                    <a:pt x="672183" y="64540"/>
                    <a:pt x="610970" y="66343"/>
                  </a:cubicBezTo>
                  <a:close/>
                  <a:moveTo>
                    <a:pt x="834277" y="3807"/>
                  </a:moveTo>
                  <a:cubicBezTo>
                    <a:pt x="845823" y="3537"/>
                    <a:pt x="857368" y="3988"/>
                    <a:pt x="868012" y="5969"/>
                  </a:cubicBezTo>
                  <a:cubicBezTo>
                    <a:pt x="873784" y="7049"/>
                    <a:pt x="873063" y="16775"/>
                    <a:pt x="867651" y="17856"/>
                  </a:cubicBezTo>
                  <a:cubicBezTo>
                    <a:pt x="874506" y="63964"/>
                    <a:pt x="870898" y="110072"/>
                    <a:pt x="870176" y="156540"/>
                  </a:cubicBezTo>
                  <a:cubicBezTo>
                    <a:pt x="869816" y="205530"/>
                    <a:pt x="869455" y="254520"/>
                    <a:pt x="869816" y="303149"/>
                  </a:cubicBezTo>
                  <a:cubicBezTo>
                    <a:pt x="869816" y="303509"/>
                    <a:pt x="869455" y="303870"/>
                    <a:pt x="869455" y="304230"/>
                  </a:cubicBezTo>
                  <a:cubicBezTo>
                    <a:pt x="873063" y="307832"/>
                    <a:pt x="871620" y="315036"/>
                    <a:pt x="865125" y="315397"/>
                  </a:cubicBezTo>
                  <a:cubicBezTo>
                    <a:pt x="851415" y="315757"/>
                    <a:pt x="837344" y="316117"/>
                    <a:pt x="823273" y="316117"/>
                  </a:cubicBezTo>
                  <a:cubicBezTo>
                    <a:pt x="816418" y="316477"/>
                    <a:pt x="804872" y="317558"/>
                    <a:pt x="799461" y="312155"/>
                  </a:cubicBezTo>
                  <a:cubicBezTo>
                    <a:pt x="797657" y="309993"/>
                    <a:pt x="798378" y="307112"/>
                    <a:pt x="800904" y="306031"/>
                  </a:cubicBezTo>
                  <a:cubicBezTo>
                    <a:pt x="800182" y="251998"/>
                    <a:pt x="801625" y="197965"/>
                    <a:pt x="801264" y="143932"/>
                  </a:cubicBezTo>
                  <a:cubicBezTo>
                    <a:pt x="800904" y="100706"/>
                    <a:pt x="796935" y="56760"/>
                    <a:pt x="800182" y="13533"/>
                  </a:cubicBezTo>
                  <a:cubicBezTo>
                    <a:pt x="795492" y="12813"/>
                    <a:pt x="795853" y="6329"/>
                    <a:pt x="800543" y="5969"/>
                  </a:cubicBezTo>
                  <a:cubicBezTo>
                    <a:pt x="811186" y="5068"/>
                    <a:pt x="822732" y="4078"/>
                    <a:pt x="834277" y="3807"/>
                  </a:cubicBezTo>
                  <a:close/>
                  <a:moveTo>
                    <a:pt x="574962" y="3593"/>
                  </a:moveTo>
                  <a:cubicBezTo>
                    <a:pt x="594407" y="3593"/>
                    <a:pt x="614211" y="3954"/>
                    <a:pt x="633655" y="5396"/>
                  </a:cubicBezTo>
                  <a:cubicBezTo>
                    <a:pt x="659220" y="6839"/>
                    <a:pt x="681905" y="11167"/>
                    <a:pt x="704230" y="23428"/>
                  </a:cubicBezTo>
                  <a:cubicBezTo>
                    <a:pt x="747079" y="46869"/>
                    <a:pt x="781286" y="91227"/>
                    <a:pt x="783446" y="142436"/>
                  </a:cubicBezTo>
                  <a:cubicBezTo>
                    <a:pt x="785607" y="193285"/>
                    <a:pt x="771204" y="257838"/>
                    <a:pt x="723314" y="284886"/>
                  </a:cubicBezTo>
                  <a:cubicBezTo>
                    <a:pt x="670022" y="315179"/>
                    <a:pt x="608449" y="319146"/>
                    <a:pt x="548317" y="312654"/>
                  </a:cubicBezTo>
                  <a:cubicBezTo>
                    <a:pt x="543276" y="312294"/>
                    <a:pt x="541475" y="306524"/>
                    <a:pt x="543276" y="302917"/>
                  </a:cubicBezTo>
                  <a:cubicBezTo>
                    <a:pt x="533554" y="264690"/>
                    <a:pt x="542556" y="214923"/>
                    <a:pt x="542556" y="176336"/>
                  </a:cubicBezTo>
                  <a:cubicBezTo>
                    <a:pt x="542556" y="122602"/>
                    <a:pt x="537515" y="66704"/>
                    <a:pt x="543996" y="13691"/>
                  </a:cubicBezTo>
                  <a:cubicBezTo>
                    <a:pt x="540395" y="10445"/>
                    <a:pt x="543996" y="4315"/>
                    <a:pt x="548677" y="5396"/>
                  </a:cubicBezTo>
                  <a:cubicBezTo>
                    <a:pt x="556959" y="7560"/>
                    <a:pt x="566681" y="3593"/>
                    <a:pt x="574962" y="3593"/>
                  </a:cubicBezTo>
                  <a:close/>
                  <a:moveTo>
                    <a:pt x="68416" y="3088"/>
                  </a:moveTo>
                  <a:cubicBezTo>
                    <a:pt x="68777" y="3088"/>
                    <a:pt x="69499" y="3088"/>
                    <a:pt x="69860" y="3448"/>
                  </a:cubicBezTo>
                  <a:cubicBezTo>
                    <a:pt x="71664" y="2367"/>
                    <a:pt x="73828" y="3088"/>
                    <a:pt x="75271" y="4530"/>
                  </a:cubicBezTo>
                  <a:cubicBezTo>
                    <a:pt x="82127" y="14262"/>
                    <a:pt x="84291" y="28681"/>
                    <a:pt x="88621" y="39495"/>
                  </a:cubicBezTo>
                  <a:cubicBezTo>
                    <a:pt x="96919" y="60762"/>
                    <a:pt x="105578" y="84913"/>
                    <a:pt x="115681" y="105460"/>
                  </a:cubicBezTo>
                  <a:cubicBezTo>
                    <a:pt x="131916" y="139343"/>
                    <a:pt x="145988" y="173227"/>
                    <a:pt x="159698" y="208192"/>
                  </a:cubicBezTo>
                  <a:cubicBezTo>
                    <a:pt x="171243" y="172506"/>
                    <a:pt x="188201" y="137901"/>
                    <a:pt x="201189" y="102936"/>
                  </a:cubicBezTo>
                  <a:cubicBezTo>
                    <a:pt x="212013" y="74460"/>
                    <a:pt x="222476" y="38413"/>
                    <a:pt x="241238" y="13541"/>
                  </a:cubicBezTo>
                  <a:cubicBezTo>
                    <a:pt x="238712" y="11739"/>
                    <a:pt x="239434" y="7053"/>
                    <a:pt x="242681" y="6692"/>
                  </a:cubicBezTo>
                  <a:cubicBezTo>
                    <a:pt x="265050" y="2006"/>
                    <a:pt x="289224" y="3088"/>
                    <a:pt x="311954" y="3088"/>
                  </a:cubicBezTo>
                  <a:cubicBezTo>
                    <a:pt x="317366" y="3088"/>
                    <a:pt x="318809" y="9216"/>
                    <a:pt x="317005" y="12820"/>
                  </a:cubicBezTo>
                  <a:cubicBezTo>
                    <a:pt x="320613" y="31564"/>
                    <a:pt x="317005" y="53913"/>
                    <a:pt x="317005" y="72657"/>
                  </a:cubicBezTo>
                  <a:cubicBezTo>
                    <a:pt x="317005" y="99692"/>
                    <a:pt x="317005" y="127087"/>
                    <a:pt x="316644" y="154122"/>
                  </a:cubicBezTo>
                  <a:cubicBezTo>
                    <a:pt x="315922" y="203506"/>
                    <a:pt x="311232" y="253971"/>
                    <a:pt x="314840" y="302994"/>
                  </a:cubicBezTo>
                  <a:cubicBezTo>
                    <a:pt x="322056" y="304075"/>
                    <a:pt x="321695" y="315250"/>
                    <a:pt x="313758" y="315250"/>
                  </a:cubicBezTo>
                  <a:cubicBezTo>
                    <a:pt x="301130" y="315610"/>
                    <a:pt x="288141" y="314889"/>
                    <a:pt x="275513" y="314168"/>
                  </a:cubicBezTo>
                  <a:cubicBezTo>
                    <a:pt x="270101" y="314168"/>
                    <a:pt x="260360" y="315250"/>
                    <a:pt x="254226" y="313087"/>
                  </a:cubicBezTo>
                  <a:cubicBezTo>
                    <a:pt x="250618" y="314529"/>
                    <a:pt x="245567" y="312727"/>
                    <a:pt x="245567" y="307680"/>
                  </a:cubicBezTo>
                  <a:cubicBezTo>
                    <a:pt x="245567" y="282087"/>
                    <a:pt x="244846" y="256855"/>
                    <a:pt x="246650" y="231262"/>
                  </a:cubicBezTo>
                  <a:cubicBezTo>
                    <a:pt x="247732" y="213959"/>
                    <a:pt x="250258" y="196657"/>
                    <a:pt x="251340" y="179715"/>
                  </a:cubicBezTo>
                  <a:cubicBezTo>
                    <a:pt x="244124" y="197378"/>
                    <a:pt x="236547" y="214320"/>
                    <a:pt x="228610" y="231983"/>
                  </a:cubicBezTo>
                  <a:cubicBezTo>
                    <a:pt x="217425" y="256855"/>
                    <a:pt x="212013" y="283169"/>
                    <a:pt x="201911" y="308401"/>
                  </a:cubicBezTo>
                  <a:cubicBezTo>
                    <a:pt x="201189" y="310564"/>
                    <a:pt x="199746" y="311645"/>
                    <a:pt x="197942" y="312366"/>
                  </a:cubicBezTo>
                  <a:cubicBezTo>
                    <a:pt x="196860" y="313808"/>
                    <a:pt x="195417" y="314529"/>
                    <a:pt x="193252" y="314168"/>
                  </a:cubicBezTo>
                  <a:cubicBezTo>
                    <a:pt x="178820" y="312366"/>
                    <a:pt x="163306" y="314889"/>
                    <a:pt x="148874" y="314529"/>
                  </a:cubicBezTo>
                  <a:cubicBezTo>
                    <a:pt x="139493" y="314529"/>
                    <a:pt x="129391" y="314529"/>
                    <a:pt x="121814" y="308761"/>
                  </a:cubicBezTo>
                  <a:cubicBezTo>
                    <a:pt x="120371" y="307320"/>
                    <a:pt x="121453" y="305517"/>
                    <a:pt x="122897" y="305157"/>
                  </a:cubicBezTo>
                  <a:cubicBezTo>
                    <a:pt x="108826" y="281006"/>
                    <a:pt x="100166" y="253610"/>
                    <a:pt x="88982" y="228017"/>
                  </a:cubicBezTo>
                  <a:cubicBezTo>
                    <a:pt x="83209" y="213959"/>
                    <a:pt x="76715" y="199541"/>
                    <a:pt x="72385" y="184762"/>
                  </a:cubicBezTo>
                  <a:cubicBezTo>
                    <a:pt x="72746" y="205669"/>
                    <a:pt x="72385" y="226576"/>
                    <a:pt x="74550" y="247483"/>
                  </a:cubicBezTo>
                  <a:cubicBezTo>
                    <a:pt x="76715" y="267669"/>
                    <a:pt x="74189" y="287134"/>
                    <a:pt x="75632" y="306599"/>
                  </a:cubicBezTo>
                  <a:cubicBezTo>
                    <a:pt x="75632" y="310564"/>
                    <a:pt x="72024" y="312727"/>
                    <a:pt x="68416" y="312006"/>
                  </a:cubicBezTo>
                  <a:cubicBezTo>
                    <a:pt x="58314" y="314168"/>
                    <a:pt x="47129" y="313808"/>
                    <a:pt x="36666" y="313808"/>
                  </a:cubicBezTo>
                  <a:cubicBezTo>
                    <a:pt x="28007" y="313448"/>
                    <a:pt x="18627" y="311285"/>
                    <a:pt x="9967" y="314168"/>
                  </a:cubicBezTo>
                  <a:cubicBezTo>
                    <a:pt x="4195" y="315971"/>
                    <a:pt x="587" y="307680"/>
                    <a:pt x="4916" y="304436"/>
                  </a:cubicBezTo>
                  <a:cubicBezTo>
                    <a:pt x="-3021" y="262983"/>
                    <a:pt x="948" y="215762"/>
                    <a:pt x="1308" y="173587"/>
                  </a:cubicBezTo>
                  <a:cubicBezTo>
                    <a:pt x="1669" y="144390"/>
                    <a:pt x="4195" y="114832"/>
                    <a:pt x="3112" y="85274"/>
                  </a:cubicBezTo>
                  <a:cubicBezTo>
                    <a:pt x="2391" y="60762"/>
                    <a:pt x="587" y="36250"/>
                    <a:pt x="3473" y="12099"/>
                  </a:cubicBezTo>
                  <a:cubicBezTo>
                    <a:pt x="2391" y="10657"/>
                    <a:pt x="2391" y="7774"/>
                    <a:pt x="4916" y="7413"/>
                  </a:cubicBezTo>
                  <a:cubicBezTo>
                    <a:pt x="25842" y="4169"/>
                    <a:pt x="47129" y="3088"/>
                    <a:pt x="68416" y="3088"/>
                  </a:cubicBezTo>
                  <a:close/>
                  <a:moveTo>
                    <a:pt x="427596" y="2628"/>
                  </a:moveTo>
                  <a:cubicBezTo>
                    <a:pt x="457605" y="2944"/>
                    <a:pt x="487613" y="4026"/>
                    <a:pt x="517441" y="4748"/>
                  </a:cubicBezTo>
                  <a:cubicBezTo>
                    <a:pt x="518879" y="4748"/>
                    <a:pt x="520316" y="5469"/>
                    <a:pt x="521035" y="6191"/>
                  </a:cubicBezTo>
                  <a:cubicBezTo>
                    <a:pt x="521394" y="6191"/>
                    <a:pt x="521394" y="6552"/>
                    <a:pt x="521394" y="6552"/>
                  </a:cubicBezTo>
                  <a:cubicBezTo>
                    <a:pt x="523551" y="8356"/>
                    <a:pt x="523910" y="11603"/>
                    <a:pt x="523191" y="14128"/>
                  </a:cubicBezTo>
                  <a:cubicBezTo>
                    <a:pt x="524629" y="31807"/>
                    <a:pt x="522113" y="49486"/>
                    <a:pt x="523551" y="67165"/>
                  </a:cubicBezTo>
                  <a:cubicBezTo>
                    <a:pt x="523910" y="70052"/>
                    <a:pt x="522113" y="71856"/>
                    <a:pt x="519957" y="72577"/>
                  </a:cubicBezTo>
                  <a:cubicBezTo>
                    <a:pt x="518879" y="74021"/>
                    <a:pt x="517441" y="74742"/>
                    <a:pt x="514925" y="74742"/>
                  </a:cubicBezTo>
                  <a:cubicBezTo>
                    <a:pt x="477191" y="74742"/>
                    <a:pt x="438018" y="77268"/>
                    <a:pt x="400643" y="71495"/>
                  </a:cubicBezTo>
                  <a:cubicBezTo>
                    <a:pt x="402440" y="88813"/>
                    <a:pt x="400283" y="106131"/>
                    <a:pt x="403158" y="123449"/>
                  </a:cubicBezTo>
                  <a:cubicBezTo>
                    <a:pt x="425799" y="120563"/>
                    <a:pt x="449518" y="118398"/>
                    <a:pt x="472519" y="118759"/>
                  </a:cubicBezTo>
                  <a:cubicBezTo>
                    <a:pt x="487613" y="119481"/>
                    <a:pt x="504144" y="116234"/>
                    <a:pt x="518519" y="121646"/>
                  </a:cubicBezTo>
                  <a:cubicBezTo>
                    <a:pt x="523910" y="123449"/>
                    <a:pt x="523910" y="129583"/>
                    <a:pt x="521394" y="132830"/>
                  </a:cubicBezTo>
                  <a:cubicBezTo>
                    <a:pt x="523551" y="151231"/>
                    <a:pt x="530019" y="171435"/>
                    <a:pt x="524629" y="189475"/>
                  </a:cubicBezTo>
                  <a:cubicBezTo>
                    <a:pt x="523551" y="193083"/>
                    <a:pt x="520316" y="194165"/>
                    <a:pt x="517800" y="193805"/>
                  </a:cubicBezTo>
                  <a:cubicBezTo>
                    <a:pt x="516722" y="195248"/>
                    <a:pt x="515285" y="196330"/>
                    <a:pt x="512769" y="196330"/>
                  </a:cubicBezTo>
                  <a:cubicBezTo>
                    <a:pt x="475394" y="196330"/>
                    <a:pt x="437299" y="198134"/>
                    <a:pt x="400283" y="189475"/>
                  </a:cubicBezTo>
                  <a:cubicBezTo>
                    <a:pt x="403158" y="199217"/>
                    <a:pt x="403877" y="210040"/>
                    <a:pt x="404236" y="219782"/>
                  </a:cubicBezTo>
                  <a:cubicBezTo>
                    <a:pt x="404955" y="228080"/>
                    <a:pt x="406033" y="236739"/>
                    <a:pt x="404955" y="245038"/>
                  </a:cubicBezTo>
                  <a:cubicBezTo>
                    <a:pt x="424721" y="240347"/>
                    <a:pt x="444846" y="243234"/>
                    <a:pt x="464972" y="243594"/>
                  </a:cubicBezTo>
                  <a:cubicBezTo>
                    <a:pt x="481144" y="243955"/>
                    <a:pt x="501269" y="239986"/>
                    <a:pt x="517082" y="245398"/>
                  </a:cubicBezTo>
                  <a:cubicBezTo>
                    <a:pt x="519597" y="246120"/>
                    <a:pt x="521035" y="248646"/>
                    <a:pt x="521035" y="251171"/>
                  </a:cubicBezTo>
                  <a:cubicBezTo>
                    <a:pt x="526066" y="265603"/>
                    <a:pt x="524629" y="302043"/>
                    <a:pt x="523551" y="306734"/>
                  </a:cubicBezTo>
                  <a:lnTo>
                    <a:pt x="523551" y="307094"/>
                  </a:lnTo>
                  <a:cubicBezTo>
                    <a:pt x="524629" y="310702"/>
                    <a:pt x="522472" y="316114"/>
                    <a:pt x="517082" y="316114"/>
                  </a:cubicBezTo>
                  <a:cubicBezTo>
                    <a:pt x="461378" y="317197"/>
                    <a:pt x="402080" y="317557"/>
                    <a:pt x="346017" y="311424"/>
                  </a:cubicBezTo>
                  <a:cubicBezTo>
                    <a:pt x="343861" y="312506"/>
                    <a:pt x="341345" y="312506"/>
                    <a:pt x="339548" y="310702"/>
                  </a:cubicBezTo>
                  <a:cubicBezTo>
                    <a:pt x="338829" y="310702"/>
                    <a:pt x="338111" y="310702"/>
                    <a:pt x="337032" y="310342"/>
                  </a:cubicBezTo>
                  <a:cubicBezTo>
                    <a:pt x="334517" y="310342"/>
                    <a:pt x="333439" y="305651"/>
                    <a:pt x="336314" y="305290"/>
                  </a:cubicBezTo>
                  <a:cubicBezTo>
                    <a:pt x="336673" y="304930"/>
                    <a:pt x="337032" y="304930"/>
                    <a:pt x="337032" y="304930"/>
                  </a:cubicBezTo>
                  <a:cubicBezTo>
                    <a:pt x="332001" y="287972"/>
                    <a:pt x="335236" y="265964"/>
                    <a:pt x="335236" y="249006"/>
                  </a:cubicBezTo>
                  <a:cubicBezTo>
                    <a:pt x="335236" y="222668"/>
                    <a:pt x="336673" y="195609"/>
                    <a:pt x="333798" y="169271"/>
                  </a:cubicBezTo>
                  <a:cubicBezTo>
                    <a:pt x="328767" y="118038"/>
                    <a:pt x="329486" y="61393"/>
                    <a:pt x="333798" y="10160"/>
                  </a:cubicBezTo>
                  <a:cubicBezTo>
                    <a:pt x="333798" y="9799"/>
                    <a:pt x="333798" y="9438"/>
                    <a:pt x="333798" y="9438"/>
                  </a:cubicBezTo>
                  <a:cubicBezTo>
                    <a:pt x="333798" y="7273"/>
                    <a:pt x="335236" y="5469"/>
                    <a:pt x="337751" y="5109"/>
                  </a:cubicBezTo>
                  <a:cubicBezTo>
                    <a:pt x="367580" y="2764"/>
                    <a:pt x="397588" y="2313"/>
                    <a:pt x="427596" y="2628"/>
                  </a:cubicBezTo>
                  <a:close/>
                  <a:moveTo>
                    <a:pt x="1054631" y="631"/>
                  </a:moveTo>
                  <a:cubicBezTo>
                    <a:pt x="1056069" y="991"/>
                    <a:pt x="1056788" y="1710"/>
                    <a:pt x="1057148" y="2430"/>
                  </a:cubicBezTo>
                  <a:cubicBezTo>
                    <a:pt x="1057867" y="2430"/>
                    <a:pt x="1057867" y="2790"/>
                    <a:pt x="1058226" y="3510"/>
                  </a:cubicBezTo>
                  <a:cubicBezTo>
                    <a:pt x="1067213" y="24744"/>
                    <a:pt x="1074402" y="45979"/>
                    <a:pt x="1081232" y="68293"/>
                  </a:cubicBezTo>
                  <a:cubicBezTo>
                    <a:pt x="1089860" y="96005"/>
                    <a:pt x="1106395" y="120119"/>
                    <a:pt x="1116820" y="147112"/>
                  </a:cubicBezTo>
                  <a:cubicBezTo>
                    <a:pt x="1128683" y="178424"/>
                    <a:pt x="1132996" y="212615"/>
                    <a:pt x="1147016" y="243566"/>
                  </a:cubicBezTo>
                  <a:cubicBezTo>
                    <a:pt x="1156362" y="263721"/>
                    <a:pt x="1166787" y="283516"/>
                    <a:pt x="1175054" y="304390"/>
                  </a:cubicBezTo>
                  <a:cubicBezTo>
                    <a:pt x="1176133" y="307269"/>
                    <a:pt x="1174335" y="309789"/>
                    <a:pt x="1172179" y="311228"/>
                  </a:cubicBezTo>
                  <a:cubicBezTo>
                    <a:pt x="1171460" y="314108"/>
                    <a:pt x="1169303" y="316987"/>
                    <a:pt x="1165708" y="316987"/>
                  </a:cubicBezTo>
                  <a:cubicBezTo>
                    <a:pt x="1147016" y="316987"/>
                    <a:pt x="1125088" y="319146"/>
                    <a:pt x="1106395" y="314108"/>
                  </a:cubicBezTo>
                  <a:cubicBezTo>
                    <a:pt x="1103160" y="316987"/>
                    <a:pt x="1096690" y="316627"/>
                    <a:pt x="1095252" y="310869"/>
                  </a:cubicBezTo>
                  <a:cubicBezTo>
                    <a:pt x="1089860" y="292513"/>
                    <a:pt x="1083389" y="275238"/>
                    <a:pt x="1076200" y="257603"/>
                  </a:cubicBezTo>
                  <a:cubicBezTo>
                    <a:pt x="1072965" y="249325"/>
                    <a:pt x="1069729" y="241407"/>
                    <a:pt x="1067932" y="232769"/>
                  </a:cubicBezTo>
                  <a:cubicBezTo>
                    <a:pt x="1067213" y="233129"/>
                    <a:pt x="1066135" y="233129"/>
                    <a:pt x="1065416" y="232769"/>
                  </a:cubicBezTo>
                  <a:cubicBezTo>
                    <a:pt x="1053553" y="230610"/>
                    <a:pt x="1041691" y="232769"/>
                    <a:pt x="1029469" y="232409"/>
                  </a:cubicBezTo>
                  <a:cubicBezTo>
                    <a:pt x="1012933" y="232049"/>
                    <a:pt x="996757" y="227731"/>
                    <a:pt x="980221" y="228450"/>
                  </a:cubicBezTo>
                  <a:cubicBezTo>
                    <a:pt x="976626" y="242127"/>
                    <a:pt x="972672" y="256163"/>
                    <a:pt x="967999" y="269479"/>
                  </a:cubicBezTo>
                  <a:cubicBezTo>
                    <a:pt x="963685" y="282076"/>
                    <a:pt x="956855" y="294673"/>
                    <a:pt x="955058" y="308349"/>
                  </a:cubicBezTo>
                  <a:cubicBezTo>
                    <a:pt x="954339" y="313388"/>
                    <a:pt x="949306" y="315187"/>
                    <a:pt x="945352" y="313748"/>
                  </a:cubicBezTo>
                  <a:cubicBezTo>
                    <a:pt x="928098" y="315187"/>
                    <a:pt x="907967" y="316267"/>
                    <a:pt x="890713" y="311588"/>
                  </a:cubicBezTo>
                  <a:cubicBezTo>
                    <a:pt x="888915" y="311588"/>
                    <a:pt x="887118" y="311228"/>
                    <a:pt x="886039" y="310149"/>
                  </a:cubicBezTo>
                  <a:cubicBezTo>
                    <a:pt x="885680" y="310149"/>
                    <a:pt x="885321" y="310149"/>
                    <a:pt x="884961" y="309789"/>
                  </a:cubicBezTo>
                  <a:cubicBezTo>
                    <a:pt x="883523" y="309069"/>
                    <a:pt x="882804" y="306910"/>
                    <a:pt x="884242" y="305830"/>
                  </a:cubicBezTo>
                  <a:cubicBezTo>
                    <a:pt x="884242" y="305110"/>
                    <a:pt x="884242" y="304750"/>
                    <a:pt x="884602" y="304390"/>
                  </a:cubicBezTo>
                  <a:cubicBezTo>
                    <a:pt x="915876" y="204337"/>
                    <a:pt x="951463" y="105723"/>
                    <a:pt x="989927" y="8189"/>
                  </a:cubicBezTo>
                  <a:cubicBezTo>
                    <a:pt x="988848" y="7109"/>
                    <a:pt x="989208" y="4950"/>
                    <a:pt x="991365" y="4230"/>
                  </a:cubicBezTo>
                  <a:cubicBezTo>
                    <a:pt x="1003587" y="271"/>
                    <a:pt x="1012933" y="3510"/>
                    <a:pt x="1025155" y="2430"/>
                  </a:cubicBezTo>
                  <a:cubicBezTo>
                    <a:pt x="1035220" y="1351"/>
                    <a:pt x="1044566" y="-1169"/>
                    <a:pt x="1054631" y="6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28CAA90C-46D1-6247-920F-6FC9E2D5670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6776763" y="573434"/>
            <a:ext cx="4619369" cy="5727778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3723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74">
            <a:extLst>
              <a:ext uri="{FF2B5EF4-FFF2-40B4-BE49-F238E27FC236}">
                <a16:creationId xmlns:a16="http://schemas.microsoft.com/office/drawing/2014/main" id="{A01EE277-DF34-8946-9D70-BBD735E640DA}"/>
              </a:ext>
            </a:extLst>
          </p:cNvPr>
          <p:cNvGrpSpPr/>
          <p:nvPr userDrawn="1"/>
        </p:nvGrpSpPr>
        <p:grpSpPr>
          <a:xfrm>
            <a:off x="-154541" y="-203257"/>
            <a:ext cx="12450716" cy="7292594"/>
            <a:chOff x="-154541" y="-203257"/>
            <a:chExt cx="12450716" cy="7292594"/>
          </a:xfrm>
          <a:solidFill>
            <a:schemeClr val="accent4">
              <a:alpha val="75000"/>
            </a:schemeClr>
          </a:solidFill>
        </p:grpSpPr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A6C5B80-9A35-F04A-8B21-9F58AD320E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67227" y="835644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7FA5AB7A-7D61-8347-9203-6BE0ED04D7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9" y="2727641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B614C40-23B2-3442-9E65-4F11AB77E3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51081" y="5464506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8970E22-AA88-8E45-920B-055EE7105B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15966" y="0"/>
              <a:ext cx="1173468" cy="740780"/>
            </a:xfrm>
            <a:custGeom>
              <a:avLst/>
              <a:gdLst>
                <a:gd name="connsiteX0" fmla="*/ 224943 w 1125071"/>
                <a:gd name="connsiteY0" fmla="*/ 633207 h 710228"/>
                <a:gd name="connsiteX1" fmla="*/ 228178 w 1125071"/>
                <a:gd name="connsiteY1" fmla="*/ 635216 h 710228"/>
                <a:gd name="connsiteX2" fmla="*/ 232131 w 1125071"/>
                <a:gd name="connsiteY2" fmla="*/ 652018 h 710228"/>
                <a:gd name="connsiteX3" fmla="*/ 240039 w 1125071"/>
                <a:gd name="connsiteY3" fmla="*/ 669551 h 710228"/>
                <a:gd name="connsiteX4" fmla="*/ 237882 w 1125071"/>
                <a:gd name="connsiteY4" fmla="*/ 671012 h 710228"/>
                <a:gd name="connsiteX5" fmla="*/ 222786 w 1125071"/>
                <a:gd name="connsiteY5" fmla="*/ 636677 h 710228"/>
                <a:gd name="connsiteX6" fmla="*/ 224943 w 1125071"/>
                <a:gd name="connsiteY6" fmla="*/ 633207 h 710228"/>
                <a:gd name="connsiteX7" fmla="*/ 663453 w 1125071"/>
                <a:gd name="connsiteY7" fmla="*/ 628762 h 710228"/>
                <a:gd name="connsiteX8" fmla="*/ 664176 w 1125071"/>
                <a:gd name="connsiteY8" fmla="*/ 636232 h 710228"/>
                <a:gd name="connsiteX9" fmla="*/ 602705 w 1125071"/>
                <a:gd name="connsiteY9" fmla="*/ 640341 h 710228"/>
                <a:gd name="connsiteX10" fmla="*/ 569799 w 1125071"/>
                <a:gd name="connsiteY10" fmla="*/ 639594 h 710228"/>
                <a:gd name="connsiteX11" fmla="*/ 540510 w 1125071"/>
                <a:gd name="connsiteY11" fmla="*/ 636232 h 710228"/>
                <a:gd name="connsiteX12" fmla="*/ 540871 w 1125071"/>
                <a:gd name="connsiteY12" fmla="*/ 632870 h 710228"/>
                <a:gd name="connsiteX13" fmla="*/ 573054 w 1125071"/>
                <a:gd name="connsiteY13" fmla="*/ 633617 h 710228"/>
                <a:gd name="connsiteX14" fmla="*/ 603066 w 1125071"/>
                <a:gd name="connsiteY14" fmla="*/ 633991 h 710228"/>
                <a:gd name="connsiteX15" fmla="*/ 663453 w 1125071"/>
                <a:gd name="connsiteY15" fmla="*/ 628762 h 710228"/>
                <a:gd name="connsiteX16" fmla="*/ 248012 w 1125071"/>
                <a:gd name="connsiteY16" fmla="*/ 628472 h 710228"/>
                <a:gd name="connsiteX17" fmla="*/ 270163 w 1125071"/>
                <a:gd name="connsiteY17" fmla="*/ 684230 h 710228"/>
                <a:gd name="connsiteX18" fmla="*/ 268317 w 1125071"/>
                <a:gd name="connsiteY18" fmla="*/ 685678 h 710228"/>
                <a:gd name="connsiteX19" fmla="*/ 242474 w 1125071"/>
                <a:gd name="connsiteY19" fmla="*/ 629196 h 710228"/>
                <a:gd name="connsiteX20" fmla="*/ 248012 w 1125071"/>
                <a:gd name="connsiteY20" fmla="*/ 628472 h 710228"/>
                <a:gd name="connsiteX21" fmla="*/ 258037 w 1125071"/>
                <a:gd name="connsiteY21" fmla="*/ 625264 h 710228"/>
                <a:gd name="connsiteX22" fmla="*/ 265300 w 1125071"/>
                <a:gd name="connsiteY22" fmla="*/ 650716 h 710228"/>
                <a:gd name="connsiteX23" fmla="*/ 277647 w 1125071"/>
                <a:gd name="connsiteY23" fmla="*/ 668998 h 710228"/>
                <a:gd name="connsiteX24" fmla="*/ 307062 w 1125071"/>
                <a:gd name="connsiteY24" fmla="*/ 697317 h 710228"/>
                <a:gd name="connsiteX25" fmla="*/ 304883 w 1125071"/>
                <a:gd name="connsiteY25" fmla="*/ 698751 h 710228"/>
                <a:gd name="connsiteX26" fmla="*/ 283458 w 1125071"/>
                <a:gd name="connsiteY26" fmla="*/ 682620 h 710228"/>
                <a:gd name="connsiteX27" fmla="*/ 268205 w 1125071"/>
                <a:gd name="connsiteY27" fmla="*/ 666130 h 710228"/>
                <a:gd name="connsiteX28" fmla="*/ 253316 w 1125071"/>
                <a:gd name="connsiteY28" fmla="*/ 626340 h 710228"/>
                <a:gd name="connsiteX29" fmla="*/ 258037 w 1125071"/>
                <a:gd name="connsiteY29" fmla="*/ 625264 h 710228"/>
                <a:gd name="connsiteX30" fmla="*/ 660664 w 1125071"/>
                <a:gd name="connsiteY30" fmla="*/ 615688 h 710228"/>
                <a:gd name="connsiteX31" fmla="*/ 660304 w 1125071"/>
                <a:gd name="connsiteY31" fmla="*/ 622744 h 710228"/>
                <a:gd name="connsiteX32" fmla="*/ 624691 w 1125071"/>
                <a:gd name="connsiteY32" fmla="*/ 625566 h 710228"/>
                <a:gd name="connsiteX33" fmla="*/ 590157 w 1125071"/>
                <a:gd name="connsiteY33" fmla="*/ 627330 h 710228"/>
                <a:gd name="connsiteX34" fmla="*/ 521449 w 1125071"/>
                <a:gd name="connsiteY34" fmla="*/ 627330 h 710228"/>
                <a:gd name="connsiteX35" fmla="*/ 521089 w 1125071"/>
                <a:gd name="connsiteY35" fmla="*/ 624508 h 710228"/>
                <a:gd name="connsiteX36" fmla="*/ 590157 w 1125071"/>
                <a:gd name="connsiteY36" fmla="*/ 621333 h 710228"/>
                <a:gd name="connsiteX37" fmla="*/ 628288 w 1125071"/>
                <a:gd name="connsiteY37" fmla="*/ 619216 h 710228"/>
                <a:gd name="connsiteX38" fmla="*/ 660664 w 1125071"/>
                <a:gd name="connsiteY38" fmla="*/ 615688 h 710228"/>
                <a:gd name="connsiteX39" fmla="*/ 222328 w 1125071"/>
                <a:gd name="connsiteY39" fmla="*/ 568572 h 710228"/>
                <a:gd name="connsiteX40" fmla="*/ 225801 w 1125071"/>
                <a:gd name="connsiteY40" fmla="*/ 570667 h 710228"/>
                <a:gd name="connsiteX41" fmla="*/ 220939 w 1125071"/>
                <a:gd name="connsiteY41" fmla="*/ 580795 h 710228"/>
                <a:gd name="connsiteX42" fmla="*/ 217119 w 1125071"/>
                <a:gd name="connsiteY42" fmla="*/ 579747 h 710228"/>
                <a:gd name="connsiteX43" fmla="*/ 222328 w 1125071"/>
                <a:gd name="connsiteY43" fmla="*/ 568572 h 710228"/>
                <a:gd name="connsiteX44" fmla="*/ 209605 w 1125071"/>
                <a:gd name="connsiteY44" fmla="*/ 559608 h 710228"/>
                <a:gd name="connsiteX45" fmla="*/ 212169 w 1125071"/>
                <a:gd name="connsiteY45" fmla="*/ 560679 h 710228"/>
                <a:gd name="connsiteX46" fmla="*/ 199713 w 1125071"/>
                <a:gd name="connsiteY46" fmla="*/ 587077 h 710228"/>
                <a:gd name="connsiteX47" fmla="*/ 195317 w 1125071"/>
                <a:gd name="connsiteY47" fmla="*/ 584580 h 710228"/>
                <a:gd name="connsiteX48" fmla="*/ 209605 w 1125071"/>
                <a:gd name="connsiteY48" fmla="*/ 559608 h 710228"/>
                <a:gd name="connsiteX49" fmla="*/ 202425 w 1125071"/>
                <a:gd name="connsiteY49" fmla="*/ 541789 h 710228"/>
                <a:gd name="connsiteX50" fmla="*/ 203876 w 1125071"/>
                <a:gd name="connsiteY50" fmla="*/ 542859 h 710228"/>
                <a:gd name="connsiteX51" fmla="*/ 174848 w 1125071"/>
                <a:gd name="connsiteY51" fmla="*/ 586009 h 710228"/>
                <a:gd name="connsiteX52" fmla="*/ 169768 w 1125071"/>
                <a:gd name="connsiteY52" fmla="*/ 582086 h 710228"/>
                <a:gd name="connsiteX53" fmla="*/ 202425 w 1125071"/>
                <a:gd name="connsiteY53" fmla="*/ 541789 h 710228"/>
                <a:gd name="connsiteX54" fmla="*/ 188125 w 1125071"/>
                <a:gd name="connsiteY54" fmla="*/ 531871 h 710228"/>
                <a:gd name="connsiteX55" fmla="*/ 188854 w 1125071"/>
                <a:gd name="connsiteY55" fmla="*/ 535051 h 710228"/>
                <a:gd name="connsiteX56" fmla="*/ 149849 w 1125071"/>
                <a:gd name="connsiteY56" fmla="*/ 586291 h 710228"/>
                <a:gd name="connsiteX57" fmla="*/ 144381 w 1125071"/>
                <a:gd name="connsiteY57" fmla="*/ 583020 h 710228"/>
                <a:gd name="connsiteX58" fmla="*/ 185209 w 1125071"/>
                <a:gd name="connsiteY58" fmla="*/ 532507 h 710228"/>
                <a:gd name="connsiteX59" fmla="*/ 188125 w 1125071"/>
                <a:gd name="connsiteY59" fmla="*/ 531871 h 710228"/>
                <a:gd name="connsiteX60" fmla="*/ 177570 w 1125071"/>
                <a:gd name="connsiteY60" fmla="*/ 518693 h 710228"/>
                <a:gd name="connsiteX61" fmla="*/ 179719 w 1125071"/>
                <a:gd name="connsiteY61" fmla="*/ 520480 h 710228"/>
                <a:gd name="connsiteX62" fmla="*/ 129936 w 1125071"/>
                <a:gd name="connsiteY62" fmla="*/ 581952 h 710228"/>
                <a:gd name="connsiteX63" fmla="*/ 124922 w 1125071"/>
                <a:gd name="connsiteY63" fmla="*/ 579093 h 710228"/>
                <a:gd name="connsiteX64" fmla="*/ 177570 w 1125071"/>
                <a:gd name="connsiteY64" fmla="*/ 518693 h 710228"/>
                <a:gd name="connsiteX65" fmla="*/ 164915 w 1125071"/>
                <a:gd name="connsiteY65" fmla="*/ 502976 h 710228"/>
                <a:gd name="connsiteX66" fmla="*/ 107783 w 1125071"/>
                <a:gd name="connsiteY66" fmla="*/ 576820 h 710228"/>
                <a:gd name="connsiteX67" fmla="*/ 103083 w 1125071"/>
                <a:gd name="connsiteY67" fmla="*/ 573235 h 710228"/>
                <a:gd name="connsiteX68" fmla="*/ 164915 w 1125071"/>
                <a:gd name="connsiteY68" fmla="*/ 502976 h 710228"/>
                <a:gd name="connsiteX69" fmla="*/ 638059 w 1125071"/>
                <a:gd name="connsiteY69" fmla="*/ 493574 h 710228"/>
                <a:gd name="connsiteX70" fmla="*/ 642533 w 1125071"/>
                <a:gd name="connsiteY70" fmla="*/ 497265 h 710228"/>
                <a:gd name="connsiteX71" fmla="*/ 627711 w 1125071"/>
                <a:gd name="connsiteY71" fmla="*/ 557047 h 710228"/>
                <a:gd name="connsiteX72" fmla="*/ 573485 w 1125071"/>
                <a:gd name="connsiteY72" fmla="*/ 565690 h 710228"/>
                <a:gd name="connsiteX73" fmla="*/ 573485 w 1125071"/>
                <a:gd name="connsiteY73" fmla="*/ 563169 h 710228"/>
                <a:gd name="connsiteX74" fmla="*/ 623012 w 1125071"/>
                <a:gd name="connsiteY74" fmla="*/ 552365 h 710228"/>
                <a:gd name="connsiteX75" fmla="*/ 634941 w 1125071"/>
                <a:gd name="connsiteY75" fmla="*/ 497985 h 710228"/>
                <a:gd name="connsiteX76" fmla="*/ 638059 w 1125071"/>
                <a:gd name="connsiteY76" fmla="*/ 493574 h 710228"/>
                <a:gd name="connsiteX77" fmla="*/ 808928 w 1125071"/>
                <a:gd name="connsiteY77" fmla="*/ 487101 h 710228"/>
                <a:gd name="connsiteX78" fmla="*/ 812228 w 1125071"/>
                <a:gd name="connsiteY78" fmla="*/ 489142 h 710228"/>
                <a:gd name="connsiteX79" fmla="*/ 805093 w 1125071"/>
                <a:gd name="connsiteY79" fmla="*/ 520710 h 710228"/>
                <a:gd name="connsiteX80" fmla="*/ 786899 w 1125071"/>
                <a:gd name="connsiteY80" fmla="*/ 535950 h 710228"/>
                <a:gd name="connsiteX81" fmla="*/ 786186 w 1125071"/>
                <a:gd name="connsiteY81" fmla="*/ 532322 h 710228"/>
                <a:gd name="connsiteX82" fmla="*/ 802239 w 1125071"/>
                <a:gd name="connsiteY82" fmla="*/ 514179 h 710228"/>
                <a:gd name="connsiteX83" fmla="*/ 807234 w 1125071"/>
                <a:gd name="connsiteY83" fmla="*/ 490230 h 710228"/>
                <a:gd name="connsiteX84" fmla="*/ 808928 w 1125071"/>
                <a:gd name="connsiteY84" fmla="*/ 487101 h 710228"/>
                <a:gd name="connsiteX85" fmla="*/ 895898 w 1125071"/>
                <a:gd name="connsiteY85" fmla="*/ 483449 h 710228"/>
                <a:gd name="connsiteX86" fmla="*/ 902745 w 1125071"/>
                <a:gd name="connsiteY86" fmla="*/ 483449 h 710228"/>
                <a:gd name="connsiteX87" fmla="*/ 871397 w 1125071"/>
                <a:gd name="connsiteY87" fmla="*/ 540242 h 710228"/>
                <a:gd name="connsiteX88" fmla="*/ 796089 w 1125071"/>
                <a:gd name="connsiteY88" fmla="*/ 563459 h 710228"/>
                <a:gd name="connsiteX89" fmla="*/ 796089 w 1125071"/>
                <a:gd name="connsiteY89" fmla="*/ 560245 h 710228"/>
                <a:gd name="connsiteX90" fmla="*/ 895898 w 1125071"/>
                <a:gd name="connsiteY90" fmla="*/ 483449 h 710228"/>
                <a:gd name="connsiteX91" fmla="*/ 154722 w 1125071"/>
                <a:gd name="connsiteY91" fmla="*/ 479737 h 710228"/>
                <a:gd name="connsiteX92" fmla="*/ 157980 w 1125071"/>
                <a:gd name="connsiteY92" fmla="*/ 483340 h 710228"/>
                <a:gd name="connsiteX93" fmla="*/ 118154 w 1125071"/>
                <a:gd name="connsiteY93" fmla="*/ 529811 h 710228"/>
                <a:gd name="connsiteX94" fmla="*/ 98964 w 1125071"/>
                <a:gd name="connsiteY94" fmla="*/ 551785 h 710228"/>
                <a:gd name="connsiteX95" fmla="*/ 83758 w 1125071"/>
                <a:gd name="connsiteY95" fmla="*/ 569077 h 710228"/>
                <a:gd name="connsiteX96" fmla="*/ 80137 w 1125071"/>
                <a:gd name="connsiteY96" fmla="*/ 564033 h 710228"/>
                <a:gd name="connsiteX97" fmla="*/ 154722 w 1125071"/>
                <a:gd name="connsiteY97" fmla="*/ 479737 h 710228"/>
                <a:gd name="connsiteX98" fmla="*/ 654517 w 1125071"/>
                <a:gd name="connsiteY98" fmla="*/ 474667 h 710228"/>
                <a:gd name="connsiteX99" fmla="*/ 658347 w 1125071"/>
                <a:gd name="connsiteY99" fmla="*/ 477154 h 710228"/>
                <a:gd name="connsiteX100" fmla="*/ 661950 w 1125071"/>
                <a:gd name="connsiteY100" fmla="*/ 539006 h 710228"/>
                <a:gd name="connsiteX101" fmla="*/ 648616 w 1125071"/>
                <a:gd name="connsiteY101" fmla="*/ 572645 h 710228"/>
                <a:gd name="connsiteX102" fmla="*/ 599605 w 1125071"/>
                <a:gd name="connsiteY102" fmla="*/ 584581 h 710228"/>
                <a:gd name="connsiteX103" fmla="*/ 539782 w 1125071"/>
                <a:gd name="connsiteY103" fmla="*/ 582773 h 710228"/>
                <a:gd name="connsiteX104" fmla="*/ 540142 w 1125071"/>
                <a:gd name="connsiteY104" fmla="*/ 579879 h 710228"/>
                <a:gd name="connsiteX105" fmla="*/ 593118 w 1125071"/>
                <a:gd name="connsiteY105" fmla="*/ 579517 h 710228"/>
                <a:gd name="connsiteX106" fmla="*/ 642490 w 1125071"/>
                <a:gd name="connsiteY106" fmla="*/ 569028 h 710228"/>
                <a:gd name="connsiteX107" fmla="*/ 655824 w 1125071"/>
                <a:gd name="connsiteY107" fmla="*/ 531048 h 710228"/>
                <a:gd name="connsiteX108" fmla="*/ 651499 w 1125071"/>
                <a:gd name="connsiteY108" fmla="*/ 478962 h 710228"/>
                <a:gd name="connsiteX109" fmla="*/ 654517 w 1125071"/>
                <a:gd name="connsiteY109" fmla="*/ 474667 h 710228"/>
                <a:gd name="connsiteX110" fmla="*/ 144914 w 1125071"/>
                <a:gd name="connsiteY110" fmla="*/ 462785 h 710228"/>
                <a:gd name="connsiteX111" fmla="*/ 146364 w 1125071"/>
                <a:gd name="connsiteY111" fmla="*/ 464231 h 710228"/>
                <a:gd name="connsiteX112" fmla="*/ 111189 w 1125071"/>
                <a:gd name="connsiteY112" fmla="*/ 505796 h 710228"/>
                <a:gd name="connsiteX113" fmla="*/ 83267 w 1125071"/>
                <a:gd name="connsiteY113" fmla="*/ 539772 h 710228"/>
                <a:gd name="connsiteX114" fmla="*/ 78915 w 1125071"/>
                <a:gd name="connsiteY114" fmla="*/ 535434 h 710228"/>
                <a:gd name="connsiteX115" fmla="*/ 144914 w 1125071"/>
                <a:gd name="connsiteY115" fmla="*/ 462785 h 710228"/>
                <a:gd name="connsiteX116" fmla="*/ 129723 w 1125071"/>
                <a:gd name="connsiteY116" fmla="*/ 449225 h 710228"/>
                <a:gd name="connsiteX117" fmla="*/ 132599 w 1125071"/>
                <a:gd name="connsiteY117" fmla="*/ 452486 h 710228"/>
                <a:gd name="connsiteX118" fmla="*/ 84794 w 1125071"/>
                <a:gd name="connsiteY118" fmla="*/ 510827 h 710228"/>
                <a:gd name="connsiteX119" fmla="*/ 80121 w 1125071"/>
                <a:gd name="connsiteY119" fmla="*/ 507928 h 710228"/>
                <a:gd name="connsiteX120" fmla="*/ 105641 w 1125071"/>
                <a:gd name="connsiteY120" fmla="*/ 476765 h 710228"/>
                <a:gd name="connsiteX121" fmla="*/ 129723 w 1125071"/>
                <a:gd name="connsiteY121" fmla="*/ 449225 h 710228"/>
                <a:gd name="connsiteX122" fmla="*/ 779723 w 1125071"/>
                <a:gd name="connsiteY122" fmla="*/ 440479 h 710228"/>
                <a:gd name="connsiteX123" fmla="*/ 783065 w 1125071"/>
                <a:gd name="connsiteY123" fmla="*/ 440479 h 710228"/>
                <a:gd name="connsiteX124" fmla="*/ 783065 w 1125071"/>
                <a:gd name="connsiteY124" fmla="*/ 443821 h 710228"/>
                <a:gd name="connsiteX125" fmla="*/ 782731 w 1125071"/>
                <a:gd name="connsiteY125" fmla="*/ 444489 h 710228"/>
                <a:gd name="connsiteX126" fmla="*/ 781394 w 1125071"/>
                <a:gd name="connsiteY126" fmla="*/ 445492 h 710228"/>
                <a:gd name="connsiteX127" fmla="*/ 778386 w 1125071"/>
                <a:gd name="connsiteY127" fmla="*/ 443487 h 710228"/>
                <a:gd name="connsiteX128" fmla="*/ 779389 w 1125071"/>
                <a:gd name="connsiteY128" fmla="*/ 440813 h 710228"/>
                <a:gd name="connsiteX129" fmla="*/ 779723 w 1125071"/>
                <a:gd name="connsiteY129" fmla="*/ 440479 h 710228"/>
                <a:gd name="connsiteX130" fmla="*/ 115618 w 1125071"/>
                <a:gd name="connsiteY130" fmla="*/ 432467 h 710228"/>
                <a:gd name="connsiteX131" fmla="*/ 119553 w 1125071"/>
                <a:gd name="connsiteY131" fmla="*/ 436421 h 710228"/>
                <a:gd name="connsiteX132" fmla="*/ 79485 w 1125071"/>
                <a:gd name="connsiteY132" fmla="*/ 483147 h 710228"/>
                <a:gd name="connsiteX133" fmla="*/ 74119 w 1125071"/>
                <a:gd name="connsiteY133" fmla="*/ 479912 h 710228"/>
                <a:gd name="connsiteX134" fmla="*/ 94153 w 1125071"/>
                <a:gd name="connsiteY134" fmla="*/ 456190 h 710228"/>
                <a:gd name="connsiteX135" fmla="*/ 115618 w 1125071"/>
                <a:gd name="connsiteY135" fmla="*/ 432467 h 710228"/>
                <a:gd name="connsiteX136" fmla="*/ 775955 w 1125071"/>
                <a:gd name="connsiteY136" fmla="*/ 432395 h 710228"/>
                <a:gd name="connsiteX137" fmla="*/ 777372 w 1125071"/>
                <a:gd name="connsiteY137" fmla="*/ 436468 h 710228"/>
                <a:gd name="connsiteX138" fmla="*/ 771703 w 1125071"/>
                <a:gd name="connsiteY138" fmla="*/ 446605 h 710228"/>
                <a:gd name="connsiteX139" fmla="*/ 766033 w 1125071"/>
                <a:gd name="connsiteY139" fmla="*/ 443347 h 710228"/>
                <a:gd name="connsiteX140" fmla="*/ 771703 w 1125071"/>
                <a:gd name="connsiteY140" fmla="*/ 433210 h 710228"/>
                <a:gd name="connsiteX141" fmla="*/ 775955 w 1125071"/>
                <a:gd name="connsiteY141" fmla="*/ 432395 h 710228"/>
                <a:gd name="connsiteX142" fmla="*/ 762334 w 1125071"/>
                <a:gd name="connsiteY142" fmla="*/ 430347 h 710228"/>
                <a:gd name="connsiteX143" fmla="*/ 763123 w 1125071"/>
                <a:gd name="connsiteY143" fmla="*/ 433775 h 710228"/>
                <a:gd name="connsiteX144" fmla="*/ 753835 w 1125071"/>
                <a:gd name="connsiteY144" fmla="*/ 449650 h 710228"/>
                <a:gd name="connsiteX145" fmla="*/ 749005 w 1125071"/>
                <a:gd name="connsiteY145" fmla="*/ 446764 h 710228"/>
                <a:gd name="connsiteX146" fmla="*/ 759036 w 1125071"/>
                <a:gd name="connsiteY146" fmla="*/ 431249 h 710228"/>
                <a:gd name="connsiteX147" fmla="*/ 762334 w 1125071"/>
                <a:gd name="connsiteY147" fmla="*/ 430347 h 710228"/>
                <a:gd name="connsiteX148" fmla="*/ 754707 w 1125071"/>
                <a:gd name="connsiteY148" fmla="*/ 412714 h 710228"/>
                <a:gd name="connsiteX149" fmla="*/ 757212 w 1125071"/>
                <a:gd name="connsiteY149" fmla="*/ 414163 h 710228"/>
                <a:gd name="connsiteX150" fmla="*/ 728934 w 1125071"/>
                <a:gd name="connsiteY150" fmla="*/ 453313 h 710228"/>
                <a:gd name="connsiteX151" fmla="*/ 724280 w 1125071"/>
                <a:gd name="connsiteY151" fmla="*/ 450776 h 710228"/>
                <a:gd name="connsiteX152" fmla="*/ 754707 w 1125071"/>
                <a:gd name="connsiteY152" fmla="*/ 412714 h 710228"/>
                <a:gd name="connsiteX153" fmla="*/ 744837 w 1125071"/>
                <a:gd name="connsiteY153" fmla="*/ 393814 h 710228"/>
                <a:gd name="connsiteX154" fmla="*/ 745703 w 1125071"/>
                <a:gd name="connsiteY154" fmla="*/ 397205 h 710228"/>
                <a:gd name="connsiteX155" fmla="*/ 705968 w 1125071"/>
                <a:gd name="connsiteY155" fmla="*/ 448963 h 710228"/>
                <a:gd name="connsiteX156" fmla="*/ 700864 w 1125071"/>
                <a:gd name="connsiteY156" fmla="*/ 445751 h 710228"/>
                <a:gd name="connsiteX157" fmla="*/ 740964 w 1125071"/>
                <a:gd name="connsiteY157" fmla="*/ 394707 h 710228"/>
                <a:gd name="connsiteX158" fmla="*/ 744837 w 1125071"/>
                <a:gd name="connsiteY158" fmla="*/ 393814 h 710228"/>
                <a:gd name="connsiteX159" fmla="*/ 738915 w 1125071"/>
                <a:gd name="connsiteY159" fmla="*/ 371769 h 710228"/>
                <a:gd name="connsiteX160" fmla="*/ 742903 w 1125071"/>
                <a:gd name="connsiteY160" fmla="*/ 374269 h 710228"/>
                <a:gd name="connsiteX161" fmla="*/ 705202 w 1125071"/>
                <a:gd name="connsiteY161" fmla="*/ 423561 h 710228"/>
                <a:gd name="connsiteX162" fmla="*/ 700490 w 1125071"/>
                <a:gd name="connsiteY162" fmla="*/ 421061 h 710228"/>
                <a:gd name="connsiteX163" fmla="*/ 738915 w 1125071"/>
                <a:gd name="connsiteY163" fmla="*/ 371769 h 710228"/>
                <a:gd name="connsiteX164" fmla="*/ 352314 w 1125071"/>
                <a:gd name="connsiteY164" fmla="*/ 361745 h 710228"/>
                <a:gd name="connsiteX165" fmla="*/ 350510 w 1125071"/>
                <a:gd name="connsiteY165" fmla="*/ 362105 h 710228"/>
                <a:gd name="connsiteX166" fmla="*/ 345819 w 1125071"/>
                <a:gd name="connsiteY166" fmla="*/ 363186 h 710228"/>
                <a:gd name="connsiteX167" fmla="*/ 338243 w 1125071"/>
                <a:gd name="connsiteY167" fmla="*/ 372553 h 710228"/>
                <a:gd name="connsiteX168" fmla="*/ 336078 w 1125071"/>
                <a:gd name="connsiteY168" fmla="*/ 375075 h 710228"/>
                <a:gd name="connsiteX169" fmla="*/ 338603 w 1125071"/>
                <a:gd name="connsiteY169" fmla="*/ 380840 h 710228"/>
                <a:gd name="connsiteX170" fmla="*/ 356282 w 1125071"/>
                <a:gd name="connsiteY170" fmla="*/ 385524 h 710228"/>
                <a:gd name="connsiteX171" fmla="*/ 357726 w 1125071"/>
                <a:gd name="connsiteY171" fmla="*/ 364987 h 710228"/>
                <a:gd name="connsiteX172" fmla="*/ 352314 w 1125071"/>
                <a:gd name="connsiteY172" fmla="*/ 361745 h 710228"/>
                <a:gd name="connsiteX173" fmla="*/ 471342 w 1125071"/>
                <a:gd name="connsiteY173" fmla="*/ 361188 h 710228"/>
                <a:gd name="connsiteX174" fmla="*/ 456777 w 1125071"/>
                <a:gd name="connsiteY174" fmla="*/ 364776 h 710228"/>
                <a:gd name="connsiteX175" fmla="*/ 455001 w 1125071"/>
                <a:gd name="connsiteY175" fmla="*/ 367288 h 710228"/>
                <a:gd name="connsiteX176" fmla="*/ 451093 w 1125071"/>
                <a:gd name="connsiteY176" fmla="*/ 370876 h 710228"/>
                <a:gd name="connsiteX177" fmla="*/ 451093 w 1125071"/>
                <a:gd name="connsiteY177" fmla="*/ 371953 h 710228"/>
                <a:gd name="connsiteX178" fmla="*/ 468145 w 1125071"/>
                <a:gd name="connsiteY178" fmla="*/ 388458 h 710228"/>
                <a:gd name="connsiteX179" fmla="*/ 476671 w 1125071"/>
                <a:gd name="connsiteY179" fmla="*/ 366211 h 710228"/>
                <a:gd name="connsiteX180" fmla="*/ 471342 w 1125071"/>
                <a:gd name="connsiteY180" fmla="*/ 361188 h 710228"/>
                <a:gd name="connsiteX181" fmla="*/ 241043 w 1125071"/>
                <a:gd name="connsiteY181" fmla="*/ 356162 h 710228"/>
                <a:gd name="connsiteX182" fmla="*/ 237023 w 1125071"/>
                <a:gd name="connsiteY182" fmla="*/ 356886 h 710228"/>
                <a:gd name="connsiteX183" fmla="*/ 230444 w 1125071"/>
                <a:gd name="connsiteY183" fmla="*/ 361588 h 710228"/>
                <a:gd name="connsiteX184" fmla="*/ 224597 w 1125071"/>
                <a:gd name="connsiteY184" fmla="*/ 377142 h 710228"/>
                <a:gd name="connsiteX185" fmla="*/ 233733 w 1125071"/>
                <a:gd name="connsiteY185" fmla="*/ 389801 h 710228"/>
                <a:gd name="connsiteX186" fmla="*/ 234464 w 1125071"/>
                <a:gd name="connsiteY186" fmla="*/ 390886 h 710228"/>
                <a:gd name="connsiteX187" fmla="*/ 249814 w 1125071"/>
                <a:gd name="connsiteY187" fmla="*/ 383652 h 710228"/>
                <a:gd name="connsiteX188" fmla="*/ 249449 w 1125071"/>
                <a:gd name="connsiteY188" fmla="*/ 364120 h 710228"/>
                <a:gd name="connsiteX189" fmla="*/ 241043 w 1125071"/>
                <a:gd name="connsiteY189" fmla="*/ 356162 h 710228"/>
                <a:gd name="connsiteX190" fmla="*/ 343655 w 1125071"/>
                <a:gd name="connsiteY190" fmla="*/ 353098 h 710228"/>
                <a:gd name="connsiteX191" fmla="*/ 363859 w 1125071"/>
                <a:gd name="connsiteY191" fmla="*/ 357421 h 710228"/>
                <a:gd name="connsiteX192" fmla="*/ 360612 w 1125071"/>
                <a:gd name="connsiteY192" fmla="*/ 393810 h 710228"/>
                <a:gd name="connsiteX193" fmla="*/ 328501 w 1125071"/>
                <a:gd name="connsiteY193" fmla="*/ 381560 h 710228"/>
                <a:gd name="connsiteX194" fmla="*/ 331748 w 1125071"/>
                <a:gd name="connsiteY194" fmla="*/ 363546 h 710228"/>
                <a:gd name="connsiteX195" fmla="*/ 343655 w 1125071"/>
                <a:gd name="connsiteY195" fmla="*/ 353098 h 710228"/>
                <a:gd name="connsiteX196" fmla="*/ 463172 w 1125071"/>
                <a:gd name="connsiteY196" fmla="*/ 349706 h 710228"/>
                <a:gd name="connsiteX197" fmla="*/ 483421 w 1125071"/>
                <a:gd name="connsiteY197" fmla="*/ 359035 h 710228"/>
                <a:gd name="connsiteX198" fmla="*/ 472763 w 1125071"/>
                <a:gd name="connsiteY198" fmla="*/ 396711 h 710228"/>
                <a:gd name="connsiteX199" fmla="*/ 441857 w 1125071"/>
                <a:gd name="connsiteY199" fmla="*/ 374823 h 710228"/>
                <a:gd name="connsiteX200" fmla="*/ 446120 w 1125071"/>
                <a:gd name="connsiteY200" fmla="*/ 362623 h 710228"/>
                <a:gd name="connsiteX201" fmla="*/ 463172 w 1125071"/>
                <a:gd name="connsiteY201" fmla="*/ 349706 h 710228"/>
                <a:gd name="connsiteX202" fmla="*/ 242688 w 1125071"/>
                <a:gd name="connsiteY202" fmla="*/ 348205 h 710228"/>
                <a:gd name="connsiteX203" fmla="*/ 254565 w 1125071"/>
                <a:gd name="connsiteY203" fmla="*/ 356886 h 710228"/>
                <a:gd name="connsiteX204" fmla="*/ 258951 w 1125071"/>
                <a:gd name="connsiteY204" fmla="*/ 385823 h 710228"/>
                <a:gd name="connsiteX205" fmla="*/ 235926 w 1125071"/>
                <a:gd name="connsiteY205" fmla="*/ 400653 h 710228"/>
                <a:gd name="connsiteX206" fmla="*/ 214364 w 1125071"/>
                <a:gd name="connsiteY206" fmla="*/ 383652 h 710228"/>
                <a:gd name="connsiteX207" fmla="*/ 221673 w 1125071"/>
                <a:gd name="connsiteY207" fmla="*/ 357248 h 710228"/>
                <a:gd name="connsiteX208" fmla="*/ 227886 w 1125071"/>
                <a:gd name="connsiteY208" fmla="*/ 352184 h 710228"/>
                <a:gd name="connsiteX209" fmla="*/ 228617 w 1125071"/>
                <a:gd name="connsiteY209" fmla="*/ 351460 h 710228"/>
                <a:gd name="connsiteX210" fmla="*/ 242688 w 1125071"/>
                <a:gd name="connsiteY210" fmla="*/ 348205 h 710228"/>
                <a:gd name="connsiteX211" fmla="*/ 743412 w 1125071"/>
                <a:gd name="connsiteY211" fmla="*/ 346387 h 710228"/>
                <a:gd name="connsiteX212" fmla="*/ 744496 w 1125071"/>
                <a:gd name="connsiteY212" fmla="*/ 349988 h 710228"/>
                <a:gd name="connsiteX213" fmla="*/ 692841 w 1125071"/>
                <a:gd name="connsiteY213" fmla="*/ 419132 h 710228"/>
                <a:gd name="connsiteX214" fmla="*/ 688145 w 1125071"/>
                <a:gd name="connsiteY214" fmla="*/ 415531 h 710228"/>
                <a:gd name="connsiteX215" fmla="*/ 740161 w 1125071"/>
                <a:gd name="connsiteY215" fmla="*/ 347107 h 710228"/>
                <a:gd name="connsiteX216" fmla="*/ 743412 w 1125071"/>
                <a:gd name="connsiteY216" fmla="*/ 346387 h 710228"/>
                <a:gd name="connsiteX217" fmla="*/ 1074520 w 1125071"/>
                <a:gd name="connsiteY217" fmla="*/ 346013 h 710228"/>
                <a:gd name="connsiteX218" fmla="*/ 1077376 w 1125071"/>
                <a:gd name="connsiteY218" fmla="*/ 347085 h 710228"/>
                <a:gd name="connsiteX219" fmla="*/ 1059525 w 1125071"/>
                <a:gd name="connsiteY219" fmla="*/ 421767 h 710228"/>
                <a:gd name="connsiteX220" fmla="*/ 993832 w 1125071"/>
                <a:gd name="connsiteY220" fmla="*/ 438919 h 710228"/>
                <a:gd name="connsiteX221" fmla="*/ 993832 w 1125071"/>
                <a:gd name="connsiteY221" fmla="*/ 431772 h 710228"/>
                <a:gd name="connsiteX222" fmla="*/ 1032391 w 1125071"/>
                <a:gd name="connsiteY222" fmla="*/ 428914 h 710228"/>
                <a:gd name="connsiteX223" fmla="*/ 1059525 w 1125071"/>
                <a:gd name="connsiteY223" fmla="*/ 408903 h 710228"/>
                <a:gd name="connsiteX224" fmla="*/ 1074520 w 1125071"/>
                <a:gd name="connsiteY224" fmla="*/ 346013 h 710228"/>
                <a:gd name="connsiteX225" fmla="*/ 1091425 w 1125071"/>
                <a:gd name="connsiteY225" fmla="*/ 333873 h 710228"/>
                <a:gd name="connsiteX226" fmla="*/ 1093758 w 1125071"/>
                <a:gd name="connsiteY226" fmla="*/ 338024 h 710228"/>
                <a:gd name="connsiteX227" fmla="*/ 1089810 w 1125071"/>
                <a:gd name="connsiteY227" fmla="*/ 361851 h 710228"/>
                <a:gd name="connsiteX228" fmla="*/ 1083709 w 1125071"/>
                <a:gd name="connsiteY228" fmla="*/ 397951 h 710228"/>
                <a:gd name="connsiteX229" fmla="*/ 1079403 w 1125071"/>
                <a:gd name="connsiteY229" fmla="*/ 427554 h 710228"/>
                <a:gd name="connsiteX230" fmla="*/ 1070790 w 1125071"/>
                <a:gd name="connsiteY230" fmla="*/ 444521 h 710228"/>
                <a:gd name="connsiteX231" fmla="*/ 1048540 w 1125071"/>
                <a:gd name="connsiteY231" fmla="*/ 451019 h 710228"/>
                <a:gd name="connsiteX232" fmla="*/ 1022342 w 1125071"/>
                <a:gd name="connsiteY232" fmla="*/ 454268 h 710228"/>
                <a:gd name="connsiteX233" fmla="*/ 962051 w 1125071"/>
                <a:gd name="connsiteY233" fmla="*/ 450658 h 710228"/>
                <a:gd name="connsiteX234" fmla="*/ 962410 w 1125071"/>
                <a:gd name="connsiteY234" fmla="*/ 447770 h 710228"/>
                <a:gd name="connsiteX235" fmla="*/ 1019112 w 1125071"/>
                <a:gd name="connsiteY235" fmla="*/ 448853 h 710228"/>
                <a:gd name="connsiteX236" fmla="*/ 1047104 w 1125071"/>
                <a:gd name="connsiteY236" fmla="*/ 445604 h 710228"/>
                <a:gd name="connsiteX237" fmla="*/ 1071866 w 1125071"/>
                <a:gd name="connsiteY237" fmla="*/ 433330 h 710228"/>
                <a:gd name="connsiteX238" fmla="*/ 1080479 w 1125071"/>
                <a:gd name="connsiteY238" fmla="*/ 379901 h 710228"/>
                <a:gd name="connsiteX239" fmla="*/ 1084786 w 1125071"/>
                <a:gd name="connsiteY239" fmla="*/ 353908 h 710228"/>
                <a:gd name="connsiteX240" fmla="*/ 1086939 w 1125071"/>
                <a:gd name="connsiteY240" fmla="*/ 336219 h 710228"/>
                <a:gd name="connsiteX241" fmla="*/ 1091425 w 1125071"/>
                <a:gd name="connsiteY241" fmla="*/ 333873 h 710228"/>
                <a:gd name="connsiteX242" fmla="*/ 738533 w 1125071"/>
                <a:gd name="connsiteY242" fmla="*/ 332062 h 710228"/>
                <a:gd name="connsiteX243" fmla="*/ 739353 w 1125071"/>
                <a:gd name="connsiteY243" fmla="*/ 335362 h 710228"/>
                <a:gd name="connsiteX244" fmla="*/ 698160 w 1125071"/>
                <a:gd name="connsiteY244" fmla="*/ 392133 h 710228"/>
                <a:gd name="connsiteX245" fmla="*/ 694150 w 1125071"/>
                <a:gd name="connsiteY245" fmla="*/ 388879 h 710228"/>
                <a:gd name="connsiteX246" fmla="*/ 734979 w 1125071"/>
                <a:gd name="connsiteY246" fmla="*/ 332831 h 710228"/>
                <a:gd name="connsiteX247" fmla="*/ 738533 w 1125071"/>
                <a:gd name="connsiteY247" fmla="*/ 332062 h 710228"/>
                <a:gd name="connsiteX248" fmla="*/ 743757 w 1125071"/>
                <a:gd name="connsiteY248" fmla="*/ 298509 h 710228"/>
                <a:gd name="connsiteX249" fmla="*/ 744516 w 1125071"/>
                <a:gd name="connsiteY249" fmla="*/ 301690 h 710228"/>
                <a:gd name="connsiteX250" fmla="*/ 696296 w 1125071"/>
                <a:gd name="connsiteY250" fmla="*/ 370753 h 710228"/>
                <a:gd name="connsiteX251" fmla="*/ 691295 w 1125071"/>
                <a:gd name="connsiteY251" fmla="*/ 367845 h 710228"/>
                <a:gd name="connsiteX252" fmla="*/ 740587 w 1125071"/>
                <a:gd name="connsiteY252" fmla="*/ 299145 h 710228"/>
                <a:gd name="connsiteX253" fmla="*/ 743757 w 1125071"/>
                <a:gd name="connsiteY253" fmla="*/ 298509 h 710228"/>
                <a:gd name="connsiteX254" fmla="*/ 741486 w 1125071"/>
                <a:gd name="connsiteY254" fmla="*/ 282152 h 710228"/>
                <a:gd name="connsiteX255" fmla="*/ 743639 w 1125071"/>
                <a:gd name="connsiteY255" fmla="*/ 283578 h 710228"/>
                <a:gd name="connsiteX256" fmla="*/ 697710 w 1125071"/>
                <a:gd name="connsiteY256" fmla="*/ 345262 h 710228"/>
                <a:gd name="connsiteX257" fmla="*/ 694121 w 1125071"/>
                <a:gd name="connsiteY257" fmla="*/ 342409 h 710228"/>
                <a:gd name="connsiteX258" fmla="*/ 741486 w 1125071"/>
                <a:gd name="connsiteY258" fmla="*/ 282152 h 710228"/>
                <a:gd name="connsiteX259" fmla="*/ 757463 w 1125071"/>
                <a:gd name="connsiteY259" fmla="*/ 244436 h 710228"/>
                <a:gd name="connsiteX260" fmla="*/ 760364 w 1125071"/>
                <a:gd name="connsiteY260" fmla="*/ 246247 h 710228"/>
                <a:gd name="connsiteX261" fmla="*/ 729904 w 1125071"/>
                <a:gd name="connsiteY261" fmla="*/ 283539 h 710228"/>
                <a:gd name="connsiteX262" fmla="*/ 696905 w 1125071"/>
                <a:gd name="connsiteY262" fmla="*/ 322280 h 710228"/>
                <a:gd name="connsiteX263" fmla="*/ 692916 w 1125071"/>
                <a:gd name="connsiteY263" fmla="*/ 318659 h 710228"/>
                <a:gd name="connsiteX264" fmla="*/ 757463 w 1125071"/>
                <a:gd name="connsiteY264" fmla="*/ 244436 h 710228"/>
                <a:gd name="connsiteX265" fmla="*/ 745354 w 1125071"/>
                <a:gd name="connsiteY265" fmla="*/ 222572 h 710228"/>
                <a:gd name="connsiteX266" fmla="*/ 749280 w 1125071"/>
                <a:gd name="connsiteY266" fmla="*/ 224743 h 710228"/>
                <a:gd name="connsiteX267" fmla="*/ 698236 w 1125071"/>
                <a:gd name="connsiteY267" fmla="*/ 294570 h 710228"/>
                <a:gd name="connsiteX268" fmla="*/ 692882 w 1125071"/>
                <a:gd name="connsiteY268" fmla="*/ 291314 h 710228"/>
                <a:gd name="connsiteX269" fmla="*/ 745354 w 1125071"/>
                <a:gd name="connsiteY269" fmla="*/ 222572 h 710228"/>
                <a:gd name="connsiteX270" fmla="*/ 550619 w 1125071"/>
                <a:gd name="connsiteY270" fmla="*/ 158070 h 710228"/>
                <a:gd name="connsiteX271" fmla="*/ 374524 w 1125071"/>
                <a:gd name="connsiteY271" fmla="*/ 158430 h 710228"/>
                <a:gd name="connsiteX272" fmla="*/ 199870 w 1125071"/>
                <a:gd name="connsiteY272" fmla="*/ 160592 h 710228"/>
                <a:gd name="connsiteX273" fmla="*/ 111643 w 1125071"/>
                <a:gd name="connsiteY273" fmla="*/ 168161 h 710228"/>
                <a:gd name="connsiteX274" fmla="*/ 70951 w 1125071"/>
                <a:gd name="connsiteY274" fmla="*/ 175369 h 710228"/>
                <a:gd name="connsiteX275" fmla="*/ 45383 w 1125071"/>
                <a:gd name="connsiteY275" fmla="*/ 189425 h 710228"/>
                <a:gd name="connsiteX276" fmla="*/ 41782 w 1125071"/>
                <a:gd name="connsiteY276" fmla="*/ 243847 h 710228"/>
                <a:gd name="connsiteX277" fmla="*/ 47904 w 1125071"/>
                <a:gd name="connsiteY277" fmla="*/ 328183 h 710228"/>
                <a:gd name="connsiteX278" fmla="*/ 51145 w 1125071"/>
                <a:gd name="connsiteY278" fmla="*/ 413960 h 710228"/>
                <a:gd name="connsiteX279" fmla="*/ 52945 w 1125071"/>
                <a:gd name="connsiteY279" fmla="*/ 499738 h 710228"/>
                <a:gd name="connsiteX280" fmla="*/ 52945 w 1125071"/>
                <a:gd name="connsiteY280" fmla="*/ 544068 h 710228"/>
                <a:gd name="connsiteX281" fmla="*/ 58347 w 1125071"/>
                <a:gd name="connsiteY281" fmla="*/ 582993 h 710228"/>
                <a:gd name="connsiteX282" fmla="*/ 79233 w 1125071"/>
                <a:gd name="connsiteY282" fmla="*/ 602455 h 710228"/>
                <a:gd name="connsiteX283" fmla="*/ 107682 w 1125071"/>
                <a:gd name="connsiteY283" fmla="*/ 609303 h 710228"/>
                <a:gd name="connsiteX284" fmla="*/ 189787 w 1125071"/>
                <a:gd name="connsiteY284" fmla="*/ 610744 h 710228"/>
                <a:gd name="connsiteX285" fmla="*/ 234081 w 1125071"/>
                <a:gd name="connsiteY285" fmla="*/ 608221 h 710228"/>
                <a:gd name="connsiteX286" fmla="*/ 270092 w 1125071"/>
                <a:gd name="connsiteY286" fmla="*/ 603896 h 710228"/>
                <a:gd name="connsiteX287" fmla="*/ 276934 w 1125071"/>
                <a:gd name="connsiteY287" fmla="*/ 609303 h 710228"/>
                <a:gd name="connsiteX288" fmla="*/ 303582 w 1125071"/>
                <a:gd name="connsiteY288" fmla="*/ 668770 h 710228"/>
                <a:gd name="connsiteX289" fmla="*/ 330951 w 1125071"/>
                <a:gd name="connsiteY289" fmla="*/ 688593 h 710228"/>
                <a:gd name="connsiteX290" fmla="*/ 349316 w 1125071"/>
                <a:gd name="connsiteY290" fmla="*/ 696882 h 710228"/>
                <a:gd name="connsiteX291" fmla="*/ 335272 w 1125071"/>
                <a:gd name="connsiteY291" fmla="*/ 651831 h 710228"/>
                <a:gd name="connsiteX292" fmla="*/ 339953 w 1125071"/>
                <a:gd name="connsiteY292" fmla="*/ 618673 h 710228"/>
                <a:gd name="connsiteX293" fmla="*/ 351837 w 1125071"/>
                <a:gd name="connsiteY293" fmla="*/ 604617 h 710228"/>
                <a:gd name="connsiteX294" fmla="*/ 431061 w 1125071"/>
                <a:gd name="connsiteY294" fmla="*/ 604617 h 710228"/>
                <a:gd name="connsiteX295" fmla="*/ 518929 w 1125071"/>
                <a:gd name="connsiteY295" fmla="*/ 602815 h 710228"/>
                <a:gd name="connsiteX296" fmla="*/ 606796 w 1125071"/>
                <a:gd name="connsiteY296" fmla="*/ 598851 h 710228"/>
                <a:gd name="connsiteX297" fmla="*/ 631643 w 1125071"/>
                <a:gd name="connsiteY297" fmla="*/ 597049 h 710228"/>
                <a:gd name="connsiteX298" fmla="*/ 651450 w 1125071"/>
                <a:gd name="connsiteY298" fmla="*/ 591642 h 710228"/>
                <a:gd name="connsiteX299" fmla="*/ 663693 w 1125071"/>
                <a:gd name="connsiteY299" fmla="*/ 566774 h 710228"/>
                <a:gd name="connsiteX300" fmla="*/ 662253 w 1125071"/>
                <a:gd name="connsiteY300" fmla="*/ 406752 h 710228"/>
                <a:gd name="connsiteX301" fmla="*/ 666934 w 1125071"/>
                <a:gd name="connsiteY301" fmla="*/ 362422 h 710228"/>
                <a:gd name="connsiteX302" fmla="*/ 666934 w 1125071"/>
                <a:gd name="connsiteY302" fmla="*/ 320975 h 710228"/>
                <a:gd name="connsiteX303" fmla="*/ 660092 w 1125071"/>
                <a:gd name="connsiteY303" fmla="*/ 232674 h 710228"/>
                <a:gd name="connsiteX304" fmla="*/ 656131 w 1125071"/>
                <a:gd name="connsiteY304" fmla="*/ 193750 h 710228"/>
                <a:gd name="connsiteX305" fmla="*/ 635245 w 1125071"/>
                <a:gd name="connsiteY305" fmla="*/ 166359 h 710228"/>
                <a:gd name="connsiteX306" fmla="*/ 592391 w 1125071"/>
                <a:gd name="connsiteY306" fmla="*/ 158790 h 710228"/>
                <a:gd name="connsiteX307" fmla="*/ 550619 w 1125071"/>
                <a:gd name="connsiteY307" fmla="*/ 158070 h 710228"/>
                <a:gd name="connsiteX308" fmla="*/ 155620 w 1125071"/>
                <a:gd name="connsiteY308" fmla="*/ 138568 h 710228"/>
                <a:gd name="connsiteX309" fmla="*/ 157421 w 1125071"/>
                <a:gd name="connsiteY309" fmla="*/ 145025 h 710228"/>
                <a:gd name="connsiteX310" fmla="*/ 85763 w 1125071"/>
                <a:gd name="connsiteY310" fmla="*/ 151840 h 710228"/>
                <a:gd name="connsiteX311" fmla="*/ 52994 w 1125071"/>
                <a:gd name="connsiteY311" fmla="*/ 160448 h 710228"/>
                <a:gd name="connsiteX312" fmla="*/ 28148 w 1125071"/>
                <a:gd name="connsiteY312" fmla="*/ 177306 h 710228"/>
                <a:gd name="connsiteX313" fmla="*/ 22747 w 1125071"/>
                <a:gd name="connsiteY313" fmla="*/ 237206 h 710228"/>
                <a:gd name="connsiteX314" fmla="*/ 23827 w 1125071"/>
                <a:gd name="connsiteY314" fmla="*/ 306790 h 710228"/>
                <a:gd name="connsiteX315" fmla="*/ 20946 w 1125071"/>
                <a:gd name="connsiteY315" fmla="*/ 306790 h 710228"/>
                <a:gd name="connsiteX316" fmla="*/ 16265 w 1125071"/>
                <a:gd name="connsiteY316" fmla="*/ 225369 h 710228"/>
                <a:gd name="connsiteX317" fmla="*/ 24907 w 1125071"/>
                <a:gd name="connsiteY317" fmla="*/ 169415 h 710228"/>
                <a:gd name="connsiteX318" fmla="*/ 46513 w 1125071"/>
                <a:gd name="connsiteY318" fmla="*/ 155426 h 710228"/>
                <a:gd name="connsiteX319" fmla="*/ 77841 w 1125071"/>
                <a:gd name="connsiteY319" fmla="*/ 146818 h 710228"/>
                <a:gd name="connsiteX320" fmla="*/ 155620 w 1125071"/>
                <a:gd name="connsiteY320" fmla="*/ 138568 h 710228"/>
                <a:gd name="connsiteX321" fmla="*/ 84216 w 1125071"/>
                <a:gd name="connsiteY321" fmla="*/ 132585 h 710228"/>
                <a:gd name="connsiteX322" fmla="*/ 86007 w 1125071"/>
                <a:gd name="connsiteY322" fmla="*/ 139813 h 710228"/>
                <a:gd name="connsiteX323" fmla="*/ 14354 w 1125071"/>
                <a:gd name="connsiteY323" fmla="*/ 173421 h 710228"/>
                <a:gd name="connsiteX324" fmla="*/ 6830 w 1125071"/>
                <a:gd name="connsiteY324" fmla="*/ 219678 h 710228"/>
                <a:gd name="connsiteX325" fmla="*/ 8263 w 1125071"/>
                <a:gd name="connsiteY325" fmla="*/ 262321 h 710228"/>
                <a:gd name="connsiteX326" fmla="*/ 5039 w 1125071"/>
                <a:gd name="connsiteY326" fmla="*/ 262321 h 710228"/>
                <a:gd name="connsiteX327" fmla="*/ 381 w 1125071"/>
                <a:gd name="connsiteY327" fmla="*/ 209560 h 710228"/>
                <a:gd name="connsiteX328" fmla="*/ 4680 w 1125071"/>
                <a:gd name="connsiteY328" fmla="*/ 186431 h 710228"/>
                <a:gd name="connsiteX329" fmla="*/ 10413 w 1125071"/>
                <a:gd name="connsiteY329" fmla="*/ 166194 h 710228"/>
                <a:gd name="connsiteX330" fmla="*/ 84216 w 1125071"/>
                <a:gd name="connsiteY330" fmla="*/ 132585 h 710228"/>
                <a:gd name="connsiteX331" fmla="*/ 463851 w 1125071"/>
                <a:gd name="connsiteY331" fmla="*/ 89729 h 710228"/>
                <a:gd name="connsiteX332" fmla="*/ 465649 w 1125071"/>
                <a:gd name="connsiteY332" fmla="*/ 90093 h 710228"/>
                <a:gd name="connsiteX333" fmla="*/ 466728 w 1125071"/>
                <a:gd name="connsiteY333" fmla="*/ 117015 h 710228"/>
                <a:gd name="connsiteX334" fmla="*/ 465289 w 1125071"/>
                <a:gd name="connsiteY334" fmla="*/ 135933 h 710228"/>
                <a:gd name="connsiteX335" fmla="*/ 465649 w 1125071"/>
                <a:gd name="connsiteY335" fmla="*/ 136297 h 710228"/>
                <a:gd name="connsiteX336" fmla="*/ 545136 w 1125071"/>
                <a:gd name="connsiteY336" fmla="*/ 134478 h 710228"/>
                <a:gd name="connsiteX337" fmla="*/ 545136 w 1125071"/>
                <a:gd name="connsiteY337" fmla="*/ 140662 h 710228"/>
                <a:gd name="connsiteX338" fmla="*/ 464570 w 1125071"/>
                <a:gd name="connsiteY338" fmla="*/ 138479 h 710228"/>
                <a:gd name="connsiteX339" fmla="*/ 459535 w 1125071"/>
                <a:gd name="connsiteY339" fmla="*/ 137388 h 710228"/>
                <a:gd name="connsiteX340" fmla="*/ 460973 w 1125071"/>
                <a:gd name="connsiteY340" fmla="*/ 117015 h 710228"/>
                <a:gd name="connsiteX341" fmla="*/ 463851 w 1125071"/>
                <a:gd name="connsiteY341" fmla="*/ 89729 h 710228"/>
                <a:gd name="connsiteX342" fmla="*/ 476653 w 1125071"/>
                <a:gd name="connsiteY342" fmla="*/ 89493 h 710228"/>
                <a:gd name="connsiteX343" fmla="*/ 482454 w 1125071"/>
                <a:gd name="connsiteY343" fmla="*/ 89493 h 710228"/>
                <a:gd name="connsiteX344" fmla="*/ 482092 w 1125071"/>
                <a:gd name="connsiteY344" fmla="*/ 110741 h 710228"/>
                <a:gd name="connsiteX345" fmla="*/ 481004 w 1125071"/>
                <a:gd name="connsiteY345" fmla="*/ 118435 h 710228"/>
                <a:gd name="connsiteX346" fmla="*/ 487168 w 1125071"/>
                <a:gd name="connsiteY346" fmla="*/ 121365 h 710228"/>
                <a:gd name="connsiteX347" fmla="*/ 531764 w 1125071"/>
                <a:gd name="connsiteY347" fmla="*/ 123197 h 710228"/>
                <a:gd name="connsiteX348" fmla="*/ 531764 w 1125071"/>
                <a:gd name="connsiteY348" fmla="*/ 125762 h 710228"/>
                <a:gd name="connsiteX349" fmla="*/ 499495 w 1125071"/>
                <a:gd name="connsiteY349" fmla="*/ 127227 h 710228"/>
                <a:gd name="connsiteX350" fmla="*/ 485717 w 1125071"/>
                <a:gd name="connsiteY350" fmla="*/ 127227 h 710228"/>
                <a:gd name="connsiteX351" fmla="*/ 478466 w 1125071"/>
                <a:gd name="connsiteY351" fmla="*/ 126861 h 710228"/>
                <a:gd name="connsiteX352" fmla="*/ 475928 w 1125071"/>
                <a:gd name="connsiteY352" fmla="*/ 114405 h 710228"/>
                <a:gd name="connsiteX353" fmla="*/ 476653 w 1125071"/>
                <a:gd name="connsiteY353" fmla="*/ 89493 h 710228"/>
                <a:gd name="connsiteX354" fmla="*/ 655411 w 1125071"/>
                <a:gd name="connsiteY354" fmla="*/ 50667 h 710228"/>
                <a:gd name="connsiteX355" fmla="*/ 568984 w 1125071"/>
                <a:gd name="connsiteY355" fmla="*/ 54632 h 710228"/>
                <a:gd name="connsiteX356" fmla="*/ 498403 w 1125071"/>
                <a:gd name="connsiteY356" fmla="*/ 56794 h 710228"/>
                <a:gd name="connsiteX357" fmla="*/ 455549 w 1125071"/>
                <a:gd name="connsiteY357" fmla="*/ 72292 h 710228"/>
                <a:gd name="connsiteX358" fmla="*/ 455549 w 1125071"/>
                <a:gd name="connsiteY358" fmla="*/ 109775 h 710228"/>
                <a:gd name="connsiteX359" fmla="*/ 453388 w 1125071"/>
                <a:gd name="connsiteY359" fmla="*/ 144374 h 710228"/>
                <a:gd name="connsiteX360" fmla="*/ 567904 w 1125071"/>
                <a:gd name="connsiteY360" fmla="*/ 145455 h 710228"/>
                <a:gd name="connsiteX361" fmla="*/ 613638 w 1125071"/>
                <a:gd name="connsiteY361" fmla="*/ 146536 h 710228"/>
                <a:gd name="connsiteX362" fmla="*/ 645328 w 1125071"/>
                <a:gd name="connsiteY362" fmla="*/ 155547 h 710228"/>
                <a:gd name="connsiteX363" fmla="*/ 666214 w 1125071"/>
                <a:gd name="connsiteY363" fmla="*/ 180775 h 710228"/>
                <a:gd name="connsiteX364" fmla="*/ 671616 w 1125071"/>
                <a:gd name="connsiteY364" fmla="*/ 210329 h 710228"/>
                <a:gd name="connsiteX365" fmla="*/ 678818 w 1125071"/>
                <a:gd name="connsiteY365" fmla="*/ 296106 h 710228"/>
                <a:gd name="connsiteX366" fmla="*/ 677377 w 1125071"/>
                <a:gd name="connsiteY366" fmla="*/ 381884 h 710228"/>
                <a:gd name="connsiteX367" fmla="*/ 678098 w 1125071"/>
                <a:gd name="connsiteY367" fmla="*/ 467301 h 710228"/>
                <a:gd name="connsiteX368" fmla="*/ 678098 w 1125071"/>
                <a:gd name="connsiteY368" fmla="*/ 470184 h 710228"/>
                <a:gd name="connsiteX369" fmla="*/ 754081 w 1125071"/>
                <a:gd name="connsiteY369" fmla="*/ 468743 h 710228"/>
                <a:gd name="connsiteX370" fmla="*/ 754818 w 1125071"/>
                <a:gd name="connsiteY370" fmla="*/ 468714 h 710228"/>
                <a:gd name="connsiteX371" fmla="*/ 793513 w 1125071"/>
                <a:gd name="connsiteY371" fmla="*/ 467211 h 710228"/>
                <a:gd name="connsiteX372" fmla="*/ 832945 w 1125071"/>
                <a:gd name="connsiteY372" fmla="*/ 468382 h 710228"/>
                <a:gd name="connsiteX373" fmla="*/ 837987 w 1125071"/>
                <a:gd name="connsiteY373" fmla="*/ 473428 h 710228"/>
                <a:gd name="connsiteX374" fmla="*/ 826103 w 1125071"/>
                <a:gd name="connsiteY374" fmla="*/ 534337 h 710228"/>
                <a:gd name="connsiteX375" fmla="*/ 862834 w 1125071"/>
                <a:gd name="connsiteY375" fmla="*/ 517038 h 710228"/>
                <a:gd name="connsiteX376" fmla="*/ 876519 w 1125071"/>
                <a:gd name="connsiteY376" fmla="*/ 469464 h 710228"/>
                <a:gd name="connsiteX377" fmla="*/ 883001 w 1125071"/>
                <a:gd name="connsiteY377" fmla="*/ 464778 h 710228"/>
                <a:gd name="connsiteX378" fmla="*/ 961865 w 1125071"/>
                <a:gd name="connsiteY378" fmla="*/ 464778 h 710228"/>
                <a:gd name="connsiteX379" fmla="*/ 1045771 w 1125071"/>
                <a:gd name="connsiteY379" fmla="*/ 460093 h 710228"/>
                <a:gd name="connsiteX380" fmla="*/ 1077820 w 1125071"/>
                <a:gd name="connsiteY380" fmla="*/ 452164 h 710228"/>
                <a:gd name="connsiteX381" fmla="*/ 1089344 w 1125071"/>
                <a:gd name="connsiteY381" fmla="*/ 421169 h 710228"/>
                <a:gd name="connsiteX382" fmla="*/ 1098707 w 1125071"/>
                <a:gd name="connsiteY382" fmla="*/ 380082 h 710228"/>
                <a:gd name="connsiteX383" fmla="*/ 1103028 w 1125071"/>
                <a:gd name="connsiteY383" fmla="*/ 338274 h 710228"/>
                <a:gd name="connsiteX384" fmla="*/ 1108790 w 1125071"/>
                <a:gd name="connsiteY384" fmla="*/ 252136 h 710228"/>
                <a:gd name="connsiteX385" fmla="*/ 1110591 w 1125071"/>
                <a:gd name="connsiteY385" fmla="*/ 175009 h 710228"/>
                <a:gd name="connsiteX386" fmla="*/ 1112031 w 1125071"/>
                <a:gd name="connsiteY386" fmla="*/ 116262 h 710228"/>
                <a:gd name="connsiteX387" fmla="*/ 1110428 w 1125071"/>
                <a:gd name="connsiteY387" fmla="*/ 100545 h 710228"/>
                <a:gd name="connsiteX388" fmla="*/ 1108048 w 1125071"/>
                <a:gd name="connsiteY388" fmla="*/ 88600 h 710228"/>
                <a:gd name="connsiteX389" fmla="*/ 1106765 w 1125071"/>
                <a:gd name="connsiteY389" fmla="*/ 82158 h 710228"/>
                <a:gd name="connsiteX390" fmla="*/ 1087183 w 1125071"/>
                <a:gd name="connsiteY390" fmla="*/ 57515 h 710228"/>
                <a:gd name="connsiteX391" fmla="*/ 1047211 w 1125071"/>
                <a:gd name="connsiteY391" fmla="*/ 56434 h 710228"/>
                <a:gd name="connsiteX392" fmla="*/ 1005078 w 1125071"/>
                <a:gd name="connsiteY392" fmla="*/ 56434 h 710228"/>
                <a:gd name="connsiteX393" fmla="*/ 830785 w 1125071"/>
                <a:gd name="connsiteY393" fmla="*/ 51388 h 710228"/>
                <a:gd name="connsiteX394" fmla="*/ 655411 w 1125071"/>
                <a:gd name="connsiteY394" fmla="*/ 50667 h 710228"/>
                <a:gd name="connsiteX395" fmla="*/ 645328 w 1125071"/>
                <a:gd name="connsiteY395" fmla="*/ 39495 h 710228"/>
                <a:gd name="connsiteX396" fmla="*/ 820341 w 1125071"/>
                <a:gd name="connsiteY396" fmla="*/ 39495 h 710228"/>
                <a:gd name="connsiteX397" fmla="*/ 994995 w 1125071"/>
                <a:gd name="connsiteY397" fmla="*/ 44540 h 710228"/>
                <a:gd name="connsiteX398" fmla="*/ 1078901 w 1125071"/>
                <a:gd name="connsiteY398" fmla="*/ 44180 h 710228"/>
                <a:gd name="connsiteX399" fmla="*/ 1118513 w 1125071"/>
                <a:gd name="connsiteY399" fmla="*/ 77338 h 710228"/>
                <a:gd name="connsiteX400" fmla="*/ 1124995 w 1125071"/>
                <a:gd name="connsiteY400" fmla="*/ 140770 h 710228"/>
                <a:gd name="connsiteX401" fmla="*/ 1123555 w 1125071"/>
                <a:gd name="connsiteY401" fmla="*/ 201679 h 710228"/>
                <a:gd name="connsiteX402" fmla="*/ 1112751 w 1125071"/>
                <a:gd name="connsiteY402" fmla="*/ 372874 h 710228"/>
                <a:gd name="connsiteX403" fmla="*/ 1104829 w 1125071"/>
                <a:gd name="connsiteY403" fmla="*/ 412519 h 710228"/>
                <a:gd name="connsiteX404" fmla="*/ 1097987 w 1125071"/>
                <a:gd name="connsiteY404" fmla="*/ 446758 h 710228"/>
                <a:gd name="connsiteX405" fmla="*/ 1049372 w 1125071"/>
                <a:gd name="connsiteY405" fmla="*/ 472707 h 710228"/>
                <a:gd name="connsiteX406" fmla="*/ 888762 w 1125071"/>
                <a:gd name="connsiteY406" fmla="*/ 477753 h 710228"/>
                <a:gd name="connsiteX407" fmla="*/ 872197 w 1125071"/>
                <a:gd name="connsiteY407" fmla="*/ 526408 h 710228"/>
                <a:gd name="connsiteX408" fmla="*/ 809178 w 1125071"/>
                <a:gd name="connsiteY408" fmla="*/ 552358 h 710228"/>
                <a:gd name="connsiteX409" fmla="*/ 804497 w 1125071"/>
                <a:gd name="connsiteY409" fmla="*/ 541546 h 710228"/>
                <a:gd name="connsiteX410" fmla="*/ 827904 w 1125071"/>
                <a:gd name="connsiteY410" fmla="*/ 478474 h 710228"/>
                <a:gd name="connsiteX411" fmla="*/ 754081 w 1125071"/>
                <a:gd name="connsiteY411" fmla="*/ 480997 h 710228"/>
                <a:gd name="connsiteX412" fmla="*/ 743110 w 1125071"/>
                <a:gd name="connsiteY412" fmla="*/ 481313 h 710228"/>
                <a:gd name="connsiteX413" fmla="*/ 679178 w 1125071"/>
                <a:gd name="connsiteY413" fmla="*/ 483159 h 710228"/>
                <a:gd name="connsiteX414" fmla="*/ 678458 w 1125071"/>
                <a:gd name="connsiteY414" fmla="*/ 550556 h 710228"/>
                <a:gd name="connsiteX415" fmla="*/ 678388 w 1125071"/>
                <a:gd name="connsiteY415" fmla="*/ 550961 h 710228"/>
                <a:gd name="connsiteX416" fmla="*/ 673822 w 1125071"/>
                <a:gd name="connsiteY416" fmla="*/ 577632 h 710228"/>
                <a:gd name="connsiteX417" fmla="*/ 659732 w 1125071"/>
                <a:gd name="connsiteY417" fmla="*/ 600653 h 710228"/>
                <a:gd name="connsiteX418" fmla="*/ 628042 w 1125071"/>
                <a:gd name="connsiteY418" fmla="*/ 609303 h 710228"/>
                <a:gd name="connsiteX419" fmla="*/ 585549 w 1125071"/>
                <a:gd name="connsiteY419" fmla="*/ 611825 h 710228"/>
                <a:gd name="connsiteX420" fmla="*/ 409815 w 1125071"/>
                <a:gd name="connsiteY420" fmla="*/ 616871 h 710228"/>
                <a:gd name="connsiteX421" fmla="*/ 363721 w 1125071"/>
                <a:gd name="connsiteY421" fmla="*/ 616871 h 710228"/>
                <a:gd name="connsiteX422" fmla="*/ 352197 w 1125071"/>
                <a:gd name="connsiteY422" fmla="*/ 615790 h 710228"/>
                <a:gd name="connsiteX423" fmla="*/ 351117 w 1125071"/>
                <a:gd name="connsiteY423" fmla="*/ 619754 h 710228"/>
                <a:gd name="connsiteX424" fmla="*/ 348596 w 1125071"/>
                <a:gd name="connsiteY424" fmla="*/ 627323 h 710228"/>
                <a:gd name="connsiteX425" fmla="*/ 347156 w 1125071"/>
                <a:gd name="connsiteY425" fmla="*/ 668770 h 710228"/>
                <a:gd name="connsiteX426" fmla="*/ 364441 w 1125071"/>
                <a:gd name="connsiteY426" fmla="*/ 700486 h 710228"/>
                <a:gd name="connsiteX427" fmla="*/ 361920 w 1125071"/>
                <a:gd name="connsiteY427" fmla="*/ 710217 h 710228"/>
                <a:gd name="connsiteX428" fmla="*/ 328070 w 1125071"/>
                <a:gd name="connsiteY428" fmla="*/ 699045 h 710228"/>
                <a:gd name="connsiteX429" fmla="*/ 297460 w 1125071"/>
                <a:gd name="connsiteY429" fmla="*/ 678501 h 710228"/>
                <a:gd name="connsiteX430" fmla="*/ 264330 w 1125071"/>
                <a:gd name="connsiteY430" fmla="*/ 618673 h 710228"/>
                <a:gd name="connsiteX431" fmla="*/ 238042 w 1125071"/>
                <a:gd name="connsiteY431" fmla="*/ 622998 h 710228"/>
                <a:gd name="connsiteX432" fmla="*/ 205992 w 1125071"/>
                <a:gd name="connsiteY432" fmla="*/ 625521 h 710228"/>
                <a:gd name="connsiteX433" fmla="*/ 140092 w 1125071"/>
                <a:gd name="connsiteY433" fmla="*/ 626242 h 710228"/>
                <a:gd name="connsiteX434" fmla="*/ 83555 w 1125071"/>
                <a:gd name="connsiteY434" fmla="*/ 619754 h 710228"/>
                <a:gd name="connsiteX435" fmla="*/ 49704 w 1125071"/>
                <a:gd name="connsiteY435" fmla="*/ 598851 h 710228"/>
                <a:gd name="connsiteX436" fmla="*/ 37821 w 1125071"/>
                <a:gd name="connsiteY436" fmla="*/ 567855 h 710228"/>
                <a:gd name="connsiteX437" fmla="*/ 38181 w 1125071"/>
                <a:gd name="connsiteY437" fmla="*/ 526769 h 710228"/>
                <a:gd name="connsiteX438" fmla="*/ 37100 w 1125071"/>
                <a:gd name="connsiteY438" fmla="*/ 441352 h 710228"/>
                <a:gd name="connsiteX439" fmla="*/ 35660 w 1125071"/>
                <a:gd name="connsiteY439" fmla="*/ 355574 h 710228"/>
                <a:gd name="connsiteX440" fmla="*/ 28098 w 1125071"/>
                <a:gd name="connsiteY440" fmla="*/ 269436 h 710228"/>
                <a:gd name="connsiteX441" fmla="*/ 27017 w 1125071"/>
                <a:gd name="connsiteY441" fmla="*/ 234116 h 710228"/>
                <a:gd name="connsiteX442" fmla="*/ 26657 w 1125071"/>
                <a:gd name="connsiteY442" fmla="*/ 206364 h 710228"/>
                <a:gd name="connsiteX443" fmla="*/ 34580 w 1125071"/>
                <a:gd name="connsiteY443" fmla="*/ 180415 h 710228"/>
                <a:gd name="connsiteX444" fmla="*/ 55106 w 1125071"/>
                <a:gd name="connsiteY444" fmla="*/ 165999 h 710228"/>
                <a:gd name="connsiteX445" fmla="*/ 130729 w 1125071"/>
                <a:gd name="connsiteY445" fmla="*/ 151582 h 710228"/>
                <a:gd name="connsiteX446" fmla="*/ 217516 w 1125071"/>
                <a:gd name="connsiteY446" fmla="*/ 146176 h 710228"/>
                <a:gd name="connsiteX447" fmla="*/ 392530 w 1125071"/>
                <a:gd name="connsiteY447" fmla="*/ 145095 h 710228"/>
                <a:gd name="connsiteX448" fmla="*/ 442945 w 1125071"/>
                <a:gd name="connsiteY448" fmla="*/ 144374 h 710228"/>
                <a:gd name="connsiteX449" fmla="*/ 442585 w 1125071"/>
                <a:gd name="connsiteY449" fmla="*/ 100044 h 710228"/>
                <a:gd name="connsiteX450" fmla="*/ 445466 w 1125071"/>
                <a:gd name="connsiteY450" fmla="*/ 64363 h 710228"/>
                <a:gd name="connsiteX451" fmla="*/ 492641 w 1125071"/>
                <a:gd name="connsiteY451" fmla="*/ 44901 h 710228"/>
                <a:gd name="connsiteX452" fmla="*/ 558901 w 1125071"/>
                <a:gd name="connsiteY452" fmla="*/ 43459 h 710228"/>
                <a:gd name="connsiteX453" fmla="*/ 645328 w 1125071"/>
                <a:gd name="connsiteY453" fmla="*/ 39495 h 710228"/>
                <a:gd name="connsiteX454" fmla="*/ 977025 w 1125071"/>
                <a:gd name="connsiteY454" fmla="*/ 28490 h 710228"/>
                <a:gd name="connsiteX455" fmla="*/ 1080624 w 1125071"/>
                <a:gd name="connsiteY455" fmla="*/ 34134 h 710228"/>
                <a:gd name="connsiteX456" fmla="*/ 1080264 w 1125071"/>
                <a:gd name="connsiteY456" fmla="*/ 41895 h 710228"/>
                <a:gd name="connsiteX457" fmla="*/ 873156 w 1125071"/>
                <a:gd name="connsiteY457" fmla="*/ 32370 h 710228"/>
                <a:gd name="connsiteX458" fmla="*/ 873156 w 1125071"/>
                <a:gd name="connsiteY458" fmla="*/ 30254 h 710228"/>
                <a:gd name="connsiteX459" fmla="*/ 977025 w 1125071"/>
                <a:gd name="connsiteY459" fmla="*/ 28490 h 710228"/>
                <a:gd name="connsiteX460" fmla="*/ 953576 w 1125071"/>
                <a:gd name="connsiteY460" fmla="*/ 13331 h 710228"/>
                <a:gd name="connsiteX461" fmla="*/ 995840 w 1125071"/>
                <a:gd name="connsiteY461" fmla="*/ 13510 h 710228"/>
                <a:gd name="connsiteX462" fmla="*/ 1080278 w 1125071"/>
                <a:gd name="connsiteY462" fmla="*/ 17796 h 710228"/>
                <a:gd name="connsiteX463" fmla="*/ 1080278 w 1125071"/>
                <a:gd name="connsiteY463" fmla="*/ 26012 h 710228"/>
                <a:gd name="connsiteX464" fmla="*/ 912121 w 1125071"/>
                <a:gd name="connsiteY464" fmla="*/ 18510 h 710228"/>
                <a:gd name="connsiteX465" fmla="*/ 912121 w 1125071"/>
                <a:gd name="connsiteY465" fmla="*/ 17439 h 710228"/>
                <a:gd name="connsiteX466" fmla="*/ 953576 w 1125071"/>
                <a:gd name="connsiteY466" fmla="*/ 13331 h 710228"/>
                <a:gd name="connsiteX467" fmla="*/ 1017581 w 1125071"/>
                <a:gd name="connsiteY467" fmla="*/ 101 h 710228"/>
                <a:gd name="connsiteX468" fmla="*/ 1049313 w 1125071"/>
                <a:gd name="connsiteY468" fmla="*/ 464 h 710228"/>
                <a:gd name="connsiteX469" fmla="*/ 1069867 w 1125071"/>
                <a:gd name="connsiteY469" fmla="*/ 3004 h 710228"/>
                <a:gd name="connsiteX470" fmla="*/ 1067343 w 1125071"/>
                <a:gd name="connsiteY470" fmla="*/ 10261 h 710228"/>
                <a:gd name="connsiteX471" fmla="*/ 1039937 w 1125071"/>
                <a:gd name="connsiteY471" fmla="*/ 7358 h 710228"/>
                <a:gd name="connsiteX472" fmla="*/ 1010369 w 1125071"/>
                <a:gd name="connsiteY472" fmla="*/ 6995 h 710228"/>
                <a:gd name="connsiteX473" fmla="*/ 947625 w 1125071"/>
                <a:gd name="connsiteY473" fmla="*/ 6269 h 710228"/>
                <a:gd name="connsiteX474" fmla="*/ 947625 w 1125071"/>
                <a:gd name="connsiteY474" fmla="*/ 1552 h 710228"/>
                <a:gd name="connsiteX475" fmla="*/ 1017581 w 1125071"/>
                <a:gd name="connsiteY475" fmla="*/ 101 h 7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1125071" h="710228">
                  <a:moveTo>
                    <a:pt x="224943" y="633207"/>
                  </a:moveTo>
                  <a:cubicBezTo>
                    <a:pt x="226201" y="632841"/>
                    <a:pt x="227639" y="633389"/>
                    <a:pt x="228178" y="635216"/>
                  </a:cubicBezTo>
                  <a:cubicBezTo>
                    <a:pt x="229975" y="640329"/>
                    <a:pt x="230694" y="646539"/>
                    <a:pt x="232131" y="652018"/>
                  </a:cubicBezTo>
                  <a:cubicBezTo>
                    <a:pt x="234288" y="658227"/>
                    <a:pt x="236804" y="664072"/>
                    <a:pt x="240039" y="669551"/>
                  </a:cubicBezTo>
                  <a:cubicBezTo>
                    <a:pt x="241117" y="671377"/>
                    <a:pt x="238961" y="672473"/>
                    <a:pt x="237882" y="671012"/>
                  </a:cubicBezTo>
                  <a:cubicBezTo>
                    <a:pt x="229975" y="660784"/>
                    <a:pt x="224224" y="649826"/>
                    <a:pt x="222786" y="636677"/>
                  </a:cubicBezTo>
                  <a:cubicBezTo>
                    <a:pt x="222607" y="634850"/>
                    <a:pt x="223685" y="633572"/>
                    <a:pt x="224943" y="633207"/>
                  </a:cubicBezTo>
                  <a:close/>
                  <a:moveTo>
                    <a:pt x="663453" y="628762"/>
                  </a:moveTo>
                  <a:cubicBezTo>
                    <a:pt x="667430" y="628388"/>
                    <a:pt x="668154" y="635859"/>
                    <a:pt x="664176" y="636232"/>
                  </a:cubicBezTo>
                  <a:cubicBezTo>
                    <a:pt x="643565" y="638847"/>
                    <a:pt x="623677" y="640715"/>
                    <a:pt x="602705" y="640341"/>
                  </a:cubicBezTo>
                  <a:cubicBezTo>
                    <a:pt x="591857" y="640341"/>
                    <a:pt x="580647" y="640715"/>
                    <a:pt x="569799" y="639594"/>
                  </a:cubicBezTo>
                  <a:cubicBezTo>
                    <a:pt x="560036" y="638473"/>
                    <a:pt x="550273" y="636606"/>
                    <a:pt x="540510" y="636232"/>
                  </a:cubicBezTo>
                  <a:cubicBezTo>
                    <a:pt x="538340" y="636232"/>
                    <a:pt x="538702" y="632870"/>
                    <a:pt x="540871" y="632870"/>
                  </a:cubicBezTo>
                  <a:cubicBezTo>
                    <a:pt x="551719" y="631750"/>
                    <a:pt x="562206" y="633617"/>
                    <a:pt x="573054" y="633617"/>
                  </a:cubicBezTo>
                  <a:cubicBezTo>
                    <a:pt x="583178" y="633991"/>
                    <a:pt x="592941" y="633991"/>
                    <a:pt x="603066" y="633991"/>
                  </a:cubicBezTo>
                  <a:cubicBezTo>
                    <a:pt x="623316" y="633617"/>
                    <a:pt x="643203" y="631376"/>
                    <a:pt x="663453" y="628762"/>
                  </a:cubicBezTo>
                  <a:close/>
                  <a:moveTo>
                    <a:pt x="248012" y="628472"/>
                  </a:moveTo>
                  <a:cubicBezTo>
                    <a:pt x="251335" y="648023"/>
                    <a:pt x="256503" y="668299"/>
                    <a:pt x="270163" y="684230"/>
                  </a:cubicBezTo>
                  <a:cubicBezTo>
                    <a:pt x="271271" y="685316"/>
                    <a:pt x="269425" y="686764"/>
                    <a:pt x="268317" y="685678"/>
                  </a:cubicBezTo>
                  <a:cubicBezTo>
                    <a:pt x="253919" y="672643"/>
                    <a:pt x="239890" y="649109"/>
                    <a:pt x="242474" y="629196"/>
                  </a:cubicBezTo>
                  <a:cubicBezTo>
                    <a:pt x="242843" y="626299"/>
                    <a:pt x="247643" y="625213"/>
                    <a:pt x="248012" y="628472"/>
                  </a:cubicBezTo>
                  <a:close/>
                  <a:moveTo>
                    <a:pt x="258037" y="625264"/>
                  </a:moveTo>
                  <a:cubicBezTo>
                    <a:pt x="260216" y="633509"/>
                    <a:pt x="260942" y="642471"/>
                    <a:pt x="265300" y="650716"/>
                  </a:cubicBezTo>
                  <a:cubicBezTo>
                    <a:pt x="268205" y="657168"/>
                    <a:pt x="272563" y="663262"/>
                    <a:pt x="277647" y="668998"/>
                  </a:cubicBezTo>
                  <a:cubicBezTo>
                    <a:pt x="286363" y="679393"/>
                    <a:pt x="298710" y="686563"/>
                    <a:pt x="307062" y="697317"/>
                  </a:cubicBezTo>
                  <a:cubicBezTo>
                    <a:pt x="307789" y="698392"/>
                    <a:pt x="305973" y="699468"/>
                    <a:pt x="304883" y="698751"/>
                  </a:cubicBezTo>
                  <a:cubicBezTo>
                    <a:pt x="298710" y="692298"/>
                    <a:pt x="289994" y="688355"/>
                    <a:pt x="283458" y="682620"/>
                  </a:cubicBezTo>
                  <a:cubicBezTo>
                    <a:pt x="277647" y="677601"/>
                    <a:pt x="272563" y="672224"/>
                    <a:pt x="268205" y="666130"/>
                  </a:cubicBezTo>
                  <a:cubicBezTo>
                    <a:pt x="258400" y="654659"/>
                    <a:pt x="256584" y="640679"/>
                    <a:pt x="253316" y="626340"/>
                  </a:cubicBezTo>
                  <a:cubicBezTo>
                    <a:pt x="252590" y="623113"/>
                    <a:pt x="257311" y="622038"/>
                    <a:pt x="258037" y="625264"/>
                  </a:cubicBezTo>
                  <a:close/>
                  <a:moveTo>
                    <a:pt x="660664" y="615688"/>
                  </a:moveTo>
                  <a:cubicBezTo>
                    <a:pt x="664981" y="615688"/>
                    <a:pt x="664981" y="622391"/>
                    <a:pt x="660304" y="622744"/>
                  </a:cubicBezTo>
                  <a:cubicBezTo>
                    <a:pt x="648433" y="623096"/>
                    <a:pt x="636562" y="624860"/>
                    <a:pt x="624691" y="625566"/>
                  </a:cubicBezTo>
                  <a:cubicBezTo>
                    <a:pt x="613180" y="626624"/>
                    <a:pt x="601668" y="626977"/>
                    <a:pt x="590157" y="627330"/>
                  </a:cubicBezTo>
                  <a:cubicBezTo>
                    <a:pt x="567494" y="628035"/>
                    <a:pt x="544112" y="625213"/>
                    <a:pt x="521449" y="627330"/>
                  </a:cubicBezTo>
                  <a:cubicBezTo>
                    <a:pt x="520010" y="627330"/>
                    <a:pt x="519290" y="624860"/>
                    <a:pt x="521089" y="624508"/>
                  </a:cubicBezTo>
                  <a:cubicBezTo>
                    <a:pt x="543752" y="620274"/>
                    <a:pt x="567494" y="622391"/>
                    <a:pt x="590157" y="621333"/>
                  </a:cubicBezTo>
                  <a:cubicBezTo>
                    <a:pt x="602747" y="620980"/>
                    <a:pt x="615698" y="620274"/>
                    <a:pt x="628288" y="619216"/>
                  </a:cubicBezTo>
                  <a:cubicBezTo>
                    <a:pt x="639080" y="618158"/>
                    <a:pt x="649512" y="616041"/>
                    <a:pt x="660664" y="615688"/>
                  </a:cubicBezTo>
                  <a:close/>
                  <a:moveTo>
                    <a:pt x="222328" y="568572"/>
                  </a:moveTo>
                  <a:cubicBezTo>
                    <a:pt x="223717" y="566476"/>
                    <a:pt x="226842" y="568572"/>
                    <a:pt x="225801" y="570667"/>
                  </a:cubicBezTo>
                  <a:cubicBezTo>
                    <a:pt x="224064" y="574159"/>
                    <a:pt x="222328" y="577303"/>
                    <a:pt x="220939" y="580795"/>
                  </a:cubicBezTo>
                  <a:cubicBezTo>
                    <a:pt x="219897" y="583589"/>
                    <a:pt x="216077" y="582541"/>
                    <a:pt x="217119" y="579747"/>
                  </a:cubicBezTo>
                  <a:cubicBezTo>
                    <a:pt x="218160" y="575906"/>
                    <a:pt x="220591" y="572064"/>
                    <a:pt x="222328" y="568572"/>
                  </a:cubicBezTo>
                  <a:close/>
                  <a:moveTo>
                    <a:pt x="209605" y="559608"/>
                  </a:moveTo>
                  <a:cubicBezTo>
                    <a:pt x="210337" y="558538"/>
                    <a:pt x="212535" y="558895"/>
                    <a:pt x="212169" y="560679"/>
                  </a:cubicBezTo>
                  <a:cubicBezTo>
                    <a:pt x="209238" y="569954"/>
                    <a:pt x="204109" y="578516"/>
                    <a:pt x="199713" y="587077"/>
                  </a:cubicBezTo>
                  <a:cubicBezTo>
                    <a:pt x="198614" y="589931"/>
                    <a:pt x="193852" y="587434"/>
                    <a:pt x="195317" y="584580"/>
                  </a:cubicBezTo>
                  <a:cubicBezTo>
                    <a:pt x="200080" y="576375"/>
                    <a:pt x="205941" y="568527"/>
                    <a:pt x="209605" y="559608"/>
                  </a:cubicBezTo>
                  <a:close/>
                  <a:moveTo>
                    <a:pt x="202425" y="541789"/>
                  </a:moveTo>
                  <a:cubicBezTo>
                    <a:pt x="203150" y="541076"/>
                    <a:pt x="204602" y="541789"/>
                    <a:pt x="203876" y="542859"/>
                  </a:cubicBezTo>
                  <a:cubicBezTo>
                    <a:pt x="196619" y="558550"/>
                    <a:pt x="185008" y="572101"/>
                    <a:pt x="174848" y="586009"/>
                  </a:cubicBezTo>
                  <a:cubicBezTo>
                    <a:pt x="172308" y="589931"/>
                    <a:pt x="166865" y="585652"/>
                    <a:pt x="169768" y="582086"/>
                  </a:cubicBezTo>
                  <a:cubicBezTo>
                    <a:pt x="181379" y="569248"/>
                    <a:pt x="192265" y="556054"/>
                    <a:pt x="202425" y="541789"/>
                  </a:cubicBezTo>
                  <a:close/>
                  <a:moveTo>
                    <a:pt x="188125" y="531871"/>
                  </a:moveTo>
                  <a:cubicBezTo>
                    <a:pt x="189036" y="532507"/>
                    <a:pt x="189583" y="533779"/>
                    <a:pt x="188854" y="535051"/>
                  </a:cubicBezTo>
                  <a:cubicBezTo>
                    <a:pt x="177918" y="553584"/>
                    <a:pt x="162608" y="569211"/>
                    <a:pt x="149849" y="586291"/>
                  </a:cubicBezTo>
                  <a:cubicBezTo>
                    <a:pt x="147297" y="589925"/>
                    <a:pt x="141465" y="586291"/>
                    <a:pt x="144381" y="583020"/>
                  </a:cubicBezTo>
                  <a:cubicBezTo>
                    <a:pt x="157504" y="565940"/>
                    <a:pt x="173544" y="551040"/>
                    <a:pt x="185209" y="532507"/>
                  </a:cubicBezTo>
                  <a:cubicBezTo>
                    <a:pt x="185938" y="531235"/>
                    <a:pt x="187214" y="531235"/>
                    <a:pt x="188125" y="531871"/>
                  </a:cubicBezTo>
                  <a:close/>
                  <a:moveTo>
                    <a:pt x="177570" y="518693"/>
                  </a:moveTo>
                  <a:cubicBezTo>
                    <a:pt x="178645" y="517263"/>
                    <a:pt x="180794" y="519407"/>
                    <a:pt x="179719" y="520480"/>
                  </a:cubicBezTo>
                  <a:cubicBezTo>
                    <a:pt x="162886" y="541209"/>
                    <a:pt x="146053" y="561223"/>
                    <a:pt x="129936" y="581952"/>
                  </a:cubicBezTo>
                  <a:cubicBezTo>
                    <a:pt x="127787" y="585169"/>
                    <a:pt x="122415" y="582309"/>
                    <a:pt x="124922" y="579093"/>
                  </a:cubicBezTo>
                  <a:cubicBezTo>
                    <a:pt x="139248" y="556577"/>
                    <a:pt x="160021" y="538350"/>
                    <a:pt x="177570" y="518693"/>
                  </a:cubicBezTo>
                  <a:close/>
                  <a:moveTo>
                    <a:pt x="164915" y="502976"/>
                  </a:moveTo>
                  <a:cubicBezTo>
                    <a:pt x="147559" y="528786"/>
                    <a:pt x="126948" y="552444"/>
                    <a:pt x="107783" y="576820"/>
                  </a:cubicBezTo>
                  <a:cubicBezTo>
                    <a:pt x="104890" y="580405"/>
                    <a:pt x="100190" y="576461"/>
                    <a:pt x="103083" y="573235"/>
                  </a:cubicBezTo>
                  <a:cubicBezTo>
                    <a:pt x="123332" y="549935"/>
                    <a:pt x="146835" y="528427"/>
                    <a:pt x="164915" y="502976"/>
                  </a:cubicBezTo>
                  <a:close/>
                  <a:moveTo>
                    <a:pt x="638059" y="493574"/>
                  </a:moveTo>
                  <a:cubicBezTo>
                    <a:pt x="640003" y="493394"/>
                    <a:pt x="642172" y="494564"/>
                    <a:pt x="642533" y="497265"/>
                  </a:cubicBezTo>
                  <a:cubicBezTo>
                    <a:pt x="644341" y="516352"/>
                    <a:pt x="643618" y="543722"/>
                    <a:pt x="627711" y="557047"/>
                  </a:cubicBezTo>
                  <a:cubicBezTo>
                    <a:pt x="612889" y="569291"/>
                    <a:pt x="590837" y="567130"/>
                    <a:pt x="573485" y="565690"/>
                  </a:cubicBezTo>
                  <a:cubicBezTo>
                    <a:pt x="571677" y="565690"/>
                    <a:pt x="571677" y="563169"/>
                    <a:pt x="573485" y="563169"/>
                  </a:cubicBezTo>
                  <a:cubicBezTo>
                    <a:pt x="589030" y="561728"/>
                    <a:pt x="610359" y="563529"/>
                    <a:pt x="623012" y="552365"/>
                  </a:cubicBezTo>
                  <a:cubicBezTo>
                    <a:pt x="637111" y="540120"/>
                    <a:pt x="637472" y="515271"/>
                    <a:pt x="634941" y="497985"/>
                  </a:cubicBezTo>
                  <a:cubicBezTo>
                    <a:pt x="634399" y="495284"/>
                    <a:pt x="636116" y="493754"/>
                    <a:pt x="638059" y="493574"/>
                  </a:cubicBezTo>
                  <a:close/>
                  <a:moveTo>
                    <a:pt x="808928" y="487101"/>
                  </a:moveTo>
                  <a:cubicBezTo>
                    <a:pt x="810177" y="486783"/>
                    <a:pt x="811693" y="487327"/>
                    <a:pt x="812228" y="489142"/>
                  </a:cubicBezTo>
                  <a:cubicBezTo>
                    <a:pt x="815796" y="499664"/>
                    <a:pt x="810088" y="511276"/>
                    <a:pt x="805093" y="520710"/>
                  </a:cubicBezTo>
                  <a:cubicBezTo>
                    <a:pt x="801169" y="528330"/>
                    <a:pt x="795818" y="535224"/>
                    <a:pt x="786899" y="535950"/>
                  </a:cubicBezTo>
                  <a:cubicBezTo>
                    <a:pt x="784759" y="535950"/>
                    <a:pt x="784402" y="532684"/>
                    <a:pt x="786186" y="532322"/>
                  </a:cubicBezTo>
                  <a:cubicBezTo>
                    <a:pt x="795104" y="530870"/>
                    <a:pt x="799029" y="521799"/>
                    <a:pt x="802239" y="514179"/>
                  </a:cubicBezTo>
                  <a:cubicBezTo>
                    <a:pt x="805093" y="506922"/>
                    <a:pt x="809731" y="498576"/>
                    <a:pt x="807234" y="490230"/>
                  </a:cubicBezTo>
                  <a:cubicBezTo>
                    <a:pt x="806698" y="488597"/>
                    <a:pt x="807680" y="487418"/>
                    <a:pt x="808928" y="487101"/>
                  </a:cubicBezTo>
                  <a:close/>
                  <a:moveTo>
                    <a:pt x="895898" y="483449"/>
                  </a:moveTo>
                  <a:cubicBezTo>
                    <a:pt x="895898" y="479163"/>
                    <a:pt x="903105" y="479163"/>
                    <a:pt x="902745" y="483449"/>
                  </a:cubicBezTo>
                  <a:cubicBezTo>
                    <a:pt x="901303" y="506667"/>
                    <a:pt x="890494" y="526669"/>
                    <a:pt x="871397" y="540242"/>
                  </a:cubicBezTo>
                  <a:cubicBezTo>
                    <a:pt x="849777" y="555244"/>
                    <a:pt x="822393" y="564531"/>
                    <a:pt x="796089" y="563459"/>
                  </a:cubicBezTo>
                  <a:cubicBezTo>
                    <a:pt x="793927" y="563459"/>
                    <a:pt x="793927" y="560602"/>
                    <a:pt x="796089" y="560245"/>
                  </a:cubicBezTo>
                  <a:cubicBezTo>
                    <a:pt x="838968" y="557387"/>
                    <a:pt x="895538" y="532741"/>
                    <a:pt x="895898" y="483449"/>
                  </a:cubicBezTo>
                  <a:close/>
                  <a:moveTo>
                    <a:pt x="154722" y="479737"/>
                  </a:moveTo>
                  <a:cubicBezTo>
                    <a:pt x="156894" y="477576"/>
                    <a:pt x="160153" y="480818"/>
                    <a:pt x="157980" y="483340"/>
                  </a:cubicBezTo>
                  <a:cubicBezTo>
                    <a:pt x="144946" y="498830"/>
                    <a:pt x="131912" y="515041"/>
                    <a:pt x="118154" y="529811"/>
                  </a:cubicBezTo>
                  <a:cubicBezTo>
                    <a:pt x="111636" y="537015"/>
                    <a:pt x="105119" y="544580"/>
                    <a:pt x="98964" y="551785"/>
                  </a:cubicBezTo>
                  <a:cubicBezTo>
                    <a:pt x="93895" y="557549"/>
                    <a:pt x="90275" y="564754"/>
                    <a:pt x="83758" y="569077"/>
                  </a:cubicBezTo>
                  <a:cubicBezTo>
                    <a:pt x="80499" y="570878"/>
                    <a:pt x="77965" y="566555"/>
                    <a:pt x="80137" y="564033"/>
                  </a:cubicBezTo>
                  <a:cubicBezTo>
                    <a:pt x="104033" y="535214"/>
                    <a:pt x="130102" y="508196"/>
                    <a:pt x="154722" y="479737"/>
                  </a:cubicBezTo>
                  <a:close/>
                  <a:moveTo>
                    <a:pt x="654517" y="474667"/>
                  </a:moveTo>
                  <a:cubicBezTo>
                    <a:pt x="656184" y="474260"/>
                    <a:pt x="657986" y="474983"/>
                    <a:pt x="658347" y="477154"/>
                  </a:cubicBezTo>
                  <a:cubicBezTo>
                    <a:pt x="661230" y="497409"/>
                    <a:pt x="663392" y="518027"/>
                    <a:pt x="661950" y="539006"/>
                  </a:cubicBezTo>
                  <a:cubicBezTo>
                    <a:pt x="660869" y="551666"/>
                    <a:pt x="659067" y="564687"/>
                    <a:pt x="648616" y="572645"/>
                  </a:cubicBezTo>
                  <a:cubicBezTo>
                    <a:pt x="635643" y="582411"/>
                    <a:pt x="615101" y="582773"/>
                    <a:pt x="599605" y="584581"/>
                  </a:cubicBezTo>
                  <a:cubicBezTo>
                    <a:pt x="579423" y="586751"/>
                    <a:pt x="559963" y="586751"/>
                    <a:pt x="539782" y="582773"/>
                  </a:cubicBezTo>
                  <a:cubicBezTo>
                    <a:pt x="538340" y="582411"/>
                    <a:pt x="538701" y="579517"/>
                    <a:pt x="540142" y="579879"/>
                  </a:cubicBezTo>
                  <a:cubicBezTo>
                    <a:pt x="558161" y="581326"/>
                    <a:pt x="575459" y="581687"/>
                    <a:pt x="593118" y="579517"/>
                  </a:cubicBezTo>
                  <a:cubicBezTo>
                    <a:pt x="608614" y="577709"/>
                    <a:pt x="629156" y="577347"/>
                    <a:pt x="642490" y="569028"/>
                  </a:cubicBezTo>
                  <a:cubicBezTo>
                    <a:pt x="654743" y="561070"/>
                    <a:pt x="655464" y="544431"/>
                    <a:pt x="655824" y="531048"/>
                  </a:cubicBezTo>
                  <a:cubicBezTo>
                    <a:pt x="656545" y="513324"/>
                    <a:pt x="653662" y="496324"/>
                    <a:pt x="651499" y="478962"/>
                  </a:cubicBezTo>
                  <a:cubicBezTo>
                    <a:pt x="651319" y="476611"/>
                    <a:pt x="652851" y="475074"/>
                    <a:pt x="654517" y="474667"/>
                  </a:cubicBezTo>
                  <a:close/>
                  <a:moveTo>
                    <a:pt x="144914" y="462785"/>
                  </a:moveTo>
                  <a:cubicBezTo>
                    <a:pt x="145639" y="461701"/>
                    <a:pt x="147452" y="463147"/>
                    <a:pt x="146364" y="464231"/>
                  </a:cubicBezTo>
                  <a:cubicBezTo>
                    <a:pt x="134397" y="477966"/>
                    <a:pt x="122068" y="491339"/>
                    <a:pt x="111189" y="505796"/>
                  </a:cubicBezTo>
                  <a:cubicBezTo>
                    <a:pt x="102123" y="517001"/>
                    <a:pt x="94146" y="530374"/>
                    <a:pt x="83267" y="539772"/>
                  </a:cubicBezTo>
                  <a:cubicBezTo>
                    <a:pt x="80366" y="542302"/>
                    <a:pt x="76377" y="538326"/>
                    <a:pt x="78915" y="535434"/>
                  </a:cubicBezTo>
                  <a:cubicBezTo>
                    <a:pt x="100673" y="510857"/>
                    <a:pt x="122068" y="486279"/>
                    <a:pt x="144914" y="462785"/>
                  </a:cubicBezTo>
                  <a:close/>
                  <a:moveTo>
                    <a:pt x="129723" y="449225"/>
                  </a:moveTo>
                  <a:cubicBezTo>
                    <a:pt x="131520" y="447413"/>
                    <a:pt x="134755" y="450312"/>
                    <a:pt x="132599" y="452486"/>
                  </a:cubicBezTo>
                  <a:cubicBezTo>
                    <a:pt x="115346" y="470242"/>
                    <a:pt x="100250" y="491259"/>
                    <a:pt x="84794" y="510827"/>
                  </a:cubicBezTo>
                  <a:cubicBezTo>
                    <a:pt x="82637" y="513726"/>
                    <a:pt x="77965" y="510827"/>
                    <a:pt x="80121" y="507928"/>
                  </a:cubicBezTo>
                  <a:cubicBezTo>
                    <a:pt x="88029" y="497057"/>
                    <a:pt x="97015" y="486911"/>
                    <a:pt x="105641" y="476765"/>
                  </a:cubicBezTo>
                  <a:cubicBezTo>
                    <a:pt x="113549" y="467705"/>
                    <a:pt x="120737" y="457559"/>
                    <a:pt x="129723" y="449225"/>
                  </a:cubicBezTo>
                  <a:close/>
                  <a:moveTo>
                    <a:pt x="779723" y="440479"/>
                  </a:moveTo>
                  <a:cubicBezTo>
                    <a:pt x="780726" y="439476"/>
                    <a:pt x="782397" y="439476"/>
                    <a:pt x="783065" y="440479"/>
                  </a:cubicBezTo>
                  <a:cubicBezTo>
                    <a:pt x="784068" y="441481"/>
                    <a:pt x="784068" y="442818"/>
                    <a:pt x="783065" y="443821"/>
                  </a:cubicBezTo>
                  <a:cubicBezTo>
                    <a:pt x="783065" y="444155"/>
                    <a:pt x="782731" y="444155"/>
                    <a:pt x="782731" y="444489"/>
                  </a:cubicBezTo>
                  <a:cubicBezTo>
                    <a:pt x="782397" y="444823"/>
                    <a:pt x="782063" y="445158"/>
                    <a:pt x="781394" y="445492"/>
                  </a:cubicBezTo>
                  <a:cubicBezTo>
                    <a:pt x="780058" y="445492"/>
                    <a:pt x="778721" y="444823"/>
                    <a:pt x="778386" y="443487"/>
                  </a:cubicBezTo>
                  <a:cubicBezTo>
                    <a:pt x="778052" y="442484"/>
                    <a:pt x="778721" y="441481"/>
                    <a:pt x="779389" y="440813"/>
                  </a:cubicBezTo>
                  <a:cubicBezTo>
                    <a:pt x="779723" y="440479"/>
                    <a:pt x="779723" y="440479"/>
                    <a:pt x="779723" y="440479"/>
                  </a:cubicBezTo>
                  <a:close/>
                  <a:moveTo>
                    <a:pt x="115618" y="432467"/>
                  </a:moveTo>
                  <a:cubicBezTo>
                    <a:pt x="118122" y="429951"/>
                    <a:pt x="122057" y="433905"/>
                    <a:pt x="119553" y="436421"/>
                  </a:cubicBezTo>
                  <a:cubicBezTo>
                    <a:pt x="106674" y="452236"/>
                    <a:pt x="91291" y="466613"/>
                    <a:pt x="79485" y="483147"/>
                  </a:cubicBezTo>
                  <a:cubicBezTo>
                    <a:pt x="77339" y="486742"/>
                    <a:pt x="71615" y="483507"/>
                    <a:pt x="74119" y="479912"/>
                  </a:cubicBezTo>
                  <a:cubicBezTo>
                    <a:pt x="79127" y="470927"/>
                    <a:pt x="87356" y="463738"/>
                    <a:pt x="94153" y="456190"/>
                  </a:cubicBezTo>
                  <a:cubicBezTo>
                    <a:pt x="101665" y="448642"/>
                    <a:pt x="108820" y="440375"/>
                    <a:pt x="115618" y="432467"/>
                  </a:cubicBezTo>
                  <a:close/>
                  <a:moveTo>
                    <a:pt x="775955" y="432395"/>
                  </a:moveTo>
                  <a:cubicBezTo>
                    <a:pt x="777372" y="433210"/>
                    <a:pt x="778317" y="434839"/>
                    <a:pt x="777372" y="436468"/>
                  </a:cubicBezTo>
                  <a:cubicBezTo>
                    <a:pt x="775483" y="440089"/>
                    <a:pt x="773593" y="443347"/>
                    <a:pt x="771703" y="446605"/>
                  </a:cubicBezTo>
                  <a:cubicBezTo>
                    <a:pt x="769435" y="450226"/>
                    <a:pt x="763765" y="446605"/>
                    <a:pt x="766033" y="443347"/>
                  </a:cubicBezTo>
                  <a:cubicBezTo>
                    <a:pt x="767923" y="440089"/>
                    <a:pt x="769813" y="436830"/>
                    <a:pt x="771703" y="433210"/>
                  </a:cubicBezTo>
                  <a:cubicBezTo>
                    <a:pt x="772648" y="431580"/>
                    <a:pt x="774538" y="431580"/>
                    <a:pt x="775955" y="432395"/>
                  </a:cubicBezTo>
                  <a:close/>
                  <a:moveTo>
                    <a:pt x="762334" y="430347"/>
                  </a:moveTo>
                  <a:cubicBezTo>
                    <a:pt x="763402" y="430979"/>
                    <a:pt x="764052" y="432332"/>
                    <a:pt x="763123" y="433775"/>
                  </a:cubicBezTo>
                  <a:cubicBezTo>
                    <a:pt x="760522" y="439187"/>
                    <a:pt x="757550" y="445321"/>
                    <a:pt x="753835" y="449650"/>
                  </a:cubicBezTo>
                  <a:cubicBezTo>
                    <a:pt x="751977" y="451815"/>
                    <a:pt x="747890" y="449650"/>
                    <a:pt x="749005" y="446764"/>
                  </a:cubicBezTo>
                  <a:cubicBezTo>
                    <a:pt x="751606" y="441352"/>
                    <a:pt x="755692" y="436301"/>
                    <a:pt x="759036" y="431249"/>
                  </a:cubicBezTo>
                  <a:cubicBezTo>
                    <a:pt x="759779" y="429806"/>
                    <a:pt x="761265" y="429716"/>
                    <a:pt x="762334" y="430347"/>
                  </a:cubicBezTo>
                  <a:close/>
                  <a:moveTo>
                    <a:pt x="754707" y="412714"/>
                  </a:moveTo>
                  <a:cubicBezTo>
                    <a:pt x="755781" y="410901"/>
                    <a:pt x="758644" y="412714"/>
                    <a:pt x="757212" y="414163"/>
                  </a:cubicBezTo>
                  <a:cubicBezTo>
                    <a:pt x="747905" y="427576"/>
                    <a:pt x="737167" y="439538"/>
                    <a:pt x="728934" y="453313"/>
                  </a:cubicBezTo>
                  <a:cubicBezTo>
                    <a:pt x="727144" y="456576"/>
                    <a:pt x="722490" y="453676"/>
                    <a:pt x="724280" y="450776"/>
                  </a:cubicBezTo>
                  <a:cubicBezTo>
                    <a:pt x="733587" y="437363"/>
                    <a:pt x="745042" y="425763"/>
                    <a:pt x="754707" y="412714"/>
                  </a:cubicBezTo>
                  <a:close/>
                  <a:moveTo>
                    <a:pt x="744837" y="393814"/>
                  </a:moveTo>
                  <a:cubicBezTo>
                    <a:pt x="745977" y="394439"/>
                    <a:pt x="746615" y="395778"/>
                    <a:pt x="745703" y="397205"/>
                  </a:cubicBezTo>
                  <a:cubicBezTo>
                    <a:pt x="732580" y="414339"/>
                    <a:pt x="718727" y="431116"/>
                    <a:pt x="705968" y="448963"/>
                  </a:cubicBezTo>
                  <a:cubicBezTo>
                    <a:pt x="703781" y="451819"/>
                    <a:pt x="698677" y="448963"/>
                    <a:pt x="700864" y="445751"/>
                  </a:cubicBezTo>
                  <a:cubicBezTo>
                    <a:pt x="712894" y="427546"/>
                    <a:pt x="727841" y="411483"/>
                    <a:pt x="740964" y="394707"/>
                  </a:cubicBezTo>
                  <a:cubicBezTo>
                    <a:pt x="742057" y="393279"/>
                    <a:pt x="743698" y="393190"/>
                    <a:pt x="744837" y="393814"/>
                  </a:cubicBezTo>
                  <a:close/>
                  <a:moveTo>
                    <a:pt x="738915" y="371769"/>
                  </a:moveTo>
                  <a:cubicBezTo>
                    <a:pt x="740365" y="369626"/>
                    <a:pt x="744353" y="371769"/>
                    <a:pt x="742903" y="374269"/>
                  </a:cubicBezTo>
                  <a:cubicBezTo>
                    <a:pt x="731303" y="391414"/>
                    <a:pt x="717890" y="407845"/>
                    <a:pt x="705202" y="423561"/>
                  </a:cubicBezTo>
                  <a:cubicBezTo>
                    <a:pt x="703027" y="426419"/>
                    <a:pt x="698677" y="423919"/>
                    <a:pt x="700490" y="421061"/>
                  </a:cubicBezTo>
                  <a:cubicBezTo>
                    <a:pt x="712815" y="404630"/>
                    <a:pt x="726953" y="388914"/>
                    <a:pt x="738915" y="371769"/>
                  </a:cubicBezTo>
                  <a:close/>
                  <a:moveTo>
                    <a:pt x="352314" y="361745"/>
                  </a:moveTo>
                  <a:cubicBezTo>
                    <a:pt x="351953" y="362105"/>
                    <a:pt x="351231" y="362105"/>
                    <a:pt x="350510" y="362105"/>
                  </a:cubicBezTo>
                  <a:cubicBezTo>
                    <a:pt x="349066" y="362105"/>
                    <a:pt x="347262" y="362465"/>
                    <a:pt x="345819" y="363186"/>
                  </a:cubicBezTo>
                  <a:cubicBezTo>
                    <a:pt x="342572" y="364987"/>
                    <a:pt x="339686" y="368951"/>
                    <a:pt x="338243" y="372553"/>
                  </a:cubicBezTo>
                  <a:cubicBezTo>
                    <a:pt x="337521" y="373634"/>
                    <a:pt x="337160" y="374355"/>
                    <a:pt x="336078" y="375075"/>
                  </a:cubicBezTo>
                  <a:cubicBezTo>
                    <a:pt x="336078" y="376877"/>
                    <a:pt x="336799" y="379038"/>
                    <a:pt x="338603" y="380840"/>
                  </a:cubicBezTo>
                  <a:cubicBezTo>
                    <a:pt x="342211" y="384803"/>
                    <a:pt x="351231" y="390928"/>
                    <a:pt x="356282" y="385524"/>
                  </a:cubicBezTo>
                  <a:cubicBezTo>
                    <a:pt x="360973" y="380480"/>
                    <a:pt x="363137" y="370392"/>
                    <a:pt x="357726" y="364987"/>
                  </a:cubicBezTo>
                  <a:cubicBezTo>
                    <a:pt x="355922" y="363186"/>
                    <a:pt x="354118" y="362105"/>
                    <a:pt x="352314" y="361745"/>
                  </a:cubicBezTo>
                  <a:close/>
                  <a:moveTo>
                    <a:pt x="471342" y="361188"/>
                  </a:moveTo>
                  <a:cubicBezTo>
                    <a:pt x="467435" y="361547"/>
                    <a:pt x="461040" y="362623"/>
                    <a:pt x="456777" y="364776"/>
                  </a:cubicBezTo>
                  <a:cubicBezTo>
                    <a:pt x="456067" y="365853"/>
                    <a:pt x="455712" y="366211"/>
                    <a:pt x="455001" y="367288"/>
                  </a:cubicBezTo>
                  <a:cubicBezTo>
                    <a:pt x="454646" y="369441"/>
                    <a:pt x="452870" y="370159"/>
                    <a:pt x="451093" y="370876"/>
                  </a:cubicBezTo>
                  <a:cubicBezTo>
                    <a:pt x="451093" y="370876"/>
                    <a:pt x="451093" y="371235"/>
                    <a:pt x="451093" y="371953"/>
                  </a:cubicBezTo>
                  <a:cubicBezTo>
                    <a:pt x="449317" y="380923"/>
                    <a:pt x="458553" y="390611"/>
                    <a:pt x="468145" y="388458"/>
                  </a:cubicBezTo>
                  <a:cubicBezTo>
                    <a:pt x="478092" y="386664"/>
                    <a:pt x="482000" y="374823"/>
                    <a:pt x="476671" y="366211"/>
                  </a:cubicBezTo>
                  <a:cubicBezTo>
                    <a:pt x="475250" y="364059"/>
                    <a:pt x="473474" y="362623"/>
                    <a:pt x="471342" y="361188"/>
                  </a:cubicBezTo>
                  <a:close/>
                  <a:moveTo>
                    <a:pt x="241043" y="356162"/>
                  </a:moveTo>
                  <a:cubicBezTo>
                    <a:pt x="239581" y="356162"/>
                    <a:pt x="238119" y="356162"/>
                    <a:pt x="237023" y="356886"/>
                  </a:cubicBezTo>
                  <a:cubicBezTo>
                    <a:pt x="234464" y="357609"/>
                    <a:pt x="232272" y="359418"/>
                    <a:pt x="230444" y="361588"/>
                  </a:cubicBezTo>
                  <a:cubicBezTo>
                    <a:pt x="227155" y="365567"/>
                    <a:pt x="224231" y="371354"/>
                    <a:pt x="224597" y="377142"/>
                  </a:cubicBezTo>
                  <a:cubicBezTo>
                    <a:pt x="224597" y="383652"/>
                    <a:pt x="229348" y="385461"/>
                    <a:pt x="233733" y="389801"/>
                  </a:cubicBezTo>
                  <a:cubicBezTo>
                    <a:pt x="234099" y="390163"/>
                    <a:pt x="234099" y="390525"/>
                    <a:pt x="234464" y="390886"/>
                  </a:cubicBezTo>
                  <a:cubicBezTo>
                    <a:pt x="240312" y="391972"/>
                    <a:pt x="246890" y="389440"/>
                    <a:pt x="249814" y="383652"/>
                  </a:cubicBezTo>
                  <a:cubicBezTo>
                    <a:pt x="253469" y="377142"/>
                    <a:pt x="253469" y="370269"/>
                    <a:pt x="249449" y="364120"/>
                  </a:cubicBezTo>
                  <a:cubicBezTo>
                    <a:pt x="247621" y="361588"/>
                    <a:pt x="244697" y="357248"/>
                    <a:pt x="241043" y="356162"/>
                  </a:cubicBezTo>
                  <a:close/>
                  <a:moveTo>
                    <a:pt x="343655" y="353098"/>
                  </a:moveTo>
                  <a:cubicBezTo>
                    <a:pt x="350149" y="350576"/>
                    <a:pt x="358447" y="352017"/>
                    <a:pt x="363859" y="357421"/>
                  </a:cubicBezTo>
                  <a:cubicBezTo>
                    <a:pt x="372879" y="367149"/>
                    <a:pt x="372879" y="385884"/>
                    <a:pt x="360612" y="393810"/>
                  </a:cubicBezTo>
                  <a:cubicBezTo>
                    <a:pt x="349427" y="401016"/>
                    <a:pt x="333552" y="393090"/>
                    <a:pt x="328501" y="381560"/>
                  </a:cubicBezTo>
                  <a:cubicBezTo>
                    <a:pt x="325615" y="375075"/>
                    <a:pt x="327780" y="368590"/>
                    <a:pt x="331748" y="363546"/>
                  </a:cubicBezTo>
                  <a:cubicBezTo>
                    <a:pt x="334635" y="359223"/>
                    <a:pt x="338243" y="355260"/>
                    <a:pt x="343655" y="353098"/>
                  </a:cubicBezTo>
                  <a:close/>
                  <a:moveTo>
                    <a:pt x="463172" y="349706"/>
                  </a:moveTo>
                  <a:cubicBezTo>
                    <a:pt x="470987" y="348988"/>
                    <a:pt x="478803" y="352935"/>
                    <a:pt x="483421" y="359035"/>
                  </a:cubicBezTo>
                  <a:cubicBezTo>
                    <a:pt x="491947" y="371594"/>
                    <a:pt x="488750" y="392047"/>
                    <a:pt x="472763" y="396711"/>
                  </a:cubicBezTo>
                  <a:cubicBezTo>
                    <a:pt x="459264" y="401017"/>
                    <a:pt x="441502" y="390253"/>
                    <a:pt x="441857" y="374823"/>
                  </a:cubicBezTo>
                  <a:cubicBezTo>
                    <a:pt x="441857" y="369441"/>
                    <a:pt x="443633" y="365494"/>
                    <a:pt x="446120" y="362623"/>
                  </a:cubicBezTo>
                  <a:cubicBezTo>
                    <a:pt x="449317" y="355447"/>
                    <a:pt x="455001" y="350064"/>
                    <a:pt x="463172" y="349706"/>
                  </a:cubicBezTo>
                  <a:close/>
                  <a:moveTo>
                    <a:pt x="242688" y="348205"/>
                  </a:moveTo>
                  <a:cubicBezTo>
                    <a:pt x="247256" y="349380"/>
                    <a:pt x="251459" y="352545"/>
                    <a:pt x="254565" y="356886"/>
                  </a:cubicBezTo>
                  <a:cubicBezTo>
                    <a:pt x="261143" y="365567"/>
                    <a:pt x="263336" y="375695"/>
                    <a:pt x="258951" y="385823"/>
                  </a:cubicBezTo>
                  <a:cubicBezTo>
                    <a:pt x="254931" y="394504"/>
                    <a:pt x="245794" y="401014"/>
                    <a:pt x="235926" y="400653"/>
                  </a:cubicBezTo>
                  <a:cubicBezTo>
                    <a:pt x="226424" y="399567"/>
                    <a:pt x="215825" y="394142"/>
                    <a:pt x="214364" y="383652"/>
                  </a:cubicBezTo>
                  <a:cubicBezTo>
                    <a:pt x="212902" y="374610"/>
                    <a:pt x="215460" y="364482"/>
                    <a:pt x="221673" y="357248"/>
                  </a:cubicBezTo>
                  <a:cubicBezTo>
                    <a:pt x="223500" y="355077"/>
                    <a:pt x="225693" y="353269"/>
                    <a:pt x="227886" y="352184"/>
                  </a:cubicBezTo>
                  <a:cubicBezTo>
                    <a:pt x="228251" y="352184"/>
                    <a:pt x="228617" y="351822"/>
                    <a:pt x="228617" y="351460"/>
                  </a:cubicBezTo>
                  <a:cubicBezTo>
                    <a:pt x="233185" y="347843"/>
                    <a:pt x="238119" y="347029"/>
                    <a:pt x="242688" y="348205"/>
                  </a:cubicBezTo>
                  <a:close/>
                  <a:moveTo>
                    <a:pt x="743412" y="346387"/>
                  </a:moveTo>
                  <a:cubicBezTo>
                    <a:pt x="744496" y="347107"/>
                    <a:pt x="745219" y="348548"/>
                    <a:pt x="744496" y="349988"/>
                  </a:cubicBezTo>
                  <a:cubicBezTo>
                    <a:pt x="730769" y="375197"/>
                    <a:pt x="711624" y="397525"/>
                    <a:pt x="692841" y="419132"/>
                  </a:cubicBezTo>
                  <a:cubicBezTo>
                    <a:pt x="690673" y="421653"/>
                    <a:pt x="685977" y="418052"/>
                    <a:pt x="688145" y="415531"/>
                  </a:cubicBezTo>
                  <a:cubicBezTo>
                    <a:pt x="705484" y="392483"/>
                    <a:pt x="725712" y="372676"/>
                    <a:pt x="740161" y="347107"/>
                  </a:cubicBezTo>
                  <a:cubicBezTo>
                    <a:pt x="740884" y="345667"/>
                    <a:pt x="742329" y="345667"/>
                    <a:pt x="743412" y="346387"/>
                  </a:cubicBezTo>
                  <a:close/>
                  <a:moveTo>
                    <a:pt x="1074520" y="346013"/>
                  </a:moveTo>
                  <a:cubicBezTo>
                    <a:pt x="1074877" y="344226"/>
                    <a:pt x="1077733" y="345298"/>
                    <a:pt x="1077376" y="347085"/>
                  </a:cubicBezTo>
                  <a:cubicBezTo>
                    <a:pt x="1073092" y="372813"/>
                    <a:pt x="1076305" y="399613"/>
                    <a:pt x="1059525" y="421767"/>
                  </a:cubicBezTo>
                  <a:cubicBezTo>
                    <a:pt x="1045244" y="440706"/>
                    <a:pt x="1015253" y="438919"/>
                    <a:pt x="993832" y="438919"/>
                  </a:cubicBezTo>
                  <a:cubicBezTo>
                    <a:pt x="989190" y="438919"/>
                    <a:pt x="989547" y="431772"/>
                    <a:pt x="993832" y="431772"/>
                  </a:cubicBezTo>
                  <a:cubicBezTo>
                    <a:pt x="1006685" y="431772"/>
                    <a:pt x="1019538" y="431058"/>
                    <a:pt x="1032391" y="428914"/>
                  </a:cubicBezTo>
                  <a:cubicBezTo>
                    <a:pt x="1044887" y="426770"/>
                    <a:pt x="1053812" y="420338"/>
                    <a:pt x="1059525" y="408903"/>
                  </a:cubicBezTo>
                  <a:cubicBezTo>
                    <a:pt x="1069522" y="389607"/>
                    <a:pt x="1069522" y="366738"/>
                    <a:pt x="1074520" y="346013"/>
                  </a:cubicBezTo>
                  <a:close/>
                  <a:moveTo>
                    <a:pt x="1091425" y="333873"/>
                  </a:moveTo>
                  <a:cubicBezTo>
                    <a:pt x="1093130" y="334414"/>
                    <a:pt x="1094476" y="336039"/>
                    <a:pt x="1093758" y="338024"/>
                  </a:cubicBezTo>
                  <a:cubicBezTo>
                    <a:pt x="1090887" y="344883"/>
                    <a:pt x="1091246" y="354630"/>
                    <a:pt x="1089810" y="361851"/>
                  </a:cubicBezTo>
                  <a:cubicBezTo>
                    <a:pt x="1087298" y="373764"/>
                    <a:pt x="1085145" y="385677"/>
                    <a:pt x="1083709" y="397951"/>
                  </a:cubicBezTo>
                  <a:cubicBezTo>
                    <a:pt x="1082274" y="407698"/>
                    <a:pt x="1080838" y="417445"/>
                    <a:pt x="1079403" y="427554"/>
                  </a:cubicBezTo>
                  <a:cubicBezTo>
                    <a:pt x="1078326" y="434413"/>
                    <a:pt x="1076532" y="439828"/>
                    <a:pt x="1070790" y="444521"/>
                  </a:cubicBezTo>
                  <a:cubicBezTo>
                    <a:pt x="1065407" y="449214"/>
                    <a:pt x="1054999" y="449575"/>
                    <a:pt x="1048540" y="451019"/>
                  </a:cubicBezTo>
                  <a:cubicBezTo>
                    <a:pt x="1039927" y="452463"/>
                    <a:pt x="1031314" y="453546"/>
                    <a:pt x="1022342" y="454268"/>
                  </a:cubicBezTo>
                  <a:cubicBezTo>
                    <a:pt x="1002604" y="454990"/>
                    <a:pt x="981430" y="454990"/>
                    <a:pt x="962051" y="450658"/>
                  </a:cubicBezTo>
                  <a:cubicBezTo>
                    <a:pt x="960615" y="449936"/>
                    <a:pt x="960974" y="447409"/>
                    <a:pt x="962410" y="447770"/>
                  </a:cubicBezTo>
                  <a:cubicBezTo>
                    <a:pt x="981430" y="449214"/>
                    <a:pt x="1000450" y="449936"/>
                    <a:pt x="1019112" y="448853"/>
                  </a:cubicBezTo>
                  <a:cubicBezTo>
                    <a:pt x="1028443" y="448492"/>
                    <a:pt x="1037773" y="447048"/>
                    <a:pt x="1047104" y="445604"/>
                  </a:cubicBezTo>
                  <a:cubicBezTo>
                    <a:pt x="1055358" y="443799"/>
                    <a:pt x="1068637" y="443438"/>
                    <a:pt x="1071866" y="433330"/>
                  </a:cubicBezTo>
                  <a:cubicBezTo>
                    <a:pt x="1076891" y="416362"/>
                    <a:pt x="1077250" y="397229"/>
                    <a:pt x="1080479" y="379901"/>
                  </a:cubicBezTo>
                  <a:cubicBezTo>
                    <a:pt x="1081915" y="371237"/>
                    <a:pt x="1083350" y="362573"/>
                    <a:pt x="1084786" y="353908"/>
                  </a:cubicBezTo>
                  <a:cubicBezTo>
                    <a:pt x="1085504" y="348132"/>
                    <a:pt x="1085145" y="341634"/>
                    <a:pt x="1086939" y="336219"/>
                  </a:cubicBezTo>
                  <a:cubicBezTo>
                    <a:pt x="1087657" y="333873"/>
                    <a:pt x="1089721" y="333331"/>
                    <a:pt x="1091425" y="333873"/>
                  </a:cubicBezTo>
                  <a:close/>
                  <a:moveTo>
                    <a:pt x="738533" y="332062"/>
                  </a:moveTo>
                  <a:cubicBezTo>
                    <a:pt x="739626" y="332740"/>
                    <a:pt x="740264" y="334096"/>
                    <a:pt x="739353" y="335362"/>
                  </a:cubicBezTo>
                  <a:cubicBezTo>
                    <a:pt x="726959" y="354888"/>
                    <a:pt x="713471" y="374415"/>
                    <a:pt x="698160" y="392133"/>
                  </a:cubicBezTo>
                  <a:cubicBezTo>
                    <a:pt x="696337" y="394664"/>
                    <a:pt x="692327" y="391410"/>
                    <a:pt x="694150" y="388879"/>
                  </a:cubicBezTo>
                  <a:cubicBezTo>
                    <a:pt x="707273" y="369714"/>
                    <a:pt x="721855" y="351996"/>
                    <a:pt x="734979" y="332831"/>
                  </a:cubicBezTo>
                  <a:cubicBezTo>
                    <a:pt x="735890" y="331384"/>
                    <a:pt x="737439" y="331384"/>
                    <a:pt x="738533" y="332062"/>
                  </a:cubicBezTo>
                  <a:close/>
                  <a:moveTo>
                    <a:pt x="743757" y="298509"/>
                  </a:moveTo>
                  <a:cubicBezTo>
                    <a:pt x="744695" y="299145"/>
                    <a:pt x="745231" y="300418"/>
                    <a:pt x="744516" y="301690"/>
                  </a:cubicBezTo>
                  <a:cubicBezTo>
                    <a:pt x="730586" y="326044"/>
                    <a:pt x="713441" y="348944"/>
                    <a:pt x="696296" y="370753"/>
                  </a:cubicBezTo>
                  <a:cubicBezTo>
                    <a:pt x="694153" y="374025"/>
                    <a:pt x="689152" y="371117"/>
                    <a:pt x="691295" y="367845"/>
                  </a:cubicBezTo>
                  <a:cubicBezTo>
                    <a:pt x="707012" y="344218"/>
                    <a:pt x="725943" y="323136"/>
                    <a:pt x="740587" y="299145"/>
                  </a:cubicBezTo>
                  <a:cubicBezTo>
                    <a:pt x="741480" y="297873"/>
                    <a:pt x="742820" y="297873"/>
                    <a:pt x="743757" y="298509"/>
                  </a:cubicBezTo>
                  <a:close/>
                  <a:moveTo>
                    <a:pt x="741486" y="282152"/>
                  </a:moveTo>
                  <a:cubicBezTo>
                    <a:pt x="742203" y="280726"/>
                    <a:pt x="744356" y="282152"/>
                    <a:pt x="743639" y="283578"/>
                  </a:cubicBezTo>
                  <a:cubicBezTo>
                    <a:pt x="731439" y="305685"/>
                    <a:pt x="715292" y="327078"/>
                    <a:pt x="697710" y="345262"/>
                  </a:cubicBezTo>
                  <a:cubicBezTo>
                    <a:pt x="695915" y="347044"/>
                    <a:pt x="692327" y="344192"/>
                    <a:pt x="694121" y="342409"/>
                  </a:cubicBezTo>
                  <a:cubicBezTo>
                    <a:pt x="709192" y="321729"/>
                    <a:pt x="727851" y="303902"/>
                    <a:pt x="741486" y="282152"/>
                  </a:cubicBezTo>
                  <a:close/>
                  <a:moveTo>
                    <a:pt x="757463" y="244436"/>
                  </a:moveTo>
                  <a:cubicBezTo>
                    <a:pt x="758914" y="242626"/>
                    <a:pt x="761815" y="244074"/>
                    <a:pt x="760364" y="246247"/>
                  </a:cubicBezTo>
                  <a:cubicBezTo>
                    <a:pt x="751661" y="259643"/>
                    <a:pt x="740782" y="271229"/>
                    <a:pt x="729904" y="283539"/>
                  </a:cubicBezTo>
                  <a:cubicBezTo>
                    <a:pt x="719025" y="296211"/>
                    <a:pt x="708871" y="309969"/>
                    <a:pt x="696905" y="322280"/>
                  </a:cubicBezTo>
                  <a:cubicBezTo>
                    <a:pt x="694729" y="324814"/>
                    <a:pt x="690740" y="321555"/>
                    <a:pt x="692916" y="318659"/>
                  </a:cubicBezTo>
                  <a:cubicBezTo>
                    <a:pt x="712860" y="292591"/>
                    <a:pt x="738607" y="271229"/>
                    <a:pt x="757463" y="244436"/>
                  </a:cubicBezTo>
                  <a:close/>
                  <a:moveTo>
                    <a:pt x="745354" y="222572"/>
                  </a:moveTo>
                  <a:cubicBezTo>
                    <a:pt x="747139" y="220401"/>
                    <a:pt x="750708" y="222572"/>
                    <a:pt x="749280" y="224743"/>
                  </a:cubicBezTo>
                  <a:cubicBezTo>
                    <a:pt x="732861" y="248621"/>
                    <a:pt x="715013" y="271415"/>
                    <a:pt x="698236" y="294570"/>
                  </a:cubicBezTo>
                  <a:cubicBezTo>
                    <a:pt x="695738" y="297826"/>
                    <a:pt x="690740" y="294570"/>
                    <a:pt x="692882" y="291314"/>
                  </a:cubicBezTo>
                  <a:cubicBezTo>
                    <a:pt x="708588" y="267073"/>
                    <a:pt x="728934" y="246089"/>
                    <a:pt x="745354" y="222572"/>
                  </a:cubicBezTo>
                  <a:close/>
                  <a:moveTo>
                    <a:pt x="550619" y="158070"/>
                  </a:moveTo>
                  <a:cubicBezTo>
                    <a:pt x="491921" y="156628"/>
                    <a:pt x="433222" y="157709"/>
                    <a:pt x="374524" y="158430"/>
                  </a:cubicBezTo>
                  <a:cubicBezTo>
                    <a:pt x="316186" y="159151"/>
                    <a:pt x="257848" y="158430"/>
                    <a:pt x="199870" y="160592"/>
                  </a:cubicBezTo>
                  <a:cubicBezTo>
                    <a:pt x="170341" y="162034"/>
                    <a:pt x="141172" y="163836"/>
                    <a:pt x="111643" y="168161"/>
                  </a:cubicBezTo>
                  <a:cubicBezTo>
                    <a:pt x="98319" y="169963"/>
                    <a:pt x="84275" y="171765"/>
                    <a:pt x="70951" y="175369"/>
                  </a:cubicBezTo>
                  <a:cubicBezTo>
                    <a:pt x="62308" y="177892"/>
                    <a:pt x="50064" y="180775"/>
                    <a:pt x="45383" y="189425"/>
                  </a:cubicBezTo>
                  <a:cubicBezTo>
                    <a:pt x="36380" y="205644"/>
                    <a:pt x="41422" y="226547"/>
                    <a:pt x="41782" y="243847"/>
                  </a:cubicBezTo>
                  <a:cubicBezTo>
                    <a:pt x="42142" y="272319"/>
                    <a:pt x="45383" y="300071"/>
                    <a:pt x="47904" y="328183"/>
                  </a:cubicBezTo>
                  <a:cubicBezTo>
                    <a:pt x="50424" y="356655"/>
                    <a:pt x="50784" y="385488"/>
                    <a:pt x="51145" y="413960"/>
                  </a:cubicBezTo>
                  <a:cubicBezTo>
                    <a:pt x="51505" y="442793"/>
                    <a:pt x="52945" y="471266"/>
                    <a:pt x="52945" y="499738"/>
                  </a:cubicBezTo>
                  <a:cubicBezTo>
                    <a:pt x="52945" y="514515"/>
                    <a:pt x="52945" y="529292"/>
                    <a:pt x="52945" y="544068"/>
                  </a:cubicBezTo>
                  <a:cubicBezTo>
                    <a:pt x="52945" y="558485"/>
                    <a:pt x="51505" y="570378"/>
                    <a:pt x="58347" y="582993"/>
                  </a:cubicBezTo>
                  <a:cubicBezTo>
                    <a:pt x="63748" y="592724"/>
                    <a:pt x="68070" y="598851"/>
                    <a:pt x="79233" y="602455"/>
                  </a:cubicBezTo>
                  <a:cubicBezTo>
                    <a:pt x="88236" y="605698"/>
                    <a:pt x="97959" y="608221"/>
                    <a:pt x="107682" y="609303"/>
                  </a:cubicBezTo>
                  <a:cubicBezTo>
                    <a:pt x="135050" y="612186"/>
                    <a:pt x="162419" y="610744"/>
                    <a:pt x="189787" y="610744"/>
                  </a:cubicBezTo>
                  <a:cubicBezTo>
                    <a:pt x="204552" y="610384"/>
                    <a:pt x="219676" y="610744"/>
                    <a:pt x="234081" y="608221"/>
                  </a:cubicBezTo>
                  <a:cubicBezTo>
                    <a:pt x="246325" y="606059"/>
                    <a:pt x="257848" y="603176"/>
                    <a:pt x="270092" y="603896"/>
                  </a:cubicBezTo>
                  <a:cubicBezTo>
                    <a:pt x="272973" y="604257"/>
                    <a:pt x="276214" y="606059"/>
                    <a:pt x="276934" y="609303"/>
                  </a:cubicBezTo>
                  <a:cubicBezTo>
                    <a:pt x="279815" y="630206"/>
                    <a:pt x="289538" y="652912"/>
                    <a:pt x="303582" y="668770"/>
                  </a:cubicBezTo>
                  <a:cubicBezTo>
                    <a:pt x="311145" y="677060"/>
                    <a:pt x="321588" y="683547"/>
                    <a:pt x="330951" y="688593"/>
                  </a:cubicBezTo>
                  <a:cubicBezTo>
                    <a:pt x="337072" y="691476"/>
                    <a:pt x="342834" y="694720"/>
                    <a:pt x="349316" y="696882"/>
                  </a:cubicBezTo>
                  <a:cubicBezTo>
                    <a:pt x="339593" y="684628"/>
                    <a:pt x="335992" y="666247"/>
                    <a:pt x="335272" y="651831"/>
                  </a:cubicBezTo>
                  <a:cubicBezTo>
                    <a:pt x="335272" y="639937"/>
                    <a:pt x="336352" y="629846"/>
                    <a:pt x="339953" y="618673"/>
                  </a:cubicBezTo>
                  <a:cubicBezTo>
                    <a:pt x="341754" y="611825"/>
                    <a:pt x="343554" y="604978"/>
                    <a:pt x="351837" y="604617"/>
                  </a:cubicBezTo>
                  <a:cubicBezTo>
                    <a:pt x="378125" y="604257"/>
                    <a:pt x="404413" y="604978"/>
                    <a:pt x="431061" y="604617"/>
                  </a:cubicBezTo>
                  <a:cubicBezTo>
                    <a:pt x="460590" y="604617"/>
                    <a:pt x="489760" y="603896"/>
                    <a:pt x="518929" y="602815"/>
                  </a:cubicBezTo>
                  <a:cubicBezTo>
                    <a:pt x="548098" y="601734"/>
                    <a:pt x="577627" y="601013"/>
                    <a:pt x="606796" y="598851"/>
                  </a:cubicBezTo>
                  <a:cubicBezTo>
                    <a:pt x="615078" y="598130"/>
                    <a:pt x="623361" y="597409"/>
                    <a:pt x="631643" y="597049"/>
                  </a:cubicBezTo>
                  <a:cubicBezTo>
                    <a:pt x="637405" y="596688"/>
                    <a:pt x="646768" y="595967"/>
                    <a:pt x="651450" y="591642"/>
                  </a:cubicBezTo>
                  <a:cubicBezTo>
                    <a:pt x="658652" y="585155"/>
                    <a:pt x="661893" y="575784"/>
                    <a:pt x="663693" y="566774"/>
                  </a:cubicBezTo>
                  <a:cubicBezTo>
                    <a:pt x="674136" y="513794"/>
                    <a:pt x="661533" y="460093"/>
                    <a:pt x="662253" y="406752"/>
                  </a:cubicBezTo>
                  <a:cubicBezTo>
                    <a:pt x="662613" y="391975"/>
                    <a:pt x="666214" y="377559"/>
                    <a:pt x="666934" y="362422"/>
                  </a:cubicBezTo>
                  <a:cubicBezTo>
                    <a:pt x="668015" y="348726"/>
                    <a:pt x="667294" y="334670"/>
                    <a:pt x="666934" y="320975"/>
                  </a:cubicBezTo>
                  <a:cubicBezTo>
                    <a:pt x="665854" y="291061"/>
                    <a:pt x="662973" y="261868"/>
                    <a:pt x="660092" y="232674"/>
                  </a:cubicBezTo>
                  <a:cubicBezTo>
                    <a:pt x="659012" y="219700"/>
                    <a:pt x="659372" y="206004"/>
                    <a:pt x="656131" y="193750"/>
                  </a:cubicBezTo>
                  <a:cubicBezTo>
                    <a:pt x="653250" y="181857"/>
                    <a:pt x="645328" y="172846"/>
                    <a:pt x="635245" y="166359"/>
                  </a:cubicBezTo>
                  <a:cubicBezTo>
                    <a:pt x="622281" y="158070"/>
                    <a:pt x="607156" y="159511"/>
                    <a:pt x="592391" y="158790"/>
                  </a:cubicBezTo>
                  <a:cubicBezTo>
                    <a:pt x="578347" y="158430"/>
                    <a:pt x="564303" y="158070"/>
                    <a:pt x="550619" y="158070"/>
                  </a:cubicBezTo>
                  <a:close/>
                  <a:moveTo>
                    <a:pt x="155620" y="138568"/>
                  </a:moveTo>
                  <a:cubicBezTo>
                    <a:pt x="159941" y="137851"/>
                    <a:pt x="161742" y="144666"/>
                    <a:pt x="157421" y="145025"/>
                  </a:cubicBezTo>
                  <a:cubicBezTo>
                    <a:pt x="133655" y="148253"/>
                    <a:pt x="109168" y="147535"/>
                    <a:pt x="85763" y="151840"/>
                  </a:cubicBezTo>
                  <a:cubicBezTo>
                    <a:pt x="74960" y="153992"/>
                    <a:pt x="63437" y="156144"/>
                    <a:pt x="52994" y="160448"/>
                  </a:cubicBezTo>
                  <a:cubicBezTo>
                    <a:pt x="43632" y="164035"/>
                    <a:pt x="32469" y="167622"/>
                    <a:pt x="28148" y="177306"/>
                  </a:cubicBezTo>
                  <a:cubicBezTo>
                    <a:pt x="19866" y="195599"/>
                    <a:pt x="22747" y="217837"/>
                    <a:pt x="22747" y="237206"/>
                  </a:cubicBezTo>
                  <a:cubicBezTo>
                    <a:pt x="23467" y="260520"/>
                    <a:pt x="25268" y="283476"/>
                    <a:pt x="23827" y="306790"/>
                  </a:cubicBezTo>
                  <a:cubicBezTo>
                    <a:pt x="23827" y="308942"/>
                    <a:pt x="20946" y="308584"/>
                    <a:pt x="20946" y="306790"/>
                  </a:cubicBezTo>
                  <a:cubicBezTo>
                    <a:pt x="18426" y="279530"/>
                    <a:pt x="16986" y="252271"/>
                    <a:pt x="16265" y="225369"/>
                  </a:cubicBezTo>
                  <a:cubicBezTo>
                    <a:pt x="15905" y="206359"/>
                    <a:pt x="14465" y="185914"/>
                    <a:pt x="24907" y="169415"/>
                  </a:cubicBezTo>
                  <a:cubicBezTo>
                    <a:pt x="29229" y="162241"/>
                    <a:pt x="39311" y="158296"/>
                    <a:pt x="46513" y="155426"/>
                  </a:cubicBezTo>
                  <a:cubicBezTo>
                    <a:pt x="56595" y="151481"/>
                    <a:pt x="67398" y="148611"/>
                    <a:pt x="77841" y="146818"/>
                  </a:cubicBezTo>
                  <a:cubicBezTo>
                    <a:pt x="103407" y="141438"/>
                    <a:pt x="130054" y="141797"/>
                    <a:pt x="155620" y="138568"/>
                  </a:cubicBezTo>
                  <a:close/>
                  <a:moveTo>
                    <a:pt x="84216" y="132585"/>
                  </a:moveTo>
                  <a:cubicBezTo>
                    <a:pt x="88515" y="131501"/>
                    <a:pt x="90306" y="138367"/>
                    <a:pt x="86007" y="139813"/>
                  </a:cubicBezTo>
                  <a:cubicBezTo>
                    <a:pt x="64511" y="145595"/>
                    <a:pt x="21877" y="146679"/>
                    <a:pt x="14354" y="173421"/>
                  </a:cubicBezTo>
                  <a:cubicBezTo>
                    <a:pt x="10054" y="188238"/>
                    <a:pt x="6472" y="204500"/>
                    <a:pt x="6830" y="219678"/>
                  </a:cubicBezTo>
                  <a:cubicBezTo>
                    <a:pt x="7188" y="234134"/>
                    <a:pt x="9338" y="248227"/>
                    <a:pt x="8263" y="262321"/>
                  </a:cubicBezTo>
                  <a:cubicBezTo>
                    <a:pt x="8263" y="264490"/>
                    <a:pt x="5397" y="264128"/>
                    <a:pt x="5039" y="262321"/>
                  </a:cubicBezTo>
                  <a:cubicBezTo>
                    <a:pt x="3606" y="244975"/>
                    <a:pt x="-1410" y="226906"/>
                    <a:pt x="381" y="209560"/>
                  </a:cubicBezTo>
                  <a:cubicBezTo>
                    <a:pt x="1098" y="201609"/>
                    <a:pt x="2889" y="194020"/>
                    <a:pt x="4680" y="186431"/>
                  </a:cubicBezTo>
                  <a:cubicBezTo>
                    <a:pt x="6114" y="179926"/>
                    <a:pt x="6830" y="172337"/>
                    <a:pt x="10413" y="166194"/>
                  </a:cubicBezTo>
                  <a:cubicBezTo>
                    <a:pt x="24743" y="140536"/>
                    <a:pt x="59495" y="139813"/>
                    <a:pt x="84216" y="132585"/>
                  </a:cubicBezTo>
                  <a:close/>
                  <a:moveTo>
                    <a:pt x="463851" y="89729"/>
                  </a:moveTo>
                  <a:cubicBezTo>
                    <a:pt x="463851" y="88638"/>
                    <a:pt x="465649" y="89002"/>
                    <a:pt x="465649" y="90093"/>
                  </a:cubicBezTo>
                  <a:cubicBezTo>
                    <a:pt x="466009" y="99188"/>
                    <a:pt x="467447" y="107920"/>
                    <a:pt x="466728" y="117015"/>
                  </a:cubicBezTo>
                  <a:cubicBezTo>
                    <a:pt x="466728" y="123200"/>
                    <a:pt x="464210" y="129748"/>
                    <a:pt x="465289" y="135933"/>
                  </a:cubicBezTo>
                  <a:cubicBezTo>
                    <a:pt x="465649" y="136297"/>
                    <a:pt x="465649" y="136297"/>
                    <a:pt x="465649" y="136297"/>
                  </a:cubicBezTo>
                  <a:cubicBezTo>
                    <a:pt x="491905" y="134478"/>
                    <a:pt x="518521" y="135569"/>
                    <a:pt x="545136" y="134478"/>
                  </a:cubicBezTo>
                  <a:cubicBezTo>
                    <a:pt x="549093" y="134478"/>
                    <a:pt x="548733" y="140662"/>
                    <a:pt x="545136" y="140662"/>
                  </a:cubicBezTo>
                  <a:cubicBezTo>
                    <a:pt x="518521" y="139571"/>
                    <a:pt x="491186" y="140662"/>
                    <a:pt x="464570" y="138479"/>
                  </a:cubicBezTo>
                  <a:cubicBezTo>
                    <a:pt x="463131" y="140298"/>
                    <a:pt x="460254" y="140298"/>
                    <a:pt x="459535" y="137388"/>
                  </a:cubicBezTo>
                  <a:cubicBezTo>
                    <a:pt x="457377" y="130839"/>
                    <a:pt x="460614" y="123563"/>
                    <a:pt x="460973" y="117015"/>
                  </a:cubicBezTo>
                  <a:cubicBezTo>
                    <a:pt x="462052" y="107920"/>
                    <a:pt x="462052" y="98825"/>
                    <a:pt x="463851" y="89729"/>
                  </a:cubicBezTo>
                  <a:close/>
                  <a:moveTo>
                    <a:pt x="476653" y="89493"/>
                  </a:moveTo>
                  <a:cubicBezTo>
                    <a:pt x="476653" y="85463"/>
                    <a:pt x="482454" y="85463"/>
                    <a:pt x="482454" y="89493"/>
                  </a:cubicBezTo>
                  <a:cubicBezTo>
                    <a:pt x="482817" y="96454"/>
                    <a:pt x="482817" y="103781"/>
                    <a:pt x="482092" y="110741"/>
                  </a:cubicBezTo>
                  <a:cubicBezTo>
                    <a:pt x="481729" y="113306"/>
                    <a:pt x="481004" y="115870"/>
                    <a:pt x="481004" y="118435"/>
                  </a:cubicBezTo>
                  <a:cubicBezTo>
                    <a:pt x="481367" y="122464"/>
                    <a:pt x="485355" y="120999"/>
                    <a:pt x="487168" y="121365"/>
                  </a:cubicBezTo>
                  <a:cubicBezTo>
                    <a:pt x="502396" y="121732"/>
                    <a:pt x="516899" y="123197"/>
                    <a:pt x="531764" y="123197"/>
                  </a:cubicBezTo>
                  <a:cubicBezTo>
                    <a:pt x="533215" y="123197"/>
                    <a:pt x="533215" y="125762"/>
                    <a:pt x="531764" y="125762"/>
                  </a:cubicBezTo>
                  <a:cubicBezTo>
                    <a:pt x="521250" y="125762"/>
                    <a:pt x="510373" y="127227"/>
                    <a:pt x="499495" y="127227"/>
                  </a:cubicBezTo>
                  <a:cubicBezTo>
                    <a:pt x="495144" y="127227"/>
                    <a:pt x="490431" y="126861"/>
                    <a:pt x="485717" y="127227"/>
                  </a:cubicBezTo>
                  <a:cubicBezTo>
                    <a:pt x="483179" y="127227"/>
                    <a:pt x="480641" y="127960"/>
                    <a:pt x="478466" y="126861"/>
                  </a:cubicBezTo>
                  <a:cubicBezTo>
                    <a:pt x="474840" y="124296"/>
                    <a:pt x="475565" y="118068"/>
                    <a:pt x="475928" y="114405"/>
                  </a:cubicBezTo>
                  <a:cubicBezTo>
                    <a:pt x="476653" y="105979"/>
                    <a:pt x="476291" y="97919"/>
                    <a:pt x="476653" y="89493"/>
                  </a:cubicBezTo>
                  <a:close/>
                  <a:moveTo>
                    <a:pt x="655411" y="50667"/>
                  </a:moveTo>
                  <a:cubicBezTo>
                    <a:pt x="626602" y="51388"/>
                    <a:pt x="597793" y="53190"/>
                    <a:pt x="568984" y="54632"/>
                  </a:cubicBezTo>
                  <a:cubicBezTo>
                    <a:pt x="545577" y="55713"/>
                    <a:pt x="521810" y="55353"/>
                    <a:pt x="498403" y="56794"/>
                  </a:cubicBezTo>
                  <a:cubicBezTo>
                    <a:pt x="486519" y="57155"/>
                    <a:pt x="460590" y="58236"/>
                    <a:pt x="455549" y="72292"/>
                  </a:cubicBezTo>
                  <a:cubicBezTo>
                    <a:pt x="451588" y="83465"/>
                    <a:pt x="454108" y="98242"/>
                    <a:pt x="455549" y="109775"/>
                  </a:cubicBezTo>
                  <a:cubicBezTo>
                    <a:pt x="456989" y="121308"/>
                    <a:pt x="453748" y="132841"/>
                    <a:pt x="453388" y="144374"/>
                  </a:cubicBezTo>
                  <a:cubicBezTo>
                    <a:pt x="491560" y="144014"/>
                    <a:pt x="529732" y="144374"/>
                    <a:pt x="567904" y="145455"/>
                  </a:cubicBezTo>
                  <a:cubicBezTo>
                    <a:pt x="583389" y="145816"/>
                    <a:pt x="598513" y="146176"/>
                    <a:pt x="613638" y="146536"/>
                  </a:cubicBezTo>
                  <a:cubicBezTo>
                    <a:pt x="625161" y="146536"/>
                    <a:pt x="635605" y="148699"/>
                    <a:pt x="645328" y="155547"/>
                  </a:cubicBezTo>
                  <a:cubicBezTo>
                    <a:pt x="653970" y="162034"/>
                    <a:pt x="662253" y="170684"/>
                    <a:pt x="666214" y="180775"/>
                  </a:cubicBezTo>
                  <a:cubicBezTo>
                    <a:pt x="670175" y="190146"/>
                    <a:pt x="670895" y="200598"/>
                    <a:pt x="671616" y="210329"/>
                  </a:cubicBezTo>
                  <a:cubicBezTo>
                    <a:pt x="673416" y="239162"/>
                    <a:pt x="676657" y="267634"/>
                    <a:pt x="678818" y="296106"/>
                  </a:cubicBezTo>
                  <a:cubicBezTo>
                    <a:pt x="680258" y="324579"/>
                    <a:pt x="682419" y="353772"/>
                    <a:pt x="677377" y="381884"/>
                  </a:cubicBezTo>
                  <a:cubicBezTo>
                    <a:pt x="672696" y="410356"/>
                    <a:pt x="677017" y="438468"/>
                    <a:pt x="678098" y="467301"/>
                  </a:cubicBezTo>
                  <a:cubicBezTo>
                    <a:pt x="678098" y="468382"/>
                    <a:pt x="678098" y="469103"/>
                    <a:pt x="678098" y="470184"/>
                  </a:cubicBezTo>
                  <a:cubicBezTo>
                    <a:pt x="703666" y="470184"/>
                    <a:pt x="728873" y="469824"/>
                    <a:pt x="754081" y="468743"/>
                  </a:cubicBezTo>
                  <a:lnTo>
                    <a:pt x="754818" y="468714"/>
                  </a:lnTo>
                  <a:lnTo>
                    <a:pt x="793513" y="467211"/>
                  </a:lnTo>
                  <a:cubicBezTo>
                    <a:pt x="806747" y="466851"/>
                    <a:pt x="819981" y="466941"/>
                    <a:pt x="832945" y="468382"/>
                  </a:cubicBezTo>
                  <a:cubicBezTo>
                    <a:pt x="835466" y="468382"/>
                    <a:pt x="837987" y="470184"/>
                    <a:pt x="837987" y="473428"/>
                  </a:cubicBezTo>
                  <a:cubicBezTo>
                    <a:pt x="836186" y="494332"/>
                    <a:pt x="836186" y="516677"/>
                    <a:pt x="826103" y="534337"/>
                  </a:cubicBezTo>
                  <a:cubicBezTo>
                    <a:pt x="839787" y="530373"/>
                    <a:pt x="853472" y="526048"/>
                    <a:pt x="862834" y="517038"/>
                  </a:cubicBezTo>
                  <a:cubicBezTo>
                    <a:pt x="875438" y="504063"/>
                    <a:pt x="873998" y="485682"/>
                    <a:pt x="876519" y="469464"/>
                  </a:cubicBezTo>
                  <a:cubicBezTo>
                    <a:pt x="876879" y="466220"/>
                    <a:pt x="880120" y="464778"/>
                    <a:pt x="883001" y="464778"/>
                  </a:cubicBezTo>
                  <a:cubicBezTo>
                    <a:pt x="909289" y="463337"/>
                    <a:pt x="935937" y="464057"/>
                    <a:pt x="961865" y="464778"/>
                  </a:cubicBezTo>
                  <a:cubicBezTo>
                    <a:pt x="989954" y="465139"/>
                    <a:pt x="1018042" y="464057"/>
                    <a:pt x="1045771" y="460093"/>
                  </a:cubicBezTo>
                  <a:cubicBezTo>
                    <a:pt x="1056214" y="458291"/>
                    <a:pt x="1068818" y="457930"/>
                    <a:pt x="1077820" y="452164"/>
                  </a:cubicBezTo>
                  <a:cubicBezTo>
                    <a:pt x="1088624" y="444956"/>
                    <a:pt x="1086823" y="432341"/>
                    <a:pt x="1089344" y="421169"/>
                  </a:cubicBezTo>
                  <a:cubicBezTo>
                    <a:pt x="1092225" y="407473"/>
                    <a:pt x="1096186" y="394138"/>
                    <a:pt x="1098707" y="380082"/>
                  </a:cubicBezTo>
                  <a:cubicBezTo>
                    <a:pt x="1100868" y="366386"/>
                    <a:pt x="1101948" y="352330"/>
                    <a:pt x="1103028" y="338274"/>
                  </a:cubicBezTo>
                  <a:cubicBezTo>
                    <a:pt x="1105909" y="309442"/>
                    <a:pt x="1107710" y="280969"/>
                    <a:pt x="1108790" y="252136"/>
                  </a:cubicBezTo>
                  <a:cubicBezTo>
                    <a:pt x="1109870" y="226547"/>
                    <a:pt x="1109870" y="200958"/>
                    <a:pt x="1110591" y="175009"/>
                  </a:cubicBezTo>
                  <a:cubicBezTo>
                    <a:pt x="1111311" y="155547"/>
                    <a:pt x="1113111" y="136085"/>
                    <a:pt x="1112031" y="116262"/>
                  </a:cubicBezTo>
                  <a:cubicBezTo>
                    <a:pt x="1111671" y="112027"/>
                    <a:pt x="1111221" y="106508"/>
                    <a:pt x="1110428" y="100545"/>
                  </a:cubicBezTo>
                  <a:lnTo>
                    <a:pt x="1108048" y="88600"/>
                  </a:lnTo>
                  <a:lnTo>
                    <a:pt x="1106765" y="82158"/>
                  </a:lnTo>
                  <a:cubicBezTo>
                    <a:pt x="1103298" y="70129"/>
                    <a:pt x="1097447" y="59678"/>
                    <a:pt x="1087183" y="57515"/>
                  </a:cubicBezTo>
                  <a:cubicBezTo>
                    <a:pt x="1074219" y="54632"/>
                    <a:pt x="1060175" y="56434"/>
                    <a:pt x="1047211" y="56434"/>
                  </a:cubicBezTo>
                  <a:cubicBezTo>
                    <a:pt x="1033527" y="56434"/>
                    <a:pt x="1019122" y="56434"/>
                    <a:pt x="1005078" y="56434"/>
                  </a:cubicBezTo>
                  <a:cubicBezTo>
                    <a:pt x="947100" y="56434"/>
                    <a:pt x="889123" y="54632"/>
                    <a:pt x="830785" y="51388"/>
                  </a:cubicBezTo>
                  <a:cubicBezTo>
                    <a:pt x="772447" y="48144"/>
                    <a:pt x="713749" y="49226"/>
                    <a:pt x="655411" y="50667"/>
                  </a:cubicBezTo>
                  <a:close/>
                  <a:moveTo>
                    <a:pt x="645328" y="39495"/>
                  </a:moveTo>
                  <a:cubicBezTo>
                    <a:pt x="703666" y="37693"/>
                    <a:pt x="762364" y="36251"/>
                    <a:pt x="820341" y="39495"/>
                  </a:cubicBezTo>
                  <a:cubicBezTo>
                    <a:pt x="878679" y="42738"/>
                    <a:pt x="937017" y="44540"/>
                    <a:pt x="994995" y="44540"/>
                  </a:cubicBezTo>
                  <a:cubicBezTo>
                    <a:pt x="1022724" y="44540"/>
                    <a:pt x="1050812" y="42738"/>
                    <a:pt x="1078901" y="44180"/>
                  </a:cubicBezTo>
                  <a:cubicBezTo>
                    <a:pt x="1099427" y="44901"/>
                    <a:pt x="1112391" y="58236"/>
                    <a:pt x="1118513" y="77338"/>
                  </a:cubicBezTo>
                  <a:cubicBezTo>
                    <a:pt x="1124635" y="96079"/>
                    <a:pt x="1125355" y="121668"/>
                    <a:pt x="1124995" y="140770"/>
                  </a:cubicBezTo>
                  <a:cubicBezTo>
                    <a:pt x="1124635" y="161313"/>
                    <a:pt x="1123915" y="181496"/>
                    <a:pt x="1123555" y="201679"/>
                  </a:cubicBezTo>
                  <a:cubicBezTo>
                    <a:pt x="1122474" y="258984"/>
                    <a:pt x="1119593" y="316289"/>
                    <a:pt x="1112751" y="372874"/>
                  </a:cubicBezTo>
                  <a:cubicBezTo>
                    <a:pt x="1110951" y="386209"/>
                    <a:pt x="1107710" y="399544"/>
                    <a:pt x="1104829" y="412519"/>
                  </a:cubicBezTo>
                  <a:cubicBezTo>
                    <a:pt x="1101948" y="423691"/>
                    <a:pt x="1101948" y="436306"/>
                    <a:pt x="1097987" y="446758"/>
                  </a:cubicBezTo>
                  <a:cubicBezTo>
                    <a:pt x="1090064" y="467301"/>
                    <a:pt x="1068458" y="470184"/>
                    <a:pt x="1049372" y="472707"/>
                  </a:cubicBezTo>
                  <a:cubicBezTo>
                    <a:pt x="995715" y="480276"/>
                    <a:pt x="942779" y="475591"/>
                    <a:pt x="888762" y="477753"/>
                  </a:cubicBezTo>
                  <a:cubicBezTo>
                    <a:pt x="886602" y="495413"/>
                    <a:pt x="886602" y="514154"/>
                    <a:pt x="872197" y="526408"/>
                  </a:cubicBezTo>
                  <a:cubicBezTo>
                    <a:pt x="854552" y="541546"/>
                    <a:pt x="830424" y="544789"/>
                    <a:pt x="809178" y="552358"/>
                  </a:cubicBezTo>
                  <a:cubicBezTo>
                    <a:pt x="802696" y="554881"/>
                    <a:pt x="799455" y="544789"/>
                    <a:pt x="804497" y="541546"/>
                  </a:cubicBezTo>
                  <a:cubicBezTo>
                    <a:pt x="826103" y="527490"/>
                    <a:pt x="828984" y="501900"/>
                    <a:pt x="827904" y="478474"/>
                  </a:cubicBezTo>
                  <a:cubicBezTo>
                    <a:pt x="803776" y="480636"/>
                    <a:pt x="778569" y="479915"/>
                    <a:pt x="754081" y="480997"/>
                  </a:cubicBezTo>
                  <a:lnTo>
                    <a:pt x="743110" y="481313"/>
                  </a:lnTo>
                  <a:lnTo>
                    <a:pt x="679178" y="483159"/>
                  </a:lnTo>
                  <a:cubicBezTo>
                    <a:pt x="680258" y="505505"/>
                    <a:pt x="681339" y="528571"/>
                    <a:pt x="678458" y="550556"/>
                  </a:cubicBezTo>
                  <a:lnTo>
                    <a:pt x="678388" y="550961"/>
                  </a:lnTo>
                  <a:lnTo>
                    <a:pt x="673822" y="577632"/>
                  </a:lnTo>
                  <a:cubicBezTo>
                    <a:pt x="671256" y="586687"/>
                    <a:pt x="667114" y="595066"/>
                    <a:pt x="659732" y="600653"/>
                  </a:cubicBezTo>
                  <a:cubicBezTo>
                    <a:pt x="650369" y="607501"/>
                    <a:pt x="639206" y="608582"/>
                    <a:pt x="628042" y="609303"/>
                  </a:cubicBezTo>
                  <a:cubicBezTo>
                    <a:pt x="613638" y="610384"/>
                    <a:pt x="599594" y="610744"/>
                    <a:pt x="585549" y="611825"/>
                  </a:cubicBezTo>
                  <a:cubicBezTo>
                    <a:pt x="526851" y="615430"/>
                    <a:pt x="468513" y="616871"/>
                    <a:pt x="409815" y="616871"/>
                  </a:cubicBezTo>
                  <a:cubicBezTo>
                    <a:pt x="394330" y="616871"/>
                    <a:pt x="378845" y="617592"/>
                    <a:pt x="363721" y="616871"/>
                  </a:cubicBezTo>
                  <a:cubicBezTo>
                    <a:pt x="360480" y="616511"/>
                    <a:pt x="355438" y="615069"/>
                    <a:pt x="352197" y="615790"/>
                  </a:cubicBezTo>
                  <a:cubicBezTo>
                    <a:pt x="353277" y="615790"/>
                    <a:pt x="351117" y="618673"/>
                    <a:pt x="351117" y="619754"/>
                  </a:cubicBezTo>
                  <a:cubicBezTo>
                    <a:pt x="350036" y="622277"/>
                    <a:pt x="348956" y="624800"/>
                    <a:pt x="348596" y="627323"/>
                  </a:cubicBezTo>
                  <a:cubicBezTo>
                    <a:pt x="344995" y="640298"/>
                    <a:pt x="344635" y="655795"/>
                    <a:pt x="347156" y="668770"/>
                  </a:cubicBezTo>
                  <a:cubicBezTo>
                    <a:pt x="349676" y="679222"/>
                    <a:pt x="355078" y="693638"/>
                    <a:pt x="364441" y="700486"/>
                  </a:cubicBezTo>
                  <a:cubicBezTo>
                    <a:pt x="368762" y="702649"/>
                    <a:pt x="368042" y="710578"/>
                    <a:pt x="361920" y="710217"/>
                  </a:cubicBezTo>
                  <a:cubicBezTo>
                    <a:pt x="349676" y="709857"/>
                    <a:pt x="338873" y="704451"/>
                    <a:pt x="328070" y="699045"/>
                  </a:cubicBezTo>
                  <a:cubicBezTo>
                    <a:pt x="316906" y="693278"/>
                    <a:pt x="307183" y="686791"/>
                    <a:pt x="297460" y="678501"/>
                  </a:cubicBezTo>
                  <a:cubicBezTo>
                    <a:pt x="279815" y="664085"/>
                    <a:pt x="269372" y="640658"/>
                    <a:pt x="264330" y="618673"/>
                  </a:cubicBezTo>
                  <a:cubicBezTo>
                    <a:pt x="255327" y="619034"/>
                    <a:pt x="246685" y="621556"/>
                    <a:pt x="238042" y="622998"/>
                  </a:cubicBezTo>
                  <a:cubicBezTo>
                    <a:pt x="227239" y="624079"/>
                    <a:pt x="216796" y="625161"/>
                    <a:pt x="205992" y="625521"/>
                  </a:cubicBezTo>
                  <a:cubicBezTo>
                    <a:pt x="184025" y="626242"/>
                    <a:pt x="162059" y="626242"/>
                    <a:pt x="140092" y="626242"/>
                  </a:cubicBezTo>
                  <a:cubicBezTo>
                    <a:pt x="121006" y="626242"/>
                    <a:pt x="101920" y="625161"/>
                    <a:pt x="83555" y="619754"/>
                  </a:cubicBezTo>
                  <a:cubicBezTo>
                    <a:pt x="71311" y="616511"/>
                    <a:pt x="56186" y="610744"/>
                    <a:pt x="49704" y="598851"/>
                  </a:cubicBezTo>
                  <a:cubicBezTo>
                    <a:pt x="44303" y="589120"/>
                    <a:pt x="38181" y="579028"/>
                    <a:pt x="37821" y="567855"/>
                  </a:cubicBezTo>
                  <a:cubicBezTo>
                    <a:pt x="37100" y="554160"/>
                    <a:pt x="38181" y="540464"/>
                    <a:pt x="38181" y="526769"/>
                  </a:cubicBezTo>
                  <a:cubicBezTo>
                    <a:pt x="38541" y="498296"/>
                    <a:pt x="37821" y="469824"/>
                    <a:pt x="37100" y="441352"/>
                  </a:cubicBezTo>
                  <a:cubicBezTo>
                    <a:pt x="36740" y="412879"/>
                    <a:pt x="37100" y="384046"/>
                    <a:pt x="35660" y="355574"/>
                  </a:cubicBezTo>
                  <a:cubicBezTo>
                    <a:pt x="34580" y="326741"/>
                    <a:pt x="29898" y="298269"/>
                    <a:pt x="28098" y="269436"/>
                  </a:cubicBezTo>
                  <a:cubicBezTo>
                    <a:pt x="27738" y="257903"/>
                    <a:pt x="27738" y="246009"/>
                    <a:pt x="27017" y="234116"/>
                  </a:cubicBezTo>
                  <a:cubicBezTo>
                    <a:pt x="26657" y="224745"/>
                    <a:pt x="25577" y="215735"/>
                    <a:pt x="26657" y="206364"/>
                  </a:cubicBezTo>
                  <a:cubicBezTo>
                    <a:pt x="27377" y="197715"/>
                    <a:pt x="28818" y="187623"/>
                    <a:pt x="34580" y="180415"/>
                  </a:cubicBezTo>
                  <a:cubicBezTo>
                    <a:pt x="39981" y="172846"/>
                    <a:pt x="46823" y="169242"/>
                    <a:pt x="55106" y="165999"/>
                  </a:cubicBezTo>
                  <a:cubicBezTo>
                    <a:pt x="79233" y="157349"/>
                    <a:pt x="105161" y="154465"/>
                    <a:pt x="130729" y="151582"/>
                  </a:cubicBezTo>
                  <a:cubicBezTo>
                    <a:pt x="159538" y="148699"/>
                    <a:pt x="188347" y="147257"/>
                    <a:pt x="217516" y="146176"/>
                  </a:cubicBezTo>
                  <a:cubicBezTo>
                    <a:pt x="275854" y="145095"/>
                    <a:pt x="334192" y="145455"/>
                    <a:pt x="392530" y="145095"/>
                  </a:cubicBezTo>
                  <a:cubicBezTo>
                    <a:pt x="409095" y="144734"/>
                    <a:pt x="426020" y="144374"/>
                    <a:pt x="442945" y="144374"/>
                  </a:cubicBezTo>
                  <a:cubicBezTo>
                    <a:pt x="442585" y="129597"/>
                    <a:pt x="444025" y="114820"/>
                    <a:pt x="442585" y="100044"/>
                  </a:cubicBezTo>
                  <a:cubicBezTo>
                    <a:pt x="441505" y="88871"/>
                    <a:pt x="438984" y="74454"/>
                    <a:pt x="445466" y="64363"/>
                  </a:cubicBezTo>
                  <a:cubicBezTo>
                    <a:pt x="455549" y="49226"/>
                    <a:pt x="475716" y="45982"/>
                    <a:pt x="492641" y="44901"/>
                  </a:cubicBezTo>
                  <a:cubicBezTo>
                    <a:pt x="514607" y="43820"/>
                    <a:pt x="536934" y="44540"/>
                    <a:pt x="558901" y="43459"/>
                  </a:cubicBezTo>
                  <a:cubicBezTo>
                    <a:pt x="587710" y="42378"/>
                    <a:pt x="616519" y="40576"/>
                    <a:pt x="645328" y="39495"/>
                  </a:cubicBezTo>
                  <a:close/>
                  <a:moveTo>
                    <a:pt x="977025" y="28490"/>
                  </a:moveTo>
                  <a:cubicBezTo>
                    <a:pt x="1011648" y="28843"/>
                    <a:pt x="1046226" y="30430"/>
                    <a:pt x="1080624" y="34134"/>
                  </a:cubicBezTo>
                  <a:cubicBezTo>
                    <a:pt x="1085667" y="34487"/>
                    <a:pt x="1085307" y="42248"/>
                    <a:pt x="1080264" y="41895"/>
                  </a:cubicBezTo>
                  <a:cubicBezTo>
                    <a:pt x="1011468" y="33429"/>
                    <a:pt x="942312" y="35193"/>
                    <a:pt x="873156" y="32370"/>
                  </a:cubicBezTo>
                  <a:cubicBezTo>
                    <a:pt x="871715" y="32370"/>
                    <a:pt x="871715" y="30254"/>
                    <a:pt x="873156" y="30254"/>
                  </a:cubicBezTo>
                  <a:cubicBezTo>
                    <a:pt x="907734" y="29019"/>
                    <a:pt x="942402" y="28137"/>
                    <a:pt x="977025" y="28490"/>
                  </a:cubicBezTo>
                  <a:close/>
                  <a:moveTo>
                    <a:pt x="953576" y="13331"/>
                  </a:moveTo>
                  <a:cubicBezTo>
                    <a:pt x="967634" y="12884"/>
                    <a:pt x="981827" y="13152"/>
                    <a:pt x="995840" y="13510"/>
                  </a:cubicBezTo>
                  <a:cubicBezTo>
                    <a:pt x="1023866" y="13867"/>
                    <a:pt x="1052252" y="16010"/>
                    <a:pt x="1080278" y="17796"/>
                  </a:cubicBezTo>
                  <a:cubicBezTo>
                    <a:pt x="1085668" y="18153"/>
                    <a:pt x="1085309" y="26369"/>
                    <a:pt x="1080278" y="26012"/>
                  </a:cubicBezTo>
                  <a:cubicBezTo>
                    <a:pt x="1024226" y="22082"/>
                    <a:pt x="967814" y="18153"/>
                    <a:pt x="912121" y="18510"/>
                  </a:cubicBezTo>
                  <a:cubicBezTo>
                    <a:pt x="911402" y="18510"/>
                    <a:pt x="911402" y="17439"/>
                    <a:pt x="912121" y="17439"/>
                  </a:cubicBezTo>
                  <a:cubicBezTo>
                    <a:pt x="925595" y="14938"/>
                    <a:pt x="939518" y="13777"/>
                    <a:pt x="953576" y="13331"/>
                  </a:cubicBezTo>
                  <a:close/>
                  <a:moveTo>
                    <a:pt x="1017581" y="101"/>
                  </a:moveTo>
                  <a:cubicBezTo>
                    <a:pt x="1028038" y="-262"/>
                    <a:pt x="1038856" y="464"/>
                    <a:pt x="1049313" y="464"/>
                  </a:cubicBezTo>
                  <a:cubicBezTo>
                    <a:pt x="1055804" y="827"/>
                    <a:pt x="1063737" y="464"/>
                    <a:pt x="1069867" y="3004"/>
                  </a:cubicBezTo>
                  <a:cubicBezTo>
                    <a:pt x="1074555" y="4455"/>
                    <a:pt x="1072391" y="12075"/>
                    <a:pt x="1067343" y="10261"/>
                  </a:cubicBezTo>
                  <a:cubicBezTo>
                    <a:pt x="1059410" y="7358"/>
                    <a:pt x="1048231" y="7721"/>
                    <a:pt x="1039937" y="7358"/>
                  </a:cubicBezTo>
                  <a:cubicBezTo>
                    <a:pt x="1029841" y="6995"/>
                    <a:pt x="1020105" y="6995"/>
                    <a:pt x="1010369" y="6995"/>
                  </a:cubicBezTo>
                  <a:cubicBezTo>
                    <a:pt x="989454" y="6632"/>
                    <a:pt x="968179" y="6632"/>
                    <a:pt x="947625" y="6269"/>
                  </a:cubicBezTo>
                  <a:cubicBezTo>
                    <a:pt x="944740" y="5907"/>
                    <a:pt x="944740" y="1552"/>
                    <a:pt x="947625" y="1552"/>
                  </a:cubicBezTo>
                  <a:cubicBezTo>
                    <a:pt x="970703" y="464"/>
                    <a:pt x="993781" y="101"/>
                    <a:pt x="1017581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024D92DA-28EA-9645-8BDF-70C1356E9F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46035" y="6219801"/>
              <a:ext cx="970570" cy="615049"/>
            </a:xfrm>
            <a:custGeom>
              <a:avLst/>
              <a:gdLst>
                <a:gd name="connsiteX0" fmla="*/ 569010 w 1069874"/>
                <a:gd name="connsiteY0" fmla="*/ 597923 h 677978"/>
                <a:gd name="connsiteX1" fmla="*/ 572236 w 1069874"/>
                <a:gd name="connsiteY1" fmla="*/ 600791 h 677978"/>
                <a:gd name="connsiteX2" fmla="*/ 560406 w 1069874"/>
                <a:gd name="connsiteY2" fmla="*/ 613696 h 677978"/>
                <a:gd name="connsiteX3" fmla="*/ 548577 w 1069874"/>
                <a:gd name="connsiteY3" fmla="*/ 626242 h 677978"/>
                <a:gd name="connsiteX4" fmla="*/ 543917 w 1069874"/>
                <a:gd name="connsiteY4" fmla="*/ 621223 h 677978"/>
                <a:gd name="connsiteX5" fmla="*/ 556463 w 1069874"/>
                <a:gd name="connsiteY5" fmla="*/ 609394 h 677978"/>
                <a:gd name="connsiteX6" fmla="*/ 569010 w 1069874"/>
                <a:gd name="connsiteY6" fmla="*/ 597923 h 677978"/>
                <a:gd name="connsiteX7" fmla="*/ 16885 w 1069874"/>
                <a:gd name="connsiteY7" fmla="*/ 588911 h 677978"/>
                <a:gd name="connsiteX8" fmla="*/ 34564 w 1069874"/>
                <a:gd name="connsiteY8" fmla="*/ 612958 h 677978"/>
                <a:gd name="connsiteX9" fmla="*/ 59459 w 1069874"/>
                <a:gd name="connsiteY9" fmla="*/ 634493 h 677978"/>
                <a:gd name="connsiteX10" fmla="*/ 120433 w 1069874"/>
                <a:gd name="connsiteY10" fmla="*/ 662847 h 677978"/>
                <a:gd name="connsiteX11" fmla="*/ 118629 w 1069874"/>
                <a:gd name="connsiteY11" fmla="*/ 669307 h 677978"/>
                <a:gd name="connsiteX12" fmla="*/ 53325 w 1069874"/>
                <a:gd name="connsiteY12" fmla="*/ 636646 h 677978"/>
                <a:gd name="connsiteX13" fmla="*/ 28070 w 1069874"/>
                <a:gd name="connsiteY13" fmla="*/ 612958 h 677978"/>
                <a:gd name="connsiteX14" fmla="*/ 15081 w 1069874"/>
                <a:gd name="connsiteY14" fmla="*/ 590705 h 677978"/>
                <a:gd name="connsiteX15" fmla="*/ 16885 w 1069874"/>
                <a:gd name="connsiteY15" fmla="*/ 588911 h 677978"/>
                <a:gd name="connsiteX16" fmla="*/ 601741 w 1069874"/>
                <a:gd name="connsiteY16" fmla="*/ 588402 h 677978"/>
                <a:gd name="connsiteX17" fmla="*/ 604305 w 1069874"/>
                <a:gd name="connsiteY17" fmla="*/ 590557 h 677978"/>
                <a:gd name="connsiteX18" fmla="*/ 587819 w 1069874"/>
                <a:gd name="connsiteY18" fmla="*/ 612829 h 677978"/>
                <a:gd name="connsiteX19" fmla="*/ 574631 w 1069874"/>
                <a:gd name="connsiteY19" fmla="*/ 632585 h 677978"/>
                <a:gd name="connsiteX20" fmla="*/ 569868 w 1069874"/>
                <a:gd name="connsiteY20" fmla="*/ 628634 h 677978"/>
                <a:gd name="connsiteX21" fmla="*/ 587087 w 1069874"/>
                <a:gd name="connsiteY21" fmla="*/ 605644 h 677978"/>
                <a:gd name="connsiteX22" fmla="*/ 601741 w 1069874"/>
                <a:gd name="connsiteY22" fmla="*/ 588402 h 677978"/>
                <a:gd name="connsiteX23" fmla="*/ 931535 w 1069874"/>
                <a:gd name="connsiteY23" fmla="*/ 565811 h 677978"/>
                <a:gd name="connsiteX24" fmla="*/ 934035 w 1069874"/>
                <a:gd name="connsiteY24" fmla="*/ 566883 h 677978"/>
                <a:gd name="connsiteX25" fmla="*/ 917604 w 1069874"/>
                <a:gd name="connsiteY25" fmla="*/ 599048 h 677978"/>
                <a:gd name="connsiteX26" fmla="*/ 899031 w 1069874"/>
                <a:gd name="connsiteY26" fmla="*/ 629427 h 677978"/>
                <a:gd name="connsiteX27" fmla="*/ 892959 w 1069874"/>
                <a:gd name="connsiteY27" fmla="*/ 626567 h 677978"/>
                <a:gd name="connsiteX28" fmla="*/ 912247 w 1069874"/>
                <a:gd name="connsiteY28" fmla="*/ 595832 h 677978"/>
                <a:gd name="connsiteX29" fmla="*/ 931535 w 1069874"/>
                <a:gd name="connsiteY29" fmla="*/ 565811 h 677978"/>
                <a:gd name="connsiteX30" fmla="*/ 153299 w 1069874"/>
                <a:gd name="connsiteY30" fmla="*/ 565457 h 677978"/>
                <a:gd name="connsiteX31" fmla="*/ 151131 w 1069874"/>
                <a:gd name="connsiteY31" fmla="*/ 566165 h 677978"/>
                <a:gd name="connsiteX32" fmla="*/ 149685 w 1069874"/>
                <a:gd name="connsiteY32" fmla="*/ 566874 h 677978"/>
                <a:gd name="connsiteX33" fmla="*/ 148963 w 1069874"/>
                <a:gd name="connsiteY33" fmla="*/ 567228 h 677978"/>
                <a:gd name="connsiteX34" fmla="*/ 139205 w 1069874"/>
                <a:gd name="connsiteY34" fmla="*/ 579980 h 677978"/>
                <a:gd name="connsiteX35" fmla="*/ 155106 w 1069874"/>
                <a:gd name="connsiteY35" fmla="*/ 599109 h 677978"/>
                <a:gd name="connsiteX36" fmla="*/ 171368 w 1069874"/>
                <a:gd name="connsiteY36" fmla="*/ 578918 h 677978"/>
                <a:gd name="connsiteX37" fmla="*/ 153299 w 1069874"/>
                <a:gd name="connsiteY37" fmla="*/ 565457 h 677978"/>
                <a:gd name="connsiteX38" fmla="*/ 156190 w 1069874"/>
                <a:gd name="connsiteY38" fmla="*/ 561560 h 677978"/>
                <a:gd name="connsiteX39" fmla="*/ 161250 w 1069874"/>
                <a:gd name="connsiteY39" fmla="*/ 562977 h 677978"/>
                <a:gd name="connsiteX40" fmla="*/ 175343 w 1069874"/>
                <a:gd name="connsiteY40" fmla="*/ 577855 h 677978"/>
                <a:gd name="connsiteX41" fmla="*/ 155106 w 1069874"/>
                <a:gd name="connsiteY41" fmla="*/ 603005 h 677978"/>
                <a:gd name="connsiteX42" fmla="*/ 135953 w 1069874"/>
                <a:gd name="connsiteY42" fmla="*/ 577501 h 677978"/>
                <a:gd name="connsiteX43" fmla="*/ 147517 w 1069874"/>
                <a:gd name="connsiteY43" fmla="*/ 563686 h 677978"/>
                <a:gd name="connsiteX44" fmla="*/ 147878 w 1069874"/>
                <a:gd name="connsiteY44" fmla="*/ 563686 h 677978"/>
                <a:gd name="connsiteX45" fmla="*/ 156190 w 1069874"/>
                <a:gd name="connsiteY45" fmla="*/ 561560 h 677978"/>
                <a:gd name="connsiteX46" fmla="*/ 896489 w 1069874"/>
                <a:gd name="connsiteY46" fmla="*/ 558239 h 677978"/>
                <a:gd name="connsiteX47" fmla="*/ 898728 w 1069874"/>
                <a:gd name="connsiteY47" fmla="*/ 561831 h 677978"/>
                <a:gd name="connsiteX48" fmla="*/ 874972 w 1069874"/>
                <a:gd name="connsiteY48" fmla="*/ 606008 h 677978"/>
                <a:gd name="connsiteX49" fmla="*/ 856334 w 1069874"/>
                <a:gd name="connsiteY49" fmla="*/ 633663 h 677978"/>
                <a:gd name="connsiteX50" fmla="*/ 850486 w 1069874"/>
                <a:gd name="connsiteY50" fmla="*/ 628994 h 677978"/>
                <a:gd name="connsiteX51" fmla="*/ 892880 w 1069874"/>
                <a:gd name="connsiteY51" fmla="*/ 560035 h 677978"/>
                <a:gd name="connsiteX52" fmla="*/ 896489 w 1069874"/>
                <a:gd name="connsiteY52" fmla="*/ 558239 h 677978"/>
                <a:gd name="connsiteX53" fmla="*/ 873317 w 1069874"/>
                <a:gd name="connsiteY53" fmla="*/ 556737 h 677978"/>
                <a:gd name="connsiteX54" fmla="*/ 874550 w 1069874"/>
                <a:gd name="connsiteY54" fmla="*/ 559871 h 677978"/>
                <a:gd name="connsiteX55" fmla="*/ 846775 w 1069874"/>
                <a:gd name="connsiteY55" fmla="*/ 608234 h 677978"/>
                <a:gd name="connsiteX56" fmla="*/ 832887 w 1069874"/>
                <a:gd name="connsiteY56" fmla="*/ 631877 h 677978"/>
                <a:gd name="connsiteX57" fmla="*/ 829232 w 1069874"/>
                <a:gd name="connsiteY57" fmla="*/ 635460 h 677978"/>
                <a:gd name="connsiteX58" fmla="*/ 828867 w 1069874"/>
                <a:gd name="connsiteY58" fmla="*/ 635460 h 677978"/>
                <a:gd name="connsiteX59" fmla="*/ 825212 w 1069874"/>
                <a:gd name="connsiteY59" fmla="*/ 631877 h 677978"/>
                <a:gd name="connsiteX60" fmla="*/ 838735 w 1069874"/>
                <a:gd name="connsiteY60" fmla="*/ 608950 h 677978"/>
                <a:gd name="connsiteX61" fmla="*/ 870165 w 1069874"/>
                <a:gd name="connsiteY61" fmla="*/ 557364 h 677978"/>
                <a:gd name="connsiteX62" fmla="*/ 873317 w 1069874"/>
                <a:gd name="connsiteY62" fmla="*/ 556737 h 677978"/>
                <a:gd name="connsiteX63" fmla="*/ 850184 w 1069874"/>
                <a:gd name="connsiteY63" fmla="*/ 551879 h 677978"/>
                <a:gd name="connsiteX64" fmla="*/ 852706 w 1069874"/>
                <a:gd name="connsiteY64" fmla="*/ 553308 h 677978"/>
                <a:gd name="connsiteX65" fmla="*/ 821362 w 1069874"/>
                <a:gd name="connsiteY65" fmla="*/ 612601 h 677978"/>
                <a:gd name="connsiteX66" fmla="*/ 806229 w 1069874"/>
                <a:gd name="connsiteY66" fmla="*/ 635461 h 677978"/>
                <a:gd name="connsiteX67" fmla="*/ 803347 w 1069874"/>
                <a:gd name="connsiteY67" fmla="*/ 631175 h 677978"/>
                <a:gd name="connsiteX68" fmla="*/ 818119 w 1069874"/>
                <a:gd name="connsiteY68" fmla="*/ 605100 h 677978"/>
                <a:gd name="connsiteX69" fmla="*/ 850184 w 1069874"/>
                <a:gd name="connsiteY69" fmla="*/ 551879 h 677978"/>
                <a:gd name="connsiteX70" fmla="*/ 1151 w 1069874"/>
                <a:gd name="connsiteY70" fmla="*/ 536886 h 677978"/>
                <a:gd name="connsiteX71" fmla="*/ 33530 w 1069874"/>
                <a:gd name="connsiteY71" fmla="*/ 596267 h 677978"/>
                <a:gd name="connsiteX72" fmla="*/ 86415 w 1069874"/>
                <a:gd name="connsiteY72" fmla="*/ 639094 h 677978"/>
                <a:gd name="connsiteX73" fmla="*/ 223486 w 1069874"/>
                <a:gd name="connsiteY73" fmla="*/ 672923 h 677978"/>
                <a:gd name="connsiteX74" fmla="*/ 223126 w 1069874"/>
                <a:gd name="connsiteY74" fmla="*/ 677961 h 677978"/>
                <a:gd name="connsiteX75" fmla="*/ 145417 w 1069874"/>
                <a:gd name="connsiteY75" fmla="*/ 663926 h 677978"/>
                <a:gd name="connsiteX76" fmla="*/ 79580 w 1069874"/>
                <a:gd name="connsiteY76" fmla="*/ 641613 h 677978"/>
                <a:gd name="connsiteX77" fmla="*/ 32091 w 1069874"/>
                <a:gd name="connsiteY77" fmla="*/ 602745 h 677978"/>
                <a:gd name="connsiteX78" fmla="*/ 72 w 1069874"/>
                <a:gd name="connsiteY78" fmla="*/ 537246 h 677978"/>
                <a:gd name="connsiteX79" fmla="*/ 1151 w 1069874"/>
                <a:gd name="connsiteY79" fmla="*/ 536886 h 677978"/>
                <a:gd name="connsiteX80" fmla="*/ 98475 w 1069874"/>
                <a:gd name="connsiteY80" fmla="*/ 506783 h 677978"/>
                <a:gd name="connsiteX81" fmla="*/ 80843 w 1069874"/>
                <a:gd name="connsiteY81" fmla="*/ 516222 h 677978"/>
                <a:gd name="connsiteX82" fmla="*/ 72208 w 1069874"/>
                <a:gd name="connsiteY82" fmla="*/ 532560 h 677978"/>
                <a:gd name="connsiteX83" fmla="*/ 72208 w 1069874"/>
                <a:gd name="connsiteY83" fmla="*/ 533649 h 677978"/>
                <a:gd name="connsiteX84" fmla="*/ 71848 w 1069874"/>
                <a:gd name="connsiteY84" fmla="*/ 535464 h 677978"/>
                <a:gd name="connsiteX85" fmla="*/ 71848 w 1069874"/>
                <a:gd name="connsiteY85" fmla="*/ 535827 h 677978"/>
                <a:gd name="connsiteX86" fmla="*/ 72567 w 1069874"/>
                <a:gd name="connsiteY86" fmla="*/ 543451 h 677978"/>
                <a:gd name="connsiteX87" fmla="*/ 98475 w 1069874"/>
                <a:gd name="connsiteY87" fmla="*/ 568139 h 677978"/>
                <a:gd name="connsiteX88" fmla="*/ 131580 w 1069874"/>
                <a:gd name="connsiteY88" fmla="*/ 549623 h 677978"/>
                <a:gd name="connsiteX89" fmla="*/ 129421 w 1069874"/>
                <a:gd name="connsiteY89" fmla="*/ 516222 h 677978"/>
                <a:gd name="connsiteX90" fmla="*/ 98475 w 1069874"/>
                <a:gd name="connsiteY90" fmla="*/ 506783 h 677978"/>
                <a:gd name="connsiteX91" fmla="*/ 101354 w 1069874"/>
                <a:gd name="connsiteY91" fmla="*/ 498432 h 677978"/>
                <a:gd name="connsiteX92" fmla="*/ 110709 w 1069874"/>
                <a:gd name="connsiteY92" fmla="*/ 498432 h 677978"/>
                <a:gd name="connsiteX93" fmla="*/ 121145 w 1069874"/>
                <a:gd name="connsiteY93" fmla="*/ 500974 h 677978"/>
                <a:gd name="connsiteX94" fmla="*/ 139856 w 1069874"/>
                <a:gd name="connsiteY94" fmla="*/ 518400 h 677978"/>
                <a:gd name="connsiteX95" fmla="*/ 135898 w 1069874"/>
                <a:gd name="connsiteY95" fmla="*/ 559789 h 677978"/>
                <a:gd name="connsiteX96" fmla="*/ 90559 w 1069874"/>
                <a:gd name="connsiteY96" fmla="*/ 574311 h 677978"/>
                <a:gd name="connsiteX97" fmla="*/ 82283 w 1069874"/>
                <a:gd name="connsiteY97" fmla="*/ 572133 h 677978"/>
                <a:gd name="connsiteX98" fmla="*/ 78325 w 1069874"/>
                <a:gd name="connsiteY98" fmla="*/ 569955 h 677978"/>
                <a:gd name="connsiteX99" fmla="*/ 75806 w 1069874"/>
                <a:gd name="connsiteY99" fmla="*/ 568502 h 677978"/>
                <a:gd name="connsiteX100" fmla="*/ 65731 w 1069874"/>
                <a:gd name="connsiteY100" fmla="*/ 531834 h 677978"/>
                <a:gd name="connsiteX101" fmla="*/ 71848 w 1069874"/>
                <a:gd name="connsiteY101" fmla="*/ 516222 h 677978"/>
                <a:gd name="connsiteX102" fmla="*/ 101354 w 1069874"/>
                <a:gd name="connsiteY102" fmla="*/ 498432 h 677978"/>
                <a:gd name="connsiteX103" fmla="*/ 111511 w 1069874"/>
                <a:gd name="connsiteY103" fmla="*/ 490355 h 677978"/>
                <a:gd name="connsiteX104" fmla="*/ 110440 w 1069874"/>
                <a:gd name="connsiteY104" fmla="*/ 493565 h 677978"/>
                <a:gd name="connsiteX105" fmla="*/ 57576 w 1069874"/>
                <a:gd name="connsiteY105" fmla="*/ 533148 h 677978"/>
                <a:gd name="connsiteX106" fmla="*/ 56862 w 1069874"/>
                <a:gd name="connsiteY106" fmla="*/ 532792 h 677978"/>
                <a:gd name="connsiteX107" fmla="*/ 111511 w 1069874"/>
                <a:gd name="connsiteY107" fmla="*/ 490355 h 677978"/>
                <a:gd name="connsiteX108" fmla="*/ 93627 w 1069874"/>
                <a:gd name="connsiteY108" fmla="*/ 486948 h 677978"/>
                <a:gd name="connsiteX109" fmla="*/ 93992 w 1069874"/>
                <a:gd name="connsiteY109" fmla="*/ 490497 h 677978"/>
                <a:gd name="connsiteX110" fmla="*/ 70980 w 1069874"/>
                <a:gd name="connsiteY110" fmla="*/ 500787 h 677978"/>
                <a:gd name="connsiteX111" fmla="*/ 57100 w 1069874"/>
                <a:gd name="connsiteY111" fmla="*/ 515337 h 677978"/>
                <a:gd name="connsiteX112" fmla="*/ 55274 w 1069874"/>
                <a:gd name="connsiteY112" fmla="*/ 515337 h 677978"/>
                <a:gd name="connsiteX113" fmla="*/ 70615 w 1069874"/>
                <a:gd name="connsiteY113" fmla="*/ 496529 h 677978"/>
                <a:gd name="connsiteX114" fmla="*/ 93627 w 1069874"/>
                <a:gd name="connsiteY114" fmla="*/ 486948 h 677978"/>
                <a:gd name="connsiteX115" fmla="*/ 80931 w 1069874"/>
                <a:gd name="connsiteY115" fmla="*/ 485362 h 677978"/>
                <a:gd name="connsiteX116" fmla="*/ 81661 w 1069874"/>
                <a:gd name="connsiteY116" fmla="*/ 488213 h 677978"/>
                <a:gd name="connsiteX117" fmla="*/ 58685 w 1069874"/>
                <a:gd name="connsiteY117" fmla="*/ 501755 h 677978"/>
                <a:gd name="connsiteX118" fmla="*/ 57226 w 1069874"/>
                <a:gd name="connsiteY118" fmla="*/ 501043 h 677978"/>
                <a:gd name="connsiteX119" fmla="*/ 66344 w 1069874"/>
                <a:gd name="connsiteY119" fmla="*/ 492133 h 677978"/>
                <a:gd name="connsiteX120" fmla="*/ 80931 w 1069874"/>
                <a:gd name="connsiteY120" fmla="*/ 485362 h 677978"/>
                <a:gd name="connsiteX121" fmla="*/ 876322 w 1069874"/>
                <a:gd name="connsiteY121" fmla="*/ 254818 h 677978"/>
                <a:gd name="connsiteX122" fmla="*/ 927638 w 1069874"/>
                <a:gd name="connsiteY122" fmla="*/ 260940 h 677978"/>
                <a:gd name="connsiteX123" fmla="*/ 994133 w 1069874"/>
                <a:gd name="connsiteY123" fmla="*/ 321802 h 677978"/>
                <a:gd name="connsiteX124" fmla="*/ 985459 w 1069874"/>
                <a:gd name="connsiteY124" fmla="*/ 326484 h 677978"/>
                <a:gd name="connsiteX125" fmla="*/ 916435 w 1069874"/>
                <a:gd name="connsiteY125" fmla="*/ 266702 h 677978"/>
                <a:gd name="connsiteX126" fmla="*/ 862951 w 1069874"/>
                <a:gd name="connsiteY126" fmla="*/ 264181 h 677978"/>
                <a:gd name="connsiteX127" fmla="*/ 821392 w 1069874"/>
                <a:gd name="connsiteY127" fmla="*/ 270304 h 677978"/>
                <a:gd name="connsiteX128" fmla="*/ 821031 w 1069874"/>
                <a:gd name="connsiteY128" fmla="*/ 266702 h 677978"/>
                <a:gd name="connsiteX129" fmla="*/ 876322 w 1069874"/>
                <a:gd name="connsiteY129" fmla="*/ 254818 h 677978"/>
                <a:gd name="connsiteX130" fmla="*/ 878792 w 1069874"/>
                <a:gd name="connsiteY130" fmla="*/ 232230 h 677978"/>
                <a:gd name="connsiteX131" fmla="*/ 1022712 w 1069874"/>
                <a:gd name="connsiteY131" fmla="*/ 324051 h 677978"/>
                <a:gd name="connsiteX132" fmla="*/ 1011892 w 1069874"/>
                <a:gd name="connsiteY132" fmla="*/ 326949 h 677978"/>
                <a:gd name="connsiteX133" fmla="*/ 779245 w 1069874"/>
                <a:gd name="connsiteY133" fmla="*/ 274065 h 677978"/>
                <a:gd name="connsiteX134" fmla="*/ 777442 w 1069874"/>
                <a:gd name="connsiteY134" fmla="*/ 272254 h 677978"/>
                <a:gd name="connsiteX135" fmla="*/ 878792 w 1069874"/>
                <a:gd name="connsiteY135" fmla="*/ 232230 h 677978"/>
                <a:gd name="connsiteX136" fmla="*/ 319097 w 1069874"/>
                <a:gd name="connsiteY136" fmla="*/ 215705 h 677978"/>
                <a:gd name="connsiteX137" fmla="*/ 322446 w 1069874"/>
                <a:gd name="connsiteY137" fmla="*/ 216786 h 677978"/>
                <a:gd name="connsiteX138" fmla="*/ 306446 w 1069874"/>
                <a:gd name="connsiteY138" fmla="*/ 326694 h 677978"/>
                <a:gd name="connsiteX139" fmla="*/ 300493 w 1069874"/>
                <a:gd name="connsiteY139" fmla="*/ 326694 h 677978"/>
                <a:gd name="connsiteX140" fmla="*/ 319097 w 1069874"/>
                <a:gd name="connsiteY140" fmla="*/ 215705 h 677978"/>
                <a:gd name="connsiteX141" fmla="*/ 318394 w 1069874"/>
                <a:gd name="connsiteY141" fmla="*/ 189580 h 677978"/>
                <a:gd name="connsiteX142" fmla="*/ 321258 w 1069874"/>
                <a:gd name="connsiteY142" fmla="*/ 191016 h 677978"/>
                <a:gd name="connsiteX143" fmla="*/ 300854 w 1069874"/>
                <a:gd name="connsiteY143" fmla="*/ 250282 h 677978"/>
                <a:gd name="connsiteX144" fmla="*/ 291905 w 1069874"/>
                <a:gd name="connsiteY144" fmla="*/ 312421 h 677978"/>
                <a:gd name="connsiteX145" fmla="*/ 285820 w 1069874"/>
                <a:gd name="connsiteY145" fmla="*/ 312062 h 677978"/>
                <a:gd name="connsiteX146" fmla="*/ 295127 w 1069874"/>
                <a:gd name="connsiteY146" fmla="*/ 248845 h 677978"/>
                <a:gd name="connsiteX147" fmla="*/ 318394 w 1069874"/>
                <a:gd name="connsiteY147" fmla="*/ 189580 h 677978"/>
                <a:gd name="connsiteX148" fmla="*/ 516529 w 1069874"/>
                <a:gd name="connsiteY148" fmla="*/ 46670 h 677978"/>
                <a:gd name="connsiteX149" fmla="*/ 352095 w 1069874"/>
                <a:gd name="connsiteY149" fmla="*/ 125137 h 677978"/>
                <a:gd name="connsiteX150" fmla="*/ 303880 w 1069874"/>
                <a:gd name="connsiteY150" fmla="*/ 207924 h 677978"/>
                <a:gd name="connsiteX151" fmla="*/ 279772 w 1069874"/>
                <a:gd name="connsiteY151" fmla="*/ 301508 h 677978"/>
                <a:gd name="connsiteX152" fmla="*/ 271497 w 1069874"/>
                <a:gd name="connsiteY152" fmla="*/ 301508 h 677978"/>
                <a:gd name="connsiteX153" fmla="*/ 271497 w 1069874"/>
                <a:gd name="connsiteY153" fmla="*/ 293590 h 677978"/>
                <a:gd name="connsiteX154" fmla="*/ 153118 w 1069874"/>
                <a:gd name="connsiteY154" fmla="*/ 305108 h 677978"/>
                <a:gd name="connsiteX155" fmla="*/ 144123 w 1069874"/>
                <a:gd name="connsiteY155" fmla="*/ 333903 h 677978"/>
                <a:gd name="connsiteX156" fmla="*/ 137646 w 1069874"/>
                <a:gd name="connsiteY156" fmla="*/ 331743 h 677978"/>
                <a:gd name="connsiteX157" fmla="*/ 146642 w 1069874"/>
                <a:gd name="connsiteY157" fmla="*/ 307267 h 677978"/>
                <a:gd name="connsiteX158" fmla="*/ 128291 w 1069874"/>
                <a:gd name="connsiteY158" fmla="*/ 314466 h 677978"/>
                <a:gd name="connsiteX159" fmla="*/ 123974 w 1069874"/>
                <a:gd name="connsiteY159" fmla="*/ 325624 h 677978"/>
                <a:gd name="connsiteX160" fmla="*/ 116777 w 1069874"/>
                <a:gd name="connsiteY160" fmla="*/ 323465 h 677978"/>
                <a:gd name="connsiteX161" fmla="*/ 118936 w 1069874"/>
                <a:gd name="connsiteY161" fmla="*/ 318785 h 677978"/>
                <a:gd name="connsiteX162" fmla="*/ 43016 w 1069874"/>
                <a:gd name="connsiteY162" fmla="*/ 390414 h 677978"/>
                <a:gd name="connsiteX163" fmla="*/ 21427 w 1069874"/>
                <a:gd name="connsiteY163" fmla="*/ 504515 h 677978"/>
                <a:gd name="connsiteX164" fmla="*/ 40857 w 1069874"/>
                <a:gd name="connsiteY164" fmla="*/ 561746 h 677978"/>
                <a:gd name="connsiteX165" fmla="*/ 75759 w 1069874"/>
                <a:gd name="connsiteY165" fmla="*/ 604938 h 677978"/>
                <a:gd name="connsiteX166" fmla="*/ 186581 w 1069874"/>
                <a:gd name="connsiteY166" fmla="*/ 643812 h 677978"/>
                <a:gd name="connsiteX167" fmla="*/ 315394 w 1069874"/>
                <a:gd name="connsiteY167" fmla="*/ 644172 h 677978"/>
                <a:gd name="connsiteX168" fmla="*/ 447445 w 1069874"/>
                <a:gd name="connsiteY168" fmla="*/ 638773 h 677978"/>
                <a:gd name="connsiteX169" fmla="*/ 591010 w 1069874"/>
                <a:gd name="connsiteY169" fmla="*/ 634094 h 677978"/>
                <a:gd name="connsiteX170" fmla="*/ 591730 w 1069874"/>
                <a:gd name="connsiteY170" fmla="*/ 631574 h 677978"/>
                <a:gd name="connsiteX171" fmla="*/ 605762 w 1069874"/>
                <a:gd name="connsiteY171" fmla="*/ 618616 h 677978"/>
                <a:gd name="connsiteX172" fmla="*/ 617636 w 1069874"/>
                <a:gd name="connsiteY172" fmla="*/ 603499 h 677978"/>
                <a:gd name="connsiteX173" fmla="*/ 640304 w 1069874"/>
                <a:gd name="connsiteY173" fmla="*/ 579743 h 677978"/>
                <a:gd name="connsiteX174" fmla="*/ 642823 w 1069874"/>
                <a:gd name="connsiteY174" fmla="*/ 584782 h 677978"/>
                <a:gd name="connsiteX175" fmla="*/ 616916 w 1069874"/>
                <a:gd name="connsiteY175" fmla="*/ 616457 h 677978"/>
                <a:gd name="connsiteX176" fmla="*/ 601804 w 1069874"/>
                <a:gd name="connsiteY176" fmla="*/ 634094 h 677978"/>
                <a:gd name="connsiteX177" fmla="*/ 621954 w 1069874"/>
                <a:gd name="connsiteY177" fmla="*/ 634094 h 677978"/>
                <a:gd name="connsiteX178" fmla="*/ 643542 w 1069874"/>
                <a:gd name="connsiteY178" fmla="*/ 607458 h 677978"/>
                <a:gd name="connsiteX179" fmla="*/ 669089 w 1069874"/>
                <a:gd name="connsiteY179" fmla="*/ 573983 h 677978"/>
                <a:gd name="connsiteX180" fmla="*/ 673767 w 1069874"/>
                <a:gd name="connsiteY180" fmla="*/ 576863 h 677978"/>
                <a:gd name="connsiteX181" fmla="*/ 648940 w 1069874"/>
                <a:gd name="connsiteY181" fmla="*/ 611417 h 677978"/>
                <a:gd name="connsiteX182" fmla="*/ 632388 w 1069874"/>
                <a:gd name="connsiteY182" fmla="*/ 634094 h 677978"/>
                <a:gd name="connsiteX183" fmla="*/ 650379 w 1069874"/>
                <a:gd name="connsiteY183" fmla="*/ 634094 h 677978"/>
                <a:gd name="connsiteX184" fmla="*/ 651099 w 1069874"/>
                <a:gd name="connsiteY184" fmla="*/ 629774 h 677978"/>
                <a:gd name="connsiteX185" fmla="*/ 674846 w 1069874"/>
                <a:gd name="connsiteY185" fmla="*/ 599899 h 677978"/>
                <a:gd name="connsiteX186" fmla="*/ 697155 w 1069874"/>
                <a:gd name="connsiteY186" fmla="*/ 562465 h 677978"/>
                <a:gd name="connsiteX187" fmla="*/ 702911 w 1069874"/>
                <a:gd name="connsiteY187" fmla="*/ 563905 h 677978"/>
                <a:gd name="connsiteX188" fmla="*/ 680963 w 1069874"/>
                <a:gd name="connsiteY188" fmla="*/ 603499 h 677978"/>
                <a:gd name="connsiteX189" fmla="*/ 657935 w 1069874"/>
                <a:gd name="connsiteY189" fmla="*/ 634094 h 677978"/>
                <a:gd name="connsiteX190" fmla="*/ 680603 w 1069874"/>
                <a:gd name="connsiteY190" fmla="*/ 634454 h 677978"/>
                <a:gd name="connsiteX191" fmla="*/ 707949 w 1069874"/>
                <a:gd name="connsiteY191" fmla="*/ 597020 h 677978"/>
                <a:gd name="connsiteX192" fmla="*/ 738173 w 1069874"/>
                <a:gd name="connsiteY192" fmla="*/ 553107 h 677978"/>
                <a:gd name="connsiteX193" fmla="*/ 743930 w 1069874"/>
                <a:gd name="connsiteY193" fmla="*/ 556706 h 677978"/>
                <a:gd name="connsiteX194" fmla="*/ 712626 w 1069874"/>
                <a:gd name="connsiteY194" fmla="*/ 605298 h 677978"/>
                <a:gd name="connsiteX195" fmla="*/ 696795 w 1069874"/>
                <a:gd name="connsiteY195" fmla="*/ 629054 h 677978"/>
                <a:gd name="connsiteX196" fmla="*/ 692837 w 1069874"/>
                <a:gd name="connsiteY196" fmla="*/ 634813 h 677978"/>
                <a:gd name="connsiteX197" fmla="*/ 713346 w 1069874"/>
                <a:gd name="connsiteY197" fmla="*/ 635173 h 677978"/>
                <a:gd name="connsiteX198" fmla="*/ 716944 w 1069874"/>
                <a:gd name="connsiteY198" fmla="*/ 635533 h 677978"/>
                <a:gd name="connsiteX199" fmla="*/ 773435 w 1069874"/>
                <a:gd name="connsiteY199" fmla="*/ 540869 h 677978"/>
                <a:gd name="connsiteX200" fmla="*/ 778832 w 1069874"/>
                <a:gd name="connsiteY200" fmla="*/ 544468 h 677978"/>
                <a:gd name="connsiteX201" fmla="*/ 727019 w 1069874"/>
                <a:gd name="connsiteY201" fmla="*/ 635893 h 677978"/>
                <a:gd name="connsiteX202" fmla="*/ 745010 w 1069874"/>
                <a:gd name="connsiteY202" fmla="*/ 636253 h 677978"/>
                <a:gd name="connsiteX203" fmla="*/ 757243 w 1069874"/>
                <a:gd name="connsiteY203" fmla="*/ 612857 h 677978"/>
                <a:gd name="connsiteX204" fmla="*/ 777393 w 1069874"/>
                <a:gd name="connsiteY204" fmla="*/ 580822 h 677978"/>
                <a:gd name="connsiteX205" fmla="*/ 820211 w 1069874"/>
                <a:gd name="connsiteY205" fmla="*/ 510994 h 677978"/>
                <a:gd name="connsiteX206" fmla="*/ 825248 w 1069874"/>
                <a:gd name="connsiteY206" fmla="*/ 514233 h 677978"/>
                <a:gd name="connsiteX207" fmla="*/ 783509 w 1069874"/>
                <a:gd name="connsiteY207" fmla="*/ 584422 h 677978"/>
                <a:gd name="connsiteX208" fmla="*/ 764080 w 1069874"/>
                <a:gd name="connsiteY208" fmla="*/ 616816 h 677978"/>
                <a:gd name="connsiteX209" fmla="*/ 754365 w 1069874"/>
                <a:gd name="connsiteY209" fmla="*/ 636613 h 677978"/>
                <a:gd name="connsiteX210" fmla="*/ 771276 w 1069874"/>
                <a:gd name="connsiteY210" fmla="*/ 636973 h 677978"/>
                <a:gd name="connsiteX211" fmla="*/ 801500 w 1069874"/>
                <a:gd name="connsiteY211" fmla="*/ 588741 h 677978"/>
                <a:gd name="connsiteX212" fmla="*/ 818411 w 1069874"/>
                <a:gd name="connsiteY212" fmla="*/ 559586 h 677978"/>
                <a:gd name="connsiteX213" fmla="*/ 829566 w 1069874"/>
                <a:gd name="connsiteY213" fmla="*/ 535110 h 677978"/>
                <a:gd name="connsiteX214" fmla="*/ 834963 w 1069874"/>
                <a:gd name="connsiteY214" fmla="*/ 535830 h 677978"/>
                <a:gd name="connsiteX215" fmla="*/ 825968 w 1069874"/>
                <a:gd name="connsiteY215" fmla="*/ 558146 h 677978"/>
                <a:gd name="connsiteX216" fmla="*/ 810495 w 1069874"/>
                <a:gd name="connsiteY216" fmla="*/ 588021 h 677978"/>
                <a:gd name="connsiteX217" fmla="*/ 781351 w 1069874"/>
                <a:gd name="connsiteY217" fmla="*/ 637333 h 677978"/>
                <a:gd name="connsiteX218" fmla="*/ 843599 w 1069874"/>
                <a:gd name="connsiteY218" fmla="*/ 638413 h 677978"/>
                <a:gd name="connsiteX219" fmla="*/ 869505 w 1069874"/>
                <a:gd name="connsiteY219" fmla="*/ 636973 h 677978"/>
                <a:gd name="connsiteX220" fmla="*/ 870225 w 1069874"/>
                <a:gd name="connsiteY220" fmla="*/ 634813 h 677978"/>
                <a:gd name="connsiteX221" fmla="*/ 917720 w 1069874"/>
                <a:gd name="connsiteY221" fmla="*/ 561386 h 677978"/>
                <a:gd name="connsiteX222" fmla="*/ 920958 w 1069874"/>
                <a:gd name="connsiteY222" fmla="*/ 562465 h 677978"/>
                <a:gd name="connsiteX223" fmla="*/ 901168 w 1069874"/>
                <a:gd name="connsiteY223" fmla="*/ 599179 h 677978"/>
                <a:gd name="connsiteX224" fmla="*/ 877781 w 1069874"/>
                <a:gd name="connsiteY224" fmla="*/ 635893 h 677978"/>
                <a:gd name="connsiteX225" fmla="*/ 923477 w 1069874"/>
                <a:gd name="connsiteY225" fmla="*/ 624015 h 677978"/>
                <a:gd name="connsiteX226" fmla="*/ 922038 w 1069874"/>
                <a:gd name="connsiteY226" fmla="*/ 617536 h 677978"/>
                <a:gd name="connsiteX227" fmla="*/ 953701 w 1069874"/>
                <a:gd name="connsiteY227" fmla="*/ 573983 h 677978"/>
                <a:gd name="connsiteX228" fmla="*/ 958738 w 1069874"/>
                <a:gd name="connsiteY228" fmla="*/ 576863 h 677978"/>
                <a:gd name="connsiteX229" fmla="*/ 928514 w 1069874"/>
                <a:gd name="connsiteY229" fmla="*/ 622216 h 677978"/>
                <a:gd name="connsiteX230" fmla="*/ 963056 w 1069874"/>
                <a:gd name="connsiteY230" fmla="*/ 604219 h 677978"/>
                <a:gd name="connsiteX231" fmla="*/ 1032140 w 1069874"/>
                <a:gd name="connsiteY231" fmla="*/ 527191 h 677978"/>
                <a:gd name="connsiteX232" fmla="*/ 1052290 w 1069874"/>
                <a:gd name="connsiteY232" fmla="*/ 409131 h 677978"/>
                <a:gd name="connsiteX233" fmla="*/ 972411 w 1069874"/>
                <a:gd name="connsiteY233" fmla="*/ 248597 h 677978"/>
                <a:gd name="connsiteX234" fmla="*/ 884977 w 1069874"/>
                <a:gd name="connsiteY234" fmla="*/ 221961 h 677978"/>
                <a:gd name="connsiteX235" fmla="*/ 793944 w 1069874"/>
                <a:gd name="connsiteY235" fmla="*/ 243198 h 677978"/>
                <a:gd name="connsiteX236" fmla="*/ 783150 w 1069874"/>
                <a:gd name="connsiteY236" fmla="*/ 244278 h 677978"/>
                <a:gd name="connsiteX237" fmla="*/ 777033 w 1069874"/>
                <a:gd name="connsiteY237" fmla="*/ 238519 h 677978"/>
                <a:gd name="connsiteX238" fmla="*/ 765159 w 1069874"/>
                <a:gd name="connsiteY238" fmla="*/ 191366 h 677978"/>
                <a:gd name="connsiteX239" fmla="*/ 744290 w 1069874"/>
                <a:gd name="connsiteY239" fmla="*/ 148173 h 677978"/>
                <a:gd name="connsiteX240" fmla="*/ 682762 w 1069874"/>
                <a:gd name="connsiteY240" fmla="*/ 84464 h 677978"/>
                <a:gd name="connsiteX241" fmla="*/ 516529 w 1069874"/>
                <a:gd name="connsiteY241" fmla="*/ 46670 h 677978"/>
                <a:gd name="connsiteX242" fmla="*/ 512211 w 1069874"/>
                <a:gd name="connsiteY242" fmla="*/ 31193 h 677978"/>
                <a:gd name="connsiteX243" fmla="*/ 695715 w 1069874"/>
                <a:gd name="connsiteY243" fmla="*/ 71506 h 677978"/>
                <a:gd name="connsiteX244" fmla="*/ 760122 w 1069874"/>
                <a:gd name="connsiteY244" fmla="*/ 139175 h 677978"/>
                <a:gd name="connsiteX245" fmla="*/ 781351 w 1069874"/>
                <a:gd name="connsiteY245" fmla="*/ 182008 h 677978"/>
                <a:gd name="connsiteX246" fmla="*/ 791425 w 1069874"/>
                <a:gd name="connsiteY246" fmla="*/ 222321 h 677978"/>
                <a:gd name="connsiteX247" fmla="*/ 923117 w 1069874"/>
                <a:gd name="connsiteY247" fmla="*/ 208283 h 677978"/>
                <a:gd name="connsiteX248" fmla="*/ 1039336 w 1069874"/>
                <a:gd name="connsiteY248" fmla="*/ 296469 h 677978"/>
                <a:gd name="connsiteX249" fmla="*/ 1062724 w 1069874"/>
                <a:gd name="connsiteY249" fmla="*/ 483638 h 677978"/>
                <a:gd name="connsiteX250" fmla="*/ 1022425 w 1069874"/>
                <a:gd name="connsiteY250" fmla="*/ 575063 h 677978"/>
                <a:gd name="connsiteX251" fmla="*/ 937869 w 1069874"/>
                <a:gd name="connsiteY251" fmla="*/ 636973 h 677978"/>
                <a:gd name="connsiteX252" fmla="*/ 823089 w 1069874"/>
                <a:gd name="connsiteY252" fmla="*/ 656050 h 677978"/>
                <a:gd name="connsiteX253" fmla="*/ 691757 w 1069874"/>
                <a:gd name="connsiteY253" fmla="*/ 652811 h 677978"/>
                <a:gd name="connsiteX254" fmla="*/ 425496 w 1069874"/>
                <a:gd name="connsiteY254" fmla="*/ 658210 h 677978"/>
                <a:gd name="connsiteX255" fmla="*/ 294884 w 1069874"/>
                <a:gd name="connsiteY255" fmla="*/ 662889 h 677978"/>
                <a:gd name="connsiteX256" fmla="*/ 228319 w 1069874"/>
                <a:gd name="connsiteY256" fmla="*/ 666488 h 677978"/>
                <a:gd name="connsiteX257" fmla="*/ 172548 w 1069874"/>
                <a:gd name="connsiteY257" fmla="*/ 658930 h 677978"/>
                <a:gd name="connsiteX258" fmla="*/ 67123 w 1069874"/>
                <a:gd name="connsiteY258" fmla="*/ 619336 h 677978"/>
                <a:gd name="connsiteX259" fmla="*/ 12072 w 1069874"/>
                <a:gd name="connsiteY259" fmla="*/ 534390 h 677978"/>
                <a:gd name="connsiteX260" fmla="*/ 63165 w 1069874"/>
                <a:gd name="connsiteY260" fmla="*/ 341102 h 677978"/>
                <a:gd name="connsiteX261" fmla="*/ 126492 w 1069874"/>
                <a:gd name="connsiteY261" fmla="*/ 300069 h 677978"/>
                <a:gd name="connsiteX262" fmla="*/ 139446 w 1069874"/>
                <a:gd name="connsiteY262" fmla="*/ 271633 h 677978"/>
                <a:gd name="connsiteX263" fmla="*/ 144843 w 1069874"/>
                <a:gd name="connsiteY263" fmla="*/ 274513 h 677978"/>
                <a:gd name="connsiteX264" fmla="*/ 135128 w 1069874"/>
                <a:gd name="connsiteY264" fmla="*/ 296469 h 677978"/>
                <a:gd name="connsiteX265" fmla="*/ 152399 w 1069874"/>
                <a:gd name="connsiteY265" fmla="*/ 291070 h 677978"/>
                <a:gd name="connsiteX266" fmla="*/ 154198 w 1069874"/>
                <a:gd name="connsiteY266" fmla="*/ 290710 h 677978"/>
                <a:gd name="connsiteX267" fmla="*/ 164632 w 1069874"/>
                <a:gd name="connsiteY267" fmla="*/ 261915 h 677978"/>
                <a:gd name="connsiteX268" fmla="*/ 166072 w 1069874"/>
                <a:gd name="connsiteY268" fmla="*/ 261915 h 677978"/>
                <a:gd name="connsiteX269" fmla="*/ 159955 w 1069874"/>
                <a:gd name="connsiteY269" fmla="*/ 289270 h 677978"/>
                <a:gd name="connsiteX270" fmla="*/ 271856 w 1069874"/>
                <a:gd name="connsiteY270" fmla="*/ 282791 h 677978"/>
                <a:gd name="connsiteX271" fmla="*/ 294884 w 1069874"/>
                <a:gd name="connsiteY271" fmla="*/ 195686 h 677978"/>
                <a:gd name="connsiteX272" fmla="*/ 342380 w 1069874"/>
                <a:gd name="connsiteY272" fmla="*/ 115059 h 677978"/>
                <a:gd name="connsiteX273" fmla="*/ 512211 w 1069874"/>
                <a:gd name="connsiteY273" fmla="*/ 31193 h 677978"/>
                <a:gd name="connsiteX274" fmla="*/ 528719 w 1069874"/>
                <a:gd name="connsiteY274" fmla="*/ 16205 h 677978"/>
                <a:gd name="connsiteX275" fmla="*/ 586658 w 1069874"/>
                <a:gd name="connsiteY275" fmla="*/ 18769 h 677978"/>
                <a:gd name="connsiteX276" fmla="*/ 640278 w 1069874"/>
                <a:gd name="connsiteY276" fmla="*/ 31958 h 677978"/>
                <a:gd name="connsiteX277" fmla="*/ 638839 w 1069874"/>
                <a:gd name="connsiteY277" fmla="*/ 37086 h 677978"/>
                <a:gd name="connsiteX278" fmla="*/ 590257 w 1069874"/>
                <a:gd name="connsiteY278" fmla="*/ 24997 h 677978"/>
                <a:gd name="connsiteX279" fmla="*/ 528719 w 1069874"/>
                <a:gd name="connsiteY279" fmla="*/ 21334 h 677978"/>
                <a:gd name="connsiteX280" fmla="*/ 422558 w 1069874"/>
                <a:gd name="connsiteY280" fmla="*/ 47344 h 677978"/>
                <a:gd name="connsiteX281" fmla="*/ 421478 w 1069874"/>
                <a:gd name="connsiteY281" fmla="*/ 45512 h 677978"/>
                <a:gd name="connsiteX282" fmla="*/ 528719 w 1069874"/>
                <a:gd name="connsiteY282" fmla="*/ 16205 h 677978"/>
                <a:gd name="connsiteX283" fmla="*/ 523703 w 1069874"/>
                <a:gd name="connsiteY283" fmla="*/ 909 h 677978"/>
                <a:gd name="connsiteX284" fmla="*/ 614873 w 1069874"/>
                <a:gd name="connsiteY284" fmla="*/ 9254 h 677978"/>
                <a:gd name="connsiteX285" fmla="*/ 613071 w 1069874"/>
                <a:gd name="connsiteY285" fmla="*/ 15423 h 677978"/>
                <a:gd name="connsiteX286" fmla="*/ 528748 w 1069874"/>
                <a:gd name="connsiteY286" fmla="*/ 5989 h 677978"/>
                <a:gd name="connsiteX287" fmla="*/ 445146 w 1069874"/>
                <a:gd name="connsiteY287" fmla="*/ 22317 h 677978"/>
                <a:gd name="connsiteX288" fmla="*/ 444065 w 1069874"/>
                <a:gd name="connsiteY288" fmla="*/ 20503 h 677978"/>
                <a:gd name="connsiteX289" fmla="*/ 523703 w 1069874"/>
                <a:gd name="connsiteY289" fmla="*/ 909 h 67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1069874" h="677978">
                  <a:moveTo>
                    <a:pt x="569010" y="597923"/>
                  </a:moveTo>
                  <a:cubicBezTo>
                    <a:pt x="571160" y="596131"/>
                    <a:pt x="574028" y="598999"/>
                    <a:pt x="572236" y="600791"/>
                  </a:cubicBezTo>
                  <a:cubicBezTo>
                    <a:pt x="568293" y="605093"/>
                    <a:pt x="564350" y="609394"/>
                    <a:pt x="560406" y="613696"/>
                  </a:cubicBezTo>
                  <a:cubicBezTo>
                    <a:pt x="556822" y="617997"/>
                    <a:pt x="552878" y="622657"/>
                    <a:pt x="548577" y="626242"/>
                  </a:cubicBezTo>
                  <a:cubicBezTo>
                    <a:pt x="544992" y="629110"/>
                    <a:pt x="541049" y="624808"/>
                    <a:pt x="543917" y="621223"/>
                  </a:cubicBezTo>
                  <a:cubicBezTo>
                    <a:pt x="547501" y="617280"/>
                    <a:pt x="552161" y="613337"/>
                    <a:pt x="556463" y="609394"/>
                  </a:cubicBezTo>
                  <a:cubicBezTo>
                    <a:pt x="560765" y="605810"/>
                    <a:pt x="565066" y="601866"/>
                    <a:pt x="569010" y="597923"/>
                  </a:cubicBezTo>
                  <a:close/>
                  <a:moveTo>
                    <a:pt x="16885" y="588911"/>
                  </a:moveTo>
                  <a:cubicBezTo>
                    <a:pt x="24101" y="595371"/>
                    <a:pt x="28070" y="605780"/>
                    <a:pt x="34564" y="612958"/>
                  </a:cubicBezTo>
                  <a:cubicBezTo>
                    <a:pt x="42141" y="621213"/>
                    <a:pt x="50800" y="628032"/>
                    <a:pt x="59459" y="634493"/>
                  </a:cubicBezTo>
                  <a:cubicBezTo>
                    <a:pt x="77860" y="648849"/>
                    <a:pt x="98425" y="656028"/>
                    <a:pt x="120433" y="662847"/>
                  </a:cubicBezTo>
                  <a:cubicBezTo>
                    <a:pt x="124763" y="664283"/>
                    <a:pt x="122598" y="670384"/>
                    <a:pt x="118629" y="669307"/>
                  </a:cubicBezTo>
                  <a:cubicBezTo>
                    <a:pt x="94817" y="661052"/>
                    <a:pt x="73169" y="652438"/>
                    <a:pt x="53325" y="636646"/>
                  </a:cubicBezTo>
                  <a:cubicBezTo>
                    <a:pt x="43945" y="629109"/>
                    <a:pt x="35646" y="621931"/>
                    <a:pt x="28070" y="612958"/>
                  </a:cubicBezTo>
                  <a:cubicBezTo>
                    <a:pt x="22658" y="606139"/>
                    <a:pt x="20493" y="597166"/>
                    <a:pt x="15081" y="590705"/>
                  </a:cubicBezTo>
                  <a:cubicBezTo>
                    <a:pt x="13999" y="589270"/>
                    <a:pt x="15442" y="588193"/>
                    <a:pt x="16885" y="588911"/>
                  </a:cubicBezTo>
                  <a:close/>
                  <a:moveTo>
                    <a:pt x="601741" y="588402"/>
                  </a:moveTo>
                  <a:cubicBezTo>
                    <a:pt x="603572" y="586606"/>
                    <a:pt x="605770" y="589121"/>
                    <a:pt x="604305" y="590557"/>
                  </a:cubicBezTo>
                  <a:cubicBezTo>
                    <a:pt x="598443" y="597742"/>
                    <a:pt x="592948" y="605285"/>
                    <a:pt x="587819" y="612829"/>
                  </a:cubicBezTo>
                  <a:cubicBezTo>
                    <a:pt x="583423" y="619294"/>
                    <a:pt x="579760" y="626479"/>
                    <a:pt x="574631" y="632585"/>
                  </a:cubicBezTo>
                  <a:cubicBezTo>
                    <a:pt x="572433" y="635459"/>
                    <a:pt x="568037" y="631508"/>
                    <a:pt x="569868" y="628634"/>
                  </a:cubicBezTo>
                  <a:cubicBezTo>
                    <a:pt x="574631" y="620372"/>
                    <a:pt x="581225" y="613188"/>
                    <a:pt x="587087" y="605644"/>
                  </a:cubicBezTo>
                  <a:cubicBezTo>
                    <a:pt x="591483" y="599897"/>
                    <a:pt x="596612" y="593790"/>
                    <a:pt x="601741" y="588402"/>
                  </a:cubicBezTo>
                  <a:close/>
                  <a:moveTo>
                    <a:pt x="931535" y="565811"/>
                  </a:moveTo>
                  <a:cubicBezTo>
                    <a:pt x="932249" y="564381"/>
                    <a:pt x="934392" y="565453"/>
                    <a:pt x="934035" y="566883"/>
                  </a:cubicBezTo>
                  <a:cubicBezTo>
                    <a:pt x="930820" y="578677"/>
                    <a:pt x="924034" y="589041"/>
                    <a:pt x="917604" y="599048"/>
                  </a:cubicBezTo>
                  <a:cubicBezTo>
                    <a:pt x="911175" y="609055"/>
                    <a:pt x="905817" y="619777"/>
                    <a:pt x="899031" y="629427"/>
                  </a:cubicBezTo>
                  <a:cubicBezTo>
                    <a:pt x="896888" y="632286"/>
                    <a:pt x="891887" y="630499"/>
                    <a:pt x="892959" y="626567"/>
                  </a:cubicBezTo>
                  <a:cubicBezTo>
                    <a:pt x="896531" y="615131"/>
                    <a:pt x="905460" y="605481"/>
                    <a:pt x="912247" y="595832"/>
                  </a:cubicBezTo>
                  <a:cubicBezTo>
                    <a:pt x="919390" y="586182"/>
                    <a:pt x="925820" y="576532"/>
                    <a:pt x="931535" y="565811"/>
                  </a:cubicBezTo>
                  <a:close/>
                  <a:moveTo>
                    <a:pt x="153299" y="565457"/>
                  </a:moveTo>
                  <a:cubicBezTo>
                    <a:pt x="152576" y="565457"/>
                    <a:pt x="151854" y="565811"/>
                    <a:pt x="151131" y="566165"/>
                  </a:cubicBezTo>
                  <a:cubicBezTo>
                    <a:pt x="150769" y="566520"/>
                    <a:pt x="150047" y="566520"/>
                    <a:pt x="149685" y="566874"/>
                  </a:cubicBezTo>
                  <a:cubicBezTo>
                    <a:pt x="149324" y="566874"/>
                    <a:pt x="149324" y="567228"/>
                    <a:pt x="148963" y="567228"/>
                  </a:cubicBezTo>
                  <a:cubicBezTo>
                    <a:pt x="143903" y="570062"/>
                    <a:pt x="139567" y="575021"/>
                    <a:pt x="139205" y="579980"/>
                  </a:cubicBezTo>
                  <a:cubicBezTo>
                    <a:pt x="139205" y="588482"/>
                    <a:pt x="145349" y="598755"/>
                    <a:pt x="155106" y="599109"/>
                  </a:cubicBezTo>
                  <a:cubicBezTo>
                    <a:pt x="165948" y="599463"/>
                    <a:pt x="173898" y="589190"/>
                    <a:pt x="171368" y="578918"/>
                  </a:cubicBezTo>
                  <a:cubicBezTo>
                    <a:pt x="169923" y="571833"/>
                    <a:pt x="161250" y="563686"/>
                    <a:pt x="153299" y="565457"/>
                  </a:cubicBezTo>
                  <a:close/>
                  <a:moveTo>
                    <a:pt x="156190" y="561560"/>
                  </a:moveTo>
                  <a:cubicBezTo>
                    <a:pt x="157997" y="561560"/>
                    <a:pt x="159804" y="561915"/>
                    <a:pt x="161250" y="562977"/>
                  </a:cubicBezTo>
                  <a:cubicBezTo>
                    <a:pt x="168477" y="565457"/>
                    <a:pt x="174621" y="571479"/>
                    <a:pt x="175343" y="577855"/>
                  </a:cubicBezTo>
                  <a:cubicBezTo>
                    <a:pt x="177150" y="590962"/>
                    <a:pt x="169561" y="603714"/>
                    <a:pt x="155106" y="603005"/>
                  </a:cubicBezTo>
                  <a:cubicBezTo>
                    <a:pt x="143180" y="602297"/>
                    <a:pt x="133062" y="589190"/>
                    <a:pt x="135953" y="577501"/>
                  </a:cubicBezTo>
                  <a:cubicBezTo>
                    <a:pt x="137037" y="572541"/>
                    <a:pt x="142096" y="566874"/>
                    <a:pt x="147517" y="563686"/>
                  </a:cubicBezTo>
                  <a:cubicBezTo>
                    <a:pt x="147878" y="563686"/>
                    <a:pt x="147878" y="563686"/>
                    <a:pt x="147878" y="563686"/>
                  </a:cubicBezTo>
                  <a:cubicBezTo>
                    <a:pt x="150408" y="561915"/>
                    <a:pt x="153299" y="561206"/>
                    <a:pt x="156190" y="561560"/>
                  </a:cubicBezTo>
                  <a:close/>
                  <a:moveTo>
                    <a:pt x="896489" y="558239"/>
                  </a:moveTo>
                  <a:cubicBezTo>
                    <a:pt x="897906" y="558688"/>
                    <a:pt x="899093" y="560035"/>
                    <a:pt x="898728" y="561831"/>
                  </a:cubicBezTo>
                  <a:cubicBezTo>
                    <a:pt x="895439" y="578711"/>
                    <a:pt x="884109" y="591282"/>
                    <a:pt x="874972" y="606008"/>
                  </a:cubicBezTo>
                  <a:cubicBezTo>
                    <a:pt x="870221" y="614268"/>
                    <a:pt x="864739" y="628635"/>
                    <a:pt x="856334" y="633663"/>
                  </a:cubicBezTo>
                  <a:cubicBezTo>
                    <a:pt x="853410" y="635459"/>
                    <a:pt x="849024" y="632586"/>
                    <a:pt x="850486" y="628994"/>
                  </a:cubicBezTo>
                  <a:cubicBezTo>
                    <a:pt x="860719" y="604212"/>
                    <a:pt x="886667" y="586613"/>
                    <a:pt x="892880" y="560035"/>
                  </a:cubicBezTo>
                  <a:cubicBezTo>
                    <a:pt x="893429" y="558239"/>
                    <a:pt x="895073" y="557790"/>
                    <a:pt x="896489" y="558239"/>
                  </a:cubicBezTo>
                  <a:close/>
                  <a:moveTo>
                    <a:pt x="873317" y="556737"/>
                  </a:moveTo>
                  <a:cubicBezTo>
                    <a:pt x="874368" y="557364"/>
                    <a:pt x="875099" y="558618"/>
                    <a:pt x="874550" y="559871"/>
                  </a:cubicBezTo>
                  <a:cubicBezTo>
                    <a:pt x="866145" y="576709"/>
                    <a:pt x="856277" y="592471"/>
                    <a:pt x="846775" y="608234"/>
                  </a:cubicBezTo>
                  <a:cubicBezTo>
                    <a:pt x="842389" y="615757"/>
                    <a:pt x="836176" y="623638"/>
                    <a:pt x="832887" y="631877"/>
                  </a:cubicBezTo>
                  <a:cubicBezTo>
                    <a:pt x="832887" y="633669"/>
                    <a:pt x="831425" y="635460"/>
                    <a:pt x="829232" y="635460"/>
                  </a:cubicBezTo>
                  <a:cubicBezTo>
                    <a:pt x="829232" y="635460"/>
                    <a:pt x="829232" y="635460"/>
                    <a:pt x="828867" y="635460"/>
                  </a:cubicBezTo>
                  <a:cubicBezTo>
                    <a:pt x="827040" y="635460"/>
                    <a:pt x="825212" y="633669"/>
                    <a:pt x="825212" y="631877"/>
                  </a:cubicBezTo>
                  <a:cubicBezTo>
                    <a:pt x="825578" y="623996"/>
                    <a:pt x="834349" y="615040"/>
                    <a:pt x="838735" y="608950"/>
                  </a:cubicBezTo>
                  <a:cubicBezTo>
                    <a:pt x="850064" y="592113"/>
                    <a:pt x="861394" y="575634"/>
                    <a:pt x="870165" y="557364"/>
                  </a:cubicBezTo>
                  <a:cubicBezTo>
                    <a:pt x="870896" y="556110"/>
                    <a:pt x="872266" y="556110"/>
                    <a:pt x="873317" y="556737"/>
                  </a:cubicBezTo>
                  <a:close/>
                  <a:moveTo>
                    <a:pt x="850184" y="551879"/>
                  </a:moveTo>
                  <a:cubicBezTo>
                    <a:pt x="851265" y="550093"/>
                    <a:pt x="853427" y="551522"/>
                    <a:pt x="852706" y="553308"/>
                  </a:cubicBezTo>
                  <a:cubicBezTo>
                    <a:pt x="842258" y="573310"/>
                    <a:pt x="830369" y="592241"/>
                    <a:pt x="821362" y="612601"/>
                  </a:cubicBezTo>
                  <a:cubicBezTo>
                    <a:pt x="818479" y="618316"/>
                    <a:pt x="814156" y="634747"/>
                    <a:pt x="806229" y="635461"/>
                  </a:cubicBezTo>
                  <a:cubicBezTo>
                    <a:pt x="804068" y="635461"/>
                    <a:pt x="802987" y="632961"/>
                    <a:pt x="803347" y="631175"/>
                  </a:cubicBezTo>
                  <a:cubicBezTo>
                    <a:pt x="805148" y="622959"/>
                    <a:pt x="813795" y="612958"/>
                    <a:pt x="818119" y="605100"/>
                  </a:cubicBezTo>
                  <a:cubicBezTo>
                    <a:pt x="827847" y="586883"/>
                    <a:pt x="837935" y="568310"/>
                    <a:pt x="850184" y="551879"/>
                  </a:cubicBezTo>
                  <a:close/>
                  <a:moveTo>
                    <a:pt x="1151" y="536886"/>
                  </a:moveTo>
                  <a:cubicBezTo>
                    <a:pt x="12304" y="556320"/>
                    <a:pt x="20938" y="577553"/>
                    <a:pt x="33530" y="596267"/>
                  </a:cubicBezTo>
                  <a:cubicBezTo>
                    <a:pt x="46481" y="615341"/>
                    <a:pt x="65549" y="629377"/>
                    <a:pt x="86415" y="639094"/>
                  </a:cubicBezTo>
                  <a:cubicBezTo>
                    <a:pt x="128148" y="658527"/>
                    <a:pt x="177796" y="667525"/>
                    <a:pt x="223486" y="672923"/>
                  </a:cubicBezTo>
                  <a:cubicBezTo>
                    <a:pt x="226364" y="672923"/>
                    <a:pt x="226364" y="678321"/>
                    <a:pt x="223126" y="677961"/>
                  </a:cubicBezTo>
                  <a:cubicBezTo>
                    <a:pt x="196503" y="675442"/>
                    <a:pt x="171320" y="670764"/>
                    <a:pt x="145417" y="663926"/>
                  </a:cubicBezTo>
                  <a:cubicBezTo>
                    <a:pt x="122752" y="658527"/>
                    <a:pt x="100446" y="652769"/>
                    <a:pt x="79580" y="641613"/>
                  </a:cubicBezTo>
                  <a:cubicBezTo>
                    <a:pt x="61591" y="632256"/>
                    <a:pt x="43603" y="620020"/>
                    <a:pt x="32091" y="602745"/>
                  </a:cubicBezTo>
                  <a:cubicBezTo>
                    <a:pt x="18420" y="581872"/>
                    <a:pt x="9785" y="559918"/>
                    <a:pt x="72" y="537246"/>
                  </a:cubicBezTo>
                  <a:cubicBezTo>
                    <a:pt x="-288" y="536526"/>
                    <a:pt x="791" y="535806"/>
                    <a:pt x="1151" y="536886"/>
                  </a:cubicBezTo>
                  <a:close/>
                  <a:moveTo>
                    <a:pt x="98475" y="506783"/>
                  </a:moveTo>
                  <a:cubicBezTo>
                    <a:pt x="92358" y="509324"/>
                    <a:pt x="86241" y="511865"/>
                    <a:pt x="80843" y="516222"/>
                  </a:cubicBezTo>
                  <a:cubicBezTo>
                    <a:pt x="76166" y="520579"/>
                    <a:pt x="73287" y="526025"/>
                    <a:pt x="72208" y="532560"/>
                  </a:cubicBezTo>
                  <a:cubicBezTo>
                    <a:pt x="72208" y="532560"/>
                    <a:pt x="72208" y="533286"/>
                    <a:pt x="72208" y="533649"/>
                  </a:cubicBezTo>
                  <a:cubicBezTo>
                    <a:pt x="72208" y="534375"/>
                    <a:pt x="72208" y="535101"/>
                    <a:pt x="71848" y="535464"/>
                  </a:cubicBezTo>
                  <a:lnTo>
                    <a:pt x="71848" y="535827"/>
                  </a:lnTo>
                  <a:cubicBezTo>
                    <a:pt x="71848" y="538369"/>
                    <a:pt x="72208" y="540910"/>
                    <a:pt x="72567" y="543451"/>
                  </a:cubicBezTo>
                  <a:cubicBezTo>
                    <a:pt x="75446" y="556522"/>
                    <a:pt x="84082" y="568139"/>
                    <a:pt x="98475" y="568139"/>
                  </a:cubicBezTo>
                  <a:cubicBezTo>
                    <a:pt x="109630" y="568139"/>
                    <a:pt x="129061" y="562330"/>
                    <a:pt x="131580" y="549623"/>
                  </a:cubicBezTo>
                  <a:cubicBezTo>
                    <a:pt x="133739" y="540547"/>
                    <a:pt x="136977" y="523483"/>
                    <a:pt x="129421" y="516222"/>
                  </a:cubicBezTo>
                  <a:cubicBezTo>
                    <a:pt x="120065" y="508235"/>
                    <a:pt x="110709" y="502789"/>
                    <a:pt x="98475" y="506783"/>
                  </a:cubicBezTo>
                  <a:close/>
                  <a:moveTo>
                    <a:pt x="101354" y="498432"/>
                  </a:moveTo>
                  <a:cubicBezTo>
                    <a:pt x="104592" y="497706"/>
                    <a:pt x="107831" y="497706"/>
                    <a:pt x="110709" y="498432"/>
                  </a:cubicBezTo>
                  <a:cubicBezTo>
                    <a:pt x="114668" y="498432"/>
                    <a:pt x="118266" y="499158"/>
                    <a:pt x="121145" y="500974"/>
                  </a:cubicBezTo>
                  <a:cubicBezTo>
                    <a:pt x="129421" y="503878"/>
                    <a:pt x="136617" y="509687"/>
                    <a:pt x="139856" y="518400"/>
                  </a:cubicBezTo>
                  <a:cubicBezTo>
                    <a:pt x="143454" y="528929"/>
                    <a:pt x="143814" y="550350"/>
                    <a:pt x="135898" y="559789"/>
                  </a:cubicBezTo>
                  <a:cubicBezTo>
                    <a:pt x="124023" y="573585"/>
                    <a:pt x="105672" y="578305"/>
                    <a:pt x="90559" y="574311"/>
                  </a:cubicBezTo>
                  <a:cubicBezTo>
                    <a:pt x="87680" y="573948"/>
                    <a:pt x="84802" y="573222"/>
                    <a:pt x="82283" y="572133"/>
                  </a:cubicBezTo>
                  <a:cubicBezTo>
                    <a:pt x="80843" y="571407"/>
                    <a:pt x="79404" y="570681"/>
                    <a:pt x="78325" y="569955"/>
                  </a:cubicBezTo>
                  <a:cubicBezTo>
                    <a:pt x="77605" y="569955"/>
                    <a:pt x="76526" y="569592"/>
                    <a:pt x="75806" y="568502"/>
                  </a:cubicBezTo>
                  <a:cubicBezTo>
                    <a:pt x="66450" y="557611"/>
                    <a:pt x="63212" y="544178"/>
                    <a:pt x="65731" y="531834"/>
                  </a:cubicBezTo>
                  <a:cubicBezTo>
                    <a:pt x="66450" y="525662"/>
                    <a:pt x="68609" y="520579"/>
                    <a:pt x="71848" y="516222"/>
                  </a:cubicBezTo>
                  <a:cubicBezTo>
                    <a:pt x="77965" y="506783"/>
                    <a:pt x="88040" y="499521"/>
                    <a:pt x="101354" y="498432"/>
                  </a:cubicBezTo>
                  <a:close/>
                  <a:moveTo>
                    <a:pt x="111511" y="490355"/>
                  </a:moveTo>
                  <a:cubicBezTo>
                    <a:pt x="113655" y="490712"/>
                    <a:pt x="112583" y="493921"/>
                    <a:pt x="110440" y="493565"/>
                  </a:cubicBezTo>
                  <a:cubicBezTo>
                    <a:pt x="87580" y="488572"/>
                    <a:pt x="60791" y="511038"/>
                    <a:pt x="57576" y="533148"/>
                  </a:cubicBezTo>
                  <a:cubicBezTo>
                    <a:pt x="57576" y="533861"/>
                    <a:pt x="56862" y="533861"/>
                    <a:pt x="56862" y="532792"/>
                  </a:cubicBezTo>
                  <a:cubicBezTo>
                    <a:pt x="57576" y="508186"/>
                    <a:pt x="86508" y="485006"/>
                    <a:pt x="111511" y="490355"/>
                  </a:cubicBezTo>
                  <a:close/>
                  <a:moveTo>
                    <a:pt x="93627" y="486948"/>
                  </a:moveTo>
                  <a:cubicBezTo>
                    <a:pt x="95818" y="486593"/>
                    <a:pt x="96183" y="490142"/>
                    <a:pt x="93992" y="490497"/>
                  </a:cubicBezTo>
                  <a:cubicBezTo>
                    <a:pt x="85591" y="492271"/>
                    <a:pt x="77920" y="494755"/>
                    <a:pt x="70980" y="500787"/>
                  </a:cubicBezTo>
                  <a:cubicBezTo>
                    <a:pt x="66962" y="504336"/>
                    <a:pt x="58196" y="509659"/>
                    <a:pt x="57100" y="515337"/>
                  </a:cubicBezTo>
                  <a:cubicBezTo>
                    <a:pt x="57100" y="516401"/>
                    <a:pt x="55274" y="516401"/>
                    <a:pt x="55274" y="515337"/>
                  </a:cubicBezTo>
                  <a:cubicBezTo>
                    <a:pt x="56004" y="508239"/>
                    <a:pt x="65501" y="500787"/>
                    <a:pt x="70615" y="496529"/>
                  </a:cubicBezTo>
                  <a:cubicBezTo>
                    <a:pt x="77555" y="491206"/>
                    <a:pt x="84860" y="488012"/>
                    <a:pt x="93627" y="486948"/>
                  </a:cubicBezTo>
                  <a:close/>
                  <a:moveTo>
                    <a:pt x="80931" y="485362"/>
                  </a:moveTo>
                  <a:cubicBezTo>
                    <a:pt x="82755" y="485006"/>
                    <a:pt x="83484" y="487501"/>
                    <a:pt x="81661" y="488213"/>
                  </a:cubicBezTo>
                  <a:cubicBezTo>
                    <a:pt x="74367" y="491064"/>
                    <a:pt x="62697" y="494272"/>
                    <a:pt x="58685" y="501755"/>
                  </a:cubicBezTo>
                  <a:cubicBezTo>
                    <a:pt x="57956" y="502112"/>
                    <a:pt x="56862" y="501755"/>
                    <a:pt x="57226" y="501043"/>
                  </a:cubicBezTo>
                  <a:cubicBezTo>
                    <a:pt x="58685" y="497123"/>
                    <a:pt x="62697" y="494272"/>
                    <a:pt x="66344" y="492133"/>
                  </a:cubicBezTo>
                  <a:cubicBezTo>
                    <a:pt x="70720" y="489639"/>
                    <a:pt x="75461" y="486075"/>
                    <a:pt x="80931" y="485362"/>
                  </a:cubicBezTo>
                  <a:close/>
                  <a:moveTo>
                    <a:pt x="876322" y="254818"/>
                  </a:moveTo>
                  <a:cubicBezTo>
                    <a:pt x="893307" y="254818"/>
                    <a:pt x="911376" y="255178"/>
                    <a:pt x="927638" y="260940"/>
                  </a:cubicBezTo>
                  <a:cubicBezTo>
                    <a:pt x="957994" y="271744"/>
                    <a:pt x="981123" y="291911"/>
                    <a:pt x="994133" y="321802"/>
                  </a:cubicBezTo>
                  <a:cubicBezTo>
                    <a:pt x="996301" y="327564"/>
                    <a:pt x="988350" y="332246"/>
                    <a:pt x="985459" y="326484"/>
                  </a:cubicBezTo>
                  <a:cubicBezTo>
                    <a:pt x="970281" y="297313"/>
                    <a:pt x="950405" y="273905"/>
                    <a:pt x="916435" y="266702"/>
                  </a:cubicBezTo>
                  <a:cubicBezTo>
                    <a:pt x="899450" y="263101"/>
                    <a:pt x="880297" y="260940"/>
                    <a:pt x="862951" y="264181"/>
                  </a:cubicBezTo>
                  <a:cubicBezTo>
                    <a:pt x="849218" y="266702"/>
                    <a:pt x="835847" y="269944"/>
                    <a:pt x="821392" y="270304"/>
                  </a:cubicBezTo>
                  <a:cubicBezTo>
                    <a:pt x="819224" y="270304"/>
                    <a:pt x="818862" y="266702"/>
                    <a:pt x="821031" y="266702"/>
                  </a:cubicBezTo>
                  <a:cubicBezTo>
                    <a:pt x="839100" y="263461"/>
                    <a:pt x="857892" y="255178"/>
                    <a:pt x="876322" y="254818"/>
                  </a:cubicBezTo>
                  <a:close/>
                  <a:moveTo>
                    <a:pt x="878792" y="232230"/>
                  </a:moveTo>
                  <a:cubicBezTo>
                    <a:pt x="940655" y="229563"/>
                    <a:pt x="1003100" y="259758"/>
                    <a:pt x="1022712" y="324051"/>
                  </a:cubicBezTo>
                  <a:cubicBezTo>
                    <a:pt x="1024877" y="330933"/>
                    <a:pt x="1014056" y="333831"/>
                    <a:pt x="1011892" y="326949"/>
                  </a:cubicBezTo>
                  <a:cubicBezTo>
                    <a:pt x="983036" y="230961"/>
                    <a:pt x="849941" y="216472"/>
                    <a:pt x="779245" y="274065"/>
                  </a:cubicBezTo>
                  <a:cubicBezTo>
                    <a:pt x="778163" y="275514"/>
                    <a:pt x="775999" y="273703"/>
                    <a:pt x="777442" y="272254"/>
                  </a:cubicBezTo>
                  <a:cubicBezTo>
                    <a:pt x="804764" y="247261"/>
                    <a:pt x="841673" y="233831"/>
                    <a:pt x="878792" y="232230"/>
                  </a:cubicBezTo>
                  <a:close/>
                  <a:moveTo>
                    <a:pt x="319097" y="215705"/>
                  </a:moveTo>
                  <a:cubicBezTo>
                    <a:pt x="319841" y="213543"/>
                    <a:pt x="323190" y="214264"/>
                    <a:pt x="322446" y="216786"/>
                  </a:cubicBezTo>
                  <a:cubicBezTo>
                    <a:pt x="309795" y="252461"/>
                    <a:pt x="307190" y="289217"/>
                    <a:pt x="306446" y="326694"/>
                  </a:cubicBezTo>
                  <a:cubicBezTo>
                    <a:pt x="306446" y="330658"/>
                    <a:pt x="300493" y="330297"/>
                    <a:pt x="300493" y="326694"/>
                  </a:cubicBezTo>
                  <a:cubicBezTo>
                    <a:pt x="299749" y="288857"/>
                    <a:pt x="304586" y="251020"/>
                    <a:pt x="319097" y="215705"/>
                  </a:cubicBezTo>
                  <a:close/>
                  <a:moveTo>
                    <a:pt x="318394" y="189580"/>
                  </a:moveTo>
                  <a:cubicBezTo>
                    <a:pt x="319110" y="188143"/>
                    <a:pt x="321616" y="189220"/>
                    <a:pt x="321258" y="191016"/>
                  </a:cubicBezTo>
                  <a:cubicBezTo>
                    <a:pt x="313025" y="210053"/>
                    <a:pt x="305866" y="230168"/>
                    <a:pt x="300854" y="250282"/>
                  </a:cubicBezTo>
                  <a:cubicBezTo>
                    <a:pt x="295843" y="271115"/>
                    <a:pt x="294411" y="291588"/>
                    <a:pt x="291905" y="312421"/>
                  </a:cubicBezTo>
                  <a:cubicBezTo>
                    <a:pt x="291547" y="316372"/>
                    <a:pt x="285462" y="316372"/>
                    <a:pt x="285820" y="312062"/>
                  </a:cubicBezTo>
                  <a:cubicBezTo>
                    <a:pt x="287610" y="290870"/>
                    <a:pt x="289399" y="269319"/>
                    <a:pt x="295127" y="248845"/>
                  </a:cubicBezTo>
                  <a:cubicBezTo>
                    <a:pt x="301212" y="228731"/>
                    <a:pt x="309087" y="208616"/>
                    <a:pt x="318394" y="189580"/>
                  </a:cubicBezTo>
                  <a:close/>
                  <a:moveTo>
                    <a:pt x="516529" y="46670"/>
                  </a:moveTo>
                  <a:cubicBezTo>
                    <a:pt x="453202" y="47750"/>
                    <a:pt x="393473" y="77265"/>
                    <a:pt x="352095" y="125137"/>
                  </a:cubicBezTo>
                  <a:cubicBezTo>
                    <a:pt x="330866" y="149253"/>
                    <a:pt x="315034" y="177689"/>
                    <a:pt x="303880" y="207924"/>
                  </a:cubicBezTo>
                  <a:cubicBezTo>
                    <a:pt x="292366" y="238519"/>
                    <a:pt x="282651" y="269114"/>
                    <a:pt x="279772" y="301508"/>
                  </a:cubicBezTo>
                  <a:cubicBezTo>
                    <a:pt x="279053" y="306907"/>
                    <a:pt x="271856" y="306907"/>
                    <a:pt x="271497" y="301508"/>
                  </a:cubicBezTo>
                  <a:cubicBezTo>
                    <a:pt x="271497" y="298989"/>
                    <a:pt x="271497" y="296109"/>
                    <a:pt x="271497" y="293590"/>
                  </a:cubicBezTo>
                  <a:cubicBezTo>
                    <a:pt x="231917" y="294309"/>
                    <a:pt x="191258" y="293950"/>
                    <a:pt x="153118" y="305108"/>
                  </a:cubicBezTo>
                  <a:cubicBezTo>
                    <a:pt x="149520" y="314466"/>
                    <a:pt x="145922" y="323825"/>
                    <a:pt x="144123" y="333903"/>
                  </a:cubicBezTo>
                  <a:cubicBezTo>
                    <a:pt x="143403" y="338222"/>
                    <a:pt x="136567" y="336423"/>
                    <a:pt x="137646" y="331743"/>
                  </a:cubicBezTo>
                  <a:cubicBezTo>
                    <a:pt x="139805" y="323465"/>
                    <a:pt x="143044" y="315186"/>
                    <a:pt x="146642" y="307267"/>
                  </a:cubicBezTo>
                  <a:cubicBezTo>
                    <a:pt x="140525" y="309067"/>
                    <a:pt x="134048" y="311587"/>
                    <a:pt x="128291" y="314466"/>
                  </a:cubicBezTo>
                  <a:cubicBezTo>
                    <a:pt x="126852" y="318066"/>
                    <a:pt x="125413" y="322025"/>
                    <a:pt x="123974" y="325624"/>
                  </a:cubicBezTo>
                  <a:cubicBezTo>
                    <a:pt x="122534" y="330304"/>
                    <a:pt x="114978" y="328144"/>
                    <a:pt x="116777" y="323465"/>
                  </a:cubicBezTo>
                  <a:cubicBezTo>
                    <a:pt x="117497" y="322025"/>
                    <a:pt x="118217" y="320585"/>
                    <a:pt x="118936" y="318785"/>
                  </a:cubicBezTo>
                  <a:cubicBezTo>
                    <a:pt x="87273" y="334983"/>
                    <a:pt x="59567" y="358739"/>
                    <a:pt x="43016" y="390414"/>
                  </a:cubicBezTo>
                  <a:cubicBezTo>
                    <a:pt x="25385" y="424248"/>
                    <a:pt x="15310" y="466721"/>
                    <a:pt x="21427" y="504515"/>
                  </a:cubicBezTo>
                  <a:cubicBezTo>
                    <a:pt x="24665" y="524672"/>
                    <a:pt x="30782" y="544108"/>
                    <a:pt x="40857" y="561746"/>
                  </a:cubicBezTo>
                  <a:cubicBezTo>
                    <a:pt x="49492" y="577583"/>
                    <a:pt x="59927" y="595580"/>
                    <a:pt x="75759" y="604938"/>
                  </a:cubicBezTo>
                  <a:cubicBezTo>
                    <a:pt x="108861" y="624375"/>
                    <a:pt x="148801" y="636973"/>
                    <a:pt x="186581" y="643812"/>
                  </a:cubicBezTo>
                  <a:cubicBezTo>
                    <a:pt x="229758" y="651371"/>
                    <a:pt x="271856" y="645612"/>
                    <a:pt x="315394" y="644172"/>
                  </a:cubicBezTo>
                  <a:cubicBezTo>
                    <a:pt x="359651" y="642732"/>
                    <a:pt x="403548" y="641292"/>
                    <a:pt x="447445" y="638773"/>
                  </a:cubicBezTo>
                  <a:cubicBezTo>
                    <a:pt x="495300" y="636253"/>
                    <a:pt x="543155" y="634454"/>
                    <a:pt x="591010" y="634094"/>
                  </a:cubicBezTo>
                  <a:cubicBezTo>
                    <a:pt x="590650" y="633014"/>
                    <a:pt x="591010" y="632294"/>
                    <a:pt x="591730" y="631574"/>
                  </a:cubicBezTo>
                  <a:cubicBezTo>
                    <a:pt x="596407" y="626895"/>
                    <a:pt x="601804" y="623655"/>
                    <a:pt x="605762" y="618616"/>
                  </a:cubicBezTo>
                  <a:cubicBezTo>
                    <a:pt x="610080" y="613577"/>
                    <a:pt x="614038" y="608538"/>
                    <a:pt x="617636" y="603499"/>
                  </a:cubicBezTo>
                  <a:cubicBezTo>
                    <a:pt x="624113" y="594500"/>
                    <a:pt x="630949" y="585862"/>
                    <a:pt x="640304" y="579743"/>
                  </a:cubicBezTo>
                  <a:cubicBezTo>
                    <a:pt x="643183" y="577943"/>
                    <a:pt x="645701" y="582622"/>
                    <a:pt x="642823" y="584782"/>
                  </a:cubicBezTo>
                  <a:cubicBezTo>
                    <a:pt x="631669" y="593060"/>
                    <a:pt x="624472" y="605298"/>
                    <a:pt x="616916" y="616457"/>
                  </a:cubicBezTo>
                  <a:cubicBezTo>
                    <a:pt x="612599" y="622575"/>
                    <a:pt x="607921" y="629414"/>
                    <a:pt x="601804" y="634094"/>
                  </a:cubicBezTo>
                  <a:cubicBezTo>
                    <a:pt x="608281" y="634094"/>
                    <a:pt x="615477" y="634094"/>
                    <a:pt x="621954" y="634094"/>
                  </a:cubicBezTo>
                  <a:cubicBezTo>
                    <a:pt x="628071" y="624375"/>
                    <a:pt x="636706" y="616097"/>
                    <a:pt x="643542" y="607458"/>
                  </a:cubicBezTo>
                  <a:cubicBezTo>
                    <a:pt x="652538" y="596300"/>
                    <a:pt x="660813" y="585502"/>
                    <a:pt x="669089" y="573983"/>
                  </a:cubicBezTo>
                  <a:cubicBezTo>
                    <a:pt x="671248" y="571104"/>
                    <a:pt x="675566" y="573983"/>
                    <a:pt x="673767" y="576863"/>
                  </a:cubicBezTo>
                  <a:cubicBezTo>
                    <a:pt x="665851" y="588741"/>
                    <a:pt x="657575" y="600259"/>
                    <a:pt x="648940" y="611417"/>
                  </a:cubicBezTo>
                  <a:cubicBezTo>
                    <a:pt x="643542" y="618616"/>
                    <a:pt x="638145" y="626895"/>
                    <a:pt x="632388" y="634094"/>
                  </a:cubicBezTo>
                  <a:cubicBezTo>
                    <a:pt x="638145" y="634094"/>
                    <a:pt x="644262" y="634094"/>
                    <a:pt x="650379" y="634094"/>
                  </a:cubicBezTo>
                  <a:cubicBezTo>
                    <a:pt x="650019" y="632654"/>
                    <a:pt x="650019" y="631214"/>
                    <a:pt x="651099" y="629774"/>
                  </a:cubicBezTo>
                  <a:cubicBezTo>
                    <a:pt x="659734" y="620416"/>
                    <a:pt x="667650" y="610697"/>
                    <a:pt x="674846" y="599899"/>
                  </a:cubicBezTo>
                  <a:cubicBezTo>
                    <a:pt x="683122" y="587661"/>
                    <a:pt x="692477" y="576503"/>
                    <a:pt x="697155" y="562465"/>
                  </a:cubicBezTo>
                  <a:cubicBezTo>
                    <a:pt x="698594" y="558866"/>
                    <a:pt x="703991" y="560306"/>
                    <a:pt x="702911" y="563905"/>
                  </a:cubicBezTo>
                  <a:cubicBezTo>
                    <a:pt x="698234" y="578663"/>
                    <a:pt x="688879" y="590541"/>
                    <a:pt x="680963" y="603499"/>
                  </a:cubicBezTo>
                  <a:cubicBezTo>
                    <a:pt x="674486" y="613577"/>
                    <a:pt x="667290" y="626175"/>
                    <a:pt x="657935" y="634094"/>
                  </a:cubicBezTo>
                  <a:cubicBezTo>
                    <a:pt x="665491" y="634094"/>
                    <a:pt x="673047" y="634094"/>
                    <a:pt x="680603" y="634454"/>
                  </a:cubicBezTo>
                  <a:cubicBezTo>
                    <a:pt x="689598" y="621856"/>
                    <a:pt x="699313" y="609978"/>
                    <a:pt x="707949" y="597020"/>
                  </a:cubicBezTo>
                  <a:cubicBezTo>
                    <a:pt x="717664" y="582262"/>
                    <a:pt x="727379" y="567505"/>
                    <a:pt x="738173" y="553107"/>
                  </a:cubicBezTo>
                  <a:cubicBezTo>
                    <a:pt x="740692" y="549867"/>
                    <a:pt x="746089" y="553107"/>
                    <a:pt x="743930" y="556706"/>
                  </a:cubicBezTo>
                  <a:cubicBezTo>
                    <a:pt x="732416" y="572544"/>
                    <a:pt x="722701" y="589101"/>
                    <a:pt x="712626" y="605298"/>
                  </a:cubicBezTo>
                  <a:cubicBezTo>
                    <a:pt x="707589" y="613217"/>
                    <a:pt x="702192" y="621496"/>
                    <a:pt x="696795" y="629054"/>
                  </a:cubicBezTo>
                  <a:cubicBezTo>
                    <a:pt x="695355" y="630854"/>
                    <a:pt x="694276" y="632654"/>
                    <a:pt x="692837" y="634813"/>
                  </a:cubicBezTo>
                  <a:cubicBezTo>
                    <a:pt x="699673" y="635173"/>
                    <a:pt x="706510" y="635173"/>
                    <a:pt x="713346" y="635173"/>
                  </a:cubicBezTo>
                  <a:cubicBezTo>
                    <a:pt x="714425" y="635533"/>
                    <a:pt x="715865" y="635533"/>
                    <a:pt x="716944" y="635533"/>
                  </a:cubicBezTo>
                  <a:cubicBezTo>
                    <a:pt x="731696" y="601699"/>
                    <a:pt x="752566" y="570744"/>
                    <a:pt x="773435" y="540869"/>
                  </a:cubicBezTo>
                  <a:cubicBezTo>
                    <a:pt x="775953" y="537629"/>
                    <a:pt x="781710" y="540869"/>
                    <a:pt x="778832" y="544468"/>
                  </a:cubicBezTo>
                  <a:cubicBezTo>
                    <a:pt x="759402" y="573624"/>
                    <a:pt x="742131" y="603859"/>
                    <a:pt x="727019" y="635893"/>
                  </a:cubicBezTo>
                  <a:cubicBezTo>
                    <a:pt x="733136" y="636253"/>
                    <a:pt x="738893" y="636253"/>
                    <a:pt x="745010" y="636253"/>
                  </a:cubicBezTo>
                  <a:cubicBezTo>
                    <a:pt x="749327" y="628694"/>
                    <a:pt x="752925" y="620776"/>
                    <a:pt x="757243" y="612857"/>
                  </a:cubicBezTo>
                  <a:cubicBezTo>
                    <a:pt x="763360" y="601699"/>
                    <a:pt x="770556" y="591261"/>
                    <a:pt x="777393" y="580822"/>
                  </a:cubicBezTo>
                  <a:cubicBezTo>
                    <a:pt x="792145" y="557786"/>
                    <a:pt x="806537" y="534750"/>
                    <a:pt x="820211" y="510994"/>
                  </a:cubicBezTo>
                  <a:cubicBezTo>
                    <a:pt x="822010" y="508114"/>
                    <a:pt x="827047" y="510994"/>
                    <a:pt x="825248" y="514233"/>
                  </a:cubicBezTo>
                  <a:cubicBezTo>
                    <a:pt x="811935" y="537989"/>
                    <a:pt x="797902" y="561386"/>
                    <a:pt x="783509" y="584422"/>
                  </a:cubicBezTo>
                  <a:cubicBezTo>
                    <a:pt x="777033" y="595220"/>
                    <a:pt x="769477" y="605658"/>
                    <a:pt x="764080" y="616816"/>
                  </a:cubicBezTo>
                  <a:cubicBezTo>
                    <a:pt x="760481" y="623655"/>
                    <a:pt x="757603" y="630134"/>
                    <a:pt x="754365" y="636613"/>
                  </a:cubicBezTo>
                  <a:cubicBezTo>
                    <a:pt x="759762" y="636973"/>
                    <a:pt x="765519" y="636973"/>
                    <a:pt x="771276" y="636973"/>
                  </a:cubicBezTo>
                  <a:cubicBezTo>
                    <a:pt x="777752" y="619696"/>
                    <a:pt x="791785" y="603859"/>
                    <a:pt x="801500" y="588741"/>
                  </a:cubicBezTo>
                  <a:cubicBezTo>
                    <a:pt x="807617" y="579023"/>
                    <a:pt x="813374" y="569304"/>
                    <a:pt x="818411" y="559586"/>
                  </a:cubicBezTo>
                  <a:cubicBezTo>
                    <a:pt x="822370" y="551667"/>
                    <a:pt x="828127" y="543748"/>
                    <a:pt x="829566" y="535110"/>
                  </a:cubicBezTo>
                  <a:cubicBezTo>
                    <a:pt x="830285" y="532230"/>
                    <a:pt x="834963" y="532950"/>
                    <a:pt x="834963" y="535830"/>
                  </a:cubicBezTo>
                  <a:cubicBezTo>
                    <a:pt x="833884" y="544468"/>
                    <a:pt x="829566" y="550587"/>
                    <a:pt x="825968" y="558146"/>
                  </a:cubicBezTo>
                  <a:cubicBezTo>
                    <a:pt x="821290" y="568584"/>
                    <a:pt x="815893" y="578663"/>
                    <a:pt x="810495" y="588021"/>
                  </a:cubicBezTo>
                  <a:cubicBezTo>
                    <a:pt x="800421" y="604578"/>
                    <a:pt x="790706" y="621136"/>
                    <a:pt x="781351" y="637333"/>
                  </a:cubicBezTo>
                  <a:cubicBezTo>
                    <a:pt x="802220" y="638053"/>
                    <a:pt x="822729" y="638413"/>
                    <a:pt x="843599" y="638413"/>
                  </a:cubicBezTo>
                  <a:cubicBezTo>
                    <a:pt x="852234" y="638413"/>
                    <a:pt x="861229" y="638053"/>
                    <a:pt x="869505" y="636973"/>
                  </a:cubicBezTo>
                  <a:cubicBezTo>
                    <a:pt x="869505" y="636253"/>
                    <a:pt x="869505" y="635893"/>
                    <a:pt x="870225" y="634813"/>
                  </a:cubicBezTo>
                  <a:cubicBezTo>
                    <a:pt x="883538" y="608898"/>
                    <a:pt x="906566" y="588741"/>
                    <a:pt x="917720" y="561386"/>
                  </a:cubicBezTo>
                  <a:cubicBezTo>
                    <a:pt x="918439" y="559586"/>
                    <a:pt x="921678" y="560306"/>
                    <a:pt x="920958" y="562465"/>
                  </a:cubicBezTo>
                  <a:cubicBezTo>
                    <a:pt x="915921" y="575423"/>
                    <a:pt x="908725" y="587301"/>
                    <a:pt x="901168" y="599179"/>
                  </a:cubicBezTo>
                  <a:cubicBezTo>
                    <a:pt x="893253" y="611057"/>
                    <a:pt x="886056" y="624375"/>
                    <a:pt x="877781" y="635893"/>
                  </a:cubicBezTo>
                  <a:cubicBezTo>
                    <a:pt x="893253" y="633374"/>
                    <a:pt x="908725" y="629414"/>
                    <a:pt x="923477" y="624015"/>
                  </a:cubicBezTo>
                  <a:cubicBezTo>
                    <a:pt x="921318" y="622935"/>
                    <a:pt x="920239" y="620056"/>
                    <a:pt x="922038" y="617536"/>
                  </a:cubicBezTo>
                  <a:cubicBezTo>
                    <a:pt x="933552" y="603499"/>
                    <a:pt x="943626" y="589101"/>
                    <a:pt x="953701" y="573983"/>
                  </a:cubicBezTo>
                  <a:cubicBezTo>
                    <a:pt x="955860" y="570744"/>
                    <a:pt x="960537" y="573624"/>
                    <a:pt x="958738" y="576863"/>
                  </a:cubicBezTo>
                  <a:cubicBezTo>
                    <a:pt x="949383" y="592340"/>
                    <a:pt x="940388" y="608898"/>
                    <a:pt x="928514" y="622216"/>
                  </a:cubicBezTo>
                  <a:cubicBezTo>
                    <a:pt x="940388" y="617176"/>
                    <a:pt x="952262" y="611417"/>
                    <a:pt x="963056" y="604219"/>
                  </a:cubicBezTo>
                  <a:cubicBezTo>
                    <a:pt x="993280" y="585502"/>
                    <a:pt x="1018107" y="560666"/>
                    <a:pt x="1032140" y="527191"/>
                  </a:cubicBezTo>
                  <a:cubicBezTo>
                    <a:pt x="1047612" y="489757"/>
                    <a:pt x="1051930" y="449444"/>
                    <a:pt x="1052290" y="409131"/>
                  </a:cubicBezTo>
                  <a:cubicBezTo>
                    <a:pt x="1053009" y="344701"/>
                    <a:pt x="1027822" y="286031"/>
                    <a:pt x="972411" y="248597"/>
                  </a:cubicBezTo>
                  <a:cubicBezTo>
                    <a:pt x="945785" y="230240"/>
                    <a:pt x="917000" y="224121"/>
                    <a:pt x="884977" y="221961"/>
                  </a:cubicBezTo>
                  <a:cubicBezTo>
                    <a:pt x="854393" y="220521"/>
                    <a:pt x="818051" y="221241"/>
                    <a:pt x="793944" y="243198"/>
                  </a:cubicBezTo>
                  <a:cubicBezTo>
                    <a:pt x="790346" y="246437"/>
                    <a:pt x="786028" y="246437"/>
                    <a:pt x="783150" y="244278"/>
                  </a:cubicBezTo>
                  <a:cubicBezTo>
                    <a:pt x="780631" y="243558"/>
                    <a:pt x="778112" y="241758"/>
                    <a:pt x="777033" y="238519"/>
                  </a:cubicBezTo>
                  <a:cubicBezTo>
                    <a:pt x="771276" y="223401"/>
                    <a:pt x="770556" y="206844"/>
                    <a:pt x="765159" y="191366"/>
                  </a:cubicBezTo>
                  <a:cubicBezTo>
                    <a:pt x="759762" y="176609"/>
                    <a:pt x="752206" y="161851"/>
                    <a:pt x="744290" y="148173"/>
                  </a:cubicBezTo>
                  <a:cubicBezTo>
                    <a:pt x="728818" y="122618"/>
                    <a:pt x="708668" y="99941"/>
                    <a:pt x="682762" y="84464"/>
                  </a:cubicBezTo>
                  <a:cubicBezTo>
                    <a:pt x="634187" y="55309"/>
                    <a:pt x="572659" y="45590"/>
                    <a:pt x="516529" y="46670"/>
                  </a:cubicBezTo>
                  <a:close/>
                  <a:moveTo>
                    <a:pt x="512211" y="31193"/>
                  </a:moveTo>
                  <a:cubicBezTo>
                    <a:pt x="573019" y="29393"/>
                    <a:pt x="643542" y="37312"/>
                    <a:pt x="695715" y="71506"/>
                  </a:cubicBezTo>
                  <a:cubicBezTo>
                    <a:pt x="722341" y="88783"/>
                    <a:pt x="743930" y="111819"/>
                    <a:pt x="760122" y="139175"/>
                  </a:cubicBezTo>
                  <a:cubicBezTo>
                    <a:pt x="767678" y="152853"/>
                    <a:pt x="775953" y="167250"/>
                    <a:pt x="781351" y="182008"/>
                  </a:cubicBezTo>
                  <a:cubicBezTo>
                    <a:pt x="785668" y="195326"/>
                    <a:pt x="787827" y="209003"/>
                    <a:pt x="791425" y="222321"/>
                  </a:cubicBezTo>
                  <a:cubicBezTo>
                    <a:pt x="828127" y="197485"/>
                    <a:pt x="881379" y="200365"/>
                    <a:pt x="923117" y="208283"/>
                  </a:cubicBezTo>
                  <a:cubicBezTo>
                    <a:pt x="972771" y="217642"/>
                    <a:pt x="1014150" y="253276"/>
                    <a:pt x="1039336" y="296469"/>
                  </a:cubicBezTo>
                  <a:cubicBezTo>
                    <a:pt x="1072799" y="355859"/>
                    <a:pt x="1075677" y="417409"/>
                    <a:pt x="1062724" y="483638"/>
                  </a:cubicBezTo>
                  <a:cubicBezTo>
                    <a:pt x="1056248" y="516393"/>
                    <a:pt x="1044014" y="549148"/>
                    <a:pt x="1022425" y="575063"/>
                  </a:cubicBezTo>
                  <a:cubicBezTo>
                    <a:pt x="1000477" y="602419"/>
                    <a:pt x="970252" y="623295"/>
                    <a:pt x="937869" y="636973"/>
                  </a:cubicBezTo>
                  <a:cubicBezTo>
                    <a:pt x="900089" y="652451"/>
                    <a:pt x="863748" y="657130"/>
                    <a:pt x="823089" y="656050"/>
                  </a:cubicBezTo>
                  <a:cubicBezTo>
                    <a:pt x="779552" y="654250"/>
                    <a:pt x="735295" y="654250"/>
                    <a:pt x="691757" y="652811"/>
                  </a:cubicBezTo>
                  <a:cubicBezTo>
                    <a:pt x="602884" y="649931"/>
                    <a:pt x="514730" y="653530"/>
                    <a:pt x="425496" y="658210"/>
                  </a:cubicBezTo>
                  <a:cubicBezTo>
                    <a:pt x="381959" y="660009"/>
                    <a:pt x="338422" y="660729"/>
                    <a:pt x="294884" y="662889"/>
                  </a:cubicBezTo>
                  <a:cubicBezTo>
                    <a:pt x="272936" y="664329"/>
                    <a:pt x="250628" y="667208"/>
                    <a:pt x="228319" y="666488"/>
                  </a:cubicBezTo>
                  <a:cubicBezTo>
                    <a:pt x="209609" y="665768"/>
                    <a:pt x="190899" y="663249"/>
                    <a:pt x="172548" y="658930"/>
                  </a:cubicBezTo>
                  <a:cubicBezTo>
                    <a:pt x="137287" y="651011"/>
                    <a:pt x="97347" y="639133"/>
                    <a:pt x="67123" y="619336"/>
                  </a:cubicBezTo>
                  <a:cubicBezTo>
                    <a:pt x="39418" y="600619"/>
                    <a:pt x="21067" y="565345"/>
                    <a:pt x="12072" y="534390"/>
                  </a:cubicBezTo>
                  <a:cubicBezTo>
                    <a:pt x="-6638" y="469241"/>
                    <a:pt x="13511" y="387534"/>
                    <a:pt x="63165" y="341102"/>
                  </a:cubicBezTo>
                  <a:cubicBezTo>
                    <a:pt x="81876" y="323465"/>
                    <a:pt x="103104" y="309787"/>
                    <a:pt x="126492" y="300069"/>
                  </a:cubicBezTo>
                  <a:cubicBezTo>
                    <a:pt x="130450" y="290350"/>
                    <a:pt x="134768" y="280632"/>
                    <a:pt x="139446" y="271633"/>
                  </a:cubicBezTo>
                  <a:cubicBezTo>
                    <a:pt x="141245" y="268034"/>
                    <a:pt x="146642" y="270913"/>
                    <a:pt x="144843" y="274513"/>
                  </a:cubicBezTo>
                  <a:cubicBezTo>
                    <a:pt x="141245" y="281712"/>
                    <a:pt x="138366" y="289270"/>
                    <a:pt x="135128" y="296469"/>
                  </a:cubicBezTo>
                  <a:cubicBezTo>
                    <a:pt x="140885" y="294309"/>
                    <a:pt x="146642" y="292870"/>
                    <a:pt x="152399" y="291070"/>
                  </a:cubicBezTo>
                  <a:cubicBezTo>
                    <a:pt x="152759" y="290710"/>
                    <a:pt x="153478" y="290710"/>
                    <a:pt x="154198" y="290710"/>
                  </a:cubicBezTo>
                  <a:cubicBezTo>
                    <a:pt x="158516" y="281352"/>
                    <a:pt x="162114" y="271993"/>
                    <a:pt x="164632" y="261915"/>
                  </a:cubicBezTo>
                  <a:cubicBezTo>
                    <a:pt x="164992" y="261195"/>
                    <a:pt x="166072" y="261195"/>
                    <a:pt x="166072" y="261915"/>
                  </a:cubicBezTo>
                  <a:cubicBezTo>
                    <a:pt x="165712" y="271633"/>
                    <a:pt x="162833" y="280632"/>
                    <a:pt x="159955" y="289270"/>
                  </a:cubicBezTo>
                  <a:cubicBezTo>
                    <a:pt x="196296" y="280632"/>
                    <a:pt x="234796" y="281712"/>
                    <a:pt x="271856" y="282791"/>
                  </a:cubicBezTo>
                  <a:cubicBezTo>
                    <a:pt x="274015" y="252916"/>
                    <a:pt x="283730" y="223041"/>
                    <a:pt x="294884" y="195686"/>
                  </a:cubicBezTo>
                  <a:cubicBezTo>
                    <a:pt x="306758" y="166890"/>
                    <a:pt x="321870" y="138815"/>
                    <a:pt x="342380" y="115059"/>
                  </a:cubicBezTo>
                  <a:cubicBezTo>
                    <a:pt x="385917" y="66467"/>
                    <a:pt x="446365" y="32992"/>
                    <a:pt x="512211" y="31193"/>
                  </a:cubicBezTo>
                  <a:close/>
                  <a:moveTo>
                    <a:pt x="528719" y="16205"/>
                  </a:moveTo>
                  <a:cubicBezTo>
                    <a:pt x="547792" y="15106"/>
                    <a:pt x="567585" y="15839"/>
                    <a:pt x="586658" y="18769"/>
                  </a:cubicBezTo>
                  <a:cubicBezTo>
                    <a:pt x="605011" y="22066"/>
                    <a:pt x="622285" y="27562"/>
                    <a:pt x="640278" y="31958"/>
                  </a:cubicBezTo>
                  <a:cubicBezTo>
                    <a:pt x="643877" y="32690"/>
                    <a:pt x="642437" y="38185"/>
                    <a:pt x="638839" y="37086"/>
                  </a:cubicBezTo>
                  <a:cubicBezTo>
                    <a:pt x="622285" y="33789"/>
                    <a:pt x="607170" y="27928"/>
                    <a:pt x="590257" y="24997"/>
                  </a:cubicBezTo>
                  <a:cubicBezTo>
                    <a:pt x="570104" y="21334"/>
                    <a:pt x="549232" y="19868"/>
                    <a:pt x="528719" y="21334"/>
                  </a:cubicBezTo>
                  <a:cubicBezTo>
                    <a:pt x="492013" y="23532"/>
                    <a:pt x="455306" y="30126"/>
                    <a:pt x="422558" y="47344"/>
                  </a:cubicBezTo>
                  <a:cubicBezTo>
                    <a:pt x="421478" y="48077"/>
                    <a:pt x="420399" y="46245"/>
                    <a:pt x="421478" y="45512"/>
                  </a:cubicBezTo>
                  <a:cubicBezTo>
                    <a:pt x="453507" y="26462"/>
                    <a:pt x="491653" y="18403"/>
                    <a:pt x="528719" y="16205"/>
                  </a:cubicBezTo>
                  <a:close/>
                  <a:moveTo>
                    <a:pt x="523703" y="909"/>
                  </a:moveTo>
                  <a:cubicBezTo>
                    <a:pt x="555775" y="-2357"/>
                    <a:pt x="583522" y="3812"/>
                    <a:pt x="614873" y="9254"/>
                  </a:cubicBezTo>
                  <a:cubicBezTo>
                    <a:pt x="618476" y="9980"/>
                    <a:pt x="617035" y="16149"/>
                    <a:pt x="613071" y="15423"/>
                  </a:cubicBezTo>
                  <a:cubicBezTo>
                    <a:pt x="584603" y="9980"/>
                    <a:pt x="557937" y="3086"/>
                    <a:pt x="528748" y="5989"/>
                  </a:cubicBezTo>
                  <a:cubicBezTo>
                    <a:pt x="501001" y="8166"/>
                    <a:pt x="470731" y="11432"/>
                    <a:pt x="445146" y="22317"/>
                  </a:cubicBezTo>
                  <a:cubicBezTo>
                    <a:pt x="443705" y="22680"/>
                    <a:pt x="442624" y="21229"/>
                    <a:pt x="444065" y="20503"/>
                  </a:cubicBezTo>
                  <a:cubicBezTo>
                    <a:pt x="468569" y="8892"/>
                    <a:pt x="497037" y="4174"/>
                    <a:pt x="523703" y="9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807BA6B-24BE-E149-9FDB-A79CC92FC9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84111" y="638672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147D829-F741-6542-84F9-13A8DB7FEB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47005" y="11575"/>
              <a:ext cx="1017039" cy="73564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D406E52-D5BA-DA48-9B80-7362F60FA9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491324">
              <a:off x="4946879" y="6349779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C4EEC27-5706-884B-8029-4E4581955D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3116" y="1509651"/>
              <a:ext cx="949124" cy="846195"/>
            </a:xfrm>
            <a:custGeom>
              <a:avLst/>
              <a:gdLst>
                <a:gd name="connsiteX0" fmla="*/ 540703 w 885335"/>
                <a:gd name="connsiteY0" fmla="*/ 725876 h 789323"/>
                <a:gd name="connsiteX1" fmla="*/ 542642 w 885335"/>
                <a:gd name="connsiteY1" fmla="*/ 729775 h 789323"/>
                <a:gd name="connsiteX2" fmla="*/ 500790 w 885335"/>
                <a:gd name="connsiteY2" fmla="*/ 777092 h 789323"/>
                <a:gd name="connsiteX3" fmla="*/ 467596 w 885335"/>
                <a:gd name="connsiteY3" fmla="*/ 788922 h 789323"/>
                <a:gd name="connsiteX4" fmla="*/ 426466 w 885335"/>
                <a:gd name="connsiteY4" fmla="*/ 787488 h 789323"/>
                <a:gd name="connsiteX5" fmla="*/ 426105 w 885335"/>
                <a:gd name="connsiteY5" fmla="*/ 786054 h 789323"/>
                <a:gd name="connsiteX6" fmla="*/ 493213 w 885335"/>
                <a:gd name="connsiteY6" fmla="*/ 774942 h 789323"/>
                <a:gd name="connsiteX7" fmla="*/ 536870 w 885335"/>
                <a:gd name="connsiteY7" fmla="*/ 727624 h 789323"/>
                <a:gd name="connsiteX8" fmla="*/ 540703 w 885335"/>
                <a:gd name="connsiteY8" fmla="*/ 725876 h 789323"/>
                <a:gd name="connsiteX9" fmla="*/ 515473 w 885335"/>
                <a:gd name="connsiteY9" fmla="*/ 703593 h 789323"/>
                <a:gd name="connsiteX10" fmla="*/ 517237 w 885335"/>
                <a:gd name="connsiteY10" fmla="*/ 707151 h 789323"/>
                <a:gd name="connsiteX11" fmla="*/ 421345 w 885335"/>
                <a:gd name="connsiteY11" fmla="*/ 750918 h 789323"/>
                <a:gd name="connsiteX12" fmla="*/ 421707 w 885335"/>
                <a:gd name="connsiteY12" fmla="*/ 749494 h 789323"/>
                <a:gd name="connsiteX13" fmla="*/ 474538 w 885335"/>
                <a:gd name="connsiteY13" fmla="*/ 743445 h 789323"/>
                <a:gd name="connsiteX14" fmla="*/ 511809 w 885335"/>
                <a:gd name="connsiteY14" fmla="*/ 705372 h 789323"/>
                <a:gd name="connsiteX15" fmla="*/ 515473 w 885335"/>
                <a:gd name="connsiteY15" fmla="*/ 703593 h 789323"/>
                <a:gd name="connsiteX16" fmla="*/ 98480 w 885335"/>
                <a:gd name="connsiteY16" fmla="*/ 620852 h 789323"/>
                <a:gd name="connsiteX17" fmla="*/ 98480 w 885335"/>
                <a:gd name="connsiteY17" fmla="*/ 627628 h 789323"/>
                <a:gd name="connsiteX18" fmla="*/ 44224 w 885335"/>
                <a:gd name="connsiteY18" fmla="*/ 668994 h 789323"/>
                <a:gd name="connsiteX19" fmla="*/ 42796 w 885335"/>
                <a:gd name="connsiteY19" fmla="*/ 668994 h 789323"/>
                <a:gd name="connsiteX20" fmla="*/ 98480 w 885335"/>
                <a:gd name="connsiteY20" fmla="*/ 620852 h 789323"/>
                <a:gd name="connsiteX21" fmla="*/ 102867 w 885335"/>
                <a:gd name="connsiteY21" fmla="*/ 604977 h 789323"/>
                <a:gd name="connsiteX22" fmla="*/ 102867 w 885335"/>
                <a:gd name="connsiteY22" fmla="*/ 612216 h 789323"/>
                <a:gd name="connsiteX23" fmla="*/ 44116 w 885335"/>
                <a:gd name="connsiteY23" fmla="*/ 640448 h 789323"/>
                <a:gd name="connsiteX24" fmla="*/ 30503 w 885335"/>
                <a:gd name="connsiteY24" fmla="*/ 694016 h 789323"/>
                <a:gd name="connsiteX25" fmla="*/ 29428 w 885335"/>
                <a:gd name="connsiteY25" fmla="*/ 694016 h 789323"/>
                <a:gd name="connsiteX26" fmla="*/ 45191 w 885335"/>
                <a:gd name="connsiteY26" fmla="*/ 628866 h 789323"/>
                <a:gd name="connsiteX27" fmla="*/ 102867 w 885335"/>
                <a:gd name="connsiteY27" fmla="*/ 604977 h 789323"/>
                <a:gd name="connsiteX28" fmla="*/ 77336 w 885335"/>
                <a:gd name="connsiteY28" fmla="*/ 599845 h 789323"/>
                <a:gd name="connsiteX29" fmla="*/ 56472 w 885335"/>
                <a:gd name="connsiteY29" fmla="*/ 606040 h 789323"/>
                <a:gd name="connsiteX30" fmla="*/ 54313 w 885335"/>
                <a:gd name="connsiteY30" fmla="*/ 744213 h 789323"/>
                <a:gd name="connsiteX31" fmla="*/ 140647 w 885335"/>
                <a:gd name="connsiteY31" fmla="*/ 753568 h 789323"/>
                <a:gd name="connsiteX32" fmla="*/ 179137 w 885335"/>
                <a:gd name="connsiteY32" fmla="*/ 705712 h 789323"/>
                <a:gd name="connsiteX33" fmla="*/ 179137 w 885335"/>
                <a:gd name="connsiteY33" fmla="*/ 701034 h 789323"/>
                <a:gd name="connsiteX34" fmla="*/ 182015 w 885335"/>
                <a:gd name="connsiteY34" fmla="*/ 675486 h 789323"/>
                <a:gd name="connsiteX35" fmla="*/ 180216 w 885335"/>
                <a:gd name="connsiteY35" fmla="*/ 667210 h 789323"/>
                <a:gd name="connsiteX36" fmla="*/ 170864 w 885335"/>
                <a:gd name="connsiteY36" fmla="*/ 638784 h 789323"/>
                <a:gd name="connsiteX37" fmla="*/ 142086 w 885335"/>
                <a:gd name="connsiteY37" fmla="*/ 614316 h 789323"/>
                <a:gd name="connsiteX38" fmla="*/ 77336 w 885335"/>
                <a:gd name="connsiteY38" fmla="*/ 599845 h 789323"/>
                <a:gd name="connsiteX39" fmla="*/ 430428 w 885335"/>
                <a:gd name="connsiteY39" fmla="*/ 597190 h 789323"/>
                <a:gd name="connsiteX40" fmla="*/ 363675 w 885335"/>
                <a:gd name="connsiteY40" fmla="*/ 655336 h 789323"/>
                <a:gd name="connsiteX41" fmla="*/ 360438 w 885335"/>
                <a:gd name="connsiteY41" fmla="*/ 700314 h 789323"/>
                <a:gd name="connsiteX42" fmla="*/ 382021 w 885335"/>
                <a:gd name="connsiteY42" fmla="*/ 733058 h 789323"/>
                <a:gd name="connsiteX43" fmla="*/ 404684 w 885335"/>
                <a:gd name="connsiteY43" fmla="*/ 751769 h 789323"/>
                <a:gd name="connsiteX44" fmla="*/ 405044 w 885335"/>
                <a:gd name="connsiteY44" fmla="*/ 751769 h 789323"/>
                <a:gd name="connsiteX45" fmla="*/ 479866 w 885335"/>
                <a:gd name="connsiteY45" fmla="*/ 755007 h 789323"/>
                <a:gd name="connsiteX46" fmla="*/ 521953 w 885335"/>
                <a:gd name="connsiteY46" fmla="*/ 700674 h 789323"/>
                <a:gd name="connsiteX47" fmla="*/ 518716 w 885335"/>
                <a:gd name="connsiteY47" fmla="*/ 653897 h 789323"/>
                <a:gd name="connsiteX48" fmla="*/ 498212 w 885335"/>
                <a:gd name="connsiteY48" fmla="*/ 617915 h 789323"/>
                <a:gd name="connsiteX49" fmla="*/ 460750 w 885335"/>
                <a:gd name="connsiteY49" fmla="*/ 598310 h 789323"/>
                <a:gd name="connsiteX50" fmla="*/ 430428 w 885335"/>
                <a:gd name="connsiteY50" fmla="*/ 597190 h 789323"/>
                <a:gd name="connsiteX51" fmla="*/ 782752 w 885335"/>
                <a:gd name="connsiteY51" fmla="*/ 594886 h 789323"/>
                <a:gd name="connsiteX52" fmla="*/ 780954 w 885335"/>
                <a:gd name="connsiteY52" fmla="*/ 595246 h 789323"/>
                <a:gd name="connsiteX53" fmla="*/ 710088 w 885335"/>
                <a:gd name="connsiteY53" fmla="*/ 634107 h 789323"/>
                <a:gd name="connsiteX54" fmla="*/ 695700 w 885335"/>
                <a:gd name="connsiteY54" fmla="*/ 671888 h 789323"/>
                <a:gd name="connsiteX55" fmla="*/ 696419 w 885335"/>
                <a:gd name="connsiteY55" fmla="*/ 692758 h 789323"/>
                <a:gd name="connsiteX56" fmla="*/ 700016 w 885335"/>
                <a:gd name="connsiteY56" fmla="*/ 714347 h 789323"/>
                <a:gd name="connsiteX57" fmla="*/ 701815 w 885335"/>
                <a:gd name="connsiteY57" fmla="*/ 717226 h 789323"/>
                <a:gd name="connsiteX58" fmla="*/ 752176 w 885335"/>
                <a:gd name="connsiteY58" fmla="*/ 759685 h 789323"/>
                <a:gd name="connsiteX59" fmla="*/ 784551 w 885335"/>
                <a:gd name="connsiteY59" fmla="*/ 764363 h 789323"/>
                <a:gd name="connsiteX60" fmla="*/ 859733 w 885335"/>
                <a:gd name="connsiteY60" fmla="*/ 714707 h 789323"/>
                <a:gd name="connsiteX61" fmla="*/ 856496 w 885335"/>
                <a:gd name="connsiteY61" fmla="*/ 632667 h 789323"/>
                <a:gd name="connsiteX62" fmla="*/ 782752 w 885335"/>
                <a:gd name="connsiteY62" fmla="*/ 594886 h 789323"/>
                <a:gd name="connsiteX63" fmla="*/ 430256 w 885335"/>
                <a:gd name="connsiteY63" fmla="*/ 568825 h 789323"/>
                <a:gd name="connsiteX64" fmla="*/ 429899 w 885335"/>
                <a:gd name="connsiteY64" fmla="*/ 575689 h 789323"/>
                <a:gd name="connsiteX65" fmla="*/ 350459 w 885335"/>
                <a:gd name="connsiteY65" fmla="*/ 626983 h 789323"/>
                <a:gd name="connsiteX66" fmla="*/ 347596 w 885335"/>
                <a:gd name="connsiteY66" fmla="*/ 625899 h 789323"/>
                <a:gd name="connsiteX67" fmla="*/ 430256 w 885335"/>
                <a:gd name="connsiteY67" fmla="*/ 568825 h 789323"/>
                <a:gd name="connsiteX68" fmla="*/ 429023 w 885335"/>
                <a:gd name="connsiteY68" fmla="*/ 555764 h 789323"/>
                <a:gd name="connsiteX69" fmla="*/ 429023 w 885335"/>
                <a:gd name="connsiteY69" fmla="*/ 562185 h 789323"/>
                <a:gd name="connsiteX70" fmla="*/ 365620 w 885335"/>
                <a:gd name="connsiteY70" fmla="*/ 586444 h 789323"/>
                <a:gd name="connsiteX71" fmla="*/ 364188 w 885335"/>
                <a:gd name="connsiteY71" fmla="*/ 584660 h 789323"/>
                <a:gd name="connsiteX72" fmla="*/ 393919 w 885335"/>
                <a:gd name="connsiteY72" fmla="*/ 564683 h 789323"/>
                <a:gd name="connsiteX73" fmla="*/ 429023 w 885335"/>
                <a:gd name="connsiteY73" fmla="*/ 555764 h 789323"/>
                <a:gd name="connsiteX74" fmla="*/ 85008 w 885335"/>
                <a:gd name="connsiteY74" fmla="*/ 506745 h 789323"/>
                <a:gd name="connsiteX75" fmla="*/ 87895 w 885335"/>
                <a:gd name="connsiteY75" fmla="*/ 506745 h 789323"/>
                <a:gd name="connsiteX76" fmla="*/ 87895 w 885335"/>
                <a:gd name="connsiteY76" fmla="*/ 538093 h 789323"/>
                <a:gd name="connsiteX77" fmla="*/ 90060 w 885335"/>
                <a:gd name="connsiteY77" fmla="*/ 574071 h 789323"/>
                <a:gd name="connsiteX78" fmla="*/ 84287 w 885335"/>
                <a:gd name="connsiteY78" fmla="*/ 574071 h 789323"/>
                <a:gd name="connsiteX79" fmla="*/ 85008 w 885335"/>
                <a:gd name="connsiteY79" fmla="*/ 506745 h 789323"/>
                <a:gd name="connsiteX80" fmla="*/ 723138 w 885335"/>
                <a:gd name="connsiteY80" fmla="*/ 464461 h 789323"/>
                <a:gd name="connsiteX81" fmla="*/ 754063 w 885335"/>
                <a:gd name="connsiteY81" fmla="*/ 465731 h 789323"/>
                <a:gd name="connsiteX82" fmla="*/ 756230 w 885335"/>
                <a:gd name="connsiteY82" fmla="*/ 469359 h 789323"/>
                <a:gd name="connsiteX83" fmla="*/ 756591 w 885335"/>
                <a:gd name="connsiteY83" fmla="*/ 495122 h 789323"/>
                <a:gd name="connsiteX84" fmla="*/ 756230 w 885335"/>
                <a:gd name="connsiteY84" fmla="*/ 536488 h 789323"/>
                <a:gd name="connsiteX85" fmla="*/ 754063 w 885335"/>
                <a:gd name="connsiteY85" fmla="*/ 536488 h 789323"/>
                <a:gd name="connsiteX86" fmla="*/ 752257 w 885335"/>
                <a:gd name="connsiteY86" fmla="*/ 500202 h 789323"/>
                <a:gd name="connsiteX87" fmla="*/ 750451 w 885335"/>
                <a:gd name="connsiteY87" fmla="*/ 471174 h 789323"/>
                <a:gd name="connsiteX88" fmla="*/ 692302 w 885335"/>
                <a:gd name="connsiteY88" fmla="*/ 470448 h 789323"/>
                <a:gd name="connsiteX89" fmla="*/ 691941 w 885335"/>
                <a:gd name="connsiteY89" fmla="*/ 467545 h 789323"/>
                <a:gd name="connsiteX90" fmla="*/ 723138 w 885335"/>
                <a:gd name="connsiteY90" fmla="*/ 464461 h 789323"/>
                <a:gd name="connsiteX91" fmla="*/ 671651 w 885335"/>
                <a:gd name="connsiteY91" fmla="*/ 450989 h 789323"/>
                <a:gd name="connsiteX92" fmla="*/ 766645 w 885335"/>
                <a:gd name="connsiteY92" fmla="*/ 453151 h 789323"/>
                <a:gd name="connsiteX93" fmla="*/ 769154 w 885335"/>
                <a:gd name="connsiteY93" fmla="*/ 457115 h 789323"/>
                <a:gd name="connsiteX94" fmla="*/ 769154 w 885335"/>
                <a:gd name="connsiteY94" fmla="*/ 458196 h 789323"/>
                <a:gd name="connsiteX95" fmla="*/ 767720 w 885335"/>
                <a:gd name="connsiteY95" fmla="*/ 558726 h 789323"/>
                <a:gd name="connsiteX96" fmla="*/ 765570 w 885335"/>
                <a:gd name="connsiteY96" fmla="*/ 558726 h 789323"/>
                <a:gd name="connsiteX97" fmla="*/ 763060 w 885335"/>
                <a:gd name="connsiteY97" fmla="*/ 459277 h 789323"/>
                <a:gd name="connsiteX98" fmla="*/ 671651 w 885335"/>
                <a:gd name="connsiteY98" fmla="*/ 453872 h 789323"/>
                <a:gd name="connsiteX99" fmla="*/ 671651 w 885335"/>
                <a:gd name="connsiteY99" fmla="*/ 450989 h 789323"/>
                <a:gd name="connsiteX100" fmla="*/ 431099 w 885335"/>
                <a:gd name="connsiteY100" fmla="*/ 414477 h 789323"/>
                <a:gd name="connsiteX101" fmla="*/ 431099 w 885335"/>
                <a:gd name="connsiteY101" fmla="*/ 421724 h 789323"/>
                <a:gd name="connsiteX102" fmla="*/ 304077 w 885335"/>
                <a:gd name="connsiteY102" fmla="*/ 422069 h 789323"/>
                <a:gd name="connsiteX103" fmla="*/ 304077 w 885335"/>
                <a:gd name="connsiteY103" fmla="*/ 418273 h 789323"/>
                <a:gd name="connsiteX104" fmla="*/ 431099 w 885335"/>
                <a:gd name="connsiteY104" fmla="*/ 414477 h 789323"/>
                <a:gd name="connsiteX105" fmla="*/ 360119 w 885335"/>
                <a:gd name="connsiteY105" fmla="*/ 291574 h 789323"/>
                <a:gd name="connsiteX106" fmla="*/ 364000 w 885335"/>
                <a:gd name="connsiteY106" fmla="*/ 292649 h 789323"/>
                <a:gd name="connsiteX107" fmla="*/ 362942 w 885335"/>
                <a:gd name="connsiteY107" fmla="*/ 296951 h 789323"/>
                <a:gd name="connsiteX108" fmla="*/ 359061 w 885335"/>
                <a:gd name="connsiteY108" fmla="*/ 296951 h 789323"/>
                <a:gd name="connsiteX109" fmla="*/ 360119 w 885335"/>
                <a:gd name="connsiteY109" fmla="*/ 291574 h 789323"/>
                <a:gd name="connsiteX110" fmla="*/ 353727 w 885335"/>
                <a:gd name="connsiteY110" fmla="*/ 278463 h 789323"/>
                <a:gd name="connsiteX111" fmla="*/ 357559 w 885335"/>
                <a:gd name="connsiteY111" fmla="*/ 279512 h 789323"/>
                <a:gd name="connsiteX112" fmla="*/ 353344 w 885335"/>
                <a:gd name="connsiteY112" fmla="*/ 293854 h 789323"/>
                <a:gd name="connsiteX113" fmla="*/ 348746 w 885335"/>
                <a:gd name="connsiteY113" fmla="*/ 292805 h 789323"/>
                <a:gd name="connsiteX114" fmla="*/ 353727 w 885335"/>
                <a:gd name="connsiteY114" fmla="*/ 278463 h 789323"/>
                <a:gd name="connsiteX115" fmla="*/ 349491 w 885335"/>
                <a:gd name="connsiteY115" fmla="*/ 264737 h 789323"/>
                <a:gd name="connsiteX116" fmla="*/ 351283 w 885335"/>
                <a:gd name="connsiteY116" fmla="*/ 265453 h 789323"/>
                <a:gd name="connsiteX117" fmla="*/ 346981 w 885335"/>
                <a:gd name="connsiteY117" fmla="*/ 276543 h 789323"/>
                <a:gd name="connsiteX118" fmla="*/ 344472 w 885335"/>
                <a:gd name="connsiteY118" fmla="*/ 286560 h 789323"/>
                <a:gd name="connsiteX119" fmla="*/ 341246 w 885335"/>
                <a:gd name="connsiteY119" fmla="*/ 286202 h 789323"/>
                <a:gd name="connsiteX120" fmla="*/ 349491 w 885335"/>
                <a:gd name="connsiteY120" fmla="*/ 264737 h 789323"/>
                <a:gd name="connsiteX121" fmla="*/ 347772 w 885335"/>
                <a:gd name="connsiteY121" fmla="*/ 247986 h 789323"/>
                <a:gd name="connsiteX122" fmla="*/ 350947 w 885335"/>
                <a:gd name="connsiteY122" fmla="*/ 250126 h 789323"/>
                <a:gd name="connsiteX123" fmla="*/ 343892 w 885335"/>
                <a:gd name="connsiteY123" fmla="*/ 262255 h 789323"/>
                <a:gd name="connsiteX124" fmla="*/ 337894 w 885335"/>
                <a:gd name="connsiteY124" fmla="*/ 275455 h 789323"/>
                <a:gd name="connsiteX125" fmla="*/ 334367 w 885335"/>
                <a:gd name="connsiteY125" fmla="*/ 274028 h 789323"/>
                <a:gd name="connsiteX126" fmla="*/ 347772 w 885335"/>
                <a:gd name="connsiteY126" fmla="*/ 247986 h 789323"/>
                <a:gd name="connsiteX127" fmla="*/ 342161 w 885335"/>
                <a:gd name="connsiteY127" fmla="*/ 232153 h 789323"/>
                <a:gd name="connsiteX128" fmla="*/ 344609 w 885335"/>
                <a:gd name="connsiteY128" fmla="*/ 233613 h 789323"/>
                <a:gd name="connsiteX129" fmla="*/ 336214 w 885335"/>
                <a:gd name="connsiteY129" fmla="*/ 248218 h 789323"/>
                <a:gd name="connsiteX130" fmla="*/ 329219 w 885335"/>
                <a:gd name="connsiteY130" fmla="*/ 264283 h 789323"/>
                <a:gd name="connsiteX131" fmla="*/ 325721 w 885335"/>
                <a:gd name="connsiteY131" fmla="*/ 262458 h 789323"/>
                <a:gd name="connsiteX132" fmla="*/ 342161 w 885335"/>
                <a:gd name="connsiteY132" fmla="*/ 232153 h 789323"/>
                <a:gd name="connsiteX133" fmla="*/ 567023 w 885335"/>
                <a:gd name="connsiteY133" fmla="*/ 224419 h 789323"/>
                <a:gd name="connsiteX134" fmla="*/ 569273 w 885335"/>
                <a:gd name="connsiteY134" fmla="*/ 228883 h 789323"/>
                <a:gd name="connsiteX135" fmla="*/ 509877 w 885335"/>
                <a:gd name="connsiteY135" fmla="*/ 306094 h 789323"/>
                <a:gd name="connsiteX136" fmla="*/ 414123 w 885335"/>
                <a:gd name="connsiteY136" fmla="*/ 316557 h 789323"/>
                <a:gd name="connsiteX137" fmla="*/ 414483 w 885335"/>
                <a:gd name="connsiteY137" fmla="*/ 314032 h 789323"/>
                <a:gd name="connsiteX138" fmla="*/ 506277 w 885335"/>
                <a:gd name="connsiteY138" fmla="*/ 299961 h 789323"/>
                <a:gd name="connsiteX139" fmla="*/ 562074 w 885335"/>
                <a:gd name="connsiteY139" fmla="*/ 226719 h 789323"/>
                <a:gd name="connsiteX140" fmla="*/ 567023 w 885335"/>
                <a:gd name="connsiteY140" fmla="*/ 224419 h 789323"/>
                <a:gd name="connsiteX141" fmla="*/ 340391 w 885335"/>
                <a:gd name="connsiteY141" fmla="*/ 214685 h 789323"/>
                <a:gd name="connsiteX142" fmla="*/ 343322 w 885335"/>
                <a:gd name="connsiteY142" fmla="*/ 215413 h 789323"/>
                <a:gd name="connsiteX143" fmla="*/ 334530 w 885335"/>
                <a:gd name="connsiteY143" fmla="*/ 231798 h 789323"/>
                <a:gd name="connsiteX144" fmla="*/ 325004 w 885335"/>
                <a:gd name="connsiteY144" fmla="*/ 250003 h 789323"/>
                <a:gd name="connsiteX145" fmla="*/ 320974 w 885335"/>
                <a:gd name="connsiteY145" fmla="*/ 249275 h 789323"/>
                <a:gd name="connsiteX146" fmla="*/ 340391 w 885335"/>
                <a:gd name="connsiteY146" fmla="*/ 214685 h 789323"/>
                <a:gd name="connsiteX147" fmla="*/ 588752 w 885335"/>
                <a:gd name="connsiteY147" fmla="*/ 206204 h 789323"/>
                <a:gd name="connsiteX148" fmla="*/ 589918 w 885335"/>
                <a:gd name="connsiteY148" fmla="*/ 211216 h 789323"/>
                <a:gd name="connsiteX149" fmla="*/ 577360 w 885335"/>
                <a:gd name="connsiteY149" fmla="*/ 248096 h 789323"/>
                <a:gd name="connsiteX150" fmla="*/ 559419 w 885335"/>
                <a:gd name="connsiteY150" fmla="*/ 280678 h 789323"/>
                <a:gd name="connsiteX151" fmla="*/ 507749 w 885335"/>
                <a:gd name="connsiteY151" fmla="*/ 321138 h 789323"/>
                <a:gd name="connsiteX152" fmla="*/ 434909 w 885335"/>
                <a:gd name="connsiteY152" fmla="*/ 331880 h 789323"/>
                <a:gd name="connsiteX153" fmla="*/ 383239 w 885335"/>
                <a:gd name="connsiteY153" fmla="*/ 313261 h 789323"/>
                <a:gd name="connsiteX154" fmla="*/ 384315 w 885335"/>
                <a:gd name="connsiteY154" fmla="*/ 311471 h 789323"/>
                <a:gd name="connsiteX155" fmla="*/ 518155 w 885335"/>
                <a:gd name="connsiteY155" fmla="*/ 306816 h 789323"/>
                <a:gd name="connsiteX156" fmla="*/ 563366 w 885335"/>
                <a:gd name="connsiteY156" fmla="*/ 259553 h 789323"/>
                <a:gd name="connsiteX157" fmla="*/ 577001 w 885335"/>
                <a:gd name="connsiteY157" fmla="*/ 225180 h 789323"/>
                <a:gd name="connsiteX158" fmla="*/ 582383 w 885335"/>
                <a:gd name="connsiteY158" fmla="*/ 209426 h 789323"/>
                <a:gd name="connsiteX159" fmla="*/ 583101 w 885335"/>
                <a:gd name="connsiteY159" fmla="*/ 206920 h 789323"/>
                <a:gd name="connsiteX160" fmla="*/ 583818 w 885335"/>
                <a:gd name="connsiteY160" fmla="*/ 206562 h 789323"/>
                <a:gd name="connsiteX161" fmla="*/ 588752 w 885335"/>
                <a:gd name="connsiteY161" fmla="*/ 206204 h 789323"/>
                <a:gd name="connsiteX162" fmla="*/ 332836 w 885335"/>
                <a:gd name="connsiteY162" fmla="*/ 199994 h 789323"/>
                <a:gd name="connsiteX163" fmla="*/ 335389 w 885335"/>
                <a:gd name="connsiteY163" fmla="*/ 201057 h 789323"/>
                <a:gd name="connsiteX164" fmla="*/ 314601 w 885335"/>
                <a:gd name="connsiteY164" fmla="*/ 238605 h 789323"/>
                <a:gd name="connsiteX165" fmla="*/ 310590 w 885335"/>
                <a:gd name="connsiteY165" fmla="*/ 236834 h 789323"/>
                <a:gd name="connsiteX166" fmla="*/ 332836 w 885335"/>
                <a:gd name="connsiteY166" fmla="*/ 199994 h 789323"/>
                <a:gd name="connsiteX167" fmla="*/ 339755 w 885335"/>
                <a:gd name="connsiteY167" fmla="*/ 170591 h 789323"/>
                <a:gd name="connsiteX168" fmla="*/ 342627 w 885335"/>
                <a:gd name="connsiteY168" fmla="*/ 172043 h 789323"/>
                <a:gd name="connsiteX169" fmla="*/ 308888 w 885335"/>
                <a:gd name="connsiteY169" fmla="*/ 217037 h 789323"/>
                <a:gd name="connsiteX170" fmla="*/ 304940 w 885335"/>
                <a:gd name="connsiteY170" fmla="*/ 213771 h 789323"/>
                <a:gd name="connsiteX171" fmla="*/ 339755 w 885335"/>
                <a:gd name="connsiteY171" fmla="*/ 170591 h 789323"/>
                <a:gd name="connsiteX172" fmla="*/ 338413 w 885335"/>
                <a:gd name="connsiteY172" fmla="*/ 158388 h 789323"/>
                <a:gd name="connsiteX173" fmla="*/ 339830 w 885335"/>
                <a:gd name="connsiteY173" fmla="*/ 159835 h 789323"/>
                <a:gd name="connsiteX174" fmla="*/ 317873 w 885335"/>
                <a:gd name="connsiteY174" fmla="*/ 183717 h 789323"/>
                <a:gd name="connsiteX175" fmla="*/ 300166 w 885335"/>
                <a:gd name="connsiteY175" fmla="*/ 204705 h 789323"/>
                <a:gd name="connsiteX176" fmla="*/ 296624 w 885335"/>
                <a:gd name="connsiteY176" fmla="*/ 202172 h 789323"/>
                <a:gd name="connsiteX177" fmla="*/ 338413 w 885335"/>
                <a:gd name="connsiteY177" fmla="*/ 158388 h 789323"/>
                <a:gd name="connsiteX178" fmla="*/ 351527 w 885335"/>
                <a:gd name="connsiteY178" fmla="*/ 128224 h 789323"/>
                <a:gd name="connsiteX179" fmla="*/ 353712 w 885335"/>
                <a:gd name="connsiteY179" fmla="*/ 130395 h 789323"/>
                <a:gd name="connsiteX180" fmla="*/ 298719 w 885335"/>
                <a:gd name="connsiteY180" fmla="*/ 181757 h 789323"/>
                <a:gd name="connsiteX181" fmla="*/ 295442 w 885335"/>
                <a:gd name="connsiteY181" fmla="*/ 178502 h 789323"/>
                <a:gd name="connsiteX182" fmla="*/ 351527 w 885335"/>
                <a:gd name="connsiteY182" fmla="*/ 128224 h 789323"/>
                <a:gd name="connsiteX183" fmla="*/ 363947 w 885335"/>
                <a:gd name="connsiteY183" fmla="*/ 103192 h 789323"/>
                <a:gd name="connsiteX184" fmla="*/ 366090 w 885335"/>
                <a:gd name="connsiteY184" fmla="*/ 106823 h 789323"/>
                <a:gd name="connsiteX185" fmla="*/ 329657 w 885335"/>
                <a:gd name="connsiteY185" fmla="*/ 134786 h 789323"/>
                <a:gd name="connsiteX186" fmla="*/ 302511 w 885335"/>
                <a:gd name="connsiteY186" fmla="*/ 155486 h 789323"/>
                <a:gd name="connsiteX187" fmla="*/ 300010 w 885335"/>
                <a:gd name="connsiteY187" fmla="*/ 150765 h 789323"/>
                <a:gd name="connsiteX188" fmla="*/ 333229 w 885335"/>
                <a:gd name="connsiteY188" fmla="*/ 126434 h 789323"/>
                <a:gd name="connsiteX189" fmla="*/ 363947 w 885335"/>
                <a:gd name="connsiteY189" fmla="*/ 103192 h 789323"/>
                <a:gd name="connsiteX190" fmla="*/ 346662 w 885335"/>
                <a:gd name="connsiteY190" fmla="*/ 100637 h 789323"/>
                <a:gd name="connsiteX191" fmla="*/ 346662 w 885335"/>
                <a:gd name="connsiteY191" fmla="*/ 103503 h 789323"/>
                <a:gd name="connsiteX192" fmla="*/ 325051 w 885335"/>
                <a:gd name="connsiteY192" fmla="*/ 120436 h 789323"/>
                <a:gd name="connsiteX193" fmla="*/ 309562 w 885335"/>
                <a:gd name="connsiteY193" fmla="*/ 129609 h 789323"/>
                <a:gd name="connsiteX194" fmla="*/ 308842 w 885335"/>
                <a:gd name="connsiteY194" fmla="*/ 124670 h 789323"/>
                <a:gd name="connsiteX195" fmla="*/ 324330 w 885335"/>
                <a:gd name="connsiteY195" fmla="*/ 114792 h 789323"/>
                <a:gd name="connsiteX196" fmla="*/ 343420 w 885335"/>
                <a:gd name="connsiteY196" fmla="*/ 100681 h 789323"/>
                <a:gd name="connsiteX197" fmla="*/ 346662 w 885335"/>
                <a:gd name="connsiteY197" fmla="*/ 100637 h 789323"/>
                <a:gd name="connsiteX198" fmla="*/ 344078 w 885335"/>
                <a:gd name="connsiteY198" fmla="*/ 85725 h 789323"/>
                <a:gd name="connsiteX199" fmla="*/ 346995 w 885335"/>
                <a:gd name="connsiteY199" fmla="*/ 88622 h 789323"/>
                <a:gd name="connsiteX200" fmla="*/ 327667 w 885335"/>
                <a:gd name="connsiteY200" fmla="*/ 102742 h 789323"/>
                <a:gd name="connsiteX201" fmla="*/ 324749 w 885335"/>
                <a:gd name="connsiteY201" fmla="*/ 98397 h 789323"/>
                <a:gd name="connsiteX202" fmla="*/ 344078 w 885335"/>
                <a:gd name="connsiteY202" fmla="*/ 85725 h 789323"/>
                <a:gd name="connsiteX203" fmla="*/ 458642 w 885335"/>
                <a:gd name="connsiteY203" fmla="*/ 27084 h 789323"/>
                <a:gd name="connsiteX204" fmla="*/ 411519 w 885335"/>
                <a:gd name="connsiteY204" fmla="*/ 29963 h 789323"/>
                <a:gd name="connsiteX205" fmla="*/ 399648 w 885335"/>
                <a:gd name="connsiteY205" fmla="*/ 32481 h 789323"/>
                <a:gd name="connsiteX206" fmla="*/ 335257 w 885335"/>
                <a:gd name="connsiteY206" fmla="*/ 72782 h 789323"/>
                <a:gd name="connsiteX207" fmla="*/ 325185 w 885335"/>
                <a:gd name="connsiteY207" fmla="*/ 81417 h 789323"/>
                <a:gd name="connsiteX208" fmla="*/ 300724 w 885335"/>
                <a:gd name="connsiteY208" fmla="*/ 114162 h 789323"/>
                <a:gd name="connsiteX209" fmla="*/ 301803 w 885335"/>
                <a:gd name="connsiteY209" fmla="*/ 251974 h 789323"/>
                <a:gd name="connsiteX210" fmla="*/ 349646 w 885335"/>
                <a:gd name="connsiteY210" fmla="*/ 309546 h 789323"/>
                <a:gd name="connsiteX211" fmla="*/ 411519 w 885335"/>
                <a:gd name="connsiteY211" fmla="*/ 340131 h 789323"/>
                <a:gd name="connsiteX212" fmla="*/ 492456 w 885335"/>
                <a:gd name="connsiteY212" fmla="*/ 334014 h 789323"/>
                <a:gd name="connsiteX213" fmla="*/ 547134 w 885335"/>
                <a:gd name="connsiteY213" fmla="*/ 305588 h 789323"/>
                <a:gd name="connsiteX214" fmla="*/ 599654 w 885335"/>
                <a:gd name="connsiteY214" fmla="*/ 178930 h 789323"/>
                <a:gd name="connsiteX215" fmla="*/ 538501 w 885335"/>
                <a:gd name="connsiteY215" fmla="*/ 55510 h 789323"/>
                <a:gd name="connsiteX216" fmla="*/ 458642 w 885335"/>
                <a:gd name="connsiteY216" fmla="*/ 27084 h 789323"/>
                <a:gd name="connsiteX217" fmla="*/ 459002 w 885335"/>
                <a:gd name="connsiteY217" fmla="*/ 11612 h 789323"/>
                <a:gd name="connsiteX218" fmla="*/ 507924 w 885335"/>
                <a:gd name="connsiteY218" fmla="*/ 22047 h 789323"/>
                <a:gd name="connsiteX219" fmla="*/ 522313 w 885335"/>
                <a:gd name="connsiteY219" fmla="*/ 28164 h 789323"/>
                <a:gd name="connsiteX220" fmla="*/ 527709 w 885335"/>
                <a:gd name="connsiteY220" fmla="*/ 30682 h 789323"/>
                <a:gd name="connsiteX221" fmla="*/ 592459 w 885335"/>
                <a:gd name="connsiteY221" fmla="*/ 98689 h 789323"/>
                <a:gd name="connsiteX222" fmla="*/ 614762 w 885335"/>
                <a:gd name="connsiteY222" fmla="*/ 218870 h 789323"/>
                <a:gd name="connsiteX223" fmla="*/ 550731 w 885335"/>
                <a:gd name="connsiteY223" fmla="*/ 322859 h 789323"/>
                <a:gd name="connsiteX224" fmla="*/ 448570 w 885335"/>
                <a:gd name="connsiteY224" fmla="*/ 359561 h 789323"/>
                <a:gd name="connsiteX225" fmla="*/ 448570 w 885335"/>
                <a:gd name="connsiteY225" fmla="*/ 361360 h 789323"/>
                <a:gd name="connsiteX226" fmla="*/ 446052 w 885335"/>
                <a:gd name="connsiteY226" fmla="*/ 393745 h 789323"/>
                <a:gd name="connsiteX227" fmla="*/ 446771 w 885335"/>
                <a:gd name="connsiteY227" fmla="*/ 409937 h 789323"/>
                <a:gd name="connsiteX228" fmla="*/ 447131 w 885335"/>
                <a:gd name="connsiteY228" fmla="*/ 429007 h 789323"/>
                <a:gd name="connsiteX229" fmla="*/ 607567 w 885335"/>
                <a:gd name="connsiteY229" fmla="*/ 430447 h 789323"/>
                <a:gd name="connsiteX230" fmla="*/ 725916 w 885335"/>
                <a:gd name="connsiteY230" fmla="*/ 431526 h 789323"/>
                <a:gd name="connsiteX231" fmla="*/ 762248 w 885335"/>
                <a:gd name="connsiteY231" fmla="*/ 432246 h 789323"/>
                <a:gd name="connsiteX232" fmla="*/ 777716 w 885335"/>
                <a:gd name="connsiteY232" fmla="*/ 432965 h 789323"/>
                <a:gd name="connsiteX233" fmla="*/ 778796 w 885335"/>
                <a:gd name="connsiteY233" fmla="*/ 433325 h 789323"/>
                <a:gd name="connsiteX234" fmla="*/ 787069 w 885335"/>
                <a:gd name="connsiteY234" fmla="*/ 436923 h 789323"/>
                <a:gd name="connsiteX235" fmla="*/ 786709 w 885335"/>
                <a:gd name="connsiteY235" fmla="*/ 460672 h 789323"/>
                <a:gd name="connsiteX236" fmla="*/ 785990 w 885335"/>
                <a:gd name="connsiteY236" fmla="*/ 506729 h 789323"/>
                <a:gd name="connsiteX237" fmla="*/ 787069 w 885335"/>
                <a:gd name="connsiteY237" fmla="*/ 578694 h 789323"/>
                <a:gd name="connsiteX238" fmla="*/ 873403 w 885335"/>
                <a:gd name="connsiteY238" fmla="*/ 629069 h 789323"/>
                <a:gd name="connsiteX239" fmla="*/ 871604 w 885335"/>
                <a:gd name="connsiteY239" fmla="*/ 727661 h 789323"/>
                <a:gd name="connsiteX240" fmla="*/ 784191 w 885335"/>
                <a:gd name="connsiteY240" fmla="*/ 781274 h 789323"/>
                <a:gd name="connsiteX241" fmla="*/ 733470 w 885335"/>
                <a:gd name="connsiteY241" fmla="*/ 769040 h 789323"/>
                <a:gd name="connsiteX242" fmla="*/ 730593 w 885335"/>
                <a:gd name="connsiteY242" fmla="*/ 767601 h 789323"/>
                <a:gd name="connsiteX243" fmla="*/ 728794 w 885335"/>
                <a:gd name="connsiteY243" fmla="*/ 766882 h 789323"/>
                <a:gd name="connsiteX244" fmla="*/ 682030 w 885335"/>
                <a:gd name="connsiteY244" fmla="*/ 714707 h 789323"/>
                <a:gd name="connsiteX245" fmla="*/ 702894 w 885335"/>
                <a:gd name="connsiteY245" fmla="*/ 616835 h 789323"/>
                <a:gd name="connsiteX246" fmla="*/ 774839 w 885335"/>
                <a:gd name="connsiteY246" fmla="*/ 579413 h 789323"/>
                <a:gd name="connsiteX247" fmla="*/ 774479 w 885335"/>
                <a:gd name="connsiteY247" fmla="*/ 506729 h 789323"/>
                <a:gd name="connsiteX248" fmla="*/ 776997 w 885335"/>
                <a:gd name="connsiteY248" fmla="*/ 446279 h 789323"/>
                <a:gd name="connsiteX249" fmla="*/ 607208 w 885335"/>
                <a:gd name="connsiteY249" fmla="*/ 444480 h 789323"/>
                <a:gd name="connsiteX250" fmla="*/ 591740 w 885335"/>
                <a:gd name="connsiteY250" fmla="*/ 444120 h 789323"/>
                <a:gd name="connsiteX251" fmla="*/ 447491 w 885335"/>
                <a:gd name="connsiteY251" fmla="*/ 447718 h 789323"/>
                <a:gd name="connsiteX252" fmla="*/ 447491 w 885335"/>
                <a:gd name="connsiteY252" fmla="*/ 467149 h 789323"/>
                <a:gd name="connsiteX253" fmla="*/ 447851 w 885335"/>
                <a:gd name="connsiteY253" fmla="*/ 579413 h 789323"/>
                <a:gd name="connsiteX254" fmla="*/ 506485 w 885335"/>
                <a:gd name="connsiteY254" fmla="*/ 603162 h 789323"/>
                <a:gd name="connsiteX255" fmla="*/ 487780 w 885335"/>
                <a:gd name="connsiteY255" fmla="*/ 769400 h 789323"/>
                <a:gd name="connsiteX256" fmla="*/ 460081 w 885335"/>
                <a:gd name="connsiteY256" fmla="*/ 778756 h 789323"/>
                <a:gd name="connsiteX257" fmla="*/ 456124 w 885335"/>
                <a:gd name="connsiteY257" fmla="*/ 780555 h 789323"/>
                <a:gd name="connsiteX258" fmla="*/ 366194 w 885335"/>
                <a:gd name="connsiteY258" fmla="*/ 741334 h 789323"/>
                <a:gd name="connsiteX259" fmla="*/ 343891 w 885335"/>
                <a:gd name="connsiteY259" fmla="*/ 699595 h 789323"/>
                <a:gd name="connsiteX260" fmla="*/ 347848 w 885335"/>
                <a:gd name="connsiteY260" fmla="*/ 650659 h 789323"/>
                <a:gd name="connsiteX261" fmla="*/ 411159 w 885335"/>
                <a:gd name="connsiteY261" fmla="*/ 584451 h 789323"/>
                <a:gd name="connsiteX262" fmla="*/ 437419 w 885335"/>
                <a:gd name="connsiteY262" fmla="*/ 579413 h 789323"/>
                <a:gd name="connsiteX263" fmla="*/ 435260 w 885335"/>
                <a:gd name="connsiteY263" fmla="*/ 471826 h 789323"/>
                <a:gd name="connsiteX264" fmla="*/ 435620 w 885335"/>
                <a:gd name="connsiteY264" fmla="*/ 447718 h 789323"/>
                <a:gd name="connsiteX265" fmla="*/ 275395 w 885335"/>
                <a:gd name="connsiteY265" fmla="*/ 446284 h 789323"/>
                <a:gd name="connsiteX266" fmla="*/ 274823 w 885335"/>
                <a:gd name="connsiteY266" fmla="*/ 446279 h 789323"/>
                <a:gd name="connsiteX267" fmla="*/ 156475 w 885335"/>
                <a:gd name="connsiteY267" fmla="*/ 445199 h 789323"/>
                <a:gd name="connsiteX268" fmla="*/ 120143 w 885335"/>
                <a:gd name="connsiteY268" fmla="*/ 444480 h 789323"/>
                <a:gd name="connsiteX269" fmla="*/ 107193 w 885335"/>
                <a:gd name="connsiteY269" fmla="*/ 443760 h 789323"/>
                <a:gd name="connsiteX270" fmla="*/ 109351 w 885335"/>
                <a:gd name="connsiteY270" fmla="*/ 468588 h 789323"/>
                <a:gd name="connsiteX271" fmla="*/ 110070 w 885335"/>
                <a:gd name="connsiteY271" fmla="*/ 504570 h 789323"/>
                <a:gd name="connsiteX272" fmla="*/ 109351 w 885335"/>
                <a:gd name="connsiteY272" fmla="*/ 583372 h 789323"/>
                <a:gd name="connsiteX273" fmla="*/ 109351 w 885335"/>
                <a:gd name="connsiteY273" fmla="*/ 584091 h 789323"/>
                <a:gd name="connsiteX274" fmla="*/ 167626 w 885335"/>
                <a:gd name="connsiteY274" fmla="*/ 604961 h 789323"/>
                <a:gd name="connsiteX275" fmla="*/ 180264 w 885335"/>
                <a:gd name="connsiteY275" fmla="*/ 621473 h 789323"/>
                <a:gd name="connsiteX276" fmla="*/ 185252 w 885335"/>
                <a:gd name="connsiteY276" fmla="*/ 627990 h 789323"/>
                <a:gd name="connsiteX277" fmla="*/ 199641 w 885335"/>
                <a:gd name="connsiteY277" fmla="*/ 671168 h 789323"/>
                <a:gd name="connsiteX278" fmla="*/ 194965 w 885335"/>
                <a:gd name="connsiteY278" fmla="*/ 714347 h 789323"/>
                <a:gd name="connsiteX279" fmla="*/ 158633 w 885335"/>
                <a:gd name="connsiteY279" fmla="*/ 761124 h 789323"/>
                <a:gd name="connsiteX280" fmla="*/ 53954 w 885335"/>
                <a:gd name="connsiteY280" fmla="*/ 765082 h 789323"/>
                <a:gd name="connsiteX281" fmla="*/ 355 w 885335"/>
                <a:gd name="connsiteY281" fmla="*/ 672608 h 789323"/>
                <a:gd name="connsiteX282" fmla="*/ 52515 w 885335"/>
                <a:gd name="connsiteY282" fmla="*/ 589129 h 789323"/>
                <a:gd name="connsiteX283" fmla="*/ 89926 w 885335"/>
                <a:gd name="connsiteY283" fmla="*/ 583012 h 789323"/>
                <a:gd name="connsiteX284" fmla="*/ 97480 w 885335"/>
                <a:gd name="connsiteY284" fmla="*/ 583012 h 789323"/>
                <a:gd name="connsiteX285" fmla="*/ 98559 w 885335"/>
                <a:gd name="connsiteY285" fmla="*/ 498453 h 789323"/>
                <a:gd name="connsiteX286" fmla="*/ 99998 w 885335"/>
                <a:gd name="connsiteY286" fmla="*/ 455634 h 789323"/>
                <a:gd name="connsiteX287" fmla="*/ 101077 w 885335"/>
                <a:gd name="connsiteY287" fmla="*/ 440162 h 789323"/>
                <a:gd name="connsiteX288" fmla="*/ 105034 w 885335"/>
                <a:gd name="connsiteY288" fmla="*/ 430447 h 789323"/>
                <a:gd name="connsiteX289" fmla="*/ 275543 w 885335"/>
                <a:gd name="connsiteY289" fmla="*/ 432246 h 789323"/>
                <a:gd name="connsiteX290" fmla="*/ 282922 w 885335"/>
                <a:gd name="connsiteY290" fmla="*/ 432421 h 789323"/>
                <a:gd name="connsiteX291" fmla="*/ 290651 w 885335"/>
                <a:gd name="connsiteY291" fmla="*/ 432605 h 789323"/>
                <a:gd name="connsiteX292" fmla="*/ 436339 w 885335"/>
                <a:gd name="connsiteY292" fmla="*/ 429007 h 789323"/>
                <a:gd name="connsiteX293" fmla="*/ 436339 w 885335"/>
                <a:gd name="connsiteY293" fmla="*/ 407891 h 789323"/>
                <a:gd name="connsiteX294" fmla="*/ 433393 w 885335"/>
                <a:gd name="connsiteY294" fmla="*/ 410536 h 789323"/>
                <a:gd name="connsiteX295" fmla="*/ 352936 w 885335"/>
                <a:gd name="connsiteY295" fmla="*/ 407853 h 789323"/>
                <a:gd name="connsiteX296" fmla="*/ 352936 w 885335"/>
                <a:gd name="connsiteY296" fmla="*/ 404788 h 789323"/>
                <a:gd name="connsiteX297" fmla="*/ 403086 w 885335"/>
                <a:gd name="connsiteY297" fmla="*/ 403638 h 789323"/>
                <a:gd name="connsiteX298" fmla="*/ 434115 w 885335"/>
                <a:gd name="connsiteY298" fmla="*/ 403638 h 789323"/>
                <a:gd name="connsiteX299" fmla="*/ 436339 w 885335"/>
                <a:gd name="connsiteY299" fmla="*/ 407247 h 789323"/>
                <a:gd name="connsiteX300" fmla="*/ 436339 w 885335"/>
                <a:gd name="connsiteY300" fmla="*/ 361360 h 789323"/>
                <a:gd name="connsiteX301" fmla="*/ 436339 w 885335"/>
                <a:gd name="connsiteY301" fmla="*/ 359921 h 789323"/>
                <a:gd name="connsiteX302" fmla="*/ 373748 w 885335"/>
                <a:gd name="connsiteY302" fmla="*/ 342290 h 789323"/>
                <a:gd name="connsiteX303" fmla="*/ 347983 w 885335"/>
                <a:gd name="connsiteY303" fmla="*/ 328122 h 789323"/>
                <a:gd name="connsiteX304" fmla="*/ 342108 w 885335"/>
                <a:gd name="connsiteY304" fmla="*/ 323428 h 789323"/>
                <a:gd name="connsiteX305" fmla="*/ 325185 w 885335"/>
                <a:gd name="connsiteY305" fmla="*/ 309906 h 789323"/>
                <a:gd name="connsiteX306" fmla="*/ 266190 w 885335"/>
                <a:gd name="connsiteY306" fmla="*/ 197641 h 789323"/>
                <a:gd name="connsiteX307" fmla="*/ 271226 w 885335"/>
                <a:gd name="connsiteY307" fmla="*/ 135031 h 789323"/>
                <a:gd name="connsiteX308" fmla="*/ 302882 w 885335"/>
                <a:gd name="connsiteY308" fmla="*/ 83576 h 789323"/>
                <a:gd name="connsiteX309" fmla="*/ 396051 w 885335"/>
                <a:gd name="connsiteY309" fmla="*/ 16649 h 789323"/>
                <a:gd name="connsiteX310" fmla="*/ 459002 w 885335"/>
                <a:gd name="connsiteY310" fmla="*/ 11612 h 789323"/>
                <a:gd name="connsiteX311" fmla="*/ 398640 w 885335"/>
                <a:gd name="connsiteY311" fmla="*/ 3168 h 789323"/>
                <a:gd name="connsiteX312" fmla="*/ 400436 w 885335"/>
                <a:gd name="connsiteY312" fmla="*/ 8935 h 789323"/>
                <a:gd name="connsiteX313" fmla="*/ 308835 w 885335"/>
                <a:gd name="connsiteY313" fmla="*/ 67321 h 789323"/>
                <a:gd name="connsiteX314" fmla="*/ 306680 w 885335"/>
                <a:gd name="connsiteY314" fmla="*/ 66239 h 789323"/>
                <a:gd name="connsiteX315" fmla="*/ 398640 w 885335"/>
                <a:gd name="connsiteY315" fmla="*/ 3168 h 789323"/>
                <a:gd name="connsiteX316" fmla="*/ 370610 w 885335"/>
                <a:gd name="connsiteY316" fmla="*/ 364 h 789323"/>
                <a:gd name="connsiteX317" fmla="*/ 373827 w 885335"/>
                <a:gd name="connsiteY317" fmla="*/ 5802 h 789323"/>
                <a:gd name="connsiteX318" fmla="*/ 313427 w 885335"/>
                <a:gd name="connsiteY318" fmla="*/ 42776 h 789323"/>
                <a:gd name="connsiteX319" fmla="*/ 310568 w 885335"/>
                <a:gd name="connsiteY319" fmla="*/ 40239 h 789323"/>
                <a:gd name="connsiteX320" fmla="*/ 370610 w 885335"/>
                <a:gd name="connsiteY320" fmla="*/ 364 h 78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885335" h="789323">
                  <a:moveTo>
                    <a:pt x="540703" y="725876"/>
                  </a:moveTo>
                  <a:cubicBezTo>
                    <a:pt x="542191" y="726369"/>
                    <a:pt x="543364" y="727803"/>
                    <a:pt x="542642" y="729775"/>
                  </a:cubicBezTo>
                  <a:cubicBezTo>
                    <a:pt x="536509" y="750566"/>
                    <a:pt x="519190" y="765980"/>
                    <a:pt x="500790" y="777092"/>
                  </a:cubicBezTo>
                  <a:cubicBezTo>
                    <a:pt x="490327" y="783186"/>
                    <a:pt x="479142" y="787488"/>
                    <a:pt x="467596" y="788922"/>
                  </a:cubicBezTo>
                  <a:cubicBezTo>
                    <a:pt x="453165" y="790356"/>
                    <a:pt x="440537" y="787488"/>
                    <a:pt x="426466" y="787488"/>
                  </a:cubicBezTo>
                  <a:cubicBezTo>
                    <a:pt x="425383" y="787488"/>
                    <a:pt x="425383" y="786054"/>
                    <a:pt x="426105" y="786054"/>
                  </a:cubicBezTo>
                  <a:cubicBezTo>
                    <a:pt x="448835" y="782469"/>
                    <a:pt x="473008" y="787488"/>
                    <a:pt x="493213" y="774942"/>
                  </a:cubicBezTo>
                  <a:cubicBezTo>
                    <a:pt x="511614" y="763471"/>
                    <a:pt x="530375" y="749490"/>
                    <a:pt x="536870" y="727624"/>
                  </a:cubicBezTo>
                  <a:cubicBezTo>
                    <a:pt x="537411" y="725832"/>
                    <a:pt x="539215" y="725383"/>
                    <a:pt x="540703" y="725876"/>
                  </a:cubicBezTo>
                  <a:close/>
                  <a:moveTo>
                    <a:pt x="515473" y="703593"/>
                  </a:moveTo>
                  <a:cubicBezTo>
                    <a:pt x="516875" y="704038"/>
                    <a:pt x="517961" y="705372"/>
                    <a:pt x="517237" y="707151"/>
                  </a:cubicBezTo>
                  <a:cubicBezTo>
                    <a:pt x="502401" y="745224"/>
                    <a:pt x="459702" y="763371"/>
                    <a:pt x="421345" y="750918"/>
                  </a:cubicBezTo>
                  <a:cubicBezTo>
                    <a:pt x="420621" y="750562"/>
                    <a:pt x="420983" y="749494"/>
                    <a:pt x="421707" y="749494"/>
                  </a:cubicBezTo>
                  <a:cubicBezTo>
                    <a:pt x="440885" y="751629"/>
                    <a:pt x="456083" y="751629"/>
                    <a:pt x="474538" y="743445"/>
                  </a:cubicBezTo>
                  <a:cubicBezTo>
                    <a:pt x="490821" y="735617"/>
                    <a:pt x="504934" y="722452"/>
                    <a:pt x="511809" y="705372"/>
                  </a:cubicBezTo>
                  <a:cubicBezTo>
                    <a:pt x="512352" y="703593"/>
                    <a:pt x="514071" y="703148"/>
                    <a:pt x="515473" y="703593"/>
                  </a:cubicBezTo>
                  <a:close/>
                  <a:moveTo>
                    <a:pt x="98480" y="620852"/>
                  </a:moveTo>
                  <a:cubicBezTo>
                    <a:pt x="102764" y="620852"/>
                    <a:pt x="102764" y="627271"/>
                    <a:pt x="98480" y="627628"/>
                  </a:cubicBezTo>
                  <a:cubicBezTo>
                    <a:pt x="74208" y="628698"/>
                    <a:pt x="49221" y="644388"/>
                    <a:pt x="44224" y="668994"/>
                  </a:cubicBezTo>
                  <a:cubicBezTo>
                    <a:pt x="43867" y="669708"/>
                    <a:pt x="42796" y="669708"/>
                    <a:pt x="42796" y="668994"/>
                  </a:cubicBezTo>
                  <a:cubicBezTo>
                    <a:pt x="43153" y="640822"/>
                    <a:pt x="73137" y="621565"/>
                    <a:pt x="98480" y="620852"/>
                  </a:cubicBezTo>
                  <a:close/>
                  <a:moveTo>
                    <a:pt x="102867" y="604977"/>
                  </a:moveTo>
                  <a:cubicBezTo>
                    <a:pt x="107525" y="604977"/>
                    <a:pt x="107525" y="611854"/>
                    <a:pt x="102867" y="612216"/>
                  </a:cubicBezTo>
                  <a:cubicBezTo>
                    <a:pt x="79940" y="612578"/>
                    <a:pt x="57371" y="619817"/>
                    <a:pt x="44116" y="640448"/>
                  </a:cubicBezTo>
                  <a:cubicBezTo>
                    <a:pt x="32653" y="657460"/>
                    <a:pt x="31578" y="674109"/>
                    <a:pt x="30503" y="694016"/>
                  </a:cubicBezTo>
                  <a:cubicBezTo>
                    <a:pt x="30503" y="695102"/>
                    <a:pt x="29428" y="695102"/>
                    <a:pt x="29428" y="694016"/>
                  </a:cubicBezTo>
                  <a:cubicBezTo>
                    <a:pt x="26921" y="669404"/>
                    <a:pt x="26921" y="648411"/>
                    <a:pt x="45191" y="628866"/>
                  </a:cubicBezTo>
                  <a:cubicBezTo>
                    <a:pt x="60595" y="612216"/>
                    <a:pt x="80657" y="605339"/>
                    <a:pt x="102867" y="604977"/>
                  </a:cubicBezTo>
                  <a:close/>
                  <a:moveTo>
                    <a:pt x="77336" y="599845"/>
                  </a:moveTo>
                  <a:cubicBezTo>
                    <a:pt x="70074" y="600531"/>
                    <a:pt x="63037" y="602442"/>
                    <a:pt x="56472" y="606040"/>
                  </a:cubicBezTo>
                  <a:cubicBezTo>
                    <a:pt x="6111" y="633747"/>
                    <a:pt x="6470" y="715067"/>
                    <a:pt x="54313" y="744213"/>
                  </a:cubicBezTo>
                  <a:cubicBezTo>
                    <a:pt x="78415" y="758606"/>
                    <a:pt x="114747" y="769400"/>
                    <a:pt x="140647" y="753568"/>
                  </a:cubicBezTo>
                  <a:cubicBezTo>
                    <a:pt x="158273" y="742773"/>
                    <a:pt x="172662" y="725502"/>
                    <a:pt x="179137" y="705712"/>
                  </a:cubicBezTo>
                  <a:cubicBezTo>
                    <a:pt x="178777" y="704272"/>
                    <a:pt x="178418" y="702833"/>
                    <a:pt x="179137" y="701034"/>
                  </a:cubicBezTo>
                  <a:cubicBezTo>
                    <a:pt x="181655" y="693118"/>
                    <a:pt x="182375" y="684482"/>
                    <a:pt x="182015" y="675486"/>
                  </a:cubicBezTo>
                  <a:cubicBezTo>
                    <a:pt x="181655" y="672608"/>
                    <a:pt x="181296" y="670089"/>
                    <a:pt x="180216" y="667210"/>
                  </a:cubicBezTo>
                  <a:cubicBezTo>
                    <a:pt x="177698" y="658575"/>
                    <a:pt x="174821" y="648140"/>
                    <a:pt x="170864" y="638784"/>
                  </a:cubicBezTo>
                  <a:cubicBezTo>
                    <a:pt x="164029" y="627990"/>
                    <a:pt x="154676" y="619354"/>
                    <a:pt x="142086" y="614316"/>
                  </a:cubicBezTo>
                  <a:cubicBezTo>
                    <a:pt x="122930" y="606760"/>
                    <a:pt x="99121" y="597787"/>
                    <a:pt x="77336" y="599845"/>
                  </a:cubicBezTo>
                  <a:close/>
                  <a:moveTo>
                    <a:pt x="430428" y="597190"/>
                  </a:moveTo>
                  <a:cubicBezTo>
                    <a:pt x="400452" y="601586"/>
                    <a:pt x="373186" y="622142"/>
                    <a:pt x="363675" y="655336"/>
                  </a:cubicBezTo>
                  <a:cubicBezTo>
                    <a:pt x="360078" y="668290"/>
                    <a:pt x="356841" y="687001"/>
                    <a:pt x="360438" y="700314"/>
                  </a:cubicBezTo>
                  <a:cubicBezTo>
                    <a:pt x="364035" y="712908"/>
                    <a:pt x="372669" y="724063"/>
                    <a:pt x="382021" y="733058"/>
                  </a:cubicBezTo>
                  <a:cubicBezTo>
                    <a:pt x="389216" y="739895"/>
                    <a:pt x="396770" y="746372"/>
                    <a:pt x="404684" y="751769"/>
                  </a:cubicBezTo>
                  <a:cubicBezTo>
                    <a:pt x="404684" y="751769"/>
                    <a:pt x="404684" y="751769"/>
                    <a:pt x="405044" y="751769"/>
                  </a:cubicBezTo>
                  <a:cubicBezTo>
                    <a:pt x="429145" y="765442"/>
                    <a:pt x="455045" y="768321"/>
                    <a:pt x="479866" y="755007"/>
                  </a:cubicBezTo>
                  <a:cubicBezTo>
                    <a:pt x="501449" y="743493"/>
                    <a:pt x="516198" y="724782"/>
                    <a:pt x="521953" y="700674"/>
                  </a:cubicBezTo>
                  <a:cubicBezTo>
                    <a:pt x="525910" y="685561"/>
                    <a:pt x="521953" y="669010"/>
                    <a:pt x="518716" y="653897"/>
                  </a:cubicBezTo>
                  <a:cubicBezTo>
                    <a:pt x="515478" y="640943"/>
                    <a:pt x="508284" y="627270"/>
                    <a:pt x="498212" y="617915"/>
                  </a:cubicBezTo>
                  <a:cubicBezTo>
                    <a:pt x="487060" y="607750"/>
                    <a:pt x="474133" y="601318"/>
                    <a:pt x="460750" y="598310"/>
                  </a:cubicBezTo>
                  <a:cubicBezTo>
                    <a:pt x="450713" y="596054"/>
                    <a:pt x="440420" y="595724"/>
                    <a:pt x="430428" y="597190"/>
                  </a:cubicBezTo>
                  <a:close/>
                  <a:moveTo>
                    <a:pt x="782752" y="594886"/>
                  </a:moveTo>
                  <a:cubicBezTo>
                    <a:pt x="782393" y="595246"/>
                    <a:pt x="781673" y="595246"/>
                    <a:pt x="780954" y="595246"/>
                  </a:cubicBezTo>
                  <a:cubicBezTo>
                    <a:pt x="752176" y="595606"/>
                    <a:pt x="723758" y="608559"/>
                    <a:pt x="710088" y="634107"/>
                  </a:cubicBezTo>
                  <a:cubicBezTo>
                    <a:pt x="704693" y="644901"/>
                    <a:pt x="698577" y="658215"/>
                    <a:pt x="695700" y="671888"/>
                  </a:cubicBezTo>
                  <a:cubicBezTo>
                    <a:pt x="695700" y="679085"/>
                    <a:pt x="696419" y="686281"/>
                    <a:pt x="696419" y="692758"/>
                  </a:cubicBezTo>
                  <a:cubicBezTo>
                    <a:pt x="696419" y="700314"/>
                    <a:pt x="697498" y="707511"/>
                    <a:pt x="700016" y="714347"/>
                  </a:cubicBezTo>
                  <a:cubicBezTo>
                    <a:pt x="700736" y="715067"/>
                    <a:pt x="701095" y="716146"/>
                    <a:pt x="701815" y="717226"/>
                  </a:cubicBezTo>
                  <a:cubicBezTo>
                    <a:pt x="714765" y="736297"/>
                    <a:pt x="731672" y="751049"/>
                    <a:pt x="752176" y="759685"/>
                  </a:cubicBezTo>
                  <a:cubicBezTo>
                    <a:pt x="762608" y="763643"/>
                    <a:pt x="773759" y="765442"/>
                    <a:pt x="784551" y="764363"/>
                  </a:cubicBezTo>
                  <a:cubicBezTo>
                    <a:pt x="814768" y="761844"/>
                    <a:pt x="844985" y="740614"/>
                    <a:pt x="859733" y="714707"/>
                  </a:cubicBezTo>
                  <a:cubicBezTo>
                    <a:pt x="873403" y="689519"/>
                    <a:pt x="870165" y="657495"/>
                    <a:pt x="856496" y="632667"/>
                  </a:cubicBezTo>
                  <a:cubicBezTo>
                    <a:pt x="842466" y="607480"/>
                    <a:pt x="812609" y="594886"/>
                    <a:pt x="782752" y="594886"/>
                  </a:cubicBezTo>
                  <a:close/>
                  <a:moveTo>
                    <a:pt x="430256" y="568825"/>
                  </a:moveTo>
                  <a:cubicBezTo>
                    <a:pt x="434550" y="568464"/>
                    <a:pt x="434193" y="575327"/>
                    <a:pt x="429899" y="575689"/>
                  </a:cubicBezTo>
                  <a:cubicBezTo>
                    <a:pt x="399482" y="578578"/>
                    <a:pt x="365130" y="599168"/>
                    <a:pt x="350459" y="626983"/>
                  </a:cubicBezTo>
                  <a:cubicBezTo>
                    <a:pt x="349385" y="628428"/>
                    <a:pt x="347596" y="627344"/>
                    <a:pt x="347596" y="625899"/>
                  </a:cubicBezTo>
                  <a:cubicBezTo>
                    <a:pt x="356184" y="593028"/>
                    <a:pt x="399482" y="571715"/>
                    <a:pt x="430256" y="568825"/>
                  </a:cubicBezTo>
                  <a:close/>
                  <a:moveTo>
                    <a:pt x="429023" y="555764"/>
                  </a:moveTo>
                  <a:cubicBezTo>
                    <a:pt x="432963" y="555764"/>
                    <a:pt x="432963" y="561829"/>
                    <a:pt x="429023" y="562185"/>
                  </a:cubicBezTo>
                  <a:cubicBezTo>
                    <a:pt x="404665" y="563612"/>
                    <a:pt x="385680" y="573958"/>
                    <a:pt x="365620" y="586444"/>
                  </a:cubicBezTo>
                  <a:cubicBezTo>
                    <a:pt x="364546" y="587157"/>
                    <a:pt x="363471" y="585374"/>
                    <a:pt x="364188" y="584660"/>
                  </a:cubicBezTo>
                  <a:cubicBezTo>
                    <a:pt x="374217" y="576812"/>
                    <a:pt x="382098" y="569320"/>
                    <a:pt x="393919" y="564683"/>
                  </a:cubicBezTo>
                  <a:cubicBezTo>
                    <a:pt x="405381" y="560045"/>
                    <a:pt x="416486" y="556478"/>
                    <a:pt x="429023" y="555764"/>
                  </a:cubicBezTo>
                  <a:close/>
                  <a:moveTo>
                    <a:pt x="85008" y="506745"/>
                  </a:moveTo>
                  <a:cubicBezTo>
                    <a:pt x="85369" y="504964"/>
                    <a:pt x="87895" y="504964"/>
                    <a:pt x="87895" y="506745"/>
                  </a:cubicBezTo>
                  <a:cubicBezTo>
                    <a:pt x="88256" y="517076"/>
                    <a:pt x="87534" y="527762"/>
                    <a:pt x="87895" y="538093"/>
                  </a:cubicBezTo>
                  <a:cubicBezTo>
                    <a:pt x="88256" y="550204"/>
                    <a:pt x="90060" y="561959"/>
                    <a:pt x="90060" y="574071"/>
                  </a:cubicBezTo>
                  <a:cubicBezTo>
                    <a:pt x="89699" y="577633"/>
                    <a:pt x="84648" y="577277"/>
                    <a:pt x="84287" y="574071"/>
                  </a:cubicBezTo>
                  <a:cubicBezTo>
                    <a:pt x="82844" y="550916"/>
                    <a:pt x="82483" y="529187"/>
                    <a:pt x="85008" y="506745"/>
                  </a:cubicBezTo>
                  <a:close/>
                  <a:moveTo>
                    <a:pt x="723138" y="464461"/>
                  </a:moveTo>
                  <a:cubicBezTo>
                    <a:pt x="733747" y="463826"/>
                    <a:pt x="744311" y="463916"/>
                    <a:pt x="754063" y="465731"/>
                  </a:cubicBezTo>
                  <a:cubicBezTo>
                    <a:pt x="756591" y="465731"/>
                    <a:pt x="756591" y="467545"/>
                    <a:pt x="756230" y="469359"/>
                  </a:cubicBezTo>
                  <a:cubicBezTo>
                    <a:pt x="758397" y="477705"/>
                    <a:pt x="756952" y="486776"/>
                    <a:pt x="756591" y="495122"/>
                  </a:cubicBezTo>
                  <a:cubicBezTo>
                    <a:pt x="756591" y="509274"/>
                    <a:pt x="756952" y="522699"/>
                    <a:pt x="756230" y="536488"/>
                  </a:cubicBezTo>
                  <a:cubicBezTo>
                    <a:pt x="756230" y="537939"/>
                    <a:pt x="754063" y="537939"/>
                    <a:pt x="754063" y="536488"/>
                  </a:cubicBezTo>
                  <a:cubicBezTo>
                    <a:pt x="752979" y="524514"/>
                    <a:pt x="752618" y="512176"/>
                    <a:pt x="752257" y="500202"/>
                  </a:cubicBezTo>
                  <a:cubicBezTo>
                    <a:pt x="751896" y="490405"/>
                    <a:pt x="752979" y="480608"/>
                    <a:pt x="750451" y="471174"/>
                  </a:cubicBezTo>
                  <a:cubicBezTo>
                    <a:pt x="731309" y="468634"/>
                    <a:pt x="711444" y="470811"/>
                    <a:pt x="692302" y="470448"/>
                  </a:cubicBezTo>
                  <a:cubicBezTo>
                    <a:pt x="690857" y="470448"/>
                    <a:pt x="690496" y="467908"/>
                    <a:pt x="691941" y="467545"/>
                  </a:cubicBezTo>
                  <a:cubicBezTo>
                    <a:pt x="701873" y="466456"/>
                    <a:pt x="712528" y="465096"/>
                    <a:pt x="723138" y="464461"/>
                  </a:cubicBezTo>
                  <a:close/>
                  <a:moveTo>
                    <a:pt x="671651" y="450989"/>
                  </a:moveTo>
                  <a:cubicBezTo>
                    <a:pt x="703196" y="452070"/>
                    <a:pt x="734741" y="453872"/>
                    <a:pt x="766645" y="453151"/>
                  </a:cubicBezTo>
                  <a:cubicBezTo>
                    <a:pt x="768796" y="452791"/>
                    <a:pt x="769513" y="455313"/>
                    <a:pt x="769154" y="457115"/>
                  </a:cubicBezTo>
                  <a:cubicBezTo>
                    <a:pt x="769154" y="457475"/>
                    <a:pt x="769513" y="457835"/>
                    <a:pt x="769154" y="458196"/>
                  </a:cubicBezTo>
                  <a:cubicBezTo>
                    <a:pt x="767720" y="491706"/>
                    <a:pt x="769154" y="525216"/>
                    <a:pt x="767720" y="558726"/>
                  </a:cubicBezTo>
                  <a:cubicBezTo>
                    <a:pt x="767720" y="560167"/>
                    <a:pt x="765928" y="560167"/>
                    <a:pt x="765570" y="558726"/>
                  </a:cubicBezTo>
                  <a:cubicBezTo>
                    <a:pt x="764136" y="525576"/>
                    <a:pt x="764853" y="492426"/>
                    <a:pt x="763060" y="459277"/>
                  </a:cubicBezTo>
                  <a:cubicBezTo>
                    <a:pt x="732232" y="458916"/>
                    <a:pt x="702479" y="456394"/>
                    <a:pt x="671651" y="453872"/>
                  </a:cubicBezTo>
                  <a:cubicBezTo>
                    <a:pt x="669858" y="453511"/>
                    <a:pt x="669858" y="450989"/>
                    <a:pt x="671651" y="450989"/>
                  </a:cubicBezTo>
                  <a:close/>
                  <a:moveTo>
                    <a:pt x="431099" y="414477"/>
                  </a:moveTo>
                  <a:cubicBezTo>
                    <a:pt x="436136" y="414477"/>
                    <a:pt x="435777" y="421724"/>
                    <a:pt x="431099" y="421724"/>
                  </a:cubicBezTo>
                  <a:cubicBezTo>
                    <a:pt x="388638" y="421034"/>
                    <a:pt x="346538" y="421724"/>
                    <a:pt x="304077" y="422069"/>
                  </a:cubicBezTo>
                  <a:cubicBezTo>
                    <a:pt x="301558" y="422069"/>
                    <a:pt x="301558" y="418273"/>
                    <a:pt x="304077" y="418273"/>
                  </a:cubicBezTo>
                  <a:cubicBezTo>
                    <a:pt x="346538" y="418273"/>
                    <a:pt x="388998" y="414822"/>
                    <a:pt x="431099" y="414477"/>
                  </a:cubicBezTo>
                  <a:close/>
                  <a:moveTo>
                    <a:pt x="360119" y="291574"/>
                  </a:moveTo>
                  <a:cubicBezTo>
                    <a:pt x="360825" y="289064"/>
                    <a:pt x="364705" y="290140"/>
                    <a:pt x="364000" y="292649"/>
                  </a:cubicBezTo>
                  <a:cubicBezTo>
                    <a:pt x="363647" y="294441"/>
                    <a:pt x="363294" y="295517"/>
                    <a:pt x="362942" y="296951"/>
                  </a:cubicBezTo>
                  <a:cubicBezTo>
                    <a:pt x="362589" y="299460"/>
                    <a:pt x="359414" y="299819"/>
                    <a:pt x="359061" y="296951"/>
                  </a:cubicBezTo>
                  <a:cubicBezTo>
                    <a:pt x="358708" y="295158"/>
                    <a:pt x="359414" y="293366"/>
                    <a:pt x="360119" y="291574"/>
                  </a:cubicBezTo>
                  <a:close/>
                  <a:moveTo>
                    <a:pt x="353727" y="278463"/>
                  </a:moveTo>
                  <a:cubicBezTo>
                    <a:pt x="354493" y="276364"/>
                    <a:pt x="358325" y="277414"/>
                    <a:pt x="357559" y="279512"/>
                  </a:cubicBezTo>
                  <a:cubicBezTo>
                    <a:pt x="356026" y="284409"/>
                    <a:pt x="354493" y="288957"/>
                    <a:pt x="353344" y="293854"/>
                  </a:cubicBezTo>
                  <a:cubicBezTo>
                    <a:pt x="352577" y="296652"/>
                    <a:pt x="347596" y="295603"/>
                    <a:pt x="348746" y="292805"/>
                  </a:cubicBezTo>
                  <a:cubicBezTo>
                    <a:pt x="349895" y="287907"/>
                    <a:pt x="351811" y="283360"/>
                    <a:pt x="353727" y="278463"/>
                  </a:cubicBezTo>
                  <a:close/>
                  <a:moveTo>
                    <a:pt x="349491" y="264737"/>
                  </a:moveTo>
                  <a:cubicBezTo>
                    <a:pt x="349849" y="263664"/>
                    <a:pt x="352000" y="264022"/>
                    <a:pt x="351283" y="265453"/>
                  </a:cubicBezTo>
                  <a:cubicBezTo>
                    <a:pt x="350208" y="269388"/>
                    <a:pt x="348415" y="272966"/>
                    <a:pt x="346981" y="276543"/>
                  </a:cubicBezTo>
                  <a:cubicBezTo>
                    <a:pt x="345906" y="280120"/>
                    <a:pt x="345189" y="282982"/>
                    <a:pt x="344472" y="286560"/>
                  </a:cubicBezTo>
                  <a:cubicBezTo>
                    <a:pt x="344114" y="288706"/>
                    <a:pt x="341246" y="288349"/>
                    <a:pt x="341246" y="286202"/>
                  </a:cubicBezTo>
                  <a:cubicBezTo>
                    <a:pt x="341605" y="278689"/>
                    <a:pt x="346981" y="271892"/>
                    <a:pt x="349491" y="264737"/>
                  </a:cubicBezTo>
                  <a:close/>
                  <a:moveTo>
                    <a:pt x="347772" y="247986"/>
                  </a:moveTo>
                  <a:cubicBezTo>
                    <a:pt x="349183" y="246202"/>
                    <a:pt x="352005" y="247986"/>
                    <a:pt x="350947" y="250126"/>
                  </a:cubicBezTo>
                  <a:cubicBezTo>
                    <a:pt x="348478" y="254050"/>
                    <a:pt x="346361" y="258331"/>
                    <a:pt x="343892" y="262255"/>
                  </a:cubicBezTo>
                  <a:cubicBezTo>
                    <a:pt x="342128" y="266893"/>
                    <a:pt x="340364" y="271174"/>
                    <a:pt x="337894" y="275455"/>
                  </a:cubicBezTo>
                  <a:cubicBezTo>
                    <a:pt x="336836" y="277595"/>
                    <a:pt x="333308" y="276168"/>
                    <a:pt x="334367" y="274028"/>
                  </a:cubicBezTo>
                  <a:cubicBezTo>
                    <a:pt x="336836" y="264753"/>
                    <a:pt x="343186" y="256191"/>
                    <a:pt x="347772" y="247986"/>
                  </a:cubicBezTo>
                  <a:close/>
                  <a:moveTo>
                    <a:pt x="342161" y="232153"/>
                  </a:moveTo>
                  <a:cubicBezTo>
                    <a:pt x="343210" y="230327"/>
                    <a:pt x="345658" y="232153"/>
                    <a:pt x="344609" y="233613"/>
                  </a:cubicBezTo>
                  <a:cubicBezTo>
                    <a:pt x="341811" y="238360"/>
                    <a:pt x="338663" y="243106"/>
                    <a:pt x="336214" y="248218"/>
                  </a:cubicBezTo>
                  <a:cubicBezTo>
                    <a:pt x="333766" y="253330"/>
                    <a:pt x="332017" y="259172"/>
                    <a:pt x="329219" y="264283"/>
                  </a:cubicBezTo>
                  <a:cubicBezTo>
                    <a:pt x="328169" y="266474"/>
                    <a:pt x="325371" y="264648"/>
                    <a:pt x="325721" y="262458"/>
                  </a:cubicBezTo>
                  <a:cubicBezTo>
                    <a:pt x="327820" y="251504"/>
                    <a:pt x="336564" y="240916"/>
                    <a:pt x="342161" y="232153"/>
                  </a:cubicBezTo>
                  <a:close/>
                  <a:moveTo>
                    <a:pt x="567023" y="224419"/>
                  </a:moveTo>
                  <a:cubicBezTo>
                    <a:pt x="568823" y="224915"/>
                    <a:pt x="570173" y="226538"/>
                    <a:pt x="569273" y="228883"/>
                  </a:cubicBezTo>
                  <a:cubicBezTo>
                    <a:pt x="557394" y="259551"/>
                    <a:pt x="541195" y="290580"/>
                    <a:pt x="509877" y="306094"/>
                  </a:cubicBezTo>
                  <a:cubicBezTo>
                    <a:pt x="479639" y="321248"/>
                    <a:pt x="446881" y="325216"/>
                    <a:pt x="414123" y="316557"/>
                  </a:cubicBezTo>
                  <a:cubicBezTo>
                    <a:pt x="412683" y="316196"/>
                    <a:pt x="413043" y="313671"/>
                    <a:pt x="414483" y="314032"/>
                  </a:cubicBezTo>
                  <a:cubicBezTo>
                    <a:pt x="445081" y="318000"/>
                    <a:pt x="478919" y="315475"/>
                    <a:pt x="506277" y="299961"/>
                  </a:cubicBezTo>
                  <a:cubicBezTo>
                    <a:pt x="535436" y="283003"/>
                    <a:pt x="550915" y="257026"/>
                    <a:pt x="562074" y="226719"/>
                  </a:cubicBezTo>
                  <a:cubicBezTo>
                    <a:pt x="562974" y="224554"/>
                    <a:pt x="565224" y="223923"/>
                    <a:pt x="567023" y="224419"/>
                  </a:cubicBezTo>
                  <a:close/>
                  <a:moveTo>
                    <a:pt x="340391" y="214685"/>
                  </a:moveTo>
                  <a:cubicBezTo>
                    <a:pt x="341124" y="212864"/>
                    <a:pt x="344055" y="213592"/>
                    <a:pt x="343322" y="215413"/>
                  </a:cubicBezTo>
                  <a:cubicBezTo>
                    <a:pt x="341124" y="221239"/>
                    <a:pt x="337827" y="226700"/>
                    <a:pt x="334530" y="231798"/>
                  </a:cubicBezTo>
                  <a:cubicBezTo>
                    <a:pt x="330866" y="237988"/>
                    <a:pt x="328302" y="244178"/>
                    <a:pt x="325004" y="250003"/>
                  </a:cubicBezTo>
                  <a:cubicBezTo>
                    <a:pt x="324272" y="252188"/>
                    <a:pt x="320608" y="251096"/>
                    <a:pt x="320974" y="249275"/>
                  </a:cubicBezTo>
                  <a:cubicBezTo>
                    <a:pt x="322806" y="236167"/>
                    <a:pt x="335629" y="226700"/>
                    <a:pt x="340391" y="214685"/>
                  </a:cubicBezTo>
                  <a:close/>
                  <a:moveTo>
                    <a:pt x="588752" y="206204"/>
                  </a:moveTo>
                  <a:cubicBezTo>
                    <a:pt x="590098" y="207278"/>
                    <a:pt x="590815" y="209247"/>
                    <a:pt x="589918" y="211216"/>
                  </a:cubicBezTo>
                  <a:cubicBezTo>
                    <a:pt x="583818" y="222674"/>
                    <a:pt x="583101" y="236280"/>
                    <a:pt x="577360" y="248096"/>
                  </a:cubicBezTo>
                  <a:cubicBezTo>
                    <a:pt x="571977" y="259195"/>
                    <a:pt x="566595" y="270295"/>
                    <a:pt x="559419" y="280678"/>
                  </a:cubicBezTo>
                  <a:cubicBezTo>
                    <a:pt x="547578" y="297507"/>
                    <a:pt x="526407" y="313261"/>
                    <a:pt x="507749" y="321138"/>
                  </a:cubicBezTo>
                  <a:cubicBezTo>
                    <a:pt x="483708" y="331164"/>
                    <a:pt x="460385" y="333670"/>
                    <a:pt x="434909" y="331880"/>
                  </a:cubicBezTo>
                  <a:cubicBezTo>
                    <a:pt x="417327" y="330447"/>
                    <a:pt x="395798" y="326509"/>
                    <a:pt x="383239" y="313261"/>
                  </a:cubicBezTo>
                  <a:cubicBezTo>
                    <a:pt x="382521" y="312187"/>
                    <a:pt x="383239" y="310755"/>
                    <a:pt x="384315" y="311471"/>
                  </a:cubicBezTo>
                  <a:cubicBezTo>
                    <a:pt x="422350" y="334744"/>
                    <a:pt x="482273" y="331522"/>
                    <a:pt x="518155" y="306816"/>
                  </a:cubicBezTo>
                  <a:cubicBezTo>
                    <a:pt x="536813" y="294284"/>
                    <a:pt x="553319" y="279962"/>
                    <a:pt x="563366" y="259553"/>
                  </a:cubicBezTo>
                  <a:cubicBezTo>
                    <a:pt x="568748" y="248454"/>
                    <a:pt x="574489" y="237354"/>
                    <a:pt x="577001" y="225180"/>
                  </a:cubicBezTo>
                  <a:cubicBezTo>
                    <a:pt x="578436" y="219451"/>
                    <a:pt x="579871" y="214439"/>
                    <a:pt x="582383" y="209426"/>
                  </a:cubicBezTo>
                  <a:cubicBezTo>
                    <a:pt x="582383" y="208710"/>
                    <a:pt x="582383" y="207636"/>
                    <a:pt x="583101" y="206920"/>
                  </a:cubicBezTo>
                  <a:lnTo>
                    <a:pt x="583818" y="206562"/>
                  </a:lnTo>
                  <a:cubicBezTo>
                    <a:pt x="585433" y="204950"/>
                    <a:pt x="587406" y="205129"/>
                    <a:pt x="588752" y="206204"/>
                  </a:cubicBezTo>
                  <a:close/>
                  <a:moveTo>
                    <a:pt x="332836" y="199994"/>
                  </a:moveTo>
                  <a:cubicBezTo>
                    <a:pt x="333930" y="198577"/>
                    <a:pt x="336119" y="199994"/>
                    <a:pt x="335389" y="201057"/>
                  </a:cubicBezTo>
                  <a:cubicBezTo>
                    <a:pt x="327731" y="213455"/>
                    <a:pt x="321166" y="225853"/>
                    <a:pt x="314601" y="238605"/>
                  </a:cubicBezTo>
                  <a:cubicBezTo>
                    <a:pt x="313507" y="241085"/>
                    <a:pt x="309496" y="239314"/>
                    <a:pt x="310590" y="236834"/>
                  </a:cubicBezTo>
                  <a:cubicBezTo>
                    <a:pt x="315331" y="223373"/>
                    <a:pt x="325178" y="211684"/>
                    <a:pt x="332836" y="199994"/>
                  </a:cubicBezTo>
                  <a:close/>
                  <a:moveTo>
                    <a:pt x="339755" y="170591"/>
                  </a:moveTo>
                  <a:cubicBezTo>
                    <a:pt x="341191" y="168414"/>
                    <a:pt x="344062" y="170228"/>
                    <a:pt x="342627" y="172043"/>
                  </a:cubicBezTo>
                  <a:cubicBezTo>
                    <a:pt x="332218" y="187646"/>
                    <a:pt x="320732" y="202523"/>
                    <a:pt x="308888" y="217037"/>
                  </a:cubicBezTo>
                  <a:cubicBezTo>
                    <a:pt x="307094" y="218851"/>
                    <a:pt x="303146" y="215948"/>
                    <a:pt x="304940" y="213771"/>
                  </a:cubicBezTo>
                  <a:cubicBezTo>
                    <a:pt x="316426" y="199257"/>
                    <a:pt x="329347" y="185831"/>
                    <a:pt x="339755" y="170591"/>
                  </a:cubicBezTo>
                  <a:close/>
                  <a:moveTo>
                    <a:pt x="338413" y="158388"/>
                  </a:moveTo>
                  <a:cubicBezTo>
                    <a:pt x="339476" y="157302"/>
                    <a:pt x="340892" y="158750"/>
                    <a:pt x="339830" y="159835"/>
                  </a:cubicBezTo>
                  <a:cubicBezTo>
                    <a:pt x="332747" y="167796"/>
                    <a:pt x="325310" y="175395"/>
                    <a:pt x="317873" y="183717"/>
                  </a:cubicBezTo>
                  <a:cubicBezTo>
                    <a:pt x="311852" y="190593"/>
                    <a:pt x="306540" y="198553"/>
                    <a:pt x="300166" y="204705"/>
                  </a:cubicBezTo>
                  <a:cubicBezTo>
                    <a:pt x="298395" y="206152"/>
                    <a:pt x="295208" y="204343"/>
                    <a:pt x="296624" y="202172"/>
                  </a:cubicBezTo>
                  <a:cubicBezTo>
                    <a:pt x="308665" y="185889"/>
                    <a:pt x="324602" y="172500"/>
                    <a:pt x="338413" y="158388"/>
                  </a:cubicBezTo>
                  <a:close/>
                  <a:moveTo>
                    <a:pt x="351527" y="128224"/>
                  </a:moveTo>
                  <a:cubicBezTo>
                    <a:pt x="352984" y="127139"/>
                    <a:pt x="355169" y="129309"/>
                    <a:pt x="353712" y="130395"/>
                  </a:cubicBezTo>
                  <a:cubicBezTo>
                    <a:pt x="334775" y="147033"/>
                    <a:pt x="317293" y="164757"/>
                    <a:pt x="298719" y="181757"/>
                  </a:cubicBezTo>
                  <a:cubicBezTo>
                    <a:pt x="296534" y="183927"/>
                    <a:pt x="293621" y="180672"/>
                    <a:pt x="295442" y="178502"/>
                  </a:cubicBezTo>
                  <a:cubicBezTo>
                    <a:pt x="313287" y="160778"/>
                    <a:pt x="332589" y="144501"/>
                    <a:pt x="351527" y="128224"/>
                  </a:cubicBezTo>
                  <a:close/>
                  <a:moveTo>
                    <a:pt x="363947" y="103192"/>
                  </a:moveTo>
                  <a:cubicBezTo>
                    <a:pt x="366090" y="101739"/>
                    <a:pt x="367876" y="105371"/>
                    <a:pt x="366090" y="106823"/>
                  </a:cubicBezTo>
                  <a:cubicBezTo>
                    <a:pt x="352874" y="114813"/>
                    <a:pt x="341802" y="125344"/>
                    <a:pt x="329657" y="134786"/>
                  </a:cubicBezTo>
                  <a:cubicBezTo>
                    <a:pt x="321084" y="141686"/>
                    <a:pt x="312512" y="151128"/>
                    <a:pt x="302511" y="155486"/>
                  </a:cubicBezTo>
                  <a:cubicBezTo>
                    <a:pt x="299296" y="156939"/>
                    <a:pt x="296796" y="152218"/>
                    <a:pt x="300010" y="150765"/>
                  </a:cubicBezTo>
                  <a:cubicBezTo>
                    <a:pt x="311798" y="146044"/>
                    <a:pt x="323228" y="134786"/>
                    <a:pt x="333229" y="126434"/>
                  </a:cubicBezTo>
                  <a:cubicBezTo>
                    <a:pt x="342873" y="118081"/>
                    <a:pt x="352874" y="110092"/>
                    <a:pt x="363947" y="103192"/>
                  </a:cubicBezTo>
                  <a:close/>
                  <a:moveTo>
                    <a:pt x="346662" y="100637"/>
                  </a:moveTo>
                  <a:cubicBezTo>
                    <a:pt x="347472" y="101386"/>
                    <a:pt x="347743" y="102621"/>
                    <a:pt x="346662" y="103503"/>
                  </a:cubicBezTo>
                  <a:cubicBezTo>
                    <a:pt x="339458" y="109500"/>
                    <a:pt x="332255" y="115497"/>
                    <a:pt x="325051" y="120436"/>
                  </a:cubicBezTo>
                  <a:cubicBezTo>
                    <a:pt x="320368" y="123611"/>
                    <a:pt x="315325" y="129256"/>
                    <a:pt x="309562" y="129609"/>
                  </a:cubicBezTo>
                  <a:cubicBezTo>
                    <a:pt x="306321" y="129961"/>
                    <a:pt x="306321" y="125375"/>
                    <a:pt x="308842" y="124670"/>
                  </a:cubicBezTo>
                  <a:cubicBezTo>
                    <a:pt x="314245" y="122906"/>
                    <a:pt x="319648" y="117967"/>
                    <a:pt x="324330" y="114792"/>
                  </a:cubicBezTo>
                  <a:cubicBezTo>
                    <a:pt x="330814" y="110206"/>
                    <a:pt x="337297" y="105620"/>
                    <a:pt x="343420" y="100681"/>
                  </a:cubicBezTo>
                  <a:cubicBezTo>
                    <a:pt x="344501" y="99623"/>
                    <a:pt x="345852" y="99887"/>
                    <a:pt x="346662" y="100637"/>
                  </a:cubicBezTo>
                  <a:close/>
                  <a:moveTo>
                    <a:pt x="344078" y="85725"/>
                  </a:moveTo>
                  <a:cubicBezTo>
                    <a:pt x="346266" y="84277"/>
                    <a:pt x="348819" y="87174"/>
                    <a:pt x="346995" y="88622"/>
                  </a:cubicBezTo>
                  <a:cubicBezTo>
                    <a:pt x="340795" y="94053"/>
                    <a:pt x="334231" y="98035"/>
                    <a:pt x="327667" y="102742"/>
                  </a:cubicBezTo>
                  <a:cubicBezTo>
                    <a:pt x="324749" y="104552"/>
                    <a:pt x="322196" y="100207"/>
                    <a:pt x="324749" y="98397"/>
                  </a:cubicBezTo>
                  <a:cubicBezTo>
                    <a:pt x="331313" y="94415"/>
                    <a:pt x="337878" y="90432"/>
                    <a:pt x="344078" y="85725"/>
                  </a:cubicBezTo>
                  <a:close/>
                  <a:moveTo>
                    <a:pt x="458642" y="27084"/>
                  </a:moveTo>
                  <a:cubicBezTo>
                    <a:pt x="442814" y="28523"/>
                    <a:pt x="426987" y="27804"/>
                    <a:pt x="411519" y="29963"/>
                  </a:cubicBezTo>
                  <a:cubicBezTo>
                    <a:pt x="407921" y="30323"/>
                    <a:pt x="403964" y="31402"/>
                    <a:pt x="399648" y="32481"/>
                  </a:cubicBezTo>
                  <a:cubicBezTo>
                    <a:pt x="374467" y="38958"/>
                    <a:pt x="354323" y="55510"/>
                    <a:pt x="335257" y="72782"/>
                  </a:cubicBezTo>
                  <a:cubicBezTo>
                    <a:pt x="332020" y="75300"/>
                    <a:pt x="328423" y="78539"/>
                    <a:pt x="325185" y="81417"/>
                  </a:cubicBezTo>
                  <a:cubicBezTo>
                    <a:pt x="316192" y="91853"/>
                    <a:pt x="308278" y="103007"/>
                    <a:pt x="300724" y="114162"/>
                  </a:cubicBezTo>
                  <a:cubicBezTo>
                    <a:pt x="273025" y="155541"/>
                    <a:pt x="275543" y="210594"/>
                    <a:pt x="301803" y="251974"/>
                  </a:cubicBezTo>
                  <a:cubicBezTo>
                    <a:pt x="314753" y="271764"/>
                    <a:pt x="329862" y="295873"/>
                    <a:pt x="349646" y="309546"/>
                  </a:cubicBezTo>
                  <a:cubicBezTo>
                    <a:pt x="367992" y="321780"/>
                    <a:pt x="389935" y="334733"/>
                    <a:pt x="411519" y="340131"/>
                  </a:cubicBezTo>
                  <a:cubicBezTo>
                    <a:pt x="439217" y="346967"/>
                    <a:pt x="465837" y="341210"/>
                    <a:pt x="492456" y="334014"/>
                  </a:cubicBezTo>
                  <a:cubicBezTo>
                    <a:pt x="512601" y="328616"/>
                    <a:pt x="531666" y="319621"/>
                    <a:pt x="547134" y="305588"/>
                  </a:cubicBezTo>
                  <a:cubicBezTo>
                    <a:pt x="581667" y="273563"/>
                    <a:pt x="605409" y="226786"/>
                    <a:pt x="599654" y="178930"/>
                  </a:cubicBezTo>
                  <a:cubicBezTo>
                    <a:pt x="594617" y="136111"/>
                    <a:pt x="576991" y="80698"/>
                    <a:pt x="538501" y="55510"/>
                  </a:cubicBezTo>
                  <a:cubicBezTo>
                    <a:pt x="514040" y="39318"/>
                    <a:pt x="486341" y="29963"/>
                    <a:pt x="458642" y="27084"/>
                  </a:cubicBezTo>
                  <a:close/>
                  <a:moveTo>
                    <a:pt x="459002" y="11612"/>
                  </a:moveTo>
                  <a:cubicBezTo>
                    <a:pt x="480945" y="11252"/>
                    <a:pt x="487420" y="15570"/>
                    <a:pt x="507924" y="22047"/>
                  </a:cubicBezTo>
                  <a:cubicBezTo>
                    <a:pt x="511522" y="23126"/>
                    <a:pt x="516558" y="24565"/>
                    <a:pt x="522313" y="28164"/>
                  </a:cubicBezTo>
                  <a:cubicBezTo>
                    <a:pt x="524112" y="28883"/>
                    <a:pt x="526270" y="29963"/>
                    <a:pt x="527709" y="30682"/>
                  </a:cubicBezTo>
                  <a:cubicBezTo>
                    <a:pt x="559005" y="46515"/>
                    <a:pt x="576991" y="67744"/>
                    <a:pt x="592459" y="98689"/>
                  </a:cubicBezTo>
                  <a:cubicBezTo>
                    <a:pt x="610805" y="135031"/>
                    <a:pt x="622676" y="177850"/>
                    <a:pt x="614762" y="218870"/>
                  </a:cubicBezTo>
                  <a:cubicBezTo>
                    <a:pt x="607208" y="257731"/>
                    <a:pt x="582747" y="298391"/>
                    <a:pt x="550731" y="322859"/>
                  </a:cubicBezTo>
                  <a:cubicBezTo>
                    <a:pt x="522673" y="343729"/>
                    <a:pt x="483823" y="357762"/>
                    <a:pt x="448570" y="359561"/>
                  </a:cubicBezTo>
                  <a:cubicBezTo>
                    <a:pt x="448570" y="360281"/>
                    <a:pt x="448570" y="360641"/>
                    <a:pt x="448570" y="361360"/>
                  </a:cubicBezTo>
                  <a:cubicBezTo>
                    <a:pt x="447491" y="372155"/>
                    <a:pt x="446771" y="382950"/>
                    <a:pt x="446052" y="393745"/>
                  </a:cubicBezTo>
                  <a:cubicBezTo>
                    <a:pt x="446412" y="399142"/>
                    <a:pt x="446771" y="404899"/>
                    <a:pt x="446771" y="409937"/>
                  </a:cubicBezTo>
                  <a:cubicBezTo>
                    <a:pt x="447131" y="416054"/>
                    <a:pt x="447131" y="422530"/>
                    <a:pt x="447131" y="429007"/>
                  </a:cubicBezTo>
                  <a:cubicBezTo>
                    <a:pt x="500370" y="428647"/>
                    <a:pt x="553969" y="429367"/>
                    <a:pt x="607567" y="430447"/>
                  </a:cubicBezTo>
                  <a:cubicBezTo>
                    <a:pt x="646777" y="431166"/>
                    <a:pt x="686347" y="430806"/>
                    <a:pt x="725916" y="431526"/>
                  </a:cubicBezTo>
                  <a:cubicBezTo>
                    <a:pt x="737787" y="431166"/>
                    <a:pt x="750018" y="431166"/>
                    <a:pt x="762248" y="432246"/>
                  </a:cubicBezTo>
                  <a:cubicBezTo>
                    <a:pt x="767644" y="432605"/>
                    <a:pt x="772680" y="432965"/>
                    <a:pt x="777716" y="432965"/>
                  </a:cubicBezTo>
                  <a:cubicBezTo>
                    <a:pt x="778076" y="432965"/>
                    <a:pt x="778796" y="433325"/>
                    <a:pt x="778796" y="433325"/>
                  </a:cubicBezTo>
                  <a:cubicBezTo>
                    <a:pt x="781673" y="431886"/>
                    <a:pt x="785630" y="432965"/>
                    <a:pt x="787069" y="436923"/>
                  </a:cubicBezTo>
                  <a:cubicBezTo>
                    <a:pt x="789947" y="444480"/>
                    <a:pt x="788148" y="452756"/>
                    <a:pt x="786709" y="460672"/>
                  </a:cubicBezTo>
                  <a:cubicBezTo>
                    <a:pt x="787069" y="476144"/>
                    <a:pt x="785990" y="491976"/>
                    <a:pt x="785990" y="506729"/>
                  </a:cubicBezTo>
                  <a:cubicBezTo>
                    <a:pt x="785990" y="530837"/>
                    <a:pt x="786350" y="554945"/>
                    <a:pt x="787069" y="578694"/>
                  </a:cubicBezTo>
                  <a:cubicBezTo>
                    <a:pt x="823041" y="577974"/>
                    <a:pt x="858294" y="593806"/>
                    <a:pt x="873403" y="629069"/>
                  </a:cubicBezTo>
                  <a:cubicBezTo>
                    <a:pt x="887432" y="661813"/>
                    <a:pt x="891748" y="696716"/>
                    <a:pt x="871604" y="727661"/>
                  </a:cubicBezTo>
                  <a:cubicBezTo>
                    <a:pt x="852898" y="755367"/>
                    <a:pt x="818725" y="780195"/>
                    <a:pt x="784191" y="781274"/>
                  </a:cubicBezTo>
                  <a:cubicBezTo>
                    <a:pt x="766205" y="781994"/>
                    <a:pt x="748579" y="777316"/>
                    <a:pt x="733470" y="769040"/>
                  </a:cubicBezTo>
                  <a:cubicBezTo>
                    <a:pt x="732032" y="768681"/>
                    <a:pt x="731312" y="767961"/>
                    <a:pt x="730593" y="767601"/>
                  </a:cubicBezTo>
                  <a:cubicBezTo>
                    <a:pt x="729873" y="767241"/>
                    <a:pt x="729514" y="766882"/>
                    <a:pt x="728794" y="766882"/>
                  </a:cubicBezTo>
                  <a:cubicBezTo>
                    <a:pt x="708290" y="754648"/>
                    <a:pt x="690304" y="735937"/>
                    <a:pt x="682030" y="714707"/>
                  </a:cubicBezTo>
                  <a:cubicBezTo>
                    <a:pt x="669800" y="683762"/>
                    <a:pt x="683469" y="642023"/>
                    <a:pt x="702894" y="616835"/>
                  </a:cubicBezTo>
                  <a:cubicBezTo>
                    <a:pt x="719801" y="595606"/>
                    <a:pt x="747140" y="582652"/>
                    <a:pt x="774839" y="579413"/>
                  </a:cubicBezTo>
                  <a:cubicBezTo>
                    <a:pt x="774119" y="555305"/>
                    <a:pt x="773759" y="531197"/>
                    <a:pt x="774479" y="506729"/>
                  </a:cubicBezTo>
                  <a:cubicBezTo>
                    <a:pt x="775558" y="487658"/>
                    <a:pt x="773400" y="465709"/>
                    <a:pt x="776997" y="446279"/>
                  </a:cubicBezTo>
                  <a:cubicBezTo>
                    <a:pt x="720520" y="449877"/>
                    <a:pt x="663684" y="445919"/>
                    <a:pt x="607208" y="444480"/>
                  </a:cubicBezTo>
                  <a:cubicBezTo>
                    <a:pt x="602172" y="444480"/>
                    <a:pt x="596776" y="444120"/>
                    <a:pt x="591740" y="444120"/>
                  </a:cubicBezTo>
                  <a:cubicBezTo>
                    <a:pt x="543537" y="445559"/>
                    <a:pt x="494974" y="447358"/>
                    <a:pt x="447491" y="447718"/>
                  </a:cubicBezTo>
                  <a:cubicBezTo>
                    <a:pt x="447491" y="454195"/>
                    <a:pt x="447491" y="460672"/>
                    <a:pt x="447491" y="467149"/>
                  </a:cubicBezTo>
                  <a:cubicBezTo>
                    <a:pt x="447131" y="504570"/>
                    <a:pt x="447851" y="541992"/>
                    <a:pt x="447851" y="579413"/>
                  </a:cubicBezTo>
                  <a:cubicBezTo>
                    <a:pt x="469434" y="580853"/>
                    <a:pt x="489938" y="588409"/>
                    <a:pt x="506485" y="603162"/>
                  </a:cubicBezTo>
                  <a:cubicBezTo>
                    <a:pt x="555767" y="648140"/>
                    <a:pt x="550731" y="739175"/>
                    <a:pt x="487780" y="769400"/>
                  </a:cubicBezTo>
                  <a:cubicBezTo>
                    <a:pt x="478427" y="774078"/>
                    <a:pt x="469434" y="776957"/>
                    <a:pt x="460081" y="778756"/>
                  </a:cubicBezTo>
                  <a:cubicBezTo>
                    <a:pt x="459002" y="779835"/>
                    <a:pt x="457563" y="780195"/>
                    <a:pt x="456124" y="780555"/>
                  </a:cubicBezTo>
                  <a:cubicBezTo>
                    <a:pt x="420512" y="785592"/>
                    <a:pt x="389576" y="767601"/>
                    <a:pt x="366194" y="741334"/>
                  </a:cubicBezTo>
                  <a:cubicBezTo>
                    <a:pt x="355762" y="729100"/>
                    <a:pt x="346049" y="715787"/>
                    <a:pt x="343891" y="699595"/>
                  </a:cubicBezTo>
                  <a:cubicBezTo>
                    <a:pt x="341732" y="683762"/>
                    <a:pt x="342812" y="665771"/>
                    <a:pt x="347848" y="650659"/>
                  </a:cubicBezTo>
                  <a:cubicBezTo>
                    <a:pt x="358280" y="619714"/>
                    <a:pt x="379144" y="594526"/>
                    <a:pt x="411159" y="584451"/>
                  </a:cubicBezTo>
                  <a:cubicBezTo>
                    <a:pt x="419433" y="581572"/>
                    <a:pt x="428426" y="580133"/>
                    <a:pt x="437419" y="579413"/>
                  </a:cubicBezTo>
                  <a:cubicBezTo>
                    <a:pt x="437059" y="543431"/>
                    <a:pt x="435260" y="507809"/>
                    <a:pt x="435260" y="471826"/>
                  </a:cubicBezTo>
                  <a:cubicBezTo>
                    <a:pt x="435260" y="463910"/>
                    <a:pt x="435620" y="455994"/>
                    <a:pt x="435620" y="447718"/>
                  </a:cubicBezTo>
                  <a:lnTo>
                    <a:pt x="275395" y="446284"/>
                  </a:lnTo>
                  <a:lnTo>
                    <a:pt x="274823" y="446279"/>
                  </a:lnTo>
                  <a:cubicBezTo>
                    <a:pt x="235614" y="445199"/>
                    <a:pt x="196044" y="445559"/>
                    <a:pt x="156475" y="445199"/>
                  </a:cubicBezTo>
                  <a:cubicBezTo>
                    <a:pt x="144604" y="445199"/>
                    <a:pt x="132373" y="445199"/>
                    <a:pt x="120143" y="444480"/>
                  </a:cubicBezTo>
                  <a:cubicBezTo>
                    <a:pt x="115826" y="444120"/>
                    <a:pt x="111509" y="443760"/>
                    <a:pt x="107193" y="443760"/>
                  </a:cubicBezTo>
                  <a:cubicBezTo>
                    <a:pt x="107552" y="452036"/>
                    <a:pt x="109351" y="461032"/>
                    <a:pt x="109351" y="468588"/>
                  </a:cubicBezTo>
                  <a:cubicBezTo>
                    <a:pt x="110070" y="480822"/>
                    <a:pt x="110070" y="492336"/>
                    <a:pt x="110070" y="504570"/>
                  </a:cubicBezTo>
                  <a:cubicBezTo>
                    <a:pt x="109351" y="530837"/>
                    <a:pt x="109351" y="557104"/>
                    <a:pt x="109351" y="583372"/>
                  </a:cubicBezTo>
                  <a:cubicBezTo>
                    <a:pt x="109351" y="583731"/>
                    <a:pt x="109351" y="584091"/>
                    <a:pt x="109351" y="584091"/>
                  </a:cubicBezTo>
                  <a:cubicBezTo>
                    <a:pt x="129855" y="586970"/>
                    <a:pt x="150719" y="592007"/>
                    <a:pt x="167626" y="604961"/>
                  </a:cubicBezTo>
                  <a:lnTo>
                    <a:pt x="180264" y="621473"/>
                  </a:lnTo>
                  <a:lnTo>
                    <a:pt x="185252" y="627990"/>
                  </a:lnTo>
                  <a:cubicBezTo>
                    <a:pt x="193526" y="640943"/>
                    <a:pt x="198562" y="655696"/>
                    <a:pt x="199641" y="671168"/>
                  </a:cubicBezTo>
                  <a:cubicBezTo>
                    <a:pt x="202159" y="685561"/>
                    <a:pt x="201800" y="700314"/>
                    <a:pt x="194965" y="714347"/>
                  </a:cubicBezTo>
                  <a:cubicBezTo>
                    <a:pt x="186691" y="732698"/>
                    <a:pt x="174101" y="748171"/>
                    <a:pt x="158633" y="761124"/>
                  </a:cubicBezTo>
                  <a:cubicBezTo>
                    <a:pt x="130934" y="784153"/>
                    <a:pt x="84170" y="781634"/>
                    <a:pt x="53954" y="765082"/>
                  </a:cubicBezTo>
                  <a:cubicBezTo>
                    <a:pt x="20859" y="747091"/>
                    <a:pt x="-3242" y="711829"/>
                    <a:pt x="355" y="672608"/>
                  </a:cubicBezTo>
                  <a:cubicBezTo>
                    <a:pt x="3952" y="638784"/>
                    <a:pt x="19780" y="603881"/>
                    <a:pt x="52515" y="589129"/>
                  </a:cubicBezTo>
                  <a:cubicBezTo>
                    <a:pt x="64026" y="584091"/>
                    <a:pt x="77336" y="582292"/>
                    <a:pt x="89926" y="583012"/>
                  </a:cubicBezTo>
                  <a:cubicBezTo>
                    <a:pt x="92804" y="583012"/>
                    <a:pt x="94962" y="583012"/>
                    <a:pt x="97480" y="583012"/>
                  </a:cubicBezTo>
                  <a:cubicBezTo>
                    <a:pt x="97120" y="554945"/>
                    <a:pt x="97120" y="526519"/>
                    <a:pt x="98559" y="498453"/>
                  </a:cubicBezTo>
                  <a:cubicBezTo>
                    <a:pt x="99279" y="484060"/>
                    <a:pt x="99279" y="470027"/>
                    <a:pt x="99998" y="455634"/>
                  </a:cubicBezTo>
                  <a:cubicBezTo>
                    <a:pt x="100358" y="450237"/>
                    <a:pt x="99998" y="445199"/>
                    <a:pt x="101077" y="440162"/>
                  </a:cubicBezTo>
                  <a:cubicBezTo>
                    <a:pt x="99998" y="436564"/>
                    <a:pt x="101437" y="430447"/>
                    <a:pt x="105034" y="430447"/>
                  </a:cubicBezTo>
                  <a:cubicBezTo>
                    <a:pt x="161511" y="426848"/>
                    <a:pt x="218707" y="430806"/>
                    <a:pt x="275543" y="432246"/>
                  </a:cubicBezTo>
                  <a:lnTo>
                    <a:pt x="282922" y="432421"/>
                  </a:lnTo>
                  <a:lnTo>
                    <a:pt x="290651" y="432605"/>
                  </a:lnTo>
                  <a:cubicBezTo>
                    <a:pt x="339214" y="430806"/>
                    <a:pt x="387777" y="429367"/>
                    <a:pt x="436339" y="429007"/>
                  </a:cubicBezTo>
                  <a:lnTo>
                    <a:pt x="436339" y="407891"/>
                  </a:lnTo>
                  <a:lnTo>
                    <a:pt x="433393" y="410536"/>
                  </a:lnTo>
                  <a:cubicBezTo>
                    <a:pt x="406694" y="407853"/>
                    <a:pt x="379635" y="410919"/>
                    <a:pt x="352936" y="407853"/>
                  </a:cubicBezTo>
                  <a:cubicBezTo>
                    <a:pt x="350771" y="407853"/>
                    <a:pt x="351132" y="404788"/>
                    <a:pt x="352936" y="404788"/>
                  </a:cubicBezTo>
                  <a:cubicBezTo>
                    <a:pt x="369533" y="402872"/>
                    <a:pt x="386129" y="403638"/>
                    <a:pt x="403086" y="403638"/>
                  </a:cubicBezTo>
                  <a:cubicBezTo>
                    <a:pt x="412828" y="403638"/>
                    <a:pt x="424734" y="400189"/>
                    <a:pt x="434115" y="403638"/>
                  </a:cubicBezTo>
                  <a:lnTo>
                    <a:pt x="436339" y="407247"/>
                  </a:lnTo>
                  <a:lnTo>
                    <a:pt x="436339" y="361360"/>
                  </a:lnTo>
                  <a:cubicBezTo>
                    <a:pt x="436339" y="360641"/>
                    <a:pt x="436339" y="360281"/>
                    <a:pt x="436339" y="359921"/>
                  </a:cubicBezTo>
                  <a:cubicBezTo>
                    <a:pt x="414037" y="359201"/>
                    <a:pt x="393532" y="352725"/>
                    <a:pt x="373748" y="342290"/>
                  </a:cubicBezTo>
                  <a:cubicBezTo>
                    <a:pt x="365115" y="337792"/>
                    <a:pt x="356301" y="333294"/>
                    <a:pt x="347983" y="328122"/>
                  </a:cubicBezTo>
                  <a:lnTo>
                    <a:pt x="342108" y="323428"/>
                  </a:lnTo>
                  <a:lnTo>
                    <a:pt x="325185" y="309906"/>
                  </a:lnTo>
                  <a:cubicBezTo>
                    <a:pt x="297126" y="279680"/>
                    <a:pt x="269787" y="240100"/>
                    <a:pt x="266190" y="197641"/>
                  </a:cubicBezTo>
                  <a:cubicBezTo>
                    <a:pt x="264751" y="177491"/>
                    <a:pt x="264032" y="154102"/>
                    <a:pt x="271226" y="135031"/>
                  </a:cubicBezTo>
                  <a:cubicBezTo>
                    <a:pt x="278421" y="116321"/>
                    <a:pt x="290651" y="99409"/>
                    <a:pt x="302882" y="83576"/>
                  </a:cubicBezTo>
                  <a:cubicBezTo>
                    <a:pt x="326624" y="52272"/>
                    <a:pt x="356121" y="24925"/>
                    <a:pt x="396051" y="16649"/>
                  </a:cubicBezTo>
                  <a:cubicBezTo>
                    <a:pt x="416914" y="12331"/>
                    <a:pt x="437778" y="11612"/>
                    <a:pt x="459002" y="11612"/>
                  </a:cubicBezTo>
                  <a:close/>
                  <a:moveTo>
                    <a:pt x="398640" y="3168"/>
                  </a:moveTo>
                  <a:cubicBezTo>
                    <a:pt x="402591" y="1727"/>
                    <a:pt x="404387" y="7854"/>
                    <a:pt x="400436" y="8935"/>
                  </a:cubicBezTo>
                  <a:cubicBezTo>
                    <a:pt x="365233" y="19026"/>
                    <a:pt x="332185" y="38128"/>
                    <a:pt x="308835" y="67321"/>
                  </a:cubicBezTo>
                  <a:cubicBezTo>
                    <a:pt x="308117" y="68041"/>
                    <a:pt x="306321" y="67321"/>
                    <a:pt x="306680" y="66239"/>
                  </a:cubicBezTo>
                  <a:cubicBezTo>
                    <a:pt x="321767" y="31280"/>
                    <a:pt x="365951" y="14341"/>
                    <a:pt x="398640" y="3168"/>
                  </a:cubicBezTo>
                  <a:close/>
                  <a:moveTo>
                    <a:pt x="370610" y="364"/>
                  </a:moveTo>
                  <a:cubicBezTo>
                    <a:pt x="374184" y="-1448"/>
                    <a:pt x="377401" y="3989"/>
                    <a:pt x="373827" y="5802"/>
                  </a:cubicBezTo>
                  <a:cubicBezTo>
                    <a:pt x="353813" y="14502"/>
                    <a:pt x="327366" y="25377"/>
                    <a:pt x="313427" y="42776"/>
                  </a:cubicBezTo>
                  <a:cubicBezTo>
                    <a:pt x="312355" y="44226"/>
                    <a:pt x="309496" y="42051"/>
                    <a:pt x="310568" y="40239"/>
                  </a:cubicBezTo>
                  <a:cubicBezTo>
                    <a:pt x="324507" y="21389"/>
                    <a:pt x="350239" y="9789"/>
                    <a:pt x="370610" y="3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12DF7737-7B77-6E41-BB3C-183A4AD440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529089" y="0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E246298-F784-864C-9009-B9C3A7C501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6595" y="515121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6A3F4D8-07CB-3645-9F0A-3D751C00CC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94065" y="5031188"/>
              <a:ext cx="1751635" cy="1792088"/>
            </a:xfrm>
            <a:custGeom>
              <a:avLst/>
              <a:gdLst>
                <a:gd name="connsiteX0" fmla="*/ 734328 w 1230030"/>
                <a:gd name="connsiteY0" fmla="*/ 1233470 h 1258437"/>
                <a:gd name="connsiteX1" fmla="*/ 737922 w 1230030"/>
                <a:gd name="connsiteY1" fmla="*/ 1246685 h 1258437"/>
                <a:gd name="connsiteX2" fmla="*/ 610697 w 1230030"/>
                <a:gd name="connsiteY2" fmla="*/ 1258115 h 1258437"/>
                <a:gd name="connsiteX3" fmla="*/ 550319 w 1230030"/>
                <a:gd name="connsiteY3" fmla="*/ 1254544 h 1258437"/>
                <a:gd name="connsiteX4" fmla="*/ 521927 w 1230030"/>
                <a:gd name="connsiteY4" fmla="*/ 1250257 h 1258437"/>
                <a:gd name="connsiteX5" fmla="*/ 491379 w 1230030"/>
                <a:gd name="connsiteY5" fmla="*/ 1242399 h 1258437"/>
                <a:gd name="connsiteX6" fmla="*/ 491379 w 1230030"/>
                <a:gd name="connsiteY6" fmla="*/ 1238113 h 1258437"/>
                <a:gd name="connsiteX7" fmla="*/ 515099 w 1230030"/>
                <a:gd name="connsiteY7" fmla="*/ 1241685 h 1258437"/>
                <a:gd name="connsiteX8" fmla="*/ 546725 w 1230030"/>
                <a:gd name="connsiteY8" fmla="*/ 1245614 h 1258437"/>
                <a:gd name="connsiteX9" fmla="*/ 605306 w 1230030"/>
                <a:gd name="connsiteY9" fmla="*/ 1247757 h 1258437"/>
                <a:gd name="connsiteX10" fmla="*/ 734328 w 1230030"/>
                <a:gd name="connsiteY10" fmla="*/ 1233470 h 1258437"/>
                <a:gd name="connsiteX11" fmla="*/ 820117 w 1230030"/>
                <a:gd name="connsiteY11" fmla="*/ 1172562 h 1258437"/>
                <a:gd name="connsiteX12" fmla="*/ 827676 w 1230030"/>
                <a:gd name="connsiteY12" fmla="*/ 1186751 h 1258437"/>
                <a:gd name="connsiteX13" fmla="*/ 604147 w 1230030"/>
                <a:gd name="connsiteY13" fmla="*/ 1235500 h 1258437"/>
                <a:gd name="connsiteX14" fmla="*/ 483924 w 1230030"/>
                <a:gd name="connsiteY14" fmla="*/ 1219857 h 1258437"/>
                <a:gd name="connsiteX15" fmla="*/ 420933 w 1230030"/>
                <a:gd name="connsiteY15" fmla="*/ 1201303 h 1258437"/>
                <a:gd name="connsiteX16" fmla="*/ 379899 w 1230030"/>
                <a:gd name="connsiteY16" fmla="*/ 1183840 h 1258437"/>
                <a:gd name="connsiteX17" fmla="*/ 382778 w 1230030"/>
                <a:gd name="connsiteY17" fmla="*/ 1179475 h 1258437"/>
                <a:gd name="connsiteX18" fmla="*/ 434611 w 1230030"/>
                <a:gd name="connsiteY18" fmla="*/ 1192935 h 1258437"/>
                <a:gd name="connsiteX19" fmla="*/ 493283 w 1230030"/>
                <a:gd name="connsiteY19" fmla="*/ 1206760 h 1258437"/>
                <a:gd name="connsiteX20" fmla="*/ 608827 w 1230030"/>
                <a:gd name="connsiteY20" fmla="*/ 1219857 h 1258437"/>
                <a:gd name="connsiteX21" fmla="*/ 820117 w 1230030"/>
                <a:gd name="connsiteY21" fmla="*/ 1172562 h 1258437"/>
                <a:gd name="connsiteX22" fmla="*/ 654593 w 1230030"/>
                <a:gd name="connsiteY22" fmla="*/ 1151804 h 1258437"/>
                <a:gd name="connsiteX23" fmla="*/ 628302 w 1230030"/>
                <a:gd name="connsiteY23" fmla="*/ 1170516 h 1258437"/>
                <a:gd name="connsiteX24" fmla="*/ 665398 w 1230030"/>
                <a:gd name="connsiteY24" fmla="*/ 1166558 h 1258437"/>
                <a:gd name="connsiteX25" fmla="*/ 659635 w 1230030"/>
                <a:gd name="connsiteY25" fmla="*/ 1159361 h 1258437"/>
                <a:gd name="connsiteX26" fmla="*/ 654593 w 1230030"/>
                <a:gd name="connsiteY26" fmla="*/ 1151804 h 1258437"/>
                <a:gd name="connsiteX27" fmla="*/ 679084 w 1230030"/>
                <a:gd name="connsiteY27" fmla="*/ 1136331 h 1258437"/>
                <a:gd name="connsiteX28" fmla="*/ 661436 w 1230030"/>
                <a:gd name="connsiteY28" fmla="*/ 1147486 h 1258437"/>
                <a:gd name="connsiteX29" fmla="*/ 666838 w 1230030"/>
                <a:gd name="connsiteY29" fmla="*/ 1153963 h 1258437"/>
                <a:gd name="connsiteX30" fmla="*/ 680524 w 1230030"/>
                <a:gd name="connsiteY30" fmla="*/ 1165118 h 1258437"/>
                <a:gd name="connsiteX31" fmla="*/ 682325 w 1230030"/>
                <a:gd name="connsiteY31" fmla="*/ 1164759 h 1258437"/>
                <a:gd name="connsiteX32" fmla="*/ 701413 w 1230030"/>
                <a:gd name="connsiteY32" fmla="*/ 1162600 h 1258437"/>
                <a:gd name="connsiteX33" fmla="*/ 679084 w 1230030"/>
                <a:gd name="connsiteY33" fmla="*/ 1136331 h 1258437"/>
                <a:gd name="connsiteX34" fmla="*/ 706815 w 1230030"/>
                <a:gd name="connsiteY34" fmla="*/ 1118699 h 1258437"/>
                <a:gd name="connsiteX35" fmla="*/ 684486 w 1230030"/>
                <a:gd name="connsiteY35" fmla="*/ 1132733 h 1258437"/>
                <a:gd name="connsiteX36" fmla="*/ 698892 w 1230030"/>
                <a:gd name="connsiteY36" fmla="*/ 1147486 h 1258437"/>
                <a:gd name="connsiteX37" fmla="*/ 716540 w 1230030"/>
                <a:gd name="connsiteY37" fmla="*/ 1160441 h 1258437"/>
                <a:gd name="connsiteX38" fmla="*/ 738509 w 1230030"/>
                <a:gd name="connsiteY38" fmla="*/ 1156122 h 1258437"/>
                <a:gd name="connsiteX39" fmla="*/ 706815 w 1230030"/>
                <a:gd name="connsiteY39" fmla="*/ 1118699 h 1258437"/>
                <a:gd name="connsiteX40" fmla="*/ 738149 w 1230030"/>
                <a:gd name="connsiteY40" fmla="*/ 1097828 h 1258437"/>
                <a:gd name="connsiteX41" fmla="*/ 713298 w 1230030"/>
                <a:gd name="connsiteY41" fmla="*/ 1114381 h 1258437"/>
                <a:gd name="connsiteX42" fmla="*/ 755076 w 1230030"/>
                <a:gd name="connsiteY42" fmla="*/ 1151445 h 1258437"/>
                <a:gd name="connsiteX43" fmla="*/ 755436 w 1230030"/>
                <a:gd name="connsiteY43" fmla="*/ 1151804 h 1258437"/>
                <a:gd name="connsiteX44" fmla="*/ 765160 w 1230030"/>
                <a:gd name="connsiteY44" fmla="*/ 1149645 h 1258437"/>
                <a:gd name="connsiteX45" fmla="*/ 778486 w 1230030"/>
                <a:gd name="connsiteY45" fmla="*/ 1144967 h 1258437"/>
                <a:gd name="connsiteX46" fmla="*/ 738149 w 1230030"/>
                <a:gd name="connsiteY46" fmla="*/ 1097828 h 1258437"/>
                <a:gd name="connsiteX47" fmla="*/ 766961 w 1230030"/>
                <a:gd name="connsiteY47" fmla="*/ 1075518 h 1258437"/>
                <a:gd name="connsiteX48" fmla="*/ 742111 w 1230030"/>
                <a:gd name="connsiteY48" fmla="*/ 1094590 h 1258437"/>
                <a:gd name="connsiteX49" fmla="*/ 793973 w 1230030"/>
                <a:gd name="connsiteY49" fmla="*/ 1138850 h 1258437"/>
                <a:gd name="connsiteX50" fmla="*/ 821704 w 1230030"/>
                <a:gd name="connsiteY50" fmla="*/ 1127695 h 1258437"/>
                <a:gd name="connsiteX51" fmla="*/ 766961 w 1230030"/>
                <a:gd name="connsiteY51" fmla="*/ 1075518 h 1258437"/>
                <a:gd name="connsiteX52" fmla="*/ 796494 w 1230030"/>
                <a:gd name="connsiteY52" fmla="*/ 1049970 h 1258437"/>
                <a:gd name="connsiteX53" fmla="*/ 773804 w 1230030"/>
                <a:gd name="connsiteY53" fmla="*/ 1070121 h 1258437"/>
                <a:gd name="connsiteX54" fmla="*/ 802256 w 1230030"/>
                <a:gd name="connsiteY54" fmla="*/ 1096389 h 1258437"/>
                <a:gd name="connsiteX55" fmla="*/ 834310 w 1230030"/>
                <a:gd name="connsiteY55" fmla="*/ 1118699 h 1258437"/>
                <a:gd name="connsiteX56" fmla="*/ 836831 w 1230030"/>
                <a:gd name="connsiteY56" fmla="*/ 1121218 h 1258437"/>
                <a:gd name="connsiteX57" fmla="*/ 867444 w 1230030"/>
                <a:gd name="connsiteY57" fmla="*/ 1107544 h 1258437"/>
                <a:gd name="connsiteX58" fmla="*/ 853758 w 1230030"/>
                <a:gd name="connsiteY58" fmla="*/ 1098908 h 1258437"/>
                <a:gd name="connsiteX59" fmla="*/ 827827 w 1230030"/>
                <a:gd name="connsiteY59" fmla="*/ 1081995 h 1258437"/>
                <a:gd name="connsiteX60" fmla="*/ 796494 w 1230030"/>
                <a:gd name="connsiteY60" fmla="*/ 1049970 h 1258437"/>
                <a:gd name="connsiteX61" fmla="*/ 380614 w 1230030"/>
                <a:gd name="connsiteY61" fmla="*/ 1047037 h 1258437"/>
                <a:gd name="connsiteX62" fmla="*/ 421948 w 1230030"/>
                <a:gd name="connsiteY62" fmla="*/ 1101588 h 1258437"/>
                <a:gd name="connsiteX63" fmla="*/ 467237 w 1230030"/>
                <a:gd name="connsiteY63" fmla="*/ 1147106 h 1258437"/>
                <a:gd name="connsiteX64" fmla="*/ 462924 w 1230030"/>
                <a:gd name="connsiteY64" fmla="*/ 1154693 h 1258437"/>
                <a:gd name="connsiteX65" fmla="*/ 410087 w 1230030"/>
                <a:gd name="connsiteY65" fmla="*/ 1100865 h 1258437"/>
                <a:gd name="connsiteX66" fmla="*/ 377379 w 1230030"/>
                <a:gd name="connsiteY66" fmla="*/ 1047760 h 1258437"/>
                <a:gd name="connsiteX67" fmla="*/ 380614 w 1230030"/>
                <a:gd name="connsiteY67" fmla="*/ 1047037 h 1258437"/>
                <a:gd name="connsiteX68" fmla="*/ 820984 w 1230030"/>
                <a:gd name="connsiteY68" fmla="*/ 1025860 h 1258437"/>
                <a:gd name="connsiteX69" fmla="*/ 805497 w 1230030"/>
                <a:gd name="connsiteY69" fmla="*/ 1041693 h 1258437"/>
                <a:gd name="connsiteX70" fmla="*/ 801176 w 1230030"/>
                <a:gd name="connsiteY70" fmla="*/ 1045652 h 1258437"/>
                <a:gd name="connsiteX71" fmla="*/ 845114 w 1230030"/>
                <a:gd name="connsiteY71" fmla="*/ 1079117 h 1258437"/>
                <a:gd name="connsiteX72" fmla="*/ 881130 w 1230030"/>
                <a:gd name="connsiteY72" fmla="*/ 1099987 h 1258437"/>
                <a:gd name="connsiteX73" fmla="*/ 886172 w 1230030"/>
                <a:gd name="connsiteY73" fmla="*/ 1096749 h 1258437"/>
                <a:gd name="connsiteX74" fmla="*/ 904180 w 1230030"/>
                <a:gd name="connsiteY74" fmla="*/ 1084874 h 1258437"/>
                <a:gd name="connsiteX75" fmla="*/ 857720 w 1230030"/>
                <a:gd name="connsiteY75" fmla="*/ 1055727 h 1258437"/>
                <a:gd name="connsiteX76" fmla="*/ 820984 w 1230030"/>
                <a:gd name="connsiteY76" fmla="*/ 1025860 h 1258437"/>
                <a:gd name="connsiteX77" fmla="*/ 374638 w 1230030"/>
                <a:gd name="connsiteY77" fmla="*/ 1007343 h 1258437"/>
                <a:gd name="connsiteX78" fmla="*/ 431644 w 1230030"/>
                <a:gd name="connsiteY78" fmla="*/ 1084337 h 1258437"/>
                <a:gd name="connsiteX79" fmla="*/ 492257 w 1230030"/>
                <a:gd name="connsiteY79" fmla="*/ 1147299 h 1258437"/>
                <a:gd name="connsiteX80" fmla="*/ 485402 w 1230030"/>
                <a:gd name="connsiteY80" fmla="*/ 1154134 h 1258437"/>
                <a:gd name="connsiteX81" fmla="*/ 421902 w 1230030"/>
                <a:gd name="connsiteY81" fmla="*/ 1086135 h 1258437"/>
                <a:gd name="connsiteX82" fmla="*/ 371752 w 1230030"/>
                <a:gd name="connsiteY82" fmla="*/ 1009142 h 1258437"/>
                <a:gd name="connsiteX83" fmla="*/ 374638 w 1230030"/>
                <a:gd name="connsiteY83" fmla="*/ 1007343 h 1258437"/>
                <a:gd name="connsiteX84" fmla="*/ 843314 w 1230030"/>
                <a:gd name="connsiteY84" fmla="*/ 1000672 h 1258437"/>
                <a:gd name="connsiteX85" fmla="*/ 825666 w 1230030"/>
                <a:gd name="connsiteY85" fmla="*/ 1020823 h 1258437"/>
                <a:gd name="connsiteX86" fmla="*/ 872126 w 1230030"/>
                <a:gd name="connsiteY86" fmla="*/ 1050689 h 1258437"/>
                <a:gd name="connsiteX87" fmla="*/ 917865 w 1230030"/>
                <a:gd name="connsiteY87" fmla="*/ 1075518 h 1258437"/>
                <a:gd name="connsiteX88" fmla="*/ 937314 w 1230030"/>
                <a:gd name="connsiteY88" fmla="*/ 1060765 h 1258437"/>
                <a:gd name="connsiteX89" fmla="*/ 936955 w 1230030"/>
                <a:gd name="connsiteY89" fmla="*/ 1060592 h 1258437"/>
                <a:gd name="connsiteX90" fmla="*/ 908231 w 1230030"/>
                <a:gd name="connsiteY90" fmla="*/ 1046731 h 1258437"/>
                <a:gd name="connsiteX91" fmla="*/ 881850 w 1230030"/>
                <a:gd name="connsiteY91" fmla="*/ 1028379 h 1258437"/>
                <a:gd name="connsiteX92" fmla="*/ 843314 w 1230030"/>
                <a:gd name="connsiteY92" fmla="*/ 1000672 h 1258437"/>
                <a:gd name="connsiteX93" fmla="*/ 864202 w 1230030"/>
                <a:gd name="connsiteY93" fmla="*/ 973684 h 1258437"/>
                <a:gd name="connsiteX94" fmla="*/ 848356 w 1230030"/>
                <a:gd name="connsiteY94" fmla="*/ 994554 h 1258437"/>
                <a:gd name="connsiteX95" fmla="*/ 892655 w 1230030"/>
                <a:gd name="connsiteY95" fmla="*/ 1020463 h 1258437"/>
                <a:gd name="connsiteX96" fmla="*/ 950279 w 1230030"/>
                <a:gd name="connsiteY96" fmla="*/ 1048890 h 1258437"/>
                <a:gd name="connsiteX97" fmla="*/ 950999 w 1230030"/>
                <a:gd name="connsiteY97" fmla="*/ 1049610 h 1258437"/>
                <a:gd name="connsiteX98" fmla="*/ 971888 w 1230030"/>
                <a:gd name="connsiteY98" fmla="*/ 1031258 h 1258437"/>
                <a:gd name="connsiteX99" fmla="*/ 885452 w 1230030"/>
                <a:gd name="connsiteY99" fmla="*/ 983759 h 1258437"/>
                <a:gd name="connsiteX100" fmla="*/ 864202 w 1230030"/>
                <a:gd name="connsiteY100" fmla="*/ 973684 h 1258437"/>
                <a:gd name="connsiteX101" fmla="*/ 677481 w 1230030"/>
                <a:gd name="connsiteY101" fmla="*/ 935694 h 1258437"/>
                <a:gd name="connsiteX102" fmla="*/ 801623 w 1230030"/>
                <a:gd name="connsiteY102" fmla="*/ 973448 h 1258437"/>
                <a:gd name="connsiteX103" fmla="*/ 791907 w 1230030"/>
                <a:gd name="connsiteY103" fmla="*/ 985557 h 1258437"/>
                <a:gd name="connsiteX104" fmla="*/ 676761 w 1230030"/>
                <a:gd name="connsiteY104" fmla="*/ 941037 h 1258437"/>
                <a:gd name="connsiteX105" fmla="*/ 677481 w 1230030"/>
                <a:gd name="connsiteY105" fmla="*/ 935694 h 1258437"/>
                <a:gd name="connsiteX106" fmla="*/ 346662 w 1230030"/>
                <a:gd name="connsiteY106" fmla="*/ 925825 h 1258437"/>
                <a:gd name="connsiteX107" fmla="*/ 343061 w 1230030"/>
                <a:gd name="connsiteY107" fmla="*/ 926545 h 1258437"/>
                <a:gd name="connsiteX108" fmla="*/ 260050 w 1230030"/>
                <a:gd name="connsiteY108" fmla="*/ 951995 h 1258437"/>
                <a:gd name="connsiteX109" fmla="*/ 243298 w 1230030"/>
                <a:gd name="connsiteY109" fmla="*/ 957131 h 1258437"/>
                <a:gd name="connsiteX110" fmla="*/ 174869 w 1230030"/>
                <a:gd name="connsiteY110" fmla="*/ 989517 h 1258437"/>
                <a:gd name="connsiteX111" fmla="*/ 217727 w 1230030"/>
                <a:gd name="connsiteY111" fmla="*/ 1034137 h 1258437"/>
                <a:gd name="connsiteX112" fmla="*/ 414371 w 1230030"/>
                <a:gd name="connsiteY112" fmla="*/ 1148206 h 1258437"/>
                <a:gd name="connsiteX113" fmla="*/ 517015 w 1230030"/>
                <a:gd name="connsiteY113" fmla="*/ 1173035 h 1258437"/>
                <a:gd name="connsiteX114" fmla="*/ 534662 w 1230030"/>
                <a:gd name="connsiteY114" fmla="*/ 1174114 h 1258437"/>
                <a:gd name="connsiteX115" fmla="*/ 446425 w 1230030"/>
                <a:gd name="connsiteY115" fmla="*/ 1079836 h 1258437"/>
                <a:gd name="connsiteX116" fmla="*/ 346662 w 1230030"/>
                <a:gd name="connsiteY116" fmla="*/ 925825 h 1258437"/>
                <a:gd name="connsiteX117" fmla="*/ 592647 w 1230030"/>
                <a:gd name="connsiteY117" fmla="*/ 907113 h 1258437"/>
                <a:gd name="connsiteX118" fmla="*/ 599130 w 1230030"/>
                <a:gd name="connsiteY118" fmla="*/ 1153244 h 1258437"/>
                <a:gd name="connsiteX119" fmla="*/ 751835 w 1230030"/>
                <a:gd name="connsiteY119" fmla="*/ 1047451 h 1258437"/>
                <a:gd name="connsiteX120" fmla="*/ 833589 w 1230030"/>
                <a:gd name="connsiteY120" fmla="*/ 960729 h 1258437"/>
                <a:gd name="connsiteX121" fmla="*/ 769842 w 1230030"/>
                <a:gd name="connsiteY121" fmla="*/ 939859 h 1258437"/>
                <a:gd name="connsiteX122" fmla="*/ 592647 w 1230030"/>
                <a:gd name="connsiteY122" fmla="*/ 907113 h 1258437"/>
                <a:gd name="connsiteX123" fmla="*/ 554471 w 1230030"/>
                <a:gd name="connsiteY123" fmla="*/ 904954 h 1258437"/>
                <a:gd name="connsiteX124" fmla="*/ 380156 w 1230030"/>
                <a:gd name="connsiteY124" fmla="*/ 918628 h 1258437"/>
                <a:gd name="connsiteX125" fmla="*/ 420854 w 1230030"/>
                <a:gd name="connsiteY125" fmla="*/ 985199 h 1258437"/>
                <a:gd name="connsiteX126" fmla="*/ 570317 w 1230030"/>
                <a:gd name="connsiteY126" fmla="*/ 1161160 h 1258437"/>
                <a:gd name="connsiteX127" fmla="*/ 563835 w 1230030"/>
                <a:gd name="connsiteY127" fmla="*/ 905314 h 1258437"/>
                <a:gd name="connsiteX128" fmla="*/ 554471 w 1230030"/>
                <a:gd name="connsiteY128" fmla="*/ 904954 h 1258437"/>
                <a:gd name="connsiteX129" fmla="*/ 638500 w 1230030"/>
                <a:gd name="connsiteY129" fmla="*/ 744532 h 1258437"/>
                <a:gd name="connsiteX130" fmla="*/ 646195 w 1230030"/>
                <a:gd name="connsiteY130" fmla="*/ 864446 h 1258437"/>
                <a:gd name="connsiteX131" fmla="*/ 632903 w 1230030"/>
                <a:gd name="connsiteY131" fmla="*/ 865883 h 1258437"/>
                <a:gd name="connsiteX132" fmla="*/ 633952 w 1230030"/>
                <a:gd name="connsiteY132" fmla="*/ 745250 h 1258437"/>
                <a:gd name="connsiteX133" fmla="*/ 638500 w 1230030"/>
                <a:gd name="connsiteY133" fmla="*/ 744532 h 1258437"/>
                <a:gd name="connsiteX134" fmla="*/ 1022584 w 1230030"/>
                <a:gd name="connsiteY134" fmla="*/ 742368 h 1258437"/>
                <a:gd name="connsiteX135" fmla="*/ 1024872 w 1230030"/>
                <a:gd name="connsiteY135" fmla="*/ 746557 h 1258437"/>
                <a:gd name="connsiteX136" fmla="*/ 939114 w 1230030"/>
                <a:gd name="connsiteY136" fmla="*/ 960237 h 1258437"/>
                <a:gd name="connsiteX137" fmla="*/ 927273 w 1230030"/>
                <a:gd name="connsiteY137" fmla="*/ 950508 h 1258437"/>
                <a:gd name="connsiteX138" fmla="*/ 1018413 w 1230030"/>
                <a:gd name="connsiteY138" fmla="*/ 744395 h 1258437"/>
                <a:gd name="connsiteX139" fmla="*/ 1022584 w 1230030"/>
                <a:gd name="connsiteY139" fmla="*/ 742368 h 1258437"/>
                <a:gd name="connsiteX140" fmla="*/ 615038 w 1230030"/>
                <a:gd name="connsiteY140" fmla="*/ 709982 h 1258437"/>
                <a:gd name="connsiteX141" fmla="*/ 619483 w 1230030"/>
                <a:gd name="connsiteY141" fmla="*/ 709982 h 1258437"/>
                <a:gd name="connsiteX142" fmla="*/ 620224 w 1230030"/>
                <a:gd name="connsiteY142" fmla="*/ 783616 h 1258437"/>
                <a:gd name="connsiteX143" fmla="*/ 622076 w 1230030"/>
                <a:gd name="connsiteY143" fmla="*/ 858334 h 1258437"/>
                <a:gd name="connsiteX144" fmla="*/ 608371 w 1230030"/>
                <a:gd name="connsiteY144" fmla="*/ 861582 h 1258437"/>
                <a:gd name="connsiteX145" fmla="*/ 607630 w 1230030"/>
                <a:gd name="connsiteY145" fmla="*/ 789031 h 1258437"/>
                <a:gd name="connsiteX146" fmla="*/ 615038 w 1230030"/>
                <a:gd name="connsiteY146" fmla="*/ 709982 h 1258437"/>
                <a:gd name="connsiteX147" fmla="*/ 1004368 w 1230030"/>
                <a:gd name="connsiteY147" fmla="*/ 665941 h 1258437"/>
                <a:gd name="connsiteX148" fmla="*/ 1007770 w 1230030"/>
                <a:gd name="connsiteY148" fmla="*/ 669989 h 1258437"/>
                <a:gd name="connsiteX149" fmla="*/ 980911 w 1230030"/>
                <a:gd name="connsiteY149" fmla="*/ 818623 h 1258437"/>
                <a:gd name="connsiteX150" fmla="*/ 954410 w 1230030"/>
                <a:gd name="connsiteY150" fmla="*/ 882322 h 1258437"/>
                <a:gd name="connsiteX151" fmla="*/ 935788 w 1230030"/>
                <a:gd name="connsiteY151" fmla="*/ 913273 h 1258437"/>
                <a:gd name="connsiteX152" fmla="*/ 918598 w 1230030"/>
                <a:gd name="connsiteY152" fmla="*/ 941344 h 1258437"/>
                <a:gd name="connsiteX153" fmla="*/ 905347 w 1230030"/>
                <a:gd name="connsiteY153" fmla="*/ 937745 h 1258437"/>
                <a:gd name="connsiteX154" fmla="*/ 937578 w 1230030"/>
                <a:gd name="connsiteY154" fmla="*/ 884122 h 1258437"/>
                <a:gd name="connsiteX155" fmla="*/ 967302 w 1230030"/>
                <a:gd name="connsiteY155" fmla="*/ 814304 h 1258437"/>
                <a:gd name="connsiteX156" fmla="*/ 999891 w 1230030"/>
                <a:gd name="connsiteY156" fmla="*/ 668910 h 1258437"/>
                <a:gd name="connsiteX157" fmla="*/ 1004368 w 1230030"/>
                <a:gd name="connsiteY157" fmla="*/ 665941 h 1258437"/>
                <a:gd name="connsiteX158" fmla="*/ 602731 w 1230030"/>
                <a:gd name="connsiteY158" fmla="*/ 648388 h 1258437"/>
                <a:gd name="connsiteX159" fmla="*/ 593007 w 1230030"/>
                <a:gd name="connsiteY159" fmla="*/ 875807 h 1258437"/>
                <a:gd name="connsiteX160" fmla="*/ 784609 w 1230030"/>
                <a:gd name="connsiteY160" fmla="*/ 909272 h 1258437"/>
                <a:gd name="connsiteX161" fmla="*/ 852678 w 1230030"/>
                <a:gd name="connsiteY161" fmla="*/ 933741 h 1258437"/>
                <a:gd name="connsiteX162" fmla="*/ 874647 w 1230030"/>
                <a:gd name="connsiteY162" fmla="*/ 897038 h 1258437"/>
                <a:gd name="connsiteX163" fmla="*/ 952080 w 1230030"/>
                <a:gd name="connsiteY163" fmla="*/ 649828 h 1258437"/>
                <a:gd name="connsiteX164" fmla="*/ 887252 w 1230030"/>
                <a:gd name="connsiteY164" fmla="*/ 651627 h 1258437"/>
                <a:gd name="connsiteX165" fmla="*/ 602731 w 1230030"/>
                <a:gd name="connsiteY165" fmla="*/ 648388 h 1258437"/>
                <a:gd name="connsiteX166" fmla="*/ 1170333 w 1230030"/>
                <a:gd name="connsiteY166" fmla="*/ 643351 h 1258437"/>
                <a:gd name="connsiteX167" fmla="*/ 984494 w 1230030"/>
                <a:gd name="connsiteY167" fmla="*/ 648748 h 1258437"/>
                <a:gd name="connsiteX168" fmla="*/ 935513 w 1230030"/>
                <a:gd name="connsiteY168" fmla="*/ 845581 h 1258437"/>
                <a:gd name="connsiteX169" fmla="*/ 882930 w 1230030"/>
                <a:gd name="connsiteY169" fmla="*/ 945976 h 1258437"/>
                <a:gd name="connsiteX170" fmla="*/ 904180 w 1230030"/>
                <a:gd name="connsiteY170" fmla="*/ 954972 h 1258437"/>
                <a:gd name="connsiteX171" fmla="*/ 997099 w 1230030"/>
                <a:gd name="connsiteY171" fmla="*/ 1006069 h 1258437"/>
                <a:gd name="connsiteX172" fmla="*/ 1141881 w 1230030"/>
                <a:gd name="connsiteY172" fmla="*/ 769654 h 1258437"/>
                <a:gd name="connsiteX173" fmla="*/ 1168172 w 1230030"/>
                <a:gd name="connsiteY173" fmla="*/ 673577 h 1258437"/>
                <a:gd name="connsiteX174" fmla="*/ 1170333 w 1230030"/>
                <a:gd name="connsiteY174" fmla="*/ 643351 h 1258437"/>
                <a:gd name="connsiteX175" fmla="*/ 54337 w 1230030"/>
                <a:gd name="connsiteY175" fmla="*/ 636510 h 1258437"/>
                <a:gd name="connsiteX176" fmla="*/ 61706 w 1230030"/>
                <a:gd name="connsiteY176" fmla="*/ 640577 h 1258437"/>
                <a:gd name="connsiteX177" fmla="*/ 67457 w 1230030"/>
                <a:gd name="connsiteY177" fmla="*/ 637685 h 1258437"/>
                <a:gd name="connsiteX178" fmla="*/ 158394 w 1230030"/>
                <a:gd name="connsiteY178" fmla="*/ 638769 h 1258437"/>
                <a:gd name="connsiteX179" fmla="*/ 158394 w 1230030"/>
                <a:gd name="connsiteY179" fmla="*/ 644554 h 1258437"/>
                <a:gd name="connsiteX180" fmla="*/ 67457 w 1230030"/>
                <a:gd name="connsiteY180" fmla="*/ 651785 h 1258437"/>
                <a:gd name="connsiteX181" fmla="*/ 63862 w 1230030"/>
                <a:gd name="connsiteY181" fmla="*/ 650339 h 1258437"/>
                <a:gd name="connsiteX182" fmla="*/ 76443 w 1230030"/>
                <a:gd name="connsiteY182" fmla="*/ 723370 h 1258437"/>
                <a:gd name="connsiteX183" fmla="*/ 94414 w 1230030"/>
                <a:gd name="connsiteY183" fmla="*/ 805440 h 1258437"/>
                <a:gd name="connsiteX184" fmla="*/ 90820 w 1230030"/>
                <a:gd name="connsiteY184" fmla="*/ 806163 h 1258437"/>
                <a:gd name="connsiteX185" fmla="*/ 63503 w 1230030"/>
                <a:gd name="connsiteY185" fmla="*/ 721201 h 1258437"/>
                <a:gd name="connsiteX186" fmla="*/ 49126 w 1230030"/>
                <a:gd name="connsiteY186" fmla="*/ 642746 h 1258437"/>
                <a:gd name="connsiteX187" fmla="*/ 54337 w 1230030"/>
                <a:gd name="connsiteY187" fmla="*/ 636510 h 1258437"/>
                <a:gd name="connsiteX188" fmla="*/ 277513 w 1230030"/>
                <a:gd name="connsiteY188" fmla="*/ 632196 h 1258437"/>
                <a:gd name="connsiteX189" fmla="*/ 299122 w 1230030"/>
                <a:gd name="connsiteY189" fmla="*/ 732951 h 1258437"/>
                <a:gd name="connsiteX190" fmla="*/ 366831 w 1230030"/>
                <a:gd name="connsiteY190" fmla="*/ 893799 h 1258437"/>
                <a:gd name="connsiteX191" fmla="*/ 554831 w 1230030"/>
                <a:gd name="connsiteY191" fmla="*/ 874368 h 1258437"/>
                <a:gd name="connsiteX192" fmla="*/ 564195 w 1230030"/>
                <a:gd name="connsiteY192" fmla="*/ 874368 h 1258437"/>
                <a:gd name="connsiteX193" fmla="*/ 571398 w 1230030"/>
                <a:gd name="connsiteY193" fmla="*/ 708842 h 1258437"/>
                <a:gd name="connsiteX194" fmla="*/ 573559 w 1230030"/>
                <a:gd name="connsiteY194" fmla="*/ 647669 h 1258437"/>
                <a:gd name="connsiteX195" fmla="*/ 301283 w 1230030"/>
                <a:gd name="connsiteY195" fmla="*/ 633995 h 1258437"/>
                <a:gd name="connsiteX196" fmla="*/ 277513 w 1230030"/>
                <a:gd name="connsiteY196" fmla="*/ 632196 h 1258437"/>
                <a:gd name="connsiteX197" fmla="*/ 32608 w 1230030"/>
                <a:gd name="connsiteY197" fmla="*/ 623200 h 1258437"/>
                <a:gd name="connsiteX198" fmla="*/ 35129 w 1230030"/>
                <a:gd name="connsiteY198" fmla="*/ 666021 h 1258437"/>
                <a:gd name="connsiteX199" fmla="*/ 98156 w 1230030"/>
                <a:gd name="connsiteY199" fmla="*/ 870050 h 1258437"/>
                <a:gd name="connsiteX200" fmla="*/ 166586 w 1230030"/>
                <a:gd name="connsiteY200" fmla="*/ 979081 h 1258437"/>
                <a:gd name="connsiteX201" fmla="*/ 236095 w 1230030"/>
                <a:gd name="connsiteY201" fmla="*/ 939499 h 1258437"/>
                <a:gd name="connsiteX202" fmla="*/ 246958 w 1230030"/>
                <a:gd name="connsiteY202" fmla="*/ 935349 h 1258437"/>
                <a:gd name="connsiteX203" fmla="*/ 334057 w 1230030"/>
                <a:gd name="connsiteY203" fmla="*/ 902076 h 1258437"/>
                <a:gd name="connsiteX204" fmla="*/ 245819 w 1230030"/>
                <a:gd name="connsiteY204" fmla="*/ 630037 h 1258437"/>
                <a:gd name="connsiteX205" fmla="*/ 32608 w 1230030"/>
                <a:gd name="connsiteY205" fmla="*/ 623200 h 1258437"/>
                <a:gd name="connsiteX206" fmla="*/ 163295 w 1230030"/>
                <a:gd name="connsiteY206" fmla="*/ 550825 h 1258437"/>
                <a:gd name="connsiteX207" fmla="*/ 165674 w 1230030"/>
                <a:gd name="connsiteY207" fmla="*/ 555560 h 1258437"/>
                <a:gd name="connsiteX208" fmla="*/ 157415 w 1230030"/>
                <a:gd name="connsiteY208" fmla="*/ 572156 h 1258437"/>
                <a:gd name="connsiteX209" fmla="*/ 147002 w 1230030"/>
                <a:gd name="connsiteY209" fmla="*/ 585506 h 1258437"/>
                <a:gd name="connsiteX210" fmla="*/ 140180 w 1230030"/>
                <a:gd name="connsiteY210" fmla="*/ 578290 h 1258437"/>
                <a:gd name="connsiteX211" fmla="*/ 149875 w 1230030"/>
                <a:gd name="connsiteY211" fmla="*/ 565662 h 1258437"/>
                <a:gd name="connsiteX212" fmla="*/ 158492 w 1230030"/>
                <a:gd name="connsiteY212" fmla="*/ 552313 h 1258437"/>
                <a:gd name="connsiteX213" fmla="*/ 163295 w 1230030"/>
                <a:gd name="connsiteY213" fmla="*/ 550825 h 1258437"/>
                <a:gd name="connsiteX214" fmla="*/ 163983 w 1230030"/>
                <a:gd name="connsiteY214" fmla="*/ 529634 h 1258437"/>
                <a:gd name="connsiteX215" fmla="*/ 164209 w 1230030"/>
                <a:gd name="connsiteY215" fmla="*/ 534662 h 1258437"/>
                <a:gd name="connsiteX216" fmla="*/ 141750 w 1230030"/>
                <a:gd name="connsiteY216" fmla="*/ 559581 h 1258437"/>
                <a:gd name="connsiteX217" fmla="*/ 122188 w 1230030"/>
                <a:gd name="connsiteY217" fmla="*/ 582008 h 1258437"/>
                <a:gd name="connsiteX218" fmla="*/ 115305 w 1230030"/>
                <a:gd name="connsiteY218" fmla="*/ 577736 h 1258437"/>
                <a:gd name="connsiteX219" fmla="*/ 135953 w 1230030"/>
                <a:gd name="connsiteY219" fmla="*/ 553886 h 1258437"/>
                <a:gd name="connsiteX220" fmla="*/ 159138 w 1230030"/>
                <a:gd name="connsiteY220" fmla="*/ 529679 h 1258437"/>
                <a:gd name="connsiteX221" fmla="*/ 163983 w 1230030"/>
                <a:gd name="connsiteY221" fmla="*/ 529634 h 1258437"/>
                <a:gd name="connsiteX222" fmla="*/ 156534 w 1230030"/>
                <a:gd name="connsiteY222" fmla="*/ 502667 h 1258437"/>
                <a:gd name="connsiteX223" fmla="*/ 157384 w 1230030"/>
                <a:gd name="connsiteY223" fmla="*/ 506156 h 1258437"/>
                <a:gd name="connsiteX224" fmla="*/ 120864 w 1230030"/>
                <a:gd name="connsiteY224" fmla="*/ 549657 h 1258437"/>
                <a:gd name="connsiteX225" fmla="*/ 87567 w 1230030"/>
                <a:gd name="connsiteY225" fmla="*/ 588444 h 1258437"/>
                <a:gd name="connsiteX226" fmla="*/ 80764 w 1230030"/>
                <a:gd name="connsiteY226" fmla="*/ 579019 h 1258437"/>
                <a:gd name="connsiteX227" fmla="*/ 114777 w 1230030"/>
                <a:gd name="connsiteY227" fmla="*/ 543494 h 1258437"/>
                <a:gd name="connsiteX228" fmla="*/ 152730 w 1230030"/>
                <a:gd name="connsiteY228" fmla="*/ 503256 h 1258437"/>
                <a:gd name="connsiteX229" fmla="*/ 156534 w 1230030"/>
                <a:gd name="connsiteY229" fmla="*/ 502667 h 1258437"/>
                <a:gd name="connsiteX230" fmla="*/ 149808 w 1230030"/>
                <a:gd name="connsiteY230" fmla="*/ 470476 h 1258437"/>
                <a:gd name="connsiteX231" fmla="*/ 156974 w 1230030"/>
                <a:gd name="connsiteY231" fmla="*/ 478039 h 1258437"/>
                <a:gd name="connsiteX232" fmla="*/ 63097 w 1230030"/>
                <a:gd name="connsiteY232" fmla="*/ 580682 h 1258437"/>
                <a:gd name="connsiteX233" fmla="*/ 52706 w 1230030"/>
                <a:gd name="connsiteY233" fmla="*/ 572398 h 1258437"/>
                <a:gd name="connsiteX234" fmla="*/ 149808 w 1230030"/>
                <a:gd name="connsiteY234" fmla="*/ 470476 h 1258437"/>
                <a:gd name="connsiteX235" fmla="*/ 531328 w 1230030"/>
                <a:gd name="connsiteY235" fmla="*/ 461977 h 1258437"/>
                <a:gd name="connsiteX236" fmla="*/ 535680 w 1230030"/>
                <a:gd name="connsiteY236" fmla="*/ 461977 h 1258437"/>
                <a:gd name="connsiteX237" fmla="*/ 532779 w 1230030"/>
                <a:gd name="connsiteY237" fmla="*/ 571268 h 1258437"/>
                <a:gd name="connsiteX238" fmla="*/ 524437 w 1230030"/>
                <a:gd name="connsiteY238" fmla="*/ 577059 h 1258437"/>
                <a:gd name="connsiteX239" fmla="*/ 447185 w 1230030"/>
                <a:gd name="connsiteY239" fmla="*/ 572716 h 1258437"/>
                <a:gd name="connsiteX240" fmla="*/ 447185 w 1230030"/>
                <a:gd name="connsiteY240" fmla="*/ 565116 h 1258437"/>
                <a:gd name="connsiteX241" fmla="*/ 520447 w 1230030"/>
                <a:gd name="connsiteY241" fmla="*/ 564392 h 1258437"/>
                <a:gd name="connsiteX242" fmla="*/ 531328 w 1230030"/>
                <a:gd name="connsiteY242" fmla="*/ 461977 h 1258437"/>
                <a:gd name="connsiteX243" fmla="*/ 148328 w 1230030"/>
                <a:gd name="connsiteY243" fmla="*/ 448881 h 1258437"/>
                <a:gd name="connsiteX244" fmla="*/ 151907 w 1230030"/>
                <a:gd name="connsiteY244" fmla="*/ 453512 h 1258437"/>
                <a:gd name="connsiteX245" fmla="*/ 77476 w 1230030"/>
                <a:gd name="connsiteY245" fmla="*/ 516563 h 1258437"/>
                <a:gd name="connsiteX246" fmla="*/ 72109 w 1230030"/>
                <a:gd name="connsiteY246" fmla="*/ 508726 h 1258437"/>
                <a:gd name="connsiteX247" fmla="*/ 148328 w 1230030"/>
                <a:gd name="connsiteY247" fmla="*/ 448881 h 1258437"/>
                <a:gd name="connsiteX248" fmla="*/ 151497 w 1230030"/>
                <a:gd name="connsiteY248" fmla="*/ 429370 h 1258437"/>
                <a:gd name="connsiteX249" fmla="*/ 156559 w 1230030"/>
                <a:gd name="connsiteY249" fmla="*/ 438435 h 1258437"/>
                <a:gd name="connsiteX250" fmla="*/ 120034 w 1230030"/>
                <a:gd name="connsiteY250" fmla="*/ 463819 h 1258437"/>
                <a:gd name="connsiteX251" fmla="*/ 81339 w 1230030"/>
                <a:gd name="connsiteY251" fmla="*/ 492467 h 1258437"/>
                <a:gd name="connsiteX252" fmla="*/ 74107 w 1230030"/>
                <a:gd name="connsiteY252" fmla="*/ 484489 h 1258437"/>
                <a:gd name="connsiteX253" fmla="*/ 110632 w 1230030"/>
                <a:gd name="connsiteY253" fmla="*/ 458017 h 1258437"/>
                <a:gd name="connsiteX254" fmla="*/ 151497 w 1230030"/>
                <a:gd name="connsiteY254" fmla="*/ 429370 h 1258437"/>
                <a:gd name="connsiteX255" fmla="*/ 1189318 w 1230030"/>
                <a:gd name="connsiteY255" fmla="*/ 428626 h 1258437"/>
                <a:gd name="connsiteX256" fmla="*/ 1229089 w 1230030"/>
                <a:gd name="connsiteY256" fmla="*/ 607524 h 1258437"/>
                <a:gd name="connsiteX257" fmla="*/ 1208494 w 1230030"/>
                <a:gd name="connsiteY257" fmla="*/ 787862 h 1258437"/>
                <a:gd name="connsiteX258" fmla="*/ 1194645 w 1230030"/>
                <a:gd name="connsiteY258" fmla="*/ 783183 h 1258437"/>
                <a:gd name="connsiteX259" fmla="*/ 1185767 w 1230030"/>
                <a:gd name="connsiteY259" fmla="*/ 429705 h 1258437"/>
                <a:gd name="connsiteX260" fmla="*/ 1189318 w 1230030"/>
                <a:gd name="connsiteY260" fmla="*/ 428626 h 1258437"/>
                <a:gd name="connsiteX261" fmla="*/ 558589 w 1230030"/>
                <a:gd name="connsiteY261" fmla="*/ 418025 h 1258437"/>
                <a:gd name="connsiteX262" fmla="*/ 562913 w 1230030"/>
                <a:gd name="connsiteY262" fmla="*/ 510063 h 1258437"/>
                <a:gd name="connsiteX263" fmla="*/ 560751 w 1230030"/>
                <a:gd name="connsiteY263" fmla="*/ 555541 h 1258437"/>
                <a:gd name="connsiteX264" fmla="*/ 560751 w 1230030"/>
                <a:gd name="connsiteY264" fmla="*/ 589469 h 1258437"/>
                <a:gd name="connsiteX265" fmla="*/ 563273 w 1230030"/>
                <a:gd name="connsiteY265" fmla="*/ 589830 h 1258437"/>
                <a:gd name="connsiteX266" fmla="*/ 562913 w 1230030"/>
                <a:gd name="connsiteY266" fmla="*/ 602823 h 1258437"/>
                <a:gd name="connsiteX267" fmla="*/ 558949 w 1230030"/>
                <a:gd name="connsiteY267" fmla="*/ 602823 h 1258437"/>
                <a:gd name="connsiteX268" fmla="*/ 553904 w 1230030"/>
                <a:gd name="connsiteY268" fmla="*/ 602823 h 1258437"/>
                <a:gd name="connsiteX269" fmla="*/ 477509 w 1230030"/>
                <a:gd name="connsiteY269" fmla="*/ 597409 h 1258437"/>
                <a:gd name="connsiteX270" fmla="*/ 400033 w 1230030"/>
                <a:gd name="connsiteY270" fmla="*/ 592717 h 1258437"/>
                <a:gd name="connsiteX271" fmla="*/ 398592 w 1230030"/>
                <a:gd name="connsiteY271" fmla="*/ 588025 h 1258437"/>
                <a:gd name="connsiteX272" fmla="*/ 401475 w 1230030"/>
                <a:gd name="connsiteY272" fmla="*/ 586942 h 1258437"/>
                <a:gd name="connsiteX273" fmla="*/ 402556 w 1230030"/>
                <a:gd name="connsiteY273" fmla="*/ 587303 h 1258437"/>
                <a:gd name="connsiteX274" fmla="*/ 548499 w 1230030"/>
                <a:gd name="connsiteY274" fmla="*/ 589108 h 1258437"/>
                <a:gd name="connsiteX275" fmla="*/ 550301 w 1230030"/>
                <a:gd name="connsiteY275" fmla="*/ 521252 h 1258437"/>
                <a:gd name="connsiteX276" fmla="*/ 555706 w 1230030"/>
                <a:gd name="connsiteY276" fmla="*/ 418386 h 1258437"/>
                <a:gd name="connsiteX277" fmla="*/ 558589 w 1230030"/>
                <a:gd name="connsiteY277" fmla="*/ 418025 h 1258437"/>
                <a:gd name="connsiteX278" fmla="*/ 152527 w 1230030"/>
                <a:gd name="connsiteY278" fmla="*/ 403211 h 1258437"/>
                <a:gd name="connsiteX279" fmla="*/ 156107 w 1230030"/>
                <a:gd name="connsiteY279" fmla="*/ 410011 h 1258437"/>
                <a:gd name="connsiteX280" fmla="*/ 86291 w 1230030"/>
                <a:gd name="connsiteY280" fmla="*/ 459398 h 1258437"/>
                <a:gd name="connsiteX281" fmla="*/ 81994 w 1230030"/>
                <a:gd name="connsiteY281" fmla="*/ 451167 h 1258437"/>
                <a:gd name="connsiteX282" fmla="*/ 152527 w 1230030"/>
                <a:gd name="connsiteY282" fmla="*/ 403211 h 1258437"/>
                <a:gd name="connsiteX283" fmla="*/ 153406 w 1230030"/>
                <a:gd name="connsiteY283" fmla="*/ 381847 h 1258437"/>
                <a:gd name="connsiteX284" fmla="*/ 156649 w 1230030"/>
                <a:gd name="connsiteY284" fmla="*/ 386470 h 1258437"/>
                <a:gd name="connsiteX285" fmla="*/ 108361 w 1230030"/>
                <a:gd name="connsiteY285" fmla="*/ 422385 h 1258437"/>
                <a:gd name="connsiteX286" fmla="*/ 104037 w 1230030"/>
                <a:gd name="connsiteY286" fmla="*/ 416696 h 1258437"/>
                <a:gd name="connsiteX287" fmla="*/ 153406 w 1230030"/>
                <a:gd name="connsiteY287" fmla="*/ 381847 h 1258437"/>
                <a:gd name="connsiteX288" fmla="*/ 154486 w 1230030"/>
                <a:gd name="connsiteY288" fmla="*/ 361141 h 1258437"/>
                <a:gd name="connsiteX289" fmla="*/ 159133 w 1230030"/>
                <a:gd name="connsiteY289" fmla="*/ 366270 h 1258437"/>
                <a:gd name="connsiteX290" fmla="*/ 118025 w 1230030"/>
                <a:gd name="connsiteY290" fmla="*/ 398141 h 1258437"/>
                <a:gd name="connsiteX291" fmla="*/ 113379 w 1230030"/>
                <a:gd name="connsiteY291" fmla="*/ 390082 h 1258437"/>
                <a:gd name="connsiteX292" fmla="*/ 135183 w 1230030"/>
                <a:gd name="connsiteY292" fmla="*/ 376527 h 1258437"/>
                <a:gd name="connsiteX293" fmla="*/ 154486 w 1230030"/>
                <a:gd name="connsiteY293" fmla="*/ 361141 h 1258437"/>
                <a:gd name="connsiteX294" fmla="*/ 315689 w 1230030"/>
                <a:gd name="connsiteY294" fmla="*/ 356558 h 1258437"/>
                <a:gd name="connsiteX295" fmla="*/ 282195 w 1230030"/>
                <a:gd name="connsiteY295" fmla="*/ 464150 h 1258437"/>
                <a:gd name="connsiteX296" fmla="*/ 274632 w 1230030"/>
                <a:gd name="connsiteY296" fmla="*/ 605927 h 1258437"/>
                <a:gd name="connsiteX297" fmla="*/ 301643 w 1230030"/>
                <a:gd name="connsiteY297" fmla="*/ 607367 h 1258437"/>
                <a:gd name="connsiteX298" fmla="*/ 574639 w 1230030"/>
                <a:gd name="connsiteY298" fmla="*/ 618162 h 1258437"/>
                <a:gd name="connsiteX299" fmla="*/ 574999 w 1230030"/>
                <a:gd name="connsiteY299" fmla="*/ 608086 h 1258437"/>
                <a:gd name="connsiteX300" fmla="*/ 576080 w 1230030"/>
                <a:gd name="connsiteY300" fmla="*/ 577500 h 1258437"/>
                <a:gd name="connsiteX301" fmla="*/ 574999 w 1230030"/>
                <a:gd name="connsiteY301" fmla="*/ 388944 h 1258437"/>
                <a:gd name="connsiteX302" fmla="*/ 572478 w 1230030"/>
                <a:gd name="connsiteY302" fmla="*/ 388944 h 1258437"/>
                <a:gd name="connsiteX303" fmla="*/ 315689 w 1230030"/>
                <a:gd name="connsiteY303" fmla="*/ 356558 h 1258437"/>
                <a:gd name="connsiteX304" fmla="*/ 156149 w 1230030"/>
                <a:gd name="connsiteY304" fmla="*/ 338896 h 1258437"/>
                <a:gd name="connsiteX305" fmla="*/ 160753 w 1230030"/>
                <a:gd name="connsiteY305" fmla="*/ 343629 h 1258437"/>
                <a:gd name="connsiteX306" fmla="*/ 126402 w 1230030"/>
                <a:gd name="connsiteY306" fmla="*/ 372393 h 1258437"/>
                <a:gd name="connsiteX307" fmla="*/ 122506 w 1230030"/>
                <a:gd name="connsiteY307" fmla="*/ 365111 h 1258437"/>
                <a:gd name="connsiteX308" fmla="*/ 156149 w 1230030"/>
                <a:gd name="connsiteY308" fmla="*/ 338896 h 1258437"/>
                <a:gd name="connsiteX309" fmla="*/ 885812 w 1230030"/>
                <a:gd name="connsiteY309" fmla="*/ 332449 h 1258437"/>
                <a:gd name="connsiteX310" fmla="*/ 807658 w 1230030"/>
                <a:gd name="connsiteY310" fmla="*/ 357278 h 1258437"/>
                <a:gd name="connsiteX311" fmla="*/ 608854 w 1230030"/>
                <a:gd name="connsiteY311" fmla="*/ 387864 h 1258437"/>
                <a:gd name="connsiteX312" fmla="*/ 604172 w 1230030"/>
                <a:gd name="connsiteY312" fmla="*/ 521724 h 1258437"/>
                <a:gd name="connsiteX313" fmla="*/ 603812 w 1230030"/>
                <a:gd name="connsiteY313" fmla="*/ 604128 h 1258437"/>
                <a:gd name="connsiteX314" fmla="*/ 603451 w 1230030"/>
                <a:gd name="connsiteY314" fmla="*/ 618882 h 1258437"/>
                <a:gd name="connsiteX315" fmla="*/ 887612 w 1230030"/>
                <a:gd name="connsiteY315" fmla="*/ 620681 h 1258437"/>
                <a:gd name="connsiteX316" fmla="*/ 954241 w 1230030"/>
                <a:gd name="connsiteY316" fmla="*/ 618162 h 1258437"/>
                <a:gd name="connsiteX317" fmla="*/ 943076 w 1230030"/>
                <a:gd name="connsiteY317" fmla="*/ 474226 h 1258437"/>
                <a:gd name="connsiteX318" fmla="*/ 923988 w 1230030"/>
                <a:gd name="connsiteY318" fmla="*/ 500494 h 1258437"/>
                <a:gd name="connsiteX319" fmla="*/ 911383 w 1230030"/>
                <a:gd name="connsiteY319" fmla="*/ 492937 h 1258437"/>
                <a:gd name="connsiteX320" fmla="*/ 939475 w 1230030"/>
                <a:gd name="connsiteY320" fmla="*/ 458393 h 1258437"/>
                <a:gd name="connsiteX321" fmla="*/ 932632 w 1230030"/>
                <a:gd name="connsiteY321" fmla="*/ 435003 h 1258437"/>
                <a:gd name="connsiteX322" fmla="*/ 894095 w 1230030"/>
                <a:gd name="connsiteY322" fmla="*/ 477464 h 1258437"/>
                <a:gd name="connsiteX323" fmla="*/ 884011 w 1230030"/>
                <a:gd name="connsiteY323" fmla="*/ 469188 h 1258437"/>
                <a:gd name="connsiteX324" fmla="*/ 927229 w 1230030"/>
                <a:gd name="connsiteY324" fmla="*/ 418810 h 1258437"/>
                <a:gd name="connsiteX325" fmla="*/ 885812 w 1230030"/>
                <a:gd name="connsiteY325" fmla="*/ 332449 h 1258437"/>
                <a:gd name="connsiteX326" fmla="*/ 156754 w 1230030"/>
                <a:gd name="connsiteY326" fmla="*/ 323448 h 1258437"/>
                <a:gd name="connsiteX327" fmla="*/ 160704 w 1230030"/>
                <a:gd name="connsiteY327" fmla="*/ 328739 h 1258437"/>
                <a:gd name="connsiteX328" fmla="*/ 140596 w 1230030"/>
                <a:gd name="connsiteY328" fmla="*/ 347084 h 1258437"/>
                <a:gd name="connsiteX329" fmla="*/ 136286 w 1230030"/>
                <a:gd name="connsiteY329" fmla="*/ 341439 h 1258437"/>
                <a:gd name="connsiteX330" fmla="*/ 156754 w 1230030"/>
                <a:gd name="connsiteY330" fmla="*/ 323448 h 1258437"/>
                <a:gd name="connsiteX331" fmla="*/ 338379 w 1230030"/>
                <a:gd name="connsiteY331" fmla="*/ 311578 h 1258437"/>
                <a:gd name="connsiteX332" fmla="*/ 326494 w 1230030"/>
                <a:gd name="connsiteY332" fmla="*/ 334608 h 1258437"/>
                <a:gd name="connsiteX333" fmla="*/ 354586 w 1230030"/>
                <a:gd name="connsiteY333" fmla="*/ 341085 h 1258437"/>
                <a:gd name="connsiteX334" fmla="*/ 574999 w 1230030"/>
                <a:gd name="connsiteY334" fmla="*/ 360156 h 1258437"/>
                <a:gd name="connsiteX335" fmla="*/ 574999 w 1230030"/>
                <a:gd name="connsiteY335" fmla="*/ 332809 h 1258437"/>
                <a:gd name="connsiteX336" fmla="*/ 570317 w 1230030"/>
                <a:gd name="connsiteY336" fmla="*/ 334248 h 1258437"/>
                <a:gd name="connsiteX337" fmla="*/ 426256 w 1230030"/>
                <a:gd name="connsiteY337" fmla="*/ 324172 h 1258437"/>
                <a:gd name="connsiteX338" fmla="*/ 374754 w 1230030"/>
                <a:gd name="connsiteY338" fmla="*/ 316616 h 1258437"/>
                <a:gd name="connsiteX339" fmla="*/ 338379 w 1230030"/>
                <a:gd name="connsiteY339" fmla="*/ 311578 h 1258437"/>
                <a:gd name="connsiteX340" fmla="*/ 355306 w 1230030"/>
                <a:gd name="connsiteY340" fmla="*/ 284230 h 1258437"/>
                <a:gd name="connsiteX341" fmla="*/ 343781 w 1230030"/>
                <a:gd name="connsiteY341" fmla="*/ 302582 h 1258437"/>
                <a:gd name="connsiteX342" fmla="*/ 365390 w 1230030"/>
                <a:gd name="connsiteY342" fmla="*/ 304021 h 1258437"/>
                <a:gd name="connsiteX343" fmla="*/ 420854 w 1230030"/>
                <a:gd name="connsiteY343" fmla="*/ 310139 h 1258437"/>
                <a:gd name="connsiteX344" fmla="*/ 496126 w 1230030"/>
                <a:gd name="connsiteY344" fmla="*/ 318055 h 1258437"/>
                <a:gd name="connsiteX345" fmla="*/ 571038 w 1230030"/>
                <a:gd name="connsiteY345" fmla="*/ 318415 h 1258437"/>
                <a:gd name="connsiteX346" fmla="*/ 574999 w 1230030"/>
                <a:gd name="connsiteY346" fmla="*/ 319854 h 1258437"/>
                <a:gd name="connsiteX347" fmla="*/ 575360 w 1230030"/>
                <a:gd name="connsiteY347" fmla="*/ 301503 h 1258437"/>
                <a:gd name="connsiteX348" fmla="*/ 462271 w 1230030"/>
                <a:gd name="connsiteY348" fmla="*/ 301143 h 1258437"/>
                <a:gd name="connsiteX349" fmla="*/ 355306 w 1230030"/>
                <a:gd name="connsiteY349" fmla="*/ 284230 h 1258437"/>
                <a:gd name="connsiteX350" fmla="*/ 162984 w 1230030"/>
                <a:gd name="connsiteY350" fmla="*/ 283151 h 1258437"/>
                <a:gd name="connsiteX351" fmla="*/ 61060 w 1230030"/>
                <a:gd name="connsiteY351" fmla="*/ 469908 h 1258437"/>
                <a:gd name="connsiteX352" fmla="*/ 35129 w 1230030"/>
                <a:gd name="connsiteY352" fmla="*/ 565985 h 1258437"/>
                <a:gd name="connsiteX353" fmla="*/ 32248 w 1230030"/>
                <a:gd name="connsiteY353" fmla="*/ 607007 h 1258437"/>
                <a:gd name="connsiteX354" fmla="*/ 243658 w 1230030"/>
                <a:gd name="connsiteY354" fmla="*/ 603768 h 1258437"/>
                <a:gd name="connsiteX355" fmla="*/ 274992 w 1230030"/>
                <a:gd name="connsiteY355" fmla="*/ 381387 h 1258437"/>
                <a:gd name="connsiteX356" fmla="*/ 289038 w 1230030"/>
                <a:gd name="connsiteY356" fmla="*/ 347922 h 1258437"/>
                <a:gd name="connsiteX357" fmla="*/ 162984 w 1230030"/>
                <a:gd name="connsiteY357" fmla="*/ 283151 h 1258437"/>
                <a:gd name="connsiteX358" fmla="*/ 1039597 w 1230030"/>
                <a:gd name="connsiteY358" fmla="*/ 264439 h 1258437"/>
                <a:gd name="connsiteX359" fmla="*/ 914624 w 1230030"/>
                <a:gd name="connsiteY359" fmla="*/ 321294 h 1258437"/>
                <a:gd name="connsiteX360" fmla="*/ 943076 w 1230030"/>
                <a:gd name="connsiteY360" fmla="*/ 375270 h 1258437"/>
                <a:gd name="connsiteX361" fmla="*/ 950639 w 1230030"/>
                <a:gd name="connsiteY361" fmla="*/ 394341 h 1258437"/>
                <a:gd name="connsiteX362" fmla="*/ 992777 w 1230030"/>
                <a:gd name="connsiteY362" fmla="*/ 350081 h 1258437"/>
                <a:gd name="connsiteX363" fmla="*/ 1001061 w 1230030"/>
                <a:gd name="connsiteY363" fmla="*/ 358717 h 1258437"/>
                <a:gd name="connsiteX364" fmla="*/ 956042 w 1230030"/>
                <a:gd name="connsiteY364" fmla="*/ 408735 h 1258437"/>
                <a:gd name="connsiteX365" fmla="*/ 963965 w 1230030"/>
                <a:gd name="connsiteY365" fmla="*/ 433204 h 1258437"/>
                <a:gd name="connsiteX366" fmla="*/ 1006823 w 1230030"/>
                <a:gd name="connsiteY366" fmla="*/ 375270 h 1258437"/>
                <a:gd name="connsiteX367" fmla="*/ 1015107 w 1230030"/>
                <a:gd name="connsiteY367" fmla="*/ 377429 h 1258437"/>
                <a:gd name="connsiteX368" fmla="*/ 979091 w 1230030"/>
                <a:gd name="connsiteY368" fmla="*/ 435003 h 1258437"/>
                <a:gd name="connsiteX369" fmla="*/ 968287 w 1230030"/>
                <a:gd name="connsiteY369" fmla="*/ 447238 h 1258437"/>
                <a:gd name="connsiteX370" fmla="*/ 986655 w 1230030"/>
                <a:gd name="connsiteY370" fmla="*/ 616723 h 1258437"/>
                <a:gd name="connsiteX371" fmla="*/ 1170693 w 1230030"/>
                <a:gd name="connsiteY371" fmla="*/ 610605 h 1258437"/>
                <a:gd name="connsiteX372" fmla="*/ 1167812 w 1230030"/>
                <a:gd name="connsiteY372" fmla="*/ 573542 h 1258437"/>
                <a:gd name="connsiteX373" fmla="*/ 1105145 w 1230030"/>
                <a:gd name="connsiteY373" fmla="*/ 369152 h 1258437"/>
                <a:gd name="connsiteX374" fmla="*/ 1039597 w 1230030"/>
                <a:gd name="connsiteY374" fmla="*/ 264439 h 1258437"/>
                <a:gd name="connsiteX375" fmla="*/ 386999 w 1230030"/>
                <a:gd name="connsiteY375" fmla="*/ 241049 h 1258437"/>
                <a:gd name="connsiteX376" fmla="*/ 360348 w 1230030"/>
                <a:gd name="connsiteY376" fmla="*/ 276674 h 1258437"/>
                <a:gd name="connsiteX377" fmla="*/ 468034 w 1230030"/>
                <a:gd name="connsiteY377" fmla="*/ 286029 h 1258437"/>
                <a:gd name="connsiteX378" fmla="*/ 575360 w 1230030"/>
                <a:gd name="connsiteY378" fmla="*/ 283870 h 1258437"/>
                <a:gd name="connsiteX379" fmla="*/ 575720 w 1230030"/>
                <a:gd name="connsiteY379" fmla="*/ 275594 h 1258437"/>
                <a:gd name="connsiteX380" fmla="*/ 527459 w 1230030"/>
                <a:gd name="connsiteY380" fmla="*/ 271996 h 1258437"/>
                <a:gd name="connsiteX381" fmla="*/ 477758 w 1230030"/>
                <a:gd name="connsiteY381" fmla="*/ 267318 h 1258437"/>
                <a:gd name="connsiteX382" fmla="*/ 386999 w 1230030"/>
                <a:gd name="connsiteY382" fmla="*/ 241049 h 1258437"/>
                <a:gd name="connsiteX383" fmla="*/ 407888 w 1230030"/>
                <a:gd name="connsiteY383" fmla="*/ 217300 h 1258437"/>
                <a:gd name="connsiteX384" fmla="*/ 392402 w 1230030"/>
                <a:gd name="connsiteY384" fmla="*/ 234212 h 1258437"/>
                <a:gd name="connsiteX385" fmla="*/ 487842 w 1230030"/>
                <a:gd name="connsiteY385" fmla="*/ 254004 h 1258437"/>
                <a:gd name="connsiteX386" fmla="*/ 537543 w 1230030"/>
                <a:gd name="connsiteY386" fmla="*/ 256523 h 1258437"/>
                <a:gd name="connsiteX387" fmla="*/ 576080 w 1230030"/>
                <a:gd name="connsiteY387" fmla="*/ 257962 h 1258437"/>
                <a:gd name="connsiteX388" fmla="*/ 576440 w 1230030"/>
                <a:gd name="connsiteY388" fmla="*/ 251485 h 1258437"/>
                <a:gd name="connsiteX389" fmla="*/ 475597 w 1230030"/>
                <a:gd name="connsiteY389" fmla="*/ 235292 h 1258437"/>
                <a:gd name="connsiteX390" fmla="*/ 429858 w 1230030"/>
                <a:gd name="connsiteY390" fmla="*/ 225216 h 1258437"/>
                <a:gd name="connsiteX391" fmla="*/ 407888 w 1230030"/>
                <a:gd name="connsiteY391" fmla="*/ 217300 h 1258437"/>
                <a:gd name="connsiteX392" fmla="*/ 431658 w 1230030"/>
                <a:gd name="connsiteY392" fmla="*/ 192831 h 1258437"/>
                <a:gd name="connsiteX393" fmla="*/ 414011 w 1230030"/>
                <a:gd name="connsiteY393" fmla="*/ 210463 h 1258437"/>
                <a:gd name="connsiteX394" fmla="*/ 414439 w 1230030"/>
                <a:gd name="connsiteY394" fmla="*/ 210557 h 1258437"/>
                <a:gd name="connsiteX395" fmla="*/ 440302 w 1230030"/>
                <a:gd name="connsiteY395" fmla="*/ 216220 h 1258437"/>
                <a:gd name="connsiteX396" fmla="*/ 488202 w 1230030"/>
                <a:gd name="connsiteY396" fmla="*/ 223417 h 1258437"/>
                <a:gd name="connsiteX397" fmla="*/ 577160 w 1230030"/>
                <a:gd name="connsiteY397" fmla="*/ 235292 h 1258437"/>
                <a:gd name="connsiteX398" fmla="*/ 577520 w 1230030"/>
                <a:gd name="connsiteY398" fmla="*/ 227735 h 1258437"/>
                <a:gd name="connsiteX399" fmla="*/ 531781 w 1230030"/>
                <a:gd name="connsiteY399" fmla="*/ 219099 h 1258437"/>
                <a:gd name="connsiteX400" fmla="*/ 491804 w 1230030"/>
                <a:gd name="connsiteY400" fmla="*/ 211183 h 1258437"/>
                <a:gd name="connsiteX401" fmla="*/ 431658 w 1230030"/>
                <a:gd name="connsiteY401" fmla="*/ 192831 h 1258437"/>
                <a:gd name="connsiteX402" fmla="*/ 453988 w 1230030"/>
                <a:gd name="connsiteY402" fmla="*/ 171960 h 1258437"/>
                <a:gd name="connsiteX403" fmla="*/ 438501 w 1230030"/>
                <a:gd name="connsiteY403" fmla="*/ 186354 h 1258437"/>
                <a:gd name="connsiteX404" fmla="*/ 505130 w 1230030"/>
                <a:gd name="connsiteY404" fmla="*/ 198948 h 1258437"/>
                <a:gd name="connsiteX405" fmla="*/ 536103 w 1230030"/>
                <a:gd name="connsiteY405" fmla="*/ 204346 h 1258437"/>
                <a:gd name="connsiteX406" fmla="*/ 578241 w 1230030"/>
                <a:gd name="connsiteY406" fmla="*/ 212262 h 1258437"/>
                <a:gd name="connsiteX407" fmla="*/ 578961 w 1230030"/>
                <a:gd name="connsiteY407" fmla="*/ 193551 h 1258437"/>
                <a:gd name="connsiteX408" fmla="*/ 453988 w 1230030"/>
                <a:gd name="connsiteY408" fmla="*/ 171960 h 1258437"/>
                <a:gd name="connsiteX409" fmla="*/ 485681 w 1230030"/>
                <a:gd name="connsiteY409" fmla="*/ 144253 h 1258437"/>
                <a:gd name="connsiteX410" fmla="*/ 462632 w 1230030"/>
                <a:gd name="connsiteY410" fmla="*/ 164044 h 1258437"/>
                <a:gd name="connsiteX411" fmla="*/ 579681 w 1230030"/>
                <a:gd name="connsiteY411" fmla="*/ 177358 h 1258437"/>
                <a:gd name="connsiteX412" fmla="*/ 580402 w 1230030"/>
                <a:gd name="connsiteY412" fmla="*/ 156847 h 1258437"/>
                <a:gd name="connsiteX413" fmla="*/ 579681 w 1230030"/>
                <a:gd name="connsiteY413" fmla="*/ 156847 h 1258437"/>
                <a:gd name="connsiteX414" fmla="*/ 549068 w 1230030"/>
                <a:gd name="connsiteY414" fmla="*/ 153608 h 1258437"/>
                <a:gd name="connsiteX415" fmla="*/ 521697 w 1230030"/>
                <a:gd name="connsiteY415" fmla="*/ 152169 h 1258437"/>
                <a:gd name="connsiteX416" fmla="*/ 485681 w 1230030"/>
                <a:gd name="connsiteY416" fmla="*/ 144253 h 1258437"/>
                <a:gd name="connsiteX417" fmla="*/ 522057 w 1230030"/>
                <a:gd name="connsiteY417" fmla="*/ 116545 h 1258437"/>
                <a:gd name="connsiteX418" fmla="*/ 493605 w 1230030"/>
                <a:gd name="connsiteY418" fmla="*/ 137775 h 1258437"/>
                <a:gd name="connsiteX419" fmla="*/ 535383 w 1230030"/>
                <a:gd name="connsiteY419" fmla="*/ 139215 h 1258437"/>
                <a:gd name="connsiteX420" fmla="*/ 581122 w 1230030"/>
                <a:gd name="connsiteY420" fmla="*/ 142813 h 1258437"/>
                <a:gd name="connsiteX421" fmla="*/ 582202 w 1230030"/>
                <a:gd name="connsiteY421" fmla="*/ 128060 h 1258437"/>
                <a:gd name="connsiteX422" fmla="*/ 522057 w 1230030"/>
                <a:gd name="connsiteY422" fmla="*/ 116545 h 1258437"/>
                <a:gd name="connsiteX423" fmla="*/ 558072 w 1230030"/>
                <a:gd name="connsiteY423" fmla="*/ 90636 h 1258437"/>
                <a:gd name="connsiteX424" fmla="*/ 547268 w 1230030"/>
                <a:gd name="connsiteY424" fmla="*/ 98913 h 1258437"/>
                <a:gd name="connsiteX425" fmla="*/ 531421 w 1230030"/>
                <a:gd name="connsiteY425" fmla="*/ 109708 h 1258437"/>
                <a:gd name="connsiteX426" fmla="*/ 583643 w 1230030"/>
                <a:gd name="connsiteY426" fmla="*/ 113306 h 1258437"/>
                <a:gd name="connsiteX427" fmla="*/ 585804 w 1230030"/>
                <a:gd name="connsiteY427" fmla="*/ 97833 h 1258437"/>
                <a:gd name="connsiteX428" fmla="*/ 565996 w 1230030"/>
                <a:gd name="connsiteY428" fmla="*/ 93155 h 1258437"/>
                <a:gd name="connsiteX429" fmla="*/ 558072 w 1230030"/>
                <a:gd name="connsiteY429" fmla="*/ 90636 h 1258437"/>
                <a:gd name="connsiteX430" fmla="*/ 619658 w 1230030"/>
                <a:gd name="connsiteY430" fmla="*/ 84519 h 1258437"/>
                <a:gd name="connsiteX431" fmla="*/ 616417 w 1230030"/>
                <a:gd name="connsiteY431" fmla="*/ 104670 h 1258437"/>
                <a:gd name="connsiteX432" fmla="*/ 610294 w 1230030"/>
                <a:gd name="connsiteY432" fmla="*/ 340365 h 1258437"/>
                <a:gd name="connsiteX433" fmla="*/ 609934 w 1230030"/>
                <a:gd name="connsiteY433" fmla="*/ 358717 h 1258437"/>
                <a:gd name="connsiteX434" fmla="*/ 805497 w 1230030"/>
                <a:gd name="connsiteY434" fmla="*/ 326691 h 1258437"/>
                <a:gd name="connsiteX435" fmla="*/ 868524 w 1230030"/>
                <a:gd name="connsiteY435" fmla="*/ 305821 h 1258437"/>
                <a:gd name="connsiteX436" fmla="*/ 790731 w 1230030"/>
                <a:gd name="connsiteY436" fmla="*/ 216220 h 1258437"/>
                <a:gd name="connsiteX437" fmla="*/ 688808 w 1230030"/>
                <a:gd name="connsiteY437" fmla="*/ 134537 h 1258437"/>
                <a:gd name="connsiteX438" fmla="*/ 619658 w 1230030"/>
                <a:gd name="connsiteY438" fmla="*/ 84519 h 1258437"/>
                <a:gd name="connsiteX439" fmla="*/ 549428 w 1230030"/>
                <a:gd name="connsiteY439" fmla="*/ 71565 h 1258437"/>
                <a:gd name="connsiteX440" fmla="*/ 520616 w 1230030"/>
                <a:gd name="connsiteY440" fmla="*/ 74444 h 1258437"/>
                <a:gd name="connsiteX441" fmla="*/ 437781 w 1230030"/>
                <a:gd name="connsiteY441" fmla="*/ 89917 h 1258437"/>
                <a:gd name="connsiteX442" fmla="*/ 334777 w 1230030"/>
                <a:gd name="connsiteY442" fmla="*/ 131658 h 1258437"/>
                <a:gd name="connsiteX443" fmla="*/ 317130 w 1230030"/>
                <a:gd name="connsiteY443" fmla="*/ 142453 h 1258437"/>
                <a:gd name="connsiteX444" fmla="*/ 171268 w 1230030"/>
                <a:gd name="connsiteY444" fmla="*/ 273075 h 1258437"/>
                <a:gd name="connsiteX445" fmla="*/ 299122 w 1230030"/>
                <a:gd name="connsiteY445" fmla="*/ 327051 h 1258437"/>
                <a:gd name="connsiteX446" fmla="*/ 405727 w 1230030"/>
                <a:gd name="connsiteY446" fmla="*/ 181676 h 1258437"/>
                <a:gd name="connsiteX447" fmla="*/ 501528 w 1230030"/>
                <a:gd name="connsiteY447" fmla="*/ 102871 h 1258437"/>
                <a:gd name="connsiteX448" fmla="*/ 549428 w 1230030"/>
                <a:gd name="connsiteY448" fmla="*/ 71565 h 1258437"/>
                <a:gd name="connsiteX449" fmla="*/ 591206 w 1230030"/>
                <a:gd name="connsiteY449" fmla="*/ 67607 h 1258437"/>
                <a:gd name="connsiteX450" fmla="*/ 588325 w 1230030"/>
                <a:gd name="connsiteY450" fmla="*/ 67966 h 1258437"/>
                <a:gd name="connsiteX451" fmla="*/ 567076 w 1230030"/>
                <a:gd name="connsiteY451" fmla="*/ 83440 h 1258437"/>
                <a:gd name="connsiteX452" fmla="*/ 587965 w 1230030"/>
                <a:gd name="connsiteY452" fmla="*/ 85239 h 1258437"/>
                <a:gd name="connsiteX453" fmla="*/ 591206 w 1230030"/>
                <a:gd name="connsiteY453" fmla="*/ 67607 h 1258437"/>
                <a:gd name="connsiteX454" fmla="*/ 627222 w 1230030"/>
                <a:gd name="connsiteY454" fmla="*/ 65807 h 1258437"/>
                <a:gd name="connsiteX455" fmla="*/ 707896 w 1230030"/>
                <a:gd name="connsiteY455" fmla="*/ 120143 h 1258437"/>
                <a:gd name="connsiteX456" fmla="*/ 801536 w 1230030"/>
                <a:gd name="connsiteY456" fmla="*/ 191032 h 1258437"/>
                <a:gd name="connsiteX457" fmla="*/ 896976 w 1230030"/>
                <a:gd name="connsiteY457" fmla="*/ 295025 h 1258437"/>
                <a:gd name="connsiteX458" fmla="*/ 1019068 w 1230030"/>
                <a:gd name="connsiteY458" fmla="*/ 239250 h 1258437"/>
                <a:gd name="connsiteX459" fmla="*/ 985574 w 1230030"/>
                <a:gd name="connsiteY459" fmla="*/ 204706 h 1258437"/>
                <a:gd name="connsiteX460" fmla="*/ 788930 w 1230030"/>
                <a:gd name="connsiteY460" fmla="*/ 90996 h 1258437"/>
                <a:gd name="connsiteX461" fmla="*/ 702854 w 1230030"/>
                <a:gd name="connsiteY461" fmla="*/ 68686 h 1258437"/>
                <a:gd name="connsiteX462" fmla="*/ 627222 w 1230030"/>
                <a:gd name="connsiteY462" fmla="*/ 65807 h 1258437"/>
                <a:gd name="connsiteX463" fmla="*/ 616777 w 1230030"/>
                <a:gd name="connsiteY463" fmla="*/ 35581 h 1258437"/>
                <a:gd name="connsiteX464" fmla="*/ 649191 w 1230030"/>
                <a:gd name="connsiteY464" fmla="*/ 36301 h 1258437"/>
                <a:gd name="connsiteX465" fmla="*/ 718701 w 1230030"/>
                <a:gd name="connsiteY465" fmla="*/ 45297 h 1258437"/>
                <a:gd name="connsiteX466" fmla="*/ 990976 w 1230030"/>
                <a:gd name="connsiteY466" fmla="*/ 168722 h 1258437"/>
                <a:gd name="connsiteX467" fmla="*/ 1050042 w 1230030"/>
                <a:gd name="connsiteY467" fmla="*/ 226296 h 1258437"/>
                <a:gd name="connsiteX468" fmla="*/ 1064088 w 1230030"/>
                <a:gd name="connsiteY468" fmla="*/ 243568 h 1258437"/>
                <a:gd name="connsiteX469" fmla="*/ 1117030 w 1230030"/>
                <a:gd name="connsiteY469" fmla="*/ 323093 h 1258437"/>
                <a:gd name="connsiteX470" fmla="*/ 1192302 w 1230030"/>
                <a:gd name="connsiteY470" fmla="*/ 523884 h 1258437"/>
                <a:gd name="connsiteX471" fmla="*/ 1190862 w 1230030"/>
                <a:gd name="connsiteY471" fmla="*/ 723235 h 1258437"/>
                <a:gd name="connsiteX472" fmla="*/ 1105505 w 1230030"/>
                <a:gd name="connsiteY472" fmla="*/ 916469 h 1258437"/>
                <a:gd name="connsiteX473" fmla="*/ 1056164 w 1230030"/>
                <a:gd name="connsiteY473" fmla="*/ 985558 h 1258437"/>
                <a:gd name="connsiteX474" fmla="*/ 1054724 w 1230030"/>
                <a:gd name="connsiteY474" fmla="*/ 987358 h 1258437"/>
                <a:gd name="connsiteX475" fmla="*/ 1048601 w 1230030"/>
                <a:gd name="connsiteY475" fmla="*/ 994554 h 1258437"/>
                <a:gd name="connsiteX476" fmla="*/ 1046080 w 1230030"/>
                <a:gd name="connsiteY476" fmla="*/ 997793 h 1258437"/>
                <a:gd name="connsiteX477" fmla="*/ 786770 w 1230030"/>
                <a:gd name="connsiteY477" fmla="*/ 1176274 h 1258437"/>
                <a:gd name="connsiteX478" fmla="*/ 676563 w 1230030"/>
                <a:gd name="connsiteY478" fmla="*/ 1197504 h 1258437"/>
                <a:gd name="connsiteX479" fmla="*/ 665398 w 1230030"/>
                <a:gd name="connsiteY479" fmla="*/ 1198584 h 1258437"/>
                <a:gd name="connsiteX480" fmla="*/ 651352 w 1230030"/>
                <a:gd name="connsiteY480" fmla="*/ 1200383 h 1258437"/>
                <a:gd name="connsiteX481" fmla="*/ 586164 w 1230030"/>
                <a:gd name="connsiteY481" fmla="*/ 1203621 h 1258437"/>
                <a:gd name="connsiteX482" fmla="*/ 553390 w 1230030"/>
                <a:gd name="connsiteY482" fmla="*/ 1202902 h 1258437"/>
                <a:gd name="connsiteX483" fmla="*/ 484241 w 1230030"/>
                <a:gd name="connsiteY483" fmla="*/ 1193906 h 1258437"/>
                <a:gd name="connsiteX484" fmla="*/ 211965 w 1230030"/>
                <a:gd name="connsiteY484" fmla="*/ 1070481 h 1258437"/>
                <a:gd name="connsiteX485" fmla="*/ 86271 w 1230030"/>
                <a:gd name="connsiteY485" fmla="*/ 916469 h 1258437"/>
                <a:gd name="connsiteX486" fmla="*/ 10639 w 1230030"/>
                <a:gd name="connsiteY486" fmla="*/ 715319 h 1258437"/>
                <a:gd name="connsiteX487" fmla="*/ 12079 w 1230030"/>
                <a:gd name="connsiteY487" fmla="*/ 516327 h 1258437"/>
                <a:gd name="connsiteX488" fmla="*/ 97436 w 1230030"/>
                <a:gd name="connsiteY488" fmla="*/ 323093 h 1258437"/>
                <a:gd name="connsiteX489" fmla="*/ 148938 w 1230030"/>
                <a:gd name="connsiteY489" fmla="*/ 250765 h 1258437"/>
                <a:gd name="connsiteX490" fmla="*/ 150379 w 1230030"/>
                <a:gd name="connsiteY490" fmla="*/ 249326 h 1258437"/>
                <a:gd name="connsiteX491" fmla="*/ 152179 w 1230030"/>
                <a:gd name="connsiteY491" fmla="*/ 247167 h 1258437"/>
                <a:gd name="connsiteX492" fmla="*/ 168746 w 1230030"/>
                <a:gd name="connsiteY492" fmla="*/ 227735 h 1258437"/>
                <a:gd name="connsiteX493" fmla="*/ 416172 w 1230030"/>
                <a:gd name="connsiteY493" fmla="*/ 62929 h 1258437"/>
                <a:gd name="connsiteX494" fmla="*/ 526019 w 1230030"/>
                <a:gd name="connsiteY494" fmla="*/ 41698 h 1258437"/>
                <a:gd name="connsiteX495" fmla="*/ 537543 w 1230030"/>
                <a:gd name="connsiteY495" fmla="*/ 40259 h 1258437"/>
                <a:gd name="connsiteX496" fmla="*/ 551229 w 1230030"/>
                <a:gd name="connsiteY496" fmla="*/ 38819 h 1258437"/>
                <a:gd name="connsiteX497" fmla="*/ 616777 w 1230030"/>
                <a:gd name="connsiteY497" fmla="*/ 35581 h 1258437"/>
                <a:gd name="connsiteX498" fmla="*/ 509828 w 1230030"/>
                <a:gd name="connsiteY498" fmla="*/ 15304 h 1258437"/>
                <a:gd name="connsiteX499" fmla="*/ 509828 w 1230030"/>
                <a:gd name="connsiteY499" fmla="*/ 30415 h 1258437"/>
                <a:gd name="connsiteX500" fmla="*/ 311731 w 1230030"/>
                <a:gd name="connsiteY500" fmla="*/ 96258 h 1258437"/>
                <a:gd name="connsiteX501" fmla="*/ 224368 w 1230030"/>
                <a:gd name="connsiteY501" fmla="*/ 154904 h 1258437"/>
                <a:gd name="connsiteX502" fmla="*/ 160373 w 1230030"/>
                <a:gd name="connsiteY502" fmla="*/ 218948 h 1258437"/>
                <a:gd name="connsiteX503" fmla="*/ 154261 w 1230030"/>
                <a:gd name="connsiteY503" fmla="*/ 216430 h 1258437"/>
                <a:gd name="connsiteX504" fmla="*/ 211425 w 1230030"/>
                <a:gd name="connsiteY504" fmla="*/ 149508 h 1258437"/>
                <a:gd name="connsiteX505" fmla="*/ 305619 w 1230030"/>
                <a:gd name="connsiteY505" fmla="*/ 85104 h 1258437"/>
                <a:gd name="connsiteX506" fmla="*/ 509828 w 1230030"/>
                <a:gd name="connsiteY506" fmla="*/ 15304 h 1258437"/>
                <a:gd name="connsiteX507" fmla="*/ 439520 w 1230030"/>
                <a:gd name="connsiteY507" fmla="*/ 363 h 1258437"/>
                <a:gd name="connsiteX508" fmla="*/ 443485 w 1230030"/>
                <a:gd name="connsiteY508" fmla="*/ 15496 h 1258437"/>
                <a:gd name="connsiteX509" fmla="*/ 293871 w 1230030"/>
                <a:gd name="connsiteY509" fmla="*/ 74227 h 1258437"/>
                <a:gd name="connsiteX510" fmla="*/ 179588 w 1230030"/>
                <a:gd name="connsiteY510" fmla="*/ 154936 h 1258437"/>
                <a:gd name="connsiteX511" fmla="*/ 175261 w 1230030"/>
                <a:gd name="connsiteY511" fmla="*/ 152054 h 1258437"/>
                <a:gd name="connsiteX512" fmla="*/ 286661 w 1230030"/>
                <a:gd name="connsiteY512" fmla="*/ 61616 h 1258437"/>
                <a:gd name="connsiteX513" fmla="*/ 439520 w 1230030"/>
                <a:gd name="connsiteY513" fmla="*/ 363 h 125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1230030" h="1258437">
                  <a:moveTo>
                    <a:pt x="734328" y="1233470"/>
                  </a:moveTo>
                  <a:cubicBezTo>
                    <a:pt x="742954" y="1230969"/>
                    <a:pt x="746548" y="1244542"/>
                    <a:pt x="737922" y="1246685"/>
                  </a:cubicBezTo>
                  <a:cubicBezTo>
                    <a:pt x="695873" y="1258115"/>
                    <a:pt x="653824" y="1259187"/>
                    <a:pt x="610697" y="1258115"/>
                  </a:cubicBezTo>
                  <a:cubicBezTo>
                    <a:pt x="590571" y="1257758"/>
                    <a:pt x="570086" y="1257401"/>
                    <a:pt x="550319" y="1254544"/>
                  </a:cubicBezTo>
                  <a:cubicBezTo>
                    <a:pt x="540616" y="1253115"/>
                    <a:pt x="530912" y="1252043"/>
                    <a:pt x="521927" y="1250257"/>
                  </a:cubicBezTo>
                  <a:cubicBezTo>
                    <a:pt x="511505" y="1248471"/>
                    <a:pt x="502161" y="1242756"/>
                    <a:pt x="491379" y="1242399"/>
                  </a:cubicBezTo>
                  <a:cubicBezTo>
                    <a:pt x="488144" y="1242042"/>
                    <a:pt x="488504" y="1238113"/>
                    <a:pt x="491379" y="1238113"/>
                  </a:cubicBezTo>
                  <a:cubicBezTo>
                    <a:pt x="500004" y="1237399"/>
                    <a:pt x="506833" y="1239542"/>
                    <a:pt x="515099" y="1241685"/>
                  </a:cubicBezTo>
                  <a:cubicBezTo>
                    <a:pt x="525162" y="1244185"/>
                    <a:pt x="536303" y="1244542"/>
                    <a:pt x="546725" y="1245614"/>
                  </a:cubicBezTo>
                  <a:cubicBezTo>
                    <a:pt x="566133" y="1247757"/>
                    <a:pt x="585540" y="1248114"/>
                    <a:pt x="605306" y="1247757"/>
                  </a:cubicBezTo>
                  <a:cubicBezTo>
                    <a:pt x="649152" y="1247400"/>
                    <a:pt x="691920" y="1245614"/>
                    <a:pt x="734328" y="1233470"/>
                  </a:cubicBezTo>
                  <a:close/>
                  <a:moveTo>
                    <a:pt x="820117" y="1172562"/>
                  </a:moveTo>
                  <a:cubicBezTo>
                    <a:pt x="829115" y="1167469"/>
                    <a:pt x="837034" y="1181657"/>
                    <a:pt x="827676" y="1186751"/>
                  </a:cubicBezTo>
                  <a:cubicBezTo>
                    <a:pt x="760005" y="1223859"/>
                    <a:pt x="680456" y="1236955"/>
                    <a:pt x="604147" y="1235500"/>
                  </a:cubicBezTo>
                  <a:cubicBezTo>
                    <a:pt x="563113" y="1234773"/>
                    <a:pt x="523519" y="1229316"/>
                    <a:pt x="483924" y="1219857"/>
                  </a:cubicBezTo>
                  <a:cubicBezTo>
                    <a:pt x="462327" y="1214400"/>
                    <a:pt x="441810" y="1208215"/>
                    <a:pt x="420933" y="1201303"/>
                  </a:cubicBezTo>
                  <a:cubicBezTo>
                    <a:pt x="407255" y="1196573"/>
                    <a:pt x="391777" y="1192935"/>
                    <a:pt x="379899" y="1183840"/>
                  </a:cubicBezTo>
                  <a:cubicBezTo>
                    <a:pt x="377019" y="1182021"/>
                    <a:pt x="379539" y="1177656"/>
                    <a:pt x="382778" y="1179475"/>
                  </a:cubicBezTo>
                  <a:cubicBezTo>
                    <a:pt x="397896" y="1187115"/>
                    <a:pt x="418413" y="1188570"/>
                    <a:pt x="434611" y="1192935"/>
                  </a:cubicBezTo>
                  <a:cubicBezTo>
                    <a:pt x="454048" y="1198029"/>
                    <a:pt x="473486" y="1202394"/>
                    <a:pt x="493283" y="1206760"/>
                  </a:cubicBezTo>
                  <a:cubicBezTo>
                    <a:pt x="531077" y="1214400"/>
                    <a:pt x="569952" y="1219857"/>
                    <a:pt x="608827" y="1219857"/>
                  </a:cubicBezTo>
                  <a:cubicBezTo>
                    <a:pt x="681536" y="1219857"/>
                    <a:pt x="755686" y="1207851"/>
                    <a:pt x="820117" y="1172562"/>
                  </a:cubicBezTo>
                  <a:close/>
                  <a:moveTo>
                    <a:pt x="654593" y="1151804"/>
                  </a:moveTo>
                  <a:cubicBezTo>
                    <a:pt x="645589" y="1157562"/>
                    <a:pt x="636586" y="1164039"/>
                    <a:pt x="628302" y="1170516"/>
                  </a:cubicBezTo>
                  <a:cubicBezTo>
                    <a:pt x="640547" y="1169077"/>
                    <a:pt x="653153" y="1167997"/>
                    <a:pt x="665398" y="1166558"/>
                  </a:cubicBezTo>
                  <a:cubicBezTo>
                    <a:pt x="663237" y="1164399"/>
                    <a:pt x="661436" y="1161880"/>
                    <a:pt x="659635" y="1159361"/>
                  </a:cubicBezTo>
                  <a:cubicBezTo>
                    <a:pt x="658195" y="1156842"/>
                    <a:pt x="656394" y="1154323"/>
                    <a:pt x="654593" y="1151804"/>
                  </a:cubicBezTo>
                  <a:close/>
                  <a:moveTo>
                    <a:pt x="679084" y="1136331"/>
                  </a:moveTo>
                  <a:cubicBezTo>
                    <a:pt x="672961" y="1139930"/>
                    <a:pt x="667199" y="1143528"/>
                    <a:pt x="661436" y="1147486"/>
                  </a:cubicBezTo>
                  <a:cubicBezTo>
                    <a:pt x="663237" y="1149645"/>
                    <a:pt x="665038" y="1151804"/>
                    <a:pt x="666838" y="1153963"/>
                  </a:cubicBezTo>
                  <a:cubicBezTo>
                    <a:pt x="671160" y="1158282"/>
                    <a:pt x="676202" y="1161160"/>
                    <a:pt x="680524" y="1165118"/>
                  </a:cubicBezTo>
                  <a:cubicBezTo>
                    <a:pt x="680884" y="1164759"/>
                    <a:pt x="681605" y="1164759"/>
                    <a:pt x="682325" y="1164759"/>
                  </a:cubicBezTo>
                  <a:cubicBezTo>
                    <a:pt x="688808" y="1164399"/>
                    <a:pt x="694930" y="1163319"/>
                    <a:pt x="701413" y="1162600"/>
                  </a:cubicBezTo>
                  <a:cubicBezTo>
                    <a:pt x="692770" y="1155043"/>
                    <a:pt x="684846" y="1145687"/>
                    <a:pt x="679084" y="1136331"/>
                  </a:cubicBezTo>
                  <a:close/>
                  <a:moveTo>
                    <a:pt x="706815" y="1118699"/>
                  </a:moveTo>
                  <a:cubicBezTo>
                    <a:pt x="699252" y="1123377"/>
                    <a:pt x="692049" y="1128055"/>
                    <a:pt x="684486" y="1132733"/>
                  </a:cubicBezTo>
                  <a:cubicBezTo>
                    <a:pt x="688808" y="1138130"/>
                    <a:pt x="693490" y="1143168"/>
                    <a:pt x="698892" y="1147486"/>
                  </a:cubicBezTo>
                  <a:cubicBezTo>
                    <a:pt x="704294" y="1152164"/>
                    <a:pt x="710777" y="1155763"/>
                    <a:pt x="716540" y="1160441"/>
                  </a:cubicBezTo>
                  <a:cubicBezTo>
                    <a:pt x="723743" y="1159001"/>
                    <a:pt x="731306" y="1157562"/>
                    <a:pt x="738509" y="1156122"/>
                  </a:cubicBezTo>
                  <a:cubicBezTo>
                    <a:pt x="725904" y="1146047"/>
                    <a:pt x="715819" y="1132013"/>
                    <a:pt x="706815" y="1118699"/>
                  </a:cubicBezTo>
                  <a:close/>
                  <a:moveTo>
                    <a:pt x="738149" y="1097828"/>
                  </a:moveTo>
                  <a:cubicBezTo>
                    <a:pt x="729865" y="1103586"/>
                    <a:pt x="721582" y="1108983"/>
                    <a:pt x="713298" y="1114381"/>
                  </a:cubicBezTo>
                  <a:cubicBezTo>
                    <a:pt x="725904" y="1128415"/>
                    <a:pt x="738869" y="1141009"/>
                    <a:pt x="755076" y="1151445"/>
                  </a:cubicBezTo>
                  <a:cubicBezTo>
                    <a:pt x="755076" y="1151804"/>
                    <a:pt x="755436" y="1151804"/>
                    <a:pt x="755436" y="1151804"/>
                  </a:cubicBezTo>
                  <a:cubicBezTo>
                    <a:pt x="758678" y="1151085"/>
                    <a:pt x="762279" y="1150365"/>
                    <a:pt x="765160" y="1149645"/>
                  </a:cubicBezTo>
                  <a:cubicBezTo>
                    <a:pt x="769842" y="1147846"/>
                    <a:pt x="774164" y="1146407"/>
                    <a:pt x="778486" y="1144967"/>
                  </a:cubicBezTo>
                  <a:cubicBezTo>
                    <a:pt x="762279" y="1132373"/>
                    <a:pt x="748593" y="1115101"/>
                    <a:pt x="738149" y="1097828"/>
                  </a:cubicBezTo>
                  <a:close/>
                  <a:moveTo>
                    <a:pt x="766961" y="1075518"/>
                  </a:moveTo>
                  <a:cubicBezTo>
                    <a:pt x="759038" y="1082355"/>
                    <a:pt x="750394" y="1088473"/>
                    <a:pt x="742111" y="1094590"/>
                  </a:cubicBezTo>
                  <a:cubicBezTo>
                    <a:pt x="756517" y="1112942"/>
                    <a:pt x="774164" y="1127335"/>
                    <a:pt x="793973" y="1138850"/>
                  </a:cubicBezTo>
                  <a:cubicBezTo>
                    <a:pt x="803337" y="1135252"/>
                    <a:pt x="812701" y="1131653"/>
                    <a:pt x="821704" y="1127695"/>
                  </a:cubicBezTo>
                  <a:cubicBezTo>
                    <a:pt x="801176" y="1114741"/>
                    <a:pt x="780287" y="1096389"/>
                    <a:pt x="766961" y="1075518"/>
                  </a:cubicBezTo>
                  <a:close/>
                  <a:moveTo>
                    <a:pt x="796494" y="1049970"/>
                  </a:moveTo>
                  <a:cubicBezTo>
                    <a:pt x="789291" y="1057166"/>
                    <a:pt x="781727" y="1063644"/>
                    <a:pt x="773804" y="1070121"/>
                  </a:cubicBezTo>
                  <a:cubicBezTo>
                    <a:pt x="782448" y="1079477"/>
                    <a:pt x="791812" y="1088473"/>
                    <a:pt x="802256" y="1096389"/>
                  </a:cubicBezTo>
                  <a:cubicBezTo>
                    <a:pt x="812340" y="1104306"/>
                    <a:pt x="823505" y="1111143"/>
                    <a:pt x="834310" y="1118699"/>
                  </a:cubicBezTo>
                  <a:cubicBezTo>
                    <a:pt x="835390" y="1119419"/>
                    <a:pt x="836111" y="1120498"/>
                    <a:pt x="836831" y="1121218"/>
                  </a:cubicBezTo>
                  <a:cubicBezTo>
                    <a:pt x="846915" y="1116900"/>
                    <a:pt x="857360" y="1112222"/>
                    <a:pt x="867444" y="1107544"/>
                  </a:cubicBezTo>
                  <a:cubicBezTo>
                    <a:pt x="862762" y="1105025"/>
                    <a:pt x="858080" y="1101427"/>
                    <a:pt x="853758" y="1098908"/>
                  </a:cubicBezTo>
                  <a:cubicBezTo>
                    <a:pt x="845114" y="1093510"/>
                    <a:pt x="836111" y="1088113"/>
                    <a:pt x="827827" y="1081995"/>
                  </a:cubicBezTo>
                  <a:cubicBezTo>
                    <a:pt x="815942" y="1072999"/>
                    <a:pt x="804777" y="1062924"/>
                    <a:pt x="796494" y="1049970"/>
                  </a:cubicBezTo>
                  <a:close/>
                  <a:moveTo>
                    <a:pt x="380614" y="1047037"/>
                  </a:moveTo>
                  <a:cubicBezTo>
                    <a:pt x="388521" y="1068713"/>
                    <a:pt x="407212" y="1084970"/>
                    <a:pt x="421948" y="1101588"/>
                  </a:cubicBezTo>
                  <a:cubicBezTo>
                    <a:pt x="436326" y="1117844"/>
                    <a:pt x="448906" y="1135546"/>
                    <a:pt x="467237" y="1147106"/>
                  </a:cubicBezTo>
                  <a:cubicBezTo>
                    <a:pt x="471910" y="1150358"/>
                    <a:pt x="467597" y="1157583"/>
                    <a:pt x="462924" y="1154693"/>
                  </a:cubicBezTo>
                  <a:cubicBezTo>
                    <a:pt x="442077" y="1141687"/>
                    <a:pt x="426621" y="1118928"/>
                    <a:pt x="410087" y="1100865"/>
                  </a:cubicBezTo>
                  <a:cubicBezTo>
                    <a:pt x="396069" y="1085692"/>
                    <a:pt x="382051" y="1068713"/>
                    <a:pt x="377379" y="1047760"/>
                  </a:cubicBezTo>
                  <a:cubicBezTo>
                    <a:pt x="377019" y="1045954"/>
                    <a:pt x="379535" y="1045231"/>
                    <a:pt x="380614" y="1047037"/>
                  </a:cubicBezTo>
                  <a:close/>
                  <a:moveTo>
                    <a:pt x="820984" y="1025860"/>
                  </a:moveTo>
                  <a:cubicBezTo>
                    <a:pt x="815942" y="1031258"/>
                    <a:pt x="810900" y="1036656"/>
                    <a:pt x="805497" y="1041693"/>
                  </a:cubicBezTo>
                  <a:cubicBezTo>
                    <a:pt x="804057" y="1043133"/>
                    <a:pt x="802616" y="1044572"/>
                    <a:pt x="801176" y="1045652"/>
                  </a:cubicBezTo>
                  <a:cubicBezTo>
                    <a:pt x="812340" y="1060765"/>
                    <a:pt x="828547" y="1070481"/>
                    <a:pt x="845114" y="1079117"/>
                  </a:cubicBezTo>
                  <a:cubicBezTo>
                    <a:pt x="856279" y="1085594"/>
                    <a:pt x="871766" y="1090632"/>
                    <a:pt x="881130" y="1099987"/>
                  </a:cubicBezTo>
                  <a:cubicBezTo>
                    <a:pt x="882570" y="1098908"/>
                    <a:pt x="884371" y="1097828"/>
                    <a:pt x="886172" y="1096749"/>
                  </a:cubicBezTo>
                  <a:cubicBezTo>
                    <a:pt x="892294" y="1093151"/>
                    <a:pt x="898417" y="1088832"/>
                    <a:pt x="904180" y="1084874"/>
                  </a:cubicBezTo>
                  <a:cubicBezTo>
                    <a:pt x="888333" y="1076598"/>
                    <a:pt x="872486" y="1065803"/>
                    <a:pt x="857720" y="1055727"/>
                  </a:cubicBezTo>
                  <a:cubicBezTo>
                    <a:pt x="844754" y="1046731"/>
                    <a:pt x="832149" y="1037015"/>
                    <a:pt x="820984" y="1025860"/>
                  </a:cubicBezTo>
                  <a:close/>
                  <a:moveTo>
                    <a:pt x="374638" y="1007343"/>
                  </a:moveTo>
                  <a:cubicBezTo>
                    <a:pt x="393760" y="1032888"/>
                    <a:pt x="411800" y="1059152"/>
                    <a:pt x="431644" y="1084337"/>
                  </a:cubicBezTo>
                  <a:cubicBezTo>
                    <a:pt x="450044" y="1108082"/>
                    <a:pt x="470249" y="1127151"/>
                    <a:pt x="492257" y="1147299"/>
                  </a:cubicBezTo>
                  <a:cubicBezTo>
                    <a:pt x="497308" y="1151616"/>
                    <a:pt x="489732" y="1159171"/>
                    <a:pt x="485402" y="1154134"/>
                  </a:cubicBezTo>
                  <a:cubicBezTo>
                    <a:pt x="463754" y="1131828"/>
                    <a:pt x="440664" y="1111320"/>
                    <a:pt x="421902" y="1086135"/>
                  </a:cubicBezTo>
                  <a:cubicBezTo>
                    <a:pt x="403141" y="1062030"/>
                    <a:pt x="387987" y="1035406"/>
                    <a:pt x="371752" y="1009142"/>
                  </a:cubicBezTo>
                  <a:cubicBezTo>
                    <a:pt x="370669" y="1008063"/>
                    <a:pt x="373556" y="1005544"/>
                    <a:pt x="374638" y="1007343"/>
                  </a:cubicBezTo>
                  <a:close/>
                  <a:moveTo>
                    <a:pt x="843314" y="1000672"/>
                  </a:moveTo>
                  <a:cubicBezTo>
                    <a:pt x="837551" y="1007509"/>
                    <a:pt x="831789" y="1014346"/>
                    <a:pt x="825666" y="1020823"/>
                  </a:cubicBezTo>
                  <a:cubicBezTo>
                    <a:pt x="840072" y="1032697"/>
                    <a:pt x="855919" y="1041693"/>
                    <a:pt x="872126" y="1050689"/>
                  </a:cubicBezTo>
                  <a:cubicBezTo>
                    <a:pt x="887252" y="1058246"/>
                    <a:pt x="904180" y="1065083"/>
                    <a:pt x="917865" y="1075518"/>
                  </a:cubicBezTo>
                  <a:cubicBezTo>
                    <a:pt x="924708" y="1070840"/>
                    <a:pt x="931191" y="1065803"/>
                    <a:pt x="937314" y="1060765"/>
                  </a:cubicBezTo>
                  <a:lnTo>
                    <a:pt x="936955" y="1060592"/>
                  </a:lnTo>
                  <a:lnTo>
                    <a:pt x="908231" y="1046731"/>
                  </a:lnTo>
                  <a:cubicBezTo>
                    <a:pt x="898957" y="1041154"/>
                    <a:pt x="890134" y="1034856"/>
                    <a:pt x="881850" y="1028379"/>
                  </a:cubicBezTo>
                  <a:cubicBezTo>
                    <a:pt x="869605" y="1019023"/>
                    <a:pt x="855559" y="1010747"/>
                    <a:pt x="843314" y="1000672"/>
                  </a:cubicBezTo>
                  <a:close/>
                  <a:moveTo>
                    <a:pt x="864202" y="973684"/>
                  </a:moveTo>
                  <a:cubicBezTo>
                    <a:pt x="859160" y="980880"/>
                    <a:pt x="853758" y="987717"/>
                    <a:pt x="848356" y="994554"/>
                  </a:cubicBezTo>
                  <a:cubicBezTo>
                    <a:pt x="862402" y="1004270"/>
                    <a:pt x="878248" y="1011467"/>
                    <a:pt x="892655" y="1020463"/>
                  </a:cubicBezTo>
                  <a:cubicBezTo>
                    <a:pt x="911022" y="1031978"/>
                    <a:pt x="932271" y="1037735"/>
                    <a:pt x="950279" y="1048890"/>
                  </a:cubicBezTo>
                  <a:cubicBezTo>
                    <a:pt x="950639" y="1049250"/>
                    <a:pt x="950639" y="1049610"/>
                    <a:pt x="950999" y="1049610"/>
                  </a:cubicBezTo>
                  <a:cubicBezTo>
                    <a:pt x="958203" y="1043493"/>
                    <a:pt x="965045" y="1037735"/>
                    <a:pt x="971888" y="1031258"/>
                  </a:cubicBezTo>
                  <a:cubicBezTo>
                    <a:pt x="942716" y="1016505"/>
                    <a:pt x="914984" y="998153"/>
                    <a:pt x="885452" y="983759"/>
                  </a:cubicBezTo>
                  <a:cubicBezTo>
                    <a:pt x="878609" y="980521"/>
                    <a:pt x="871406" y="976922"/>
                    <a:pt x="864202" y="973684"/>
                  </a:cubicBezTo>
                  <a:close/>
                  <a:moveTo>
                    <a:pt x="677481" y="935694"/>
                  </a:moveTo>
                  <a:cubicBezTo>
                    <a:pt x="720301" y="939256"/>
                    <a:pt x="767079" y="946023"/>
                    <a:pt x="801623" y="973448"/>
                  </a:cubicBezTo>
                  <a:cubicBezTo>
                    <a:pt x="808459" y="979146"/>
                    <a:pt x="799104" y="990900"/>
                    <a:pt x="791907" y="985557"/>
                  </a:cubicBezTo>
                  <a:cubicBezTo>
                    <a:pt x="757003" y="961338"/>
                    <a:pt x="717782" y="949941"/>
                    <a:pt x="676761" y="941037"/>
                  </a:cubicBezTo>
                  <a:cubicBezTo>
                    <a:pt x="673882" y="940324"/>
                    <a:pt x="674242" y="935694"/>
                    <a:pt x="677481" y="935694"/>
                  </a:cubicBezTo>
                  <a:close/>
                  <a:moveTo>
                    <a:pt x="346662" y="925825"/>
                  </a:moveTo>
                  <a:cubicBezTo>
                    <a:pt x="345582" y="925825"/>
                    <a:pt x="344501" y="926545"/>
                    <a:pt x="343061" y="926545"/>
                  </a:cubicBezTo>
                  <a:lnTo>
                    <a:pt x="260050" y="951995"/>
                  </a:lnTo>
                  <a:lnTo>
                    <a:pt x="243298" y="957131"/>
                  </a:lnTo>
                  <a:cubicBezTo>
                    <a:pt x="219888" y="966487"/>
                    <a:pt x="197559" y="978002"/>
                    <a:pt x="174869" y="989517"/>
                  </a:cubicBezTo>
                  <a:cubicBezTo>
                    <a:pt x="188555" y="1005350"/>
                    <a:pt x="202241" y="1020463"/>
                    <a:pt x="217727" y="1034137"/>
                  </a:cubicBezTo>
                  <a:cubicBezTo>
                    <a:pt x="273191" y="1085594"/>
                    <a:pt x="342700" y="1124097"/>
                    <a:pt x="414371" y="1148206"/>
                  </a:cubicBezTo>
                  <a:cubicBezTo>
                    <a:pt x="447865" y="1159361"/>
                    <a:pt x="482080" y="1167997"/>
                    <a:pt x="517015" y="1173035"/>
                  </a:cubicBezTo>
                  <a:cubicBezTo>
                    <a:pt x="523137" y="1173395"/>
                    <a:pt x="528900" y="1174114"/>
                    <a:pt x="534662" y="1174114"/>
                  </a:cubicBezTo>
                  <a:cubicBezTo>
                    <a:pt x="500808" y="1147846"/>
                    <a:pt x="472356" y="1115461"/>
                    <a:pt x="446425" y="1079836"/>
                  </a:cubicBezTo>
                  <a:cubicBezTo>
                    <a:pt x="410409" y="1030179"/>
                    <a:pt x="376555" y="979081"/>
                    <a:pt x="346662" y="925825"/>
                  </a:cubicBezTo>
                  <a:close/>
                  <a:moveTo>
                    <a:pt x="592647" y="907113"/>
                  </a:moveTo>
                  <a:cubicBezTo>
                    <a:pt x="591927" y="988797"/>
                    <a:pt x="593367" y="1071200"/>
                    <a:pt x="599130" y="1153244"/>
                  </a:cubicBezTo>
                  <a:cubicBezTo>
                    <a:pt x="647750" y="1114741"/>
                    <a:pt x="704294" y="1087393"/>
                    <a:pt x="751835" y="1047451"/>
                  </a:cubicBezTo>
                  <a:cubicBezTo>
                    <a:pt x="782448" y="1021902"/>
                    <a:pt x="809819" y="992755"/>
                    <a:pt x="833589" y="960729"/>
                  </a:cubicBezTo>
                  <a:cubicBezTo>
                    <a:pt x="812701" y="952453"/>
                    <a:pt x="791452" y="945616"/>
                    <a:pt x="769842" y="939859"/>
                  </a:cubicBezTo>
                  <a:cubicBezTo>
                    <a:pt x="712218" y="923306"/>
                    <a:pt x="652432" y="911431"/>
                    <a:pt x="592647" y="907113"/>
                  </a:cubicBezTo>
                  <a:close/>
                  <a:moveTo>
                    <a:pt x="554471" y="904954"/>
                  </a:moveTo>
                  <a:cubicBezTo>
                    <a:pt x="496486" y="903155"/>
                    <a:pt x="437781" y="907473"/>
                    <a:pt x="380156" y="918628"/>
                  </a:cubicBezTo>
                  <a:cubicBezTo>
                    <a:pt x="393122" y="941298"/>
                    <a:pt x="406808" y="963248"/>
                    <a:pt x="420854" y="985199"/>
                  </a:cubicBezTo>
                  <a:cubicBezTo>
                    <a:pt x="462632" y="1049970"/>
                    <a:pt x="506570" y="1116900"/>
                    <a:pt x="570317" y="1161160"/>
                  </a:cubicBezTo>
                  <a:cubicBezTo>
                    <a:pt x="565996" y="1075518"/>
                    <a:pt x="563114" y="990236"/>
                    <a:pt x="563835" y="905314"/>
                  </a:cubicBezTo>
                  <a:cubicBezTo>
                    <a:pt x="560593" y="904954"/>
                    <a:pt x="557712" y="904954"/>
                    <a:pt x="554471" y="904954"/>
                  </a:cubicBezTo>
                  <a:close/>
                  <a:moveTo>
                    <a:pt x="638500" y="744532"/>
                  </a:moveTo>
                  <a:cubicBezTo>
                    <a:pt x="644796" y="784025"/>
                    <a:pt x="641997" y="824595"/>
                    <a:pt x="646195" y="864446"/>
                  </a:cubicBezTo>
                  <a:cubicBezTo>
                    <a:pt x="646544" y="871986"/>
                    <a:pt x="633952" y="873422"/>
                    <a:pt x="632903" y="865883"/>
                  </a:cubicBezTo>
                  <a:cubicBezTo>
                    <a:pt x="626257" y="825672"/>
                    <a:pt x="638500" y="785461"/>
                    <a:pt x="633952" y="745250"/>
                  </a:cubicBezTo>
                  <a:cubicBezTo>
                    <a:pt x="633603" y="742378"/>
                    <a:pt x="638150" y="742019"/>
                    <a:pt x="638500" y="744532"/>
                  </a:cubicBezTo>
                  <a:close/>
                  <a:moveTo>
                    <a:pt x="1022584" y="742368"/>
                  </a:moveTo>
                  <a:cubicBezTo>
                    <a:pt x="1024154" y="742863"/>
                    <a:pt x="1025410" y="744395"/>
                    <a:pt x="1024872" y="746557"/>
                  </a:cubicBezTo>
                  <a:cubicBezTo>
                    <a:pt x="1006213" y="822228"/>
                    <a:pt x="990067" y="898980"/>
                    <a:pt x="939114" y="960237"/>
                  </a:cubicBezTo>
                  <a:cubicBezTo>
                    <a:pt x="933373" y="967084"/>
                    <a:pt x="921532" y="957355"/>
                    <a:pt x="927273" y="950508"/>
                  </a:cubicBezTo>
                  <a:cubicBezTo>
                    <a:pt x="974279" y="891773"/>
                    <a:pt x="994014" y="815021"/>
                    <a:pt x="1018413" y="744395"/>
                  </a:cubicBezTo>
                  <a:cubicBezTo>
                    <a:pt x="1019131" y="742413"/>
                    <a:pt x="1021015" y="741873"/>
                    <a:pt x="1022584" y="742368"/>
                  </a:cubicBezTo>
                  <a:close/>
                  <a:moveTo>
                    <a:pt x="615038" y="709982"/>
                  </a:moveTo>
                  <a:cubicBezTo>
                    <a:pt x="615038" y="707094"/>
                    <a:pt x="619483" y="707455"/>
                    <a:pt x="619483" y="709982"/>
                  </a:cubicBezTo>
                  <a:cubicBezTo>
                    <a:pt x="621706" y="734527"/>
                    <a:pt x="621335" y="759071"/>
                    <a:pt x="620224" y="783616"/>
                  </a:cubicBezTo>
                  <a:cubicBezTo>
                    <a:pt x="619483" y="807439"/>
                    <a:pt x="616150" y="834872"/>
                    <a:pt x="622076" y="858334"/>
                  </a:cubicBezTo>
                  <a:cubicBezTo>
                    <a:pt x="624299" y="866636"/>
                    <a:pt x="610593" y="870245"/>
                    <a:pt x="608371" y="861582"/>
                  </a:cubicBezTo>
                  <a:cubicBezTo>
                    <a:pt x="602444" y="838842"/>
                    <a:pt x="605778" y="812132"/>
                    <a:pt x="607630" y="789031"/>
                  </a:cubicBezTo>
                  <a:cubicBezTo>
                    <a:pt x="610223" y="763042"/>
                    <a:pt x="613557" y="736692"/>
                    <a:pt x="615038" y="709982"/>
                  </a:cubicBezTo>
                  <a:close/>
                  <a:moveTo>
                    <a:pt x="1004368" y="665941"/>
                  </a:moveTo>
                  <a:cubicBezTo>
                    <a:pt x="1006337" y="666211"/>
                    <a:pt x="1008128" y="667650"/>
                    <a:pt x="1007770" y="669989"/>
                  </a:cubicBezTo>
                  <a:cubicBezTo>
                    <a:pt x="1002398" y="720373"/>
                    <a:pt x="997384" y="770758"/>
                    <a:pt x="980911" y="818623"/>
                  </a:cubicBezTo>
                  <a:cubicBezTo>
                    <a:pt x="973390" y="840216"/>
                    <a:pt x="964795" y="862169"/>
                    <a:pt x="954410" y="882322"/>
                  </a:cubicBezTo>
                  <a:cubicBezTo>
                    <a:pt x="949038" y="893119"/>
                    <a:pt x="942234" y="903196"/>
                    <a:pt x="935788" y="913273"/>
                  </a:cubicBezTo>
                  <a:cubicBezTo>
                    <a:pt x="930058" y="922270"/>
                    <a:pt x="922179" y="930907"/>
                    <a:pt x="918598" y="941344"/>
                  </a:cubicBezTo>
                  <a:cubicBezTo>
                    <a:pt x="915733" y="949621"/>
                    <a:pt x="902482" y="945663"/>
                    <a:pt x="905347" y="937745"/>
                  </a:cubicBezTo>
                  <a:cubicBezTo>
                    <a:pt x="912152" y="917951"/>
                    <a:pt x="927909" y="902476"/>
                    <a:pt x="937578" y="884122"/>
                  </a:cubicBezTo>
                  <a:cubicBezTo>
                    <a:pt x="949396" y="862169"/>
                    <a:pt x="959424" y="838416"/>
                    <a:pt x="967302" y="814304"/>
                  </a:cubicBezTo>
                  <a:cubicBezTo>
                    <a:pt x="982343" y="767159"/>
                    <a:pt x="990580" y="717854"/>
                    <a:pt x="999891" y="668910"/>
                  </a:cubicBezTo>
                  <a:cubicBezTo>
                    <a:pt x="1000249" y="666570"/>
                    <a:pt x="1002398" y="665671"/>
                    <a:pt x="1004368" y="665941"/>
                  </a:cubicBezTo>
                  <a:close/>
                  <a:moveTo>
                    <a:pt x="602731" y="648388"/>
                  </a:moveTo>
                  <a:cubicBezTo>
                    <a:pt x="599850" y="724315"/>
                    <a:pt x="594087" y="800241"/>
                    <a:pt x="593007" y="875807"/>
                  </a:cubicBezTo>
                  <a:cubicBezTo>
                    <a:pt x="657835" y="880125"/>
                    <a:pt x="722662" y="891280"/>
                    <a:pt x="784609" y="909272"/>
                  </a:cubicBezTo>
                  <a:cubicBezTo>
                    <a:pt x="808019" y="916109"/>
                    <a:pt x="830348" y="924386"/>
                    <a:pt x="852678" y="933741"/>
                  </a:cubicBezTo>
                  <a:cubicBezTo>
                    <a:pt x="860601" y="921867"/>
                    <a:pt x="867804" y="909632"/>
                    <a:pt x="874647" y="897038"/>
                  </a:cubicBezTo>
                  <a:cubicBezTo>
                    <a:pt x="915344" y="822911"/>
                    <a:pt x="943076" y="736909"/>
                    <a:pt x="952080" y="649828"/>
                  </a:cubicBezTo>
                  <a:cubicBezTo>
                    <a:pt x="930471" y="650547"/>
                    <a:pt x="908862" y="651267"/>
                    <a:pt x="887252" y="651627"/>
                  </a:cubicBezTo>
                  <a:cubicBezTo>
                    <a:pt x="792532" y="653426"/>
                    <a:pt x="697452" y="651627"/>
                    <a:pt x="602731" y="648388"/>
                  </a:cubicBezTo>
                  <a:close/>
                  <a:moveTo>
                    <a:pt x="1170333" y="643351"/>
                  </a:moveTo>
                  <a:cubicBezTo>
                    <a:pt x="1108386" y="643711"/>
                    <a:pt x="1046440" y="646229"/>
                    <a:pt x="984494" y="648748"/>
                  </a:cubicBezTo>
                  <a:cubicBezTo>
                    <a:pt x="978371" y="716398"/>
                    <a:pt x="961444" y="783328"/>
                    <a:pt x="935513" y="845581"/>
                  </a:cubicBezTo>
                  <a:cubicBezTo>
                    <a:pt x="921107" y="880485"/>
                    <a:pt x="903459" y="914310"/>
                    <a:pt x="882930" y="945976"/>
                  </a:cubicBezTo>
                  <a:cubicBezTo>
                    <a:pt x="890134" y="948855"/>
                    <a:pt x="896976" y="951733"/>
                    <a:pt x="904180" y="954972"/>
                  </a:cubicBezTo>
                  <a:cubicBezTo>
                    <a:pt x="936953" y="969006"/>
                    <a:pt x="965406" y="990236"/>
                    <a:pt x="997099" y="1006069"/>
                  </a:cubicBezTo>
                  <a:cubicBezTo>
                    <a:pt x="1061206" y="939139"/>
                    <a:pt x="1110187" y="856376"/>
                    <a:pt x="1141881" y="769654"/>
                  </a:cubicBezTo>
                  <a:cubicBezTo>
                    <a:pt x="1153406" y="738348"/>
                    <a:pt x="1164210" y="706323"/>
                    <a:pt x="1168172" y="673577"/>
                  </a:cubicBezTo>
                  <a:cubicBezTo>
                    <a:pt x="1168892" y="663142"/>
                    <a:pt x="1169973" y="653426"/>
                    <a:pt x="1170333" y="643351"/>
                  </a:cubicBezTo>
                  <a:close/>
                  <a:moveTo>
                    <a:pt x="54337" y="636510"/>
                  </a:moveTo>
                  <a:cubicBezTo>
                    <a:pt x="57303" y="636058"/>
                    <a:pt x="60628" y="637323"/>
                    <a:pt x="61706" y="640577"/>
                  </a:cubicBezTo>
                  <a:cubicBezTo>
                    <a:pt x="62784" y="638769"/>
                    <a:pt x="64581" y="637323"/>
                    <a:pt x="67457" y="637685"/>
                  </a:cubicBezTo>
                  <a:cubicBezTo>
                    <a:pt x="98009" y="639854"/>
                    <a:pt x="128201" y="634792"/>
                    <a:pt x="158394" y="638769"/>
                  </a:cubicBezTo>
                  <a:cubicBezTo>
                    <a:pt x="162348" y="639492"/>
                    <a:pt x="161988" y="644192"/>
                    <a:pt x="158394" y="644554"/>
                  </a:cubicBezTo>
                  <a:cubicBezTo>
                    <a:pt x="128201" y="647446"/>
                    <a:pt x="97649" y="656485"/>
                    <a:pt x="67457" y="651785"/>
                  </a:cubicBezTo>
                  <a:cubicBezTo>
                    <a:pt x="65660" y="651423"/>
                    <a:pt x="64941" y="651062"/>
                    <a:pt x="63862" y="650339"/>
                  </a:cubicBezTo>
                  <a:cubicBezTo>
                    <a:pt x="68894" y="674200"/>
                    <a:pt x="71770" y="699147"/>
                    <a:pt x="76443" y="723370"/>
                  </a:cubicBezTo>
                  <a:cubicBezTo>
                    <a:pt x="82194" y="750847"/>
                    <a:pt x="87226" y="778325"/>
                    <a:pt x="94414" y="805440"/>
                  </a:cubicBezTo>
                  <a:cubicBezTo>
                    <a:pt x="94774" y="807971"/>
                    <a:pt x="91539" y="808333"/>
                    <a:pt x="90820" y="806163"/>
                  </a:cubicBezTo>
                  <a:cubicBezTo>
                    <a:pt x="80756" y="777963"/>
                    <a:pt x="69973" y="750124"/>
                    <a:pt x="63503" y="721201"/>
                  </a:cubicBezTo>
                  <a:cubicBezTo>
                    <a:pt x="57033" y="695531"/>
                    <a:pt x="49844" y="668777"/>
                    <a:pt x="49126" y="642746"/>
                  </a:cubicBezTo>
                  <a:cubicBezTo>
                    <a:pt x="48766" y="639131"/>
                    <a:pt x="51372" y="636962"/>
                    <a:pt x="54337" y="636510"/>
                  </a:cubicBezTo>
                  <a:close/>
                  <a:moveTo>
                    <a:pt x="277513" y="632196"/>
                  </a:moveTo>
                  <a:cubicBezTo>
                    <a:pt x="281835" y="666380"/>
                    <a:pt x="289038" y="700205"/>
                    <a:pt x="299122" y="732951"/>
                  </a:cubicBezTo>
                  <a:cubicBezTo>
                    <a:pt x="316049" y="788726"/>
                    <a:pt x="339099" y="842342"/>
                    <a:pt x="366831" y="893799"/>
                  </a:cubicBezTo>
                  <a:cubicBezTo>
                    <a:pt x="428417" y="879406"/>
                    <a:pt x="491804" y="872928"/>
                    <a:pt x="554831" y="874368"/>
                  </a:cubicBezTo>
                  <a:cubicBezTo>
                    <a:pt x="558072" y="874368"/>
                    <a:pt x="560953" y="874368"/>
                    <a:pt x="564195" y="874368"/>
                  </a:cubicBezTo>
                  <a:cubicBezTo>
                    <a:pt x="565275" y="818953"/>
                    <a:pt x="568517" y="763897"/>
                    <a:pt x="571398" y="708842"/>
                  </a:cubicBezTo>
                  <a:cubicBezTo>
                    <a:pt x="572118" y="688331"/>
                    <a:pt x="572838" y="667820"/>
                    <a:pt x="573559" y="647669"/>
                  </a:cubicBezTo>
                  <a:cubicBezTo>
                    <a:pt x="483160" y="644790"/>
                    <a:pt x="392042" y="641192"/>
                    <a:pt x="301283" y="633995"/>
                  </a:cubicBezTo>
                  <a:cubicBezTo>
                    <a:pt x="293359" y="633635"/>
                    <a:pt x="285436" y="632915"/>
                    <a:pt x="277513" y="632196"/>
                  </a:cubicBezTo>
                  <a:close/>
                  <a:moveTo>
                    <a:pt x="32608" y="623200"/>
                  </a:moveTo>
                  <a:cubicBezTo>
                    <a:pt x="32608" y="637593"/>
                    <a:pt x="33688" y="651987"/>
                    <a:pt x="35129" y="666021"/>
                  </a:cubicBezTo>
                  <a:cubicBezTo>
                    <a:pt x="43413" y="736909"/>
                    <a:pt x="66102" y="806718"/>
                    <a:pt x="98156" y="870050"/>
                  </a:cubicBezTo>
                  <a:cubicBezTo>
                    <a:pt x="117244" y="908553"/>
                    <a:pt x="139934" y="945256"/>
                    <a:pt x="166586" y="979081"/>
                  </a:cubicBezTo>
                  <a:cubicBezTo>
                    <a:pt x="188195" y="963248"/>
                    <a:pt x="212685" y="950294"/>
                    <a:pt x="236095" y="939499"/>
                  </a:cubicBezTo>
                  <a:lnTo>
                    <a:pt x="246958" y="935349"/>
                  </a:lnTo>
                  <a:lnTo>
                    <a:pt x="334057" y="902076"/>
                  </a:lnTo>
                  <a:cubicBezTo>
                    <a:pt x="289758" y="817513"/>
                    <a:pt x="256984" y="724674"/>
                    <a:pt x="245819" y="630037"/>
                  </a:cubicBezTo>
                  <a:cubicBezTo>
                    <a:pt x="174869" y="624999"/>
                    <a:pt x="103918" y="621041"/>
                    <a:pt x="32608" y="623200"/>
                  </a:cubicBezTo>
                  <a:close/>
                  <a:moveTo>
                    <a:pt x="163295" y="550825"/>
                  </a:moveTo>
                  <a:cubicBezTo>
                    <a:pt x="165046" y="551591"/>
                    <a:pt x="166392" y="553395"/>
                    <a:pt x="165674" y="555560"/>
                  </a:cubicBezTo>
                  <a:cubicBezTo>
                    <a:pt x="163519" y="561333"/>
                    <a:pt x="160647" y="567105"/>
                    <a:pt x="157415" y="572156"/>
                  </a:cubicBezTo>
                  <a:cubicBezTo>
                    <a:pt x="154902" y="576847"/>
                    <a:pt x="152029" y="582980"/>
                    <a:pt x="147002" y="585506"/>
                  </a:cubicBezTo>
                  <a:cubicBezTo>
                    <a:pt x="142334" y="587670"/>
                    <a:pt x="137307" y="582619"/>
                    <a:pt x="140180" y="578290"/>
                  </a:cubicBezTo>
                  <a:cubicBezTo>
                    <a:pt x="143052" y="573599"/>
                    <a:pt x="147002" y="569992"/>
                    <a:pt x="149875" y="565662"/>
                  </a:cubicBezTo>
                  <a:cubicBezTo>
                    <a:pt x="152747" y="561333"/>
                    <a:pt x="155979" y="557003"/>
                    <a:pt x="158492" y="552313"/>
                  </a:cubicBezTo>
                  <a:cubicBezTo>
                    <a:pt x="159390" y="550329"/>
                    <a:pt x="161545" y="550058"/>
                    <a:pt x="163295" y="550825"/>
                  </a:cubicBezTo>
                  <a:close/>
                  <a:moveTo>
                    <a:pt x="163983" y="529634"/>
                  </a:moveTo>
                  <a:cubicBezTo>
                    <a:pt x="165205" y="530925"/>
                    <a:pt x="165658" y="533061"/>
                    <a:pt x="164209" y="534662"/>
                  </a:cubicBezTo>
                  <a:cubicBezTo>
                    <a:pt x="156964" y="543206"/>
                    <a:pt x="148995" y="551038"/>
                    <a:pt x="141750" y="559581"/>
                  </a:cubicBezTo>
                  <a:cubicBezTo>
                    <a:pt x="135229" y="566701"/>
                    <a:pt x="129795" y="575957"/>
                    <a:pt x="122188" y="582008"/>
                  </a:cubicBezTo>
                  <a:cubicBezTo>
                    <a:pt x="119290" y="584500"/>
                    <a:pt x="113494" y="582008"/>
                    <a:pt x="115305" y="577736"/>
                  </a:cubicBezTo>
                  <a:cubicBezTo>
                    <a:pt x="119290" y="568481"/>
                    <a:pt x="128708" y="561005"/>
                    <a:pt x="135953" y="553886"/>
                  </a:cubicBezTo>
                  <a:cubicBezTo>
                    <a:pt x="143923" y="545698"/>
                    <a:pt x="151530" y="537866"/>
                    <a:pt x="159138" y="529679"/>
                  </a:cubicBezTo>
                  <a:cubicBezTo>
                    <a:pt x="160768" y="527899"/>
                    <a:pt x="162760" y="528344"/>
                    <a:pt x="163983" y="529634"/>
                  </a:cubicBezTo>
                  <a:close/>
                  <a:moveTo>
                    <a:pt x="156534" y="502667"/>
                  </a:moveTo>
                  <a:cubicBezTo>
                    <a:pt x="157653" y="503347"/>
                    <a:pt x="158279" y="504706"/>
                    <a:pt x="157384" y="506156"/>
                  </a:cubicBezTo>
                  <a:cubicBezTo>
                    <a:pt x="147001" y="522106"/>
                    <a:pt x="133753" y="535881"/>
                    <a:pt x="120864" y="549657"/>
                  </a:cubicBezTo>
                  <a:cubicBezTo>
                    <a:pt x="109765" y="562344"/>
                    <a:pt x="101172" y="579019"/>
                    <a:pt x="87567" y="588444"/>
                  </a:cubicBezTo>
                  <a:cubicBezTo>
                    <a:pt x="82196" y="592432"/>
                    <a:pt x="75394" y="583369"/>
                    <a:pt x="80764" y="579019"/>
                  </a:cubicBezTo>
                  <a:cubicBezTo>
                    <a:pt x="93295" y="569594"/>
                    <a:pt x="103320" y="555094"/>
                    <a:pt x="114777" y="543494"/>
                  </a:cubicBezTo>
                  <a:cubicBezTo>
                    <a:pt x="128383" y="530806"/>
                    <a:pt x="141631" y="518481"/>
                    <a:pt x="152730" y="503256"/>
                  </a:cubicBezTo>
                  <a:cubicBezTo>
                    <a:pt x="153804" y="501988"/>
                    <a:pt x="155415" y="501988"/>
                    <a:pt x="156534" y="502667"/>
                  </a:cubicBezTo>
                  <a:close/>
                  <a:moveTo>
                    <a:pt x="149808" y="470476"/>
                  </a:moveTo>
                  <a:cubicBezTo>
                    <a:pt x="154824" y="465794"/>
                    <a:pt x="162349" y="473357"/>
                    <a:pt x="156974" y="478039"/>
                  </a:cubicBezTo>
                  <a:cubicBezTo>
                    <a:pt x="124010" y="510813"/>
                    <a:pt x="94270" y="546107"/>
                    <a:pt x="63097" y="580682"/>
                  </a:cubicBezTo>
                  <a:cubicBezTo>
                    <a:pt x="58081" y="586084"/>
                    <a:pt x="48407" y="578521"/>
                    <a:pt x="52706" y="572398"/>
                  </a:cubicBezTo>
                  <a:cubicBezTo>
                    <a:pt x="80296" y="534943"/>
                    <a:pt x="116127" y="502169"/>
                    <a:pt x="149808" y="470476"/>
                  </a:cubicBezTo>
                  <a:close/>
                  <a:moveTo>
                    <a:pt x="531328" y="461977"/>
                  </a:moveTo>
                  <a:cubicBezTo>
                    <a:pt x="531691" y="459444"/>
                    <a:pt x="535317" y="459444"/>
                    <a:pt x="535680" y="461977"/>
                  </a:cubicBezTo>
                  <a:cubicBezTo>
                    <a:pt x="538582" y="498528"/>
                    <a:pt x="534229" y="534717"/>
                    <a:pt x="532779" y="571268"/>
                  </a:cubicBezTo>
                  <a:cubicBezTo>
                    <a:pt x="532779" y="576335"/>
                    <a:pt x="528064" y="578144"/>
                    <a:pt x="524437" y="577059"/>
                  </a:cubicBezTo>
                  <a:cubicBezTo>
                    <a:pt x="498686" y="573440"/>
                    <a:pt x="472936" y="573802"/>
                    <a:pt x="447185" y="572716"/>
                  </a:cubicBezTo>
                  <a:cubicBezTo>
                    <a:pt x="442107" y="572716"/>
                    <a:pt x="442107" y="565478"/>
                    <a:pt x="447185" y="565116"/>
                  </a:cubicBezTo>
                  <a:cubicBezTo>
                    <a:pt x="471485" y="564031"/>
                    <a:pt x="496147" y="560412"/>
                    <a:pt x="520447" y="564392"/>
                  </a:cubicBezTo>
                  <a:cubicBezTo>
                    <a:pt x="521535" y="530013"/>
                    <a:pt x="529877" y="496357"/>
                    <a:pt x="531328" y="461977"/>
                  </a:cubicBezTo>
                  <a:close/>
                  <a:moveTo>
                    <a:pt x="148328" y="448881"/>
                  </a:moveTo>
                  <a:cubicBezTo>
                    <a:pt x="151191" y="446744"/>
                    <a:pt x="154411" y="451375"/>
                    <a:pt x="151907" y="453512"/>
                  </a:cubicBezTo>
                  <a:cubicBezTo>
                    <a:pt x="126858" y="473460"/>
                    <a:pt x="104672" y="499108"/>
                    <a:pt x="77476" y="516563"/>
                  </a:cubicBezTo>
                  <a:cubicBezTo>
                    <a:pt x="73182" y="519413"/>
                    <a:pt x="67457" y="512288"/>
                    <a:pt x="72109" y="508726"/>
                  </a:cubicBezTo>
                  <a:cubicBezTo>
                    <a:pt x="96441" y="488065"/>
                    <a:pt x="122564" y="467405"/>
                    <a:pt x="148328" y="448881"/>
                  </a:cubicBezTo>
                  <a:close/>
                  <a:moveTo>
                    <a:pt x="151497" y="429370"/>
                  </a:moveTo>
                  <a:cubicBezTo>
                    <a:pt x="157283" y="426106"/>
                    <a:pt x="162346" y="435534"/>
                    <a:pt x="156559" y="438435"/>
                  </a:cubicBezTo>
                  <a:cubicBezTo>
                    <a:pt x="143179" y="445325"/>
                    <a:pt x="132330" y="455841"/>
                    <a:pt x="120034" y="463819"/>
                  </a:cubicBezTo>
                  <a:cubicBezTo>
                    <a:pt x="106654" y="472885"/>
                    <a:pt x="92912" y="480863"/>
                    <a:pt x="81339" y="492467"/>
                  </a:cubicBezTo>
                  <a:cubicBezTo>
                    <a:pt x="76638" y="497181"/>
                    <a:pt x="69044" y="489566"/>
                    <a:pt x="74107" y="484489"/>
                  </a:cubicBezTo>
                  <a:cubicBezTo>
                    <a:pt x="84956" y="473973"/>
                    <a:pt x="97974" y="465995"/>
                    <a:pt x="110632" y="458017"/>
                  </a:cubicBezTo>
                  <a:cubicBezTo>
                    <a:pt x="124735" y="448952"/>
                    <a:pt x="137031" y="437710"/>
                    <a:pt x="151497" y="429370"/>
                  </a:cubicBezTo>
                  <a:close/>
                  <a:moveTo>
                    <a:pt x="1189318" y="428626"/>
                  </a:moveTo>
                  <a:cubicBezTo>
                    <a:pt x="1210979" y="485499"/>
                    <a:pt x="1225183" y="546691"/>
                    <a:pt x="1229089" y="607524"/>
                  </a:cubicBezTo>
                  <a:cubicBezTo>
                    <a:pt x="1232996" y="669437"/>
                    <a:pt x="1224473" y="728110"/>
                    <a:pt x="1208494" y="787862"/>
                  </a:cubicBezTo>
                  <a:cubicBezTo>
                    <a:pt x="1205653" y="797221"/>
                    <a:pt x="1191094" y="792182"/>
                    <a:pt x="1194645" y="783183"/>
                  </a:cubicBezTo>
                  <a:cubicBezTo>
                    <a:pt x="1238677" y="669437"/>
                    <a:pt x="1210269" y="544172"/>
                    <a:pt x="1185767" y="429705"/>
                  </a:cubicBezTo>
                  <a:cubicBezTo>
                    <a:pt x="1185057" y="427906"/>
                    <a:pt x="1188608" y="426106"/>
                    <a:pt x="1189318" y="428626"/>
                  </a:cubicBezTo>
                  <a:close/>
                  <a:moveTo>
                    <a:pt x="558589" y="418025"/>
                  </a:moveTo>
                  <a:cubicBezTo>
                    <a:pt x="563634" y="448343"/>
                    <a:pt x="564715" y="479383"/>
                    <a:pt x="562913" y="510063"/>
                  </a:cubicBezTo>
                  <a:cubicBezTo>
                    <a:pt x="562192" y="525222"/>
                    <a:pt x="562192" y="540381"/>
                    <a:pt x="560751" y="555541"/>
                  </a:cubicBezTo>
                  <a:cubicBezTo>
                    <a:pt x="559670" y="566369"/>
                    <a:pt x="557868" y="578641"/>
                    <a:pt x="560751" y="589469"/>
                  </a:cubicBezTo>
                  <a:cubicBezTo>
                    <a:pt x="561832" y="589469"/>
                    <a:pt x="562913" y="589830"/>
                    <a:pt x="563273" y="589830"/>
                  </a:cubicBezTo>
                  <a:cubicBezTo>
                    <a:pt x="571922" y="589469"/>
                    <a:pt x="571562" y="602823"/>
                    <a:pt x="562913" y="602823"/>
                  </a:cubicBezTo>
                  <a:cubicBezTo>
                    <a:pt x="561472" y="602823"/>
                    <a:pt x="560391" y="602823"/>
                    <a:pt x="558949" y="602823"/>
                  </a:cubicBezTo>
                  <a:cubicBezTo>
                    <a:pt x="557147" y="603545"/>
                    <a:pt x="555346" y="603545"/>
                    <a:pt x="553904" y="602823"/>
                  </a:cubicBezTo>
                  <a:cubicBezTo>
                    <a:pt x="528319" y="601741"/>
                    <a:pt x="503094" y="598853"/>
                    <a:pt x="477509" y="597409"/>
                  </a:cubicBezTo>
                  <a:cubicBezTo>
                    <a:pt x="451924" y="595605"/>
                    <a:pt x="425618" y="596687"/>
                    <a:pt x="400033" y="592717"/>
                  </a:cubicBezTo>
                  <a:cubicBezTo>
                    <a:pt x="397871" y="592717"/>
                    <a:pt x="396069" y="589108"/>
                    <a:pt x="398592" y="588025"/>
                  </a:cubicBezTo>
                  <a:lnTo>
                    <a:pt x="401475" y="586942"/>
                  </a:lnTo>
                  <a:cubicBezTo>
                    <a:pt x="402195" y="586581"/>
                    <a:pt x="402556" y="586942"/>
                    <a:pt x="402556" y="587303"/>
                  </a:cubicBezTo>
                  <a:cubicBezTo>
                    <a:pt x="402556" y="582611"/>
                    <a:pt x="508500" y="587664"/>
                    <a:pt x="548499" y="589108"/>
                  </a:cubicBezTo>
                  <a:cubicBezTo>
                    <a:pt x="543814" y="567813"/>
                    <a:pt x="548859" y="542186"/>
                    <a:pt x="550301" y="521252"/>
                  </a:cubicBezTo>
                  <a:cubicBezTo>
                    <a:pt x="553183" y="486963"/>
                    <a:pt x="557508" y="453035"/>
                    <a:pt x="555706" y="418386"/>
                  </a:cubicBezTo>
                  <a:cubicBezTo>
                    <a:pt x="555706" y="416942"/>
                    <a:pt x="558228" y="416581"/>
                    <a:pt x="558589" y="418025"/>
                  </a:cubicBezTo>
                  <a:close/>
                  <a:moveTo>
                    <a:pt x="152527" y="403211"/>
                  </a:moveTo>
                  <a:cubicBezTo>
                    <a:pt x="156823" y="400706"/>
                    <a:pt x="160761" y="407148"/>
                    <a:pt x="156107" y="410011"/>
                  </a:cubicBezTo>
                  <a:cubicBezTo>
                    <a:pt x="131760" y="424684"/>
                    <a:pt x="110995" y="445083"/>
                    <a:pt x="86291" y="459398"/>
                  </a:cubicBezTo>
                  <a:cubicBezTo>
                    <a:pt x="80920" y="462261"/>
                    <a:pt x="76982" y="454388"/>
                    <a:pt x="81994" y="451167"/>
                  </a:cubicBezTo>
                  <a:cubicBezTo>
                    <a:pt x="104908" y="434704"/>
                    <a:pt x="127822" y="417168"/>
                    <a:pt x="152527" y="403211"/>
                  </a:cubicBezTo>
                  <a:close/>
                  <a:moveTo>
                    <a:pt x="153406" y="381847"/>
                  </a:moveTo>
                  <a:cubicBezTo>
                    <a:pt x="155929" y="380069"/>
                    <a:pt x="159172" y="384336"/>
                    <a:pt x="156649" y="386470"/>
                  </a:cubicBezTo>
                  <a:cubicBezTo>
                    <a:pt x="140794" y="398560"/>
                    <a:pt x="125298" y="412073"/>
                    <a:pt x="108361" y="422385"/>
                  </a:cubicBezTo>
                  <a:cubicBezTo>
                    <a:pt x="104758" y="424163"/>
                    <a:pt x="100794" y="419185"/>
                    <a:pt x="104037" y="416696"/>
                  </a:cubicBezTo>
                  <a:cubicBezTo>
                    <a:pt x="119893" y="404605"/>
                    <a:pt x="136829" y="393582"/>
                    <a:pt x="153406" y="381847"/>
                  </a:cubicBezTo>
                  <a:close/>
                  <a:moveTo>
                    <a:pt x="154486" y="361141"/>
                  </a:moveTo>
                  <a:cubicBezTo>
                    <a:pt x="157703" y="357844"/>
                    <a:pt x="162350" y="362973"/>
                    <a:pt x="159133" y="366270"/>
                  </a:cubicBezTo>
                  <a:cubicBezTo>
                    <a:pt x="147694" y="377993"/>
                    <a:pt x="133396" y="391547"/>
                    <a:pt x="118025" y="398141"/>
                  </a:cubicBezTo>
                  <a:cubicBezTo>
                    <a:pt x="112664" y="400340"/>
                    <a:pt x="108732" y="393379"/>
                    <a:pt x="113379" y="390082"/>
                  </a:cubicBezTo>
                  <a:cubicBezTo>
                    <a:pt x="120528" y="384953"/>
                    <a:pt x="128034" y="381290"/>
                    <a:pt x="135183" y="376527"/>
                  </a:cubicBezTo>
                  <a:cubicBezTo>
                    <a:pt x="141975" y="371765"/>
                    <a:pt x="148052" y="366636"/>
                    <a:pt x="154486" y="361141"/>
                  </a:cubicBezTo>
                  <a:close/>
                  <a:moveTo>
                    <a:pt x="315689" y="356558"/>
                  </a:moveTo>
                  <a:cubicBezTo>
                    <a:pt x="300563" y="391103"/>
                    <a:pt x="289398" y="427087"/>
                    <a:pt x="282195" y="464150"/>
                  </a:cubicBezTo>
                  <a:cubicBezTo>
                    <a:pt x="272831" y="510929"/>
                    <a:pt x="271030" y="558428"/>
                    <a:pt x="274632" y="605927"/>
                  </a:cubicBezTo>
                  <a:cubicBezTo>
                    <a:pt x="283635" y="606287"/>
                    <a:pt x="292999" y="607007"/>
                    <a:pt x="301643" y="607367"/>
                  </a:cubicBezTo>
                  <a:cubicBezTo>
                    <a:pt x="392762" y="612404"/>
                    <a:pt x="483881" y="615643"/>
                    <a:pt x="574639" y="618162"/>
                  </a:cubicBezTo>
                  <a:cubicBezTo>
                    <a:pt x="574639" y="614563"/>
                    <a:pt x="574999" y="611325"/>
                    <a:pt x="574999" y="608086"/>
                  </a:cubicBezTo>
                  <a:cubicBezTo>
                    <a:pt x="575360" y="597651"/>
                    <a:pt x="575720" y="587575"/>
                    <a:pt x="576080" y="577500"/>
                  </a:cubicBezTo>
                  <a:cubicBezTo>
                    <a:pt x="576800" y="514528"/>
                    <a:pt x="575360" y="451556"/>
                    <a:pt x="574999" y="388944"/>
                  </a:cubicBezTo>
                  <a:cubicBezTo>
                    <a:pt x="574279" y="388944"/>
                    <a:pt x="573199" y="388944"/>
                    <a:pt x="572478" y="388944"/>
                  </a:cubicBezTo>
                  <a:cubicBezTo>
                    <a:pt x="488923" y="390023"/>
                    <a:pt x="399245" y="381747"/>
                    <a:pt x="315689" y="356558"/>
                  </a:cubicBezTo>
                  <a:close/>
                  <a:moveTo>
                    <a:pt x="156149" y="338896"/>
                  </a:moveTo>
                  <a:cubicBezTo>
                    <a:pt x="159336" y="335619"/>
                    <a:pt x="163940" y="340716"/>
                    <a:pt x="160753" y="343629"/>
                  </a:cubicBezTo>
                  <a:cubicBezTo>
                    <a:pt x="150837" y="354552"/>
                    <a:pt x="139151" y="365475"/>
                    <a:pt x="126402" y="372393"/>
                  </a:cubicBezTo>
                  <a:cubicBezTo>
                    <a:pt x="121798" y="374942"/>
                    <a:pt x="118257" y="368024"/>
                    <a:pt x="122506" y="365111"/>
                  </a:cubicBezTo>
                  <a:cubicBezTo>
                    <a:pt x="133839" y="356373"/>
                    <a:pt x="145879" y="349091"/>
                    <a:pt x="156149" y="338896"/>
                  </a:cubicBezTo>
                  <a:close/>
                  <a:moveTo>
                    <a:pt x="885812" y="332449"/>
                  </a:moveTo>
                  <a:cubicBezTo>
                    <a:pt x="860241" y="341805"/>
                    <a:pt x="834310" y="350441"/>
                    <a:pt x="807658" y="357278"/>
                  </a:cubicBezTo>
                  <a:cubicBezTo>
                    <a:pt x="743191" y="374910"/>
                    <a:pt x="676202" y="384266"/>
                    <a:pt x="608854" y="387864"/>
                  </a:cubicBezTo>
                  <a:cubicBezTo>
                    <a:pt x="607773" y="432484"/>
                    <a:pt x="605973" y="477104"/>
                    <a:pt x="604172" y="521724"/>
                  </a:cubicBezTo>
                  <a:cubicBezTo>
                    <a:pt x="604172" y="549432"/>
                    <a:pt x="604172" y="576780"/>
                    <a:pt x="603812" y="604128"/>
                  </a:cubicBezTo>
                  <a:cubicBezTo>
                    <a:pt x="603812" y="608806"/>
                    <a:pt x="603812" y="613844"/>
                    <a:pt x="603451" y="618882"/>
                  </a:cubicBezTo>
                  <a:cubicBezTo>
                    <a:pt x="698172" y="621400"/>
                    <a:pt x="792892" y="623200"/>
                    <a:pt x="887612" y="620681"/>
                  </a:cubicBezTo>
                  <a:cubicBezTo>
                    <a:pt x="909942" y="619961"/>
                    <a:pt x="932271" y="619241"/>
                    <a:pt x="954241" y="618162"/>
                  </a:cubicBezTo>
                  <a:cubicBezTo>
                    <a:pt x="957122" y="569583"/>
                    <a:pt x="953521" y="521005"/>
                    <a:pt x="943076" y="474226"/>
                  </a:cubicBezTo>
                  <a:cubicBezTo>
                    <a:pt x="935873" y="482502"/>
                    <a:pt x="929390" y="490778"/>
                    <a:pt x="923988" y="500494"/>
                  </a:cubicBezTo>
                  <a:cubicBezTo>
                    <a:pt x="919306" y="508770"/>
                    <a:pt x="906340" y="500854"/>
                    <a:pt x="911383" y="492937"/>
                  </a:cubicBezTo>
                  <a:cubicBezTo>
                    <a:pt x="919306" y="479983"/>
                    <a:pt x="929030" y="469188"/>
                    <a:pt x="939475" y="458393"/>
                  </a:cubicBezTo>
                  <a:cubicBezTo>
                    <a:pt x="937314" y="450476"/>
                    <a:pt x="934793" y="442560"/>
                    <a:pt x="932632" y="435003"/>
                  </a:cubicBezTo>
                  <a:cubicBezTo>
                    <a:pt x="919666" y="449037"/>
                    <a:pt x="907061" y="463071"/>
                    <a:pt x="894095" y="477464"/>
                  </a:cubicBezTo>
                  <a:cubicBezTo>
                    <a:pt x="889053" y="483222"/>
                    <a:pt x="879329" y="475305"/>
                    <a:pt x="884011" y="469188"/>
                  </a:cubicBezTo>
                  <a:cubicBezTo>
                    <a:pt x="897337" y="451556"/>
                    <a:pt x="912103" y="435363"/>
                    <a:pt x="927229" y="418810"/>
                  </a:cubicBezTo>
                  <a:cubicBezTo>
                    <a:pt x="916425" y="388584"/>
                    <a:pt x="902379" y="359797"/>
                    <a:pt x="885812" y="332449"/>
                  </a:cubicBezTo>
                  <a:close/>
                  <a:moveTo>
                    <a:pt x="156754" y="323448"/>
                  </a:moveTo>
                  <a:cubicBezTo>
                    <a:pt x="159985" y="321331"/>
                    <a:pt x="163935" y="326270"/>
                    <a:pt x="160704" y="328739"/>
                  </a:cubicBezTo>
                  <a:cubicBezTo>
                    <a:pt x="153522" y="334031"/>
                    <a:pt x="148495" y="342145"/>
                    <a:pt x="140596" y="347084"/>
                  </a:cubicBezTo>
                  <a:cubicBezTo>
                    <a:pt x="137004" y="349553"/>
                    <a:pt x="134132" y="344261"/>
                    <a:pt x="136286" y="341439"/>
                  </a:cubicBezTo>
                  <a:cubicBezTo>
                    <a:pt x="142032" y="334384"/>
                    <a:pt x="149572" y="328386"/>
                    <a:pt x="156754" y="323448"/>
                  </a:cubicBezTo>
                  <a:close/>
                  <a:moveTo>
                    <a:pt x="338379" y="311578"/>
                  </a:moveTo>
                  <a:cubicBezTo>
                    <a:pt x="334057" y="319135"/>
                    <a:pt x="330095" y="326691"/>
                    <a:pt x="326494" y="334608"/>
                  </a:cubicBezTo>
                  <a:cubicBezTo>
                    <a:pt x="335497" y="337127"/>
                    <a:pt x="344861" y="339286"/>
                    <a:pt x="354586" y="341085"/>
                  </a:cubicBezTo>
                  <a:cubicBezTo>
                    <a:pt x="427337" y="356198"/>
                    <a:pt x="500808" y="362675"/>
                    <a:pt x="574999" y="360156"/>
                  </a:cubicBezTo>
                  <a:cubicBezTo>
                    <a:pt x="574999" y="351160"/>
                    <a:pt x="574999" y="342164"/>
                    <a:pt x="574999" y="332809"/>
                  </a:cubicBezTo>
                  <a:cubicBezTo>
                    <a:pt x="573919" y="333528"/>
                    <a:pt x="572478" y="334248"/>
                    <a:pt x="570317" y="334248"/>
                  </a:cubicBezTo>
                  <a:cubicBezTo>
                    <a:pt x="522057" y="334608"/>
                    <a:pt x="474517" y="331009"/>
                    <a:pt x="426256" y="324172"/>
                  </a:cubicBezTo>
                  <a:cubicBezTo>
                    <a:pt x="408969" y="322013"/>
                    <a:pt x="391681" y="319854"/>
                    <a:pt x="374754" y="316616"/>
                  </a:cubicBezTo>
                  <a:cubicBezTo>
                    <a:pt x="362509" y="313737"/>
                    <a:pt x="350984" y="311578"/>
                    <a:pt x="338379" y="311578"/>
                  </a:cubicBezTo>
                  <a:close/>
                  <a:moveTo>
                    <a:pt x="355306" y="284230"/>
                  </a:moveTo>
                  <a:cubicBezTo>
                    <a:pt x="351344" y="290347"/>
                    <a:pt x="347382" y="296465"/>
                    <a:pt x="343781" y="302582"/>
                  </a:cubicBezTo>
                  <a:cubicBezTo>
                    <a:pt x="350984" y="301862"/>
                    <a:pt x="359268" y="303302"/>
                    <a:pt x="365390" y="304021"/>
                  </a:cubicBezTo>
                  <a:cubicBezTo>
                    <a:pt x="383758" y="306180"/>
                    <a:pt x="402126" y="307980"/>
                    <a:pt x="420854" y="310139"/>
                  </a:cubicBezTo>
                  <a:cubicBezTo>
                    <a:pt x="445704" y="313017"/>
                    <a:pt x="470915" y="316976"/>
                    <a:pt x="496126" y="318055"/>
                  </a:cubicBezTo>
                  <a:cubicBezTo>
                    <a:pt x="520976" y="319135"/>
                    <a:pt x="545827" y="318415"/>
                    <a:pt x="571038" y="318415"/>
                  </a:cubicBezTo>
                  <a:cubicBezTo>
                    <a:pt x="572478" y="318415"/>
                    <a:pt x="573919" y="319135"/>
                    <a:pt x="574999" y="319854"/>
                  </a:cubicBezTo>
                  <a:cubicBezTo>
                    <a:pt x="574999" y="313737"/>
                    <a:pt x="575360" y="307620"/>
                    <a:pt x="575360" y="301503"/>
                  </a:cubicBezTo>
                  <a:cubicBezTo>
                    <a:pt x="537543" y="304381"/>
                    <a:pt x="500087" y="303662"/>
                    <a:pt x="462271" y="301143"/>
                  </a:cubicBezTo>
                  <a:cubicBezTo>
                    <a:pt x="426616" y="298264"/>
                    <a:pt x="389160" y="295025"/>
                    <a:pt x="355306" y="284230"/>
                  </a:cubicBezTo>
                  <a:close/>
                  <a:moveTo>
                    <a:pt x="162984" y="283151"/>
                  </a:moveTo>
                  <a:cubicBezTo>
                    <a:pt x="119765" y="339646"/>
                    <a:pt x="85551" y="403697"/>
                    <a:pt x="61060" y="469908"/>
                  </a:cubicBezTo>
                  <a:cubicBezTo>
                    <a:pt x="49535" y="500854"/>
                    <a:pt x="39091" y="533239"/>
                    <a:pt x="35129" y="565985"/>
                  </a:cubicBezTo>
                  <a:cubicBezTo>
                    <a:pt x="33688" y="579659"/>
                    <a:pt x="32608" y="593333"/>
                    <a:pt x="32248" y="607007"/>
                  </a:cubicBezTo>
                  <a:cubicBezTo>
                    <a:pt x="102118" y="598011"/>
                    <a:pt x="173068" y="600170"/>
                    <a:pt x="243658" y="603768"/>
                  </a:cubicBezTo>
                  <a:cubicBezTo>
                    <a:pt x="238256" y="529281"/>
                    <a:pt x="246900" y="454075"/>
                    <a:pt x="274992" y="381387"/>
                  </a:cubicBezTo>
                  <a:cubicBezTo>
                    <a:pt x="279314" y="369872"/>
                    <a:pt x="283996" y="359077"/>
                    <a:pt x="289038" y="347922"/>
                  </a:cubicBezTo>
                  <a:cubicBezTo>
                    <a:pt x="244018" y="332089"/>
                    <a:pt x="201160" y="310858"/>
                    <a:pt x="162984" y="283151"/>
                  </a:cubicBezTo>
                  <a:close/>
                  <a:moveTo>
                    <a:pt x="1039597" y="264439"/>
                  </a:moveTo>
                  <a:cubicBezTo>
                    <a:pt x="998900" y="284590"/>
                    <a:pt x="957122" y="304381"/>
                    <a:pt x="914624" y="321294"/>
                  </a:cubicBezTo>
                  <a:cubicBezTo>
                    <a:pt x="925429" y="338566"/>
                    <a:pt x="934793" y="356558"/>
                    <a:pt x="943076" y="375270"/>
                  </a:cubicBezTo>
                  <a:cubicBezTo>
                    <a:pt x="945597" y="381747"/>
                    <a:pt x="948118" y="387864"/>
                    <a:pt x="950639" y="394341"/>
                  </a:cubicBezTo>
                  <a:cubicBezTo>
                    <a:pt x="965045" y="379588"/>
                    <a:pt x="979091" y="365194"/>
                    <a:pt x="992777" y="350081"/>
                  </a:cubicBezTo>
                  <a:cubicBezTo>
                    <a:pt x="997819" y="344323"/>
                    <a:pt x="1006103" y="352960"/>
                    <a:pt x="1001061" y="358717"/>
                  </a:cubicBezTo>
                  <a:cubicBezTo>
                    <a:pt x="986294" y="375270"/>
                    <a:pt x="971168" y="391822"/>
                    <a:pt x="956042" y="408735"/>
                  </a:cubicBezTo>
                  <a:cubicBezTo>
                    <a:pt x="958923" y="417011"/>
                    <a:pt x="961804" y="424928"/>
                    <a:pt x="963965" y="433204"/>
                  </a:cubicBezTo>
                  <a:cubicBezTo>
                    <a:pt x="980532" y="416291"/>
                    <a:pt x="998900" y="397220"/>
                    <a:pt x="1006823" y="375270"/>
                  </a:cubicBezTo>
                  <a:cubicBezTo>
                    <a:pt x="1008624" y="369872"/>
                    <a:pt x="1016187" y="372391"/>
                    <a:pt x="1015107" y="377429"/>
                  </a:cubicBezTo>
                  <a:cubicBezTo>
                    <a:pt x="1011145" y="399739"/>
                    <a:pt x="992777" y="418450"/>
                    <a:pt x="979091" y="435003"/>
                  </a:cubicBezTo>
                  <a:cubicBezTo>
                    <a:pt x="975490" y="438961"/>
                    <a:pt x="971888" y="443279"/>
                    <a:pt x="968287" y="447238"/>
                  </a:cubicBezTo>
                  <a:cubicBezTo>
                    <a:pt x="983053" y="502293"/>
                    <a:pt x="988816" y="559508"/>
                    <a:pt x="986655" y="616723"/>
                  </a:cubicBezTo>
                  <a:cubicBezTo>
                    <a:pt x="1047881" y="614204"/>
                    <a:pt x="1109107" y="610965"/>
                    <a:pt x="1170693" y="610605"/>
                  </a:cubicBezTo>
                  <a:cubicBezTo>
                    <a:pt x="1169973" y="598011"/>
                    <a:pt x="1169252" y="585776"/>
                    <a:pt x="1167812" y="573542"/>
                  </a:cubicBezTo>
                  <a:cubicBezTo>
                    <a:pt x="1159528" y="502653"/>
                    <a:pt x="1136839" y="432844"/>
                    <a:pt x="1105145" y="369152"/>
                  </a:cubicBezTo>
                  <a:cubicBezTo>
                    <a:pt x="1086417" y="332449"/>
                    <a:pt x="1064808" y="297184"/>
                    <a:pt x="1039597" y="264439"/>
                  </a:cubicBezTo>
                  <a:close/>
                  <a:moveTo>
                    <a:pt x="386999" y="241049"/>
                  </a:moveTo>
                  <a:cubicBezTo>
                    <a:pt x="377635" y="252564"/>
                    <a:pt x="368632" y="264439"/>
                    <a:pt x="360348" y="276674"/>
                  </a:cubicBezTo>
                  <a:cubicBezTo>
                    <a:pt x="396363" y="278833"/>
                    <a:pt x="432019" y="284590"/>
                    <a:pt x="468034" y="286029"/>
                  </a:cubicBezTo>
                  <a:cubicBezTo>
                    <a:pt x="504409" y="287469"/>
                    <a:pt x="539704" y="286029"/>
                    <a:pt x="575360" y="283870"/>
                  </a:cubicBezTo>
                  <a:cubicBezTo>
                    <a:pt x="575720" y="280992"/>
                    <a:pt x="575720" y="278113"/>
                    <a:pt x="575720" y="275594"/>
                  </a:cubicBezTo>
                  <a:cubicBezTo>
                    <a:pt x="559873" y="276314"/>
                    <a:pt x="542946" y="273075"/>
                    <a:pt x="527459" y="271996"/>
                  </a:cubicBezTo>
                  <a:cubicBezTo>
                    <a:pt x="510892" y="270916"/>
                    <a:pt x="494325" y="269477"/>
                    <a:pt x="477758" y="267318"/>
                  </a:cubicBezTo>
                  <a:cubicBezTo>
                    <a:pt x="446425" y="263000"/>
                    <a:pt x="415451" y="255443"/>
                    <a:pt x="386999" y="241049"/>
                  </a:cubicBezTo>
                  <a:close/>
                  <a:moveTo>
                    <a:pt x="407888" y="217300"/>
                  </a:moveTo>
                  <a:cubicBezTo>
                    <a:pt x="402486" y="222698"/>
                    <a:pt x="397444" y="228455"/>
                    <a:pt x="392402" y="234212"/>
                  </a:cubicBezTo>
                  <a:cubicBezTo>
                    <a:pt x="422655" y="246807"/>
                    <a:pt x="455428" y="251485"/>
                    <a:pt x="487842" y="254004"/>
                  </a:cubicBezTo>
                  <a:cubicBezTo>
                    <a:pt x="504769" y="255083"/>
                    <a:pt x="520976" y="255803"/>
                    <a:pt x="537543" y="256523"/>
                  </a:cubicBezTo>
                  <a:cubicBezTo>
                    <a:pt x="550149" y="256523"/>
                    <a:pt x="563835" y="256163"/>
                    <a:pt x="576080" y="257962"/>
                  </a:cubicBezTo>
                  <a:cubicBezTo>
                    <a:pt x="576440" y="255803"/>
                    <a:pt x="576440" y="253644"/>
                    <a:pt x="576440" y="251485"/>
                  </a:cubicBezTo>
                  <a:cubicBezTo>
                    <a:pt x="542586" y="248246"/>
                    <a:pt x="508731" y="240690"/>
                    <a:pt x="475597" y="235292"/>
                  </a:cubicBezTo>
                  <a:cubicBezTo>
                    <a:pt x="460110" y="232413"/>
                    <a:pt x="445344" y="229175"/>
                    <a:pt x="429858" y="225216"/>
                  </a:cubicBezTo>
                  <a:cubicBezTo>
                    <a:pt x="422294" y="223417"/>
                    <a:pt x="414371" y="221618"/>
                    <a:pt x="407888" y="217300"/>
                  </a:cubicBezTo>
                  <a:close/>
                  <a:moveTo>
                    <a:pt x="431658" y="192831"/>
                  </a:moveTo>
                  <a:cubicBezTo>
                    <a:pt x="425536" y="198588"/>
                    <a:pt x="419773" y="204346"/>
                    <a:pt x="414011" y="210463"/>
                  </a:cubicBezTo>
                  <a:lnTo>
                    <a:pt x="414439" y="210557"/>
                  </a:lnTo>
                  <a:lnTo>
                    <a:pt x="440302" y="216220"/>
                  </a:lnTo>
                  <a:cubicBezTo>
                    <a:pt x="456149" y="219099"/>
                    <a:pt x="472356" y="221258"/>
                    <a:pt x="488202" y="223417"/>
                  </a:cubicBezTo>
                  <a:cubicBezTo>
                    <a:pt x="518095" y="227376"/>
                    <a:pt x="547268" y="231694"/>
                    <a:pt x="577160" y="235292"/>
                  </a:cubicBezTo>
                  <a:cubicBezTo>
                    <a:pt x="577160" y="232773"/>
                    <a:pt x="577160" y="230254"/>
                    <a:pt x="577520" y="227735"/>
                  </a:cubicBezTo>
                  <a:cubicBezTo>
                    <a:pt x="562394" y="227735"/>
                    <a:pt x="546187" y="223777"/>
                    <a:pt x="531781" y="219099"/>
                  </a:cubicBezTo>
                  <a:cubicBezTo>
                    <a:pt x="519176" y="214781"/>
                    <a:pt x="505490" y="212982"/>
                    <a:pt x="491804" y="211183"/>
                  </a:cubicBezTo>
                  <a:cubicBezTo>
                    <a:pt x="470555" y="208664"/>
                    <a:pt x="449306" y="206145"/>
                    <a:pt x="431658" y="192831"/>
                  </a:cubicBezTo>
                  <a:close/>
                  <a:moveTo>
                    <a:pt x="453988" y="171960"/>
                  </a:moveTo>
                  <a:cubicBezTo>
                    <a:pt x="448586" y="176998"/>
                    <a:pt x="443543" y="181316"/>
                    <a:pt x="438501" y="186354"/>
                  </a:cubicBezTo>
                  <a:cubicBezTo>
                    <a:pt x="458310" y="197509"/>
                    <a:pt x="482800" y="196789"/>
                    <a:pt x="505130" y="198948"/>
                  </a:cubicBezTo>
                  <a:cubicBezTo>
                    <a:pt x="515934" y="200028"/>
                    <a:pt x="525658" y="201827"/>
                    <a:pt x="536103" y="204346"/>
                  </a:cubicBezTo>
                  <a:cubicBezTo>
                    <a:pt x="549789" y="207944"/>
                    <a:pt x="564195" y="209024"/>
                    <a:pt x="578241" y="212262"/>
                  </a:cubicBezTo>
                  <a:cubicBezTo>
                    <a:pt x="578601" y="206145"/>
                    <a:pt x="578601" y="199668"/>
                    <a:pt x="578961" y="193551"/>
                  </a:cubicBezTo>
                  <a:cubicBezTo>
                    <a:pt x="537543" y="187433"/>
                    <a:pt x="494685" y="182396"/>
                    <a:pt x="453988" y="171960"/>
                  </a:cubicBezTo>
                  <a:close/>
                  <a:moveTo>
                    <a:pt x="485681" y="144253"/>
                  </a:moveTo>
                  <a:cubicBezTo>
                    <a:pt x="478118" y="150730"/>
                    <a:pt x="470195" y="157207"/>
                    <a:pt x="462632" y="164044"/>
                  </a:cubicBezTo>
                  <a:cubicBezTo>
                    <a:pt x="501528" y="166563"/>
                    <a:pt x="541505" y="169801"/>
                    <a:pt x="579681" y="177358"/>
                  </a:cubicBezTo>
                  <a:cubicBezTo>
                    <a:pt x="580042" y="170521"/>
                    <a:pt x="580042" y="163684"/>
                    <a:pt x="580402" y="156847"/>
                  </a:cubicBezTo>
                  <a:cubicBezTo>
                    <a:pt x="580042" y="156847"/>
                    <a:pt x="579681" y="156847"/>
                    <a:pt x="579681" y="156847"/>
                  </a:cubicBezTo>
                  <a:cubicBezTo>
                    <a:pt x="569597" y="156847"/>
                    <a:pt x="559153" y="154328"/>
                    <a:pt x="549068" y="153608"/>
                  </a:cubicBezTo>
                  <a:cubicBezTo>
                    <a:pt x="539704" y="153249"/>
                    <a:pt x="530340" y="153249"/>
                    <a:pt x="521697" y="152169"/>
                  </a:cubicBezTo>
                  <a:cubicBezTo>
                    <a:pt x="509091" y="151089"/>
                    <a:pt x="496846" y="149290"/>
                    <a:pt x="485681" y="144253"/>
                  </a:cubicBezTo>
                  <a:close/>
                  <a:moveTo>
                    <a:pt x="522057" y="116545"/>
                  </a:moveTo>
                  <a:cubicBezTo>
                    <a:pt x="512333" y="123382"/>
                    <a:pt x="502609" y="130219"/>
                    <a:pt x="493605" y="137775"/>
                  </a:cubicBezTo>
                  <a:cubicBezTo>
                    <a:pt x="507291" y="140294"/>
                    <a:pt x="521337" y="139934"/>
                    <a:pt x="535383" y="139215"/>
                  </a:cubicBezTo>
                  <a:cubicBezTo>
                    <a:pt x="550149" y="138495"/>
                    <a:pt x="567436" y="136696"/>
                    <a:pt x="581122" y="142813"/>
                  </a:cubicBezTo>
                  <a:cubicBezTo>
                    <a:pt x="581482" y="137775"/>
                    <a:pt x="581842" y="133097"/>
                    <a:pt x="582202" y="128060"/>
                  </a:cubicBezTo>
                  <a:cubicBezTo>
                    <a:pt x="562394" y="128779"/>
                    <a:pt x="539704" y="125181"/>
                    <a:pt x="522057" y="116545"/>
                  </a:cubicBezTo>
                  <a:close/>
                  <a:moveTo>
                    <a:pt x="558072" y="90636"/>
                  </a:moveTo>
                  <a:cubicBezTo>
                    <a:pt x="554471" y="93515"/>
                    <a:pt x="550869" y="96394"/>
                    <a:pt x="547268" y="98913"/>
                  </a:cubicBezTo>
                  <a:cubicBezTo>
                    <a:pt x="542225" y="102511"/>
                    <a:pt x="536823" y="106109"/>
                    <a:pt x="531421" y="109708"/>
                  </a:cubicBezTo>
                  <a:cubicBezTo>
                    <a:pt x="549068" y="111867"/>
                    <a:pt x="566356" y="111147"/>
                    <a:pt x="583643" y="113306"/>
                  </a:cubicBezTo>
                  <a:cubicBezTo>
                    <a:pt x="584363" y="108269"/>
                    <a:pt x="584724" y="102871"/>
                    <a:pt x="585804" y="97833"/>
                  </a:cubicBezTo>
                  <a:cubicBezTo>
                    <a:pt x="578961" y="96394"/>
                    <a:pt x="572478" y="94595"/>
                    <a:pt x="565996" y="93155"/>
                  </a:cubicBezTo>
                  <a:cubicBezTo>
                    <a:pt x="563114" y="92436"/>
                    <a:pt x="560593" y="91716"/>
                    <a:pt x="558072" y="90636"/>
                  </a:cubicBezTo>
                  <a:close/>
                  <a:moveTo>
                    <a:pt x="619658" y="84519"/>
                  </a:moveTo>
                  <a:cubicBezTo>
                    <a:pt x="618578" y="90996"/>
                    <a:pt x="617497" y="97833"/>
                    <a:pt x="616417" y="104670"/>
                  </a:cubicBezTo>
                  <a:cubicBezTo>
                    <a:pt x="605973" y="182755"/>
                    <a:pt x="611735" y="261560"/>
                    <a:pt x="610294" y="340365"/>
                  </a:cubicBezTo>
                  <a:cubicBezTo>
                    <a:pt x="609934" y="346482"/>
                    <a:pt x="609934" y="352600"/>
                    <a:pt x="609934" y="358717"/>
                  </a:cubicBezTo>
                  <a:cubicBezTo>
                    <a:pt x="675842" y="354759"/>
                    <a:pt x="742111" y="345403"/>
                    <a:pt x="805497" y="326691"/>
                  </a:cubicBezTo>
                  <a:cubicBezTo>
                    <a:pt x="826747" y="320574"/>
                    <a:pt x="847635" y="313377"/>
                    <a:pt x="868524" y="305821"/>
                  </a:cubicBezTo>
                  <a:cubicBezTo>
                    <a:pt x="846195" y="273435"/>
                    <a:pt x="819904" y="243568"/>
                    <a:pt x="790731" y="216220"/>
                  </a:cubicBezTo>
                  <a:cubicBezTo>
                    <a:pt x="759398" y="185994"/>
                    <a:pt x="725543" y="158286"/>
                    <a:pt x="688808" y="134537"/>
                  </a:cubicBezTo>
                  <a:cubicBezTo>
                    <a:pt x="665038" y="119424"/>
                    <a:pt x="639467" y="105030"/>
                    <a:pt x="619658" y="84519"/>
                  </a:cubicBezTo>
                  <a:close/>
                  <a:moveTo>
                    <a:pt x="549428" y="71565"/>
                  </a:moveTo>
                  <a:cubicBezTo>
                    <a:pt x="539704" y="72285"/>
                    <a:pt x="529980" y="73364"/>
                    <a:pt x="520616" y="74444"/>
                  </a:cubicBezTo>
                  <a:cubicBezTo>
                    <a:pt x="492524" y="76962"/>
                    <a:pt x="464792" y="82360"/>
                    <a:pt x="437781" y="89917"/>
                  </a:cubicBezTo>
                  <a:cubicBezTo>
                    <a:pt x="402846" y="101791"/>
                    <a:pt x="368271" y="116185"/>
                    <a:pt x="334777" y="131658"/>
                  </a:cubicBezTo>
                  <a:cubicBezTo>
                    <a:pt x="329015" y="135257"/>
                    <a:pt x="322892" y="138495"/>
                    <a:pt x="317130" y="142453"/>
                  </a:cubicBezTo>
                  <a:cubicBezTo>
                    <a:pt x="260946" y="176998"/>
                    <a:pt x="212325" y="221618"/>
                    <a:pt x="171268" y="273075"/>
                  </a:cubicBezTo>
                  <a:cubicBezTo>
                    <a:pt x="211965" y="295025"/>
                    <a:pt x="254463" y="313377"/>
                    <a:pt x="299122" y="327051"/>
                  </a:cubicBezTo>
                  <a:cubicBezTo>
                    <a:pt x="326494" y="273075"/>
                    <a:pt x="361789" y="224497"/>
                    <a:pt x="405727" y="181676"/>
                  </a:cubicBezTo>
                  <a:cubicBezTo>
                    <a:pt x="435620" y="153249"/>
                    <a:pt x="467674" y="126261"/>
                    <a:pt x="501528" y="102871"/>
                  </a:cubicBezTo>
                  <a:cubicBezTo>
                    <a:pt x="517375" y="92076"/>
                    <a:pt x="533222" y="81640"/>
                    <a:pt x="549428" y="71565"/>
                  </a:cubicBezTo>
                  <a:close/>
                  <a:moveTo>
                    <a:pt x="591206" y="67607"/>
                  </a:moveTo>
                  <a:cubicBezTo>
                    <a:pt x="590486" y="67966"/>
                    <a:pt x="589406" y="67966"/>
                    <a:pt x="588325" y="67966"/>
                  </a:cubicBezTo>
                  <a:cubicBezTo>
                    <a:pt x="581122" y="72644"/>
                    <a:pt x="573919" y="78042"/>
                    <a:pt x="567076" y="83440"/>
                  </a:cubicBezTo>
                  <a:cubicBezTo>
                    <a:pt x="573919" y="84519"/>
                    <a:pt x="580762" y="84159"/>
                    <a:pt x="587965" y="85239"/>
                  </a:cubicBezTo>
                  <a:cubicBezTo>
                    <a:pt x="589045" y="79481"/>
                    <a:pt x="589766" y="73724"/>
                    <a:pt x="591206" y="67607"/>
                  </a:cubicBezTo>
                  <a:close/>
                  <a:moveTo>
                    <a:pt x="627222" y="65807"/>
                  </a:moveTo>
                  <a:cubicBezTo>
                    <a:pt x="650992" y="88117"/>
                    <a:pt x="680524" y="102511"/>
                    <a:pt x="707896" y="120143"/>
                  </a:cubicBezTo>
                  <a:cubicBezTo>
                    <a:pt x="741030" y="141374"/>
                    <a:pt x="772363" y="164763"/>
                    <a:pt x="801536" y="191032"/>
                  </a:cubicBezTo>
                  <a:cubicBezTo>
                    <a:pt x="836831" y="222338"/>
                    <a:pt x="869605" y="256882"/>
                    <a:pt x="896976" y="295025"/>
                  </a:cubicBezTo>
                  <a:cubicBezTo>
                    <a:pt x="938394" y="278473"/>
                    <a:pt x="979091" y="259041"/>
                    <a:pt x="1019068" y="239250"/>
                  </a:cubicBezTo>
                  <a:cubicBezTo>
                    <a:pt x="1008264" y="227016"/>
                    <a:pt x="997099" y="215501"/>
                    <a:pt x="985574" y="204706"/>
                  </a:cubicBezTo>
                  <a:cubicBezTo>
                    <a:pt x="929750" y="153608"/>
                    <a:pt x="860241" y="115105"/>
                    <a:pt x="788930" y="90996"/>
                  </a:cubicBezTo>
                  <a:cubicBezTo>
                    <a:pt x="760838" y="81640"/>
                    <a:pt x="732026" y="74084"/>
                    <a:pt x="702854" y="68686"/>
                  </a:cubicBezTo>
                  <a:cubicBezTo>
                    <a:pt x="678003" y="65448"/>
                    <a:pt x="652432" y="65088"/>
                    <a:pt x="627222" y="65807"/>
                  </a:cubicBezTo>
                  <a:close/>
                  <a:moveTo>
                    <a:pt x="616777" y="35581"/>
                  </a:moveTo>
                  <a:cubicBezTo>
                    <a:pt x="627222" y="35581"/>
                    <a:pt x="638386" y="35581"/>
                    <a:pt x="649191" y="36301"/>
                  </a:cubicBezTo>
                  <a:cubicBezTo>
                    <a:pt x="672601" y="37380"/>
                    <a:pt x="696011" y="40259"/>
                    <a:pt x="718701" y="45297"/>
                  </a:cubicBezTo>
                  <a:cubicBezTo>
                    <a:pt x="818103" y="63289"/>
                    <a:pt x="913183" y="106109"/>
                    <a:pt x="990976" y="168722"/>
                  </a:cubicBezTo>
                  <a:cubicBezTo>
                    <a:pt x="1012586" y="185994"/>
                    <a:pt x="1032034" y="205425"/>
                    <a:pt x="1050042" y="226296"/>
                  </a:cubicBezTo>
                  <a:cubicBezTo>
                    <a:pt x="1058325" y="227735"/>
                    <a:pt x="1064088" y="235652"/>
                    <a:pt x="1064088" y="243568"/>
                  </a:cubicBezTo>
                  <a:cubicBezTo>
                    <a:pt x="1083896" y="268757"/>
                    <a:pt x="1101543" y="295385"/>
                    <a:pt x="1117030" y="323093"/>
                  </a:cubicBezTo>
                  <a:cubicBezTo>
                    <a:pt x="1151965" y="385705"/>
                    <a:pt x="1178976" y="454075"/>
                    <a:pt x="1192302" y="523884"/>
                  </a:cubicBezTo>
                  <a:cubicBezTo>
                    <a:pt x="1204908" y="589375"/>
                    <a:pt x="1208509" y="658464"/>
                    <a:pt x="1190862" y="723235"/>
                  </a:cubicBezTo>
                  <a:cubicBezTo>
                    <a:pt x="1172134" y="790885"/>
                    <a:pt x="1142601" y="856736"/>
                    <a:pt x="1105505" y="916469"/>
                  </a:cubicBezTo>
                  <a:cubicBezTo>
                    <a:pt x="1090739" y="940578"/>
                    <a:pt x="1074172" y="963608"/>
                    <a:pt x="1056164" y="985558"/>
                  </a:cubicBezTo>
                  <a:cubicBezTo>
                    <a:pt x="1055804" y="986278"/>
                    <a:pt x="1055084" y="986998"/>
                    <a:pt x="1054724" y="987358"/>
                  </a:cubicBezTo>
                  <a:cubicBezTo>
                    <a:pt x="1052563" y="990236"/>
                    <a:pt x="1050762" y="992395"/>
                    <a:pt x="1048601" y="994554"/>
                  </a:cubicBezTo>
                  <a:cubicBezTo>
                    <a:pt x="1047881" y="995994"/>
                    <a:pt x="1047160" y="997073"/>
                    <a:pt x="1046080" y="997793"/>
                  </a:cubicBezTo>
                  <a:cubicBezTo>
                    <a:pt x="977291" y="1079117"/>
                    <a:pt x="889413" y="1144248"/>
                    <a:pt x="786770" y="1176274"/>
                  </a:cubicBezTo>
                  <a:cubicBezTo>
                    <a:pt x="750754" y="1187429"/>
                    <a:pt x="714019" y="1193546"/>
                    <a:pt x="676563" y="1197504"/>
                  </a:cubicBezTo>
                  <a:cubicBezTo>
                    <a:pt x="672961" y="1197864"/>
                    <a:pt x="668999" y="1198224"/>
                    <a:pt x="665398" y="1198584"/>
                  </a:cubicBezTo>
                  <a:cubicBezTo>
                    <a:pt x="660716" y="1199303"/>
                    <a:pt x="656034" y="1199663"/>
                    <a:pt x="651352" y="1200383"/>
                  </a:cubicBezTo>
                  <a:cubicBezTo>
                    <a:pt x="629743" y="1202542"/>
                    <a:pt x="607773" y="1203621"/>
                    <a:pt x="586164" y="1203621"/>
                  </a:cubicBezTo>
                  <a:cubicBezTo>
                    <a:pt x="575360" y="1203621"/>
                    <a:pt x="564195" y="1203621"/>
                    <a:pt x="553390" y="1202902"/>
                  </a:cubicBezTo>
                  <a:cubicBezTo>
                    <a:pt x="530340" y="1201822"/>
                    <a:pt x="507291" y="1198943"/>
                    <a:pt x="484241" y="1193906"/>
                  </a:cubicBezTo>
                  <a:cubicBezTo>
                    <a:pt x="385199" y="1175914"/>
                    <a:pt x="290118" y="1133093"/>
                    <a:pt x="211965" y="1070481"/>
                  </a:cubicBezTo>
                  <a:cubicBezTo>
                    <a:pt x="160103" y="1028379"/>
                    <a:pt x="118685" y="974043"/>
                    <a:pt x="86271" y="916469"/>
                  </a:cubicBezTo>
                  <a:cubicBezTo>
                    <a:pt x="50976" y="853857"/>
                    <a:pt x="24324" y="785847"/>
                    <a:pt x="10639" y="715319"/>
                  </a:cubicBezTo>
                  <a:cubicBezTo>
                    <a:pt x="-1967" y="650188"/>
                    <a:pt x="-5568" y="581098"/>
                    <a:pt x="12079" y="516327"/>
                  </a:cubicBezTo>
                  <a:cubicBezTo>
                    <a:pt x="30807" y="448677"/>
                    <a:pt x="60340" y="382466"/>
                    <a:pt x="97436" y="323093"/>
                  </a:cubicBezTo>
                  <a:cubicBezTo>
                    <a:pt x="112922" y="298264"/>
                    <a:pt x="130210" y="273795"/>
                    <a:pt x="148938" y="250765"/>
                  </a:cubicBezTo>
                  <a:cubicBezTo>
                    <a:pt x="149298" y="250405"/>
                    <a:pt x="150018" y="250045"/>
                    <a:pt x="150379" y="249326"/>
                  </a:cubicBezTo>
                  <a:cubicBezTo>
                    <a:pt x="150739" y="248606"/>
                    <a:pt x="151459" y="247886"/>
                    <a:pt x="152179" y="247167"/>
                  </a:cubicBezTo>
                  <a:cubicBezTo>
                    <a:pt x="157222" y="240690"/>
                    <a:pt x="162984" y="234212"/>
                    <a:pt x="168746" y="227735"/>
                  </a:cubicBezTo>
                  <a:cubicBezTo>
                    <a:pt x="235735" y="152529"/>
                    <a:pt x="319291" y="93155"/>
                    <a:pt x="416172" y="62929"/>
                  </a:cubicBezTo>
                  <a:cubicBezTo>
                    <a:pt x="452187" y="51774"/>
                    <a:pt x="488923" y="45656"/>
                    <a:pt x="526019" y="41698"/>
                  </a:cubicBezTo>
                  <a:cubicBezTo>
                    <a:pt x="529980" y="41338"/>
                    <a:pt x="533582" y="40978"/>
                    <a:pt x="537543" y="40259"/>
                  </a:cubicBezTo>
                  <a:cubicBezTo>
                    <a:pt x="542225" y="39899"/>
                    <a:pt x="546547" y="39539"/>
                    <a:pt x="551229" y="38819"/>
                  </a:cubicBezTo>
                  <a:cubicBezTo>
                    <a:pt x="573199" y="36301"/>
                    <a:pt x="594808" y="35581"/>
                    <a:pt x="616777" y="35581"/>
                  </a:cubicBezTo>
                  <a:close/>
                  <a:moveTo>
                    <a:pt x="509828" y="15304"/>
                  </a:moveTo>
                  <a:cubicBezTo>
                    <a:pt x="519535" y="14944"/>
                    <a:pt x="519175" y="30055"/>
                    <a:pt x="509828" y="30415"/>
                  </a:cubicBezTo>
                  <a:cubicBezTo>
                    <a:pt x="438642" y="33653"/>
                    <a:pt x="372490" y="59559"/>
                    <a:pt x="311731" y="96258"/>
                  </a:cubicBezTo>
                  <a:cubicBezTo>
                    <a:pt x="281531" y="114248"/>
                    <a:pt x="253489" y="135116"/>
                    <a:pt x="224368" y="154904"/>
                  </a:cubicBezTo>
                  <a:cubicBezTo>
                    <a:pt x="199561" y="171815"/>
                    <a:pt x="172956" y="190884"/>
                    <a:pt x="160373" y="218948"/>
                  </a:cubicBezTo>
                  <a:cubicBezTo>
                    <a:pt x="158935" y="222546"/>
                    <a:pt x="153182" y="220028"/>
                    <a:pt x="154261" y="216430"/>
                  </a:cubicBezTo>
                  <a:cubicBezTo>
                    <a:pt x="163249" y="187286"/>
                    <a:pt x="187337" y="166418"/>
                    <a:pt x="211425" y="149508"/>
                  </a:cubicBezTo>
                  <a:cubicBezTo>
                    <a:pt x="242703" y="127560"/>
                    <a:pt x="272903" y="104533"/>
                    <a:pt x="305619" y="85104"/>
                  </a:cubicBezTo>
                  <a:cubicBezTo>
                    <a:pt x="368536" y="46966"/>
                    <a:pt x="435766" y="19621"/>
                    <a:pt x="509828" y="15304"/>
                  </a:cubicBezTo>
                  <a:close/>
                  <a:moveTo>
                    <a:pt x="439520" y="363"/>
                  </a:moveTo>
                  <a:cubicBezTo>
                    <a:pt x="449254" y="-2519"/>
                    <a:pt x="452859" y="12614"/>
                    <a:pt x="443485" y="15496"/>
                  </a:cubicBezTo>
                  <a:cubicBezTo>
                    <a:pt x="392292" y="31710"/>
                    <a:pt x="341459" y="49005"/>
                    <a:pt x="293871" y="74227"/>
                  </a:cubicBezTo>
                  <a:cubicBezTo>
                    <a:pt x="254575" y="94765"/>
                    <a:pt x="207708" y="119266"/>
                    <a:pt x="179588" y="154936"/>
                  </a:cubicBezTo>
                  <a:cubicBezTo>
                    <a:pt x="177785" y="157459"/>
                    <a:pt x="173819" y="154936"/>
                    <a:pt x="175261" y="152054"/>
                  </a:cubicBezTo>
                  <a:cubicBezTo>
                    <a:pt x="199416" y="112059"/>
                    <a:pt x="246644" y="83235"/>
                    <a:pt x="286661" y="61616"/>
                  </a:cubicBezTo>
                  <a:cubicBezTo>
                    <a:pt x="335330" y="35313"/>
                    <a:pt x="387245" y="17298"/>
                    <a:pt x="439520" y="3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D022574-87DB-D747-905D-AD514B0CA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0897" y="1905266"/>
              <a:ext cx="505970" cy="502267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DF6C05F2-5194-4C48-A3DB-350ADFE3B3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91847" y="0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1C9A12F-EDA7-8242-8817-74502C7A38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0088621">
              <a:off x="92886" y="4743943"/>
              <a:ext cx="1410651" cy="600698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A0EEB23-D784-4544-A485-52DAC3F2E4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0672" y="108353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98491EA-9248-8944-9CE4-A1DD29427A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68468" y="150389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746D900-28B1-7C4C-ACCE-7E9C720CB7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213" y="681267"/>
              <a:ext cx="756212" cy="1486647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0F024817-8E9D-764D-BD0C-43EAA61533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4392" y="2224965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32E6F006-BB28-F24B-A464-5848CF689F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78403" y="41573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7CE1C67-139B-E84D-848B-733DA2EA00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7782902">
              <a:off x="10145333" y="1471353"/>
              <a:ext cx="300927" cy="788584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4C61B05-E2CF-CE43-9A94-C5A5F4A94B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0255" y="6477001"/>
              <a:ext cx="469330" cy="368300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33DBBBB-EBE6-3B40-8586-52DEA59F99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20700" y="5810492"/>
              <a:ext cx="1826837" cy="1082233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9" name="Freeform 1042">
              <a:extLst>
                <a:ext uri="{FF2B5EF4-FFF2-40B4-BE49-F238E27FC236}">
                  <a16:creationId xmlns:a16="http://schemas.microsoft.com/office/drawing/2014/main" id="{AEF32016-31D7-0648-8E6B-5EEDB346AF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66203" y="157834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2187FDA-C7E6-3444-9F77-5F9CD4B553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52993" y="6038915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1F442C8-9914-E04B-B41C-5188112CC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60200" y="450164"/>
              <a:ext cx="441538" cy="233128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790C152-AAAE-BF46-B640-150F602084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395668" y="23150"/>
              <a:ext cx="819336" cy="635289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1534449-307E-5640-BFAB-2374B0B1B2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84129" y="494056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FD7CBB2-C54C-C046-99A7-4DB58D262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48564" y="753561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C71DEE4E-3314-D444-BF2A-23E46F138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149" y="23311"/>
              <a:ext cx="2187615" cy="1836993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FBE3BC10-220B-804E-9749-375984CD04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143919">
              <a:off x="10215291" y="4980107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E6F3892D-A235-0E47-96C5-2E4E1AF46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71263" y="6181570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AFFD2FF-FA02-7145-9918-2644AFBCE305}"/>
                </a:ext>
              </a:extLst>
            </p:cNvPr>
            <p:cNvGrpSpPr/>
            <p:nvPr/>
          </p:nvGrpSpPr>
          <p:grpSpPr>
            <a:xfrm>
              <a:off x="5434469" y="6329757"/>
              <a:ext cx="1391389" cy="582669"/>
              <a:chOff x="3038506" y="6086691"/>
              <a:chExt cx="1391389" cy="582669"/>
            </a:xfrm>
            <a:grpFill/>
          </p:grpSpPr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1758D740-EC7F-4D4F-8890-F3073280F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16511" y="6184416"/>
                <a:ext cx="1013384" cy="484944"/>
              </a:xfrm>
              <a:custGeom>
                <a:avLst/>
                <a:gdLst>
                  <a:gd name="connsiteX0" fmla="*/ 1018981 w 1117068"/>
                  <a:gd name="connsiteY0" fmla="*/ 414019 h 534561"/>
                  <a:gd name="connsiteX1" fmla="*/ 1021022 w 1117068"/>
                  <a:gd name="connsiteY1" fmla="*/ 415118 h 534561"/>
                  <a:gd name="connsiteX2" fmla="*/ 1020341 w 1117068"/>
                  <a:gd name="connsiteY2" fmla="*/ 418415 h 534561"/>
                  <a:gd name="connsiteX3" fmla="*/ 1017960 w 1117068"/>
                  <a:gd name="connsiteY3" fmla="*/ 421346 h 534561"/>
                  <a:gd name="connsiteX4" fmla="*/ 1014898 w 1117068"/>
                  <a:gd name="connsiteY4" fmla="*/ 416584 h 534561"/>
                  <a:gd name="connsiteX5" fmla="*/ 1018981 w 1117068"/>
                  <a:gd name="connsiteY5" fmla="*/ 414019 h 534561"/>
                  <a:gd name="connsiteX6" fmla="*/ 587450 w 1117068"/>
                  <a:gd name="connsiteY6" fmla="*/ 331305 h 534561"/>
                  <a:gd name="connsiteX7" fmla="*/ 594922 w 1117068"/>
                  <a:gd name="connsiteY7" fmla="*/ 358347 h 534561"/>
                  <a:gd name="connsiteX8" fmla="*/ 603817 w 1117068"/>
                  <a:gd name="connsiteY8" fmla="*/ 389659 h 534561"/>
                  <a:gd name="connsiteX9" fmla="*/ 602394 w 1117068"/>
                  <a:gd name="connsiteY9" fmla="*/ 390371 h 534561"/>
                  <a:gd name="connsiteX10" fmla="*/ 592787 w 1117068"/>
                  <a:gd name="connsiteY10" fmla="*/ 361549 h 534561"/>
                  <a:gd name="connsiteX11" fmla="*/ 584959 w 1117068"/>
                  <a:gd name="connsiteY11" fmla="*/ 333084 h 534561"/>
                  <a:gd name="connsiteX12" fmla="*/ 587450 w 1117068"/>
                  <a:gd name="connsiteY12" fmla="*/ 331305 h 534561"/>
                  <a:gd name="connsiteX13" fmla="*/ 593477 w 1117068"/>
                  <a:gd name="connsiteY13" fmla="*/ 328507 h 534561"/>
                  <a:gd name="connsiteX14" fmla="*/ 606776 w 1117068"/>
                  <a:gd name="connsiteY14" fmla="*/ 376420 h 534561"/>
                  <a:gd name="connsiteX15" fmla="*/ 627264 w 1117068"/>
                  <a:gd name="connsiteY15" fmla="*/ 418568 h 534561"/>
                  <a:gd name="connsiteX16" fmla="*/ 626185 w 1117068"/>
                  <a:gd name="connsiteY16" fmla="*/ 419649 h 534561"/>
                  <a:gd name="connsiteX17" fmla="*/ 606057 w 1117068"/>
                  <a:gd name="connsiteY17" fmla="*/ 383264 h 534561"/>
                  <a:gd name="connsiteX18" fmla="*/ 590961 w 1117068"/>
                  <a:gd name="connsiteY18" fmla="*/ 329948 h 534561"/>
                  <a:gd name="connsiteX19" fmla="*/ 593477 w 1117068"/>
                  <a:gd name="connsiteY19" fmla="*/ 328507 h 534561"/>
                  <a:gd name="connsiteX20" fmla="*/ 600157 w 1117068"/>
                  <a:gd name="connsiteY20" fmla="*/ 327293 h 534561"/>
                  <a:gd name="connsiteX21" fmla="*/ 623333 w 1117068"/>
                  <a:gd name="connsiteY21" fmla="*/ 398287 h 534561"/>
                  <a:gd name="connsiteX22" fmla="*/ 662197 w 1117068"/>
                  <a:gd name="connsiteY22" fmla="*/ 451895 h 534561"/>
                  <a:gd name="connsiteX23" fmla="*/ 661128 w 1117068"/>
                  <a:gd name="connsiteY23" fmla="*/ 452620 h 534561"/>
                  <a:gd name="connsiteX24" fmla="*/ 619768 w 1117068"/>
                  <a:gd name="connsiteY24" fmla="*/ 397200 h 534561"/>
                  <a:gd name="connsiteX25" fmla="*/ 607288 w 1117068"/>
                  <a:gd name="connsiteY25" fmla="*/ 364601 h 534561"/>
                  <a:gd name="connsiteX26" fmla="*/ 597305 w 1117068"/>
                  <a:gd name="connsiteY26" fmla="*/ 328017 h 534561"/>
                  <a:gd name="connsiteX27" fmla="*/ 600157 w 1117068"/>
                  <a:gd name="connsiteY27" fmla="*/ 327293 h 534561"/>
                  <a:gd name="connsiteX28" fmla="*/ 1064461 w 1117068"/>
                  <a:gd name="connsiteY28" fmla="*/ 312647 h 534561"/>
                  <a:gd name="connsiteX29" fmla="*/ 1067717 w 1117068"/>
                  <a:gd name="connsiteY29" fmla="*/ 313011 h 534561"/>
                  <a:gd name="connsiteX30" fmla="*/ 1052158 w 1117068"/>
                  <a:gd name="connsiteY30" fmla="*/ 354783 h 534561"/>
                  <a:gd name="connsiteX31" fmla="*/ 1026828 w 1117068"/>
                  <a:gd name="connsiteY31" fmla="*/ 392924 h 534561"/>
                  <a:gd name="connsiteX32" fmla="*/ 1022124 w 1117068"/>
                  <a:gd name="connsiteY32" fmla="*/ 387838 h 534561"/>
                  <a:gd name="connsiteX33" fmla="*/ 1046730 w 1117068"/>
                  <a:gd name="connsiteY33" fmla="*/ 351514 h 534561"/>
                  <a:gd name="connsiteX34" fmla="*/ 1064461 w 1117068"/>
                  <a:gd name="connsiteY34" fmla="*/ 312647 h 534561"/>
                  <a:gd name="connsiteX35" fmla="*/ 222736 w 1117068"/>
                  <a:gd name="connsiteY35" fmla="*/ 309244 h 534561"/>
                  <a:gd name="connsiteX36" fmla="*/ 223132 w 1117068"/>
                  <a:gd name="connsiteY36" fmla="*/ 309244 h 534561"/>
                  <a:gd name="connsiteX37" fmla="*/ 225117 w 1117068"/>
                  <a:gd name="connsiteY37" fmla="*/ 309244 h 534561"/>
                  <a:gd name="connsiteX38" fmla="*/ 225911 w 1117068"/>
                  <a:gd name="connsiteY38" fmla="*/ 309244 h 534561"/>
                  <a:gd name="connsiteX39" fmla="*/ 226307 w 1117068"/>
                  <a:gd name="connsiteY39" fmla="*/ 309244 h 534561"/>
                  <a:gd name="connsiteX40" fmla="*/ 226307 w 1117068"/>
                  <a:gd name="connsiteY40" fmla="*/ 311625 h 534561"/>
                  <a:gd name="connsiteX41" fmla="*/ 225911 w 1117068"/>
                  <a:gd name="connsiteY41" fmla="*/ 311625 h 534561"/>
                  <a:gd name="connsiteX42" fmla="*/ 225117 w 1117068"/>
                  <a:gd name="connsiteY42" fmla="*/ 312022 h 534561"/>
                  <a:gd name="connsiteX43" fmla="*/ 223132 w 1117068"/>
                  <a:gd name="connsiteY43" fmla="*/ 312022 h 534561"/>
                  <a:gd name="connsiteX44" fmla="*/ 222736 w 1117068"/>
                  <a:gd name="connsiteY44" fmla="*/ 312022 h 534561"/>
                  <a:gd name="connsiteX45" fmla="*/ 221942 w 1117068"/>
                  <a:gd name="connsiteY45" fmla="*/ 310832 h 534561"/>
                  <a:gd name="connsiteX46" fmla="*/ 221942 w 1117068"/>
                  <a:gd name="connsiteY46" fmla="*/ 310434 h 534561"/>
                  <a:gd name="connsiteX47" fmla="*/ 222736 w 1117068"/>
                  <a:gd name="connsiteY47" fmla="*/ 309244 h 534561"/>
                  <a:gd name="connsiteX48" fmla="*/ 231675 w 1117068"/>
                  <a:gd name="connsiteY48" fmla="*/ 307534 h 534561"/>
                  <a:gd name="connsiteX49" fmla="*/ 329411 w 1117068"/>
                  <a:gd name="connsiteY49" fmla="*/ 311198 h 534561"/>
                  <a:gd name="connsiteX50" fmla="*/ 422117 w 1117068"/>
                  <a:gd name="connsiteY50" fmla="*/ 311198 h 534561"/>
                  <a:gd name="connsiteX51" fmla="*/ 422117 w 1117068"/>
                  <a:gd name="connsiteY51" fmla="*/ 312663 h 534561"/>
                  <a:gd name="connsiteX52" fmla="*/ 326177 w 1117068"/>
                  <a:gd name="connsiteY52" fmla="*/ 314495 h 534561"/>
                  <a:gd name="connsiteX53" fmla="*/ 231675 w 1117068"/>
                  <a:gd name="connsiteY53" fmla="*/ 310465 h 534561"/>
                  <a:gd name="connsiteX54" fmla="*/ 231675 w 1117068"/>
                  <a:gd name="connsiteY54" fmla="*/ 307534 h 534561"/>
                  <a:gd name="connsiteX55" fmla="*/ 1076829 w 1117068"/>
                  <a:gd name="connsiteY55" fmla="*/ 289169 h 534561"/>
                  <a:gd name="connsiteX56" fmla="*/ 1080420 w 1117068"/>
                  <a:gd name="connsiteY56" fmla="*/ 289527 h 534561"/>
                  <a:gd name="connsiteX57" fmla="*/ 1060671 w 1117068"/>
                  <a:gd name="connsiteY57" fmla="*/ 363700 h 534561"/>
                  <a:gd name="connsiteX58" fmla="*/ 1039844 w 1117068"/>
                  <a:gd name="connsiteY58" fmla="*/ 395949 h 534561"/>
                  <a:gd name="connsiteX59" fmla="*/ 1027636 w 1117068"/>
                  <a:gd name="connsiteY59" fmla="*/ 410281 h 534561"/>
                  <a:gd name="connsiteX60" fmla="*/ 1024404 w 1117068"/>
                  <a:gd name="connsiteY60" fmla="*/ 404190 h 534561"/>
                  <a:gd name="connsiteX61" fmla="*/ 1039844 w 1117068"/>
                  <a:gd name="connsiteY61" fmla="*/ 382332 h 534561"/>
                  <a:gd name="connsiteX62" fmla="*/ 1058157 w 1117068"/>
                  <a:gd name="connsiteY62" fmla="*/ 355817 h 534561"/>
                  <a:gd name="connsiteX63" fmla="*/ 1076829 w 1117068"/>
                  <a:gd name="connsiteY63" fmla="*/ 289169 h 534561"/>
                  <a:gd name="connsiteX64" fmla="*/ 27410 w 1117068"/>
                  <a:gd name="connsiteY64" fmla="*/ 267969 h 534561"/>
                  <a:gd name="connsiteX65" fmla="*/ 36998 w 1117068"/>
                  <a:gd name="connsiteY65" fmla="*/ 271336 h 534561"/>
                  <a:gd name="connsiteX66" fmla="*/ 47296 w 1117068"/>
                  <a:gd name="connsiteY66" fmla="*/ 274367 h 534561"/>
                  <a:gd name="connsiteX67" fmla="*/ 47296 w 1117068"/>
                  <a:gd name="connsiteY67" fmla="*/ 278407 h 534561"/>
                  <a:gd name="connsiteX68" fmla="*/ 35577 w 1117068"/>
                  <a:gd name="connsiteY68" fmla="*/ 275713 h 534561"/>
                  <a:gd name="connsiteX69" fmla="*/ 25990 w 1117068"/>
                  <a:gd name="connsiteY69" fmla="*/ 272683 h 534561"/>
                  <a:gd name="connsiteX70" fmla="*/ 27410 w 1117068"/>
                  <a:gd name="connsiteY70" fmla="*/ 267969 h 534561"/>
                  <a:gd name="connsiteX71" fmla="*/ 39593 w 1117068"/>
                  <a:gd name="connsiteY71" fmla="*/ 262147 h 534561"/>
                  <a:gd name="connsiteX72" fmla="*/ 54721 w 1117068"/>
                  <a:gd name="connsiteY72" fmla="*/ 265675 h 534561"/>
                  <a:gd name="connsiteX73" fmla="*/ 77772 w 1117068"/>
                  <a:gd name="connsiteY73" fmla="*/ 276611 h 534561"/>
                  <a:gd name="connsiteX74" fmla="*/ 76332 w 1117068"/>
                  <a:gd name="connsiteY74" fmla="*/ 280845 h 534561"/>
                  <a:gd name="connsiteX75" fmla="*/ 57242 w 1117068"/>
                  <a:gd name="connsiteY75" fmla="*/ 272731 h 534561"/>
                  <a:gd name="connsiteX76" fmla="*/ 46076 w 1117068"/>
                  <a:gd name="connsiteY76" fmla="*/ 267792 h 534561"/>
                  <a:gd name="connsiteX77" fmla="*/ 39593 w 1117068"/>
                  <a:gd name="connsiteY77" fmla="*/ 266028 h 534561"/>
                  <a:gd name="connsiteX78" fmla="*/ 39593 w 1117068"/>
                  <a:gd name="connsiteY78" fmla="*/ 262147 h 534561"/>
                  <a:gd name="connsiteX79" fmla="*/ 88930 w 1117068"/>
                  <a:gd name="connsiteY79" fmla="*/ 261519 h 534561"/>
                  <a:gd name="connsiteX80" fmla="*/ 125364 w 1117068"/>
                  <a:gd name="connsiteY80" fmla="*/ 278263 h 534561"/>
                  <a:gd name="connsiteX81" fmla="*/ 123542 w 1117068"/>
                  <a:gd name="connsiteY81" fmla="*/ 282355 h 534561"/>
                  <a:gd name="connsiteX82" fmla="*/ 86744 w 1117068"/>
                  <a:gd name="connsiteY82" fmla="*/ 266728 h 534561"/>
                  <a:gd name="connsiteX83" fmla="*/ 88930 w 1117068"/>
                  <a:gd name="connsiteY83" fmla="*/ 261519 h 534561"/>
                  <a:gd name="connsiteX84" fmla="*/ 61306 w 1117068"/>
                  <a:gd name="connsiteY84" fmla="*/ 261474 h 534561"/>
                  <a:gd name="connsiteX85" fmla="*/ 79650 w 1117068"/>
                  <a:gd name="connsiteY85" fmla="*/ 266525 h 534561"/>
                  <a:gd name="connsiteX86" fmla="*/ 101949 w 1117068"/>
                  <a:gd name="connsiteY86" fmla="*/ 278793 h 534561"/>
                  <a:gd name="connsiteX87" fmla="*/ 101230 w 1117068"/>
                  <a:gd name="connsiteY87" fmla="*/ 282401 h 534561"/>
                  <a:gd name="connsiteX88" fmla="*/ 61306 w 1117068"/>
                  <a:gd name="connsiteY88" fmla="*/ 266525 h 534561"/>
                  <a:gd name="connsiteX89" fmla="*/ 61306 w 1117068"/>
                  <a:gd name="connsiteY89" fmla="*/ 261474 h 534561"/>
                  <a:gd name="connsiteX90" fmla="*/ 115515 w 1117068"/>
                  <a:gd name="connsiteY90" fmla="*/ 259909 h 534561"/>
                  <a:gd name="connsiteX91" fmla="*/ 152737 w 1117068"/>
                  <a:gd name="connsiteY91" fmla="*/ 277860 h 534561"/>
                  <a:gd name="connsiteX92" fmla="*/ 151653 w 1117068"/>
                  <a:gd name="connsiteY92" fmla="*/ 281157 h 534561"/>
                  <a:gd name="connsiteX93" fmla="*/ 113708 w 1117068"/>
                  <a:gd name="connsiteY93" fmla="*/ 265038 h 534561"/>
                  <a:gd name="connsiteX94" fmla="*/ 115515 w 1117068"/>
                  <a:gd name="connsiteY94" fmla="*/ 259909 h 534561"/>
                  <a:gd name="connsiteX95" fmla="*/ 254766 w 1117068"/>
                  <a:gd name="connsiteY95" fmla="*/ 256333 h 534561"/>
                  <a:gd name="connsiteX96" fmla="*/ 294429 w 1117068"/>
                  <a:gd name="connsiteY96" fmla="*/ 281527 h 534561"/>
                  <a:gd name="connsiteX97" fmla="*/ 292658 w 1117068"/>
                  <a:gd name="connsiteY97" fmla="*/ 284011 h 534561"/>
                  <a:gd name="connsiteX98" fmla="*/ 256537 w 1117068"/>
                  <a:gd name="connsiteY98" fmla="*/ 262366 h 534561"/>
                  <a:gd name="connsiteX99" fmla="*/ 254766 w 1117068"/>
                  <a:gd name="connsiteY99" fmla="*/ 262366 h 534561"/>
                  <a:gd name="connsiteX100" fmla="*/ 252642 w 1117068"/>
                  <a:gd name="connsiteY100" fmla="*/ 260946 h 534561"/>
                  <a:gd name="connsiteX101" fmla="*/ 254766 w 1117068"/>
                  <a:gd name="connsiteY101" fmla="*/ 256333 h 534561"/>
                  <a:gd name="connsiteX102" fmla="*/ 180955 w 1117068"/>
                  <a:gd name="connsiteY102" fmla="*/ 255624 h 534561"/>
                  <a:gd name="connsiteX103" fmla="*/ 221003 w 1117068"/>
                  <a:gd name="connsiteY103" fmla="*/ 275171 h 534561"/>
                  <a:gd name="connsiteX104" fmla="*/ 219921 w 1117068"/>
                  <a:gd name="connsiteY104" fmla="*/ 278725 h 534561"/>
                  <a:gd name="connsiteX105" fmla="*/ 178790 w 1117068"/>
                  <a:gd name="connsiteY105" fmla="*/ 260244 h 534561"/>
                  <a:gd name="connsiteX106" fmla="*/ 180955 w 1117068"/>
                  <a:gd name="connsiteY106" fmla="*/ 255624 h 534561"/>
                  <a:gd name="connsiteX107" fmla="*/ 270122 w 1117068"/>
                  <a:gd name="connsiteY107" fmla="*/ 255512 h 534561"/>
                  <a:gd name="connsiteX108" fmla="*/ 283695 w 1117068"/>
                  <a:gd name="connsiteY108" fmla="*/ 262839 h 534561"/>
                  <a:gd name="connsiteX109" fmla="*/ 309770 w 1117068"/>
                  <a:gd name="connsiteY109" fmla="*/ 280790 h 534561"/>
                  <a:gd name="connsiteX110" fmla="*/ 309413 w 1117068"/>
                  <a:gd name="connsiteY110" fmla="*/ 281889 h 534561"/>
                  <a:gd name="connsiteX111" fmla="*/ 286553 w 1117068"/>
                  <a:gd name="connsiteY111" fmla="*/ 269434 h 534561"/>
                  <a:gd name="connsiteX112" fmla="*/ 269765 w 1117068"/>
                  <a:gd name="connsiteY112" fmla="*/ 259176 h 534561"/>
                  <a:gd name="connsiteX113" fmla="*/ 270122 w 1117068"/>
                  <a:gd name="connsiteY113" fmla="*/ 255512 h 534561"/>
                  <a:gd name="connsiteX114" fmla="*/ 132398 w 1117068"/>
                  <a:gd name="connsiteY114" fmla="*/ 255140 h 534561"/>
                  <a:gd name="connsiteX115" fmla="*/ 173408 w 1117068"/>
                  <a:gd name="connsiteY115" fmla="*/ 275928 h 534561"/>
                  <a:gd name="connsiteX116" fmla="*/ 172694 w 1117068"/>
                  <a:gd name="connsiteY116" fmla="*/ 279210 h 534561"/>
                  <a:gd name="connsiteX117" fmla="*/ 129545 w 1117068"/>
                  <a:gd name="connsiteY117" fmla="*/ 259516 h 534561"/>
                  <a:gd name="connsiteX118" fmla="*/ 132398 w 1117068"/>
                  <a:gd name="connsiteY118" fmla="*/ 255140 h 534561"/>
                  <a:gd name="connsiteX119" fmla="*/ 158198 w 1117068"/>
                  <a:gd name="connsiteY119" fmla="*/ 255101 h 534561"/>
                  <a:gd name="connsiteX120" fmla="*/ 198071 w 1117068"/>
                  <a:gd name="connsiteY120" fmla="*/ 275697 h 534561"/>
                  <a:gd name="connsiteX121" fmla="*/ 196634 w 1117068"/>
                  <a:gd name="connsiteY121" fmla="*/ 279603 h 534561"/>
                  <a:gd name="connsiteX122" fmla="*/ 155325 w 1117068"/>
                  <a:gd name="connsiteY122" fmla="*/ 259718 h 534561"/>
                  <a:gd name="connsiteX123" fmla="*/ 158198 w 1117068"/>
                  <a:gd name="connsiteY123" fmla="*/ 255101 h 534561"/>
                  <a:gd name="connsiteX124" fmla="*/ 292998 w 1117068"/>
                  <a:gd name="connsiteY124" fmla="*/ 254404 h 534561"/>
                  <a:gd name="connsiteX125" fmla="*/ 307603 w 1117068"/>
                  <a:gd name="connsiteY125" fmla="*/ 264894 h 534561"/>
                  <a:gd name="connsiteX126" fmla="*/ 322573 w 1117068"/>
                  <a:gd name="connsiteY126" fmla="*/ 277554 h 534561"/>
                  <a:gd name="connsiteX127" fmla="*/ 320382 w 1117068"/>
                  <a:gd name="connsiteY127" fmla="*/ 280809 h 534561"/>
                  <a:gd name="connsiteX128" fmla="*/ 306508 w 1117068"/>
                  <a:gd name="connsiteY128" fmla="*/ 270319 h 534561"/>
                  <a:gd name="connsiteX129" fmla="*/ 291173 w 1117068"/>
                  <a:gd name="connsiteY129" fmla="*/ 258745 h 534561"/>
                  <a:gd name="connsiteX130" fmla="*/ 292998 w 1117068"/>
                  <a:gd name="connsiteY130" fmla="*/ 254404 h 534561"/>
                  <a:gd name="connsiteX131" fmla="*/ 228394 w 1117068"/>
                  <a:gd name="connsiteY131" fmla="*/ 253918 h 534561"/>
                  <a:gd name="connsiteX132" fmla="*/ 247393 w 1117068"/>
                  <a:gd name="connsiteY132" fmla="*/ 268151 h 534561"/>
                  <a:gd name="connsiteX133" fmla="*/ 264600 w 1117068"/>
                  <a:gd name="connsiteY133" fmla="*/ 278370 h 534561"/>
                  <a:gd name="connsiteX134" fmla="*/ 264958 w 1117068"/>
                  <a:gd name="connsiteY134" fmla="*/ 280559 h 534561"/>
                  <a:gd name="connsiteX135" fmla="*/ 247752 w 1117068"/>
                  <a:gd name="connsiteY135" fmla="*/ 273990 h 534561"/>
                  <a:gd name="connsiteX136" fmla="*/ 225168 w 1117068"/>
                  <a:gd name="connsiteY136" fmla="*/ 259028 h 534561"/>
                  <a:gd name="connsiteX137" fmla="*/ 228394 w 1117068"/>
                  <a:gd name="connsiteY137" fmla="*/ 253918 h 534561"/>
                  <a:gd name="connsiteX138" fmla="*/ 201937 w 1117068"/>
                  <a:gd name="connsiteY138" fmla="*/ 253559 h 534561"/>
                  <a:gd name="connsiteX139" fmla="*/ 240061 w 1117068"/>
                  <a:gd name="connsiteY139" fmla="*/ 276273 h 534561"/>
                  <a:gd name="connsiteX140" fmla="*/ 238982 w 1117068"/>
                  <a:gd name="connsiteY140" fmla="*/ 279570 h 534561"/>
                  <a:gd name="connsiteX141" fmla="*/ 199060 w 1117068"/>
                  <a:gd name="connsiteY141" fmla="*/ 257955 h 534561"/>
                  <a:gd name="connsiteX142" fmla="*/ 201937 w 1117068"/>
                  <a:gd name="connsiteY142" fmla="*/ 253559 h 534561"/>
                  <a:gd name="connsiteX143" fmla="*/ 651945 w 1117068"/>
                  <a:gd name="connsiteY143" fmla="*/ 240471 h 534561"/>
                  <a:gd name="connsiteX144" fmla="*/ 654113 w 1117068"/>
                  <a:gd name="connsiteY144" fmla="*/ 240471 h 534561"/>
                  <a:gd name="connsiteX145" fmla="*/ 681207 w 1117068"/>
                  <a:gd name="connsiteY145" fmla="*/ 368978 h 534561"/>
                  <a:gd name="connsiteX146" fmla="*/ 754543 w 1117068"/>
                  <a:gd name="connsiteY146" fmla="*/ 456922 h 534561"/>
                  <a:gd name="connsiteX147" fmla="*/ 751292 w 1117068"/>
                  <a:gd name="connsiteY147" fmla="*/ 462307 h 534561"/>
                  <a:gd name="connsiteX148" fmla="*/ 673260 w 1117068"/>
                  <a:gd name="connsiteY148" fmla="*/ 366465 h 534561"/>
                  <a:gd name="connsiteX149" fmla="*/ 651945 w 1117068"/>
                  <a:gd name="connsiteY149" fmla="*/ 296468 h 534561"/>
                  <a:gd name="connsiteX150" fmla="*/ 651945 w 1117068"/>
                  <a:gd name="connsiteY150" fmla="*/ 240471 h 534561"/>
                  <a:gd name="connsiteX151" fmla="*/ 49400 w 1117068"/>
                  <a:gd name="connsiteY151" fmla="*/ 239966 h 534561"/>
                  <a:gd name="connsiteX152" fmla="*/ 23833 w 1117068"/>
                  <a:gd name="connsiteY152" fmla="*/ 242078 h 534561"/>
                  <a:gd name="connsiteX153" fmla="*/ 22753 w 1117068"/>
                  <a:gd name="connsiteY153" fmla="*/ 289538 h 534561"/>
                  <a:gd name="connsiteX154" fmla="*/ 78207 w 1117068"/>
                  <a:gd name="connsiteY154" fmla="*/ 289898 h 534561"/>
                  <a:gd name="connsiteX155" fmla="*/ 144825 w 1117068"/>
                  <a:gd name="connsiteY155" fmla="*/ 290617 h 534561"/>
                  <a:gd name="connsiteX156" fmla="*/ 280940 w 1117068"/>
                  <a:gd name="connsiteY156" fmla="*/ 290976 h 534561"/>
                  <a:gd name="connsiteX157" fmla="*/ 554612 w 1117068"/>
                  <a:gd name="connsiteY157" fmla="*/ 292774 h 534561"/>
                  <a:gd name="connsiteX158" fmla="*/ 556052 w 1117068"/>
                  <a:gd name="connsiteY158" fmla="*/ 254302 h 534561"/>
                  <a:gd name="connsiteX159" fmla="*/ 556052 w 1117068"/>
                  <a:gd name="connsiteY159" fmla="*/ 253943 h 534561"/>
                  <a:gd name="connsiteX160" fmla="*/ 556412 w 1117068"/>
                  <a:gd name="connsiteY160" fmla="*/ 247471 h 534561"/>
                  <a:gd name="connsiteX161" fmla="*/ 419936 w 1117068"/>
                  <a:gd name="connsiteY161" fmla="*/ 249269 h 534561"/>
                  <a:gd name="connsiteX162" fmla="*/ 280220 w 1117068"/>
                  <a:gd name="connsiteY162" fmla="*/ 243516 h 534561"/>
                  <a:gd name="connsiteX163" fmla="*/ 139423 w 1117068"/>
                  <a:gd name="connsiteY163" fmla="*/ 242078 h 534561"/>
                  <a:gd name="connsiteX164" fmla="*/ 74966 w 1117068"/>
                  <a:gd name="connsiteY164" fmla="*/ 241359 h 534561"/>
                  <a:gd name="connsiteX165" fmla="*/ 49400 w 1117068"/>
                  <a:gd name="connsiteY165" fmla="*/ 239966 h 534561"/>
                  <a:gd name="connsiteX166" fmla="*/ 581259 w 1117068"/>
                  <a:gd name="connsiteY166" fmla="*/ 235606 h 534561"/>
                  <a:gd name="connsiteX167" fmla="*/ 568655 w 1117068"/>
                  <a:gd name="connsiteY167" fmla="*/ 246033 h 534561"/>
                  <a:gd name="connsiteX168" fmla="*/ 568295 w 1117068"/>
                  <a:gd name="connsiteY168" fmla="*/ 252145 h 534561"/>
                  <a:gd name="connsiteX169" fmla="*/ 581259 w 1117068"/>
                  <a:gd name="connsiteY169" fmla="*/ 264010 h 534561"/>
                  <a:gd name="connsiteX170" fmla="*/ 580178 w 1117068"/>
                  <a:gd name="connsiteY170" fmla="*/ 265448 h 534561"/>
                  <a:gd name="connsiteX171" fmla="*/ 572976 w 1117068"/>
                  <a:gd name="connsiteY171" fmla="*/ 259696 h 534561"/>
                  <a:gd name="connsiteX172" fmla="*/ 569375 w 1117068"/>
                  <a:gd name="connsiteY172" fmla="*/ 256460 h 534561"/>
                  <a:gd name="connsiteX173" fmla="*/ 568295 w 1117068"/>
                  <a:gd name="connsiteY173" fmla="*/ 255381 h 534561"/>
                  <a:gd name="connsiteX174" fmla="*/ 568295 w 1117068"/>
                  <a:gd name="connsiteY174" fmla="*/ 257898 h 534561"/>
                  <a:gd name="connsiteX175" fmla="*/ 568295 w 1117068"/>
                  <a:gd name="connsiteY175" fmla="*/ 260055 h 534561"/>
                  <a:gd name="connsiteX176" fmla="*/ 581979 w 1117068"/>
                  <a:gd name="connsiteY176" fmla="*/ 270482 h 534561"/>
                  <a:gd name="connsiteX177" fmla="*/ 581619 w 1117068"/>
                  <a:gd name="connsiteY177" fmla="*/ 271920 h 534561"/>
                  <a:gd name="connsiteX178" fmla="*/ 568295 w 1117068"/>
                  <a:gd name="connsiteY178" fmla="*/ 262932 h 534561"/>
                  <a:gd name="connsiteX179" fmla="*/ 568295 w 1117068"/>
                  <a:gd name="connsiteY179" fmla="*/ 268684 h 534561"/>
                  <a:gd name="connsiteX180" fmla="*/ 574777 w 1117068"/>
                  <a:gd name="connsiteY180" fmla="*/ 273358 h 534561"/>
                  <a:gd name="connsiteX181" fmla="*/ 582699 w 1117068"/>
                  <a:gd name="connsiteY181" fmla="*/ 280190 h 534561"/>
                  <a:gd name="connsiteX182" fmla="*/ 582699 w 1117068"/>
                  <a:gd name="connsiteY182" fmla="*/ 280909 h 534561"/>
                  <a:gd name="connsiteX183" fmla="*/ 575857 w 1117068"/>
                  <a:gd name="connsiteY183" fmla="*/ 276235 h 534561"/>
                  <a:gd name="connsiteX184" fmla="*/ 567935 w 1117068"/>
                  <a:gd name="connsiteY184" fmla="*/ 271201 h 534561"/>
                  <a:gd name="connsiteX185" fmla="*/ 567575 w 1117068"/>
                  <a:gd name="connsiteY185" fmla="*/ 275156 h 534561"/>
                  <a:gd name="connsiteX186" fmla="*/ 582339 w 1117068"/>
                  <a:gd name="connsiteY186" fmla="*/ 286662 h 534561"/>
                  <a:gd name="connsiteX187" fmla="*/ 581979 w 1117068"/>
                  <a:gd name="connsiteY187" fmla="*/ 288100 h 534561"/>
                  <a:gd name="connsiteX188" fmla="*/ 567575 w 1117068"/>
                  <a:gd name="connsiteY188" fmla="*/ 278033 h 534561"/>
                  <a:gd name="connsiteX189" fmla="*/ 567575 w 1117068"/>
                  <a:gd name="connsiteY189" fmla="*/ 284145 h 534561"/>
                  <a:gd name="connsiteX190" fmla="*/ 569015 w 1117068"/>
                  <a:gd name="connsiteY190" fmla="*/ 283785 h 534561"/>
                  <a:gd name="connsiteX191" fmla="*/ 575497 w 1117068"/>
                  <a:gd name="connsiteY191" fmla="*/ 289179 h 534561"/>
                  <a:gd name="connsiteX192" fmla="*/ 582699 w 1117068"/>
                  <a:gd name="connsiteY192" fmla="*/ 293853 h 534561"/>
                  <a:gd name="connsiteX193" fmla="*/ 581979 w 1117068"/>
                  <a:gd name="connsiteY193" fmla="*/ 294572 h 534561"/>
                  <a:gd name="connsiteX194" fmla="*/ 575137 w 1117068"/>
                  <a:gd name="connsiteY194" fmla="*/ 290976 h 534561"/>
                  <a:gd name="connsiteX195" fmla="*/ 567575 w 1117068"/>
                  <a:gd name="connsiteY195" fmla="*/ 285943 h 534561"/>
                  <a:gd name="connsiteX196" fmla="*/ 568295 w 1117068"/>
                  <a:gd name="connsiteY196" fmla="*/ 290976 h 534561"/>
                  <a:gd name="connsiteX197" fmla="*/ 582699 w 1117068"/>
                  <a:gd name="connsiteY197" fmla="*/ 302122 h 534561"/>
                  <a:gd name="connsiteX198" fmla="*/ 581619 w 1117068"/>
                  <a:gd name="connsiteY198" fmla="*/ 303561 h 534561"/>
                  <a:gd name="connsiteX199" fmla="*/ 569015 w 1117068"/>
                  <a:gd name="connsiteY199" fmla="*/ 294572 h 534561"/>
                  <a:gd name="connsiteX200" fmla="*/ 573336 w 1117068"/>
                  <a:gd name="connsiteY200" fmla="*/ 303561 h 534561"/>
                  <a:gd name="connsiteX201" fmla="*/ 582699 w 1117068"/>
                  <a:gd name="connsiteY201" fmla="*/ 308954 h 534561"/>
                  <a:gd name="connsiteX202" fmla="*/ 588100 w 1117068"/>
                  <a:gd name="connsiteY202" fmla="*/ 307516 h 534561"/>
                  <a:gd name="connsiteX203" fmla="*/ 600704 w 1117068"/>
                  <a:gd name="connsiteY203" fmla="*/ 294572 h 534561"/>
                  <a:gd name="connsiteX204" fmla="*/ 600704 w 1117068"/>
                  <a:gd name="connsiteY204" fmla="*/ 287740 h 534561"/>
                  <a:gd name="connsiteX205" fmla="*/ 601064 w 1117068"/>
                  <a:gd name="connsiteY205" fmla="*/ 247830 h 534561"/>
                  <a:gd name="connsiteX206" fmla="*/ 599263 w 1117068"/>
                  <a:gd name="connsiteY206" fmla="*/ 245673 h 534561"/>
                  <a:gd name="connsiteX207" fmla="*/ 581259 w 1117068"/>
                  <a:gd name="connsiteY207" fmla="*/ 235606 h 534561"/>
                  <a:gd name="connsiteX208" fmla="*/ 38916 w 1117068"/>
                  <a:gd name="connsiteY208" fmla="*/ 223376 h 534561"/>
                  <a:gd name="connsiteX209" fmla="*/ 74456 w 1117068"/>
                  <a:gd name="connsiteY209" fmla="*/ 223738 h 534561"/>
                  <a:gd name="connsiteX210" fmla="*/ 74456 w 1117068"/>
                  <a:gd name="connsiteY210" fmla="*/ 225183 h 534561"/>
                  <a:gd name="connsiteX211" fmla="*/ 42147 w 1117068"/>
                  <a:gd name="connsiteY211" fmla="*/ 226267 h 534561"/>
                  <a:gd name="connsiteX212" fmla="*/ 10198 w 1117068"/>
                  <a:gd name="connsiteY212" fmla="*/ 227351 h 534561"/>
                  <a:gd name="connsiteX213" fmla="*/ 7326 w 1117068"/>
                  <a:gd name="connsiteY213" fmla="*/ 264935 h 534561"/>
                  <a:gd name="connsiteX214" fmla="*/ 5531 w 1117068"/>
                  <a:gd name="connsiteY214" fmla="*/ 264935 h 534561"/>
                  <a:gd name="connsiteX215" fmla="*/ 7326 w 1117068"/>
                  <a:gd name="connsiteY215" fmla="*/ 225545 h 534561"/>
                  <a:gd name="connsiteX216" fmla="*/ 9839 w 1117068"/>
                  <a:gd name="connsiteY216" fmla="*/ 224099 h 534561"/>
                  <a:gd name="connsiteX217" fmla="*/ 38916 w 1117068"/>
                  <a:gd name="connsiteY217" fmla="*/ 223376 h 534561"/>
                  <a:gd name="connsiteX218" fmla="*/ 3259 w 1117068"/>
                  <a:gd name="connsiteY218" fmla="*/ 216311 h 534561"/>
                  <a:gd name="connsiteX219" fmla="*/ 62122 w 1117068"/>
                  <a:gd name="connsiteY219" fmla="*/ 219962 h 534561"/>
                  <a:gd name="connsiteX220" fmla="*/ 62122 w 1117068"/>
                  <a:gd name="connsiteY220" fmla="*/ 221058 h 534561"/>
                  <a:gd name="connsiteX221" fmla="*/ 4330 w 1117068"/>
                  <a:gd name="connsiteY221" fmla="*/ 219962 h 534561"/>
                  <a:gd name="connsiteX222" fmla="*/ 2546 w 1117068"/>
                  <a:gd name="connsiteY222" fmla="*/ 250268 h 534561"/>
                  <a:gd name="connsiteX223" fmla="*/ 762 w 1117068"/>
                  <a:gd name="connsiteY223" fmla="*/ 250268 h 534561"/>
                  <a:gd name="connsiteX224" fmla="*/ 1119 w 1117068"/>
                  <a:gd name="connsiteY224" fmla="*/ 218867 h 534561"/>
                  <a:gd name="connsiteX225" fmla="*/ 1832 w 1117068"/>
                  <a:gd name="connsiteY225" fmla="*/ 217772 h 534561"/>
                  <a:gd name="connsiteX226" fmla="*/ 3259 w 1117068"/>
                  <a:gd name="connsiteY226" fmla="*/ 216311 h 534561"/>
                  <a:gd name="connsiteX227" fmla="*/ 558653 w 1117068"/>
                  <a:gd name="connsiteY227" fmla="*/ 213994 h 534561"/>
                  <a:gd name="connsiteX228" fmla="*/ 559010 w 1117068"/>
                  <a:gd name="connsiteY228" fmla="*/ 215093 h 534561"/>
                  <a:gd name="connsiteX229" fmla="*/ 546181 w 1117068"/>
                  <a:gd name="connsiteY229" fmla="*/ 231212 h 534561"/>
                  <a:gd name="connsiteX230" fmla="*/ 543330 w 1117068"/>
                  <a:gd name="connsiteY230" fmla="*/ 229747 h 534561"/>
                  <a:gd name="connsiteX231" fmla="*/ 558653 w 1117068"/>
                  <a:gd name="connsiteY231" fmla="*/ 213994 h 534561"/>
                  <a:gd name="connsiteX232" fmla="*/ 574869 w 1117068"/>
                  <a:gd name="connsiteY232" fmla="*/ 212270 h 534561"/>
                  <a:gd name="connsiteX233" fmla="*/ 574869 w 1117068"/>
                  <a:gd name="connsiteY233" fmla="*/ 213359 h 534561"/>
                  <a:gd name="connsiteX234" fmla="*/ 551358 w 1117068"/>
                  <a:gd name="connsiteY234" fmla="*/ 234042 h 534561"/>
                  <a:gd name="connsiteX235" fmla="*/ 548102 w 1117068"/>
                  <a:gd name="connsiteY235" fmla="*/ 232953 h 534561"/>
                  <a:gd name="connsiteX236" fmla="*/ 574869 w 1117068"/>
                  <a:gd name="connsiteY236" fmla="*/ 212270 h 534561"/>
                  <a:gd name="connsiteX237" fmla="*/ 648704 w 1117068"/>
                  <a:gd name="connsiteY237" fmla="*/ 202371 h 534561"/>
                  <a:gd name="connsiteX238" fmla="*/ 650859 w 1117068"/>
                  <a:gd name="connsiteY238" fmla="*/ 203448 h 534561"/>
                  <a:gd name="connsiteX239" fmla="*/ 644392 w 1117068"/>
                  <a:gd name="connsiteY239" fmla="*/ 235045 h 534561"/>
                  <a:gd name="connsiteX240" fmla="*/ 641159 w 1117068"/>
                  <a:gd name="connsiteY240" fmla="*/ 277772 h 534561"/>
                  <a:gd name="connsiteX241" fmla="*/ 661997 w 1117068"/>
                  <a:gd name="connsiteY241" fmla="*/ 363945 h 534561"/>
                  <a:gd name="connsiteX242" fmla="*/ 707984 w 1117068"/>
                  <a:gd name="connsiteY242" fmla="*/ 435038 h 534561"/>
                  <a:gd name="connsiteX243" fmla="*/ 767265 w 1117068"/>
                  <a:gd name="connsiteY243" fmla="*/ 476329 h 534561"/>
                  <a:gd name="connsiteX244" fmla="*/ 764031 w 1117068"/>
                  <a:gd name="connsiteY244" fmla="*/ 482074 h 534561"/>
                  <a:gd name="connsiteX245" fmla="*/ 651578 w 1117068"/>
                  <a:gd name="connsiteY245" fmla="*/ 355687 h 534561"/>
                  <a:gd name="connsiteX246" fmla="*/ 635770 w 1117068"/>
                  <a:gd name="connsiteY246" fmla="*/ 271309 h 534561"/>
                  <a:gd name="connsiteX247" fmla="*/ 648704 w 1117068"/>
                  <a:gd name="connsiteY247" fmla="*/ 202371 h 534561"/>
                  <a:gd name="connsiteX248" fmla="*/ 876581 w 1117068"/>
                  <a:gd name="connsiteY248" fmla="*/ 36640 h 534561"/>
                  <a:gd name="connsiteX249" fmla="*/ 750863 w 1117068"/>
                  <a:gd name="connsiteY249" fmla="*/ 64461 h 534561"/>
                  <a:gd name="connsiteX250" fmla="*/ 769228 w 1117068"/>
                  <a:gd name="connsiteY250" fmla="*/ 92505 h 534561"/>
                  <a:gd name="connsiteX251" fmla="*/ 763106 w 1117068"/>
                  <a:gd name="connsiteY251" fmla="*/ 96101 h 534561"/>
                  <a:gd name="connsiteX252" fmla="*/ 744021 w 1117068"/>
                  <a:gd name="connsiteY252" fmla="*/ 68416 h 534561"/>
                  <a:gd name="connsiteX253" fmla="*/ 739340 w 1117068"/>
                  <a:gd name="connsiteY253" fmla="*/ 71292 h 534561"/>
                  <a:gd name="connsiteX254" fmla="*/ 750143 w 1117068"/>
                  <a:gd name="connsiteY254" fmla="*/ 91786 h 534561"/>
                  <a:gd name="connsiteX255" fmla="*/ 743661 w 1117068"/>
                  <a:gd name="connsiteY255" fmla="*/ 93224 h 534561"/>
                  <a:gd name="connsiteX256" fmla="*/ 733218 w 1117068"/>
                  <a:gd name="connsiteY256" fmla="*/ 75607 h 534561"/>
                  <a:gd name="connsiteX257" fmla="*/ 717014 w 1117068"/>
                  <a:gd name="connsiteY257" fmla="*/ 87472 h 534561"/>
                  <a:gd name="connsiteX258" fmla="*/ 630952 w 1117068"/>
                  <a:gd name="connsiteY258" fmla="*/ 222662 h 534561"/>
                  <a:gd name="connsiteX259" fmla="*/ 660119 w 1117068"/>
                  <a:gd name="connsiteY259" fmla="*/ 390572 h 534561"/>
                  <a:gd name="connsiteX260" fmla="*/ 789753 w 1117068"/>
                  <a:gd name="connsiteY260" fmla="*/ 498437 h 534561"/>
                  <a:gd name="connsiteX261" fmla="*/ 961158 w 1117068"/>
                  <a:gd name="connsiteY261" fmla="*/ 479740 h 534561"/>
                  <a:gd name="connsiteX262" fmla="*/ 1060184 w 1117068"/>
                  <a:gd name="connsiteY262" fmla="*/ 381583 h 534561"/>
                  <a:gd name="connsiteX263" fmla="*/ 1090072 w 1117068"/>
                  <a:gd name="connsiteY263" fmla="*/ 260055 h 534561"/>
                  <a:gd name="connsiteX264" fmla="*/ 1087551 w 1117068"/>
                  <a:gd name="connsiteY264" fmla="*/ 231291 h 534561"/>
                  <a:gd name="connsiteX265" fmla="*/ 1059824 w 1117068"/>
                  <a:gd name="connsiteY265" fmla="*/ 147157 h 534561"/>
                  <a:gd name="connsiteX266" fmla="*/ 1058743 w 1117068"/>
                  <a:gd name="connsiteY266" fmla="*/ 145359 h 534561"/>
                  <a:gd name="connsiteX267" fmla="*/ 1058383 w 1117068"/>
                  <a:gd name="connsiteY267" fmla="*/ 144999 h 534561"/>
                  <a:gd name="connsiteX268" fmla="*/ 999328 w 1117068"/>
                  <a:gd name="connsiteY268" fmla="*/ 84595 h 534561"/>
                  <a:gd name="connsiteX269" fmla="*/ 876581 w 1117068"/>
                  <a:gd name="connsiteY269" fmla="*/ 36640 h 534561"/>
                  <a:gd name="connsiteX270" fmla="*/ 894062 w 1117068"/>
                  <a:gd name="connsiteY270" fmla="*/ 11455 h 534561"/>
                  <a:gd name="connsiteX271" fmla="*/ 1071347 w 1117068"/>
                  <a:gd name="connsiteY271" fmla="*/ 118393 h 534561"/>
                  <a:gd name="connsiteX272" fmla="*/ 1115638 w 1117068"/>
                  <a:gd name="connsiteY272" fmla="*/ 273718 h 534561"/>
                  <a:gd name="connsiteX273" fmla="*/ 1072427 w 1117068"/>
                  <a:gd name="connsiteY273" fmla="*/ 413223 h 534561"/>
                  <a:gd name="connsiteX274" fmla="*/ 1058383 w 1117068"/>
                  <a:gd name="connsiteY274" fmla="*/ 431560 h 534561"/>
                  <a:gd name="connsiteX275" fmla="*/ 1020934 w 1117068"/>
                  <a:gd name="connsiteY275" fmla="*/ 468234 h 534561"/>
                  <a:gd name="connsiteX276" fmla="*/ 701530 w 1117068"/>
                  <a:gd name="connsiteY276" fmla="*/ 484414 h 534561"/>
                  <a:gd name="connsiteX277" fmla="*/ 605745 w 1117068"/>
                  <a:gd name="connsiteY277" fmla="*/ 314348 h 534561"/>
                  <a:gd name="connsiteX278" fmla="*/ 602504 w 1117068"/>
                  <a:gd name="connsiteY278" fmla="*/ 317943 h 534561"/>
                  <a:gd name="connsiteX279" fmla="*/ 595302 w 1117068"/>
                  <a:gd name="connsiteY279" fmla="*/ 321179 h 534561"/>
                  <a:gd name="connsiteX280" fmla="*/ 582339 w 1117068"/>
                  <a:gd name="connsiteY280" fmla="*/ 323696 h 534561"/>
                  <a:gd name="connsiteX281" fmla="*/ 568295 w 1117068"/>
                  <a:gd name="connsiteY281" fmla="*/ 321538 h 534561"/>
                  <a:gd name="connsiteX282" fmla="*/ 567935 w 1117068"/>
                  <a:gd name="connsiteY282" fmla="*/ 320460 h 534561"/>
                  <a:gd name="connsiteX283" fmla="*/ 556412 w 1117068"/>
                  <a:gd name="connsiteY283" fmla="*/ 305358 h 534561"/>
                  <a:gd name="connsiteX284" fmla="*/ 556052 w 1117068"/>
                  <a:gd name="connsiteY284" fmla="*/ 303920 h 534561"/>
                  <a:gd name="connsiteX285" fmla="*/ 287062 w 1117068"/>
                  <a:gd name="connsiteY285" fmla="*/ 304639 h 534561"/>
                  <a:gd name="connsiteX286" fmla="*/ 151306 w 1117068"/>
                  <a:gd name="connsiteY286" fmla="*/ 303920 h 534561"/>
                  <a:gd name="connsiteX287" fmla="*/ 83969 w 1117068"/>
                  <a:gd name="connsiteY287" fmla="*/ 303920 h 534561"/>
                  <a:gd name="connsiteX288" fmla="*/ 22033 w 1117068"/>
                  <a:gd name="connsiteY288" fmla="*/ 302482 h 534561"/>
                  <a:gd name="connsiteX289" fmla="*/ 16271 w 1117068"/>
                  <a:gd name="connsiteY289" fmla="*/ 300684 h 534561"/>
                  <a:gd name="connsiteX290" fmla="*/ 9789 w 1117068"/>
                  <a:gd name="connsiteY290" fmla="*/ 294212 h 534561"/>
                  <a:gd name="connsiteX291" fmla="*/ 9069 w 1117068"/>
                  <a:gd name="connsiteY291" fmla="*/ 259336 h 534561"/>
                  <a:gd name="connsiteX292" fmla="*/ 11950 w 1117068"/>
                  <a:gd name="connsiteY292" fmla="*/ 235965 h 534561"/>
                  <a:gd name="connsiteX293" fmla="*/ 17351 w 1117068"/>
                  <a:gd name="connsiteY293" fmla="*/ 231651 h 534561"/>
                  <a:gd name="connsiteX294" fmla="*/ 68845 w 1117068"/>
                  <a:gd name="connsiteY294" fmla="*/ 229134 h 534561"/>
                  <a:gd name="connsiteX295" fmla="*/ 139783 w 1117068"/>
                  <a:gd name="connsiteY295" fmla="*/ 229853 h 534561"/>
                  <a:gd name="connsiteX296" fmla="*/ 280220 w 1117068"/>
                  <a:gd name="connsiteY296" fmla="*/ 231291 h 534561"/>
                  <a:gd name="connsiteX297" fmla="*/ 420297 w 1117068"/>
                  <a:gd name="connsiteY297" fmla="*/ 237763 h 534561"/>
                  <a:gd name="connsiteX298" fmla="*/ 558213 w 1117068"/>
                  <a:gd name="connsiteY298" fmla="*/ 237404 h 534561"/>
                  <a:gd name="connsiteX299" fmla="*/ 565846 w 1117068"/>
                  <a:gd name="connsiteY299" fmla="*/ 226799 h 534561"/>
                  <a:gd name="connsiteX300" fmla="*/ 557773 w 1117068"/>
                  <a:gd name="connsiteY300" fmla="*/ 235655 h 534561"/>
                  <a:gd name="connsiteX301" fmla="*/ 554832 w 1117068"/>
                  <a:gd name="connsiteY301" fmla="*/ 234580 h 534561"/>
                  <a:gd name="connsiteX302" fmla="*/ 566596 w 1117068"/>
                  <a:gd name="connsiteY302" fmla="*/ 220958 h 534561"/>
                  <a:gd name="connsiteX303" fmla="*/ 587183 w 1117068"/>
                  <a:gd name="connsiteY303" fmla="*/ 216656 h 534561"/>
                  <a:gd name="connsiteX304" fmla="*/ 587551 w 1117068"/>
                  <a:gd name="connsiteY304" fmla="*/ 217732 h 534561"/>
                  <a:gd name="connsiteX305" fmla="*/ 569537 w 1117068"/>
                  <a:gd name="connsiteY305" fmla="*/ 222750 h 534561"/>
                  <a:gd name="connsiteX306" fmla="*/ 566735 w 1117068"/>
                  <a:gd name="connsiteY306" fmla="*/ 225824 h 534561"/>
                  <a:gd name="connsiteX307" fmla="*/ 585310 w 1117068"/>
                  <a:gd name="connsiteY307" fmla="*/ 220145 h 534561"/>
                  <a:gd name="connsiteX308" fmla="*/ 604665 w 1117068"/>
                  <a:gd name="connsiteY308" fmla="*/ 225179 h 534561"/>
                  <a:gd name="connsiteX309" fmla="*/ 610786 w 1117068"/>
                  <a:gd name="connsiteY309" fmla="*/ 198572 h 534561"/>
                  <a:gd name="connsiteX310" fmla="*/ 718454 w 1117068"/>
                  <a:gd name="connsiteY310" fmla="*/ 54034 h 534561"/>
                  <a:gd name="connsiteX311" fmla="*/ 704771 w 1117068"/>
                  <a:gd name="connsiteY311" fmla="*/ 39652 h 534561"/>
                  <a:gd name="connsiteX312" fmla="*/ 709092 w 1117068"/>
                  <a:gd name="connsiteY312" fmla="*/ 35337 h 534561"/>
                  <a:gd name="connsiteX313" fmla="*/ 723856 w 1117068"/>
                  <a:gd name="connsiteY313" fmla="*/ 50438 h 534561"/>
                  <a:gd name="connsiteX314" fmla="*/ 729977 w 1117068"/>
                  <a:gd name="connsiteY314" fmla="*/ 46843 h 534561"/>
                  <a:gd name="connsiteX315" fmla="*/ 718454 w 1117068"/>
                  <a:gd name="connsiteY315" fmla="*/ 30663 h 534561"/>
                  <a:gd name="connsiteX316" fmla="*/ 722775 w 1117068"/>
                  <a:gd name="connsiteY316" fmla="*/ 27427 h 534561"/>
                  <a:gd name="connsiteX317" fmla="*/ 735019 w 1117068"/>
                  <a:gd name="connsiteY317" fmla="*/ 43607 h 534561"/>
                  <a:gd name="connsiteX318" fmla="*/ 822882 w 1117068"/>
                  <a:gd name="connsiteY318" fmla="*/ 11607 h 534561"/>
                  <a:gd name="connsiteX319" fmla="*/ 894062 w 1117068"/>
                  <a:gd name="connsiteY319" fmla="*/ 11455 h 534561"/>
                  <a:gd name="connsiteX320" fmla="*/ 955213 w 1117068"/>
                  <a:gd name="connsiteY320" fmla="*/ 2856 h 534561"/>
                  <a:gd name="connsiteX321" fmla="*/ 1047369 w 1117068"/>
                  <a:gd name="connsiteY321" fmla="*/ 52866 h 534561"/>
                  <a:gd name="connsiteX322" fmla="*/ 1115141 w 1117068"/>
                  <a:gd name="connsiteY322" fmla="*/ 150008 h 534561"/>
                  <a:gd name="connsiteX323" fmla="*/ 1109762 w 1117068"/>
                  <a:gd name="connsiteY323" fmla="*/ 152886 h 534561"/>
                  <a:gd name="connsiteX324" fmla="*/ 1082139 w 1117068"/>
                  <a:gd name="connsiteY324" fmla="*/ 112343 h 534561"/>
                  <a:gd name="connsiteX325" fmla="*/ 1116726 w 1117068"/>
                  <a:gd name="connsiteY325" fmla="*/ 175417 h 534561"/>
                  <a:gd name="connsiteX326" fmla="*/ 1110983 w 1117068"/>
                  <a:gd name="connsiteY326" fmla="*/ 178291 h 534561"/>
                  <a:gd name="connsiteX327" fmla="*/ 1078678 w 1117068"/>
                  <a:gd name="connsiteY327" fmla="*/ 117209 h 534561"/>
                  <a:gd name="connsiteX328" fmla="*/ 1034888 w 1117068"/>
                  <a:gd name="connsiteY328" fmla="*/ 67264 h 534561"/>
                  <a:gd name="connsiteX329" fmla="*/ 924694 w 1117068"/>
                  <a:gd name="connsiteY329" fmla="*/ 9415 h 534561"/>
                  <a:gd name="connsiteX330" fmla="*/ 925053 w 1117068"/>
                  <a:gd name="connsiteY330" fmla="*/ 7978 h 534561"/>
                  <a:gd name="connsiteX331" fmla="*/ 990020 w 1117068"/>
                  <a:gd name="connsiteY331" fmla="*/ 28099 h 534561"/>
                  <a:gd name="connsiteX332" fmla="*/ 1035247 w 1117068"/>
                  <a:gd name="connsiteY332" fmla="*/ 59719 h 534561"/>
                  <a:gd name="connsiteX333" fmla="*/ 1078876 w 1117068"/>
                  <a:gd name="connsiteY333" fmla="*/ 107553 h 534561"/>
                  <a:gd name="connsiteX334" fmla="*/ 1047010 w 1117068"/>
                  <a:gd name="connsiteY334" fmla="*/ 60781 h 534561"/>
                  <a:gd name="connsiteX335" fmla="*/ 954855 w 1117068"/>
                  <a:gd name="connsiteY335" fmla="*/ 5014 h 534561"/>
                  <a:gd name="connsiteX336" fmla="*/ 955213 w 1117068"/>
                  <a:gd name="connsiteY336" fmla="*/ 2856 h 534561"/>
                  <a:gd name="connsiteX337" fmla="*/ 994406 w 1117068"/>
                  <a:gd name="connsiteY337" fmla="*/ 40 h 534561"/>
                  <a:gd name="connsiteX338" fmla="*/ 1069856 w 1117068"/>
                  <a:gd name="connsiteY338" fmla="*/ 53136 h 534561"/>
                  <a:gd name="connsiteX339" fmla="*/ 1114260 w 1117068"/>
                  <a:gd name="connsiteY339" fmla="*/ 120941 h 534561"/>
                  <a:gd name="connsiteX340" fmla="*/ 1108123 w 1117068"/>
                  <a:gd name="connsiteY340" fmla="*/ 122376 h 534561"/>
                  <a:gd name="connsiteX341" fmla="*/ 1062275 w 1117068"/>
                  <a:gd name="connsiteY341" fmla="*/ 53136 h 534561"/>
                  <a:gd name="connsiteX342" fmla="*/ 993323 w 1117068"/>
                  <a:gd name="connsiteY342" fmla="*/ 2551 h 534561"/>
                  <a:gd name="connsiteX343" fmla="*/ 994406 w 1117068"/>
                  <a:gd name="connsiteY343" fmla="*/ 40 h 53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</a:cxnLst>
                <a:rect l="l" t="t" r="r" b="b"/>
                <a:pathLst>
                  <a:path w="1117068" h="534561">
                    <a:moveTo>
                      <a:pt x="1018981" y="414019"/>
                    </a:moveTo>
                    <a:cubicBezTo>
                      <a:pt x="1020001" y="414019"/>
                      <a:pt x="1021022" y="414386"/>
                      <a:pt x="1021022" y="415118"/>
                    </a:cubicBezTo>
                    <a:cubicBezTo>
                      <a:pt x="1021702" y="416217"/>
                      <a:pt x="1021022" y="417316"/>
                      <a:pt x="1020341" y="418415"/>
                    </a:cubicBezTo>
                    <a:cubicBezTo>
                      <a:pt x="1020001" y="419514"/>
                      <a:pt x="1019321" y="420613"/>
                      <a:pt x="1017960" y="421346"/>
                    </a:cubicBezTo>
                    <a:cubicBezTo>
                      <a:pt x="1015578" y="423178"/>
                      <a:pt x="1012517" y="418782"/>
                      <a:pt x="1014898" y="416584"/>
                    </a:cubicBezTo>
                    <a:cubicBezTo>
                      <a:pt x="1015919" y="415485"/>
                      <a:pt x="1017620" y="414752"/>
                      <a:pt x="1018981" y="414019"/>
                    </a:cubicBezTo>
                    <a:close/>
                    <a:moveTo>
                      <a:pt x="587450" y="331305"/>
                    </a:moveTo>
                    <a:cubicBezTo>
                      <a:pt x="591720" y="339488"/>
                      <a:pt x="592787" y="349451"/>
                      <a:pt x="594922" y="358347"/>
                    </a:cubicBezTo>
                    <a:cubicBezTo>
                      <a:pt x="597413" y="369022"/>
                      <a:pt x="599548" y="379696"/>
                      <a:pt x="603817" y="389659"/>
                    </a:cubicBezTo>
                    <a:cubicBezTo>
                      <a:pt x="604173" y="390727"/>
                      <a:pt x="602750" y="391438"/>
                      <a:pt x="602394" y="390371"/>
                    </a:cubicBezTo>
                    <a:cubicBezTo>
                      <a:pt x="597768" y="381475"/>
                      <a:pt x="595278" y="371512"/>
                      <a:pt x="592787" y="361549"/>
                    </a:cubicBezTo>
                    <a:cubicBezTo>
                      <a:pt x="590652" y="351942"/>
                      <a:pt x="589585" y="341268"/>
                      <a:pt x="584959" y="333084"/>
                    </a:cubicBezTo>
                    <a:cubicBezTo>
                      <a:pt x="583892" y="331305"/>
                      <a:pt x="586383" y="329881"/>
                      <a:pt x="587450" y="331305"/>
                    </a:cubicBezTo>
                    <a:close/>
                    <a:moveTo>
                      <a:pt x="593477" y="328507"/>
                    </a:moveTo>
                    <a:cubicBezTo>
                      <a:pt x="599947" y="343638"/>
                      <a:pt x="602463" y="360569"/>
                      <a:pt x="606776" y="376420"/>
                    </a:cubicBezTo>
                    <a:cubicBezTo>
                      <a:pt x="611089" y="391190"/>
                      <a:pt x="615402" y="407761"/>
                      <a:pt x="627264" y="418568"/>
                    </a:cubicBezTo>
                    <a:cubicBezTo>
                      <a:pt x="627982" y="418928"/>
                      <a:pt x="626904" y="420009"/>
                      <a:pt x="626185" y="419649"/>
                    </a:cubicBezTo>
                    <a:cubicBezTo>
                      <a:pt x="614683" y="411363"/>
                      <a:pt x="609651" y="396233"/>
                      <a:pt x="606057" y="383264"/>
                    </a:cubicBezTo>
                    <a:cubicBezTo>
                      <a:pt x="600665" y="365973"/>
                      <a:pt x="598149" y="346880"/>
                      <a:pt x="590961" y="329948"/>
                    </a:cubicBezTo>
                    <a:cubicBezTo>
                      <a:pt x="590242" y="328147"/>
                      <a:pt x="592758" y="326706"/>
                      <a:pt x="593477" y="328507"/>
                    </a:cubicBezTo>
                    <a:close/>
                    <a:moveTo>
                      <a:pt x="600157" y="327293"/>
                    </a:moveTo>
                    <a:cubicBezTo>
                      <a:pt x="608358" y="351199"/>
                      <a:pt x="612280" y="375467"/>
                      <a:pt x="623333" y="398287"/>
                    </a:cubicBezTo>
                    <a:cubicBezTo>
                      <a:pt x="632960" y="418571"/>
                      <a:pt x="645083" y="437044"/>
                      <a:pt x="662197" y="451895"/>
                    </a:cubicBezTo>
                    <a:cubicBezTo>
                      <a:pt x="662910" y="452257"/>
                      <a:pt x="661841" y="453344"/>
                      <a:pt x="661128" y="452620"/>
                    </a:cubicBezTo>
                    <a:cubicBezTo>
                      <a:pt x="642587" y="438493"/>
                      <a:pt x="629395" y="418933"/>
                      <a:pt x="619768" y="397200"/>
                    </a:cubicBezTo>
                    <a:cubicBezTo>
                      <a:pt x="614776" y="386696"/>
                      <a:pt x="610497" y="375830"/>
                      <a:pt x="607288" y="364601"/>
                    </a:cubicBezTo>
                    <a:cubicBezTo>
                      <a:pt x="603723" y="352286"/>
                      <a:pt x="601584" y="339970"/>
                      <a:pt x="597305" y="328017"/>
                    </a:cubicBezTo>
                    <a:cubicBezTo>
                      <a:pt x="596592" y="326206"/>
                      <a:pt x="599444" y="325119"/>
                      <a:pt x="600157" y="327293"/>
                    </a:cubicBezTo>
                    <a:close/>
                    <a:moveTo>
                      <a:pt x="1064461" y="312647"/>
                    </a:moveTo>
                    <a:cubicBezTo>
                      <a:pt x="1064822" y="310831"/>
                      <a:pt x="1067717" y="311194"/>
                      <a:pt x="1067717" y="313011"/>
                    </a:cubicBezTo>
                    <a:cubicBezTo>
                      <a:pt x="1066994" y="328267"/>
                      <a:pt x="1059757" y="341707"/>
                      <a:pt x="1052158" y="354783"/>
                    </a:cubicBezTo>
                    <a:cubicBezTo>
                      <a:pt x="1044921" y="368223"/>
                      <a:pt x="1037683" y="381663"/>
                      <a:pt x="1026828" y="392924"/>
                    </a:cubicBezTo>
                    <a:cubicBezTo>
                      <a:pt x="1023933" y="396193"/>
                      <a:pt x="1018867" y="391108"/>
                      <a:pt x="1022124" y="387838"/>
                    </a:cubicBezTo>
                    <a:cubicBezTo>
                      <a:pt x="1032979" y="376941"/>
                      <a:pt x="1039131" y="364591"/>
                      <a:pt x="1046730" y="351514"/>
                    </a:cubicBezTo>
                    <a:cubicBezTo>
                      <a:pt x="1054329" y="339164"/>
                      <a:pt x="1061566" y="326814"/>
                      <a:pt x="1064461" y="312647"/>
                    </a:cubicBezTo>
                    <a:close/>
                    <a:moveTo>
                      <a:pt x="222736" y="309244"/>
                    </a:moveTo>
                    <a:cubicBezTo>
                      <a:pt x="223132" y="309244"/>
                      <a:pt x="223132" y="309244"/>
                      <a:pt x="223132" y="309244"/>
                    </a:cubicBezTo>
                    <a:cubicBezTo>
                      <a:pt x="223926" y="309244"/>
                      <a:pt x="224720" y="309244"/>
                      <a:pt x="225117" y="309244"/>
                    </a:cubicBezTo>
                    <a:cubicBezTo>
                      <a:pt x="225514" y="309244"/>
                      <a:pt x="225514" y="309244"/>
                      <a:pt x="225911" y="309244"/>
                    </a:cubicBezTo>
                    <a:cubicBezTo>
                      <a:pt x="226307" y="309244"/>
                      <a:pt x="226307" y="309244"/>
                      <a:pt x="226307" y="309244"/>
                    </a:cubicBezTo>
                    <a:cubicBezTo>
                      <a:pt x="227895" y="309641"/>
                      <a:pt x="227498" y="311625"/>
                      <a:pt x="226307" y="311625"/>
                    </a:cubicBezTo>
                    <a:cubicBezTo>
                      <a:pt x="226307" y="311625"/>
                      <a:pt x="226307" y="311625"/>
                      <a:pt x="225911" y="311625"/>
                    </a:cubicBezTo>
                    <a:cubicBezTo>
                      <a:pt x="225514" y="312022"/>
                      <a:pt x="225514" y="312022"/>
                      <a:pt x="225117" y="312022"/>
                    </a:cubicBezTo>
                    <a:lnTo>
                      <a:pt x="223132" y="312022"/>
                    </a:lnTo>
                    <a:cubicBezTo>
                      <a:pt x="223132" y="312022"/>
                      <a:pt x="223132" y="312022"/>
                      <a:pt x="222736" y="312022"/>
                    </a:cubicBezTo>
                    <a:cubicBezTo>
                      <a:pt x="222339" y="312022"/>
                      <a:pt x="221942" y="311229"/>
                      <a:pt x="221942" y="310832"/>
                    </a:cubicBezTo>
                    <a:cubicBezTo>
                      <a:pt x="221942" y="310434"/>
                      <a:pt x="221942" y="310434"/>
                      <a:pt x="221942" y="310434"/>
                    </a:cubicBezTo>
                    <a:cubicBezTo>
                      <a:pt x="221942" y="310038"/>
                      <a:pt x="222339" y="309244"/>
                      <a:pt x="222736" y="309244"/>
                    </a:cubicBezTo>
                    <a:close/>
                    <a:moveTo>
                      <a:pt x="231675" y="307534"/>
                    </a:moveTo>
                    <a:cubicBezTo>
                      <a:pt x="264374" y="307534"/>
                      <a:pt x="296713" y="312297"/>
                      <a:pt x="329411" y="311198"/>
                    </a:cubicBezTo>
                    <a:cubicBezTo>
                      <a:pt x="360313" y="310465"/>
                      <a:pt x="391574" y="306069"/>
                      <a:pt x="422117" y="311198"/>
                    </a:cubicBezTo>
                    <a:cubicBezTo>
                      <a:pt x="423195" y="311198"/>
                      <a:pt x="422835" y="312663"/>
                      <a:pt x="422117" y="312663"/>
                    </a:cubicBezTo>
                    <a:cubicBezTo>
                      <a:pt x="390137" y="309000"/>
                      <a:pt x="358157" y="313763"/>
                      <a:pt x="326177" y="314495"/>
                    </a:cubicBezTo>
                    <a:cubicBezTo>
                      <a:pt x="294557" y="315228"/>
                      <a:pt x="263296" y="310832"/>
                      <a:pt x="231675" y="310465"/>
                    </a:cubicBezTo>
                    <a:cubicBezTo>
                      <a:pt x="229879" y="310465"/>
                      <a:pt x="229879" y="307534"/>
                      <a:pt x="231675" y="307534"/>
                    </a:cubicBezTo>
                    <a:close/>
                    <a:moveTo>
                      <a:pt x="1076829" y="289169"/>
                    </a:moveTo>
                    <a:cubicBezTo>
                      <a:pt x="1076829" y="287019"/>
                      <a:pt x="1080420" y="287377"/>
                      <a:pt x="1080420" y="289527"/>
                    </a:cubicBezTo>
                    <a:cubicBezTo>
                      <a:pt x="1079343" y="314968"/>
                      <a:pt x="1075034" y="341842"/>
                      <a:pt x="1060671" y="363700"/>
                    </a:cubicBezTo>
                    <a:cubicBezTo>
                      <a:pt x="1053848" y="374808"/>
                      <a:pt x="1045949" y="384482"/>
                      <a:pt x="1039844" y="395949"/>
                    </a:cubicBezTo>
                    <a:cubicBezTo>
                      <a:pt x="1036613" y="401682"/>
                      <a:pt x="1033740" y="407415"/>
                      <a:pt x="1027636" y="410281"/>
                    </a:cubicBezTo>
                    <a:cubicBezTo>
                      <a:pt x="1023686" y="412073"/>
                      <a:pt x="1020454" y="406340"/>
                      <a:pt x="1024404" y="404190"/>
                    </a:cubicBezTo>
                    <a:cubicBezTo>
                      <a:pt x="1031945" y="400248"/>
                      <a:pt x="1034817" y="389140"/>
                      <a:pt x="1039844" y="382332"/>
                    </a:cubicBezTo>
                    <a:cubicBezTo>
                      <a:pt x="1045949" y="373733"/>
                      <a:pt x="1053130" y="365491"/>
                      <a:pt x="1058157" y="355817"/>
                    </a:cubicBezTo>
                    <a:cubicBezTo>
                      <a:pt x="1069648" y="334317"/>
                      <a:pt x="1072520" y="312460"/>
                      <a:pt x="1076829" y="289169"/>
                    </a:cubicBezTo>
                    <a:close/>
                    <a:moveTo>
                      <a:pt x="27410" y="267969"/>
                    </a:moveTo>
                    <a:cubicBezTo>
                      <a:pt x="30606" y="268305"/>
                      <a:pt x="33802" y="269989"/>
                      <a:pt x="36998" y="271336"/>
                    </a:cubicBezTo>
                    <a:cubicBezTo>
                      <a:pt x="40194" y="272346"/>
                      <a:pt x="43745" y="273693"/>
                      <a:pt x="47296" y="274367"/>
                    </a:cubicBezTo>
                    <a:cubicBezTo>
                      <a:pt x="49782" y="274703"/>
                      <a:pt x="50137" y="278744"/>
                      <a:pt x="47296" y="278407"/>
                    </a:cubicBezTo>
                    <a:cubicBezTo>
                      <a:pt x="43035" y="278071"/>
                      <a:pt x="39129" y="277060"/>
                      <a:pt x="35577" y="275713"/>
                    </a:cubicBezTo>
                    <a:cubicBezTo>
                      <a:pt x="32382" y="274703"/>
                      <a:pt x="29186" y="274030"/>
                      <a:pt x="25990" y="272683"/>
                    </a:cubicBezTo>
                    <a:cubicBezTo>
                      <a:pt x="23504" y="271673"/>
                      <a:pt x="24924" y="267969"/>
                      <a:pt x="27410" y="267969"/>
                    </a:cubicBezTo>
                    <a:close/>
                    <a:moveTo>
                      <a:pt x="39593" y="262147"/>
                    </a:moveTo>
                    <a:cubicBezTo>
                      <a:pt x="43915" y="260031"/>
                      <a:pt x="50759" y="263911"/>
                      <a:pt x="54721" y="265675"/>
                    </a:cubicBezTo>
                    <a:cubicBezTo>
                      <a:pt x="62284" y="269556"/>
                      <a:pt x="69488" y="273789"/>
                      <a:pt x="77772" y="276611"/>
                    </a:cubicBezTo>
                    <a:cubicBezTo>
                      <a:pt x="80294" y="278022"/>
                      <a:pt x="79213" y="281903"/>
                      <a:pt x="76332" y="280845"/>
                    </a:cubicBezTo>
                    <a:cubicBezTo>
                      <a:pt x="69848" y="278728"/>
                      <a:pt x="63725" y="275553"/>
                      <a:pt x="57242" y="272731"/>
                    </a:cubicBezTo>
                    <a:cubicBezTo>
                      <a:pt x="53640" y="270967"/>
                      <a:pt x="50038" y="269203"/>
                      <a:pt x="46076" y="267792"/>
                    </a:cubicBezTo>
                    <a:cubicBezTo>
                      <a:pt x="43915" y="267439"/>
                      <a:pt x="41754" y="267439"/>
                      <a:pt x="39593" y="266028"/>
                    </a:cubicBezTo>
                    <a:cubicBezTo>
                      <a:pt x="37792" y="265322"/>
                      <a:pt x="38152" y="263206"/>
                      <a:pt x="39593" y="262147"/>
                    </a:cubicBezTo>
                    <a:close/>
                    <a:moveTo>
                      <a:pt x="88930" y="261519"/>
                    </a:moveTo>
                    <a:cubicBezTo>
                      <a:pt x="101317" y="266728"/>
                      <a:pt x="113341" y="272681"/>
                      <a:pt x="125364" y="278263"/>
                    </a:cubicBezTo>
                    <a:cubicBezTo>
                      <a:pt x="127915" y="279379"/>
                      <a:pt x="126093" y="283472"/>
                      <a:pt x="123542" y="282355"/>
                    </a:cubicBezTo>
                    <a:cubicBezTo>
                      <a:pt x="111519" y="277146"/>
                      <a:pt x="98767" y="272681"/>
                      <a:pt x="86744" y="266728"/>
                    </a:cubicBezTo>
                    <a:cubicBezTo>
                      <a:pt x="83829" y="265240"/>
                      <a:pt x="86015" y="260031"/>
                      <a:pt x="88930" y="261519"/>
                    </a:cubicBezTo>
                    <a:close/>
                    <a:moveTo>
                      <a:pt x="61306" y="261474"/>
                    </a:moveTo>
                    <a:cubicBezTo>
                      <a:pt x="67421" y="260031"/>
                      <a:pt x="74614" y="263639"/>
                      <a:pt x="79650" y="266525"/>
                    </a:cubicBezTo>
                    <a:cubicBezTo>
                      <a:pt x="87203" y="270855"/>
                      <a:pt x="94396" y="275545"/>
                      <a:pt x="101949" y="278793"/>
                    </a:cubicBezTo>
                    <a:cubicBezTo>
                      <a:pt x="104107" y="279875"/>
                      <a:pt x="103388" y="283483"/>
                      <a:pt x="101230" y="282401"/>
                    </a:cubicBezTo>
                    <a:cubicBezTo>
                      <a:pt x="87203" y="278071"/>
                      <a:pt x="76053" y="268690"/>
                      <a:pt x="61306" y="266525"/>
                    </a:cubicBezTo>
                    <a:cubicBezTo>
                      <a:pt x="58429" y="265804"/>
                      <a:pt x="59148" y="262196"/>
                      <a:pt x="61306" y="261474"/>
                    </a:cubicBezTo>
                    <a:close/>
                    <a:moveTo>
                      <a:pt x="115515" y="259909"/>
                    </a:moveTo>
                    <a:cubicBezTo>
                      <a:pt x="128163" y="264672"/>
                      <a:pt x="139727" y="272365"/>
                      <a:pt x="152737" y="277860"/>
                    </a:cubicBezTo>
                    <a:cubicBezTo>
                      <a:pt x="154905" y="278592"/>
                      <a:pt x="153821" y="281889"/>
                      <a:pt x="151653" y="281157"/>
                    </a:cubicBezTo>
                    <a:cubicBezTo>
                      <a:pt x="138643" y="276394"/>
                      <a:pt x="126718" y="270167"/>
                      <a:pt x="113708" y="265038"/>
                    </a:cubicBezTo>
                    <a:cubicBezTo>
                      <a:pt x="110817" y="263572"/>
                      <a:pt x="112262" y="258444"/>
                      <a:pt x="115515" y="259909"/>
                    </a:cubicBezTo>
                    <a:close/>
                    <a:moveTo>
                      <a:pt x="254766" y="256333"/>
                    </a:moveTo>
                    <a:cubicBezTo>
                      <a:pt x="269286" y="262721"/>
                      <a:pt x="281326" y="273011"/>
                      <a:pt x="294429" y="281527"/>
                    </a:cubicBezTo>
                    <a:cubicBezTo>
                      <a:pt x="296200" y="282592"/>
                      <a:pt x="294429" y="285076"/>
                      <a:pt x="292658" y="284011"/>
                    </a:cubicBezTo>
                    <a:cubicBezTo>
                      <a:pt x="280618" y="276560"/>
                      <a:pt x="269640" y="267334"/>
                      <a:pt x="256537" y="262366"/>
                    </a:cubicBezTo>
                    <a:cubicBezTo>
                      <a:pt x="255829" y="262366"/>
                      <a:pt x="255475" y="262366"/>
                      <a:pt x="254766" y="262366"/>
                    </a:cubicBezTo>
                    <a:cubicBezTo>
                      <a:pt x="254058" y="262011"/>
                      <a:pt x="253350" y="261301"/>
                      <a:pt x="252642" y="260946"/>
                    </a:cubicBezTo>
                    <a:cubicBezTo>
                      <a:pt x="250517" y="259527"/>
                      <a:pt x="251933" y="255269"/>
                      <a:pt x="254766" y="256333"/>
                    </a:cubicBezTo>
                    <a:close/>
                    <a:moveTo>
                      <a:pt x="180955" y="255624"/>
                    </a:moveTo>
                    <a:cubicBezTo>
                      <a:pt x="195387" y="259889"/>
                      <a:pt x="205850" y="271973"/>
                      <a:pt x="221003" y="275171"/>
                    </a:cubicBezTo>
                    <a:cubicBezTo>
                      <a:pt x="223168" y="275882"/>
                      <a:pt x="222086" y="278725"/>
                      <a:pt x="219921" y="278725"/>
                    </a:cubicBezTo>
                    <a:cubicBezTo>
                      <a:pt x="205128" y="276238"/>
                      <a:pt x="192140" y="266286"/>
                      <a:pt x="178790" y="260244"/>
                    </a:cubicBezTo>
                    <a:cubicBezTo>
                      <a:pt x="175904" y="259178"/>
                      <a:pt x="178069" y="255269"/>
                      <a:pt x="180955" y="255624"/>
                    </a:cubicBezTo>
                    <a:close/>
                    <a:moveTo>
                      <a:pt x="270122" y="255512"/>
                    </a:moveTo>
                    <a:cubicBezTo>
                      <a:pt x="275123" y="253681"/>
                      <a:pt x="280481" y="259542"/>
                      <a:pt x="283695" y="262839"/>
                    </a:cubicBezTo>
                    <a:cubicBezTo>
                      <a:pt x="291911" y="269800"/>
                      <a:pt x="300483" y="276028"/>
                      <a:pt x="309770" y="280790"/>
                    </a:cubicBezTo>
                    <a:cubicBezTo>
                      <a:pt x="310485" y="281157"/>
                      <a:pt x="310127" y="281889"/>
                      <a:pt x="309413" y="281889"/>
                    </a:cubicBezTo>
                    <a:cubicBezTo>
                      <a:pt x="300841" y="280424"/>
                      <a:pt x="293697" y="274562"/>
                      <a:pt x="286553" y="269434"/>
                    </a:cubicBezTo>
                    <a:cubicBezTo>
                      <a:pt x="281195" y="265770"/>
                      <a:pt x="275123" y="262839"/>
                      <a:pt x="269765" y="259176"/>
                    </a:cubicBezTo>
                    <a:cubicBezTo>
                      <a:pt x="267979" y="258077"/>
                      <a:pt x="268336" y="255879"/>
                      <a:pt x="270122" y="255512"/>
                    </a:cubicBezTo>
                    <a:close/>
                    <a:moveTo>
                      <a:pt x="132398" y="255140"/>
                    </a:moveTo>
                    <a:cubicBezTo>
                      <a:pt x="146305" y="261704"/>
                      <a:pt x="158787" y="270457"/>
                      <a:pt x="173408" y="275928"/>
                    </a:cubicBezTo>
                    <a:cubicBezTo>
                      <a:pt x="175547" y="276657"/>
                      <a:pt x="174477" y="280304"/>
                      <a:pt x="172694" y="279210"/>
                    </a:cubicBezTo>
                    <a:cubicBezTo>
                      <a:pt x="157717" y="274104"/>
                      <a:pt x="143452" y="267539"/>
                      <a:pt x="129545" y="259516"/>
                    </a:cubicBezTo>
                    <a:cubicBezTo>
                      <a:pt x="126692" y="258057"/>
                      <a:pt x="129545" y="253681"/>
                      <a:pt x="132398" y="255140"/>
                    </a:cubicBezTo>
                    <a:close/>
                    <a:moveTo>
                      <a:pt x="158198" y="255101"/>
                    </a:moveTo>
                    <a:cubicBezTo>
                      <a:pt x="171849" y="261493"/>
                      <a:pt x="182984" y="272146"/>
                      <a:pt x="198071" y="275697"/>
                    </a:cubicBezTo>
                    <a:cubicBezTo>
                      <a:pt x="200945" y="276407"/>
                      <a:pt x="199508" y="280314"/>
                      <a:pt x="196634" y="279603"/>
                    </a:cubicBezTo>
                    <a:cubicBezTo>
                      <a:pt x="181547" y="276763"/>
                      <a:pt x="168616" y="267175"/>
                      <a:pt x="155325" y="259718"/>
                    </a:cubicBezTo>
                    <a:cubicBezTo>
                      <a:pt x="152092" y="257942"/>
                      <a:pt x="154966" y="253681"/>
                      <a:pt x="158198" y="255101"/>
                    </a:cubicBezTo>
                    <a:close/>
                    <a:moveTo>
                      <a:pt x="292998" y="254404"/>
                    </a:moveTo>
                    <a:cubicBezTo>
                      <a:pt x="298475" y="255851"/>
                      <a:pt x="303222" y="260553"/>
                      <a:pt x="307603" y="264894"/>
                    </a:cubicBezTo>
                    <a:cubicBezTo>
                      <a:pt x="311985" y="269234"/>
                      <a:pt x="316731" y="273936"/>
                      <a:pt x="322573" y="277554"/>
                    </a:cubicBezTo>
                    <a:cubicBezTo>
                      <a:pt x="324764" y="279000"/>
                      <a:pt x="322573" y="281894"/>
                      <a:pt x="320382" y="280809"/>
                    </a:cubicBezTo>
                    <a:cubicBezTo>
                      <a:pt x="315271" y="278277"/>
                      <a:pt x="310889" y="274298"/>
                      <a:pt x="306508" y="270319"/>
                    </a:cubicBezTo>
                    <a:cubicBezTo>
                      <a:pt x="301761" y="265617"/>
                      <a:pt x="297015" y="262000"/>
                      <a:pt x="291173" y="258745"/>
                    </a:cubicBezTo>
                    <a:cubicBezTo>
                      <a:pt x="288617" y="257298"/>
                      <a:pt x="290442" y="253681"/>
                      <a:pt x="292998" y="254404"/>
                    </a:cubicBezTo>
                    <a:close/>
                    <a:moveTo>
                      <a:pt x="228394" y="253918"/>
                    </a:moveTo>
                    <a:cubicBezTo>
                      <a:pt x="235564" y="257203"/>
                      <a:pt x="241299" y="263407"/>
                      <a:pt x="247393" y="268151"/>
                    </a:cubicBezTo>
                    <a:cubicBezTo>
                      <a:pt x="251336" y="271071"/>
                      <a:pt x="259223" y="279099"/>
                      <a:pt x="264600" y="278370"/>
                    </a:cubicBezTo>
                    <a:cubicBezTo>
                      <a:pt x="265675" y="278370"/>
                      <a:pt x="266033" y="280194"/>
                      <a:pt x="264958" y="280559"/>
                    </a:cubicBezTo>
                    <a:cubicBezTo>
                      <a:pt x="259939" y="283479"/>
                      <a:pt x="251695" y="276545"/>
                      <a:pt x="247752" y="273990"/>
                    </a:cubicBezTo>
                    <a:cubicBezTo>
                      <a:pt x="240224" y="268881"/>
                      <a:pt x="233054" y="263407"/>
                      <a:pt x="225168" y="259028"/>
                    </a:cubicBezTo>
                    <a:cubicBezTo>
                      <a:pt x="221942" y="257203"/>
                      <a:pt x="225168" y="252094"/>
                      <a:pt x="228394" y="253918"/>
                    </a:cubicBezTo>
                    <a:close/>
                    <a:moveTo>
                      <a:pt x="201937" y="253559"/>
                    </a:moveTo>
                    <a:cubicBezTo>
                      <a:pt x="214885" y="260886"/>
                      <a:pt x="225675" y="271144"/>
                      <a:pt x="240061" y="276273"/>
                    </a:cubicBezTo>
                    <a:cubicBezTo>
                      <a:pt x="242219" y="277005"/>
                      <a:pt x="241140" y="280302"/>
                      <a:pt x="238982" y="279570"/>
                    </a:cubicBezTo>
                    <a:cubicBezTo>
                      <a:pt x="224596" y="275540"/>
                      <a:pt x="212007" y="266015"/>
                      <a:pt x="199060" y="257955"/>
                    </a:cubicBezTo>
                    <a:cubicBezTo>
                      <a:pt x="196542" y="256124"/>
                      <a:pt x="199060" y="252094"/>
                      <a:pt x="201937" y="253559"/>
                    </a:cubicBezTo>
                    <a:close/>
                    <a:moveTo>
                      <a:pt x="651945" y="240471"/>
                    </a:moveTo>
                    <a:cubicBezTo>
                      <a:pt x="652307" y="239394"/>
                      <a:pt x="654113" y="239753"/>
                      <a:pt x="654113" y="240471"/>
                    </a:cubicBezTo>
                    <a:cubicBezTo>
                      <a:pt x="650500" y="284622"/>
                      <a:pt x="662783" y="329492"/>
                      <a:pt x="681207" y="368978"/>
                    </a:cubicBezTo>
                    <a:cubicBezTo>
                      <a:pt x="697825" y="404156"/>
                      <a:pt x="720223" y="437180"/>
                      <a:pt x="754543" y="456922"/>
                    </a:cubicBezTo>
                    <a:cubicBezTo>
                      <a:pt x="758156" y="458717"/>
                      <a:pt x="754904" y="464460"/>
                      <a:pt x="751292" y="462307"/>
                    </a:cubicBezTo>
                    <a:cubicBezTo>
                      <a:pt x="714082" y="441128"/>
                      <a:pt x="689516" y="404873"/>
                      <a:pt x="673260" y="366465"/>
                    </a:cubicBezTo>
                    <a:cubicBezTo>
                      <a:pt x="663144" y="343492"/>
                      <a:pt x="655919" y="320877"/>
                      <a:pt x="651945" y="296468"/>
                    </a:cubicBezTo>
                    <a:cubicBezTo>
                      <a:pt x="649055" y="278161"/>
                      <a:pt x="645804" y="258060"/>
                      <a:pt x="651945" y="240471"/>
                    </a:cubicBezTo>
                    <a:close/>
                    <a:moveTo>
                      <a:pt x="49400" y="239966"/>
                    </a:moveTo>
                    <a:cubicBezTo>
                      <a:pt x="40577" y="239651"/>
                      <a:pt x="31755" y="239921"/>
                      <a:pt x="23833" y="242078"/>
                    </a:cubicBezTo>
                    <a:cubicBezTo>
                      <a:pt x="20592" y="257898"/>
                      <a:pt x="23113" y="273718"/>
                      <a:pt x="22753" y="289538"/>
                    </a:cubicBezTo>
                    <a:cubicBezTo>
                      <a:pt x="41478" y="286302"/>
                      <a:pt x="59482" y="287740"/>
                      <a:pt x="78207" y="289898"/>
                    </a:cubicBezTo>
                    <a:cubicBezTo>
                      <a:pt x="100893" y="292055"/>
                      <a:pt x="122499" y="291695"/>
                      <a:pt x="144825" y="290617"/>
                    </a:cubicBezTo>
                    <a:cubicBezTo>
                      <a:pt x="190557" y="289179"/>
                      <a:pt x="235568" y="289898"/>
                      <a:pt x="280940" y="290976"/>
                    </a:cubicBezTo>
                    <a:cubicBezTo>
                      <a:pt x="372404" y="293493"/>
                      <a:pt x="463148" y="288100"/>
                      <a:pt x="554612" y="292774"/>
                    </a:cubicBezTo>
                    <a:cubicBezTo>
                      <a:pt x="554612" y="279830"/>
                      <a:pt x="554612" y="266527"/>
                      <a:pt x="556052" y="254302"/>
                    </a:cubicBezTo>
                    <a:cubicBezTo>
                      <a:pt x="556052" y="253943"/>
                      <a:pt x="556052" y="253943"/>
                      <a:pt x="556052" y="253943"/>
                    </a:cubicBezTo>
                    <a:cubicBezTo>
                      <a:pt x="556412" y="251786"/>
                      <a:pt x="556412" y="249628"/>
                      <a:pt x="556412" y="247471"/>
                    </a:cubicBezTo>
                    <a:cubicBezTo>
                      <a:pt x="511040" y="249988"/>
                      <a:pt x="465668" y="249988"/>
                      <a:pt x="419936" y="249269"/>
                    </a:cubicBezTo>
                    <a:cubicBezTo>
                      <a:pt x="373124" y="248190"/>
                      <a:pt x="326672" y="245314"/>
                      <a:pt x="280220" y="243516"/>
                    </a:cubicBezTo>
                    <a:cubicBezTo>
                      <a:pt x="233048" y="241718"/>
                      <a:pt x="186596" y="242078"/>
                      <a:pt x="139423" y="242078"/>
                    </a:cubicBezTo>
                    <a:cubicBezTo>
                      <a:pt x="117818" y="242078"/>
                      <a:pt x="96572" y="241718"/>
                      <a:pt x="74966" y="241359"/>
                    </a:cubicBezTo>
                    <a:cubicBezTo>
                      <a:pt x="67044" y="241179"/>
                      <a:pt x="58222" y="240280"/>
                      <a:pt x="49400" y="239966"/>
                    </a:cubicBezTo>
                    <a:close/>
                    <a:moveTo>
                      <a:pt x="581259" y="235606"/>
                    </a:moveTo>
                    <a:cubicBezTo>
                      <a:pt x="574057" y="236325"/>
                      <a:pt x="570456" y="240280"/>
                      <a:pt x="568655" y="246033"/>
                    </a:cubicBezTo>
                    <a:cubicBezTo>
                      <a:pt x="568295" y="247830"/>
                      <a:pt x="568295" y="249988"/>
                      <a:pt x="568295" y="252145"/>
                    </a:cubicBezTo>
                    <a:cubicBezTo>
                      <a:pt x="572256" y="256100"/>
                      <a:pt x="576217" y="260415"/>
                      <a:pt x="581259" y="264010"/>
                    </a:cubicBezTo>
                    <a:cubicBezTo>
                      <a:pt x="581979" y="264370"/>
                      <a:pt x="581259" y="266167"/>
                      <a:pt x="580178" y="265448"/>
                    </a:cubicBezTo>
                    <a:cubicBezTo>
                      <a:pt x="577658" y="264010"/>
                      <a:pt x="575137" y="261853"/>
                      <a:pt x="572976" y="259696"/>
                    </a:cubicBezTo>
                    <a:cubicBezTo>
                      <a:pt x="571536" y="258617"/>
                      <a:pt x="570456" y="257538"/>
                      <a:pt x="569375" y="256460"/>
                    </a:cubicBezTo>
                    <a:cubicBezTo>
                      <a:pt x="569375" y="256460"/>
                      <a:pt x="569015" y="255741"/>
                      <a:pt x="568295" y="255381"/>
                    </a:cubicBezTo>
                    <a:cubicBezTo>
                      <a:pt x="568295" y="256460"/>
                      <a:pt x="568295" y="257179"/>
                      <a:pt x="568295" y="257898"/>
                    </a:cubicBezTo>
                    <a:cubicBezTo>
                      <a:pt x="568295" y="258617"/>
                      <a:pt x="568295" y="259336"/>
                      <a:pt x="568295" y="260055"/>
                    </a:cubicBezTo>
                    <a:cubicBezTo>
                      <a:pt x="572976" y="263651"/>
                      <a:pt x="577298" y="267606"/>
                      <a:pt x="581979" y="270482"/>
                    </a:cubicBezTo>
                    <a:cubicBezTo>
                      <a:pt x="582699" y="271201"/>
                      <a:pt x="581979" y="272280"/>
                      <a:pt x="581619" y="271920"/>
                    </a:cubicBezTo>
                    <a:cubicBezTo>
                      <a:pt x="577298" y="269044"/>
                      <a:pt x="572256" y="266167"/>
                      <a:pt x="568295" y="262932"/>
                    </a:cubicBezTo>
                    <a:cubicBezTo>
                      <a:pt x="568295" y="264729"/>
                      <a:pt x="568295" y="266887"/>
                      <a:pt x="568295" y="268684"/>
                    </a:cubicBezTo>
                    <a:cubicBezTo>
                      <a:pt x="570816" y="269403"/>
                      <a:pt x="572976" y="271561"/>
                      <a:pt x="574777" y="273358"/>
                    </a:cubicBezTo>
                    <a:cubicBezTo>
                      <a:pt x="577658" y="275516"/>
                      <a:pt x="580178" y="278033"/>
                      <a:pt x="582699" y="280190"/>
                    </a:cubicBezTo>
                    <a:cubicBezTo>
                      <a:pt x="583059" y="280549"/>
                      <a:pt x="583059" y="280909"/>
                      <a:pt x="582699" y="280909"/>
                    </a:cubicBezTo>
                    <a:cubicBezTo>
                      <a:pt x="580178" y="279830"/>
                      <a:pt x="577658" y="278033"/>
                      <a:pt x="575857" y="276235"/>
                    </a:cubicBezTo>
                    <a:cubicBezTo>
                      <a:pt x="573336" y="274078"/>
                      <a:pt x="570816" y="272639"/>
                      <a:pt x="567935" y="271201"/>
                    </a:cubicBezTo>
                    <a:cubicBezTo>
                      <a:pt x="567935" y="272639"/>
                      <a:pt x="567575" y="273718"/>
                      <a:pt x="567575" y="275156"/>
                    </a:cubicBezTo>
                    <a:cubicBezTo>
                      <a:pt x="572976" y="278752"/>
                      <a:pt x="576937" y="283785"/>
                      <a:pt x="582339" y="286662"/>
                    </a:cubicBezTo>
                    <a:cubicBezTo>
                      <a:pt x="583059" y="287021"/>
                      <a:pt x="582699" y="288100"/>
                      <a:pt x="581979" y="288100"/>
                    </a:cubicBezTo>
                    <a:cubicBezTo>
                      <a:pt x="576577" y="285583"/>
                      <a:pt x="572616" y="280909"/>
                      <a:pt x="567575" y="278033"/>
                    </a:cubicBezTo>
                    <a:cubicBezTo>
                      <a:pt x="567575" y="280190"/>
                      <a:pt x="567575" y="281988"/>
                      <a:pt x="567575" y="284145"/>
                    </a:cubicBezTo>
                    <a:cubicBezTo>
                      <a:pt x="567935" y="283785"/>
                      <a:pt x="568295" y="283785"/>
                      <a:pt x="569015" y="283785"/>
                    </a:cubicBezTo>
                    <a:cubicBezTo>
                      <a:pt x="571176" y="285224"/>
                      <a:pt x="573697" y="287381"/>
                      <a:pt x="575497" y="289179"/>
                    </a:cubicBezTo>
                    <a:cubicBezTo>
                      <a:pt x="578018" y="290976"/>
                      <a:pt x="580178" y="292415"/>
                      <a:pt x="582699" y="293853"/>
                    </a:cubicBezTo>
                    <a:cubicBezTo>
                      <a:pt x="583059" y="294212"/>
                      <a:pt x="582699" y="294572"/>
                      <a:pt x="581979" y="294572"/>
                    </a:cubicBezTo>
                    <a:cubicBezTo>
                      <a:pt x="579458" y="294212"/>
                      <a:pt x="577298" y="292415"/>
                      <a:pt x="575137" y="290976"/>
                    </a:cubicBezTo>
                    <a:cubicBezTo>
                      <a:pt x="572976" y="289179"/>
                      <a:pt x="570456" y="287740"/>
                      <a:pt x="567575" y="285943"/>
                    </a:cubicBezTo>
                    <a:cubicBezTo>
                      <a:pt x="567575" y="287740"/>
                      <a:pt x="567935" y="289538"/>
                      <a:pt x="568295" y="290976"/>
                    </a:cubicBezTo>
                    <a:cubicBezTo>
                      <a:pt x="573336" y="294572"/>
                      <a:pt x="577658" y="298886"/>
                      <a:pt x="582699" y="302122"/>
                    </a:cubicBezTo>
                    <a:cubicBezTo>
                      <a:pt x="583059" y="302841"/>
                      <a:pt x="582699" y="303920"/>
                      <a:pt x="581619" y="303561"/>
                    </a:cubicBezTo>
                    <a:cubicBezTo>
                      <a:pt x="577298" y="301044"/>
                      <a:pt x="572976" y="297808"/>
                      <a:pt x="569015" y="294572"/>
                    </a:cubicBezTo>
                    <a:cubicBezTo>
                      <a:pt x="569736" y="298167"/>
                      <a:pt x="571176" y="301403"/>
                      <a:pt x="573336" y="303561"/>
                    </a:cubicBezTo>
                    <a:cubicBezTo>
                      <a:pt x="575857" y="305718"/>
                      <a:pt x="579098" y="307875"/>
                      <a:pt x="582699" y="308954"/>
                    </a:cubicBezTo>
                    <a:cubicBezTo>
                      <a:pt x="584499" y="308954"/>
                      <a:pt x="585940" y="308235"/>
                      <a:pt x="588100" y="307516"/>
                    </a:cubicBezTo>
                    <a:cubicBezTo>
                      <a:pt x="594942" y="304639"/>
                      <a:pt x="598903" y="300325"/>
                      <a:pt x="600704" y="294572"/>
                    </a:cubicBezTo>
                    <a:cubicBezTo>
                      <a:pt x="600704" y="292055"/>
                      <a:pt x="600704" y="289538"/>
                      <a:pt x="600704" y="287740"/>
                    </a:cubicBezTo>
                    <a:cubicBezTo>
                      <a:pt x="600704" y="274797"/>
                      <a:pt x="601784" y="260774"/>
                      <a:pt x="601064" y="247830"/>
                    </a:cubicBezTo>
                    <a:cubicBezTo>
                      <a:pt x="599983" y="247471"/>
                      <a:pt x="599623" y="246752"/>
                      <a:pt x="599263" y="245673"/>
                    </a:cubicBezTo>
                    <a:cubicBezTo>
                      <a:pt x="597103" y="238482"/>
                      <a:pt x="588821" y="234527"/>
                      <a:pt x="581259" y="235606"/>
                    </a:cubicBezTo>
                    <a:close/>
                    <a:moveTo>
                      <a:pt x="38916" y="223376"/>
                    </a:moveTo>
                    <a:cubicBezTo>
                      <a:pt x="50763" y="223376"/>
                      <a:pt x="62609" y="223738"/>
                      <a:pt x="74456" y="223738"/>
                    </a:cubicBezTo>
                    <a:cubicBezTo>
                      <a:pt x="75533" y="223738"/>
                      <a:pt x="75533" y="225183"/>
                      <a:pt x="74456" y="225183"/>
                    </a:cubicBezTo>
                    <a:cubicBezTo>
                      <a:pt x="63686" y="225906"/>
                      <a:pt x="52917" y="226267"/>
                      <a:pt x="42147" y="226267"/>
                    </a:cubicBezTo>
                    <a:cubicBezTo>
                      <a:pt x="31737" y="226267"/>
                      <a:pt x="20608" y="225183"/>
                      <a:pt x="10198" y="227351"/>
                    </a:cubicBezTo>
                    <a:cubicBezTo>
                      <a:pt x="10198" y="240000"/>
                      <a:pt x="8403" y="252648"/>
                      <a:pt x="7326" y="264935"/>
                    </a:cubicBezTo>
                    <a:cubicBezTo>
                      <a:pt x="6967" y="266019"/>
                      <a:pt x="5531" y="266019"/>
                      <a:pt x="5531" y="264935"/>
                    </a:cubicBezTo>
                    <a:cubicBezTo>
                      <a:pt x="4454" y="251925"/>
                      <a:pt x="7326" y="238554"/>
                      <a:pt x="7326" y="225545"/>
                    </a:cubicBezTo>
                    <a:cubicBezTo>
                      <a:pt x="7326" y="224099"/>
                      <a:pt x="8762" y="223738"/>
                      <a:pt x="9839" y="224099"/>
                    </a:cubicBezTo>
                    <a:cubicBezTo>
                      <a:pt x="19172" y="221931"/>
                      <a:pt x="29224" y="223376"/>
                      <a:pt x="38916" y="223376"/>
                    </a:cubicBezTo>
                    <a:close/>
                    <a:moveTo>
                      <a:pt x="3259" y="216311"/>
                    </a:moveTo>
                    <a:cubicBezTo>
                      <a:pt x="22880" y="216311"/>
                      <a:pt x="42858" y="215581"/>
                      <a:pt x="62122" y="219962"/>
                    </a:cubicBezTo>
                    <a:cubicBezTo>
                      <a:pt x="62835" y="219962"/>
                      <a:pt x="62478" y="221058"/>
                      <a:pt x="62122" y="221058"/>
                    </a:cubicBezTo>
                    <a:cubicBezTo>
                      <a:pt x="42858" y="219962"/>
                      <a:pt x="23594" y="219597"/>
                      <a:pt x="4330" y="219962"/>
                    </a:cubicBezTo>
                    <a:cubicBezTo>
                      <a:pt x="2903" y="229821"/>
                      <a:pt x="2903" y="240044"/>
                      <a:pt x="2546" y="250268"/>
                    </a:cubicBezTo>
                    <a:cubicBezTo>
                      <a:pt x="2546" y="251729"/>
                      <a:pt x="762" y="251363"/>
                      <a:pt x="762" y="250268"/>
                    </a:cubicBezTo>
                    <a:cubicBezTo>
                      <a:pt x="-308" y="239679"/>
                      <a:pt x="-308" y="229091"/>
                      <a:pt x="1119" y="218867"/>
                    </a:cubicBezTo>
                    <a:cubicBezTo>
                      <a:pt x="1119" y="218502"/>
                      <a:pt x="1476" y="218137"/>
                      <a:pt x="1832" y="217772"/>
                    </a:cubicBezTo>
                    <a:cubicBezTo>
                      <a:pt x="1832" y="217406"/>
                      <a:pt x="2189" y="216311"/>
                      <a:pt x="3259" y="216311"/>
                    </a:cubicBezTo>
                    <a:close/>
                    <a:moveTo>
                      <a:pt x="558653" y="213994"/>
                    </a:moveTo>
                    <a:cubicBezTo>
                      <a:pt x="559010" y="213994"/>
                      <a:pt x="559723" y="214726"/>
                      <a:pt x="559010" y="215093"/>
                    </a:cubicBezTo>
                    <a:cubicBezTo>
                      <a:pt x="552595" y="218390"/>
                      <a:pt x="549744" y="224618"/>
                      <a:pt x="546181" y="231212"/>
                    </a:cubicBezTo>
                    <a:cubicBezTo>
                      <a:pt x="545468" y="232677"/>
                      <a:pt x="542617" y="231578"/>
                      <a:pt x="543330" y="229747"/>
                    </a:cubicBezTo>
                    <a:cubicBezTo>
                      <a:pt x="545824" y="223519"/>
                      <a:pt x="551882" y="215093"/>
                      <a:pt x="558653" y="213994"/>
                    </a:cubicBezTo>
                    <a:close/>
                    <a:moveTo>
                      <a:pt x="574869" y="212270"/>
                    </a:moveTo>
                    <a:cubicBezTo>
                      <a:pt x="575592" y="212270"/>
                      <a:pt x="575592" y="213359"/>
                      <a:pt x="574869" y="213359"/>
                    </a:cubicBezTo>
                    <a:cubicBezTo>
                      <a:pt x="563294" y="213722"/>
                      <a:pt x="554975" y="223156"/>
                      <a:pt x="551358" y="234042"/>
                    </a:cubicBezTo>
                    <a:cubicBezTo>
                      <a:pt x="550634" y="235856"/>
                      <a:pt x="547379" y="235130"/>
                      <a:pt x="548102" y="232953"/>
                    </a:cubicBezTo>
                    <a:cubicBezTo>
                      <a:pt x="552081" y="221704"/>
                      <a:pt x="562209" y="210819"/>
                      <a:pt x="574869" y="212270"/>
                    </a:cubicBezTo>
                    <a:close/>
                    <a:moveTo>
                      <a:pt x="648704" y="202371"/>
                    </a:moveTo>
                    <a:cubicBezTo>
                      <a:pt x="649781" y="201294"/>
                      <a:pt x="651578" y="202371"/>
                      <a:pt x="650859" y="203448"/>
                    </a:cubicBezTo>
                    <a:cubicBezTo>
                      <a:pt x="645470" y="213143"/>
                      <a:pt x="645829" y="224632"/>
                      <a:pt x="644392" y="235045"/>
                    </a:cubicBezTo>
                    <a:cubicBezTo>
                      <a:pt x="641877" y="249407"/>
                      <a:pt x="640800" y="263410"/>
                      <a:pt x="641159" y="277772"/>
                    </a:cubicBezTo>
                    <a:cubicBezTo>
                      <a:pt x="641877" y="307574"/>
                      <a:pt x="648704" y="337016"/>
                      <a:pt x="661997" y="363945"/>
                    </a:cubicBezTo>
                    <a:cubicBezTo>
                      <a:pt x="673494" y="388720"/>
                      <a:pt x="689302" y="414213"/>
                      <a:pt x="707984" y="435038"/>
                    </a:cubicBezTo>
                    <a:cubicBezTo>
                      <a:pt x="724511" y="453709"/>
                      <a:pt x="744990" y="465558"/>
                      <a:pt x="767265" y="476329"/>
                    </a:cubicBezTo>
                    <a:cubicBezTo>
                      <a:pt x="770858" y="478483"/>
                      <a:pt x="767624" y="483510"/>
                      <a:pt x="764031" y="482074"/>
                    </a:cubicBezTo>
                    <a:cubicBezTo>
                      <a:pt x="709781" y="456940"/>
                      <a:pt x="674572" y="409904"/>
                      <a:pt x="651578" y="355687"/>
                    </a:cubicBezTo>
                    <a:cubicBezTo>
                      <a:pt x="640440" y="329117"/>
                      <a:pt x="634692" y="300033"/>
                      <a:pt x="635770" y="271309"/>
                    </a:cubicBezTo>
                    <a:cubicBezTo>
                      <a:pt x="636129" y="251202"/>
                      <a:pt x="636129" y="219246"/>
                      <a:pt x="648704" y="202371"/>
                    </a:cubicBezTo>
                    <a:close/>
                    <a:moveTo>
                      <a:pt x="876581" y="36640"/>
                    </a:moveTo>
                    <a:cubicBezTo>
                      <a:pt x="833684" y="33090"/>
                      <a:pt x="790293" y="42169"/>
                      <a:pt x="750863" y="64461"/>
                    </a:cubicBezTo>
                    <a:cubicBezTo>
                      <a:pt x="757344" y="73809"/>
                      <a:pt x="763826" y="82798"/>
                      <a:pt x="769228" y="92505"/>
                    </a:cubicBezTo>
                    <a:cubicBezTo>
                      <a:pt x="771748" y="96460"/>
                      <a:pt x="765627" y="99696"/>
                      <a:pt x="763106" y="96101"/>
                    </a:cubicBezTo>
                    <a:cubicBezTo>
                      <a:pt x="756624" y="87112"/>
                      <a:pt x="750143" y="77764"/>
                      <a:pt x="744021" y="68416"/>
                    </a:cubicBezTo>
                    <a:cubicBezTo>
                      <a:pt x="742581" y="69494"/>
                      <a:pt x="741140" y="70573"/>
                      <a:pt x="739340" y="71292"/>
                    </a:cubicBezTo>
                    <a:cubicBezTo>
                      <a:pt x="744381" y="77404"/>
                      <a:pt x="750143" y="83876"/>
                      <a:pt x="750143" y="91786"/>
                    </a:cubicBezTo>
                    <a:cubicBezTo>
                      <a:pt x="750503" y="95382"/>
                      <a:pt x="745101" y="96101"/>
                      <a:pt x="743661" y="93224"/>
                    </a:cubicBezTo>
                    <a:cubicBezTo>
                      <a:pt x="740060" y="87472"/>
                      <a:pt x="736819" y="81359"/>
                      <a:pt x="733218" y="75607"/>
                    </a:cubicBezTo>
                    <a:cubicBezTo>
                      <a:pt x="727817" y="79202"/>
                      <a:pt x="722415" y="83157"/>
                      <a:pt x="717014" y="87472"/>
                    </a:cubicBezTo>
                    <a:cubicBezTo>
                      <a:pt x="675603" y="121629"/>
                      <a:pt x="640674" y="168730"/>
                      <a:pt x="630952" y="222662"/>
                    </a:cubicBezTo>
                    <a:cubicBezTo>
                      <a:pt x="620869" y="280549"/>
                      <a:pt x="634192" y="338078"/>
                      <a:pt x="660119" y="390572"/>
                    </a:cubicBezTo>
                    <a:cubicBezTo>
                      <a:pt x="686766" y="445942"/>
                      <a:pt x="731418" y="480459"/>
                      <a:pt x="789753" y="498437"/>
                    </a:cubicBezTo>
                    <a:cubicBezTo>
                      <a:pt x="848088" y="516774"/>
                      <a:pt x="907144" y="508144"/>
                      <a:pt x="961158" y="479740"/>
                    </a:cubicBezTo>
                    <a:cubicBezTo>
                      <a:pt x="996807" y="461403"/>
                      <a:pt x="1040379" y="413943"/>
                      <a:pt x="1060184" y="381583"/>
                    </a:cubicBezTo>
                    <a:cubicBezTo>
                      <a:pt x="1083950" y="334123"/>
                      <a:pt x="1089351" y="313269"/>
                      <a:pt x="1090072" y="260055"/>
                    </a:cubicBezTo>
                    <a:cubicBezTo>
                      <a:pt x="1089712" y="253224"/>
                      <a:pt x="1088271" y="238123"/>
                      <a:pt x="1087551" y="231291"/>
                    </a:cubicBezTo>
                    <a:cubicBezTo>
                      <a:pt x="1083590" y="202527"/>
                      <a:pt x="1076748" y="171606"/>
                      <a:pt x="1059824" y="147157"/>
                    </a:cubicBezTo>
                    <a:cubicBezTo>
                      <a:pt x="1059104" y="146797"/>
                      <a:pt x="1058743" y="146078"/>
                      <a:pt x="1058743" y="145359"/>
                    </a:cubicBezTo>
                    <a:lnTo>
                      <a:pt x="1058383" y="144999"/>
                    </a:lnTo>
                    <a:cubicBezTo>
                      <a:pt x="1041819" y="122348"/>
                      <a:pt x="1021654" y="101854"/>
                      <a:pt x="999328" y="84595"/>
                    </a:cubicBezTo>
                    <a:cubicBezTo>
                      <a:pt x="961878" y="56371"/>
                      <a:pt x="919477" y="40191"/>
                      <a:pt x="876581" y="36640"/>
                    </a:cubicBezTo>
                    <a:close/>
                    <a:moveTo>
                      <a:pt x="894062" y="11455"/>
                    </a:moveTo>
                    <a:cubicBezTo>
                      <a:pt x="963588" y="21921"/>
                      <a:pt x="1026785" y="62573"/>
                      <a:pt x="1071347" y="118393"/>
                    </a:cubicBezTo>
                    <a:cubicBezTo>
                      <a:pt x="1104836" y="161179"/>
                      <a:pt x="1118519" y="220505"/>
                      <a:pt x="1115638" y="273718"/>
                    </a:cubicBezTo>
                    <a:cubicBezTo>
                      <a:pt x="1112758" y="334842"/>
                      <a:pt x="1101235" y="360010"/>
                      <a:pt x="1072427" y="413223"/>
                    </a:cubicBezTo>
                    <a:cubicBezTo>
                      <a:pt x="1070627" y="416459"/>
                      <a:pt x="1062705" y="427605"/>
                      <a:pt x="1058383" y="431560"/>
                    </a:cubicBezTo>
                    <a:cubicBezTo>
                      <a:pt x="1050101" y="441987"/>
                      <a:pt x="1030656" y="459246"/>
                      <a:pt x="1020934" y="468234"/>
                    </a:cubicBezTo>
                    <a:cubicBezTo>
                      <a:pt x="934871" y="548773"/>
                      <a:pt x="795514" y="558122"/>
                      <a:pt x="701530" y="484414"/>
                    </a:cubicBezTo>
                    <a:cubicBezTo>
                      <a:pt x="652197" y="445583"/>
                      <a:pt x="617628" y="380864"/>
                      <a:pt x="605745" y="314348"/>
                    </a:cubicBezTo>
                    <a:cubicBezTo>
                      <a:pt x="604665" y="315426"/>
                      <a:pt x="603584" y="316864"/>
                      <a:pt x="602504" y="317943"/>
                    </a:cubicBezTo>
                    <a:cubicBezTo>
                      <a:pt x="600344" y="319381"/>
                      <a:pt x="597823" y="320460"/>
                      <a:pt x="595302" y="321179"/>
                    </a:cubicBezTo>
                    <a:cubicBezTo>
                      <a:pt x="591341" y="322617"/>
                      <a:pt x="586300" y="323336"/>
                      <a:pt x="582339" y="323696"/>
                    </a:cubicBezTo>
                    <a:cubicBezTo>
                      <a:pt x="577658" y="324055"/>
                      <a:pt x="572256" y="324415"/>
                      <a:pt x="568295" y="321538"/>
                    </a:cubicBezTo>
                    <a:cubicBezTo>
                      <a:pt x="568295" y="321179"/>
                      <a:pt x="567935" y="320819"/>
                      <a:pt x="567935" y="320460"/>
                    </a:cubicBezTo>
                    <a:cubicBezTo>
                      <a:pt x="562174" y="318662"/>
                      <a:pt x="556052" y="311831"/>
                      <a:pt x="556412" y="305358"/>
                    </a:cubicBezTo>
                    <a:cubicBezTo>
                      <a:pt x="556052" y="304639"/>
                      <a:pt x="556052" y="304280"/>
                      <a:pt x="556052" y="303920"/>
                    </a:cubicBezTo>
                    <a:cubicBezTo>
                      <a:pt x="466749" y="308594"/>
                      <a:pt x="376365" y="307516"/>
                      <a:pt x="287062" y="304639"/>
                    </a:cubicBezTo>
                    <a:cubicBezTo>
                      <a:pt x="242050" y="303920"/>
                      <a:pt x="196678" y="302482"/>
                      <a:pt x="151306" y="303920"/>
                    </a:cubicBezTo>
                    <a:cubicBezTo>
                      <a:pt x="128620" y="304639"/>
                      <a:pt x="106655" y="306437"/>
                      <a:pt x="83969" y="303920"/>
                    </a:cubicBezTo>
                    <a:cubicBezTo>
                      <a:pt x="63443" y="301763"/>
                      <a:pt x="42558" y="298886"/>
                      <a:pt x="22033" y="302482"/>
                    </a:cubicBezTo>
                    <a:cubicBezTo>
                      <a:pt x="19512" y="302841"/>
                      <a:pt x="17712" y="302122"/>
                      <a:pt x="16271" y="300684"/>
                    </a:cubicBezTo>
                    <a:cubicBezTo>
                      <a:pt x="13030" y="300684"/>
                      <a:pt x="9429" y="298886"/>
                      <a:pt x="9789" y="294212"/>
                    </a:cubicBezTo>
                    <a:cubicBezTo>
                      <a:pt x="8709" y="283785"/>
                      <a:pt x="7629" y="271201"/>
                      <a:pt x="9069" y="259336"/>
                    </a:cubicBezTo>
                    <a:cubicBezTo>
                      <a:pt x="9069" y="251426"/>
                      <a:pt x="9789" y="243516"/>
                      <a:pt x="11950" y="235965"/>
                    </a:cubicBezTo>
                    <a:cubicBezTo>
                      <a:pt x="12310" y="232729"/>
                      <a:pt x="14831" y="231651"/>
                      <a:pt x="17351" y="231651"/>
                    </a:cubicBezTo>
                    <a:cubicBezTo>
                      <a:pt x="33196" y="225898"/>
                      <a:pt x="52281" y="228774"/>
                      <a:pt x="68845" y="229134"/>
                    </a:cubicBezTo>
                    <a:cubicBezTo>
                      <a:pt x="92611" y="229493"/>
                      <a:pt x="116017" y="229853"/>
                      <a:pt x="139783" y="229853"/>
                    </a:cubicBezTo>
                    <a:cubicBezTo>
                      <a:pt x="186596" y="229853"/>
                      <a:pt x="233408" y="229134"/>
                      <a:pt x="280220" y="231291"/>
                    </a:cubicBezTo>
                    <a:cubicBezTo>
                      <a:pt x="327032" y="232729"/>
                      <a:pt x="373484" y="236325"/>
                      <a:pt x="420297" y="237763"/>
                    </a:cubicBezTo>
                    <a:cubicBezTo>
                      <a:pt x="466028" y="238842"/>
                      <a:pt x="512481" y="235606"/>
                      <a:pt x="558213" y="237404"/>
                    </a:cubicBezTo>
                    <a:lnTo>
                      <a:pt x="565846" y="226799"/>
                    </a:lnTo>
                    <a:lnTo>
                      <a:pt x="557773" y="235655"/>
                    </a:lnTo>
                    <a:cubicBezTo>
                      <a:pt x="557405" y="237447"/>
                      <a:pt x="553729" y="236730"/>
                      <a:pt x="554832" y="234580"/>
                    </a:cubicBezTo>
                    <a:cubicBezTo>
                      <a:pt x="557038" y="228127"/>
                      <a:pt x="559979" y="223826"/>
                      <a:pt x="566596" y="220958"/>
                    </a:cubicBezTo>
                    <a:cubicBezTo>
                      <a:pt x="572846" y="218448"/>
                      <a:pt x="580198" y="215581"/>
                      <a:pt x="587183" y="216656"/>
                    </a:cubicBezTo>
                    <a:cubicBezTo>
                      <a:pt x="587919" y="216656"/>
                      <a:pt x="588286" y="217732"/>
                      <a:pt x="587551" y="217732"/>
                    </a:cubicBezTo>
                    <a:cubicBezTo>
                      <a:pt x="581301" y="218448"/>
                      <a:pt x="575419" y="220241"/>
                      <a:pt x="569537" y="222750"/>
                    </a:cubicBezTo>
                    <a:lnTo>
                      <a:pt x="566735" y="225824"/>
                    </a:lnTo>
                    <a:lnTo>
                      <a:pt x="585310" y="220145"/>
                    </a:lnTo>
                    <a:cubicBezTo>
                      <a:pt x="592241" y="219965"/>
                      <a:pt x="599263" y="221583"/>
                      <a:pt x="604665" y="225179"/>
                    </a:cubicBezTo>
                    <a:cubicBezTo>
                      <a:pt x="606105" y="216190"/>
                      <a:pt x="607905" y="207201"/>
                      <a:pt x="610786" y="198572"/>
                    </a:cubicBezTo>
                    <a:cubicBezTo>
                      <a:pt x="628431" y="140685"/>
                      <a:pt x="667681" y="88910"/>
                      <a:pt x="718454" y="54034"/>
                    </a:cubicBezTo>
                    <a:cubicBezTo>
                      <a:pt x="714493" y="49000"/>
                      <a:pt x="709812" y="43966"/>
                      <a:pt x="704771" y="39652"/>
                    </a:cubicBezTo>
                    <a:cubicBezTo>
                      <a:pt x="701890" y="36775"/>
                      <a:pt x="706211" y="32820"/>
                      <a:pt x="709092" y="35337"/>
                    </a:cubicBezTo>
                    <a:cubicBezTo>
                      <a:pt x="714493" y="40011"/>
                      <a:pt x="719535" y="45045"/>
                      <a:pt x="723856" y="50438"/>
                    </a:cubicBezTo>
                    <a:cubicBezTo>
                      <a:pt x="725656" y="49359"/>
                      <a:pt x="727817" y="48281"/>
                      <a:pt x="729977" y="46843"/>
                    </a:cubicBezTo>
                    <a:cubicBezTo>
                      <a:pt x="726376" y="41449"/>
                      <a:pt x="722415" y="36056"/>
                      <a:pt x="718454" y="30663"/>
                    </a:cubicBezTo>
                    <a:cubicBezTo>
                      <a:pt x="717014" y="28506"/>
                      <a:pt x="720975" y="25629"/>
                      <a:pt x="722775" y="27427"/>
                    </a:cubicBezTo>
                    <a:cubicBezTo>
                      <a:pt x="726737" y="33180"/>
                      <a:pt x="730698" y="38213"/>
                      <a:pt x="735019" y="43607"/>
                    </a:cubicBezTo>
                    <a:cubicBezTo>
                      <a:pt x="762026" y="27787"/>
                      <a:pt x="791914" y="16640"/>
                      <a:pt x="822882" y="11607"/>
                    </a:cubicBezTo>
                    <a:cubicBezTo>
                      <a:pt x="847008" y="7832"/>
                      <a:pt x="870887" y="7966"/>
                      <a:pt x="894062" y="11455"/>
                    </a:cubicBezTo>
                    <a:close/>
                    <a:moveTo>
                      <a:pt x="955213" y="2856"/>
                    </a:moveTo>
                    <a:cubicBezTo>
                      <a:pt x="987844" y="5014"/>
                      <a:pt x="1024420" y="30919"/>
                      <a:pt x="1047369" y="52866"/>
                    </a:cubicBezTo>
                    <a:cubicBezTo>
                      <a:pt x="1077131" y="81289"/>
                      <a:pt x="1096853" y="113310"/>
                      <a:pt x="1115141" y="150008"/>
                    </a:cubicBezTo>
                    <a:cubicBezTo>
                      <a:pt x="1116934" y="153606"/>
                      <a:pt x="1111555" y="156484"/>
                      <a:pt x="1109762" y="152886"/>
                    </a:cubicBezTo>
                    <a:lnTo>
                      <a:pt x="1082139" y="112343"/>
                    </a:lnTo>
                    <a:lnTo>
                      <a:pt x="1116726" y="175417"/>
                    </a:lnTo>
                    <a:cubicBezTo>
                      <a:pt x="1118520" y="179010"/>
                      <a:pt x="1112777" y="181884"/>
                      <a:pt x="1110983" y="178291"/>
                    </a:cubicBezTo>
                    <a:cubicBezTo>
                      <a:pt x="1100932" y="157451"/>
                      <a:pt x="1092318" y="135893"/>
                      <a:pt x="1078678" y="117209"/>
                    </a:cubicBezTo>
                    <a:cubicBezTo>
                      <a:pt x="1065756" y="98884"/>
                      <a:pt x="1051040" y="83074"/>
                      <a:pt x="1034888" y="67264"/>
                    </a:cubicBezTo>
                    <a:cubicBezTo>
                      <a:pt x="1004737" y="37801"/>
                      <a:pt x="965613" y="19835"/>
                      <a:pt x="924694" y="9415"/>
                    </a:cubicBezTo>
                    <a:cubicBezTo>
                      <a:pt x="923617" y="9415"/>
                      <a:pt x="923976" y="7619"/>
                      <a:pt x="925053" y="7978"/>
                    </a:cubicBezTo>
                    <a:cubicBezTo>
                      <a:pt x="947666" y="8697"/>
                      <a:pt x="969561" y="19476"/>
                      <a:pt x="990020" y="28099"/>
                    </a:cubicBezTo>
                    <a:cubicBezTo>
                      <a:pt x="1006890" y="35286"/>
                      <a:pt x="1022325" y="47143"/>
                      <a:pt x="1035247" y="59719"/>
                    </a:cubicBezTo>
                    <a:lnTo>
                      <a:pt x="1078876" y="107553"/>
                    </a:lnTo>
                    <a:lnTo>
                      <a:pt x="1047010" y="60781"/>
                    </a:lnTo>
                    <a:cubicBezTo>
                      <a:pt x="1022985" y="37395"/>
                      <a:pt x="988203" y="11491"/>
                      <a:pt x="954855" y="5014"/>
                    </a:cubicBezTo>
                    <a:cubicBezTo>
                      <a:pt x="953779" y="4655"/>
                      <a:pt x="953779" y="2856"/>
                      <a:pt x="955213" y="2856"/>
                    </a:cubicBezTo>
                    <a:close/>
                    <a:moveTo>
                      <a:pt x="994406" y="40"/>
                    </a:moveTo>
                    <a:cubicBezTo>
                      <a:pt x="1023287" y="10443"/>
                      <a:pt x="1051445" y="28740"/>
                      <a:pt x="1069856" y="53136"/>
                    </a:cubicBezTo>
                    <a:cubicBezTo>
                      <a:pt x="1086463" y="74661"/>
                      <a:pt x="1105596" y="94751"/>
                      <a:pt x="1114260" y="120941"/>
                    </a:cubicBezTo>
                    <a:cubicBezTo>
                      <a:pt x="1115343" y="124528"/>
                      <a:pt x="1109206" y="126322"/>
                      <a:pt x="1108123" y="122376"/>
                    </a:cubicBezTo>
                    <a:cubicBezTo>
                      <a:pt x="1099820" y="96545"/>
                      <a:pt x="1079965" y="73226"/>
                      <a:pt x="1062275" y="53136"/>
                    </a:cubicBezTo>
                    <a:cubicBezTo>
                      <a:pt x="1043142" y="30893"/>
                      <a:pt x="1019316" y="15825"/>
                      <a:pt x="993323" y="2551"/>
                    </a:cubicBezTo>
                    <a:cubicBezTo>
                      <a:pt x="991879" y="1833"/>
                      <a:pt x="992962" y="-319"/>
                      <a:pt x="99440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16AC70F1-4538-944D-9B58-894B7D1D1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038506" y="6086691"/>
                <a:ext cx="922505" cy="252426"/>
              </a:xfrm>
              <a:custGeom>
                <a:avLst/>
                <a:gdLst>
                  <a:gd name="connsiteX0" fmla="*/ 448953 w 1016891"/>
                  <a:gd name="connsiteY0" fmla="*/ 76048 h 278253"/>
                  <a:gd name="connsiteX1" fmla="*/ 427296 w 1016891"/>
                  <a:gd name="connsiteY1" fmla="*/ 151921 h 278253"/>
                  <a:gd name="connsiteX2" fmla="*/ 458338 w 1016891"/>
                  <a:gd name="connsiteY2" fmla="*/ 149044 h 278253"/>
                  <a:gd name="connsiteX3" fmla="*/ 454007 w 1016891"/>
                  <a:gd name="connsiteY3" fmla="*/ 124232 h 278253"/>
                  <a:gd name="connsiteX4" fmla="*/ 448953 w 1016891"/>
                  <a:gd name="connsiteY4" fmla="*/ 76048 h 278253"/>
                  <a:gd name="connsiteX5" fmla="*/ 610968 w 1016891"/>
                  <a:gd name="connsiteY5" fmla="*/ 30147 h 278253"/>
                  <a:gd name="connsiteX6" fmla="*/ 587694 w 1016891"/>
                  <a:gd name="connsiteY6" fmla="*/ 38307 h 278253"/>
                  <a:gd name="connsiteX7" fmla="*/ 597741 w 1016891"/>
                  <a:gd name="connsiteY7" fmla="*/ 123605 h 278253"/>
                  <a:gd name="connsiteX8" fmla="*/ 656233 w 1016891"/>
                  <a:gd name="connsiteY8" fmla="*/ 73218 h 278253"/>
                  <a:gd name="connsiteX9" fmla="*/ 610968 w 1016891"/>
                  <a:gd name="connsiteY9" fmla="*/ 30147 h 278253"/>
                  <a:gd name="connsiteX10" fmla="*/ 447267 w 1016891"/>
                  <a:gd name="connsiteY10" fmla="*/ 8967 h 278253"/>
                  <a:gd name="connsiteX11" fmla="*/ 467723 w 1016891"/>
                  <a:gd name="connsiteY11" fmla="*/ 28941 h 278253"/>
                  <a:gd name="connsiteX12" fmla="*/ 473137 w 1016891"/>
                  <a:gd name="connsiteY12" fmla="*/ 63102 h 278253"/>
                  <a:gd name="connsiteX13" fmla="*/ 484327 w 1016891"/>
                  <a:gd name="connsiteY13" fmla="*/ 124592 h 278253"/>
                  <a:gd name="connsiteX14" fmla="*/ 520422 w 1016891"/>
                  <a:gd name="connsiteY14" fmla="*/ 241818 h 278253"/>
                  <a:gd name="connsiteX15" fmla="*/ 491185 w 1016891"/>
                  <a:gd name="connsiteY15" fmla="*/ 258359 h 278253"/>
                  <a:gd name="connsiteX16" fmla="*/ 465557 w 1016891"/>
                  <a:gd name="connsiteY16" fmla="*/ 181407 h 278253"/>
                  <a:gd name="connsiteX17" fmla="*/ 421160 w 1016891"/>
                  <a:gd name="connsiteY17" fmla="*/ 175294 h 278253"/>
                  <a:gd name="connsiteX18" fmla="*/ 387591 w 1016891"/>
                  <a:gd name="connsiteY18" fmla="*/ 268068 h 278253"/>
                  <a:gd name="connsiteX19" fmla="*/ 369543 w 1016891"/>
                  <a:gd name="connsiteY19" fmla="*/ 260157 h 278253"/>
                  <a:gd name="connsiteX20" fmla="*/ 438846 w 1016891"/>
                  <a:gd name="connsiteY20" fmla="*/ 16715 h 278253"/>
                  <a:gd name="connsiteX21" fmla="*/ 447267 w 1016891"/>
                  <a:gd name="connsiteY21" fmla="*/ 8967 h 278253"/>
                  <a:gd name="connsiteX22" fmla="*/ 278178 w 1016891"/>
                  <a:gd name="connsiteY22" fmla="*/ 7315 h 278253"/>
                  <a:gd name="connsiteX23" fmla="*/ 312751 w 1016891"/>
                  <a:gd name="connsiteY23" fmla="*/ 35654 h 278253"/>
                  <a:gd name="connsiteX24" fmla="*/ 296206 w 1016891"/>
                  <a:gd name="connsiteY24" fmla="*/ 52207 h 278253"/>
                  <a:gd name="connsiteX25" fmla="*/ 276065 w 1016891"/>
                  <a:gd name="connsiteY25" fmla="*/ 42851 h 278253"/>
                  <a:gd name="connsiteX26" fmla="*/ 251608 w 1016891"/>
                  <a:gd name="connsiteY26" fmla="*/ 37813 h 278253"/>
                  <a:gd name="connsiteX27" fmla="*/ 221036 w 1016891"/>
                  <a:gd name="connsiteY27" fmla="*/ 36733 h 278253"/>
                  <a:gd name="connsiteX28" fmla="*/ 225352 w 1016891"/>
                  <a:gd name="connsiteY28" fmla="*/ 132096 h 278253"/>
                  <a:gd name="connsiteX29" fmla="*/ 311312 w 1016891"/>
                  <a:gd name="connsiteY29" fmla="*/ 133536 h 278253"/>
                  <a:gd name="connsiteX30" fmla="*/ 310593 w 1016891"/>
                  <a:gd name="connsiteY30" fmla="*/ 165923 h 278253"/>
                  <a:gd name="connsiteX31" fmla="*/ 226431 w 1016891"/>
                  <a:gd name="connsiteY31" fmla="*/ 156926 h 278253"/>
                  <a:gd name="connsiteX32" fmla="*/ 228229 w 1016891"/>
                  <a:gd name="connsiteY32" fmla="*/ 242573 h 278253"/>
                  <a:gd name="connsiteX33" fmla="*/ 314549 w 1016891"/>
                  <a:gd name="connsiteY33" fmla="*/ 239694 h 278253"/>
                  <a:gd name="connsiteX34" fmla="*/ 314190 w 1016891"/>
                  <a:gd name="connsiteY34" fmla="*/ 272082 h 278253"/>
                  <a:gd name="connsiteX35" fmla="*/ 217080 w 1016891"/>
                  <a:gd name="connsiteY35" fmla="*/ 267763 h 278253"/>
                  <a:gd name="connsiteX36" fmla="*/ 205211 w 1016891"/>
                  <a:gd name="connsiteY36" fmla="*/ 265604 h 278253"/>
                  <a:gd name="connsiteX37" fmla="*/ 198377 w 1016891"/>
                  <a:gd name="connsiteY37" fmla="*/ 251210 h 278253"/>
                  <a:gd name="connsiteX38" fmla="*/ 201254 w 1016891"/>
                  <a:gd name="connsiteY38" fmla="*/ 32775 h 278253"/>
                  <a:gd name="connsiteX39" fmla="*/ 201614 w 1016891"/>
                  <a:gd name="connsiteY39" fmla="*/ 16941 h 278253"/>
                  <a:gd name="connsiteX40" fmla="*/ 218518 w 1016891"/>
                  <a:gd name="connsiteY40" fmla="*/ 11903 h 278253"/>
                  <a:gd name="connsiteX41" fmla="*/ 278178 w 1016891"/>
                  <a:gd name="connsiteY41" fmla="*/ 7315 h 278253"/>
                  <a:gd name="connsiteX42" fmla="*/ 1003498 w 1016891"/>
                  <a:gd name="connsiteY42" fmla="*/ 6330 h 278253"/>
                  <a:gd name="connsiteX43" fmla="*/ 1009590 w 1016891"/>
                  <a:gd name="connsiteY43" fmla="*/ 12846 h 278253"/>
                  <a:gd name="connsiteX44" fmla="*/ 1010306 w 1016891"/>
                  <a:gd name="connsiteY44" fmla="*/ 138301 h 278253"/>
                  <a:gd name="connsiteX45" fmla="*/ 1011381 w 1016891"/>
                  <a:gd name="connsiteY45" fmla="*/ 164902 h 278253"/>
                  <a:gd name="connsiteX46" fmla="*/ 1008515 w 1016891"/>
                  <a:gd name="connsiteY46" fmla="*/ 252973 h 278253"/>
                  <a:gd name="connsiteX47" fmla="*/ 983431 w 1016891"/>
                  <a:gd name="connsiteY47" fmla="*/ 252254 h 278253"/>
                  <a:gd name="connsiteX48" fmla="*/ 981640 w 1016891"/>
                  <a:gd name="connsiteY48" fmla="*/ 195817 h 278253"/>
                  <a:gd name="connsiteX49" fmla="*/ 983431 w 1016891"/>
                  <a:gd name="connsiteY49" fmla="*/ 164902 h 278253"/>
                  <a:gd name="connsiteX50" fmla="*/ 913556 w 1016891"/>
                  <a:gd name="connsiteY50" fmla="*/ 158072 h 278253"/>
                  <a:gd name="connsiteX51" fmla="*/ 917140 w 1016891"/>
                  <a:gd name="connsiteY51" fmla="*/ 200490 h 278253"/>
                  <a:gd name="connsiteX52" fmla="*/ 927173 w 1016891"/>
                  <a:gd name="connsiteY52" fmla="*/ 252973 h 278253"/>
                  <a:gd name="connsiteX53" fmla="*/ 901731 w 1016891"/>
                  <a:gd name="connsiteY53" fmla="*/ 263398 h 278253"/>
                  <a:gd name="connsiteX54" fmla="*/ 886323 w 1016891"/>
                  <a:gd name="connsiteY54" fmla="*/ 136504 h 278253"/>
                  <a:gd name="connsiteX55" fmla="*/ 901731 w 1016891"/>
                  <a:gd name="connsiteY55" fmla="*/ 12846 h 278253"/>
                  <a:gd name="connsiteX56" fmla="*/ 916781 w 1016891"/>
                  <a:gd name="connsiteY56" fmla="*/ 15362 h 278253"/>
                  <a:gd name="connsiteX57" fmla="*/ 912840 w 1016891"/>
                  <a:gd name="connsiteY57" fmla="*/ 136864 h 278253"/>
                  <a:gd name="connsiteX58" fmla="*/ 912840 w 1016891"/>
                  <a:gd name="connsiteY58" fmla="*/ 137942 h 278253"/>
                  <a:gd name="connsiteX59" fmla="*/ 985223 w 1016891"/>
                  <a:gd name="connsiteY59" fmla="*/ 130753 h 278253"/>
                  <a:gd name="connsiteX60" fmla="*/ 996331 w 1016891"/>
                  <a:gd name="connsiteY60" fmla="*/ 12486 h 278253"/>
                  <a:gd name="connsiteX61" fmla="*/ 1003498 w 1016891"/>
                  <a:gd name="connsiteY61" fmla="*/ 6330 h 278253"/>
                  <a:gd name="connsiteX62" fmla="*/ 615678 w 1016891"/>
                  <a:gd name="connsiteY62" fmla="*/ 6005 h 278253"/>
                  <a:gd name="connsiteX63" fmla="*/ 686376 w 1016891"/>
                  <a:gd name="connsiteY63" fmla="*/ 63500 h 278253"/>
                  <a:gd name="connsiteX64" fmla="*/ 629320 w 1016891"/>
                  <a:gd name="connsiteY64" fmla="*/ 152398 h 278253"/>
                  <a:gd name="connsiteX65" fmla="*/ 664845 w 1016891"/>
                  <a:gd name="connsiteY65" fmla="*/ 197387 h 278253"/>
                  <a:gd name="connsiteX66" fmla="*/ 704677 w 1016891"/>
                  <a:gd name="connsiteY66" fmla="*/ 256772 h 278253"/>
                  <a:gd name="connsiteX67" fmla="*/ 673099 w 1016891"/>
                  <a:gd name="connsiteY67" fmla="*/ 265050 h 278253"/>
                  <a:gd name="connsiteX68" fmla="*/ 636855 w 1016891"/>
                  <a:gd name="connsiteY68" fmla="*/ 212863 h 278253"/>
                  <a:gd name="connsiteX69" fmla="*/ 602047 w 1016891"/>
                  <a:gd name="connsiteY69" fmla="*/ 168954 h 278253"/>
                  <a:gd name="connsiteX70" fmla="*/ 606712 w 1016891"/>
                  <a:gd name="connsiteY70" fmla="*/ 258572 h 278253"/>
                  <a:gd name="connsiteX71" fmla="*/ 578005 w 1016891"/>
                  <a:gd name="connsiteY71" fmla="*/ 258212 h 278253"/>
                  <a:gd name="connsiteX72" fmla="*/ 568316 w 1016891"/>
                  <a:gd name="connsiteY72" fmla="*/ 41546 h 278253"/>
                  <a:gd name="connsiteX73" fmla="*/ 568316 w 1016891"/>
                  <a:gd name="connsiteY73" fmla="*/ 28229 h 278253"/>
                  <a:gd name="connsiteX74" fmla="*/ 569393 w 1016891"/>
                  <a:gd name="connsiteY74" fmla="*/ 27869 h 278253"/>
                  <a:gd name="connsiteX75" fmla="*/ 569751 w 1016891"/>
                  <a:gd name="connsiteY75" fmla="*/ 21031 h 278253"/>
                  <a:gd name="connsiteX76" fmla="*/ 583746 w 1016891"/>
                  <a:gd name="connsiteY76" fmla="*/ 16352 h 278253"/>
                  <a:gd name="connsiteX77" fmla="*/ 615678 w 1016891"/>
                  <a:gd name="connsiteY77" fmla="*/ 6005 h 278253"/>
                  <a:gd name="connsiteX78" fmla="*/ 797737 w 1016891"/>
                  <a:gd name="connsiteY78" fmla="*/ 3987 h 278253"/>
                  <a:gd name="connsiteX79" fmla="*/ 849166 w 1016891"/>
                  <a:gd name="connsiteY79" fmla="*/ 70605 h 278253"/>
                  <a:gd name="connsiteX80" fmla="*/ 835072 w 1016891"/>
                  <a:gd name="connsiteY80" fmla="*/ 76377 h 278253"/>
                  <a:gd name="connsiteX81" fmla="*/ 769662 w 1016891"/>
                  <a:gd name="connsiteY81" fmla="*/ 40298 h 278253"/>
                  <a:gd name="connsiteX82" fmla="*/ 755207 w 1016891"/>
                  <a:gd name="connsiteY82" fmla="*/ 114982 h 278253"/>
                  <a:gd name="connsiteX83" fmla="*/ 758459 w 1016891"/>
                  <a:gd name="connsiteY83" fmla="*/ 191110 h 278253"/>
                  <a:gd name="connsiteX84" fmla="*/ 775444 w 1016891"/>
                  <a:gd name="connsiteY84" fmla="*/ 234045 h 278253"/>
                  <a:gd name="connsiteX85" fmla="*/ 822063 w 1016891"/>
                  <a:gd name="connsiteY85" fmla="*/ 223582 h 278253"/>
                  <a:gd name="connsiteX86" fmla="*/ 851334 w 1016891"/>
                  <a:gd name="connsiteY86" fmla="*/ 232241 h 278253"/>
                  <a:gd name="connsiteX87" fmla="*/ 747256 w 1016891"/>
                  <a:gd name="connsiteY87" fmla="*/ 242704 h 278253"/>
                  <a:gd name="connsiteX88" fmla="*/ 728826 w 1016891"/>
                  <a:gd name="connsiteY88" fmla="*/ 114622 h 278253"/>
                  <a:gd name="connsiteX89" fmla="*/ 767494 w 1016891"/>
                  <a:gd name="connsiteY89" fmla="*/ 7826 h 278253"/>
                  <a:gd name="connsiteX90" fmla="*/ 797737 w 1016891"/>
                  <a:gd name="connsiteY90" fmla="*/ 3987 h 278253"/>
                  <a:gd name="connsiteX91" fmla="*/ 73231 w 1016891"/>
                  <a:gd name="connsiteY91" fmla="*/ 195 h 278253"/>
                  <a:gd name="connsiteX92" fmla="*/ 145379 w 1016891"/>
                  <a:gd name="connsiteY92" fmla="*/ 40875 h 278253"/>
                  <a:gd name="connsiteX93" fmla="*/ 131654 w 1016891"/>
                  <a:gd name="connsiteY93" fmla="*/ 51338 h 278253"/>
                  <a:gd name="connsiteX94" fmla="*/ 29798 w 1016891"/>
                  <a:gd name="connsiteY94" fmla="*/ 54946 h 278253"/>
                  <a:gd name="connsiteX95" fmla="*/ 74224 w 1016891"/>
                  <a:gd name="connsiteY95" fmla="*/ 110509 h 278253"/>
                  <a:gd name="connsiteX96" fmla="*/ 172108 w 1016891"/>
                  <a:gd name="connsiteY96" fmla="*/ 202511 h 278253"/>
                  <a:gd name="connsiteX97" fmla="*/ 5237 w 1016891"/>
                  <a:gd name="connsiteY97" fmla="*/ 201429 h 278253"/>
                  <a:gd name="connsiteX98" fmla="*/ 32687 w 1016891"/>
                  <a:gd name="connsiteY98" fmla="*/ 202151 h 278253"/>
                  <a:gd name="connsiteX99" fmla="*/ 120818 w 1016891"/>
                  <a:gd name="connsiteY99" fmla="*/ 233901 h 278253"/>
                  <a:gd name="connsiteX100" fmla="*/ 139962 w 1016891"/>
                  <a:gd name="connsiteY100" fmla="*/ 186636 h 278253"/>
                  <a:gd name="connsiteX101" fmla="*/ 83977 w 1016891"/>
                  <a:gd name="connsiteY101" fmla="*/ 145867 h 278253"/>
                  <a:gd name="connsiteX102" fmla="*/ 5959 w 1016891"/>
                  <a:gd name="connsiteY102" fmla="*/ 41236 h 278253"/>
                  <a:gd name="connsiteX103" fmla="*/ 73231 w 1016891"/>
                  <a:gd name="connsiteY103" fmla="*/ 195 h 27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016891" h="278253">
                    <a:moveTo>
                      <a:pt x="448953" y="76048"/>
                    </a:moveTo>
                    <a:cubicBezTo>
                      <a:pt x="440651" y="100859"/>
                      <a:pt x="434154" y="126390"/>
                      <a:pt x="427296" y="151921"/>
                    </a:cubicBezTo>
                    <a:cubicBezTo>
                      <a:pt x="437764" y="151561"/>
                      <a:pt x="447870" y="150482"/>
                      <a:pt x="458338" y="149044"/>
                    </a:cubicBezTo>
                    <a:cubicBezTo>
                      <a:pt x="456533" y="140773"/>
                      <a:pt x="455089" y="132503"/>
                      <a:pt x="454007" y="124232"/>
                    </a:cubicBezTo>
                    <a:cubicBezTo>
                      <a:pt x="452202" y="108410"/>
                      <a:pt x="450036" y="92229"/>
                      <a:pt x="448953" y="76048"/>
                    </a:cubicBezTo>
                    <a:close/>
                    <a:moveTo>
                      <a:pt x="610968" y="30147"/>
                    </a:moveTo>
                    <a:cubicBezTo>
                      <a:pt x="603348" y="30726"/>
                      <a:pt x="595409" y="33358"/>
                      <a:pt x="587694" y="38307"/>
                    </a:cubicBezTo>
                    <a:cubicBezTo>
                      <a:pt x="590564" y="66380"/>
                      <a:pt x="594153" y="95172"/>
                      <a:pt x="597741" y="123605"/>
                    </a:cubicBezTo>
                    <a:cubicBezTo>
                      <a:pt x="631114" y="126485"/>
                      <a:pt x="659822" y="110289"/>
                      <a:pt x="656233" y="73218"/>
                    </a:cubicBezTo>
                    <a:cubicBezTo>
                      <a:pt x="653811" y="45145"/>
                      <a:pt x="633828" y="28409"/>
                      <a:pt x="610968" y="30147"/>
                    </a:cubicBezTo>
                    <a:close/>
                    <a:moveTo>
                      <a:pt x="447267" y="8967"/>
                    </a:moveTo>
                    <a:cubicBezTo>
                      <a:pt x="457233" y="6018"/>
                      <a:pt x="469889" y="16266"/>
                      <a:pt x="467723" y="28941"/>
                    </a:cubicBezTo>
                    <a:cubicBezTo>
                      <a:pt x="472054" y="39010"/>
                      <a:pt x="471693" y="51955"/>
                      <a:pt x="473137" y="63102"/>
                    </a:cubicBezTo>
                    <a:cubicBezTo>
                      <a:pt x="476025" y="83958"/>
                      <a:pt x="479995" y="104095"/>
                      <a:pt x="484327" y="124592"/>
                    </a:cubicBezTo>
                    <a:cubicBezTo>
                      <a:pt x="493350" y="164506"/>
                      <a:pt x="504540" y="204420"/>
                      <a:pt x="520422" y="241818"/>
                    </a:cubicBezTo>
                    <a:cubicBezTo>
                      <a:pt x="528724" y="261595"/>
                      <a:pt x="499848" y="278136"/>
                      <a:pt x="491185" y="258359"/>
                    </a:cubicBezTo>
                    <a:cubicBezTo>
                      <a:pt x="480717" y="233547"/>
                      <a:pt x="472054" y="208016"/>
                      <a:pt x="465557" y="181407"/>
                    </a:cubicBezTo>
                    <a:cubicBezTo>
                      <a:pt x="450397" y="179968"/>
                      <a:pt x="435237" y="179609"/>
                      <a:pt x="421160" y="175294"/>
                    </a:cubicBezTo>
                    <a:cubicBezTo>
                      <a:pt x="412497" y="206938"/>
                      <a:pt x="402751" y="238581"/>
                      <a:pt x="387591" y="268068"/>
                    </a:cubicBezTo>
                    <a:cubicBezTo>
                      <a:pt x="382538" y="278496"/>
                      <a:pt x="365573" y="270944"/>
                      <a:pt x="369543" y="260157"/>
                    </a:cubicBezTo>
                    <a:cubicBezTo>
                      <a:pt x="397337" y="179968"/>
                      <a:pt x="403473" y="94027"/>
                      <a:pt x="438846" y="16715"/>
                    </a:cubicBezTo>
                    <a:cubicBezTo>
                      <a:pt x="440922" y="12400"/>
                      <a:pt x="443945" y="9951"/>
                      <a:pt x="447267" y="8967"/>
                    </a:cubicBezTo>
                    <a:close/>
                    <a:moveTo>
                      <a:pt x="278178" y="7315"/>
                    </a:moveTo>
                    <a:cubicBezTo>
                      <a:pt x="297915" y="9294"/>
                      <a:pt x="313470" y="16761"/>
                      <a:pt x="312751" y="35654"/>
                    </a:cubicBezTo>
                    <a:cubicBezTo>
                      <a:pt x="312391" y="44290"/>
                      <a:pt x="305198" y="53287"/>
                      <a:pt x="296206" y="52207"/>
                    </a:cubicBezTo>
                    <a:cubicBezTo>
                      <a:pt x="287934" y="51128"/>
                      <a:pt x="283618" y="45730"/>
                      <a:pt x="276065" y="42851"/>
                    </a:cubicBezTo>
                    <a:cubicBezTo>
                      <a:pt x="268152" y="39972"/>
                      <a:pt x="259880" y="38173"/>
                      <a:pt x="251608" y="37813"/>
                    </a:cubicBezTo>
                    <a:cubicBezTo>
                      <a:pt x="241537" y="37093"/>
                      <a:pt x="231107" y="37093"/>
                      <a:pt x="221036" y="36733"/>
                    </a:cubicBezTo>
                    <a:cubicBezTo>
                      <a:pt x="222834" y="68401"/>
                      <a:pt x="224273" y="100428"/>
                      <a:pt x="225352" y="132096"/>
                    </a:cubicBezTo>
                    <a:cubicBezTo>
                      <a:pt x="252687" y="129577"/>
                      <a:pt x="284697" y="128497"/>
                      <a:pt x="311312" y="133536"/>
                    </a:cubicBezTo>
                    <a:cubicBezTo>
                      <a:pt x="326418" y="136774"/>
                      <a:pt x="326059" y="163404"/>
                      <a:pt x="310593" y="165923"/>
                    </a:cubicBezTo>
                    <a:cubicBezTo>
                      <a:pt x="284337" y="170601"/>
                      <a:pt x="253406" y="161605"/>
                      <a:pt x="226431" y="156926"/>
                    </a:cubicBezTo>
                    <a:cubicBezTo>
                      <a:pt x="227150" y="185715"/>
                      <a:pt x="227870" y="214144"/>
                      <a:pt x="228229" y="242573"/>
                    </a:cubicBezTo>
                    <a:cubicBezTo>
                      <a:pt x="256643" y="239334"/>
                      <a:pt x="286855" y="236815"/>
                      <a:pt x="314549" y="239694"/>
                    </a:cubicBezTo>
                    <a:cubicBezTo>
                      <a:pt x="335050" y="241494"/>
                      <a:pt x="333612" y="270282"/>
                      <a:pt x="314190" y="272082"/>
                    </a:cubicBezTo>
                    <a:cubicBezTo>
                      <a:pt x="282899" y="275320"/>
                      <a:pt x="248730" y="272082"/>
                      <a:pt x="217080" y="267763"/>
                    </a:cubicBezTo>
                    <a:cubicBezTo>
                      <a:pt x="213123" y="268843"/>
                      <a:pt x="208807" y="268123"/>
                      <a:pt x="205211" y="265604"/>
                    </a:cubicBezTo>
                    <a:cubicBezTo>
                      <a:pt x="200175" y="263085"/>
                      <a:pt x="197298" y="256248"/>
                      <a:pt x="198377" y="251210"/>
                    </a:cubicBezTo>
                    <a:cubicBezTo>
                      <a:pt x="198377" y="178158"/>
                      <a:pt x="198017" y="105466"/>
                      <a:pt x="201254" y="32775"/>
                    </a:cubicBezTo>
                    <a:cubicBezTo>
                      <a:pt x="197298" y="28456"/>
                      <a:pt x="197658" y="20899"/>
                      <a:pt x="201614" y="16941"/>
                    </a:cubicBezTo>
                    <a:cubicBezTo>
                      <a:pt x="202333" y="6505"/>
                      <a:pt x="213843" y="5065"/>
                      <a:pt x="218518" y="11903"/>
                    </a:cubicBezTo>
                    <a:cubicBezTo>
                      <a:pt x="234523" y="8844"/>
                      <a:pt x="258441" y="5335"/>
                      <a:pt x="278178" y="7315"/>
                    </a:cubicBezTo>
                    <a:close/>
                    <a:moveTo>
                      <a:pt x="1003498" y="6330"/>
                    </a:moveTo>
                    <a:cubicBezTo>
                      <a:pt x="1006723" y="6375"/>
                      <a:pt x="1009769" y="8532"/>
                      <a:pt x="1009590" y="12846"/>
                    </a:cubicBezTo>
                    <a:cubicBezTo>
                      <a:pt x="1009590" y="54544"/>
                      <a:pt x="1009948" y="96243"/>
                      <a:pt x="1010306" y="138301"/>
                    </a:cubicBezTo>
                    <a:cubicBezTo>
                      <a:pt x="1019265" y="145131"/>
                      <a:pt x="1018548" y="158072"/>
                      <a:pt x="1011381" y="164902"/>
                    </a:cubicBezTo>
                    <a:cubicBezTo>
                      <a:pt x="1012815" y="194379"/>
                      <a:pt x="1016040" y="226013"/>
                      <a:pt x="1008515" y="252973"/>
                    </a:cubicBezTo>
                    <a:cubicBezTo>
                      <a:pt x="1005290" y="265555"/>
                      <a:pt x="986656" y="264836"/>
                      <a:pt x="983431" y="252254"/>
                    </a:cubicBezTo>
                    <a:cubicBezTo>
                      <a:pt x="978415" y="234281"/>
                      <a:pt x="980565" y="214150"/>
                      <a:pt x="981640" y="195817"/>
                    </a:cubicBezTo>
                    <a:cubicBezTo>
                      <a:pt x="982356" y="185392"/>
                      <a:pt x="982715" y="174968"/>
                      <a:pt x="983431" y="164902"/>
                    </a:cubicBezTo>
                    <a:cubicBezTo>
                      <a:pt x="959781" y="159510"/>
                      <a:pt x="937565" y="158432"/>
                      <a:pt x="913556" y="158072"/>
                    </a:cubicBezTo>
                    <a:cubicBezTo>
                      <a:pt x="913915" y="172092"/>
                      <a:pt x="914990" y="186471"/>
                      <a:pt x="917140" y="200490"/>
                    </a:cubicBezTo>
                    <a:cubicBezTo>
                      <a:pt x="919648" y="218104"/>
                      <a:pt x="925023" y="235719"/>
                      <a:pt x="927173" y="252973"/>
                    </a:cubicBezTo>
                    <a:cubicBezTo>
                      <a:pt x="928965" y="267712"/>
                      <a:pt x="909973" y="278496"/>
                      <a:pt x="901731" y="263398"/>
                    </a:cubicBezTo>
                    <a:cubicBezTo>
                      <a:pt x="883098" y="227810"/>
                      <a:pt x="884890" y="175327"/>
                      <a:pt x="886323" y="136504"/>
                    </a:cubicBezTo>
                    <a:cubicBezTo>
                      <a:pt x="888115" y="94805"/>
                      <a:pt x="893490" y="53825"/>
                      <a:pt x="901731" y="12846"/>
                    </a:cubicBezTo>
                    <a:cubicBezTo>
                      <a:pt x="903523" y="4578"/>
                      <a:pt x="917498" y="6735"/>
                      <a:pt x="916781" y="15362"/>
                    </a:cubicBezTo>
                    <a:cubicBezTo>
                      <a:pt x="913556" y="55982"/>
                      <a:pt x="912123" y="96243"/>
                      <a:pt x="912840" y="136864"/>
                    </a:cubicBezTo>
                    <a:cubicBezTo>
                      <a:pt x="912840" y="137223"/>
                      <a:pt x="912840" y="137583"/>
                      <a:pt x="912840" y="137942"/>
                    </a:cubicBezTo>
                    <a:cubicBezTo>
                      <a:pt x="934698" y="131472"/>
                      <a:pt x="961931" y="127517"/>
                      <a:pt x="985223" y="130753"/>
                    </a:cubicBezTo>
                    <a:cubicBezTo>
                      <a:pt x="987731" y="91211"/>
                      <a:pt x="992031" y="51669"/>
                      <a:pt x="996331" y="12486"/>
                    </a:cubicBezTo>
                    <a:cubicBezTo>
                      <a:pt x="996869" y="8352"/>
                      <a:pt x="1000273" y="6285"/>
                      <a:pt x="1003498" y="6330"/>
                    </a:cubicBezTo>
                    <a:close/>
                    <a:moveTo>
                      <a:pt x="615678" y="6005"/>
                    </a:moveTo>
                    <a:cubicBezTo>
                      <a:pt x="648025" y="3710"/>
                      <a:pt x="679110" y="24900"/>
                      <a:pt x="686376" y="63500"/>
                    </a:cubicBezTo>
                    <a:cubicBezTo>
                      <a:pt x="694988" y="108129"/>
                      <a:pt x="668075" y="143041"/>
                      <a:pt x="629320" y="152398"/>
                    </a:cubicBezTo>
                    <a:cubicBezTo>
                      <a:pt x="641879" y="166435"/>
                      <a:pt x="654080" y="181551"/>
                      <a:pt x="664845" y="197387"/>
                    </a:cubicBezTo>
                    <a:cubicBezTo>
                      <a:pt x="678481" y="217182"/>
                      <a:pt x="698936" y="233018"/>
                      <a:pt x="704677" y="256772"/>
                    </a:cubicBezTo>
                    <a:cubicBezTo>
                      <a:pt x="709701" y="276927"/>
                      <a:pt x="678123" y="284845"/>
                      <a:pt x="673099" y="265050"/>
                    </a:cubicBezTo>
                    <a:cubicBezTo>
                      <a:pt x="668075" y="245615"/>
                      <a:pt x="647980" y="229419"/>
                      <a:pt x="636855" y="212863"/>
                    </a:cubicBezTo>
                    <a:cubicBezTo>
                      <a:pt x="626090" y="197387"/>
                      <a:pt x="614607" y="182631"/>
                      <a:pt x="602047" y="168954"/>
                    </a:cubicBezTo>
                    <a:cubicBezTo>
                      <a:pt x="604918" y="198827"/>
                      <a:pt x="606712" y="229059"/>
                      <a:pt x="606712" y="258572"/>
                    </a:cubicBezTo>
                    <a:cubicBezTo>
                      <a:pt x="606354" y="276567"/>
                      <a:pt x="578364" y="276207"/>
                      <a:pt x="578005" y="258212"/>
                    </a:cubicBezTo>
                    <a:cubicBezTo>
                      <a:pt x="576928" y="186230"/>
                      <a:pt x="564728" y="113528"/>
                      <a:pt x="568316" y="41546"/>
                    </a:cubicBezTo>
                    <a:cubicBezTo>
                      <a:pt x="565086" y="38307"/>
                      <a:pt x="564010" y="32908"/>
                      <a:pt x="568316" y="28229"/>
                    </a:cubicBezTo>
                    <a:cubicBezTo>
                      <a:pt x="568675" y="28229"/>
                      <a:pt x="569034" y="27869"/>
                      <a:pt x="569393" y="27869"/>
                    </a:cubicBezTo>
                    <a:cubicBezTo>
                      <a:pt x="569393" y="25350"/>
                      <a:pt x="569393" y="23190"/>
                      <a:pt x="569751" y="21031"/>
                    </a:cubicBezTo>
                    <a:cubicBezTo>
                      <a:pt x="570469" y="12753"/>
                      <a:pt x="579440" y="11673"/>
                      <a:pt x="583746" y="16352"/>
                    </a:cubicBezTo>
                    <a:cubicBezTo>
                      <a:pt x="593973" y="10144"/>
                      <a:pt x="604896" y="6770"/>
                      <a:pt x="615678" y="6005"/>
                    </a:cubicBezTo>
                    <a:close/>
                    <a:moveTo>
                      <a:pt x="797737" y="3987"/>
                    </a:moveTo>
                    <a:cubicBezTo>
                      <a:pt x="824841" y="9856"/>
                      <a:pt x="842390" y="41651"/>
                      <a:pt x="849166" y="70605"/>
                    </a:cubicBezTo>
                    <a:cubicBezTo>
                      <a:pt x="850973" y="78903"/>
                      <a:pt x="839047" y="84315"/>
                      <a:pt x="835072" y="76377"/>
                    </a:cubicBezTo>
                    <a:cubicBezTo>
                      <a:pt x="824954" y="56894"/>
                      <a:pt x="792068" y="610"/>
                      <a:pt x="769662" y="40298"/>
                    </a:cubicBezTo>
                    <a:cubicBezTo>
                      <a:pt x="757014" y="62306"/>
                      <a:pt x="755568" y="90088"/>
                      <a:pt x="755207" y="114982"/>
                    </a:cubicBezTo>
                    <a:cubicBezTo>
                      <a:pt x="754845" y="140238"/>
                      <a:pt x="754123" y="166576"/>
                      <a:pt x="758459" y="191110"/>
                    </a:cubicBezTo>
                    <a:cubicBezTo>
                      <a:pt x="761350" y="205542"/>
                      <a:pt x="764603" y="223582"/>
                      <a:pt x="775444" y="234045"/>
                    </a:cubicBezTo>
                    <a:cubicBezTo>
                      <a:pt x="791706" y="250281"/>
                      <a:pt x="813751" y="245590"/>
                      <a:pt x="822063" y="223582"/>
                    </a:cubicBezTo>
                    <a:cubicBezTo>
                      <a:pt x="829290" y="205181"/>
                      <a:pt x="858923" y="213840"/>
                      <a:pt x="851334" y="232241"/>
                    </a:cubicBezTo>
                    <a:cubicBezTo>
                      <a:pt x="832181" y="277701"/>
                      <a:pt x="773999" y="289607"/>
                      <a:pt x="747256" y="242704"/>
                    </a:cubicBezTo>
                    <a:cubicBezTo>
                      <a:pt x="725935" y="205181"/>
                      <a:pt x="727742" y="156835"/>
                      <a:pt x="728826" y="114622"/>
                    </a:cubicBezTo>
                    <a:cubicBezTo>
                      <a:pt x="729910" y="82150"/>
                      <a:pt x="732440" y="23340"/>
                      <a:pt x="767494" y="7826"/>
                    </a:cubicBezTo>
                    <a:cubicBezTo>
                      <a:pt x="778606" y="2955"/>
                      <a:pt x="788702" y="2030"/>
                      <a:pt x="797737" y="3987"/>
                    </a:cubicBezTo>
                    <a:close/>
                    <a:moveTo>
                      <a:pt x="73231" y="195"/>
                    </a:moveTo>
                    <a:cubicBezTo>
                      <a:pt x="101133" y="2089"/>
                      <a:pt x="129848" y="17604"/>
                      <a:pt x="145379" y="40875"/>
                    </a:cubicBezTo>
                    <a:cubicBezTo>
                      <a:pt x="151158" y="49173"/>
                      <a:pt x="138517" y="58554"/>
                      <a:pt x="131654" y="51338"/>
                    </a:cubicBezTo>
                    <a:cubicBezTo>
                      <a:pt x="108538" y="26804"/>
                      <a:pt x="43523" y="9847"/>
                      <a:pt x="29798" y="54946"/>
                    </a:cubicBezTo>
                    <a:cubicBezTo>
                      <a:pt x="19323" y="89222"/>
                      <a:pt x="48580" y="101489"/>
                      <a:pt x="74224" y="110509"/>
                    </a:cubicBezTo>
                    <a:cubicBezTo>
                      <a:pt x="113233" y="124219"/>
                      <a:pt x="177887" y="144423"/>
                      <a:pt x="172108" y="202511"/>
                    </a:cubicBezTo>
                    <a:cubicBezTo>
                      <a:pt x="162717" y="295236"/>
                      <a:pt x="-2710" y="311832"/>
                      <a:pt x="5237" y="201429"/>
                    </a:cubicBezTo>
                    <a:cubicBezTo>
                      <a:pt x="6320" y="182668"/>
                      <a:pt x="34132" y="183389"/>
                      <a:pt x="32687" y="202151"/>
                    </a:cubicBezTo>
                    <a:cubicBezTo>
                      <a:pt x="27992" y="259156"/>
                      <a:pt x="86866" y="258074"/>
                      <a:pt x="120818" y="233901"/>
                    </a:cubicBezTo>
                    <a:cubicBezTo>
                      <a:pt x="134905" y="223798"/>
                      <a:pt x="149714" y="205759"/>
                      <a:pt x="139962" y="186636"/>
                    </a:cubicBezTo>
                    <a:cubicBezTo>
                      <a:pt x="127681" y="162102"/>
                      <a:pt x="107454" y="154165"/>
                      <a:pt x="83977" y="145867"/>
                    </a:cubicBezTo>
                    <a:cubicBezTo>
                      <a:pt x="37744" y="129631"/>
                      <a:pt x="-18602" y="104014"/>
                      <a:pt x="5959" y="41236"/>
                    </a:cubicBezTo>
                    <a:cubicBezTo>
                      <a:pt x="18240" y="10027"/>
                      <a:pt x="45329" y="-1699"/>
                      <a:pt x="73231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B306A45-AF95-7449-B9F9-3FD74818D2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16" y="2528329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1C13E2A-FD69-BD48-8DBF-062EE13E41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08933" y="3119731"/>
              <a:ext cx="936767" cy="645663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8FEE124-A42B-AA4A-912A-4B07DB2A4F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46577" y="1260949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9F3FE78-F737-A84A-B3FC-F868C9F310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743" y="657313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3395E2A-8924-CB4F-B976-0D848B99D8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213" y="5879940"/>
              <a:ext cx="696718" cy="43423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018639C-C30C-4946-90EB-8FB54A4B1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40394" y="112293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F158F74-5ECC-704B-B89D-9679CABD56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320168">
              <a:off x="7841684" y="6173221"/>
              <a:ext cx="833159" cy="181667"/>
            </a:xfrm>
            <a:custGeom>
              <a:avLst/>
              <a:gdLst>
                <a:gd name="connsiteX0" fmla="*/ 800154 w 833159"/>
                <a:gd name="connsiteY0" fmla="*/ 144532 h 181667"/>
                <a:gd name="connsiteX1" fmla="*/ 801509 w 833159"/>
                <a:gd name="connsiteY1" fmla="*/ 145132 h 181667"/>
                <a:gd name="connsiteX2" fmla="*/ 798121 w 833159"/>
                <a:gd name="connsiteY2" fmla="*/ 149932 h 181667"/>
                <a:gd name="connsiteX3" fmla="*/ 796766 w 833159"/>
                <a:gd name="connsiteY3" fmla="*/ 149032 h 181667"/>
                <a:gd name="connsiteX4" fmla="*/ 800154 w 833159"/>
                <a:gd name="connsiteY4" fmla="*/ 144532 h 181667"/>
                <a:gd name="connsiteX5" fmla="*/ 800387 w 833159"/>
                <a:gd name="connsiteY5" fmla="*/ 139644 h 181667"/>
                <a:gd name="connsiteX6" fmla="*/ 801107 w 833159"/>
                <a:gd name="connsiteY6" fmla="*/ 140641 h 181667"/>
                <a:gd name="connsiteX7" fmla="*/ 796786 w 833159"/>
                <a:gd name="connsiteY7" fmla="*/ 146955 h 181667"/>
                <a:gd name="connsiteX8" fmla="*/ 795346 w 833159"/>
                <a:gd name="connsiteY8" fmla="*/ 145958 h 181667"/>
                <a:gd name="connsiteX9" fmla="*/ 800387 w 833159"/>
                <a:gd name="connsiteY9" fmla="*/ 139644 h 181667"/>
                <a:gd name="connsiteX10" fmla="*/ 631462 w 833159"/>
                <a:gd name="connsiteY10" fmla="*/ 136767 h 181667"/>
                <a:gd name="connsiteX11" fmla="*/ 673552 w 833159"/>
                <a:gd name="connsiteY11" fmla="*/ 145503 h 181667"/>
                <a:gd name="connsiteX12" fmla="*/ 713033 w 833159"/>
                <a:gd name="connsiteY12" fmla="*/ 154577 h 181667"/>
                <a:gd name="connsiteX13" fmla="*/ 712706 w 833159"/>
                <a:gd name="connsiteY13" fmla="*/ 155920 h 181667"/>
                <a:gd name="connsiteX14" fmla="*/ 631462 w 833159"/>
                <a:gd name="connsiteY14" fmla="*/ 137775 h 181667"/>
                <a:gd name="connsiteX15" fmla="*/ 631462 w 833159"/>
                <a:gd name="connsiteY15" fmla="*/ 136767 h 181667"/>
                <a:gd name="connsiteX16" fmla="*/ 797313 w 833159"/>
                <a:gd name="connsiteY16" fmla="*/ 135602 h 181667"/>
                <a:gd name="connsiteX17" fmla="*/ 798310 w 833159"/>
                <a:gd name="connsiteY17" fmla="*/ 136519 h 181667"/>
                <a:gd name="connsiteX18" fmla="*/ 794987 w 833159"/>
                <a:gd name="connsiteY18" fmla="*/ 140795 h 181667"/>
                <a:gd name="connsiteX19" fmla="*/ 791996 w 833159"/>
                <a:gd name="connsiteY19" fmla="*/ 144461 h 181667"/>
                <a:gd name="connsiteX20" fmla="*/ 790666 w 833159"/>
                <a:gd name="connsiteY20" fmla="*/ 144155 h 181667"/>
                <a:gd name="connsiteX21" fmla="*/ 793657 w 833159"/>
                <a:gd name="connsiteY21" fmla="*/ 139879 h 181667"/>
                <a:gd name="connsiteX22" fmla="*/ 797313 w 833159"/>
                <a:gd name="connsiteY22" fmla="*/ 135602 h 181667"/>
                <a:gd name="connsiteX23" fmla="*/ 650191 w 833159"/>
                <a:gd name="connsiteY23" fmla="*/ 134991 h 181667"/>
                <a:gd name="connsiteX24" fmla="*/ 679202 w 833159"/>
                <a:gd name="connsiteY24" fmla="*/ 140499 h 181667"/>
                <a:gd name="connsiteX25" fmla="*/ 693048 w 833159"/>
                <a:gd name="connsiteY25" fmla="*/ 143416 h 181667"/>
                <a:gd name="connsiteX26" fmla="*/ 702939 w 833159"/>
                <a:gd name="connsiteY26" fmla="*/ 145684 h 181667"/>
                <a:gd name="connsiteX27" fmla="*/ 702279 w 833159"/>
                <a:gd name="connsiteY27" fmla="*/ 147304 h 181667"/>
                <a:gd name="connsiteX28" fmla="*/ 689422 w 833159"/>
                <a:gd name="connsiteY28" fmla="*/ 144387 h 181667"/>
                <a:gd name="connsiteX29" fmla="*/ 675575 w 833159"/>
                <a:gd name="connsiteY29" fmla="*/ 141148 h 181667"/>
                <a:gd name="connsiteX30" fmla="*/ 650191 w 833159"/>
                <a:gd name="connsiteY30" fmla="*/ 135963 h 181667"/>
                <a:gd name="connsiteX31" fmla="*/ 650191 w 833159"/>
                <a:gd name="connsiteY31" fmla="*/ 134991 h 181667"/>
                <a:gd name="connsiteX32" fmla="*/ 664587 w 833159"/>
                <a:gd name="connsiteY32" fmla="*/ 133878 h 181667"/>
                <a:gd name="connsiteX33" fmla="*/ 698627 w 833159"/>
                <a:gd name="connsiteY33" fmla="*/ 138787 h 181667"/>
                <a:gd name="connsiteX34" fmla="*/ 698299 w 833159"/>
                <a:gd name="connsiteY34" fmla="*/ 140097 h 181667"/>
                <a:gd name="connsiteX35" fmla="*/ 664587 w 833159"/>
                <a:gd name="connsiteY35" fmla="*/ 134533 h 181667"/>
                <a:gd name="connsiteX36" fmla="*/ 664587 w 833159"/>
                <a:gd name="connsiteY36" fmla="*/ 133878 h 181667"/>
                <a:gd name="connsiteX37" fmla="*/ 796186 w 833159"/>
                <a:gd name="connsiteY37" fmla="*/ 131352 h 181667"/>
                <a:gd name="connsiteX38" fmla="*/ 797194 w 833159"/>
                <a:gd name="connsiteY38" fmla="*/ 132375 h 181667"/>
                <a:gd name="connsiteX39" fmla="*/ 789802 w 833159"/>
                <a:gd name="connsiteY39" fmla="*/ 142608 h 181667"/>
                <a:gd name="connsiteX40" fmla="*/ 788122 w 833159"/>
                <a:gd name="connsiteY40" fmla="*/ 141585 h 181667"/>
                <a:gd name="connsiteX41" fmla="*/ 796186 w 833159"/>
                <a:gd name="connsiteY41" fmla="*/ 131352 h 181667"/>
                <a:gd name="connsiteX42" fmla="*/ 793035 w 833159"/>
                <a:gd name="connsiteY42" fmla="*/ 126982 h 181667"/>
                <a:gd name="connsiteX43" fmla="*/ 794011 w 833159"/>
                <a:gd name="connsiteY43" fmla="*/ 127931 h 181667"/>
                <a:gd name="connsiteX44" fmla="*/ 786206 w 833159"/>
                <a:gd name="connsiteY44" fmla="*/ 138363 h 181667"/>
                <a:gd name="connsiteX45" fmla="*/ 784905 w 833159"/>
                <a:gd name="connsiteY45" fmla="*/ 137731 h 181667"/>
                <a:gd name="connsiteX46" fmla="*/ 793035 w 833159"/>
                <a:gd name="connsiteY46" fmla="*/ 126982 h 181667"/>
                <a:gd name="connsiteX47" fmla="*/ 791499 w 833159"/>
                <a:gd name="connsiteY47" fmla="*/ 122703 h 181667"/>
                <a:gd name="connsiteX48" fmla="*/ 792864 w 833159"/>
                <a:gd name="connsiteY48" fmla="*/ 123715 h 181667"/>
                <a:gd name="connsiteX49" fmla="*/ 782290 w 833159"/>
                <a:gd name="connsiteY49" fmla="*/ 136861 h 181667"/>
                <a:gd name="connsiteX50" fmla="*/ 780925 w 833159"/>
                <a:gd name="connsiteY50" fmla="*/ 136186 h 181667"/>
                <a:gd name="connsiteX51" fmla="*/ 791499 w 833159"/>
                <a:gd name="connsiteY51" fmla="*/ 122703 h 181667"/>
                <a:gd name="connsiteX52" fmla="*/ 790048 w 833159"/>
                <a:gd name="connsiteY52" fmla="*/ 116946 h 181667"/>
                <a:gd name="connsiteX53" fmla="*/ 791077 w 833159"/>
                <a:gd name="connsiteY53" fmla="*/ 117963 h 181667"/>
                <a:gd name="connsiteX54" fmla="*/ 779419 w 833159"/>
                <a:gd name="connsiteY54" fmla="*/ 132534 h 181667"/>
                <a:gd name="connsiteX55" fmla="*/ 778047 w 833159"/>
                <a:gd name="connsiteY55" fmla="*/ 131857 h 181667"/>
                <a:gd name="connsiteX56" fmla="*/ 790048 w 833159"/>
                <a:gd name="connsiteY56" fmla="*/ 116946 h 181667"/>
                <a:gd name="connsiteX57" fmla="*/ 789318 w 833159"/>
                <a:gd name="connsiteY57" fmla="*/ 111143 h 181667"/>
                <a:gd name="connsiteX58" fmla="*/ 789992 w 833159"/>
                <a:gd name="connsiteY58" fmla="*/ 112094 h 181667"/>
                <a:gd name="connsiteX59" fmla="*/ 776172 w 833159"/>
                <a:gd name="connsiteY59" fmla="*/ 128279 h 181667"/>
                <a:gd name="connsiteX60" fmla="*/ 775161 w 833159"/>
                <a:gd name="connsiteY60" fmla="*/ 127326 h 181667"/>
                <a:gd name="connsiteX61" fmla="*/ 789318 w 833159"/>
                <a:gd name="connsiteY61" fmla="*/ 111143 h 181667"/>
                <a:gd name="connsiteX62" fmla="*/ 784425 w 833159"/>
                <a:gd name="connsiteY62" fmla="*/ 108280 h 181667"/>
                <a:gd name="connsiteX63" fmla="*/ 785385 w 833159"/>
                <a:gd name="connsiteY63" fmla="*/ 109258 h 181667"/>
                <a:gd name="connsiteX64" fmla="*/ 773223 w 833159"/>
                <a:gd name="connsiteY64" fmla="*/ 123931 h 181667"/>
                <a:gd name="connsiteX65" fmla="*/ 772264 w 833159"/>
                <a:gd name="connsiteY65" fmla="*/ 122953 h 181667"/>
                <a:gd name="connsiteX66" fmla="*/ 784425 w 833159"/>
                <a:gd name="connsiteY66" fmla="*/ 108280 h 181667"/>
                <a:gd name="connsiteX67" fmla="*/ 568951 w 833159"/>
                <a:gd name="connsiteY67" fmla="*/ 101073 h 181667"/>
                <a:gd name="connsiteX68" fmla="*/ 569979 w 833159"/>
                <a:gd name="connsiteY68" fmla="*/ 101396 h 181667"/>
                <a:gd name="connsiteX69" fmla="*/ 564837 w 833159"/>
                <a:gd name="connsiteY69" fmla="*/ 136257 h 181667"/>
                <a:gd name="connsiteX70" fmla="*/ 563122 w 833159"/>
                <a:gd name="connsiteY70" fmla="*/ 136257 h 181667"/>
                <a:gd name="connsiteX71" fmla="*/ 568951 w 833159"/>
                <a:gd name="connsiteY71" fmla="*/ 101073 h 181667"/>
                <a:gd name="connsiteX72" fmla="*/ 573606 w 833159"/>
                <a:gd name="connsiteY72" fmla="*/ 87794 h 181667"/>
                <a:gd name="connsiteX73" fmla="*/ 574298 w 833159"/>
                <a:gd name="connsiteY73" fmla="*/ 87794 h 181667"/>
                <a:gd name="connsiteX74" fmla="*/ 570496 w 833159"/>
                <a:gd name="connsiteY74" fmla="*/ 113388 h 181667"/>
                <a:gd name="connsiteX75" fmla="*/ 567730 w 833159"/>
                <a:gd name="connsiteY75" fmla="*/ 137671 h 181667"/>
                <a:gd name="connsiteX76" fmla="*/ 566348 w 833159"/>
                <a:gd name="connsiteY76" fmla="*/ 137998 h 181667"/>
                <a:gd name="connsiteX77" fmla="*/ 568767 w 833159"/>
                <a:gd name="connsiteY77" fmla="*/ 115029 h 181667"/>
                <a:gd name="connsiteX78" fmla="*/ 573606 w 833159"/>
                <a:gd name="connsiteY78" fmla="*/ 87794 h 181667"/>
                <a:gd name="connsiteX79" fmla="*/ 686064 w 833159"/>
                <a:gd name="connsiteY79" fmla="*/ 78939 h 181667"/>
                <a:gd name="connsiteX80" fmla="*/ 657667 w 833159"/>
                <a:gd name="connsiteY80" fmla="*/ 89099 h 181667"/>
                <a:gd name="connsiteX81" fmla="*/ 627963 w 833159"/>
                <a:gd name="connsiteY81" fmla="*/ 104505 h 181667"/>
                <a:gd name="connsiteX82" fmla="*/ 577043 w 833159"/>
                <a:gd name="connsiteY82" fmla="*/ 128433 h 181667"/>
                <a:gd name="connsiteX83" fmla="*/ 576716 w 833159"/>
                <a:gd name="connsiteY83" fmla="*/ 130071 h 181667"/>
                <a:gd name="connsiteX84" fmla="*/ 603156 w 833159"/>
                <a:gd name="connsiteY84" fmla="*/ 134332 h 181667"/>
                <a:gd name="connsiteX85" fmla="*/ 629269 w 833159"/>
                <a:gd name="connsiteY85" fmla="*/ 139249 h 181667"/>
                <a:gd name="connsiteX86" fmla="*/ 684759 w 833159"/>
                <a:gd name="connsiteY86" fmla="*/ 150721 h 181667"/>
                <a:gd name="connsiteX87" fmla="*/ 782682 w 833159"/>
                <a:gd name="connsiteY87" fmla="*/ 172683 h 181667"/>
                <a:gd name="connsiteX88" fmla="*/ 785619 w 833159"/>
                <a:gd name="connsiteY88" fmla="*/ 172027 h 181667"/>
                <a:gd name="connsiteX89" fmla="*/ 797370 w 833159"/>
                <a:gd name="connsiteY89" fmla="*/ 173338 h 181667"/>
                <a:gd name="connsiteX90" fmla="*/ 760486 w 833159"/>
                <a:gd name="connsiteY90" fmla="*/ 132366 h 181667"/>
                <a:gd name="connsiteX91" fmla="*/ 733067 w 833159"/>
                <a:gd name="connsiteY91" fmla="*/ 88444 h 181667"/>
                <a:gd name="connsiteX92" fmla="*/ 713483 w 833159"/>
                <a:gd name="connsiteY92" fmla="*/ 96310 h 181667"/>
                <a:gd name="connsiteX93" fmla="*/ 711851 w 833159"/>
                <a:gd name="connsiteY93" fmla="*/ 96639 h 181667"/>
                <a:gd name="connsiteX94" fmla="*/ 706955 w 833159"/>
                <a:gd name="connsiteY94" fmla="*/ 95983 h 181667"/>
                <a:gd name="connsiteX95" fmla="*/ 686064 w 833159"/>
                <a:gd name="connsiteY95" fmla="*/ 78939 h 181667"/>
                <a:gd name="connsiteX96" fmla="*/ 727441 w 833159"/>
                <a:gd name="connsiteY96" fmla="*/ 71972 h 181667"/>
                <a:gd name="connsiteX97" fmla="*/ 727765 w 833159"/>
                <a:gd name="connsiteY97" fmla="*/ 73015 h 181667"/>
                <a:gd name="connsiteX98" fmla="*/ 707319 w 833159"/>
                <a:gd name="connsiteY98" fmla="*/ 81010 h 181667"/>
                <a:gd name="connsiteX99" fmla="*/ 706670 w 833159"/>
                <a:gd name="connsiteY99" fmla="*/ 79619 h 181667"/>
                <a:gd name="connsiteX100" fmla="*/ 727441 w 833159"/>
                <a:gd name="connsiteY100" fmla="*/ 71972 h 181667"/>
                <a:gd name="connsiteX101" fmla="*/ 736409 w 833159"/>
                <a:gd name="connsiteY101" fmla="*/ 71624 h 181667"/>
                <a:gd name="connsiteX102" fmla="*/ 736409 w 833159"/>
                <a:gd name="connsiteY102" fmla="*/ 72621 h 181667"/>
                <a:gd name="connsiteX103" fmla="*/ 722817 w 833159"/>
                <a:gd name="connsiteY103" fmla="*/ 77939 h 181667"/>
                <a:gd name="connsiteX104" fmla="*/ 709871 w 833159"/>
                <a:gd name="connsiteY104" fmla="*/ 83921 h 181667"/>
                <a:gd name="connsiteX105" fmla="*/ 709547 w 833159"/>
                <a:gd name="connsiteY105" fmla="*/ 82259 h 181667"/>
                <a:gd name="connsiteX106" fmla="*/ 723787 w 833159"/>
                <a:gd name="connsiteY106" fmla="*/ 75945 h 181667"/>
                <a:gd name="connsiteX107" fmla="*/ 736409 w 833159"/>
                <a:gd name="connsiteY107" fmla="*/ 71624 h 181667"/>
                <a:gd name="connsiteX108" fmla="*/ 598646 w 833159"/>
                <a:gd name="connsiteY108" fmla="*/ 70824 h 181667"/>
                <a:gd name="connsiteX109" fmla="*/ 599926 w 833159"/>
                <a:gd name="connsiteY109" fmla="*/ 71464 h 181667"/>
                <a:gd name="connsiteX110" fmla="*/ 596726 w 833159"/>
                <a:gd name="connsiteY110" fmla="*/ 76264 h 181667"/>
                <a:gd name="connsiteX111" fmla="*/ 593205 w 833159"/>
                <a:gd name="connsiteY111" fmla="*/ 80745 h 181667"/>
                <a:gd name="connsiteX112" fmla="*/ 592245 w 833159"/>
                <a:gd name="connsiteY112" fmla="*/ 80104 h 181667"/>
                <a:gd name="connsiteX113" fmla="*/ 595126 w 833159"/>
                <a:gd name="connsiteY113" fmla="*/ 75944 h 181667"/>
                <a:gd name="connsiteX114" fmla="*/ 598646 w 833159"/>
                <a:gd name="connsiteY114" fmla="*/ 70824 h 181667"/>
                <a:gd name="connsiteX115" fmla="*/ 746175 w 833159"/>
                <a:gd name="connsiteY115" fmla="*/ 70516 h 181667"/>
                <a:gd name="connsiteX116" fmla="*/ 746497 w 833159"/>
                <a:gd name="connsiteY116" fmla="*/ 71513 h 181667"/>
                <a:gd name="connsiteX117" fmla="*/ 731703 w 833159"/>
                <a:gd name="connsiteY117" fmla="*/ 79157 h 181667"/>
                <a:gd name="connsiteX118" fmla="*/ 715946 w 833159"/>
                <a:gd name="connsiteY118" fmla="*/ 86801 h 181667"/>
                <a:gd name="connsiteX119" fmla="*/ 715303 w 833159"/>
                <a:gd name="connsiteY119" fmla="*/ 85804 h 181667"/>
                <a:gd name="connsiteX120" fmla="*/ 729774 w 833159"/>
                <a:gd name="connsiteY120" fmla="*/ 78492 h 181667"/>
                <a:gd name="connsiteX121" fmla="*/ 746175 w 833159"/>
                <a:gd name="connsiteY121" fmla="*/ 70516 h 181667"/>
                <a:gd name="connsiteX122" fmla="*/ 720547 w 833159"/>
                <a:gd name="connsiteY122" fmla="*/ 70184 h 181667"/>
                <a:gd name="connsiteX123" fmla="*/ 720878 w 833159"/>
                <a:gd name="connsiteY123" fmla="*/ 71166 h 181667"/>
                <a:gd name="connsiteX124" fmla="*/ 709970 w 833159"/>
                <a:gd name="connsiteY124" fmla="*/ 74439 h 181667"/>
                <a:gd name="connsiteX125" fmla="*/ 702699 w 833159"/>
                <a:gd name="connsiteY125" fmla="*/ 77057 h 181667"/>
                <a:gd name="connsiteX126" fmla="*/ 702699 w 833159"/>
                <a:gd name="connsiteY126" fmla="*/ 75748 h 181667"/>
                <a:gd name="connsiteX127" fmla="*/ 711953 w 833159"/>
                <a:gd name="connsiteY127" fmla="*/ 72475 h 181667"/>
                <a:gd name="connsiteX128" fmla="*/ 720547 w 833159"/>
                <a:gd name="connsiteY128" fmla="*/ 70184 h 181667"/>
                <a:gd name="connsiteX129" fmla="*/ 710460 w 833159"/>
                <a:gd name="connsiteY129" fmla="*/ 68744 h 181667"/>
                <a:gd name="connsiteX130" fmla="*/ 710793 w 833159"/>
                <a:gd name="connsiteY130" fmla="*/ 69464 h 181667"/>
                <a:gd name="connsiteX131" fmla="*/ 699826 w 833159"/>
                <a:gd name="connsiteY131" fmla="*/ 73784 h 181667"/>
                <a:gd name="connsiteX132" fmla="*/ 699161 w 833159"/>
                <a:gd name="connsiteY132" fmla="*/ 72705 h 181667"/>
                <a:gd name="connsiteX133" fmla="*/ 710460 w 833159"/>
                <a:gd name="connsiteY133" fmla="*/ 68744 h 181667"/>
                <a:gd name="connsiteX134" fmla="*/ 703023 w 833159"/>
                <a:gd name="connsiteY134" fmla="*/ 68744 h 181667"/>
                <a:gd name="connsiteX135" fmla="*/ 703331 w 833159"/>
                <a:gd name="connsiteY135" fmla="*/ 69823 h 181667"/>
                <a:gd name="connsiteX136" fmla="*/ 696542 w 833159"/>
                <a:gd name="connsiteY136" fmla="*/ 72344 h 181667"/>
                <a:gd name="connsiteX137" fmla="*/ 696542 w 833159"/>
                <a:gd name="connsiteY137" fmla="*/ 70904 h 181667"/>
                <a:gd name="connsiteX138" fmla="*/ 703023 w 833159"/>
                <a:gd name="connsiteY138" fmla="*/ 68744 h 181667"/>
                <a:gd name="connsiteX139" fmla="*/ 180365 w 833159"/>
                <a:gd name="connsiteY139" fmla="*/ 63668 h 181667"/>
                <a:gd name="connsiteX140" fmla="*/ 156083 w 833159"/>
                <a:gd name="connsiteY140" fmla="*/ 78671 h 181667"/>
                <a:gd name="connsiteX141" fmla="*/ 164898 w 833159"/>
                <a:gd name="connsiteY141" fmla="*/ 127920 h 181667"/>
                <a:gd name="connsiteX142" fmla="*/ 181222 w 833159"/>
                <a:gd name="connsiteY142" fmla="*/ 140966 h 181667"/>
                <a:gd name="connsiteX143" fmla="*/ 210933 w 833159"/>
                <a:gd name="connsiteY143" fmla="*/ 118136 h 181667"/>
                <a:gd name="connsiteX144" fmla="*/ 208321 w 833159"/>
                <a:gd name="connsiteY144" fmla="*/ 72148 h 181667"/>
                <a:gd name="connsiteX145" fmla="*/ 180365 w 833159"/>
                <a:gd name="connsiteY145" fmla="*/ 63668 h 181667"/>
                <a:gd name="connsiteX146" fmla="*/ 600479 w 833159"/>
                <a:gd name="connsiteY146" fmla="*/ 62212 h 181667"/>
                <a:gd name="connsiteX147" fmla="*/ 601395 w 833159"/>
                <a:gd name="connsiteY147" fmla="*/ 63217 h 181667"/>
                <a:gd name="connsiteX148" fmla="*/ 593453 w 833159"/>
                <a:gd name="connsiteY148" fmla="*/ 74940 h 181667"/>
                <a:gd name="connsiteX149" fmla="*/ 592536 w 833159"/>
                <a:gd name="connsiteY149" fmla="*/ 74269 h 181667"/>
                <a:gd name="connsiteX150" fmla="*/ 600479 w 833159"/>
                <a:gd name="connsiteY150" fmla="*/ 62212 h 181667"/>
                <a:gd name="connsiteX151" fmla="*/ 601413 w 833159"/>
                <a:gd name="connsiteY151" fmla="*/ 56436 h 181667"/>
                <a:gd name="connsiteX152" fmla="*/ 602430 w 833159"/>
                <a:gd name="connsiteY152" fmla="*/ 57091 h 181667"/>
                <a:gd name="connsiteX153" fmla="*/ 593620 w 833159"/>
                <a:gd name="connsiteY153" fmla="*/ 69201 h 181667"/>
                <a:gd name="connsiteX154" fmla="*/ 592603 w 833159"/>
                <a:gd name="connsiteY154" fmla="*/ 68547 h 181667"/>
                <a:gd name="connsiteX155" fmla="*/ 601413 w 833159"/>
                <a:gd name="connsiteY155" fmla="*/ 56436 h 181667"/>
                <a:gd name="connsiteX156" fmla="*/ 191017 w 833159"/>
                <a:gd name="connsiteY156" fmla="*/ 55188 h 181667"/>
                <a:gd name="connsiteX157" fmla="*/ 226605 w 833159"/>
                <a:gd name="connsiteY157" fmla="*/ 99545 h 181667"/>
                <a:gd name="connsiteX158" fmla="*/ 191017 w 833159"/>
                <a:gd name="connsiteY158" fmla="*/ 146185 h 181667"/>
                <a:gd name="connsiteX159" fmla="*/ 301045 w 833159"/>
                <a:gd name="connsiteY159" fmla="*/ 137379 h 181667"/>
                <a:gd name="connsiteX160" fmla="*/ 408460 w 833159"/>
                <a:gd name="connsiteY160" fmla="*/ 115852 h 181667"/>
                <a:gd name="connsiteX161" fmla="*/ 470820 w 833159"/>
                <a:gd name="connsiteY161" fmla="*/ 132160 h 181667"/>
                <a:gd name="connsiteX162" fmla="*/ 536445 w 833159"/>
                <a:gd name="connsiteY162" fmla="*/ 121723 h 181667"/>
                <a:gd name="connsiteX163" fmla="*/ 544934 w 833159"/>
                <a:gd name="connsiteY163" fmla="*/ 127268 h 181667"/>
                <a:gd name="connsiteX164" fmla="*/ 480288 w 833159"/>
                <a:gd name="connsiteY164" fmla="*/ 145206 h 181667"/>
                <a:gd name="connsiteX165" fmla="*/ 396707 w 833159"/>
                <a:gd name="connsiteY165" fmla="*/ 124985 h 181667"/>
                <a:gd name="connsiteX166" fmla="*/ 321614 w 833159"/>
                <a:gd name="connsiteY166" fmla="*/ 140640 h 181667"/>
                <a:gd name="connsiteX167" fmla="*/ 254357 w 833159"/>
                <a:gd name="connsiteY167" fmla="*/ 159557 h 181667"/>
                <a:gd name="connsiteX168" fmla="*/ 178611 w 833159"/>
                <a:gd name="connsiteY168" fmla="*/ 150751 h 181667"/>
                <a:gd name="connsiteX169" fmla="*/ 177958 w 833159"/>
                <a:gd name="connsiteY169" fmla="*/ 151077 h 181667"/>
                <a:gd name="connsiteX170" fmla="*/ 66950 w 833159"/>
                <a:gd name="connsiteY170" fmla="*/ 147163 h 181667"/>
                <a:gd name="connsiteX171" fmla="*/ 20 w 833159"/>
                <a:gd name="connsiteY171" fmla="*/ 78345 h 181667"/>
                <a:gd name="connsiteX172" fmla="*/ 6223 w 833159"/>
                <a:gd name="connsiteY172" fmla="*/ 78019 h 181667"/>
                <a:gd name="connsiteX173" fmla="*/ 149553 w 833159"/>
                <a:gd name="connsiteY173" fmla="*/ 147489 h 181667"/>
                <a:gd name="connsiteX174" fmla="*/ 168816 w 833159"/>
                <a:gd name="connsiteY174" fmla="*/ 144554 h 181667"/>
                <a:gd name="connsiteX175" fmla="*/ 148247 w 833159"/>
                <a:gd name="connsiteY175" fmla="*/ 120092 h 181667"/>
                <a:gd name="connsiteX176" fmla="*/ 147920 w 833159"/>
                <a:gd name="connsiteY176" fmla="*/ 74105 h 181667"/>
                <a:gd name="connsiteX177" fmla="*/ 191017 w 833159"/>
                <a:gd name="connsiteY177" fmla="*/ 55188 h 181667"/>
                <a:gd name="connsiteX178" fmla="*/ 825115 w 833159"/>
                <a:gd name="connsiteY178" fmla="*/ 49438 h 181667"/>
                <a:gd name="connsiteX179" fmla="*/ 803246 w 833159"/>
                <a:gd name="connsiteY179" fmla="*/ 58289 h 181667"/>
                <a:gd name="connsiteX180" fmla="*/ 775500 w 833159"/>
                <a:gd name="connsiteY180" fmla="*/ 69432 h 181667"/>
                <a:gd name="connsiteX181" fmla="*/ 736004 w 833159"/>
                <a:gd name="connsiteY181" fmla="*/ 87133 h 181667"/>
                <a:gd name="connsiteX182" fmla="*/ 767993 w 833159"/>
                <a:gd name="connsiteY182" fmla="*/ 131383 h 181667"/>
                <a:gd name="connsiteX183" fmla="*/ 803898 w 833159"/>
                <a:gd name="connsiteY183" fmla="*/ 170060 h 181667"/>
                <a:gd name="connsiteX184" fmla="*/ 804551 w 833159"/>
                <a:gd name="connsiteY184" fmla="*/ 164160 h 181667"/>
                <a:gd name="connsiteX185" fmla="*/ 810426 w 833159"/>
                <a:gd name="connsiteY185" fmla="*/ 125155 h 181667"/>
                <a:gd name="connsiteX186" fmla="*/ 816628 w 833159"/>
                <a:gd name="connsiteY186" fmla="*/ 83527 h 181667"/>
                <a:gd name="connsiteX187" fmla="*/ 825115 w 833159"/>
                <a:gd name="connsiteY187" fmla="*/ 49438 h 181667"/>
                <a:gd name="connsiteX188" fmla="*/ 603240 w 833159"/>
                <a:gd name="connsiteY188" fmla="*/ 47815 h 181667"/>
                <a:gd name="connsiteX189" fmla="*/ 603899 w 833159"/>
                <a:gd name="connsiteY189" fmla="*/ 48151 h 181667"/>
                <a:gd name="connsiteX190" fmla="*/ 594682 w 833159"/>
                <a:gd name="connsiteY190" fmla="*/ 62309 h 181667"/>
                <a:gd name="connsiteX191" fmla="*/ 593694 w 833159"/>
                <a:gd name="connsiteY191" fmla="*/ 61635 h 181667"/>
                <a:gd name="connsiteX192" fmla="*/ 603240 w 833159"/>
                <a:gd name="connsiteY192" fmla="*/ 47815 h 181667"/>
                <a:gd name="connsiteX193" fmla="*/ 605733 w 833159"/>
                <a:gd name="connsiteY193" fmla="*/ 39126 h 181667"/>
                <a:gd name="connsiteX194" fmla="*/ 607089 w 833159"/>
                <a:gd name="connsiteY194" fmla="*/ 39752 h 181667"/>
                <a:gd name="connsiteX195" fmla="*/ 597600 w 833159"/>
                <a:gd name="connsiteY195" fmla="*/ 51961 h 181667"/>
                <a:gd name="connsiteX196" fmla="*/ 596584 w 833159"/>
                <a:gd name="connsiteY196" fmla="*/ 51335 h 181667"/>
                <a:gd name="connsiteX197" fmla="*/ 605733 w 833159"/>
                <a:gd name="connsiteY197" fmla="*/ 39126 h 181667"/>
                <a:gd name="connsiteX198" fmla="*/ 603359 w 833159"/>
                <a:gd name="connsiteY198" fmla="*/ 33076 h 181667"/>
                <a:gd name="connsiteX199" fmla="*/ 604275 w 833159"/>
                <a:gd name="connsiteY199" fmla="*/ 33750 h 181667"/>
                <a:gd name="connsiteX200" fmla="*/ 596333 w 833159"/>
                <a:gd name="connsiteY200" fmla="*/ 47233 h 181667"/>
                <a:gd name="connsiteX201" fmla="*/ 595111 w 833159"/>
                <a:gd name="connsiteY201" fmla="*/ 46558 h 181667"/>
                <a:gd name="connsiteX202" fmla="*/ 603359 w 833159"/>
                <a:gd name="connsiteY202" fmla="*/ 33076 h 181667"/>
                <a:gd name="connsiteX203" fmla="*/ 781235 w 833159"/>
                <a:gd name="connsiteY203" fmla="*/ 28739 h 181667"/>
                <a:gd name="connsiteX204" fmla="*/ 795205 w 833159"/>
                <a:gd name="connsiteY204" fmla="*/ 30339 h 181667"/>
                <a:gd name="connsiteX205" fmla="*/ 807227 w 833159"/>
                <a:gd name="connsiteY205" fmla="*/ 32579 h 181667"/>
                <a:gd name="connsiteX206" fmla="*/ 832571 w 833159"/>
                <a:gd name="connsiteY206" fmla="*/ 37700 h 181667"/>
                <a:gd name="connsiteX207" fmla="*/ 832245 w 833159"/>
                <a:gd name="connsiteY207" fmla="*/ 39620 h 181667"/>
                <a:gd name="connsiteX208" fmla="*/ 805278 w 833159"/>
                <a:gd name="connsiteY208" fmla="*/ 33859 h 181667"/>
                <a:gd name="connsiteX209" fmla="*/ 780909 w 833159"/>
                <a:gd name="connsiteY209" fmla="*/ 29379 h 181667"/>
                <a:gd name="connsiteX210" fmla="*/ 781235 w 833159"/>
                <a:gd name="connsiteY210" fmla="*/ 28739 h 181667"/>
                <a:gd name="connsiteX211" fmla="*/ 789554 w 833159"/>
                <a:gd name="connsiteY211" fmla="*/ 28419 h 181667"/>
                <a:gd name="connsiteX212" fmla="*/ 832229 w 833159"/>
                <a:gd name="connsiteY212" fmla="*/ 34900 h 181667"/>
                <a:gd name="connsiteX213" fmla="*/ 831901 w 833159"/>
                <a:gd name="connsiteY213" fmla="*/ 36442 h 181667"/>
                <a:gd name="connsiteX214" fmla="*/ 789554 w 833159"/>
                <a:gd name="connsiteY214" fmla="*/ 29036 h 181667"/>
                <a:gd name="connsiteX215" fmla="*/ 789554 w 833159"/>
                <a:gd name="connsiteY215" fmla="*/ 28419 h 181667"/>
                <a:gd name="connsiteX216" fmla="*/ 593690 w 833159"/>
                <a:gd name="connsiteY216" fmla="*/ 9776 h 181667"/>
                <a:gd name="connsiteX217" fmla="*/ 577696 w 833159"/>
                <a:gd name="connsiteY217" fmla="*/ 124172 h 181667"/>
                <a:gd name="connsiteX218" fmla="*/ 627963 w 833159"/>
                <a:gd name="connsiteY218" fmla="*/ 98277 h 181667"/>
                <a:gd name="connsiteX219" fmla="*/ 680188 w 833159"/>
                <a:gd name="connsiteY219" fmla="*/ 74678 h 181667"/>
                <a:gd name="connsiteX220" fmla="*/ 646895 w 833159"/>
                <a:gd name="connsiteY220" fmla="*/ 51732 h 181667"/>
                <a:gd name="connsiteX221" fmla="*/ 610989 w 833159"/>
                <a:gd name="connsiteY221" fmla="*/ 23544 h 181667"/>
                <a:gd name="connsiteX222" fmla="*/ 593690 w 833159"/>
                <a:gd name="connsiteY222" fmla="*/ 9776 h 181667"/>
                <a:gd name="connsiteX223" fmla="*/ 594996 w 833159"/>
                <a:gd name="connsiteY223" fmla="*/ 4532 h 181667"/>
                <a:gd name="connsiteX224" fmla="*/ 621108 w 833159"/>
                <a:gd name="connsiteY224" fmla="*/ 23215 h 181667"/>
                <a:gd name="connsiteX225" fmla="*/ 654728 w 833159"/>
                <a:gd name="connsiteY225" fmla="*/ 48454 h 181667"/>
                <a:gd name="connsiteX226" fmla="*/ 712177 w 833159"/>
                <a:gd name="connsiteY226" fmla="*/ 89428 h 181667"/>
                <a:gd name="connsiteX227" fmla="*/ 769951 w 833159"/>
                <a:gd name="connsiteY227" fmla="*/ 64844 h 181667"/>
                <a:gd name="connsiteX228" fmla="*/ 798350 w 833159"/>
                <a:gd name="connsiteY228" fmla="*/ 54028 h 181667"/>
                <a:gd name="connsiteX229" fmla="*/ 818587 w 833159"/>
                <a:gd name="connsiteY229" fmla="*/ 47471 h 181667"/>
                <a:gd name="connsiteX230" fmla="*/ 696836 w 833159"/>
                <a:gd name="connsiteY230" fmla="*/ 25510 h 181667"/>
                <a:gd name="connsiteX231" fmla="*/ 634491 w 833159"/>
                <a:gd name="connsiteY231" fmla="*/ 13710 h 181667"/>
                <a:gd name="connsiteX232" fmla="*/ 606420 w 833159"/>
                <a:gd name="connsiteY232" fmla="*/ 7811 h 181667"/>
                <a:gd name="connsiteX233" fmla="*/ 594996 w 833159"/>
                <a:gd name="connsiteY233" fmla="*/ 4532 h 181667"/>
                <a:gd name="connsiteX234" fmla="*/ 595648 w 833159"/>
                <a:gd name="connsiteY234" fmla="*/ 271 h 181667"/>
                <a:gd name="connsiteX235" fmla="*/ 617844 w 833159"/>
                <a:gd name="connsiteY235" fmla="*/ 4205 h 181667"/>
                <a:gd name="connsiteX236" fmla="*/ 646568 w 833159"/>
                <a:gd name="connsiteY236" fmla="*/ 9776 h 181667"/>
                <a:gd name="connsiteX237" fmla="*/ 705648 w 833159"/>
                <a:gd name="connsiteY237" fmla="*/ 19938 h 181667"/>
                <a:gd name="connsiteX238" fmla="*/ 825442 w 833159"/>
                <a:gd name="connsiteY238" fmla="*/ 40916 h 181667"/>
                <a:gd name="connsiteX239" fmla="*/ 827074 w 833159"/>
                <a:gd name="connsiteY239" fmla="*/ 41571 h 181667"/>
                <a:gd name="connsiteX240" fmla="*/ 830663 w 833159"/>
                <a:gd name="connsiteY240" fmla="*/ 42882 h 181667"/>
                <a:gd name="connsiteX241" fmla="*/ 826420 w 833159"/>
                <a:gd name="connsiteY241" fmla="*/ 67794 h 181667"/>
                <a:gd name="connsiteX242" fmla="*/ 822830 w 833159"/>
                <a:gd name="connsiteY242" fmla="*/ 91722 h 181667"/>
                <a:gd name="connsiteX243" fmla="*/ 815975 w 833159"/>
                <a:gd name="connsiteY243" fmla="*/ 143838 h 181667"/>
                <a:gd name="connsiteX244" fmla="*/ 812385 w 833159"/>
                <a:gd name="connsiteY244" fmla="*/ 168421 h 181667"/>
                <a:gd name="connsiteX245" fmla="*/ 808142 w 833159"/>
                <a:gd name="connsiteY245" fmla="*/ 178910 h 181667"/>
                <a:gd name="connsiteX246" fmla="*/ 791495 w 833159"/>
                <a:gd name="connsiteY246" fmla="*/ 181205 h 181667"/>
                <a:gd name="connsiteX247" fmla="*/ 789210 w 833159"/>
                <a:gd name="connsiteY247" fmla="*/ 181532 h 181667"/>
                <a:gd name="connsiteX248" fmla="*/ 683127 w 833159"/>
                <a:gd name="connsiteY248" fmla="*/ 158588 h 181667"/>
                <a:gd name="connsiteX249" fmla="*/ 627637 w 833159"/>
                <a:gd name="connsiteY249" fmla="*/ 146460 h 181667"/>
                <a:gd name="connsiteX250" fmla="*/ 571820 w 833159"/>
                <a:gd name="connsiteY250" fmla="*/ 135972 h 181667"/>
                <a:gd name="connsiteX251" fmla="*/ 569209 w 833159"/>
                <a:gd name="connsiteY251" fmla="*/ 132038 h 181667"/>
                <a:gd name="connsiteX252" fmla="*/ 569535 w 833159"/>
                <a:gd name="connsiteY252" fmla="*/ 130071 h 181667"/>
                <a:gd name="connsiteX253" fmla="*/ 569861 w 833159"/>
                <a:gd name="connsiteY253" fmla="*/ 128760 h 181667"/>
                <a:gd name="connsiteX254" fmla="*/ 590425 w 833159"/>
                <a:gd name="connsiteY254" fmla="*/ 2566 h 181667"/>
                <a:gd name="connsiteX255" fmla="*/ 593037 w 833159"/>
                <a:gd name="connsiteY255" fmla="*/ 927 h 181667"/>
                <a:gd name="connsiteX256" fmla="*/ 595648 w 833159"/>
                <a:gd name="connsiteY256" fmla="*/ 271 h 18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833159" h="181667">
                  <a:moveTo>
                    <a:pt x="800154" y="144532"/>
                  </a:moveTo>
                  <a:cubicBezTo>
                    <a:pt x="800493" y="143632"/>
                    <a:pt x="801849" y="144532"/>
                    <a:pt x="801509" y="145132"/>
                  </a:cubicBezTo>
                  <a:cubicBezTo>
                    <a:pt x="800493" y="146632"/>
                    <a:pt x="799476" y="148433"/>
                    <a:pt x="798121" y="149932"/>
                  </a:cubicBezTo>
                  <a:cubicBezTo>
                    <a:pt x="797782" y="150533"/>
                    <a:pt x="796426" y="149632"/>
                    <a:pt x="796766" y="149032"/>
                  </a:cubicBezTo>
                  <a:cubicBezTo>
                    <a:pt x="797782" y="147532"/>
                    <a:pt x="799137" y="146032"/>
                    <a:pt x="800154" y="144532"/>
                  </a:cubicBezTo>
                  <a:close/>
                  <a:moveTo>
                    <a:pt x="800387" y="139644"/>
                  </a:moveTo>
                  <a:cubicBezTo>
                    <a:pt x="800747" y="139311"/>
                    <a:pt x="801827" y="139976"/>
                    <a:pt x="801107" y="140641"/>
                  </a:cubicBezTo>
                  <a:cubicBezTo>
                    <a:pt x="799667" y="142635"/>
                    <a:pt x="798226" y="144961"/>
                    <a:pt x="796786" y="146955"/>
                  </a:cubicBezTo>
                  <a:cubicBezTo>
                    <a:pt x="796426" y="147620"/>
                    <a:pt x="794986" y="146955"/>
                    <a:pt x="795346" y="145958"/>
                  </a:cubicBezTo>
                  <a:cubicBezTo>
                    <a:pt x="796786" y="143964"/>
                    <a:pt x="798586" y="141638"/>
                    <a:pt x="800387" y="139644"/>
                  </a:cubicBezTo>
                  <a:close/>
                  <a:moveTo>
                    <a:pt x="631462" y="136767"/>
                  </a:moveTo>
                  <a:cubicBezTo>
                    <a:pt x="645818" y="138111"/>
                    <a:pt x="659848" y="142143"/>
                    <a:pt x="673552" y="145503"/>
                  </a:cubicBezTo>
                  <a:cubicBezTo>
                    <a:pt x="686603" y="148192"/>
                    <a:pt x="699981" y="150880"/>
                    <a:pt x="713033" y="154577"/>
                  </a:cubicBezTo>
                  <a:cubicBezTo>
                    <a:pt x="714012" y="154577"/>
                    <a:pt x="714012" y="156257"/>
                    <a:pt x="712706" y="155920"/>
                  </a:cubicBezTo>
                  <a:cubicBezTo>
                    <a:pt x="685951" y="149200"/>
                    <a:pt x="658543" y="143823"/>
                    <a:pt x="631462" y="137775"/>
                  </a:cubicBezTo>
                  <a:cubicBezTo>
                    <a:pt x="630809" y="137438"/>
                    <a:pt x="630809" y="136431"/>
                    <a:pt x="631462" y="136767"/>
                  </a:cubicBezTo>
                  <a:close/>
                  <a:moveTo>
                    <a:pt x="797313" y="135602"/>
                  </a:moveTo>
                  <a:cubicBezTo>
                    <a:pt x="797646" y="134991"/>
                    <a:pt x="798975" y="135602"/>
                    <a:pt x="798310" y="136519"/>
                  </a:cubicBezTo>
                  <a:cubicBezTo>
                    <a:pt x="797313" y="138046"/>
                    <a:pt x="795984" y="139267"/>
                    <a:pt x="794987" y="140795"/>
                  </a:cubicBezTo>
                  <a:cubicBezTo>
                    <a:pt x="793657" y="142017"/>
                    <a:pt x="792993" y="143545"/>
                    <a:pt x="791996" y="144461"/>
                  </a:cubicBezTo>
                  <a:cubicBezTo>
                    <a:pt x="791331" y="144767"/>
                    <a:pt x="790666" y="144767"/>
                    <a:pt x="790666" y="144155"/>
                  </a:cubicBezTo>
                  <a:cubicBezTo>
                    <a:pt x="790999" y="142323"/>
                    <a:pt x="792660" y="141101"/>
                    <a:pt x="793657" y="139879"/>
                  </a:cubicBezTo>
                  <a:cubicBezTo>
                    <a:pt x="794987" y="138351"/>
                    <a:pt x="796316" y="137129"/>
                    <a:pt x="797313" y="135602"/>
                  </a:cubicBezTo>
                  <a:close/>
                  <a:moveTo>
                    <a:pt x="650191" y="134991"/>
                  </a:moveTo>
                  <a:cubicBezTo>
                    <a:pt x="659751" y="137584"/>
                    <a:pt x="669641" y="138555"/>
                    <a:pt x="679202" y="140499"/>
                  </a:cubicBezTo>
                  <a:cubicBezTo>
                    <a:pt x="683817" y="141472"/>
                    <a:pt x="688433" y="142443"/>
                    <a:pt x="693048" y="143416"/>
                  </a:cubicBezTo>
                  <a:cubicBezTo>
                    <a:pt x="696345" y="144064"/>
                    <a:pt x="699971" y="144387"/>
                    <a:pt x="702939" y="145684"/>
                  </a:cubicBezTo>
                  <a:cubicBezTo>
                    <a:pt x="703927" y="146008"/>
                    <a:pt x="703268" y="147628"/>
                    <a:pt x="702279" y="147304"/>
                  </a:cubicBezTo>
                  <a:cubicBezTo>
                    <a:pt x="698323" y="145360"/>
                    <a:pt x="693378" y="145036"/>
                    <a:pt x="689422" y="144387"/>
                  </a:cubicBezTo>
                  <a:cubicBezTo>
                    <a:pt x="684806" y="143416"/>
                    <a:pt x="680191" y="142443"/>
                    <a:pt x="675575" y="141148"/>
                  </a:cubicBezTo>
                  <a:cubicBezTo>
                    <a:pt x="667004" y="139528"/>
                    <a:pt x="658103" y="138879"/>
                    <a:pt x="650191" y="135963"/>
                  </a:cubicBezTo>
                  <a:cubicBezTo>
                    <a:pt x="649531" y="135963"/>
                    <a:pt x="649861" y="134991"/>
                    <a:pt x="650191" y="134991"/>
                  </a:cubicBezTo>
                  <a:close/>
                  <a:moveTo>
                    <a:pt x="664587" y="133878"/>
                  </a:moveTo>
                  <a:cubicBezTo>
                    <a:pt x="676043" y="135842"/>
                    <a:pt x="687498" y="136497"/>
                    <a:pt x="698627" y="138787"/>
                  </a:cubicBezTo>
                  <a:cubicBezTo>
                    <a:pt x="699608" y="139115"/>
                    <a:pt x="699282" y="140424"/>
                    <a:pt x="698299" y="140097"/>
                  </a:cubicBezTo>
                  <a:cubicBezTo>
                    <a:pt x="687171" y="139442"/>
                    <a:pt x="675388" y="137151"/>
                    <a:pt x="664587" y="134533"/>
                  </a:cubicBezTo>
                  <a:cubicBezTo>
                    <a:pt x="663933" y="134533"/>
                    <a:pt x="664260" y="133550"/>
                    <a:pt x="664587" y="133878"/>
                  </a:cubicBezTo>
                  <a:close/>
                  <a:moveTo>
                    <a:pt x="796186" y="131352"/>
                  </a:moveTo>
                  <a:cubicBezTo>
                    <a:pt x="796858" y="130670"/>
                    <a:pt x="797530" y="131693"/>
                    <a:pt x="797194" y="132375"/>
                  </a:cubicBezTo>
                  <a:cubicBezTo>
                    <a:pt x="794506" y="135445"/>
                    <a:pt x="791818" y="138856"/>
                    <a:pt x="789802" y="142608"/>
                  </a:cubicBezTo>
                  <a:cubicBezTo>
                    <a:pt x="789130" y="143291"/>
                    <a:pt x="787785" y="142608"/>
                    <a:pt x="788122" y="141585"/>
                  </a:cubicBezTo>
                  <a:cubicBezTo>
                    <a:pt x="790138" y="137833"/>
                    <a:pt x="793498" y="134763"/>
                    <a:pt x="796186" y="131352"/>
                  </a:cubicBezTo>
                  <a:close/>
                  <a:moveTo>
                    <a:pt x="793035" y="126982"/>
                  </a:moveTo>
                  <a:cubicBezTo>
                    <a:pt x="793360" y="126350"/>
                    <a:pt x="794661" y="126982"/>
                    <a:pt x="794011" y="127931"/>
                  </a:cubicBezTo>
                  <a:cubicBezTo>
                    <a:pt x="791409" y="131408"/>
                    <a:pt x="788808" y="134886"/>
                    <a:pt x="786206" y="138363"/>
                  </a:cubicBezTo>
                  <a:cubicBezTo>
                    <a:pt x="785556" y="138995"/>
                    <a:pt x="784905" y="138363"/>
                    <a:pt x="784905" y="137731"/>
                  </a:cubicBezTo>
                  <a:cubicBezTo>
                    <a:pt x="786532" y="133621"/>
                    <a:pt x="790433" y="130459"/>
                    <a:pt x="793035" y="126982"/>
                  </a:cubicBezTo>
                  <a:close/>
                  <a:moveTo>
                    <a:pt x="791499" y="122703"/>
                  </a:moveTo>
                  <a:cubicBezTo>
                    <a:pt x="792182" y="122029"/>
                    <a:pt x="793205" y="123041"/>
                    <a:pt x="792864" y="123715"/>
                  </a:cubicBezTo>
                  <a:cubicBezTo>
                    <a:pt x="789112" y="128096"/>
                    <a:pt x="785701" y="132478"/>
                    <a:pt x="782290" y="136861"/>
                  </a:cubicBezTo>
                  <a:cubicBezTo>
                    <a:pt x="781608" y="137535"/>
                    <a:pt x="780584" y="136523"/>
                    <a:pt x="780925" y="136186"/>
                  </a:cubicBezTo>
                  <a:cubicBezTo>
                    <a:pt x="783654" y="131130"/>
                    <a:pt x="788088" y="127086"/>
                    <a:pt x="791499" y="122703"/>
                  </a:cubicBezTo>
                  <a:close/>
                  <a:moveTo>
                    <a:pt x="790048" y="116946"/>
                  </a:moveTo>
                  <a:cubicBezTo>
                    <a:pt x="790734" y="116268"/>
                    <a:pt x="791763" y="117285"/>
                    <a:pt x="791077" y="117963"/>
                  </a:cubicBezTo>
                  <a:cubicBezTo>
                    <a:pt x="786963" y="122368"/>
                    <a:pt x="783533" y="127790"/>
                    <a:pt x="779419" y="132534"/>
                  </a:cubicBezTo>
                  <a:cubicBezTo>
                    <a:pt x="778733" y="133212"/>
                    <a:pt x="777704" y="132534"/>
                    <a:pt x="778047" y="131857"/>
                  </a:cubicBezTo>
                  <a:cubicBezTo>
                    <a:pt x="781476" y="126434"/>
                    <a:pt x="785934" y="121691"/>
                    <a:pt x="790048" y="116946"/>
                  </a:cubicBezTo>
                  <a:close/>
                  <a:moveTo>
                    <a:pt x="789318" y="111143"/>
                  </a:moveTo>
                  <a:cubicBezTo>
                    <a:pt x="789655" y="110508"/>
                    <a:pt x="790329" y="111460"/>
                    <a:pt x="789992" y="112094"/>
                  </a:cubicBezTo>
                  <a:cubicBezTo>
                    <a:pt x="785610" y="117490"/>
                    <a:pt x="780891" y="122567"/>
                    <a:pt x="776172" y="128279"/>
                  </a:cubicBezTo>
                  <a:cubicBezTo>
                    <a:pt x="775498" y="128913"/>
                    <a:pt x="774824" y="128279"/>
                    <a:pt x="775161" y="127326"/>
                  </a:cubicBezTo>
                  <a:cubicBezTo>
                    <a:pt x="779543" y="121932"/>
                    <a:pt x="784599" y="116854"/>
                    <a:pt x="789318" y="111143"/>
                  </a:cubicBezTo>
                  <a:close/>
                  <a:moveTo>
                    <a:pt x="784425" y="108280"/>
                  </a:moveTo>
                  <a:cubicBezTo>
                    <a:pt x="785065" y="107628"/>
                    <a:pt x="786025" y="108280"/>
                    <a:pt x="785385" y="109258"/>
                  </a:cubicBezTo>
                  <a:cubicBezTo>
                    <a:pt x="781225" y="113823"/>
                    <a:pt x="777384" y="119040"/>
                    <a:pt x="773223" y="123931"/>
                  </a:cubicBezTo>
                  <a:cubicBezTo>
                    <a:pt x="772904" y="124584"/>
                    <a:pt x="771943" y="123606"/>
                    <a:pt x="772264" y="122953"/>
                  </a:cubicBezTo>
                  <a:cubicBezTo>
                    <a:pt x="776104" y="118062"/>
                    <a:pt x="780264" y="113171"/>
                    <a:pt x="784425" y="108280"/>
                  </a:cubicBezTo>
                  <a:close/>
                  <a:moveTo>
                    <a:pt x="568951" y="101073"/>
                  </a:moveTo>
                  <a:cubicBezTo>
                    <a:pt x="568951" y="100427"/>
                    <a:pt x="569979" y="100750"/>
                    <a:pt x="569979" y="101396"/>
                  </a:cubicBezTo>
                  <a:cubicBezTo>
                    <a:pt x="568951" y="113016"/>
                    <a:pt x="564837" y="124637"/>
                    <a:pt x="564837" y="136257"/>
                  </a:cubicBezTo>
                  <a:cubicBezTo>
                    <a:pt x="564837" y="137226"/>
                    <a:pt x="563122" y="137548"/>
                    <a:pt x="563122" y="136257"/>
                  </a:cubicBezTo>
                  <a:cubicBezTo>
                    <a:pt x="563122" y="124637"/>
                    <a:pt x="566893" y="112693"/>
                    <a:pt x="568951" y="101073"/>
                  </a:cubicBezTo>
                  <a:close/>
                  <a:moveTo>
                    <a:pt x="573606" y="87794"/>
                  </a:moveTo>
                  <a:cubicBezTo>
                    <a:pt x="573606" y="87465"/>
                    <a:pt x="574298" y="87465"/>
                    <a:pt x="574298" y="87794"/>
                  </a:cubicBezTo>
                  <a:cubicBezTo>
                    <a:pt x="573606" y="96653"/>
                    <a:pt x="571878" y="104857"/>
                    <a:pt x="570496" y="113388"/>
                  </a:cubicBezTo>
                  <a:cubicBezTo>
                    <a:pt x="569459" y="121263"/>
                    <a:pt x="567730" y="129795"/>
                    <a:pt x="567730" y="137671"/>
                  </a:cubicBezTo>
                  <a:cubicBezTo>
                    <a:pt x="567730" y="138655"/>
                    <a:pt x="566348" y="138983"/>
                    <a:pt x="566348" y="137998"/>
                  </a:cubicBezTo>
                  <a:cubicBezTo>
                    <a:pt x="566002" y="130451"/>
                    <a:pt x="567730" y="122248"/>
                    <a:pt x="568767" y="115029"/>
                  </a:cubicBezTo>
                  <a:cubicBezTo>
                    <a:pt x="570150" y="105841"/>
                    <a:pt x="572224" y="96982"/>
                    <a:pt x="573606" y="87794"/>
                  </a:cubicBezTo>
                  <a:close/>
                  <a:moveTo>
                    <a:pt x="686064" y="78939"/>
                  </a:moveTo>
                  <a:cubicBezTo>
                    <a:pt x="676599" y="82216"/>
                    <a:pt x="667132" y="85167"/>
                    <a:pt x="657667" y="89099"/>
                  </a:cubicBezTo>
                  <a:cubicBezTo>
                    <a:pt x="647548" y="93360"/>
                    <a:pt x="637756" y="99261"/>
                    <a:pt x="627963" y="104505"/>
                  </a:cubicBezTo>
                  <a:cubicBezTo>
                    <a:pt x="611316" y="113355"/>
                    <a:pt x="593690" y="119911"/>
                    <a:pt x="577043" y="128433"/>
                  </a:cubicBezTo>
                  <a:cubicBezTo>
                    <a:pt x="576716" y="129088"/>
                    <a:pt x="576716" y="129416"/>
                    <a:pt x="576716" y="130071"/>
                  </a:cubicBezTo>
                  <a:cubicBezTo>
                    <a:pt x="585203" y="132038"/>
                    <a:pt x="594343" y="132694"/>
                    <a:pt x="603156" y="134332"/>
                  </a:cubicBezTo>
                  <a:cubicBezTo>
                    <a:pt x="611643" y="135972"/>
                    <a:pt x="620456" y="137611"/>
                    <a:pt x="629269" y="139249"/>
                  </a:cubicBezTo>
                  <a:cubicBezTo>
                    <a:pt x="647548" y="142855"/>
                    <a:pt x="666153" y="146788"/>
                    <a:pt x="684759" y="150721"/>
                  </a:cubicBezTo>
                  <a:cubicBezTo>
                    <a:pt x="717073" y="158260"/>
                    <a:pt x="749714" y="168749"/>
                    <a:pt x="782682" y="172683"/>
                  </a:cubicBezTo>
                  <a:cubicBezTo>
                    <a:pt x="783660" y="172355"/>
                    <a:pt x="784640" y="172027"/>
                    <a:pt x="785619" y="172027"/>
                  </a:cubicBezTo>
                  <a:cubicBezTo>
                    <a:pt x="789210" y="172683"/>
                    <a:pt x="793453" y="173338"/>
                    <a:pt x="797370" y="173338"/>
                  </a:cubicBezTo>
                  <a:cubicBezTo>
                    <a:pt x="785946" y="158916"/>
                    <a:pt x="771910" y="146788"/>
                    <a:pt x="760486" y="132366"/>
                  </a:cubicBezTo>
                  <a:cubicBezTo>
                    <a:pt x="749714" y="118927"/>
                    <a:pt x="739595" y="104505"/>
                    <a:pt x="733067" y="88444"/>
                  </a:cubicBezTo>
                  <a:cubicBezTo>
                    <a:pt x="726539" y="91066"/>
                    <a:pt x="720011" y="93689"/>
                    <a:pt x="713483" y="96310"/>
                  </a:cubicBezTo>
                  <a:cubicBezTo>
                    <a:pt x="712830" y="96639"/>
                    <a:pt x="712177" y="96966"/>
                    <a:pt x="711851" y="96639"/>
                  </a:cubicBezTo>
                  <a:cubicBezTo>
                    <a:pt x="710219" y="97294"/>
                    <a:pt x="708587" y="97621"/>
                    <a:pt x="706955" y="95983"/>
                  </a:cubicBezTo>
                  <a:cubicBezTo>
                    <a:pt x="700426" y="89428"/>
                    <a:pt x="693572" y="83855"/>
                    <a:pt x="686064" y="78939"/>
                  </a:cubicBezTo>
                  <a:close/>
                  <a:moveTo>
                    <a:pt x="727441" y="71972"/>
                  </a:moveTo>
                  <a:cubicBezTo>
                    <a:pt x="728090" y="71624"/>
                    <a:pt x="728415" y="72667"/>
                    <a:pt x="727765" y="73015"/>
                  </a:cubicBezTo>
                  <a:cubicBezTo>
                    <a:pt x="720950" y="75100"/>
                    <a:pt x="714135" y="78924"/>
                    <a:pt x="707319" y="81010"/>
                  </a:cubicBezTo>
                  <a:cubicBezTo>
                    <a:pt x="706021" y="81357"/>
                    <a:pt x="705696" y="79967"/>
                    <a:pt x="706670" y="79619"/>
                  </a:cubicBezTo>
                  <a:cubicBezTo>
                    <a:pt x="713485" y="77186"/>
                    <a:pt x="720626" y="74057"/>
                    <a:pt x="727441" y="71972"/>
                  </a:cubicBezTo>
                  <a:close/>
                  <a:moveTo>
                    <a:pt x="736409" y="71624"/>
                  </a:moveTo>
                  <a:cubicBezTo>
                    <a:pt x="737057" y="71624"/>
                    <a:pt x="737057" y="72289"/>
                    <a:pt x="736409" y="72621"/>
                  </a:cubicBezTo>
                  <a:cubicBezTo>
                    <a:pt x="731879" y="73286"/>
                    <a:pt x="727024" y="75945"/>
                    <a:pt x="722817" y="77939"/>
                  </a:cubicBezTo>
                  <a:cubicBezTo>
                    <a:pt x="718609" y="79933"/>
                    <a:pt x="714079" y="81927"/>
                    <a:pt x="709871" y="83921"/>
                  </a:cubicBezTo>
                  <a:cubicBezTo>
                    <a:pt x="708901" y="84253"/>
                    <a:pt x="708577" y="82591"/>
                    <a:pt x="709547" y="82259"/>
                  </a:cubicBezTo>
                  <a:cubicBezTo>
                    <a:pt x="714079" y="80265"/>
                    <a:pt x="718933" y="77939"/>
                    <a:pt x="723787" y="75945"/>
                  </a:cubicBezTo>
                  <a:cubicBezTo>
                    <a:pt x="727995" y="74283"/>
                    <a:pt x="731879" y="72289"/>
                    <a:pt x="736409" y="71624"/>
                  </a:cubicBezTo>
                  <a:close/>
                  <a:moveTo>
                    <a:pt x="598646" y="70824"/>
                  </a:moveTo>
                  <a:cubicBezTo>
                    <a:pt x="599286" y="70184"/>
                    <a:pt x="600246" y="70504"/>
                    <a:pt x="599926" y="71464"/>
                  </a:cubicBezTo>
                  <a:cubicBezTo>
                    <a:pt x="599286" y="73384"/>
                    <a:pt x="598006" y="74664"/>
                    <a:pt x="596726" y="76264"/>
                  </a:cubicBezTo>
                  <a:cubicBezTo>
                    <a:pt x="595766" y="77865"/>
                    <a:pt x="594485" y="79465"/>
                    <a:pt x="593205" y="80745"/>
                  </a:cubicBezTo>
                  <a:cubicBezTo>
                    <a:pt x="592886" y="81385"/>
                    <a:pt x="591925" y="80745"/>
                    <a:pt x="592245" y="80104"/>
                  </a:cubicBezTo>
                  <a:cubicBezTo>
                    <a:pt x="592886" y="78504"/>
                    <a:pt x="593846" y="77224"/>
                    <a:pt x="595126" y="75944"/>
                  </a:cubicBezTo>
                  <a:cubicBezTo>
                    <a:pt x="596406" y="74344"/>
                    <a:pt x="597686" y="72744"/>
                    <a:pt x="598646" y="70824"/>
                  </a:cubicBezTo>
                  <a:close/>
                  <a:moveTo>
                    <a:pt x="746175" y="70516"/>
                  </a:moveTo>
                  <a:cubicBezTo>
                    <a:pt x="746497" y="70184"/>
                    <a:pt x="747140" y="71181"/>
                    <a:pt x="746497" y="71513"/>
                  </a:cubicBezTo>
                  <a:cubicBezTo>
                    <a:pt x="742316" y="74836"/>
                    <a:pt x="736849" y="76498"/>
                    <a:pt x="731703" y="79157"/>
                  </a:cubicBezTo>
                  <a:cubicBezTo>
                    <a:pt x="726558" y="81815"/>
                    <a:pt x="721091" y="84142"/>
                    <a:pt x="715946" y="86801"/>
                  </a:cubicBezTo>
                  <a:cubicBezTo>
                    <a:pt x="715303" y="87133"/>
                    <a:pt x="714337" y="86136"/>
                    <a:pt x="715303" y="85804"/>
                  </a:cubicBezTo>
                  <a:cubicBezTo>
                    <a:pt x="719805" y="82812"/>
                    <a:pt x="724950" y="80818"/>
                    <a:pt x="729774" y="78492"/>
                  </a:cubicBezTo>
                  <a:cubicBezTo>
                    <a:pt x="735241" y="75833"/>
                    <a:pt x="741351" y="73839"/>
                    <a:pt x="746175" y="70516"/>
                  </a:cubicBezTo>
                  <a:close/>
                  <a:moveTo>
                    <a:pt x="720547" y="70184"/>
                  </a:moveTo>
                  <a:cubicBezTo>
                    <a:pt x="720878" y="70184"/>
                    <a:pt x="721208" y="70839"/>
                    <a:pt x="720878" y="71166"/>
                  </a:cubicBezTo>
                  <a:cubicBezTo>
                    <a:pt x="716911" y="72148"/>
                    <a:pt x="713606" y="73130"/>
                    <a:pt x="709970" y="74439"/>
                  </a:cubicBezTo>
                  <a:cubicBezTo>
                    <a:pt x="707657" y="75421"/>
                    <a:pt x="705343" y="76731"/>
                    <a:pt x="702699" y="77057"/>
                  </a:cubicBezTo>
                  <a:cubicBezTo>
                    <a:pt x="701708" y="77057"/>
                    <a:pt x="701376" y="75748"/>
                    <a:pt x="702699" y="75748"/>
                  </a:cubicBezTo>
                  <a:cubicBezTo>
                    <a:pt x="706004" y="74767"/>
                    <a:pt x="708648" y="73457"/>
                    <a:pt x="711953" y="72475"/>
                  </a:cubicBezTo>
                  <a:cubicBezTo>
                    <a:pt x="714598" y="71494"/>
                    <a:pt x="717572" y="70839"/>
                    <a:pt x="720547" y="70184"/>
                  </a:cubicBezTo>
                  <a:close/>
                  <a:moveTo>
                    <a:pt x="710460" y="68744"/>
                  </a:moveTo>
                  <a:cubicBezTo>
                    <a:pt x="711125" y="68744"/>
                    <a:pt x="711125" y="69104"/>
                    <a:pt x="710793" y="69464"/>
                  </a:cubicBezTo>
                  <a:cubicBezTo>
                    <a:pt x="706805" y="70545"/>
                    <a:pt x="703481" y="73065"/>
                    <a:pt x="699826" y="73784"/>
                  </a:cubicBezTo>
                  <a:cubicBezTo>
                    <a:pt x="698829" y="74144"/>
                    <a:pt x="698496" y="72705"/>
                    <a:pt x="699161" y="72705"/>
                  </a:cubicBezTo>
                  <a:cubicBezTo>
                    <a:pt x="703149" y="71624"/>
                    <a:pt x="706805" y="68744"/>
                    <a:pt x="710460" y="68744"/>
                  </a:cubicBezTo>
                  <a:close/>
                  <a:moveTo>
                    <a:pt x="703023" y="68744"/>
                  </a:moveTo>
                  <a:cubicBezTo>
                    <a:pt x="703640" y="68744"/>
                    <a:pt x="703948" y="69823"/>
                    <a:pt x="703331" y="69823"/>
                  </a:cubicBezTo>
                  <a:cubicBezTo>
                    <a:pt x="701170" y="70544"/>
                    <a:pt x="699010" y="71984"/>
                    <a:pt x="696542" y="72344"/>
                  </a:cubicBezTo>
                  <a:cubicBezTo>
                    <a:pt x="695616" y="72704"/>
                    <a:pt x="695616" y="71264"/>
                    <a:pt x="696542" y="70904"/>
                  </a:cubicBezTo>
                  <a:cubicBezTo>
                    <a:pt x="698702" y="70544"/>
                    <a:pt x="700862" y="69463"/>
                    <a:pt x="703023" y="68744"/>
                  </a:cubicBezTo>
                  <a:close/>
                  <a:moveTo>
                    <a:pt x="180365" y="63668"/>
                  </a:moveTo>
                  <a:cubicBezTo>
                    <a:pt x="170122" y="64973"/>
                    <a:pt x="160490" y="70191"/>
                    <a:pt x="156083" y="78671"/>
                  </a:cubicBezTo>
                  <a:cubicBezTo>
                    <a:pt x="148247" y="94653"/>
                    <a:pt x="153797" y="115526"/>
                    <a:pt x="164898" y="127920"/>
                  </a:cubicBezTo>
                  <a:cubicBezTo>
                    <a:pt x="170122" y="133465"/>
                    <a:pt x="175672" y="137705"/>
                    <a:pt x="181222" y="140966"/>
                  </a:cubicBezTo>
                  <a:cubicBezTo>
                    <a:pt x="193629" y="136726"/>
                    <a:pt x="204730" y="129551"/>
                    <a:pt x="210933" y="118136"/>
                  </a:cubicBezTo>
                  <a:cubicBezTo>
                    <a:pt x="219422" y="103785"/>
                    <a:pt x="220075" y="84542"/>
                    <a:pt x="208321" y="72148"/>
                  </a:cubicBezTo>
                  <a:cubicBezTo>
                    <a:pt x="201465" y="64973"/>
                    <a:pt x="190609" y="62363"/>
                    <a:pt x="180365" y="63668"/>
                  </a:cubicBezTo>
                  <a:close/>
                  <a:moveTo>
                    <a:pt x="600479" y="62212"/>
                  </a:moveTo>
                  <a:cubicBezTo>
                    <a:pt x="600784" y="61543"/>
                    <a:pt x="601701" y="62547"/>
                    <a:pt x="601395" y="63217"/>
                  </a:cubicBezTo>
                  <a:cubicBezTo>
                    <a:pt x="598951" y="66901"/>
                    <a:pt x="596507" y="71256"/>
                    <a:pt x="593453" y="74940"/>
                  </a:cubicBezTo>
                  <a:cubicBezTo>
                    <a:pt x="593147" y="75609"/>
                    <a:pt x="591925" y="74940"/>
                    <a:pt x="592536" y="74269"/>
                  </a:cubicBezTo>
                  <a:cubicBezTo>
                    <a:pt x="594675" y="69915"/>
                    <a:pt x="597729" y="65896"/>
                    <a:pt x="600479" y="62212"/>
                  </a:cubicBezTo>
                  <a:close/>
                  <a:moveTo>
                    <a:pt x="601413" y="56436"/>
                  </a:moveTo>
                  <a:cubicBezTo>
                    <a:pt x="601752" y="55782"/>
                    <a:pt x="603108" y="56436"/>
                    <a:pt x="602430" y="57091"/>
                  </a:cubicBezTo>
                  <a:cubicBezTo>
                    <a:pt x="599719" y="61346"/>
                    <a:pt x="597008" y="65601"/>
                    <a:pt x="593620" y="69201"/>
                  </a:cubicBezTo>
                  <a:cubicBezTo>
                    <a:pt x="593280" y="69856"/>
                    <a:pt x="591925" y="69201"/>
                    <a:pt x="592603" y="68547"/>
                  </a:cubicBezTo>
                  <a:cubicBezTo>
                    <a:pt x="594975" y="64291"/>
                    <a:pt x="598363" y="60364"/>
                    <a:pt x="601413" y="56436"/>
                  </a:cubicBezTo>
                  <a:close/>
                  <a:moveTo>
                    <a:pt x="191017" y="55188"/>
                  </a:moveTo>
                  <a:cubicBezTo>
                    <a:pt x="215831" y="57471"/>
                    <a:pt x="227911" y="78671"/>
                    <a:pt x="226605" y="99545"/>
                  </a:cubicBezTo>
                  <a:cubicBezTo>
                    <a:pt x="224972" y="121397"/>
                    <a:pt x="210933" y="137052"/>
                    <a:pt x="191017" y="146185"/>
                  </a:cubicBezTo>
                  <a:cubicBezTo>
                    <a:pt x="224646" y="159557"/>
                    <a:pt x="266110" y="148468"/>
                    <a:pt x="301045" y="137379"/>
                  </a:cubicBezTo>
                  <a:cubicBezTo>
                    <a:pt x="335979" y="125637"/>
                    <a:pt x="370914" y="111286"/>
                    <a:pt x="408460" y="115852"/>
                  </a:cubicBezTo>
                  <a:cubicBezTo>
                    <a:pt x="429682" y="118462"/>
                    <a:pt x="450251" y="125963"/>
                    <a:pt x="470820" y="132160"/>
                  </a:cubicBezTo>
                  <a:cubicBezTo>
                    <a:pt x="493674" y="139009"/>
                    <a:pt x="519467" y="140966"/>
                    <a:pt x="536445" y="121723"/>
                  </a:cubicBezTo>
                  <a:cubicBezTo>
                    <a:pt x="540689" y="116831"/>
                    <a:pt x="548851" y="122049"/>
                    <a:pt x="544934" y="127268"/>
                  </a:cubicBezTo>
                  <a:cubicBezTo>
                    <a:pt x="529262" y="147489"/>
                    <a:pt x="504775" y="150099"/>
                    <a:pt x="480288" y="145206"/>
                  </a:cubicBezTo>
                  <a:cubicBezTo>
                    <a:pt x="452210" y="139662"/>
                    <a:pt x="426091" y="127268"/>
                    <a:pt x="396707" y="124985"/>
                  </a:cubicBezTo>
                  <a:cubicBezTo>
                    <a:pt x="371240" y="123354"/>
                    <a:pt x="345774" y="132812"/>
                    <a:pt x="321614" y="140640"/>
                  </a:cubicBezTo>
                  <a:cubicBezTo>
                    <a:pt x="299739" y="147815"/>
                    <a:pt x="277537" y="155317"/>
                    <a:pt x="254357" y="159557"/>
                  </a:cubicBezTo>
                  <a:cubicBezTo>
                    <a:pt x="228890" y="164123"/>
                    <a:pt x="200485" y="162166"/>
                    <a:pt x="178611" y="150751"/>
                  </a:cubicBezTo>
                  <a:cubicBezTo>
                    <a:pt x="178284" y="150751"/>
                    <a:pt x="177958" y="151077"/>
                    <a:pt x="177958" y="151077"/>
                  </a:cubicBezTo>
                  <a:cubicBezTo>
                    <a:pt x="141717" y="161514"/>
                    <a:pt x="101559" y="158252"/>
                    <a:pt x="66950" y="147163"/>
                  </a:cubicBezTo>
                  <a:cubicBezTo>
                    <a:pt x="34954" y="136726"/>
                    <a:pt x="-960" y="112591"/>
                    <a:pt x="20" y="78345"/>
                  </a:cubicBezTo>
                  <a:cubicBezTo>
                    <a:pt x="346" y="75083"/>
                    <a:pt x="5897" y="75083"/>
                    <a:pt x="6223" y="78019"/>
                  </a:cubicBezTo>
                  <a:cubicBezTo>
                    <a:pt x="11120" y="136074"/>
                    <a:pt x="98294" y="152708"/>
                    <a:pt x="149553" y="147489"/>
                  </a:cubicBezTo>
                  <a:cubicBezTo>
                    <a:pt x="156083" y="147163"/>
                    <a:pt x="162286" y="146185"/>
                    <a:pt x="168816" y="144554"/>
                  </a:cubicBezTo>
                  <a:cubicBezTo>
                    <a:pt x="160000" y="138357"/>
                    <a:pt x="152818" y="130203"/>
                    <a:pt x="148247" y="120092"/>
                  </a:cubicBezTo>
                  <a:cubicBezTo>
                    <a:pt x="141390" y="106068"/>
                    <a:pt x="140411" y="88456"/>
                    <a:pt x="147920" y="74105"/>
                  </a:cubicBezTo>
                  <a:cubicBezTo>
                    <a:pt x="156083" y="58776"/>
                    <a:pt x="173713" y="53557"/>
                    <a:pt x="191017" y="55188"/>
                  </a:cubicBezTo>
                  <a:close/>
                  <a:moveTo>
                    <a:pt x="825115" y="49438"/>
                  </a:moveTo>
                  <a:cubicBezTo>
                    <a:pt x="818260" y="53371"/>
                    <a:pt x="810753" y="55993"/>
                    <a:pt x="803246" y="58289"/>
                  </a:cubicBezTo>
                  <a:cubicBezTo>
                    <a:pt x="793453" y="61238"/>
                    <a:pt x="784640" y="65171"/>
                    <a:pt x="775500" y="69432"/>
                  </a:cubicBezTo>
                  <a:cubicBezTo>
                    <a:pt x="762444" y="75333"/>
                    <a:pt x="749387" y="81233"/>
                    <a:pt x="736004" y="87133"/>
                  </a:cubicBezTo>
                  <a:cubicBezTo>
                    <a:pt x="745797" y="102538"/>
                    <a:pt x="756242" y="117617"/>
                    <a:pt x="767993" y="131383"/>
                  </a:cubicBezTo>
                  <a:cubicBezTo>
                    <a:pt x="779418" y="144821"/>
                    <a:pt x="793127" y="155966"/>
                    <a:pt x="803898" y="170060"/>
                  </a:cubicBezTo>
                  <a:cubicBezTo>
                    <a:pt x="804551" y="168421"/>
                    <a:pt x="804551" y="166455"/>
                    <a:pt x="804551" y="164160"/>
                  </a:cubicBezTo>
                  <a:cubicBezTo>
                    <a:pt x="805856" y="151049"/>
                    <a:pt x="808794" y="137938"/>
                    <a:pt x="810426" y="125155"/>
                  </a:cubicBezTo>
                  <a:cubicBezTo>
                    <a:pt x="812385" y="111060"/>
                    <a:pt x="814343" y="97294"/>
                    <a:pt x="816628" y="83527"/>
                  </a:cubicBezTo>
                  <a:cubicBezTo>
                    <a:pt x="818587" y="72055"/>
                    <a:pt x="822830" y="60910"/>
                    <a:pt x="825115" y="49438"/>
                  </a:cubicBezTo>
                  <a:close/>
                  <a:moveTo>
                    <a:pt x="603240" y="47815"/>
                  </a:moveTo>
                  <a:cubicBezTo>
                    <a:pt x="603570" y="47141"/>
                    <a:pt x="604557" y="47815"/>
                    <a:pt x="603899" y="48151"/>
                  </a:cubicBezTo>
                  <a:cubicBezTo>
                    <a:pt x="601265" y="52870"/>
                    <a:pt x="597973" y="57927"/>
                    <a:pt x="594682" y="62309"/>
                  </a:cubicBezTo>
                  <a:cubicBezTo>
                    <a:pt x="594023" y="62646"/>
                    <a:pt x="593365" y="61972"/>
                    <a:pt x="593694" y="61635"/>
                  </a:cubicBezTo>
                  <a:cubicBezTo>
                    <a:pt x="596657" y="56579"/>
                    <a:pt x="599948" y="52196"/>
                    <a:pt x="603240" y="47815"/>
                  </a:cubicBezTo>
                  <a:close/>
                  <a:moveTo>
                    <a:pt x="605733" y="39126"/>
                  </a:moveTo>
                  <a:cubicBezTo>
                    <a:pt x="606411" y="38500"/>
                    <a:pt x="607428" y="39126"/>
                    <a:pt x="607089" y="39752"/>
                  </a:cubicBezTo>
                  <a:cubicBezTo>
                    <a:pt x="604039" y="43822"/>
                    <a:pt x="600990" y="48205"/>
                    <a:pt x="597600" y="51961"/>
                  </a:cubicBezTo>
                  <a:cubicBezTo>
                    <a:pt x="597262" y="52588"/>
                    <a:pt x="596245" y="51961"/>
                    <a:pt x="596584" y="51335"/>
                  </a:cubicBezTo>
                  <a:cubicBezTo>
                    <a:pt x="599634" y="47266"/>
                    <a:pt x="603023" y="43195"/>
                    <a:pt x="605733" y="39126"/>
                  </a:cubicBezTo>
                  <a:close/>
                  <a:moveTo>
                    <a:pt x="603359" y="33076"/>
                  </a:moveTo>
                  <a:cubicBezTo>
                    <a:pt x="603664" y="32739"/>
                    <a:pt x="604581" y="33076"/>
                    <a:pt x="604275" y="33750"/>
                  </a:cubicBezTo>
                  <a:cubicBezTo>
                    <a:pt x="601526" y="38132"/>
                    <a:pt x="598777" y="42514"/>
                    <a:pt x="596333" y="47233"/>
                  </a:cubicBezTo>
                  <a:cubicBezTo>
                    <a:pt x="596027" y="48244"/>
                    <a:pt x="594805" y="47570"/>
                    <a:pt x="595111" y="46558"/>
                  </a:cubicBezTo>
                  <a:cubicBezTo>
                    <a:pt x="597861" y="42176"/>
                    <a:pt x="600609" y="37795"/>
                    <a:pt x="603359" y="33076"/>
                  </a:cubicBezTo>
                  <a:close/>
                  <a:moveTo>
                    <a:pt x="781235" y="28739"/>
                  </a:moveTo>
                  <a:cubicBezTo>
                    <a:pt x="785783" y="30019"/>
                    <a:pt x="790657" y="29699"/>
                    <a:pt x="795205" y="30339"/>
                  </a:cubicBezTo>
                  <a:cubicBezTo>
                    <a:pt x="799104" y="31299"/>
                    <a:pt x="803003" y="31939"/>
                    <a:pt x="807227" y="32579"/>
                  </a:cubicBezTo>
                  <a:cubicBezTo>
                    <a:pt x="815675" y="34500"/>
                    <a:pt x="823798" y="36420"/>
                    <a:pt x="832571" y="37700"/>
                  </a:cubicBezTo>
                  <a:cubicBezTo>
                    <a:pt x="833545" y="38020"/>
                    <a:pt x="833221" y="39620"/>
                    <a:pt x="832245" y="39620"/>
                  </a:cubicBezTo>
                  <a:cubicBezTo>
                    <a:pt x="823148" y="37700"/>
                    <a:pt x="814051" y="35780"/>
                    <a:pt x="805278" y="33859"/>
                  </a:cubicBezTo>
                  <a:cubicBezTo>
                    <a:pt x="797480" y="32259"/>
                    <a:pt x="788707" y="32259"/>
                    <a:pt x="780909" y="29379"/>
                  </a:cubicBezTo>
                  <a:cubicBezTo>
                    <a:pt x="780584" y="29379"/>
                    <a:pt x="780909" y="28419"/>
                    <a:pt x="781235" y="28739"/>
                  </a:cubicBezTo>
                  <a:close/>
                  <a:moveTo>
                    <a:pt x="789554" y="28419"/>
                  </a:moveTo>
                  <a:cubicBezTo>
                    <a:pt x="803998" y="29036"/>
                    <a:pt x="818113" y="32431"/>
                    <a:pt x="832229" y="34900"/>
                  </a:cubicBezTo>
                  <a:cubicBezTo>
                    <a:pt x="833542" y="35208"/>
                    <a:pt x="833214" y="36752"/>
                    <a:pt x="831901" y="36442"/>
                  </a:cubicBezTo>
                  <a:cubicBezTo>
                    <a:pt x="817785" y="33974"/>
                    <a:pt x="803998" y="30888"/>
                    <a:pt x="789554" y="29036"/>
                  </a:cubicBezTo>
                  <a:cubicBezTo>
                    <a:pt x="789225" y="29036"/>
                    <a:pt x="789225" y="28419"/>
                    <a:pt x="789554" y="28419"/>
                  </a:cubicBezTo>
                  <a:close/>
                  <a:moveTo>
                    <a:pt x="593690" y="9776"/>
                  </a:moveTo>
                  <a:cubicBezTo>
                    <a:pt x="590099" y="48127"/>
                    <a:pt x="584876" y="86477"/>
                    <a:pt x="577696" y="124172"/>
                  </a:cubicBezTo>
                  <a:cubicBezTo>
                    <a:pt x="594343" y="115321"/>
                    <a:pt x="611643" y="107783"/>
                    <a:pt x="627963" y="98277"/>
                  </a:cubicBezTo>
                  <a:cubicBezTo>
                    <a:pt x="644936" y="88772"/>
                    <a:pt x="661909" y="80577"/>
                    <a:pt x="680188" y="74678"/>
                  </a:cubicBezTo>
                  <a:cubicBezTo>
                    <a:pt x="669091" y="67138"/>
                    <a:pt x="657667" y="59927"/>
                    <a:pt x="646895" y="51732"/>
                  </a:cubicBezTo>
                  <a:cubicBezTo>
                    <a:pt x="634817" y="42555"/>
                    <a:pt x="623393" y="32393"/>
                    <a:pt x="610989" y="23544"/>
                  </a:cubicBezTo>
                  <a:cubicBezTo>
                    <a:pt x="604788" y="19282"/>
                    <a:pt x="598260" y="15677"/>
                    <a:pt x="593690" y="9776"/>
                  </a:cubicBezTo>
                  <a:close/>
                  <a:moveTo>
                    <a:pt x="594996" y="4532"/>
                  </a:moveTo>
                  <a:cubicBezTo>
                    <a:pt x="601524" y="13055"/>
                    <a:pt x="612948" y="16988"/>
                    <a:pt x="621108" y="23215"/>
                  </a:cubicBezTo>
                  <a:cubicBezTo>
                    <a:pt x="632533" y="31738"/>
                    <a:pt x="643631" y="39932"/>
                    <a:pt x="654728" y="48454"/>
                  </a:cubicBezTo>
                  <a:cubicBezTo>
                    <a:pt x="673660" y="62221"/>
                    <a:pt x="695856" y="72383"/>
                    <a:pt x="712177" y="89428"/>
                  </a:cubicBezTo>
                  <a:cubicBezTo>
                    <a:pt x="731435" y="81561"/>
                    <a:pt x="750693" y="73366"/>
                    <a:pt x="769951" y="64844"/>
                  </a:cubicBezTo>
                  <a:cubicBezTo>
                    <a:pt x="779418" y="60583"/>
                    <a:pt x="788557" y="56649"/>
                    <a:pt x="798350" y="54028"/>
                  </a:cubicBezTo>
                  <a:cubicBezTo>
                    <a:pt x="805203" y="52060"/>
                    <a:pt x="812058" y="50093"/>
                    <a:pt x="818587" y="47471"/>
                  </a:cubicBezTo>
                  <a:cubicBezTo>
                    <a:pt x="777786" y="39932"/>
                    <a:pt x="737636" y="32066"/>
                    <a:pt x="696836" y="25510"/>
                  </a:cubicBezTo>
                  <a:cubicBezTo>
                    <a:pt x="675945" y="21905"/>
                    <a:pt x="655055" y="18299"/>
                    <a:pt x="634491" y="13710"/>
                  </a:cubicBezTo>
                  <a:cubicBezTo>
                    <a:pt x="625352" y="11743"/>
                    <a:pt x="615560" y="9776"/>
                    <a:pt x="606420" y="7811"/>
                  </a:cubicBezTo>
                  <a:cubicBezTo>
                    <a:pt x="602829" y="7155"/>
                    <a:pt x="598586" y="6499"/>
                    <a:pt x="594996" y="4532"/>
                  </a:cubicBezTo>
                  <a:close/>
                  <a:moveTo>
                    <a:pt x="595648" y="271"/>
                  </a:moveTo>
                  <a:cubicBezTo>
                    <a:pt x="602503" y="3221"/>
                    <a:pt x="610337" y="3221"/>
                    <a:pt x="617844" y="4205"/>
                  </a:cubicBezTo>
                  <a:cubicBezTo>
                    <a:pt x="627311" y="5844"/>
                    <a:pt x="636776" y="7811"/>
                    <a:pt x="646568" y="9776"/>
                  </a:cubicBezTo>
                  <a:cubicBezTo>
                    <a:pt x="666153" y="13710"/>
                    <a:pt x="685738" y="16660"/>
                    <a:pt x="705648" y="19938"/>
                  </a:cubicBezTo>
                  <a:cubicBezTo>
                    <a:pt x="745797" y="26166"/>
                    <a:pt x="785619" y="34032"/>
                    <a:pt x="825442" y="40916"/>
                  </a:cubicBezTo>
                  <a:cubicBezTo>
                    <a:pt x="826094" y="40916"/>
                    <a:pt x="826747" y="40916"/>
                    <a:pt x="827074" y="41571"/>
                  </a:cubicBezTo>
                  <a:cubicBezTo>
                    <a:pt x="828379" y="40588"/>
                    <a:pt x="830663" y="40916"/>
                    <a:pt x="830663" y="42882"/>
                  </a:cubicBezTo>
                  <a:cubicBezTo>
                    <a:pt x="830663" y="51732"/>
                    <a:pt x="828379" y="59599"/>
                    <a:pt x="826420" y="67794"/>
                  </a:cubicBezTo>
                  <a:cubicBezTo>
                    <a:pt x="824788" y="75661"/>
                    <a:pt x="823809" y="83855"/>
                    <a:pt x="822830" y="91722"/>
                  </a:cubicBezTo>
                  <a:cubicBezTo>
                    <a:pt x="820545" y="109094"/>
                    <a:pt x="818587" y="126466"/>
                    <a:pt x="815975" y="143838"/>
                  </a:cubicBezTo>
                  <a:cubicBezTo>
                    <a:pt x="814670" y="152032"/>
                    <a:pt x="813364" y="160227"/>
                    <a:pt x="812385" y="168421"/>
                  </a:cubicBezTo>
                  <a:cubicBezTo>
                    <a:pt x="812058" y="172355"/>
                    <a:pt x="811079" y="175960"/>
                    <a:pt x="808142" y="178910"/>
                  </a:cubicBezTo>
                  <a:cubicBezTo>
                    <a:pt x="805203" y="182188"/>
                    <a:pt x="797696" y="181860"/>
                    <a:pt x="791495" y="181205"/>
                  </a:cubicBezTo>
                  <a:cubicBezTo>
                    <a:pt x="790842" y="181532"/>
                    <a:pt x="790189" y="181860"/>
                    <a:pt x="789210" y="181532"/>
                  </a:cubicBezTo>
                  <a:cubicBezTo>
                    <a:pt x="753304" y="178254"/>
                    <a:pt x="718379" y="166455"/>
                    <a:pt x="683127" y="158588"/>
                  </a:cubicBezTo>
                  <a:cubicBezTo>
                    <a:pt x="664847" y="154327"/>
                    <a:pt x="646242" y="150066"/>
                    <a:pt x="627637" y="146460"/>
                  </a:cubicBezTo>
                  <a:cubicBezTo>
                    <a:pt x="609684" y="142855"/>
                    <a:pt x="590425" y="136955"/>
                    <a:pt x="571820" y="135972"/>
                  </a:cubicBezTo>
                  <a:cubicBezTo>
                    <a:pt x="570188" y="135644"/>
                    <a:pt x="568883" y="133677"/>
                    <a:pt x="569209" y="132038"/>
                  </a:cubicBezTo>
                  <a:cubicBezTo>
                    <a:pt x="569209" y="131055"/>
                    <a:pt x="569535" y="130727"/>
                    <a:pt x="569535" y="130071"/>
                  </a:cubicBezTo>
                  <a:cubicBezTo>
                    <a:pt x="569535" y="129416"/>
                    <a:pt x="569535" y="129088"/>
                    <a:pt x="569861" y="128760"/>
                  </a:cubicBezTo>
                  <a:cubicBezTo>
                    <a:pt x="577696" y="86805"/>
                    <a:pt x="584224" y="44849"/>
                    <a:pt x="590425" y="2566"/>
                  </a:cubicBezTo>
                  <a:cubicBezTo>
                    <a:pt x="590752" y="1254"/>
                    <a:pt x="592058" y="927"/>
                    <a:pt x="593037" y="927"/>
                  </a:cubicBezTo>
                  <a:cubicBezTo>
                    <a:pt x="593364" y="271"/>
                    <a:pt x="594669" y="-384"/>
                    <a:pt x="595648" y="2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6" name="Freeform 1618">
              <a:extLst>
                <a:ext uri="{FF2B5EF4-FFF2-40B4-BE49-F238E27FC236}">
                  <a16:creationId xmlns:a16="http://schemas.microsoft.com/office/drawing/2014/main" id="{973DD87A-13F0-A944-A681-43BF37770B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55094" y="3003520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7" name="Freeform 1619">
              <a:extLst>
                <a:ext uri="{FF2B5EF4-FFF2-40B4-BE49-F238E27FC236}">
                  <a16:creationId xmlns:a16="http://schemas.microsoft.com/office/drawing/2014/main" id="{A08C5A7F-47D0-0242-9709-8A27B25E3C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36463" y="3098264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8" name="Freeform 1620">
              <a:extLst>
                <a:ext uri="{FF2B5EF4-FFF2-40B4-BE49-F238E27FC236}">
                  <a16:creationId xmlns:a16="http://schemas.microsoft.com/office/drawing/2014/main" id="{7470258D-C52F-1048-8899-78F41F32D5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84" y="3030576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9" name="Freeform 1621">
              <a:extLst>
                <a:ext uri="{FF2B5EF4-FFF2-40B4-BE49-F238E27FC236}">
                  <a16:creationId xmlns:a16="http://schemas.microsoft.com/office/drawing/2014/main" id="{7DEEDFB3-977D-4E4A-A9FD-4EEDEECA8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86869" y="2929766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9F0348B-7E8B-F547-8037-A87A7EC1F4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68" y="4106970"/>
              <a:ext cx="1220905" cy="83737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4C39EB9B-8F82-AE4E-97D8-C441371577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292" y="3826071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6A6C9E0-0575-1845-BA42-0CA2036735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97241" y="6547463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4EEBC5BE-26B3-954D-9F7A-795D24BA07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135" y="2401451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9E1430E-80E5-FE42-A865-FA84FAD01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7614" y="5470268"/>
              <a:ext cx="1088121" cy="1387732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75CFEA31-6068-134F-A7E7-E0FDE90EA1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4010" y="937233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4B365D96-F705-164F-99CC-45BBFD1A13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39845" y="95413"/>
              <a:ext cx="177354" cy="180817"/>
            </a:xfrm>
            <a:custGeom>
              <a:avLst/>
              <a:gdLst>
                <a:gd name="connsiteX0" fmla="*/ 91440 w 195500"/>
                <a:gd name="connsiteY0" fmla="*/ 181372 h 199317"/>
                <a:gd name="connsiteX1" fmla="*/ 91757 w 195500"/>
                <a:gd name="connsiteY1" fmla="*/ 181769 h 199317"/>
                <a:gd name="connsiteX2" fmla="*/ 91440 w 195500"/>
                <a:gd name="connsiteY2" fmla="*/ 184547 h 199317"/>
                <a:gd name="connsiteX3" fmla="*/ 90488 w 195500"/>
                <a:gd name="connsiteY3" fmla="*/ 184547 h 199317"/>
                <a:gd name="connsiteX4" fmla="*/ 91440 w 195500"/>
                <a:gd name="connsiteY4" fmla="*/ 181372 h 199317"/>
                <a:gd name="connsiteX5" fmla="*/ 85725 w 195500"/>
                <a:gd name="connsiteY5" fmla="*/ 178474 h 199317"/>
                <a:gd name="connsiteX6" fmla="*/ 86519 w 195500"/>
                <a:gd name="connsiteY6" fmla="*/ 178474 h 199317"/>
                <a:gd name="connsiteX7" fmla="*/ 84534 w 195500"/>
                <a:gd name="connsiteY7" fmla="*/ 183862 h 199317"/>
                <a:gd name="connsiteX8" fmla="*/ 83344 w 195500"/>
                <a:gd name="connsiteY8" fmla="*/ 188240 h 199317"/>
                <a:gd name="connsiteX9" fmla="*/ 82550 w 195500"/>
                <a:gd name="connsiteY9" fmla="*/ 187903 h 199317"/>
                <a:gd name="connsiteX10" fmla="*/ 85725 w 195500"/>
                <a:gd name="connsiteY10" fmla="*/ 178474 h 199317"/>
                <a:gd name="connsiteX11" fmla="*/ 126119 w 195500"/>
                <a:gd name="connsiteY11" fmla="*/ 170241 h 199317"/>
                <a:gd name="connsiteX12" fmla="*/ 126824 w 195500"/>
                <a:gd name="connsiteY12" fmla="*/ 170241 h 199317"/>
                <a:gd name="connsiteX13" fmla="*/ 131058 w 195500"/>
                <a:gd name="connsiteY13" fmla="*/ 172131 h 199317"/>
                <a:gd name="connsiteX14" fmla="*/ 131058 w 195500"/>
                <a:gd name="connsiteY14" fmla="*/ 172887 h 199317"/>
                <a:gd name="connsiteX15" fmla="*/ 128941 w 195500"/>
                <a:gd name="connsiteY15" fmla="*/ 172509 h 199317"/>
                <a:gd name="connsiteX16" fmla="*/ 126119 w 195500"/>
                <a:gd name="connsiteY16" fmla="*/ 171375 h 199317"/>
                <a:gd name="connsiteX17" fmla="*/ 122591 w 195500"/>
                <a:gd name="connsiteY17" fmla="*/ 177044 h 199317"/>
                <a:gd name="connsiteX18" fmla="*/ 122238 w 195500"/>
                <a:gd name="connsiteY18" fmla="*/ 177044 h 199317"/>
                <a:gd name="connsiteX19" fmla="*/ 126119 w 195500"/>
                <a:gd name="connsiteY19" fmla="*/ 170241 h 199317"/>
                <a:gd name="connsiteX20" fmla="*/ 84137 w 195500"/>
                <a:gd name="connsiteY20" fmla="*/ 168621 h 199317"/>
                <a:gd name="connsiteX21" fmla="*/ 84931 w 195500"/>
                <a:gd name="connsiteY21" fmla="*/ 168621 h 199317"/>
                <a:gd name="connsiteX22" fmla="*/ 82550 w 195500"/>
                <a:gd name="connsiteY22" fmla="*/ 176934 h 199317"/>
                <a:gd name="connsiteX23" fmla="*/ 79375 w 195500"/>
                <a:gd name="connsiteY23" fmla="*/ 186632 h 199317"/>
                <a:gd name="connsiteX24" fmla="*/ 78185 w 195500"/>
                <a:gd name="connsiteY24" fmla="*/ 186286 h 199317"/>
                <a:gd name="connsiteX25" fmla="*/ 84137 w 195500"/>
                <a:gd name="connsiteY25" fmla="*/ 168621 h 199317"/>
                <a:gd name="connsiteX26" fmla="*/ 124460 w 195500"/>
                <a:gd name="connsiteY26" fmla="*/ 167028 h 199317"/>
                <a:gd name="connsiteX27" fmla="*/ 125159 w 195500"/>
                <a:gd name="connsiteY27" fmla="*/ 167028 h 199317"/>
                <a:gd name="connsiteX28" fmla="*/ 134240 w 195500"/>
                <a:gd name="connsiteY28" fmla="*/ 169409 h 199317"/>
                <a:gd name="connsiteX29" fmla="*/ 134240 w 195500"/>
                <a:gd name="connsiteY29" fmla="*/ 169750 h 199317"/>
                <a:gd name="connsiteX30" fmla="*/ 124810 w 195500"/>
                <a:gd name="connsiteY30" fmla="*/ 167709 h 199317"/>
                <a:gd name="connsiteX31" fmla="*/ 118174 w 195500"/>
                <a:gd name="connsiteY31" fmla="*/ 175873 h 199317"/>
                <a:gd name="connsiteX32" fmla="*/ 117825 w 195500"/>
                <a:gd name="connsiteY32" fmla="*/ 175192 h 199317"/>
                <a:gd name="connsiteX33" fmla="*/ 124460 w 195500"/>
                <a:gd name="connsiteY33" fmla="*/ 167028 h 199317"/>
                <a:gd name="connsiteX34" fmla="*/ 124076 w 195500"/>
                <a:gd name="connsiteY34" fmla="*/ 163513 h 199317"/>
                <a:gd name="connsiteX35" fmla="*/ 124786 w 195500"/>
                <a:gd name="connsiteY35" fmla="*/ 163513 h 199317"/>
                <a:gd name="connsiteX36" fmla="*/ 133309 w 195500"/>
                <a:gd name="connsiteY36" fmla="*/ 165025 h 199317"/>
                <a:gd name="connsiteX37" fmla="*/ 138990 w 195500"/>
                <a:gd name="connsiteY37" fmla="*/ 166159 h 199317"/>
                <a:gd name="connsiteX38" fmla="*/ 138990 w 195500"/>
                <a:gd name="connsiteY38" fmla="*/ 166915 h 199317"/>
                <a:gd name="connsiteX39" fmla="*/ 131178 w 195500"/>
                <a:gd name="connsiteY39" fmla="*/ 165781 h 199317"/>
                <a:gd name="connsiteX40" fmla="*/ 124786 w 195500"/>
                <a:gd name="connsiteY40" fmla="*/ 164647 h 199317"/>
                <a:gd name="connsiteX41" fmla="*/ 119460 w 195500"/>
                <a:gd name="connsiteY41" fmla="*/ 171073 h 199317"/>
                <a:gd name="connsiteX42" fmla="*/ 113068 w 195500"/>
                <a:gd name="connsiteY42" fmla="*/ 179010 h 199317"/>
                <a:gd name="connsiteX43" fmla="*/ 112713 w 195500"/>
                <a:gd name="connsiteY43" fmla="*/ 178632 h 199317"/>
                <a:gd name="connsiteX44" fmla="*/ 119815 w 195500"/>
                <a:gd name="connsiteY44" fmla="*/ 169561 h 199317"/>
                <a:gd name="connsiteX45" fmla="*/ 124076 w 195500"/>
                <a:gd name="connsiteY45" fmla="*/ 163513 h 199317"/>
                <a:gd name="connsiteX46" fmla="*/ 80824 w 195500"/>
                <a:gd name="connsiteY46" fmla="*/ 162669 h 199317"/>
                <a:gd name="connsiteX47" fmla="*/ 81860 w 195500"/>
                <a:gd name="connsiteY47" fmla="*/ 162669 h 199317"/>
                <a:gd name="connsiteX48" fmla="*/ 75648 w 195500"/>
                <a:gd name="connsiteY48" fmla="*/ 184994 h 199317"/>
                <a:gd name="connsiteX49" fmla="*/ 74613 w 195500"/>
                <a:gd name="connsiteY49" fmla="*/ 184622 h 199317"/>
                <a:gd name="connsiteX50" fmla="*/ 80824 w 195500"/>
                <a:gd name="connsiteY50" fmla="*/ 162669 h 199317"/>
                <a:gd name="connsiteX51" fmla="*/ 79519 w 195500"/>
                <a:gd name="connsiteY51" fmla="*/ 157892 h 199317"/>
                <a:gd name="connsiteX52" fmla="*/ 80602 w 195500"/>
                <a:gd name="connsiteY52" fmla="*/ 157892 h 199317"/>
                <a:gd name="connsiteX53" fmla="*/ 74107 w 195500"/>
                <a:gd name="connsiteY53" fmla="*/ 178295 h 199317"/>
                <a:gd name="connsiteX54" fmla="*/ 73025 w 195500"/>
                <a:gd name="connsiteY54" fmla="*/ 178295 h 199317"/>
                <a:gd name="connsiteX55" fmla="*/ 79519 w 195500"/>
                <a:gd name="connsiteY55" fmla="*/ 157892 h 199317"/>
                <a:gd name="connsiteX56" fmla="*/ 189638 w 195500"/>
                <a:gd name="connsiteY56" fmla="*/ 156387 h 199317"/>
                <a:gd name="connsiteX57" fmla="*/ 185629 w 195500"/>
                <a:gd name="connsiteY57" fmla="*/ 164391 h 199317"/>
                <a:gd name="connsiteX58" fmla="*/ 184862 w 195500"/>
                <a:gd name="connsiteY58" fmla="*/ 163682 h 199317"/>
                <a:gd name="connsiteX59" fmla="*/ 191016 w 195500"/>
                <a:gd name="connsiteY59" fmla="*/ 153635 h 199317"/>
                <a:gd name="connsiteX60" fmla="*/ 191041 w 195500"/>
                <a:gd name="connsiteY60" fmla="*/ 154244 h 199317"/>
                <a:gd name="connsiteX61" fmla="*/ 189638 w 195500"/>
                <a:gd name="connsiteY61" fmla="*/ 156387 h 199317"/>
                <a:gd name="connsiteX62" fmla="*/ 79813 w 195500"/>
                <a:gd name="connsiteY62" fmla="*/ 149951 h 199317"/>
                <a:gd name="connsiteX63" fmla="*/ 80580 w 195500"/>
                <a:gd name="connsiteY63" fmla="*/ 149951 h 199317"/>
                <a:gd name="connsiteX64" fmla="*/ 71383 w 195500"/>
                <a:gd name="connsiteY64" fmla="*/ 173536 h 199317"/>
                <a:gd name="connsiteX65" fmla="*/ 70233 w 195500"/>
                <a:gd name="connsiteY65" fmla="*/ 172811 h 199317"/>
                <a:gd name="connsiteX66" fmla="*/ 79813 w 195500"/>
                <a:gd name="connsiteY66" fmla="*/ 149951 h 199317"/>
                <a:gd name="connsiteX67" fmla="*/ 170657 w 195500"/>
                <a:gd name="connsiteY67" fmla="*/ 148004 h 199317"/>
                <a:gd name="connsiteX68" fmla="*/ 175419 w 195500"/>
                <a:gd name="connsiteY68" fmla="*/ 155698 h 199317"/>
                <a:gd name="connsiteX69" fmla="*/ 174626 w 195500"/>
                <a:gd name="connsiteY69" fmla="*/ 156430 h 199317"/>
                <a:gd name="connsiteX70" fmla="*/ 172244 w 195500"/>
                <a:gd name="connsiteY70" fmla="*/ 152767 h 199317"/>
                <a:gd name="connsiteX71" fmla="*/ 169863 w 195500"/>
                <a:gd name="connsiteY71" fmla="*/ 148371 h 199317"/>
                <a:gd name="connsiteX72" fmla="*/ 170657 w 195500"/>
                <a:gd name="connsiteY72" fmla="*/ 148004 h 199317"/>
                <a:gd name="connsiteX73" fmla="*/ 171811 w 195500"/>
                <a:gd name="connsiteY73" fmla="*/ 143589 h 199317"/>
                <a:gd name="connsiteX74" fmla="*/ 172172 w 195500"/>
                <a:gd name="connsiteY74" fmla="*/ 143589 h 199317"/>
                <a:gd name="connsiteX75" fmla="*/ 175780 w 195500"/>
                <a:gd name="connsiteY75" fmla="*/ 150019 h 199317"/>
                <a:gd name="connsiteX76" fmla="*/ 178667 w 195500"/>
                <a:gd name="connsiteY76" fmla="*/ 155377 h 199317"/>
                <a:gd name="connsiteX77" fmla="*/ 177945 w 195500"/>
                <a:gd name="connsiteY77" fmla="*/ 156091 h 199317"/>
                <a:gd name="connsiteX78" fmla="*/ 174337 w 195500"/>
                <a:gd name="connsiteY78" fmla="*/ 148947 h 199317"/>
                <a:gd name="connsiteX79" fmla="*/ 171811 w 195500"/>
                <a:gd name="connsiteY79" fmla="*/ 143589 h 199317"/>
                <a:gd name="connsiteX80" fmla="*/ 77893 w 195500"/>
                <a:gd name="connsiteY80" fmla="*/ 141658 h 199317"/>
                <a:gd name="connsiteX81" fmla="*/ 79004 w 195500"/>
                <a:gd name="connsiteY81" fmla="*/ 142027 h 199317"/>
                <a:gd name="connsiteX82" fmla="*/ 69374 w 195500"/>
                <a:gd name="connsiteY82" fmla="*/ 167536 h 199317"/>
                <a:gd name="connsiteX83" fmla="*/ 68263 w 195500"/>
                <a:gd name="connsiteY83" fmla="*/ 166796 h 199317"/>
                <a:gd name="connsiteX84" fmla="*/ 77893 w 195500"/>
                <a:gd name="connsiteY84" fmla="*/ 141658 h 199317"/>
                <a:gd name="connsiteX85" fmla="*/ 34057 w 195500"/>
                <a:gd name="connsiteY85" fmla="*/ 141633 h 199317"/>
                <a:gd name="connsiteX86" fmla="*/ 42683 w 195500"/>
                <a:gd name="connsiteY86" fmla="*/ 145429 h 199317"/>
                <a:gd name="connsiteX87" fmla="*/ 51309 w 195500"/>
                <a:gd name="connsiteY87" fmla="*/ 147500 h 199317"/>
                <a:gd name="connsiteX88" fmla="*/ 50995 w 195500"/>
                <a:gd name="connsiteY88" fmla="*/ 148707 h 199317"/>
                <a:gd name="connsiteX89" fmla="*/ 51329 w 195500"/>
                <a:gd name="connsiteY89" fmla="*/ 148772 h 199317"/>
                <a:gd name="connsiteX90" fmla="*/ 50977 w 195500"/>
                <a:gd name="connsiteY90" fmla="*/ 150133 h 199317"/>
                <a:gd name="connsiteX91" fmla="*/ 45685 w 195500"/>
                <a:gd name="connsiteY91" fmla="*/ 148772 h 199317"/>
                <a:gd name="connsiteX92" fmla="*/ 40041 w 195500"/>
                <a:gd name="connsiteY92" fmla="*/ 146390 h 199317"/>
                <a:gd name="connsiteX93" fmla="*/ 40041 w 195500"/>
                <a:gd name="connsiteY93" fmla="*/ 146050 h 199317"/>
                <a:gd name="connsiteX94" fmla="*/ 46038 w 195500"/>
                <a:gd name="connsiteY94" fmla="*/ 147751 h 199317"/>
                <a:gd name="connsiteX95" fmla="*/ 49524 w 195500"/>
                <a:gd name="connsiteY95" fmla="*/ 148424 h 199317"/>
                <a:gd name="connsiteX96" fmla="*/ 41245 w 195500"/>
                <a:gd name="connsiteY96" fmla="*/ 145774 h 199317"/>
                <a:gd name="connsiteX97" fmla="*/ 33697 w 195500"/>
                <a:gd name="connsiteY97" fmla="*/ 141978 h 199317"/>
                <a:gd name="connsiteX98" fmla="*/ 34057 w 195500"/>
                <a:gd name="connsiteY98" fmla="*/ 141633 h 199317"/>
                <a:gd name="connsiteX99" fmla="*/ 78299 w 195500"/>
                <a:gd name="connsiteY99" fmla="*/ 136883 h 199317"/>
                <a:gd name="connsiteX100" fmla="*/ 79016 w 195500"/>
                <a:gd name="connsiteY100" fmla="*/ 136883 h 199317"/>
                <a:gd name="connsiteX101" fmla="*/ 74356 w 195500"/>
                <a:gd name="connsiteY101" fmla="*/ 148331 h 199317"/>
                <a:gd name="connsiteX102" fmla="*/ 69338 w 195500"/>
                <a:gd name="connsiteY102" fmla="*/ 160852 h 199317"/>
                <a:gd name="connsiteX103" fmla="*/ 68263 w 195500"/>
                <a:gd name="connsiteY103" fmla="*/ 160494 h 199317"/>
                <a:gd name="connsiteX104" fmla="*/ 72923 w 195500"/>
                <a:gd name="connsiteY104" fmla="*/ 149046 h 199317"/>
                <a:gd name="connsiteX105" fmla="*/ 78299 w 195500"/>
                <a:gd name="connsiteY105" fmla="*/ 136883 h 199317"/>
                <a:gd name="connsiteX106" fmla="*/ 190878 w 195500"/>
                <a:gd name="connsiteY106" fmla="*/ 136525 h 199317"/>
                <a:gd name="connsiteX107" fmla="*/ 193146 w 195500"/>
                <a:gd name="connsiteY107" fmla="*/ 159627 h 199317"/>
                <a:gd name="connsiteX108" fmla="*/ 192012 w 195500"/>
                <a:gd name="connsiteY108" fmla="*/ 158916 h 199317"/>
                <a:gd name="connsiteX109" fmla="*/ 190500 w 195500"/>
                <a:gd name="connsiteY109" fmla="*/ 136880 h 199317"/>
                <a:gd name="connsiteX110" fmla="*/ 190878 w 195500"/>
                <a:gd name="connsiteY110" fmla="*/ 136525 h 199317"/>
                <a:gd name="connsiteX111" fmla="*/ 172191 w 195500"/>
                <a:gd name="connsiteY111" fmla="*/ 135297 h 199317"/>
                <a:gd name="connsiteX112" fmla="*/ 177377 w 195500"/>
                <a:gd name="connsiteY112" fmla="*/ 144643 h 199317"/>
                <a:gd name="connsiteX113" fmla="*/ 181822 w 195500"/>
                <a:gd name="connsiteY113" fmla="*/ 152910 h 199317"/>
                <a:gd name="connsiteX114" fmla="*/ 181082 w 195500"/>
                <a:gd name="connsiteY114" fmla="*/ 153629 h 199317"/>
                <a:gd name="connsiteX115" fmla="*/ 178118 w 195500"/>
                <a:gd name="connsiteY115" fmla="*/ 148956 h 199317"/>
                <a:gd name="connsiteX116" fmla="*/ 171821 w 195500"/>
                <a:gd name="connsiteY116" fmla="*/ 135657 h 199317"/>
                <a:gd name="connsiteX117" fmla="*/ 172191 w 195500"/>
                <a:gd name="connsiteY117" fmla="*/ 135297 h 199317"/>
                <a:gd name="connsiteX118" fmla="*/ 26139 w 195500"/>
                <a:gd name="connsiteY118" fmla="*/ 133697 h 199317"/>
                <a:gd name="connsiteX119" fmla="*/ 37970 w 195500"/>
                <a:gd name="connsiteY119" fmla="*/ 138559 h 199317"/>
                <a:gd name="connsiteX120" fmla="*/ 51279 w 195500"/>
                <a:gd name="connsiteY120" fmla="*/ 143074 h 199317"/>
                <a:gd name="connsiteX121" fmla="*/ 50909 w 195500"/>
                <a:gd name="connsiteY121" fmla="*/ 144116 h 199317"/>
                <a:gd name="connsiteX122" fmla="*/ 37230 w 195500"/>
                <a:gd name="connsiteY122" fmla="*/ 139601 h 199317"/>
                <a:gd name="connsiteX123" fmla="*/ 25769 w 195500"/>
                <a:gd name="connsiteY123" fmla="*/ 134045 h 199317"/>
                <a:gd name="connsiteX124" fmla="*/ 26139 w 195500"/>
                <a:gd name="connsiteY124" fmla="*/ 133697 h 199317"/>
                <a:gd name="connsiteX125" fmla="*/ 76699 w 195500"/>
                <a:gd name="connsiteY125" fmla="*/ 128948 h 199317"/>
                <a:gd name="connsiteX126" fmla="*/ 77425 w 195500"/>
                <a:gd name="connsiteY126" fmla="*/ 128948 h 199317"/>
                <a:gd name="connsiteX127" fmla="*/ 72708 w 195500"/>
                <a:gd name="connsiteY127" fmla="*/ 140822 h 199317"/>
                <a:gd name="connsiteX128" fmla="*/ 66539 w 195500"/>
                <a:gd name="connsiteY128" fmla="*/ 154496 h 199317"/>
                <a:gd name="connsiteX129" fmla="*/ 65451 w 195500"/>
                <a:gd name="connsiteY129" fmla="*/ 153776 h 199317"/>
                <a:gd name="connsiteX130" fmla="*/ 76699 w 195500"/>
                <a:gd name="connsiteY130" fmla="*/ 128948 h 199317"/>
                <a:gd name="connsiteX131" fmla="*/ 182946 w 195500"/>
                <a:gd name="connsiteY131" fmla="*/ 128588 h 199317"/>
                <a:gd name="connsiteX132" fmla="*/ 192909 w 195500"/>
                <a:gd name="connsiteY132" fmla="*/ 149857 h 199317"/>
                <a:gd name="connsiteX133" fmla="*/ 191016 w 195500"/>
                <a:gd name="connsiteY133" fmla="*/ 153635 h 199317"/>
                <a:gd name="connsiteX134" fmla="*/ 190610 w 195500"/>
                <a:gd name="connsiteY134" fmla="*/ 143476 h 199317"/>
                <a:gd name="connsiteX135" fmla="*/ 182946 w 195500"/>
                <a:gd name="connsiteY135" fmla="*/ 128943 h 199317"/>
                <a:gd name="connsiteX136" fmla="*/ 182946 w 195500"/>
                <a:gd name="connsiteY136" fmla="*/ 128588 h 199317"/>
                <a:gd name="connsiteX137" fmla="*/ 73537 w 195500"/>
                <a:gd name="connsiteY137" fmla="*/ 127366 h 199317"/>
                <a:gd name="connsiteX138" fmla="*/ 74254 w 195500"/>
                <a:gd name="connsiteY138" fmla="*/ 127733 h 199317"/>
                <a:gd name="connsiteX139" fmla="*/ 64934 w 195500"/>
                <a:gd name="connsiteY139" fmla="*/ 149714 h 199317"/>
                <a:gd name="connsiteX140" fmla="*/ 63858 w 195500"/>
                <a:gd name="connsiteY140" fmla="*/ 149714 h 199317"/>
                <a:gd name="connsiteX141" fmla="*/ 73537 w 195500"/>
                <a:gd name="connsiteY141" fmla="*/ 127366 h 199317"/>
                <a:gd name="connsiteX142" fmla="*/ 69972 w 195500"/>
                <a:gd name="connsiteY142" fmla="*/ 124184 h 199317"/>
                <a:gd name="connsiteX143" fmla="*/ 70705 w 195500"/>
                <a:gd name="connsiteY143" fmla="*/ 124544 h 199317"/>
                <a:gd name="connsiteX144" fmla="*/ 63012 w 195500"/>
                <a:gd name="connsiteY144" fmla="*/ 141797 h 199317"/>
                <a:gd name="connsiteX145" fmla="*/ 62279 w 195500"/>
                <a:gd name="connsiteY145" fmla="*/ 141437 h 199317"/>
                <a:gd name="connsiteX146" fmla="*/ 69972 w 195500"/>
                <a:gd name="connsiteY146" fmla="*/ 124184 h 199317"/>
                <a:gd name="connsiteX147" fmla="*/ 15013 w 195500"/>
                <a:gd name="connsiteY147" fmla="*/ 122607 h 199317"/>
                <a:gd name="connsiteX148" fmla="*/ 24085 w 195500"/>
                <a:gd name="connsiteY148" fmla="*/ 128503 h 199317"/>
                <a:gd name="connsiteX149" fmla="*/ 32431 w 195500"/>
                <a:gd name="connsiteY149" fmla="*/ 133662 h 199317"/>
                <a:gd name="connsiteX150" fmla="*/ 41139 w 195500"/>
                <a:gd name="connsiteY150" fmla="*/ 138084 h 199317"/>
                <a:gd name="connsiteX151" fmla="*/ 51299 w 195500"/>
                <a:gd name="connsiteY151" fmla="*/ 141032 h 199317"/>
                <a:gd name="connsiteX152" fmla="*/ 50936 w 195500"/>
                <a:gd name="connsiteY152" fmla="*/ 142507 h 199317"/>
                <a:gd name="connsiteX153" fmla="*/ 40776 w 195500"/>
                <a:gd name="connsiteY153" fmla="*/ 139190 h 199317"/>
                <a:gd name="connsiteX154" fmla="*/ 30616 w 195500"/>
                <a:gd name="connsiteY154" fmla="*/ 134031 h 199317"/>
                <a:gd name="connsiteX155" fmla="*/ 14651 w 195500"/>
                <a:gd name="connsiteY155" fmla="*/ 122975 h 199317"/>
                <a:gd name="connsiteX156" fmla="*/ 15013 w 195500"/>
                <a:gd name="connsiteY156" fmla="*/ 122607 h 199317"/>
                <a:gd name="connsiteX157" fmla="*/ 169031 w 195500"/>
                <a:gd name="connsiteY157" fmla="*/ 122238 h 199317"/>
                <a:gd name="connsiteX158" fmla="*/ 177347 w 195500"/>
                <a:gd name="connsiteY158" fmla="*/ 136286 h 199317"/>
                <a:gd name="connsiteX159" fmla="*/ 183394 w 195500"/>
                <a:gd name="connsiteY159" fmla="*/ 147746 h 199317"/>
                <a:gd name="connsiteX160" fmla="*/ 182638 w 195500"/>
                <a:gd name="connsiteY160" fmla="*/ 148486 h 199317"/>
                <a:gd name="connsiteX161" fmla="*/ 176969 w 195500"/>
                <a:gd name="connsiteY161" fmla="*/ 138134 h 199317"/>
                <a:gd name="connsiteX162" fmla="*/ 168653 w 195500"/>
                <a:gd name="connsiteY162" fmla="*/ 122608 h 199317"/>
                <a:gd name="connsiteX163" fmla="*/ 169031 w 195500"/>
                <a:gd name="connsiteY163" fmla="*/ 122238 h 199317"/>
                <a:gd name="connsiteX164" fmla="*/ 67601 w 195500"/>
                <a:gd name="connsiteY164" fmla="*/ 119419 h 199317"/>
                <a:gd name="connsiteX165" fmla="*/ 67932 w 195500"/>
                <a:gd name="connsiteY165" fmla="*/ 119419 h 199317"/>
                <a:gd name="connsiteX166" fmla="*/ 65286 w 195500"/>
                <a:gd name="connsiteY166" fmla="*/ 126190 h 199317"/>
                <a:gd name="connsiteX167" fmla="*/ 60986 w 195500"/>
                <a:gd name="connsiteY167" fmla="*/ 135812 h 199317"/>
                <a:gd name="connsiteX168" fmla="*/ 60656 w 195500"/>
                <a:gd name="connsiteY168" fmla="*/ 135456 h 199317"/>
                <a:gd name="connsiteX169" fmla="*/ 67601 w 195500"/>
                <a:gd name="connsiteY169" fmla="*/ 119419 h 199317"/>
                <a:gd name="connsiteX170" fmla="*/ 66730 w 195500"/>
                <a:gd name="connsiteY170" fmla="*/ 114653 h 199317"/>
                <a:gd name="connsiteX171" fmla="*/ 67496 w 195500"/>
                <a:gd name="connsiteY171" fmla="*/ 115006 h 199317"/>
                <a:gd name="connsiteX172" fmla="*/ 58299 w 195500"/>
                <a:gd name="connsiteY172" fmla="*/ 132644 h 199317"/>
                <a:gd name="connsiteX173" fmla="*/ 57533 w 195500"/>
                <a:gd name="connsiteY173" fmla="*/ 132292 h 199317"/>
                <a:gd name="connsiteX174" fmla="*/ 66730 w 195500"/>
                <a:gd name="connsiteY174" fmla="*/ 114653 h 199317"/>
                <a:gd name="connsiteX175" fmla="*/ 65616 w 195500"/>
                <a:gd name="connsiteY175" fmla="*/ 109887 h 199317"/>
                <a:gd name="connsiteX176" fmla="*/ 65969 w 195500"/>
                <a:gd name="connsiteY176" fmla="*/ 109887 h 199317"/>
                <a:gd name="connsiteX177" fmla="*/ 62794 w 195500"/>
                <a:gd name="connsiteY177" fmla="*/ 117571 h 199317"/>
                <a:gd name="connsiteX178" fmla="*/ 58208 w 195500"/>
                <a:gd name="connsiteY178" fmla="*/ 126302 h 199317"/>
                <a:gd name="connsiteX179" fmla="*/ 57503 w 195500"/>
                <a:gd name="connsiteY179" fmla="*/ 126302 h 199317"/>
                <a:gd name="connsiteX180" fmla="*/ 61736 w 195500"/>
                <a:gd name="connsiteY180" fmla="*/ 117920 h 199317"/>
                <a:gd name="connsiteX181" fmla="*/ 65616 w 195500"/>
                <a:gd name="connsiteY181" fmla="*/ 109887 h 199317"/>
                <a:gd name="connsiteX182" fmla="*/ 63166 w 195500"/>
                <a:gd name="connsiteY182" fmla="*/ 109538 h 199317"/>
                <a:gd name="connsiteX183" fmla="*/ 63166 w 195500"/>
                <a:gd name="connsiteY183" fmla="*/ 109904 h 199317"/>
                <a:gd name="connsiteX184" fmla="*/ 57818 w 195500"/>
                <a:gd name="connsiteY184" fmla="*/ 123092 h 199317"/>
                <a:gd name="connsiteX185" fmla="*/ 57150 w 195500"/>
                <a:gd name="connsiteY185" fmla="*/ 122726 h 199317"/>
                <a:gd name="connsiteX186" fmla="*/ 63166 w 195500"/>
                <a:gd name="connsiteY186" fmla="*/ 109538 h 199317"/>
                <a:gd name="connsiteX187" fmla="*/ 62706 w 195500"/>
                <a:gd name="connsiteY187" fmla="*/ 105455 h 199317"/>
                <a:gd name="connsiteX188" fmla="*/ 63103 w 195500"/>
                <a:gd name="connsiteY188" fmla="*/ 105455 h 199317"/>
                <a:gd name="connsiteX189" fmla="*/ 58340 w 195500"/>
                <a:gd name="connsiteY189" fmla="*/ 113279 h 199317"/>
                <a:gd name="connsiteX190" fmla="*/ 57547 w 195500"/>
                <a:gd name="connsiteY190" fmla="*/ 113279 h 199317"/>
                <a:gd name="connsiteX191" fmla="*/ 62706 w 195500"/>
                <a:gd name="connsiteY191" fmla="*/ 105455 h 199317"/>
                <a:gd name="connsiteX192" fmla="*/ 59304 w 195500"/>
                <a:gd name="connsiteY192" fmla="*/ 105172 h 199317"/>
                <a:gd name="connsiteX193" fmla="*/ 59985 w 195500"/>
                <a:gd name="connsiteY193" fmla="*/ 105569 h 199317"/>
                <a:gd name="connsiteX194" fmla="*/ 56243 w 195500"/>
                <a:gd name="connsiteY194" fmla="*/ 112316 h 199317"/>
                <a:gd name="connsiteX195" fmla="*/ 55903 w 195500"/>
                <a:gd name="connsiteY195" fmla="*/ 111919 h 199317"/>
                <a:gd name="connsiteX196" fmla="*/ 59304 w 195500"/>
                <a:gd name="connsiteY196" fmla="*/ 105172 h 199317"/>
                <a:gd name="connsiteX197" fmla="*/ 59256 w 195500"/>
                <a:gd name="connsiteY197" fmla="*/ 60695 h 199317"/>
                <a:gd name="connsiteX198" fmla="*/ 59968 w 195500"/>
                <a:gd name="connsiteY198" fmla="*/ 60695 h 199317"/>
                <a:gd name="connsiteX199" fmla="*/ 59256 w 195500"/>
                <a:gd name="connsiteY199" fmla="*/ 66252 h 199317"/>
                <a:gd name="connsiteX200" fmla="*/ 58543 w 195500"/>
                <a:gd name="connsiteY200" fmla="*/ 72919 h 199317"/>
                <a:gd name="connsiteX201" fmla="*/ 58187 w 195500"/>
                <a:gd name="connsiteY201" fmla="*/ 73290 h 199317"/>
                <a:gd name="connsiteX202" fmla="*/ 57830 w 195500"/>
                <a:gd name="connsiteY202" fmla="*/ 74030 h 199317"/>
                <a:gd name="connsiteX203" fmla="*/ 43932 w 195500"/>
                <a:gd name="connsiteY203" fmla="*/ 81809 h 199317"/>
                <a:gd name="connsiteX204" fmla="*/ 43575 w 195500"/>
                <a:gd name="connsiteY204" fmla="*/ 81068 h 199317"/>
                <a:gd name="connsiteX205" fmla="*/ 57117 w 195500"/>
                <a:gd name="connsiteY205" fmla="*/ 72919 h 199317"/>
                <a:gd name="connsiteX206" fmla="*/ 57474 w 195500"/>
                <a:gd name="connsiteY206" fmla="*/ 72549 h 199317"/>
                <a:gd name="connsiteX207" fmla="*/ 58187 w 195500"/>
                <a:gd name="connsiteY207" fmla="*/ 66993 h 199317"/>
                <a:gd name="connsiteX208" fmla="*/ 59256 w 195500"/>
                <a:gd name="connsiteY208" fmla="*/ 60695 h 199317"/>
                <a:gd name="connsiteX209" fmla="*/ 58032 w 195500"/>
                <a:gd name="connsiteY209" fmla="*/ 57513 h 199317"/>
                <a:gd name="connsiteX210" fmla="*/ 58385 w 195500"/>
                <a:gd name="connsiteY210" fmla="*/ 57513 h 199317"/>
                <a:gd name="connsiteX211" fmla="*/ 58032 w 195500"/>
                <a:gd name="connsiteY211" fmla="*/ 64044 h 199317"/>
                <a:gd name="connsiteX212" fmla="*/ 57679 w 195500"/>
                <a:gd name="connsiteY212" fmla="*/ 69487 h 199317"/>
                <a:gd name="connsiteX213" fmla="*/ 57327 w 195500"/>
                <a:gd name="connsiteY213" fmla="*/ 69850 h 199317"/>
                <a:gd name="connsiteX214" fmla="*/ 56621 w 195500"/>
                <a:gd name="connsiteY214" fmla="*/ 70939 h 199317"/>
                <a:gd name="connsiteX215" fmla="*/ 37571 w 195500"/>
                <a:gd name="connsiteY215" fmla="*/ 81824 h 199317"/>
                <a:gd name="connsiteX216" fmla="*/ 36866 w 195500"/>
                <a:gd name="connsiteY216" fmla="*/ 81099 h 199317"/>
                <a:gd name="connsiteX217" fmla="*/ 56268 w 195500"/>
                <a:gd name="connsiteY217" fmla="*/ 69124 h 199317"/>
                <a:gd name="connsiteX218" fmla="*/ 56621 w 195500"/>
                <a:gd name="connsiteY218" fmla="*/ 69124 h 199317"/>
                <a:gd name="connsiteX219" fmla="*/ 56974 w 195500"/>
                <a:gd name="connsiteY219" fmla="*/ 64407 h 199317"/>
                <a:gd name="connsiteX220" fmla="*/ 58032 w 195500"/>
                <a:gd name="connsiteY220" fmla="*/ 57513 h 199317"/>
                <a:gd name="connsiteX221" fmla="*/ 173679 w 195500"/>
                <a:gd name="connsiteY221" fmla="*/ 51728 h 199317"/>
                <a:gd name="connsiteX222" fmla="*/ 174559 w 195500"/>
                <a:gd name="connsiteY222" fmla="*/ 53728 h 199317"/>
                <a:gd name="connsiteX223" fmla="*/ 168937 w 195500"/>
                <a:gd name="connsiteY223" fmla="*/ 69149 h 199317"/>
                <a:gd name="connsiteX224" fmla="*/ 168275 w 195500"/>
                <a:gd name="connsiteY224" fmla="*/ 68799 h 199317"/>
                <a:gd name="connsiteX225" fmla="*/ 172244 w 195500"/>
                <a:gd name="connsiteY225" fmla="*/ 58985 h 199317"/>
                <a:gd name="connsiteX226" fmla="*/ 170816 w 195500"/>
                <a:gd name="connsiteY226" fmla="*/ 48339 h 199317"/>
                <a:gd name="connsiteX227" fmla="*/ 172721 w 195500"/>
                <a:gd name="connsiteY227" fmla="*/ 53340 h 199317"/>
                <a:gd name="connsiteX228" fmla="*/ 172086 w 195500"/>
                <a:gd name="connsiteY228" fmla="*/ 57269 h 199317"/>
                <a:gd name="connsiteX229" fmla="*/ 171133 w 195500"/>
                <a:gd name="connsiteY229" fmla="*/ 61199 h 199317"/>
                <a:gd name="connsiteX230" fmla="*/ 170498 w 195500"/>
                <a:gd name="connsiteY230" fmla="*/ 61199 h 199317"/>
                <a:gd name="connsiteX231" fmla="*/ 171451 w 195500"/>
                <a:gd name="connsiteY231" fmla="*/ 56555 h 199317"/>
                <a:gd name="connsiteX232" fmla="*/ 170181 w 195500"/>
                <a:gd name="connsiteY232" fmla="*/ 49054 h 199317"/>
                <a:gd name="connsiteX233" fmla="*/ 170816 w 195500"/>
                <a:gd name="connsiteY233" fmla="*/ 48339 h 199317"/>
                <a:gd name="connsiteX234" fmla="*/ 172059 w 195500"/>
                <a:gd name="connsiteY234" fmla="*/ 48051 h 199317"/>
                <a:gd name="connsiteX235" fmla="*/ 173898 w 195500"/>
                <a:gd name="connsiteY235" fmla="*/ 50617 h 199317"/>
                <a:gd name="connsiteX236" fmla="*/ 173679 w 195500"/>
                <a:gd name="connsiteY236" fmla="*/ 51728 h 199317"/>
                <a:gd name="connsiteX237" fmla="*/ 112316 w 195500"/>
                <a:gd name="connsiteY237" fmla="*/ 46391 h 199317"/>
                <a:gd name="connsiteX238" fmla="*/ 112316 w 195500"/>
                <a:gd name="connsiteY238" fmla="*/ 47802 h 199317"/>
                <a:gd name="connsiteX239" fmla="*/ 111125 w 195500"/>
                <a:gd name="connsiteY239" fmla="*/ 47802 h 199317"/>
                <a:gd name="connsiteX240" fmla="*/ 111125 w 195500"/>
                <a:gd name="connsiteY240" fmla="*/ 46744 h 199317"/>
                <a:gd name="connsiteX241" fmla="*/ 112316 w 195500"/>
                <a:gd name="connsiteY241" fmla="*/ 46391 h 199317"/>
                <a:gd name="connsiteX242" fmla="*/ 110728 w 195500"/>
                <a:gd name="connsiteY242" fmla="*/ 44767 h 199317"/>
                <a:gd name="connsiteX243" fmla="*/ 110728 w 195500"/>
                <a:gd name="connsiteY243" fmla="*/ 46673 h 199317"/>
                <a:gd name="connsiteX244" fmla="*/ 109538 w 195500"/>
                <a:gd name="connsiteY244" fmla="*/ 46673 h 199317"/>
                <a:gd name="connsiteX245" fmla="*/ 109935 w 195500"/>
                <a:gd name="connsiteY245" fmla="*/ 45085 h 199317"/>
                <a:gd name="connsiteX246" fmla="*/ 110728 w 195500"/>
                <a:gd name="connsiteY246" fmla="*/ 44767 h 199317"/>
                <a:gd name="connsiteX247" fmla="*/ 106998 w 195500"/>
                <a:gd name="connsiteY247" fmla="*/ 43260 h 199317"/>
                <a:gd name="connsiteX248" fmla="*/ 107632 w 195500"/>
                <a:gd name="connsiteY248" fmla="*/ 43260 h 199317"/>
                <a:gd name="connsiteX249" fmla="*/ 107315 w 195500"/>
                <a:gd name="connsiteY249" fmla="*/ 50006 h 199317"/>
                <a:gd name="connsiteX250" fmla="*/ 106363 w 195500"/>
                <a:gd name="connsiteY250" fmla="*/ 50006 h 199317"/>
                <a:gd name="connsiteX251" fmla="*/ 106998 w 195500"/>
                <a:gd name="connsiteY251" fmla="*/ 43260 h 199317"/>
                <a:gd name="connsiteX252" fmla="*/ 169929 w 195500"/>
                <a:gd name="connsiteY252" fmla="*/ 43213 h 199317"/>
                <a:gd name="connsiteX253" fmla="*/ 172059 w 195500"/>
                <a:gd name="connsiteY253" fmla="*/ 48051 h 199317"/>
                <a:gd name="connsiteX254" fmla="*/ 169598 w 195500"/>
                <a:gd name="connsiteY254" fmla="*/ 44615 h 199317"/>
                <a:gd name="connsiteX255" fmla="*/ 169929 w 195500"/>
                <a:gd name="connsiteY255" fmla="*/ 43213 h 199317"/>
                <a:gd name="connsiteX256" fmla="*/ 104775 w 195500"/>
                <a:gd name="connsiteY256" fmla="*/ 41615 h 199317"/>
                <a:gd name="connsiteX257" fmla="*/ 105833 w 195500"/>
                <a:gd name="connsiteY257" fmla="*/ 41615 h 199317"/>
                <a:gd name="connsiteX258" fmla="*/ 105833 w 195500"/>
                <a:gd name="connsiteY258" fmla="*/ 45017 h 199317"/>
                <a:gd name="connsiteX259" fmla="*/ 104775 w 195500"/>
                <a:gd name="connsiteY259" fmla="*/ 45017 h 199317"/>
                <a:gd name="connsiteX260" fmla="*/ 104775 w 195500"/>
                <a:gd name="connsiteY260" fmla="*/ 41615 h 199317"/>
                <a:gd name="connsiteX261" fmla="*/ 169648 w 195500"/>
                <a:gd name="connsiteY261" fmla="*/ 41275 h 199317"/>
                <a:gd name="connsiteX262" fmla="*/ 178573 w 195500"/>
                <a:gd name="connsiteY262" fmla="*/ 52927 h 199317"/>
                <a:gd name="connsiteX263" fmla="*/ 174797 w 195500"/>
                <a:gd name="connsiteY263" fmla="*/ 65670 h 199317"/>
                <a:gd name="connsiteX264" fmla="*/ 168962 w 195500"/>
                <a:gd name="connsiteY264" fmla="*/ 80235 h 199317"/>
                <a:gd name="connsiteX265" fmla="*/ 168275 w 195500"/>
                <a:gd name="connsiteY265" fmla="*/ 80235 h 199317"/>
                <a:gd name="connsiteX266" fmla="*/ 175483 w 195500"/>
                <a:gd name="connsiteY266" fmla="*/ 60573 h 199317"/>
                <a:gd name="connsiteX267" fmla="*/ 177886 w 195500"/>
                <a:gd name="connsiteY267" fmla="*/ 49650 h 199317"/>
                <a:gd name="connsiteX268" fmla="*/ 169648 w 195500"/>
                <a:gd name="connsiteY268" fmla="*/ 42367 h 199317"/>
                <a:gd name="connsiteX269" fmla="*/ 169648 w 195500"/>
                <a:gd name="connsiteY269" fmla="*/ 41275 h 199317"/>
                <a:gd name="connsiteX270" fmla="*/ 102235 w 195500"/>
                <a:gd name="connsiteY270" fmla="*/ 36883 h 199317"/>
                <a:gd name="connsiteX271" fmla="*/ 102870 w 195500"/>
                <a:gd name="connsiteY271" fmla="*/ 36883 h 199317"/>
                <a:gd name="connsiteX272" fmla="*/ 102235 w 195500"/>
                <a:gd name="connsiteY272" fmla="*/ 46884 h 199317"/>
                <a:gd name="connsiteX273" fmla="*/ 101600 w 195500"/>
                <a:gd name="connsiteY273" fmla="*/ 46514 h 199317"/>
                <a:gd name="connsiteX274" fmla="*/ 102235 w 195500"/>
                <a:gd name="connsiteY274" fmla="*/ 36883 h 199317"/>
                <a:gd name="connsiteX275" fmla="*/ 101827 w 195500"/>
                <a:gd name="connsiteY275" fmla="*/ 32098 h 199317"/>
                <a:gd name="connsiteX276" fmla="*/ 102734 w 195500"/>
                <a:gd name="connsiteY276" fmla="*/ 32098 h 199317"/>
                <a:gd name="connsiteX277" fmla="*/ 101373 w 195500"/>
                <a:gd name="connsiteY277" fmla="*/ 44993 h 199317"/>
                <a:gd name="connsiteX278" fmla="*/ 100013 w 195500"/>
                <a:gd name="connsiteY278" fmla="*/ 44644 h 199317"/>
                <a:gd name="connsiteX279" fmla="*/ 101827 w 195500"/>
                <a:gd name="connsiteY279" fmla="*/ 32098 h 199317"/>
                <a:gd name="connsiteX280" fmla="*/ 98425 w 195500"/>
                <a:gd name="connsiteY280" fmla="*/ 28923 h 199317"/>
                <a:gd name="connsiteX281" fmla="*/ 99616 w 195500"/>
                <a:gd name="connsiteY281" fmla="*/ 28923 h 199317"/>
                <a:gd name="connsiteX282" fmla="*/ 98028 w 195500"/>
                <a:gd name="connsiteY282" fmla="*/ 41818 h 199317"/>
                <a:gd name="connsiteX283" fmla="*/ 96838 w 195500"/>
                <a:gd name="connsiteY283" fmla="*/ 41818 h 199317"/>
                <a:gd name="connsiteX284" fmla="*/ 98425 w 195500"/>
                <a:gd name="connsiteY284" fmla="*/ 28923 h 199317"/>
                <a:gd name="connsiteX285" fmla="*/ 96203 w 195500"/>
                <a:gd name="connsiteY285" fmla="*/ 24169 h 199317"/>
                <a:gd name="connsiteX286" fmla="*/ 96203 w 195500"/>
                <a:gd name="connsiteY286" fmla="*/ 29515 h 199317"/>
                <a:gd name="connsiteX287" fmla="*/ 94615 w 195500"/>
                <a:gd name="connsiteY287" fmla="*/ 40206 h 199317"/>
                <a:gd name="connsiteX288" fmla="*/ 93980 w 195500"/>
                <a:gd name="connsiteY288" fmla="*/ 40206 h 199317"/>
                <a:gd name="connsiteX289" fmla="*/ 94933 w 195500"/>
                <a:gd name="connsiteY289" fmla="*/ 31653 h 199317"/>
                <a:gd name="connsiteX290" fmla="*/ 95568 w 195500"/>
                <a:gd name="connsiteY290" fmla="*/ 24526 h 199317"/>
                <a:gd name="connsiteX291" fmla="*/ 96203 w 195500"/>
                <a:gd name="connsiteY291" fmla="*/ 24169 h 199317"/>
                <a:gd name="connsiteX292" fmla="*/ 77470 w 195500"/>
                <a:gd name="connsiteY292" fmla="*/ 9525 h 199317"/>
                <a:gd name="connsiteX293" fmla="*/ 72807 w 195500"/>
                <a:gd name="connsiteY293" fmla="*/ 10247 h 199317"/>
                <a:gd name="connsiteX294" fmla="*/ 64917 w 195500"/>
                <a:gd name="connsiteY294" fmla="*/ 17463 h 199317"/>
                <a:gd name="connsiteX295" fmla="*/ 62406 w 195500"/>
                <a:gd name="connsiteY295" fmla="*/ 27926 h 199317"/>
                <a:gd name="connsiteX296" fmla="*/ 61689 w 195500"/>
                <a:gd name="connsiteY296" fmla="*/ 32977 h 199317"/>
                <a:gd name="connsiteX297" fmla="*/ 60254 w 195500"/>
                <a:gd name="connsiteY297" fmla="*/ 37667 h 199317"/>
                <a:gd name="connsiteX298" fmla="*/ 58820 w 195500"/>
                <a:gd name="connsiteY298" fmla="*/ 42358 h 199317"/>
                <a:gd name="connsiteX299" fmla="*/ 58102 w 195500"/>
                <a:gd name="connsiteY299" fmla="*/ 46687 h 199317"/>
                <a:gd name="connsiteX300" fmla="*/ 57744 w 195500"/>
                <a:gd name="connsiteY300" fmla="*/ 50295 h 199317"/>
                <a:gd name="connsiteX301" fmla="*/ 56668 w 195500"/>
                <a:gd name="connsiteY301" fmla="*/ 54625 h 199317"/>
                <a:gd name="connsiteX302" fmla="*/ 55592 w 195500"/>
                <a:gd name="connsiteY302" fmla="*/ 67253 h 199317"/>
                <a:gd name="connsiteX303" fmla="*/ 54157 w 195500"/>
                <a:gd name="connsiteY303" fmla="*/ 69417 h 199317"/>
                <a:gd name="connsiteX304" fmla="*/ 52722 w 195500"/>
                <a:gd name="connsiteY304" fmla="*/ 69417 h 199317"/>
                <a:gd name="connsiteX305" fmla="*/ 52364 w 195500"/>
                <a:gd name="connsiteY305" fmla="*/ 69417 h 199317"/>
                <a:gd name="connsiteX306" fmla="*/ 44115 w 195500"/>
                <a:gd name="connsiteY306" fmla="*/ 73747 h 199317"/>
                <a:gd name="connsiteX307" fmla="*/ 38735 w 195500"/>
                <a:gd name="connsiteY307" fmla="*/ 76633 h 199317"/>
                <a:gd name="connsiteX308" fmla="*/ 24030 w 195500"/>
                <a:gd name="connsiteY308" fmla="*/ 85292 h 199317"/>
                <a:gd name="connsiteX309" fmla="*/ 21161 w 195500"/>
                <a:gd name="connsiteY309" fmla="*/ 87096 h 199317"/>
                <a:gd name="connsiteX310" fmla="*/ 5738 w 195500"/>
                <a:gd name="connsiteY310" fmla="*/ 104414 h 199317"/>
                <a:gd name="connsiteX311" fmla="*/ 15063 w 195500"/>
                <a:gd name="connsiteY311" fmla="*/ 114156 h 199317"/>
                <a:gd name="connsiteX312" fmla="*/ 17933 w 195500"/>
                <a:gd name="connsiteY312" fmla="*/ 115599 h 199317"/>
                <a:gd name="connsiteX313" fmla="*/ 22954 w 195500"/>
                <a:gd name="connsiteY313" fmla="*/ 119568 h 199317"/>
                <a:gd name="connsiteX314" fmla="*/ 29410 w 195500"/>
                <a:gd name="connsiteY314" fmla="*/ 124258 h 199317"/>
                <a:gd name="connsiteX315" fmla="*/ 37300 w 195500"/>
                <a:gd name="connsiteY315" fmla="*/ 128227 h 199317"/>
                <a:gd name="connsiteX316" fmla="*/ 42680 w 195500"/>
                <a:gd name="connsiteY316" fmla="*/ 130752 h 199317"/>
                <a:gd name="connsiteX317" fmla="*/ 44832 w 195500"/>
                <a:gd name="connsiteY317" fmla="*/ 132196 h 199317"/>
                <a:gd name="connsiteX318" fmla="*/ 55592 w 195500"/>
                <a:gd name="connsiteY318" fmla="*/ 136886 h 199317"/>
                <a:gd name="connsiteX319" fmla="*/ 57026 w 195500"/>
                <a:gd name="connsiteY319" fmla="*/ 138690 h 199317"/>
                <a:gd name="connsiteX320" fmla="*/ 56668 w 195500"/>
                <a:gd name="connsiteY320" fmla="*/ 140494 h 199317"/>
                <a:gd name="connsiteX321" fmla="*/ 59537 w 195500"/>
                <a:gd name="connsiteY321" fmla="*/ 150957 h 199317"/>
                <a:gd name="connsiteX322" fmla="*/ 60254 w 195500"/>
                <a:gd name="connsiteY322" fmla="*/ 153843 h 199317"/>
                <a:gd name="connsiteX323" fmla="*/ 63123 w 195500"/>
                <a:gd name="connsiteY323" fmla="*/ 166832 h 199317"/>
                <a:gd name="connsiteX324" fmla="*/ 63841 w 195500"/>
                <a:gd name="connsiteY324" fmla="*/ 171161 h 199317"/>
                <a:gd name="connsiteX325" fmla="*/ 64558 w 195500"/>
                <a:gd name="connsiteY325" fmla="*/ 173687 h 199317"/>
                <a:gd name="connsiteX326" fmla="*/ 78904 w 195500"/>
                <a:gd name="connsiteY326" fmla="*/ 193892 h 199317"/>
                <a:gd name="connsiteX327" fmla="*/ 84284 w 195500"/>
                <a:gd name="connsiteY327" fmla="*/ 192809 h 199317"/>
                <a:gd name="connsiteX328" fmla="*/ 104010 w 195500"/>
                <a:gd name="connsiteY328" fmla="*/ 175491 h 199317"/>
                <a:gd name="connsiteX329" fmla="*/ 105086 w 195500"/>
                <a:gd name="connsiteY329" fmla="*/ 174409 h 199317"/>
                <a:gd name="connsiteX330" fmla="*/ 108314 w 195500"/>
                <a:gd name="connsiteY330" fmla="*/ 170440 h 199317"/>
                <a:gd name="connsiteX331" fmla="*/ 115488 w 195500"/>
                <a:gd name="connsiteY331" fmla="*/ 161781 h 199317"/>
                <a:gd name="connsiteX332" fmla="*/ 116564 w 195500"/>
                <a:gd name="connsiteY332" fmla="*/ 160698 h 199317"/>
                <a:gd name="connsiteX333" fmla="*/ 121585 w 195500"/>
                <a:gd name="connsiteY333" fmla="*/ 156730 h 199317"/>
                <a:gd name="connsiteX334" fmla="*/ 123020 w 195500"/>
                <a:gd name="connsiteY334" fmla="*/ 156730 h 199317"/>
                <a:gd name="connsiteX335" fmla="*/ 130552 w 195500"/>
                <a:gd name="connsiteY335" fmla="*/ 157812 h 199317"/>
                <a:gd name="connsiteX336" fmla="*/ 136649 w 195500"/>
                <a:gd name="connsiteY336" fmla="*/ 158894 h 199317"/>
                <a:gd name="connsiteX337" fmla="*/ 142387 w 195500"/>
                <a:gd name="connsiteY337" fmla="*/ 159977 h 199317"/>
                <a:gd name="connsiteX338" fmla="*/ 152071 w 195500"/>
                <a:gd name="connsiteY338" fmla="*/ 161059 h 199317"/>
                <a:gd name="connsiteX339" fmla="*/ 159244 w 195500"/>
                <a:gd name="connsiteY339" fmla="*/ 161420 h 199317"/>
                <a:gd name="connsiteX340" fmla="*/ 176101 w 195500"/>
                <a:gd name="connsiteY340" fmla="*/ 160698 h 199317"/>
                <a:gd name="connsiteX341" fmla="*/ 179329 w 195500"/>
                <a:gd name="connsiteY341" fmla="*/ 158894 h 199317"/>
                <a:gd name="connsiteX342" fmla="*/ 178612 w 195500"/>
                <a:gd name="connsiteY342" fmla="*/ 135804 h 199317"/>
                <a:gd name="connsiteX343" fmla="*/ 176101 w 195500"/>
                <a:gd name="connsiteY343" fmla="*/ 131474 h 199317"/>
                <a:gd name="connsiteX344" fmla="*/ 173590 w 195500"/>
                <a:gd name="connsiteY344" fmla="*/ 126062 h 199317"/>
                <a:gd name="connsiteX345" fmla="*/ 168569 w 195500"/>
                <a:gd name="connsiteY345" fmla="*/ 115599 h 199317"/>
                <a:gd name="connsiteX346" fmla="*/ 165700 w 195500"/>
                <a:gd name="connsiteY346" fmla="*/ 109105 h 199317"/>
                <a:gd name="connsiteX347" fmla="*/ 162831 w 195500"/>
                <a:gd name="connsiteY347" fmla="*/ 102971 h 199317"/>
                <a:gd name="connsiteX348" fmla="*/ 162472 w 195500"/>
                <a:gd name="connsiteY348" fmla="*/ 102250 h 199317"/>
                <a:gd name="connsiteX349" fmla="*/ 162472 w 195500"/>
                <a:gd name="connsiteY349" fmla="*/ 100446 h 199317"/>
                <a:gd name="connsiteX350" fmla="*/ 168928 w 195500"/>
                <a:gd name="connsiteY350" fmla="*/ 84210 h 199317"/>
                <a:gd name="connsiteX351" fmla="*/ 174308 w 195500"/>
                <a:gd name="connsiteY351" fmla="*/ 69417 h 199317"/>
                <a:gd name="connsiteX352" fmla="*/ 176101 w 195500"/>
                <a:gd name="connsiteY352" fmla="*/ 65809 h 199317"/>
                <a:gd name="connsiteX353" fmla="*/ 177177 w 195500"/>
                <a:gd name="connsiteY353" fmla="*/ 61841 h 199317"/>
                <a:gd name="connsiteX354" fmla="*/ 177894 w 195500"/>
                <a:gd name="connsiteY354" fmla="*/ 60398 h 199317"/>
                <a:gd name="connsiteX355" fmla="*/ 180405 w 195500"/>
                <a:gd name="connsiteY355" fmla="*/ 54986 h 199317"/>
                <a:gd name="connsiteX356" fmla="*/ 178612 w 195500"/>
                <a:gd name="connsiteY356" fmla="*/ 40915 h 199317"/>
                <a:gd name="connsiteX357" fmla="*/ 167135 w 195500"/>
                <a:gd name="connsiteY357" fmla="*/ 38750 h 199317"/>
                <a:gd name="connsiteX358" fmla="*/ 166059 w 195500"/>
                <a:gd name="connsiteY358" fmla="*/ 38750 h 199317"/>
                <a:gd name="connsiteX359" fmla="*/ 158168 w 195500"/>
                <a:gd name="connsiteY359" fmla="*/ 39111 h 199317"/>
                <a:gd name="connsiteX360" fmla="*/ 150278 w 195500"/>
                <a:gd name="connsiteY360" fmla="*/ 39471 h 199317"/>
                <a:gd name="connsiteX361" fmla="*/ 134138 w 195500"/>
                <a:gd name="connsiteY361" fmla="*/ 41636 h 199317"/>
                <a:gd name="connsiteX362" fmla="*/ 126248 w 195500"/>
                <a:gd name="connsiteY362" fmla="*/ 43801 h 199317"/>
                <a:gd name="connsiteX363" fmla="*/ 125172 w 195500"/>
                <a:gd name="connsiteY363" fmla="*/ 44162 h 199317"/>
                <a:gd name="connsiteX364" fmla="*/ 122302 w 195500"/>
                <a:gd name="connsiteY364" fmla="*/ 44523 h 199317"/>
                <a:gd name="connsiteX365" fmla="*/ 121585 w 195500"/>
                <a:gd name="connsiteY365" fmla="*/ 44523 h 199317"/>
                <a:gd name="connsiteX366" fmla="*/ 119433 w 195500"/>
                <a:gd name="connsiteY366" fmla="*/ 43801 h 199317"/>
                <a:gd name="connsiteX367" fmla="*/ 108314 w 195500"/>
                <a:gd name="connsiteY367" fmla="*/ 34420 h 199317"/>
                <a:gd name="connsiteX368" fmla="*/ 102576 w 195500"/>
                <a:gd name="connsiteY368" fmla="*/ 28648 h 199317"/>
                <a:gd name="connsiteX369" fmla="*/ 96837 w 195500"/>
                <a:gd name="connsiteY369" fmla="*/ 23596 h 199317"/>
                <a:gd name="connsiteX370" fmla="*/ 94685 w 195500"/>
                <a:gd name="connsiteY370" fmla="*/ 21071 h 199317"/>
                <a:gd name="connsiteX371" fmla="*/ 77470 w 195500"/>
                <a:gd name="connsiteY371" fmla="*/ 9525 h 199317"/>
                <a:gd name="connsiteX372" fmla="*/ 66255 w 195500"/>
                <a:gd name="connsiteY372" fmla="*/ 7626 h 199317"/>
                <a:gd name="connsiteX373" fmla="*/ 66131 w 195500"/>
                <a:gd name="connsiteY373" fmla="*/ 7652 h 199317"/>
                <a:gd name="connsiteX374" fmla="*/ 66087 w 195500"/>
                <a:gd name="connsiteY374" fmla="*/ 7723 h 199317"/>
                <a:gd name="connsiteX375" fmla="*/ 69850 w 195500"/>
                <a:gd name="connsiteY375" fmla="*/ 6859 h 199317"/>
                <a:gd name="connsiteX376" fmla="*/ 68091 w 195500"/>
                <a:gd name="connsiteY376" fmla="*/ 7234 h 199317"/>
                <a:gd name="connsiteX377" fmla="*/ 65566 w 195500"/>
                <a:gd name="connsiteY377" fmla="*/ 8560 h 199317"/>
                <a:gd name="connsiteX378" fmla="*/ 63592 w 195500"/>
                <a:gd name="connsiteY378" fmla="*/ 11733 h 199317"/>
                <a:gd name="connsiteX379" fmla="*/ 72010 w 195500"/>
                <a:gd name="connsiteY379" fmla="*/ 5177 h 199317"/>
                <a:gd name="connsiteX380" fmla="*/ 71091 w 195500"/>
                <a:gd name="connsiteY380" fmla="*/ 5659 h 199317"/>
                <a:gd name="connsiteX381" fmla="*/ 71508 w 195500"/>
                <a:gd name="connsiteY381" fmla="*/ 5568 h 199317"/>
                <a:gd name="connsiteX382" fmla="*/ 76729 w 195500"/>
                <a:gd name="connsiteY382" fmla="*/ 1588 h 199317"/>
                <a:gd name="connsiteX383" fmla="*/ 76729 w 195500"/>
                <a:gd name="connsiteY383" fmla="*/ 2699 h 199317"/>
                <a:gd name="connsiteX384" fmla="*/ 73035 w 195500"/>
                <a:gd name="connsiteY384" fmla="*/ 4638 h 199317"/>
                <a:gd name="connsiteX385" fmla="*/ 73525 w 195500"/>
                <a:gd name="connsiteY385" fmla="*/ 4474 h 199317"/>
                <a:gd name="connsiteX386" fmla="*/ 75321 w 195500"/>
                <a:gd name="connsiteY386" fmla="*/ 4731 h 199317"/>
                <a:gd name="connsiteX387" fmla="*/ 83044 w 195500"/>
                <a:gd name="connsiteY387" fmla="*/ 3036 h 199317"/>
                <a:gd name="connsiteX388" fmla="*/ 82679 w 195500"/>
                <a:gd name="connsiteY388" fmla="*/ 4122 h 199317"/>
                <a:gd name="connsiteX389" fmla="*/ 78020 w 195500"/>
                <a:gd name="connsiteY389" fmla="*/ 5116 h 199317"/>
                <a:gd name="connsiteX390" fmla="*/ 86795 w 195500"/>
                <a:gd name="connsiteY390" fmla="*/ 6368 h 199317"/>
                <a:gd name="connsiteX391" fmla="*/ 97913 w 195500"/>
                <a:gd name="connsiteY391" fmla="*/ 15298 h 199317"/>
                <a:gd name="connsiteX392" fmla="*/ 104728 w 195500"/>
                <a:gd name="connsiteY392" fmla="*/ 21792 h 199317"/>
                <a:gd name="connsiteX393" fmla="*/ 110108 w 195500"/>
                <a:gd name="connsiteY393" fmla="*/ 26844 h 199317"/>
                <a:gd name="connsiteX394" fmla="*/ 113695 w 195500"/>
                <a:gd name="connsiteY394" fmla="*/ 30452 h 199317"/>
                <a:gd name="connsiteX395" fmla="*/ 122661 w 195500"/>
                <a:gd name="connsiteY395" fmla="*/ 38389 h 199317"/>
                <a:gd name="connsiteX396" fmla="*/ 123020 w 195500"/>
                <a:gd name="connsiteY396" fmla="*/ 38750 h 199317"/>
                <a:gd name="connsiteX397" fmla="*/ 124454 w 195500"/>
                <a:gd name="connsiteY397" fmla="*/ 38389 h 199317"/>
                <a:gd name="connsiteX398" fmla="*/ 125889 w 195500"/>
                <a:gd name="connsiteY398" fmla="*/ 37667 h 199317"/>
                <a:gd name="connsiteX399" fmla="*/ 128758 w 195500"/>
                <a:gd name="connsiteY399" fmla="*/ 36585 h 199317"/>
                <a:gd name="connsiteX400" fmla="*/ 135573 w 195500"/>
                <a:gd name="connsiteY400" fmla="*/ 35503 h 199317"/>
                <a:gd name="connsiteX401" fmla="*/ 137725 w 195500"/>
                <a:gd name="connsiteY401" fmla="*/ 35142 h 199317"/>
                <a:gd name="connsiteX402" fmla="*/ 157810 w 195500"/>
                <a:gd name="connsiteY402" fmla="*/ 33338 h 199317"/>
                <a:gd name="connsiteX403" fmla="*/ 162113 w 195500"/>
                <a:gd name="connsiteY403" fmla="*/ 32977 h 199317"/>
                <a:gd name="connsiteX404" fmla="*/ 183274 w 195500"/>
                <a:gd name="connsiteY404" fmla="*/ 39111 h 199317"/>
                <a:gd name="connsiteX405" fmla="*/ 186143 w 195500"/>
                <a:gd name="connsiteY405" fmla="*/ 52099 h 199317"/>
                <a:gd name="connsiteX406" fmla="*/ 182198 w 195500"/>
                <a:gd name="connsiteY406" fmla="*/ 63284 h 199317"/>
                <a:gd name="connsiteX407" fmla="*/ 180046 w 195500"/>
                <a:gd name="connsiteY407" fmla="*/ 67974 h 199317"/>
                <a:gd name="connsiteX408" fmla="*/ 177177 w 195500"/>
                <a:gd name="connsiteY408" fmla="*/ 75912 h 199317"/>
                <a:gd name="connsiteX409" fmla="*/ 173590 w 195500"/>
                <a:gd name="connsiteY409" fmla="*/ 84932 h 199317"/>
                <a:gd name="connsiteX410" fmla="*/ 167135 w 195500"/>
                <a:gd name="connsiteY410" fmla="*/ 99724 h 199317"/>
                <a:gd name="connsiteX411" fmla="*/ 167135 w 195500"/>
                <a:gd name="connsiteY411" fmla="*/ 100085 h 199317"/>
                <a:gd name="connsiteX412" fmla="*/ 169287 w 195500"/>
                <a:gd name="connsiteY412" fmla="*/ 104414 h 199317"/>
                <a:gd name="connsiteX413" fmla="*/ 170363 w 195500"/>
                <a:gd name="connsiteY413" fmla="*/ 108022 h 199317"/>
                <a:gd name="connsiteX414" fmla="*/ 173232 w 195500"/>
                <a:gd name="connsiteY414" fmla="*/ 113434 h 199317"/>
                <a:gd name="connsiteX415" fmla="*/ 175025 w 195500"/>
                <a:gd name="connsiteY415" fmla="*/ 117403 h 199317"/>
                <a:gd name="connsiteX416" fmla="*/ 177177 w 195500"/>
                <a:gd name="connsiteY416" fmla="*/ 121011 h 199317"/>
                <a:gd name="connsiteX417" fmla="*/ 182916 w 195500"/>
                <a:gd name="connsiteY417" fmla="*/ 132917 h 199317"/>
                <a:gd name="connsiteX418" fmla="*/ 186143 w 195500"/>
                <a:gd name="connsiteY418" fmla="*/ 160338 h 199317"/>
                <a:gd name="connsiteX419" fmla="*/ 178612 w 195500"/>
                <a:gd name="connsiteY419" fmla="*/ 165389 h 199317"/>
                <a:gd name="connsiteX420" fmla="*/ 162113 w 195500"/>
                <a:gd name="connsiteY420" fmla="*/ 166471 h 199317"/>
                <a:gd name="connsiteX421" fmla="*/ 158885 w 195500"/>
                <a:gd name="connsiteY421" fmla="*/ 166471 h 199317"/>
                <a:gd name="connsiteX422" fmla="*/ 126606 w 195500"/>
                <a:gd name="connsiteY422" fmla="*/ 162863 h 199317"/>
                <a:gd name="connsiteX423" fmla="*/ 123378 w 195500"/>
                <a:gd name="connsiteY423" fmla="*/ 162502 h 199317"/>
                <a:gd name="connsiteX424" fmla="*/ 119792 w 195500"/>
                <a:gd name="connsiteY424" fmla="*/ 165750 h 199317"/>
                <a:gd name="connsiteX425" fmla="*/ 114412 w 195500"/>
                <a:gd name="connsiteY425" fmla="*/ 171883 h 199317"/>
                <a:gd name="connsiteX426" fmla="*/ 114412 w 195500"/>
                <a:gd name="connsiteY426" fmla="*/ 172244 h 199317"/>
                <a:gd name="connsiteX427" fmla="*/ 112260 w 195500"/>
                <a:gd name="connsiteY427" fmla="*/ 174769 h 199317"/>
                <a:gd name="connsiteX428" fmla="*/ 102217 w 195500"/>
                <a:gd name="connsiteY428" fmla="*/ 185954 h 199317"/>
                <a:gd name="connsiteX429" fmla="*/ 85719 w 195500"/>
                <a:gd name="connsiteY429" fmla="*/ 198221 h 199317"/>
                <a:gd name="connsiteX430" fmla="*/ 74959 w 195500"/>
                <a:gd name="connsiteY430" fmla="*/ 198943 h 199317"/>
                <a:gd name="connsiteX431" fmla="*/ 59537 w 195500"/>
                <a:gd name="connsiteY431" fmla="*/ 176573 h 199317"/>
                <a:gd name="connsiteX432" fmla="*/ 59537 w 195500"/>
                <a:gd name="connsiteY432" fmla="*/ 175491 h 199317"/>
                <a:gd name="connsiteX433" fmla="*/ 55592 w 195500"/>
                <a:gd name="connsiteY433" fmla="*/ 157451 h 199317"/>
                <a:gd name="connsiteX434" fmla="*/ 52005 w 195500"/>
                <a:gd name="connsiteY434" fmla="*/ 140494 h 199317"/>
                <a:gd name="connsiteX435" fmla="*/ 39452 w 195500"/>
                <a:gd name="connsiteY435" fmla="*/ 135082 h 199317"/>
                <a:gd name="connsiteX436" fmla="*/ 37659 w 195500"/>
                <a:gd name="connsiteY436" fmla="*/ 134721 h 199317"/>
                <a:gd name="connsiteX437" fmla="*/ 35148 w 195500"/>
                <a:gd name="connsiteY437" fmla="*/ 133278 h 199317"/>
                <a:gd name="connsiteX438" fmla="*/ 22954 w 195500"/>
                <a:gd name="connsiteY438" fmla="*/ 126423 h 199317"/>
                <a:gd name="connsiteX439" fmla="*/ 14705 w 195500"/>
                <a:gd name="connsiteY439" fmla="*/ 121011 h 199317"/>
                <a:gd name="connsiteX440" fmla="*/ 7532 w 195500"/>
                <a:gd name="connsiteY440" fmla="*/ 115599 h 199317"/>
                <a:gd name="connsiteX441" fmla="*/ 0 w 195500"/>
                <a:gd name="connsiteY441" fmla="*/ 103693 h 199317"/>
                <a:gd name="connsiteX442" fmla="*/ 17215 w 195500"/>
                <a:gd name="connsiteY442" fmla="*/ 82767 h 199317"/>
                <a:gd name="connsiteX443" fmla="*/ 20085 w 195500"/>
                <a:gd name="connsiteY443" fmla="*/ 81324 h 199317"/>
                <a:gd name="connsiteX444" fmla="*/ 34072 w 195500"/>
                <a:gd name="connsiteY444" fmla="*/ 72665 h 199317"/>
                <a:gd name="connsiteX445" fmla="*/ 40169 w 195500"/>
                <a:gd name="connsiteY445" fmla="*/ 69417 h 199317"/>
                <a:gd name="connsiteX446" fmla="*/ 50570 w 195500"/>
                <a:gd name="connsiteY446" fmla="*/ 64366 h 199317"/>
                <a:gd name="connsiteX447" fmla="*/ 52005 w 195500"/>
                <a:gd name="connsiteY447" fmla="*/ 53903 h 199317"/>
                <a:gd name="connsiteX448" fmla="*/ 52364 w 195500"/>
                <a:gd name="connsiteY448" fmla="*/ 50656 h 199317"/>
                <a:gd name="connsiteX449" fmla="*/ 53081 w 195500"/>
                <a:gd name="connsiteY449" fmla="*/ 47409 h 199317"/>
                <a:gd name="connsiteX450" fmla="*/ 54157 w 195500"/>
                <a:gd name="connsiteY450" fmla="*/ 40193 h 199317"/>
                <a:gd name="connsiteX451" fmla="*/ 54516 w 195500"/>
                <a:gd name="connsiteY451" fmla="*/ 39471 h 199317"/>
                <a:gd name="connsiteX452" fmla="*/ 56668 w 195500"/>
                <a:gd name="connsiteY452" fmla="*/ 30452 h 199317"/>
                <a:gd name="connsiteX453" fmla="*/ 57026 w 195500"/>
                <a:gd name="connsiteY453" fmla="*/ 28287 h 199317"/>
                <a:gd name="connsiteX454" fmla="*/ 60306 w 195500"/>
                <a:gd name="connsiteY454" fmla="*/ 17013 h 199317"/>
                <a:gd name="connsiteX455" fmla="*/ 57514 w 195500"/>
                <a:gd name="connsiteY455" fmla="*/ 21501 h 199317"/>
                <a:gd name="connsiteX456" fmla="*/ 57150 w 195500"/>
                <a:gd name="connsiteY456" fmla="*/ 21501 h 199317"/>
                <a:gd name="connsiteX457" fmla="*/ 60835 w 195500"/>
                <a:gd name="connsiteY457" fmla="*/ 15195 h 199317"/>
                <a:gd name="connsiteX458" fmla="*/ 61330 w 195500"/>
                <a:gd name="connsiteY458" fmla="*/ 13494 h 199317"/>
                <a:gd name="connsiteX459" fmla="*/ 62247 w 195500"/>
                <a:gd name="connsiteY459" fmla="*/ 12781 h 199317"/>
                <a:gd name="connsiteX460" fmla="*/ 64336 w 195500"/>
                <a:gd name="connsiteY460" fmla="*/ 9205 h 199317"/>
                <a:gd name="connsiteX461" fmla="*/ 59091 w 195500"/>
                <a:gd name="connsiteY461" fmla="*/ 11959 h 199317"/>
                <a:gd name="connsiteX462" fmla="*/ 58738 w 195500"/>
                <a:gd name="connsiteY462" fmla="*/ 11959 h 199317"/>
                <a:gd name="connsiteX463" fmla="*/ 64754 w 195500"/>
                <a:gd name="connsiteY463" fmla="*/ 8491 h 199317"/>
                <a:gd name="connsiteX464" fmla="*/ 65720 w 195500"/>
                <a:gd name="connsiteY464" fmla="*/ 6838 h 199317"/>
                <a:gd name="connsiteX465" fmla="*/ 68791 w 195500"/>
                <a:gd name="connsiteY465" fmla="*/ 6164 h 199317"/>
                <a:gd name="connsiteX466" fmla="*/ 71591 w 195500"/>
                <a:gd name="connsiteY466" fmla="*/ 0 h 199317"/>
                <a:gd name="connsiteX467" fmla="*/ 71949 w 195500"/>
                <a:gd name="connsiteY467" fmla="*/ 1121 h 199317"/>
                <a:gd name="connsiteX468" fmla="*/ 66214 w 195500"/>
                <a:gd name="connsiteY468" fmla="*/ 2988 h 199317"/>
                <a:gd name="connsiteX469" fmla="*/ 62271 w 195500"/>
                <a:gd name="connsiteY469" fmla="*/ 5603 h 199317"/>
                <a:gd name="connsiteX470" fmla="*/ 61913 w 195500"/>
                <a:gd name="connsiteY470" fmla="*/ 5603 h 199317"/>
                <a:gd name="connsiteX471" fmla="*/ 66214 w 195500"/>
                <a:gd name="connsiteY471" fmla="*/ 1868 h 199317"/>
                <a:gd name="connsiteX472" fmla="*/ 71591 w 195500"/>
                <a:gd name="connsiteY472" fmla="*/ 0 h 19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</a:cxnLst>
              <a:rect l="l" t="t" r="r" b="b"/>
              <a:pathLst>
                <a:path w="195500" h="199317">
                  <a:moveTo>
                    <a:pt x="91440" y="181372"/>
                  </a:moveTo>
                  <a:cubicBezTo>
                    <a:pt x="91440" y="180975"/>
                    <a:pt x="91757" y="181372"/>
                    <a:pt x="91757" y="181769"/>
                  </a:cubicBezTo>
                  <a:cubicBezTo>
                    <a:pt x="91440" y="182563"/>
                    <a:pt x="91440" y="183753"/>
                    <a:pt x="91440" y="184547"/>
                  </a:cubicBezTo>
                  <a:cubicBezTo>
                    <a:pt x="91440" y="185341"/>
                    <a:pt x="90488" y="185341"/>
                    <a:pt x="90488" y="184547"/>
                  </a:cubicBezTo>
                  <a:cubicBezTo>
                    <a:pt x="90805" y="183357"/>
                    <a:pt x="91123" y="182166"/>
                    <a:pt x="91440" y="181372"/>
                  </a:cubicBezTo>
                  <a:close/>
                  <a:moveTo>
                    <a:pt x="85725" y="178474"/>
                  </a:moveTo>
                  <a:cubicBezTo>
                    <a:pt x="85725" y="177800"/>
                    <a:pt x="86916" y="177800"/>
                    <a:pt x="86519" y="178474"/>
                  </a:cubicBezTo>
                  <a:cubicBezTo>
                    <a:pt x="85725" y="180494"/>
                    <a:pt x="85328" y="182178"/>
                    <a:pt x="84534" y="183862"/>
                  </a:cubicBezTo>
                  <a:cubicBezTo>
                    <a:pt x="84137" y="185209"/>
                    <a:pt x="84137" y="186892"/>
                    <a:pt x="83344" y="188240"/>
                  </a:cubicBezTo>
                  <a:cubicBezTo>
                    <a:pt x="83344" y="188576"/>
                    <a:pt x="82550" y="188576"/>
                    <a:pt x="82550" y="187903"/>
                  </a:cubicBezTo>
                  <a:cubicBezTo>
                    <a:pt x="83344" y="184535"/>
                    <a:pt x="84534" y="181504"/>
                    <a:pt x="85725" y="178474"/>
                  </a:cubicBezTo>
                  <a:close/>
                  <a:moveTo>
                    <a:pt x="126119" y="170241"/>
                  </a:moveTo>
                  <a:cubicBezTo>
                    <a:pt x="126119" y="169863"/>
                    <a:pt x="126824" y="170241"/>
                    <a:pt x="126824" y="170241"/>
                  </a:cubicBezTo>
                  <a:cubicBezTo>
                    <a:pt x="128235" y="170997"/>
                    <a:pt x="129647" y="172131"/>
                    <a:pt x="131058" y="172131"/>
                  </a:cubicBezTo>
                  <a:cubicBezTo>
                    <a:pt x="131410" y="172131"/>
                    <a:pt x="131410" y="172887"/>
                    <a:pt x="131058" y="172887"/>
                  </a:cubicBezTo>
                  <a:cubicBezTo>
                    <a:pt x="130352" y="172887"/>
                    <a:pt x="129647" y="172509"/>
                    <a:pt x="128941" y="172509"/>
                  </a:cubicBezTo>
                  <a:cubicBezTo>
                    <a:pt x="127883" y="172131"/>
                    <a:pt x="127177" y="171375"/>
                    <a:pt x="126119" y="171375"/>
                  </a:cubicBezTo>
                  <a:cubicBezTo>
                    <a:pt x="125060" y="173265"/>
                    <a:pt x="123649" y="175154"/>
                    <a:pt x="122591" y="177044"/>
                  </a:cubicBezTo>
                  <a:cubicBezTo>
                    <a:pt x="122591" y="177422"/>
                    <a:pt x="122238" y="177044"/>
                    <a:pt x="122238" y="177044"/>
                  </a:cubicBezTo>
                  <a:cubicBezTo>
                    <a:pt x="123297" y="174776"/>
                    <a:pt x="124708" y="172131"/>
                    <a:pt x="126119" y="170241"/>
                  </a:cubicBezTo>
                  <a:close/>
                  <a:moveTo>
                    <a:pt x="84137" y="168621"/>
                  </a:moveTo>
                  <a:cubicBezTo>
                    <a:pt x="84137" y="168275"/>
                    <a:pt x="85328" y="168275"/>
                    <a:pt x="84931" y="168621"/>
                  </a:cubicBezTo>
                  <a:cubicBezTo>
                    <a:pt x="84534" y="171739"/>
                    <a:pt x="83344" y="174163"/>
                    <a:pt x="82550" y="176934"/>
                  </a:cubicBezTo>
                  <a:cubicBezTo>
                    <a:pt x="80963" y="180051"/>
                    <a:pt x="80566" y="183169"/>
                    <a:pt x="79375" y="186632"/>
                  </a:cubicBezTo>
                  <a:cubicBezTo>
                    <a:pt x="78978" y="186979"/>
                    <a:pt x="77788" y="186979"/>
                    <a:pt x="78185" y="186286"/>
                  </a:cubicBezTo>
                  <a:cubicBezTo>
                    <a:pt x="79772" y="180398"/>
                    <a:pt x="82947" y="174510"/>
                    <a:pt x="84137" y="168621"/>
                  </a:cubicBezTo>
                  <a:close/>
                  <a:moveTo>
                    <a:pt x="124460" y="167028"/>
                  </a:moveTo>
                  <a:cubicBezTo>
                    <a:pt x="124460" y="166688"/>
                    <a:pt x="124810" y="166688"/>
                    <a:pt x="125159" y="167028"/>
                  </a:cubicBezTo>
                  <a:cubicBezTo>
                    <a:pt x="127953" y="168049"/>
                    <a:pt x="131446" y="168049"/>
                    <a:pt x="134240" y="169409"/>
                  </a:cubicBezTo>
                  <a:cubicBezTo>
                    <a:pt x="134589" y="169409"/>
                    <a:pt x="134589" y="169750"/>
                    <a:pt x="134240" y="169750"/>
                  </a:cubicBezTo>
                  <a:cubicBezTo>
                    <a:pt x="131096" y="168729"/>
                    <a:pt x="127953" y="168729"/>
                    <a:pt x="124810" y="167709"/>
                  </a:cubicBezTo>
                  <a:cubicBezTo>
                    <a:pt x="122016" y="169750"/>
                    <a:pt x="120968" y="173151"/>
                    <a:pt x="118174" y="175873"/>
                  </a:cubicBezTo>
                  <a:cubicBezTo>
                    <a:pt x="117825" y="175873"/>
                    <a:pt x="117475" y="175533"/>
                    <a:pt x="117825" y="175192"/>
                  </a:cubicBezTo>
                  <a:cubicBezTo>
                    <a:pt x="120269" y="172811"/>
                    <a:pt x="121666" y="169409"/>
                    <a:pt x="124460" y="167028"/>
                  </a:cubicBezTo>
                  <a:close/>
                  <a:moveTo>
                    <a:pt x="124076" y="163513"/>
                  </a:moveTo>
                  <a:cubicBezTo>
                    <a:pt x="124431" y="163513"/>
                    <a:pt x="124786" y="163513"/>
                    <a:pt x="124786" y="163513"/>
                  </a:cubicBezTo>
                  <a:cubicBezTo>
                    <a:pt x="127627" y="164647"/>
                    <a:pt x="130468" y="164647"/>
                    <a:pt x="133309" y="165025"/>
                  </a:cubicBezTo>
                  <a:cubicBezTo>
                    <a:pt x="135084" y="165403"/>
                    <a:pt x="137570" y="165403"/>
                    <a:pt x="138990" y="166159"/>
                  </a:cubicBezTo>
                  <a:cubicBezTo>
                    <a:pt x="139345" y="166537"/>
                    <a:pt x="139345" y="167293"/>
                    <a:pt x="138990" y="166915"/>
                  </a:cubicBezTo>
                  <a:cubicBezTo>
                    <a:pt x="136860" y="166159"/>
                    <a:pt x="133664" y="166159"/>
                    <a:pt x="131178" y="165781"/>
                  </a:cubicBezTo>
                  <a:cubicBezTo>
                    <a:pt x="129047" y="165403"/>
                    <a:pt x="126917" y="165403"/>
                    <a:pt x="124786" y="164647"/>
                  </a:cubicBezTo>
                  <a:cubicBezTo>
                    <a:pt x="123011" y="166537"/>
                    <a:pt x="121235" y="168805"/>
                    <a:pt x="119460" y="171073"/>
                  </a:cubicBezTo>
                  <a:cubicBezTo>
                    <a:pt x="116974" y="173340"/>
                    <a:pt x="115199" y="175986"/>
                    <a:pt x="113068" y="179010"/>
                  </a:cubicBezTo>
                  <a:cubicBezTo>
                    <a:pt x="113068" y="179010"/>
                    <a:pt x="112713" y="179010"/>
                    <a:pt x="112713" y="178632"/>
                  </a:cubicBezTo>
                  <a:cubicBezTo>
                    <a:pt x="114844" y="175230"/>
                    <a:pt x="116974" y="172206"/>
                    <a:pt x="119815" y="169561"/>
                  </a:cubicBezTo>
                  <a:cubicBezTo>
                    <a:pt x="121235" y="167671"/>
                    <a:pt x="122656" y="165025"/>
                    <a:pt x="124076" y="163513"/>
                  </a:cubicBezTo>
                  <a:close/>
                  <a:moveTo>
                    <a:pt x="80824" y="162669"/>
                  </a:moveTo>
                  <a:cubicBezTo>
                    <a:pt x="80824" y="161925"/>
                    <a:pt x="82205" y="162297"/>
                    <a:pt x="81860" y="162669"/>
                  </a:cubicBezTo>
                  <a:cubicBezTo>
                    <a:pt x="80824" y="170111"/>
                    <a:pt x="77719" y="177552"/>
                    <a:pt x="75648" y="184994"/>
                  </a:cubicBezTo>
                  <a:cubicBezTo>
                    <a:pt x="75648" y="185366"/>
                    <a:pt x="74613" y="185366"/>
                    <a:pt x="74613" y="184622"/>
                  </a:cubicBezTo>
                  <a:cubicBezTo>
                    <a:pt x="76683" y="177180"/>
                    <a:pt x="79789" y="170111"/>
                    <a:pt x="80824" y="162669"/>
                  </a:cubicBezTo>
                  <a:close/>
                  <a:moveTo>
                    <a:pt x="79519" y="157892"/>
                  </a:moveTo>
                  <a:cubicBezTo>
                    <a:pt x="79519" y="157163"/>
                    <a:pt x="80602" y="157527"/>
                    <a:pt x="80602" y="157892"/>
                  </a:cubicBezTo>
                  <a:cubicBezTo>
                    <a:pt x="79159" y="164814"/>
                    <a:pt x="76272" y="171372"/>
                    <a:pt x="74107" y="178295"/>
                  </a:cubicBezTo>
                  <a:cubicBezTo>
                    <a:pt x="73746" y="179024"/>
                    <a:pt x="73025" y="179024"/>
                    <a:pt x="73025" y="178295"/>
                  </a:cubicBezTo>
                  <a:cubicBezTo>
                    <a:pt x="74829" y="171372"/>
                    <a:pt x="78076" y="164814"/>
                    <a:pt x="79519" y="157892"/>
                  </a:cubicBezTo>
                  <a:close/>
                  <a:moveTo>
                    <a:pt x="189638" y="156387"/>
                  </a:moveTo>
                  <a:lnTo>
                    <a:pt x="185629" y="164391"/>
                  </a:lnTo>
                  <a:cubicBezTo>
                    <a:pt x="184862" y="164746"/>
                    <a:pt x="184479" y="163682"/>
                    <a:pt x="184862" y="163682"/>
                  </a:cubicBezTo>
                  <a:close/>
                  <a:moveTo>
                    <a:pt x="191016" y="153635"/>
                  </a:moveTo>
                  <a:lnTo>
                    <a:pt x="191041" y="154244"/>
                  </a:lnTo>
                  <a:lnTo>
                    <a:pt x="189638" y="156387"/>
                  </a:lnTo>
                  <a:close/>
                  <a:moveTo>
                    <a:pt x="79813" y="149951"/>
                  </a:moveTo>
                  <a:cubicBezTo>
                    <a:pt x="79813" y="149225"/>
                    <a:pt x="80580" y="149225"/>
                    <a:pt x="80580" y="149951"/>
                  </a:cubicBezTo>
                  <a:cubicBezTo>
                    <a:pt x="78280" y="157934"/>
                    <a:pt x="74448" y="165554"/>
                    <a:pt x="71383" y="173536"/>
                  </a:cubicBezTo>
                  <a:cubicBezTo>
                    <a:pt x="70999" y="174262"/>
                    <a:pt x="69850" y="173536"/>
                    <a:pt x="70233" y="172811"/>
                  </a:cubicBezTo>
                  <a:cubicBezTo>
                    <a:pt x="73299" y="165191"/>
                    <a:pt x="77131" y="157571"/>
                    <a:pt x="79813" y="149951"/>
                  </a:cubicBezTo>
                  <a:close/>
                  <a:moveTo>
                    <a:pt x="170657" y="148004"/>
                  </a:moveTo>
                  <a:cubicBezTo>
                    <a:pt x="172244" y="150935"/>
                    <a:pt x="173832" y="153500"/>
                    <a:pt x="175419" y="155698"/>
                  </a:cubicBezTo>
                  <a:cubicBezTo>
                    <a:pt x="175816" y="156430"/>
                    <a:pt x="175023" y="156797"/>
                    <a:pt x="174626" y="156430"/>
                  </a:cubicBezTo>
                  <a:cubicBezTo>
                    <a:pt x="173832" y="155331"/>
                    <a:pt x="173038" y="153866"/>
                    <a:pt x="172244" y="152767"/>
                  </a:cubicBezTo>
                  <a:cubicBezTo>
                    <a:pt x="171451" y="151301"/>
                    <a:pt x="170657" y="149836"/>
                    <a:pt x="169863" y="148371"/>
                  </a:cubicBezTo>
                  <a:cubicBezTo>
                    <a:pt x="169863" y="148004"/>
                    <a:pt x="170260" y="147638"/>
                    <a:pt x="170657" y="148004"/>
                  </a:cubicBezTo>
                  <a:close/>
                  <a:moveTo>
                    <a:pt x="171811" y="143589"/>
                  </a:moveTo>
                  <a:cubicBezTo>
                    <a:pt x="171450" y="143232"/>
                    <a:pt x="172172" y="142875"/>
                    <a:pt x="172172" y="143589"/>
                  </a:cubicBezTo>
                  <a:cubicBezTo>
                    <a:pt x="173254" y="146090"/>
                    <a:pt x="174698" y="147876"/>
                    <a:pt x="175780" y="150019"/>
                  </a:cubicBezTo>
                  <a:cubicBezTo>
                    <a:pt x="176863" y="151805"/>
                    <a:pt x="177584" y="153591"/>
                    <a:pt x="178667" y="155377"/>
                  </a:cubicBezTo>
                  <a:cubicBezTo>
                    <a:pt x="179027" y="156091"/>
                    <a:pt x="177945" y="156806"/>
                    <a:pt x="177945" y="156091"/>
                  </a:cubicBezTo>
                  <a:cubicBezTo>
                    <a:pt x="176502" y="153591"/>
                    <a:pt x="175419" y="151448"/>
                    <a:pt x="174337" y="148947"/>
                  </a:cubicBezTo>
                  <a:cubicBezTo>
                    <a:pt x="173254" y="147161"/>
                    <a:pt x="172172" y="145375"/>
                    <a:pt x="171811" y="143589"/>
                  </a:cubicBezTo>
                  <a:close/>
                  <a:moveTo>
                    <a:pt x="77893" y="141658"/>
                  </a:moveTo>
                  <a:cubicBezTo>
                    <a:pt x="78264" y="141288"/>
                    <a:pt x="79004" y="141658"/>
                    <a:pt x="79004" y="142027"/>
                  </a:cubicBezTo>
                  <a:cubicBezTo>
                    <a:pt x="76041" y="150900"/>
                    <a:pt x="72337" y="159033"/>
                    <a:pt x="69374" y="167536"/>
                  </a:cubicBezTo>
                  <a:cubicBezTo>
                    <a:pt x="69004" y="167905"/>
                    <a:pt x="68263" y="167536"/>
                    <a:pt x="68263" y="166796"/>
                  </a:cubicBezTo>
                  <a:cubicBezTo>
                    <a:pt x="71226" y="158663"/>
                    <a:pt x="74930" y="150530"/>
                    <a:pt x="77893" y="141658"/>
                  </a:cubicBezTo>
                  <a:close/>
                  <a:moveTo>
                    <a:pt x="34057" y="141633"/>
                  </a:moveTo>
                  <a:cubicBezTo>
                    <a:pt x="36573" y="143359"/>
                    <a:pt x="39808" y="144394"/>
                    <a:pt x="42683" y="145429"/>
                  </a:cubicBezTo>
                  <a:cubicBezTo>
                    <a:pt x="45199" y="146464"/>
                    <a:pt x="48434" y="146809"/>
                    <a:pt x="51309" y="147500"/>
                  </a:cubicBezTo>
                  <a:lnTo>
                    <a:pt x="50995" y="148707"/>
                  </a:lnTo>
                  <a:lnTo>
                    <a:pt x="51329" y="148772"/>
                  </a:lnTo>
                  <a:cubicBezTo>
                    <a:pt x="52035" y="149112"/>
                    <a:pt x="51682" y="150473"/>
                    <a:pt x="50977" y="150133"/>
                  </a:cubicBezTo>
                  <a:cubicBezTo>
                    <a:pt x="49213" y="149792"/>
                    <a:pt x="47449" y="149112"/>
                    <a:pt x="45685" y="148772"/>
                  </a:cubicBezTo>
                  <a:cubicBezTo>
                    <a:pt x="43921" y="148091"/>
                    <a:pt x="42157" y="147411"/>
                    <a:pt x="40041" y="146390"/>
                  </a:cubicBezTo>
                  <a:cubicBezTo>
                    <a:pt x="39688" y="146390"/>
                    <a:pt x="40041" y="146050"/>
                    <a:pt x="40041" y="146050"/>
                  </a:cubicBezTo>
                  <a:cubicBezTo>
                    <a:pt x="42157" y="146390"/>
                    <a:pt x="43921" y="147411"/>
                    <a:pt x="46038" y="147751"/>
                  </a:cubicBezTo>
                  <a:lnTo>
                    <a:pt x="49524" y="148424"/>
                  </a:lnTo>
                  <a:lnTo>
                    <a:pt x="41245" y="145774"/>
                  </a:lnTo>
                  <a:cubicBezTo>
                    <a:pt x="38729" y="144739"/>
                    <a:pt x="35854" y="143704"/>
                    <a:pt x="33697" y="141978"/>
                  </a:cubicBezTo>
                  <a:cubicBezTo>
                    <a:pt x="33338" y="141633"/>
                    <a:pt x="33697" y="141288"/>
                    <a:pt x="34057" y="141633"/>
                  </a:cubicBezTo>
                  <a:close/>
                  <a:moveTo>
                    <a:pt x="78299" y="136883"/>
                  </a:moveTo>
                  <a:cubicBezTo>
                    <a:pt x="78658" y="136525"/>
                    <a:pt x="79016" y="136883"/>
                    <a:pt x="79016" y="136883"/>
                  </a:cubicBezTo>
                  <a:cubicBezTo>
                    <a:pt x="77941" y="141176"/>
                    <a:pt x="76149" y="144753"/>
                    <a:pt x="74356" y="148331"/>
                  </a:cubicBezTo>
                  <a:cubicBezTo>
                    <a:pt x="72206" y="152266"/>
                    <a:pt x="71130" y="156559"/>
                    <a:pt x="69338" y="160852"/>
                  </a:cubicBezTo>
                  <a:cubicBezTo>
                    <a:pt x="68980" y="161567"/>
                    <a:pt x="68263" y="161210"/>
                    <a:pt x="68263" y="160494"/>
                  </a:cubicBezTo>
                  <a:cubicBezTo>
                    <a:pt x="69697" y="156559"/>
                    <a:pt x="71130" y="152624"/>
                    <a:pt x="72923" y="149046"/>
                  </a:cubicBezTo>
                  <a:cubicBezTo>
                    <a:pt x="75073" y="145111"/>
                    <a:pt x="76866" y="141176"/>
                    <a:pt x="78299" y="136883"/>
                  </a:cubicBezTo>
                  <a:close/>
                  <a:moveTo>
                    <a:pt x="190878" y="136525"/>
                  </a:moveTo>
                  <a:cubicBezTo>
                    <a:pt x="194280" y="143278"/>
                    <a:pt x="198060" y="152519"/>
                    <a:pt x="193146" y="159627"/>
                  </a:cubicBezTo>
                  <a:cubicBezTo>
                    <a:pt x="192768" y="159983"/>
                    <a:pt x="192012" y="159627"/>
                    <a:pt x="192012" y="158916"/>
                  </a:cubicBezTo>
                  <a:cubicBezTo>
                    <a:pt x="196548" y="152163"/>
                    <a:pt x="192390" y="143633"/>
                    <a:pt x="190500" y="136880"/>
                  </a:cubicBezTo>
                  <a:cubicBezTo>
                    <a:pt x="190500" y="136525"/>
                    <a:pt x="190878" y="136525"/>
                    <a:pt x="190878" y="136525"/>
                  </a:cubicBezTo>
                  <a:close/>
                  <a:moveTo>
                    <a:pt x="172191" y="135297"/>
                  </a:moveTo>
                  <a:cubicBezTo>
                    <a:pt x="174043" y="138173"/>
                    <a:pt x="175895" y="141408"/>
                    <a:pt x="177377" y="144643"/>
                  </a:cubicBezTo>
                  <a:cubicBezTo>
                    <a:pt x="178488" y="147159"/>
                    <a:pt x="179600" y="150394"/>
                    <a:pt x="181822" y="152910"/>
                  </a:cubicBezTo>
                  <a:cubicBezTo>
                    <a:pt x="182193" y="153269"/>
                    <a:pt x="181822" y="153629"/>
                    <a:pt x="181082" y="153629"/>
                  </a:cubicBezTo>
                  <a:cubicBezTo>
                    <a:pt x="179600" y="152550"/>
                    <a:pt x="178859" y="150394"/>
                    <a:pt x="178118" y="148956"/>
                  </a:cubicBezTo>
                  <a:cubicBezTo>
                    <a:pt x="176266" y="144643"/>
                    <a:pt x="174043" y="139970"/>
                    <a:pt x="171821" y="135657"/>
                  </a:cubicBezTo>
                  <a:cubicBezTo>
                    <a:pt x="171450" y="135297"/>
                    <a:pt x="172191" y="134938"/>
                    <a:pt x="172191" y="135297"/>
                  </a:cubicBezTo>
                  <a:close/>
                  <a:moveTo>
                    <a:pt x="26139" y="133697"/>
                  </a:moveTo>
                  <a:cubicBezTo>
                    <a:pt x="29097" y="136128"/>
                    <a:pt x="34273" y="137170"/>
                    <a:pt x="37970" y="138559"/>
                  </a:cubicBezTo>
                  <a:cubicBezTo>
                    <a:pt x="42406" y="140296"/>
                    <a:pt x="46842" y="141685"/>
                    <a:pt x="51279" y="143074"/>
                  </a:cubicBezTo>
                  <a:cubicBezTo>
                    <a:pt x="52018" y="143074"/>
                    <a:pt x="52018" y="144116"/>
                    <a:pt x="50909" y="144116"/>
                  </a:cubicBezTo>
                  <a:cubicBezTo>
                    <a:pt x="46103" y="143074"/>
                    <a:pt x="42036" y="141338"/>
                    <a:pt x="37230" y="139601"/>
                  </a:cubicBezTo>
                  <a:cubicBezTo>
                    <a:pt x="33533" y="137865"/>
                    <a:pt x="28727" y="136823"/>
                    <a:pt x="25769" y="134045"/>
                  </a:cubicBezTo>
                  <a:cubicBezTo>
                    <a:pt x="25400" y="134045"/>
                    <a:pt x="25769" y="133350"/>
                    <a:pt x="26139" y="133697"/>
                  </a:cubicBezTo>
                  <a:close/>
                  <a:moveTo>
                    <a:pt x="76699" y="128948"/>
                  </a:moveTo>
                  <a:cubicBezTo>
                    <a:pt x="76699" y="128588"/>
                    <a:pt x="77425" y="128588"/>
                    <a:pt x="77425" y="128948"/>
                  </a:cubicBezTo>
                  <a:cubicBezTo>
                    <a:pt x="76699" y="133266"/>
                    <a:pt x="74522" y="136864"/>
                    <a:pt x="72708" y="140822"/>
                  </a:cubicBezTo>
                  <a:cubicBezTo>
                    <a:pt x="70531" y="145140"/>
                    <a:pt x="68353" y="149818"/>
                    <a:pt x="66539" y="154496"/>
                  </a:cubicBezTo>
                  <a:cubicBezTo>
                    <a:pt x="66176" y="155215"/>
                    <a:pt x="65088" y="154855"/>
                    <a:pt x="65451" y="153776"/>
                  </a:cubicBezTo>
                  <a:cubicBezTo>
                    <a:pt x="69079" y="145500"/>
                    <a:pt x="74522" y="137944"/>
                    <a:pt x="76699" y="128948"/>
                  </a:cubicBezTo>
                  <a:close/>
                  <a:moveTo>
                    <a:pt x="182946" y="128588"/>
                  </a:moveTo>
                  <a:cubicBezTo>
                    <a:pt x="186395" y="135323"/>
                    <a:pt x="193292" y="141704"/>
                    <a:pt x="192909" y="149857"/>
                  </a:cubicBezTo>
                  <a:lnTo>
                    <a:pt x="191016" y="153635"/>
                  </a:lnTo>
                  <a:lnTo>
                    <a:pt x="190610" y="143476"/>
                  </a:lnTo>
                  <a:cubicBezTo>
                    <a:pt x="188694" y="138514"/>
                    <a:pt x="184479" y="133905"/>
                    <a:pt x="182946" y="128943"/>
                  </a:cubicBezTo>
                  <a:cubicBezTo>
                    <a:pt x="182563" y="128588"/>
                    <a:pt x="182946" y="128588"/>
                    <a:pt x="182946" y="128588"/>
                  </a:cubicBezTo>
                  <a:close/>
                  <a:moveTo>
                    <a:pt x="73537" y="127366"/>
                  </a:moveTo>
                  <a:cubicBezTo>
                    <a:pt x="73896" y="127000"/>
                    <a:pt x="74254" y="127366"/>
                    <a:pt x="74254" y="127733"/>
                  </a:cubicBezTo>
                  <a:cubicBezTo>
                    <a:pt x="71386" y="135426"/>
                    <a:pt x="67085" y="142021"/>
                    <a:pt x="64934" y="149714"/>
                  </a:cubicBezTo>
                  <a:cubicBezTo>
                    <a:pt x="64575" y="150447"/>
                    <a:pt x="63500" y="150447"/>
                    <a:pt x="63858" y="149714"/>
                  </a:cubicBezTo>
                  <a:cubicBezTo>
                    <a:pt x="66009" y="142021"/>
                    <a:pt x="70669" y="134693"/>
                    <a:pt x="73537" y="127366"/>
                  </a:cubicBezTo>
                  <a:close/>
                  <a:moveTo>
                    <a:pt x="69972" y="124184"/>
                  </a:moveTo>
                  <a:cubicBezTo>
                    <a:pt x="70339" y="123825"/>
                    <a:pt x="71071" y="123825"/>
                    <a:pt x="70705" y="124544"/>
                  </a:cubicBezTo>
                  <a:cubicBezTo>
                    <a:pt x="68873" y="130295"/>
                    <a:pt x="65576" y="136046"/>
                    <a:pt x="63012" y="141797"/>
                  </a:cubicBezTo>
                  <a:cubicBezTo>
                    <a:pt x="62645" y="142516"/>
                    <a:pt x="61913" y="142156"/>
                    <a:pt x="62279" y="141437"/>
                  </a:cubicBezTo>
                  <a:cubicBezTo>
                    <a:pt x="64844" y="135686"/>
                    <a:pt x="68141" y="130295"/>
                    <a:pt x="69972" y="124184"/>
                  </a:cubicBezTo>
                  <a:close/>
                  <a:moveTo>
                    <a:pt x="15013" y="122607"/>
                  </a:moveTo>
                  <a:cubicBezTo>
                    <a:pt x="17553" y="124818"/>
                    <a:pt x="20819" y="126660"/>
                    <a:pt x="24085" y="128503"/>
                  </a:cubicBezTo>
                  <a:cubicBezTo>
                    <a:pt x="26625" y="130345"/>
                    <a:pt x="29528" y="132188"/>
                    <a:pt x="32431" y="133662"/>
                  </a:cubicBezTo>
                  <a:cubicBezTo>
                    <a:pt x="35333" y="135136"/>
                    <a:pt x="38236" y="136979"/>
                    <a:pt x="41139" y="138084"/>
                  </a:cubicBezTo>
                  <a:cubicBezTo>
                    <a:pt x="44405" y="139190"/>
                    <a:pt x="47671" y="139927"/>
                    <a:pt x="51299" y="141032"/>
                  </a:cubicBezTo>
                  <a:cubicBezTo>
                    <a:pt x="52025" y="141401"/>
                    <a:pt x="51662" y="142507"/>
                    <a:pt x="50936" y="142507"/>
                  </a:cubicBezTo>
                  <a:cubicBezTo>
                    <a:pt x="47308" y="141032"/>
                    <a:pt x="44042" y="140664"/>
                    <a:pt x="40776" y="139190"/>
                  </a:cubicBezTo>
                  <a:cubicBezTo>
                    <a:pt x="37148" y="137716"/>
                    <a:pt x="33882" y="135873"/>
                    <a:pt x="30616" y="134031"/>
                  </a:cubicBezTo>
                  <a:cubicBezTo>
                    <a:pt x="25173" y="130714"/>
                    <a:pt x="19005" y="127397"/>
                    <a:pt x="14651" y="122975"/>
                  </a:cubicBezTo>
                  <a:cubicBezTo>
                    <a:pt x="14288" y="122607"/>
                    <a:pt x="14651" y="122238"/>
                    <a:pt x="15013" y="122607"/>
                  </a:cubicBezTo>
                  <a:close/>
                  <a:moveTo>
                    <a:pt x="169031" y="122238"/>
                  </a:moveTo>
                  <a:cubicBezTo>
                    <a:pt x="172055" y="127044"/>
                    <a:pt x="174701" y="131480"/>
                    <a:pt x="177347" y="136286"/>
                  </a:cubicBezTo>
                  <a:cubicBezTo>
                    <a:pt x="179237" y="139983"/>
                    <a:pt x="180748" y="144419"/>
                    <a:pt x="183394" y="147746"/>
                  </a:cubicBezTo>
                  <a:cubicBezTo>
                    <a:pt x="183772" y="148486"/>
                    <a:pt x="183016" y="148855"/>
                    <a:pt x="182638" y="148486"/>
                  </a:cubicBezTo>
                  <a:cubicBezTo>
                    <a:pt x="179993" y="145528"/>
                    <a:pt x="178859" y="141831"/>
                    <a:pt x="176969" y="138134"/>
                  </a:cubicBezTo>
                  <a:cubicBezTo>
                    <a:pt x="174323" y="132589"/>
                    <a:pt x="171677" y="127783"/>
                    <a:pt x="168653" y="122608"/>
                  </a:cubicBezTo>
                  <a:cubicBezTo>
                    <a:pt x="168275" y="122238"/>
                    <a:pt x="169031" y="122238"/>
                    <a:pt x="169031" y="122238"/>
                  </a:cubicBezTo>
                  <a:close/>
                  <a:moveTo>
                    <a:pt x="67601" y="119419"/>
                  </a:moveTo>
                  <a:cubicBezTo>
                    <a:pt x="67601" y="119063"/>
                    <a:pt x="67932" y="119063"/>
                    <a:pt x="67932" y="119419"/>
                  </a:cubicBezTo>
                  <a:cubicBezTo>
                    <a:pt x="67932" y="121558"/>
                    <a:pt x="66278" y="124052"/>
                    <a:pt x="65286" y="126190"/>
                  </a:cubicBezTo>
                  <a:cubicBezTo>
                    <a:pt x="63963" y="129398"/>
                    <a:pt x="62640" y="132605"/>
                    <a:pt x="60986" y="135812"/>
                  </a:cubicBezTo>
                  <a:cubicBezTo>
                    <a:pt x="60986" y="136169"/>
                    <a:pt x="60325" y="135812"/>
                    <a:pt x="60656" y="135456"/>
                  </a:cubicBezTo>
                  <a:cubicBezTo>
                    <a:pt x="62640" y="130110"/>
                    <a:pt x="65948" y="124765"/>
                    <a:pt x="67601" y="119419"/>
                  </a:cubicBezTo>
                  <a:close/>
                  <a:moveTo>
                    <a:pt x="66730" y="114653"/>
                  </a:moveTo>
                  <a:cubicBezTo>
                    <a:pt x="67113" y="114300"/>
                    <a:pt x="67880" y="114300"/>
                    <a:pt x="67496" y="115006"/>
                  </a:cubicBezTo>
                  <a:cubicBezTo>
                    <a:pt x="64814" y="120650"/>
                    <a:pt x="61748" y="126647"/>
                    <a:pt x="58299" y="132644"/>
                  </a:cubicBezTo>
                  <a:cubicBezTo>
                    <a:pt x="57916" y="132997"/>
                    <a:pt x="57150" y="132644"/>
                    <a:pt x="57533" y="132292"/>
                  </a:cubicBezTo>
                  <a:cubicBezTo>
                    <a:pt x="60599" y="125942"/>
                    <a:pt x="63664" y="120297"/>
                    <a:pt x="66730" y="114653"/>
                  </a:cubicBezTo>
                  <a:close/>
                  <a:moveTo>
                    <a:pt x="65616" y="109887"/>
                  </a:moveTo>
                  <a:cubicBezTo>
                    <a:pt x="65616" y="109538"/>
                    <a:pt x="66322" y="109538"/>
                    <a:pt x="65969" y="109887"/>
                  </a:cubicBezTo>
                  <a:cubicBezTo>
                    <a:pt x="65264" y="112681"/>
                    <a:pt x="63853" y="115126"/>
                    <a:pt x="62794" y="117571"/>
                  </a:cubicBezTo>
                  <a:cubicBezTo>
                    <a:pt x="61030" y="120364"/>
                    <a:pt x="59619" y="123508"/>
                    <a:pt x="58208" y="126302"/>
                  </a:cubicBezTo>
                  <a:cubicBezTo>
                    <a:pt x="57855" y="126651"/>
                    <a:pt x="57150" y="126651"/>
                    <a:pt x="57503" y="126302"/>
                  </a:cubicBezTo>
                  <a:cubicBezTo>
                    <a:pt x="58561" y="123158"/>
                    <a:pt x="60325" y="120714"/>
                    <a:pt x="61736" y="117920"/>
                  </a:cubicBezTo>
                  <a:cubicBezTo>
                    <a:pt x="63147" y="115475"/>
                    <a:pt x="64911" y="112681"/>
                    <a:pt x="65616" y="109887"/>
                  </a:cubicBezTo>
                  <a:close/>
                  <a:moveTo>
                    <a:pt x="63166" y="109538"/>
                  </a:moveTo>
                  <a:cubicBezTo>
                    <a:pt x="63166" y="109538"/>
                    <a:pt x="63166" y="109538"/>
                    <a:pt x="63166" y="109904"/>
                  </a:cubicBezTo>
                  <a:cubicBezTo>
                    <a:pt x="61829" y="114300"/>
                    <a:pt x="59489" y="118696"/>
                    <a:pt x="57818" y="123092"/>
                  </a:cubicBezTo>
                  <a:cubicBezTo>
                    <a:pt x="57484" y="123459"/>
                    <a:pt x="57150" y="123092"/>
                    <a:pt x="57150" y="122726"/>
                  </a:cubicBezTo>
                  <a:cubicBezTo>
                    <a:pt x="59155" y="118330"/>
                    <a:pt x="61494" y="114300"/>
                    <a:pt x="63166" y="109538"/>
                  </a:cubicBezTo>
                  <a:close/>
                  <a:moveTo>
                    <a:pt x="62706" y="105455"/>
                  </a:moveTo>
                  <a:cubicBezTo>
                    <a:pt x="62706" y="104775"/>
                    <a:pt x="63103" y="105455"/>
                    <a:pt x="63103" y="105455"/>
                  </a:cubicBezTo>
                  <a:cubicBezTo>
                    <a:pt x="61912" y="108177"/>
                    <a:pt x="59928" y="110898"/>
                    <a:pt x="58340" y="113279"/>
                  </a:cubicBezTo>
                  <a:cubicBezTo>
                    <a:pt x="57944" y="113960"/>
                    <a:pt x="57150" y="113620"/>
                    <a:pt x="57547" y="113279"/>
                  </a:cubicBezTo>
                  <a:cubicBezTo>
                    <a:pt x="59134" y="110558"/>
                    <a:pt x="61119" y="108177"/>
                    <a:pt x="62706" y="105455"/>
                  </a:cubicBezTo>
                  <a:close/>
                  <a:moveTo>
                    <a:pt x="59304" y="105172"/>
                  </a:moveTo>
                  <a:cubicBezTo>
                    <a:pt x="59644" y="104775"/>
                    <a:pt x="59985" y="105172"/>
                    <a:pt x="59985" y="105569"/>
                  </a:cubicBezTo>
                  <a:cubicBezTo>
                    <a:pt x="58624" y="107950"/>
                    <a:pt x="57604" y="109935"/>
                    <a:pt x="56243" y="112316"/>
                  </a:cubicBezTo>
                  <a:cubicBezTo>
                    <a:pt x="55903" y="112316"/>
                    <a:pt x="55563" y="111919"/>
                    <a:pt x="55903" y="111919"/>
                  </a:cubicBezTo>
                  <a:cubicBezTo>
                    <a:pt x="56583" y="109538"/>
                    <a:pt x="57944" y="107553"/>
                    <a:pt x="59304" y="105172"/>
                  </a:cubicBezTo>
                  <a:close/>
                  <a:moveTo>
                    <a:pt x="59256" y="60695"/>
                  </a:moveTo>
                  <a:cubicBezTo>
                    <a:pt x="59256" y="60325"/>
                    <a:pt x="59968" y="60325"/>
                    <a:pt x="59968" y="60695"/>
                  </a:cubicBezTo>
                  <a:cubicBezTo>
                    <a:pt x="59968" y="62548"/>
                    <a:pt x="59612" y="64770"/>
                    <a:pt x="59256" y="66252"/>
                  </a:cubicBezTo>
                  <a:cubicBezTo>
                    <a:pt x="59256" y="68845"/>
                    <a:pt x="58899" y="70697"/>
                    <a:pt x="58543" y="72919"/>
                  </a:cubicBezTo>
                  <a:cubicBezTo>
                    <a:pt x="58543" y="73290"/>
                    <a:pt x="58543" y="73290"/>
                    <a:pt x="58187" y="73290"/>
                  </a:cubicBezTo>
                  <a:cubicBezTo>
                    <a:pt x="58187" y="73660"/>
                    <a:pt x="57830" y="74030"/>
                    <a:pt x="57830" y="74030"/>
                  </a:cubicBezTo>
                  <a:cubicBezTo>
                    <a:pt x="53910" y="77735"/>
                    <a:pt x="48565" y="79587"/>
                    <a:pt x="43932" y="81809"/>
                  </a:cubicBezTo>
                  <a:cubicBezTo>
                    <a:pt x="43575" y="82180"/>
                    <a:pt x="42863" y="81439"/>
                    <a:pt x="43575" y="81068"/>
                  </a:cubicBezTo>
                  <a:cubicBezTo>
                    <a:pt x="47852" y="78105"/>
                    <a:pt x="52841" y="76253"/>
                    <a:pt x="57117" y="72919"/>
                  </a:cubicBezTo>
                  <a:cubicBezTo>
                    <a:pt x="57117" y="72549"/>
                    <a:pt x="57474" y="72549"/>
                    <a:pt x="57474" y="72549"/>
                  </a:cubicBezTo>
                  <a:cubicBezTo>
                    <a:pt x="57830" y="70697"/>
                    <a:pt x="57830" y="68845"/>
                    <a:pt x="58187" y="66993"/>
                  </a:cubicBezTo>
                  <a:cubicBezTo>
                    <a:pt x="58543" y="65140"/>
                    <a:pt x="59612" y="62918"/>
                    <a:pt x="59256" y="60695"/>
                  </a:cubicBezTo>
                  <a:close/>
                  <a:moveTo>
                    <a:pt x="58032" y="57513"/>
                  </a:moveTo>
                  <a:cubicBezTo>
                    <a:pt x="58032" y="57150"/>
                    <a:pt x="58385" y="57150"/>
                    <a:pt x="58385" y="57513"/>
                  </a:cubicBezTo>
                  <a:cubicBezTo>
                    <a:pt x="58385" y="59690"/>
                    <a:pt x="58385" y="61867"/>
                    <a:pt x="58032" y="64044"/>
                  </a:cubicBezTo>
                  <a:cubicBezTo>
                    <a:pt x="58032" y="65859"/>
                    <a:pt x="57679" y="67673"/>
                    <a:pt x="57679" y="69487"/>
                  </a:cubicBezTo>
                  <a:cubicBezTo>
                    <a:pt x="57327" y="69487"/>
                    <a:pt x="57327" y="69850"/>
                    <a:pt x="57327" y="69850"/>
                  </a:cubicBezTo>
                  <a:cubicBezTo>
                    <a:pt x="57327" y="70213"/>
                    <a:pt x="56974" y="70576"/>
                    <a:pt x="56621" y="70939"/>
                  </a:cubicBezTo>
                  <a:cubicBezTo>
                    <a:pt x="49918" y="73841"/>
                    <a:pt x="43921" y="78559"/>
                    <a:pt x="37571" y="81824"/>
                  </a:cubicBezTo>
                  <a:cubicBezTo>
                    <a:pt x="36866" y="82187"/>
                    <a:pt x="36513" y="81461"/>
                    <a:pt x="36866" y="81099"/>
                  </a:cubicBezTo>
                  <a:cubicBezTo>
                    <a:pt x="43568" y="76744"/>
                    <a:pt x="49566" y="72390"/>
                    <a:pt x="56268" y="69124"/>
                  </a:cubicBezTo>
                  <a:cubicBezTo>
                    <a:pt x="56268" y="69124"/>
                    <a:pt x="56268" y="69124"/>
                    <a:pt x="56621" y="69124"/>
                  </a:cubicBezTo>
                  <a:cubicBezTo>
                    <a:pt x="56621" y="67673"/>
                    <a:pt x="56621" y="65859"/>
                    <a:pt x="56974" y="64407"/>
                  </a:cubicBezTo>
                  <a:cubicBezTo>
                    <a:pt x="57679" y="62230"/>
                    <a:pt x="57679" y="60053"/>
                    <a:pt x="58032" y="57513"/>
                  </a:cubicBezTo>
                  <a:close/>
                  <a:moveTo>
                    <a:pt x="173679" y="51728"/>
                  </a:moveTo>
                  <a:lnTo>
                    <a:pt x="174559" y="53728"/>
                  </a:lnTo>
                  <a:cubicBezTo>
                    <a:pt x="173567" y="58985"/>
                    <a:pt x="171583" y="64943"/>
                    <a:pt x="168937" y="69149"/>
                  </a:cubicBezTo>
                  <a:cubicBezTo>
                    <a:pt x="168606" y="69500"/>
                    <a:pt x="168275" y="68799"/>
                    <a:pt x="168275" y="68799"/>
                  </a:cubicBezTo>
                  <a:cubicBezTo>
                    <a:pt x="170260" y="65995"/>
                    <a:pt x="170921" y="62139"/>
                    <a:pt x="172244" y="58985"/>
                  </a:cubicBezTo>
                  <a:close/>
                  <a:moveTo>
                    <a:pt x="170816" y="48339"/>
                  </a:moveTo>
                  <a:cubicBezTo>
                    <a:pt x="172403" y="49411"/>
                    <a:pt x="172721" y="51197"/>
                    <a:pt x="172721" y="53340"/>
                  </a:cubicBezTo>
                  <a:cubicBezTo>
                    <a:pt x="172721" y="54769"/>
                    <a:pt x="172403" y="56198"/>
                    <a:pt x="172086" y="57269"/>
                  </a:cubicBezTo>
                  <a:cubicBezTo>
                    <a:pt x="171768" y="58698"/>
                    <a:pt x="171133" y="60127"/>
                    <a:pt x="171133" y="61199"/>
                  </a:cubicBezTo>
                  <a:cubicBezTo>
                    <a:pt x="171133" y="61556"/>
                    <a:pt x="170498" y="61556"/>
                    <a:pt x="170498" y="61199"/>
                  </a:cubicBezTo>
                  <a:cubicBezTo>
                    <a:pt x="170816" y="59413"/>
                    <a:pt x="171451" y="58341"/>
                    <a:pt x="171451" y="56555"/>
                  </a:cubicBezTo>
                  <a:cubicBezTo>
                    <a:pt x="172086" y="53697"/>
                    <a:pt x="172403" y="50840"/>
                    <a:pt x="170181" y="49054"/>
                  </a:cubicBezTo>
                  <a:cubicBezTo>
                    <a:pt x="169863" y="48697"/>
                    <a:pt x="170181" y="47625"/>
                    <a:pt x="170816" y="48339"/>
                  </a:cubicBezTo>
                  <a:close/>
                  <a:moveTo>
                    <a:pt x="172059" y="48051"/>
                  </a:moveTo>
                  <a:lnTo>
                    <a:pt x="173898" y="50617"/>
                  </a:lnTo>
                  <a:lnTo>
                    <a:pt x="173679" y="51728"/>
                  </a:lnTo>
                  <a:close/>
                  <a:moveTo>
                    <a:pt x="112316" y="46391"/>
                  </a:moveTo>
                  <a:cubicBezTo>
                    <a:pt x="112316" y="47096"/>
                    <a:pt x="112316" y="47449"/>
                    <a:pt x="112316" y="47802"/>
                  </a:cubicBezTo>
                  <a:cubicBezTo>
                    <a:pt x="112316" y="48507"/>
                    <a:pt x="111125" y="48860"/>
                    <a:pt x="111125" y="47802"/>
                  </a:cubicBezTo>
                  <a:cubicBezTo>
                    <a:pt x="111125" y="47449"/>
                    <a:pt x="111125" y="47096"/>
                    <a:pt x="111125" y="46744"/>
                  </a:cubicBezTo>
                  <a:cubicBezTo>
                    <a:pt x="111125" y="46038"/>
                    <a:pt x="112316" y="46038"/>
                    <a:pt x="112316" y="46391"/>
                  </a:cubicBezTo>
                  <a:close/>
                  <a:moveTo>
                    <a:pt x="110728" y="44767"/>
                  </a:moveTo>
                  <a:cubicBezTo>
                    <a:pt x="110728" y="45720"/>
                    <a:pt x="110728" y="46355"/>
                    <a:pt x="110728" y="46673"/>
                  </a:cubicBezTo>
                  <a:cubicBezTo>
                    <a:pt x="110728" y="47308"/>
                    <a:pt x="109538" y="47308"/>
                    <a:pt x="109538" y="46673"/>
                  </a:cubicBezTo>
                  <a:cubicBezTo>
                    <a:pt x="109935" y="46037"/>
                    <a:pt x="109935" y="45720"/>
                    <a:pt x="109935" y="45085"/>
                  </a:cubicBezTo>
                  <a:cubicBezTo>
                    <a:pt x="109935" y="44450"/>
                    <a:pt x="110728" y="44450"/>
                    <a:pt x="110728" y="44767"/>
                  </a:cubicBezTo>
                  <a:close/>
                  <a:moveTo>
                    <a:pt x="106998" y="43260"/>
                  </a:moveTo>
                  <a:cubicBezTo>
                    <a:pt x="106998" y="42863"/>
                    <a:pt x="107632" y="42863"/>
                    <a:pt x="107632" y="43260"/>
                  </a:cubicBezTo>
                  <a:cubicBezTo>
                    <a:pt x="107315" y="45641"/>
                    <a:pt x="107632" y="47625"/>
                    <a:pt x="107315" y="50006"/>
                  </a:cubicBezTo>
                  <a:cubicBezTo>
                    <a:pt x="107315" y="50403"/>
                    <a:pt x="106680" y="50403"/>
                    <a:pt x="106363" y="50006"/>
                  </a:cubicBezTo>
                  <a:cubicBezTo>
                    <a:pt x="106363" y="47625"/>
                    <a:pt x="106680" y="45244"/>
                    <a:pt x="106998" y="43260"/>
                  </a:cubicBezTo>
                  <a:close/>
                  <a:moveTo>
                    <a:pt x="169929" y="43213"/>
                  </a:moveTo>
                  <a:lnTo>
                    <a:pt x="172059" y="48051"/>
                  </a:lnTo>
                  <a:lnTo>
                    <a:pt x="169598" y="44615"/>
                  </a:lnTo>
                  <a:cubicBezTo>
                    <a:pt x="168937" y="44265"/>
                    <a:pt x="169267" y="42863"/>
                    <a:pt x="169929" y="43213"/>
                  </a:cubicBezTo>
                  <a:close/>
                  <a:moveTo>
                    <a:pt x="104775" y="41615"/>
                  </a:moveTo>
                  <a:cubicBezTo>
                    <a:pt x="104775" y="41275"/>
                    <a:pt x="105833" y="41275"/>
                    <a:pt x="105833" y="41615"/>
                  </a:cubicBezTo>
                  <a:cubicBezTo>
                    <a:pt x="105833" y="42636"/>
                    <a:pt x="105833" y="43997"/>
                    <a:pt x="105833" y="45017"/>
                  </a:cubicBezTo>
                  <a:cubicBezTo>
                    <a:pt x="105833" y="45698"/>
                    <a:pt x="104775" y="45698"/>
                    <a:pt x="104775" y="45017"/>
                  </a:cubicBezTo>
                  <a:cubicBezTo>
                    <a:pt x="104775" y="43997"/>
                    <a:pt x="104775" y="42976"/>
                    <a:pt x="104775" y="41615"/>
                  </a:cubicBezTo>
                  <a:close/>
                  <a:moveTo>
                    <a:pt x="169648" y="41275"/>
                  </a:moveTo>
                  <a:cubicBezTo>
                    <a:pt x="175827" y="41275"/>
                    <a:pt x="180632" y="46373"/>
                    <a:pt x="178573" y="52927"/>
                  </a:cubicBezTo>
                  <a:cubicBezTo>
                    <a:pt x="177543" y="57296"/>
                    <a:pt x="176513" y="61665"/>
                    <a:pt x="174797" y="65670"/>
                  </a:cubicBezTo>
                  <a:cubicBezTo>
                    <a:pt x="172737" y="70404"/>
                    <a:pt x="170335" y="74773"/>
                    <a:pt x="168962" y="80235"/>
                  </a:cubicBezTo>
                  <a:cubicBezTo>
                    <a:pt x="168962" y="80599"/>
                    <a:pt x="168275" y="80599"/>
                    <a:pt x="168275" y="80235"/>
                  </a:cubicBezTo>
                  <a:cubicBezTo>
                    <a:pt x="169648" y="72953"/>
                    <a:pt x="173767" y="67127"/>
                    <a:pt x="175483" y="60573"/>
                  </a:cubicBezTo>
                  <a:cubicBezTo>
                    <a:pt x="176170" y="57296"/>
                    <a:pt x="178229" y="52562"/>
                    <a:pt x="177886" y="49650"/>
                  </a:cubicBezTo>
                  <a:cubicBezTo>
                    <a:pt x="177200" y="44916"/>
                    <a:pt x="173767" y="42731"/>
                    <a:pt x="169648" y="42367"/>
                  </a:cubicBezTo>
                  <a:cubicBezTo>
                    <a:pt x="168962" y="42367"/>
                    <a:pt x="168962" y="41275"/>
                    <a:pt x="169648" y="41275"/>
                  </a:cubicBezTo>
                  <a:close/>
                  <a:moveTo>
                    <a:pt x="102235" y="36883"/>
                  </a:moveTo>
                  <a:cubicBezTo>
                    <a:pt x="102235" y="36513"/>
                    <a:pt x="102870" y="36513"/>
                    <a:pt x="102870" y="36883"/>
                  </a:cubicBezTo>
                  <a:cubicBezTo>
                    <a:pt x="102870" y="40217"/>
                    <a:pt x="102870" y="43551"/>
                    <a:pt x="102235" y="46884"/>
                  </a:cubicBezTo>
                  <a:cubicBezTo>
                    <a:pt x="102235" y="47255"/>
                    <a:pt x="101600" y="47255"/>
                    <a:pt x="101600" y="46514"/>
                  </a:cubicBezTo>
                  <a:cubicBezTo>
                    <a:pt x="101917" y="43180"/>
                    <a:pt x="102235" y="40217"/>
                    <a:pt x="102235" y="36883"/>
                  </a:cubicBezTo>
                  <a:close/>
                  <a:moveTo>
                    <a:pt x="101827" y="32098"/>
                  </a:moveTo>
                  <a:cubicBezTo>
                    <a:pt x="101827" y="31750"/>
                    <a:pt x="102734" y="31750"/>
                    <a:pt x="102734" y="32098"/>
                  </a:cubicBezTo>
                  <a:cubicBezTo>
                    <a:pt x="102734" y="36629"/>
                    <a:pt x="102281" y="40811"/>
                    <a:pt x="101373" y="44993"/>
                  </a:cubicBezTo>
                  <a:cubicBezTo>
                    <a:pt x="101373" y="45689"/>
                    <a:pt x="100013" y="45341"/>
                    <a:pt x="100013" y="44644"/>
                  </a:cubicBezTo>
                  <a:cubicBezTo>
                    <a:pt x="100920" y="40462"/>
                    <a:pt x="101827" y="36629"/>
                    <a:pt x="101827" y="32098"/>
                  </a:cubicBezTo>
                  <a:close/>
                  <a:moveTo>
                    <a:pt x="98425" y="28923"/>
                  </a:moveTo>
                  <a:cubicBezTo>
                    <a:pt x="98425" y="28575"/>
                    <a:pt x="99616" y="28575"/>
                    <a:pt x="99616" y="28923"/>
                  </a:cubicBezTo>
                  <a:cubicBezTo>
                    <a:pt x="99219" y="33454"/>
                    <a:pt x="98425" y="37636"/>
                    <a:pt x="98028" y="41818"/>
                  </a:cubicBezTo>
                  <a:cubicBezTo>
                    <a:pt x="97632" y="42514"/>
                    <a:pt x="96838" y="42166"/>
                    <a:pt x="96838" y="41818"/>
                  </a:cubicBezTo>
                  <a:cubicBezTo>
                    <a:pt x="97632" y="37287"/>
                    <a:pt x="98425" y="33454"/>
                    <a:pt x="98425" y="28923"/>
                  </a:cubicBezTo>
                  <a:close/>
                  <a:moveTo>
                    <a:pt x="96203" y="24169"/>
                  </a:moveTo>
                  <a:cubicBezTo>
                    <a:pt x="96520" y="25951"/>
                    <a:pt x="96203" y="27733"/>
                    <a:pt x="96203" y="29515"/>
                  </a:cubicBezTo>
                  <a:cubicBezTo>
                    <a:pt x="95568" y="33079"/>
                    <a:pt x="94933" y="36642"/>
                    <a:pt x="94615" y="40206"/>
                  </a:cubicBezTo>
                  <a:cubicBezTo>
                    <a:pt x="94615" y="40919"/>
                    <a:pt x="93663" y="40562"/>
                    <a:pt x="93980" y="40206"/>
                  </a:cubicBezTo>
                  <a:cubicBezTo>
                    <a:pt x="94298" y="37355"/>
                    <a:pt x="94615" y="34504"/>
                    <a:pt x="94933" y="31653"/>
                  </a:cubicBezTo>
                  <a:cubicBezTo>
                    <a:pt x="95568" y="29158"/>
                    <a:pt x="96203" y="26664"/>
                    <a:pt x="95568" y="24526"/>
                  </a:cubicBezTo>
                  <a:cubicBezTo>
                    <a:pt x="95568" y="24169"/>
                    <a:pt x="96203" y="23813"/>
                    <a:pt x="96203" y="24169"/>
                  </a:cubicBezTo>
                  <a:close/>
                  <a:moveTo>
                    <a:pt x="77470" y="9525"/>
                  </a:moveTo>
                  <a:cubicBezTo>
                    <a:pt x="76035" y="9525"/>
                    <a:pt x="74600" y="9886"/>
                    <a:pt x="72807" y="10247"/>
                  </a:cubicBezTo>
                  <a:cubicBezTo>
                    <a:pt x="69221" y="11690"/>
                    <a:pt x="65993" y="14577"/>
                    <a:pt x="64917" y="17463"/>
                  </a:cubicBezTo>
                  <a:cubicBezTo>
                    <a:pt x="63482" y="21071"/>
                    <a:pt x="63123" y="24318"/>
                    <a:pt x="62406" y="27926"/>
                  </a:cubicBezTo>
                  <a:cubicBezTo>
                    <a:pt x="62047" y="29369"/>
                    <a:pt x="61689" y="31173"/>
                    <a:pt x="61689" y="32977"/>
                  </a:cubicBezTo>
                  <a:cubicBezTo>
                    <a:pt x="61330" y="34781"/>
                    <a:pt x="60613" y="36224"/>
                    <a:pt x="60254" y="37667"/>
                  </a:cubicBezTo>
                  <a:cubicBezTo>
                    <a:pt x="59896" y="39111"/>
                    <a:pt x="59178" y="40915"/>
                    <a:pt x="58820" y="42358"/>
                  </a:cubicBezTo>
                  <a:cubicBezTo>
                    <a:pt x="58461" y="43801"/>
                    <a:pt x="58461" y="45244"/>
                    <a:pt x="58102" y="46687"/>
                  </a:cubicBezTo>
                  <a:cubicBezTo>
                    <a:pt x="58102" y="47770"/>
                    <a:pt x="58102" y="49213"/>
                    <a:pt x="57744" y="50295"/>
                  </a:cubicBezTo>
                  <a:cubicBezTo>
                    <a:pt x="57385" y="51738"/>
                    <a:pt x="57026" y="53182"/>
                    <a:pt x="56668" y="54625"/>
                  </a:cubicBezTo>
                  <a:cubicBezTo>
                    <a:pt x="55950" y="58594"/>
                    <a:pt x="54516" y="63284"/>
                    <a:pt x="55592" y="67253"/>
                  </a:cubicBezTo>
                  <a:cubicBezTo>
                    <a:pt x="55592" y="67974"/>
                    <a:pt x="54874" y="69057"/>
                    <a:pt x="54157" y="69417"/>
                  </a:cubicBezTo>
                  <a:cubicBezTo>
                    <a:pt x="53440" y="69778"/>
                    <a:pt x="53081" y="69778"/>
                    <a:pt x="52722" y="69417"/>
                  </a:cubicBezTo>
                  <a:cubicBezTo>
                    <a:pt x="52364" y="69417"/>
                    <a:pt x="52364" y="69417"/>
                    <a:pt x="52364" y="69417"/>
                  </a:cubicBezTo>
                  <a:cubicBezTo>
                    <a:pt x="49494" y="70861"/>
                    <a:pt x="46984" y="71943"/>
                    <a:pt x="44115" y="73747"/>
                  </a:cubicBezTo>
                  <a:cubicBezTo>
                    <a:pt x="42321" y="74829"/>
                    <a:pt x="40528" y="75551"/>
                    <a:pt x="38735" y="76633"/>
                  </a:cubicBezTo>
                  <a:cubicBezTo>
                    <a:pt x="33714" y="78798"/>
                    <a:pt x="29051" y="82045"/>
                    <a:pt x="24030" y="85292"/>
                  </a:cubicBezTo>
                  <a:cubicBezTo>
                    <a:pt x="22954" y="85653"/>
                    <a:pt x="22237" y="86375"/>
                    <a:pt x="21161" y="87096"/>
                  </a:cubicBezTo>
                  <a:cubicBezTo>
                    <a:pt x="14705" y="91065"/>
                    <a:pt x="5021" y="97199"/>
                    <a:pt x="5738" y="104414"/>
                  </a:cubicBezTo>
                  <a:cubicBezTo>
                    <a:pt x="6097" y="108744"/>
                    <a:pt x="10759" y="111630"/>
                    <a:pt x="15063" y="114156"/>
                  </a:cubicBezTo>
                  <a:cubicBezTo>
                    <a:pt x="16139" y="114878"/>
                    <a:pt x="17215" y="115238"/>
                    <a:pt x="17933" y="115599"/>
                  </a:cubicBezTo>
                  <a:cubicBezTo>
                    <a:pt x="19726" y="117042"/>
                    <a:pt x="21519" y="118485"/>
                    <a:pt x="22954" y="119568"/>
                  </a:cubicBezTo>
                  <a:cubicBezTo>
                    <a:pt x="25106" y="121372"/>
                    <a:pt x="27258" y="122815"/>
                    <a:pt x="29410" y="124258"/>
                  </a:cubicBezTo>
                  <a:cubicBezTo>
                    <a:pt x="31920" y="125701"/>
                    <a:pt x="34790" y="127145"/>
                    <a:pt x="37300" y="128227"/>
                  </a:cubicBezTo>
                  <a:cubicBezTo>
                    <a:pt x="39093" y="128949"/>
                    <a:pt x="40887" y="130031"/>
                    <a:pt x="42680" y="130752"/>
                  </a:cubicBezTo>
                  <a:cubicBezTo>
                    <a:pt x="43397" y="131113"/>
                    <a:pt x="44115" y="131835"/>
                    <a:pt x="44832" y="132196"/>
                  </a:cubicBezTo>
                  <a:cubicBezTo>
                    <a:pt x="48419" y="134000"/>
                    <a:pt x="52005" y="135804"/>
                    <a:pt x="55592" y="136886"/>
                  </a:cubicBezTo>
                  <a:cubicBezTo>
                    <a:pt x="56668" y="137247"/>
                    <a:pt x="57026" y="137968"/>
                    <a:pt x="57026" y="138690"/>
                  </a:cubicBezTo>
                  <a:cubicBezTo>
                    <a:pt x="57026" y="139412"/>
                    <a:pt x="57026" y="140133"/>
                    <a:pt x="56668" y="140494"/>
                  </a:cubicBezTo>
                  <a:cubicBezTo>
                    <a:pt x="57744" y="143741"/>
                    <a:pt x="58461" y="147349"/>
                    <a:pt x="59537" y="150957"/>
                  </a:cubicBezTo>
                  <a:cubicBezTo>
                    <a:pt x="59896" y="152039"/>
                    <a:pt x="59896" y="153122"/>
                    <a:pt x="60254" y="153843"/>
                  </a:cubicBezTo>
                  <a:cubicBezTo>
                    <a:pt x="61330" y="158534"/>
                    <a:pt x="62047" y="162502"/>
                    <a:pt x="63123" y="166832"/>
                  </a:cubicBezTo>
                  <a:cubicBezTo>
                    <a:pt x="63482" y="168275"/>
                    <a:pt x="63841" y="169718"/>
                    <a:pt x="63841" y="171161"/>
                  </a:cubicBezTo>
                  <a:cubicBezTo>
                    <a:pt x="64199" y="171883"/>
                    <a:pt x="64199" y="172965"/>
                    <a:pt x="64558" y="173687"/>
                  </a:cubicBezTo>
                  <a:cubicBezTo>
                    <a:pt x="66351" y="183068"/>
                    <a:pt x="68503" y="194252"/>
                    <a:pt x="78904" y="193892"/>
                  </a:cubicBezTo>
                  <a:cubicBezTo>
                    <a:pt x="80698" y="193892"/>
                    <a:pt x="82491" y="193170"/>
                    <a:pt x="84284" y="192809"/>
                  </a:cubicBezTo>
                  <a:cubicBezTo>
                    <a:pt x="92175" y="189923"/>
                    <a:pt x="98272" y="182346"/>
                    <a:pt x="104010" y="175491"/>
                  </a:cubicBezTo>
                  <a:lnTo>
                    <a:pt x="105086" y="174409"/>
                  </a:lnTo>
                  <a:cubicBezTo>
                    <a:pt x="106162" y="172965"/>
                    <a:pt x="107238" y="171883"/>
                    <a:pt x="108314" y="170440"/>
                  </a:cubicBezTo>
                  <a:cubicBezTo>
                    <a:pt x="110466" y="167554"/>
                    <a:pt x="112977" y="164667"/>
                    <a:pt x="115488" y="161781"/>
                  </a:cubicBezTo>
                  <a:cubicBezTo>
                    <a:pt x="115847" y="161420"/>
                    <a:pt x="116205" y="161059"/>
                    <a:pt x="116564" y="160698"/>
                  </a:cubicBezTo>
                  <a:cubicBezTo>
                    <a:pt x="117999" y="159255"/>
                    <a:pt x="119433" y="157451"/>
                    <a:pt x="121585" y="156730"/>
                  </a:cubicBezTo>
                  <a:cubicBezTo>
                    <a:pt x="121944" y="156730"/>
                    <a:pt x="122661" y="156369"/>
                    <a:pt x="123020" y="156730"/>
                  </a:cubicBezTo>
                  <a:cubicBezTo>
                    <a:pt x="125530" y="156730"/>
                    <a:pt x="128041" y="157451"/>
                    <a:pt x="130552" y="157812"/>
                  </a:cubicBezTo>
                  <a:cubicBezTo>
                    <a:pt x="132703" y="158534"/>
                    <a:pt x="134497" y="158894"/>
                    <a:pt x="136649" y="158894"/>
                  </a:cubicBezTo>
                  <a:cubicBezTo>
                    <a:pt x="138801" y="159255"/>
                    <a:pt x="140594" y="159616"/>
                    <a:pt x="142387" y="159977"/>
                  </a:cubicBezTo>
                  <a:cubicBezTo>
                    <a:pt x="145615" y="160338"/>
                    <a:pt x="148843" y="160698"/>
                    <a:pt x="152071" y="161059"/>
                  </a:cubicBezTo>
                  <a:cubicBezTo>
                    <a:pt x="154582" y="161059"/>
                    <a:pt x="156734" y="161059"/>
                    <a:pt x="159244" y="161420"/>
                  </a:cubicBezTo>
                  <a:cubicBezTo>
                    <a:pt x="164983" y="161781"/>
                    <a:pt x="171080" y="162502"/>
                    <a:pt x="176101" y="160698"/>
                  </a:cubicBezTo>
                  <a:cubicBezTo>
                    <a:pt x="177177" y="160338"/>
                    <a:pt x="178253" y="159616"/>
                    <a:pt x="179329" y="158894"/>
                  </a:cubicBezTo>
                  <a:cubicBezTo>
                    <a:pt x="187937" y="153483"/>
                    <a:pt x="182916" y="144102"/>
                    <a:pt x="178612" y="135804"/>
                  </a:cubicBezTo>
                  <a:cubicBezTo>
                    <a:pt x="177536" y="134360"/>
                    <a:pt x="176818" y="132917"/>
                    <a:pt x="176101" y="131474"/>
                  </a:cubicBezTo>
                  <a:cubicBezTo>
                    <a:pt x="175384" y="129670"/>
                    <a:pt x="174308" y="127866"/>
                    <a:pt x="173590" y="126062"/>
                  </a:cubicBezTo>
                  <a:cubicBezTo>
                    <a:pt x="171797" y="122454"/>
                    <a:pt x="170363" y="119207"/>
                    <a:pt x="168569" y="115599"/>
                  </a:cubicBezTo>
                  <a:cubicBezTo>
                    <a:pt x="167493" y="113795"/>
                    <a:pt x="166776" y="111630"/>
                    <a:pt x="165700" y="109105"/>
                  </a:cubicBezTo>
                  <a:cubicBezTo>
                    <a:pt x="164983" y="107301"/>
                    <a:pt x="163548" y="104775"/>
                    <a:pt x="162831" y="102971"/>
                  </a:cubicBezTo>
                  <a:cubicBezTo>
                    <a:pt x="162831" y="102611"/>
                    <a:pt x="162831" y="102611"/>
                    <a:pt x="162472" y="102250"/>
                  </a:cubicBezTo>
                  <a:cubicBezTo>
                    <a:pt x="162113" y="101889"/>
                    <a:pt x="162113" y="101167"/>
                    <a:pt x="162472" y="100446"/>
                  </a:cubicBezTo>
                  <a:cubicBezTo>
                    <a:pt x="165341" y="95395"/>
                    <a:pt x="166776" y="89622"/>
                    <a:pt x="168928" y="84210"/>
                  </a:cubicBezTo>
                  <a:cubicBezTo>
                    <a:pt x="170363" y="79159"/>
                    <a:pt x="172156" y="74469"/>
                    <a:pt x="174308" y="69417"/>
                  </a:cubicBezTo>
                  <a:cubicBezTo>
                    <a:pt x="175025" y="68335"/>
                    <a:pt x="175384" y="67253"/>
                    <a:pt x="176101" y="65809"/>
                  </a:cubicBezTo>
                  <a:cubicBezTo>
                    <a:pt x="176460" y="64366"/>
                    <a:pt x="176818" y="63284"/>
                    <a:pt x="177177" y="61841"/>
                  </a:cubicBezTo>
                  <a:cubicBezTo>
                    <a:pt x="177536" y="61480"/>
                    <a:pt x="177894" y="60758"/>
                    <a:pt x="177894" y="60398"/>
                  </a:cubicBezTo>
                  <a:cubicBezTo>
                    <a:pt x="178970" y="58594"/>
                    <a:pt x="179688" y="56790"/>
                    <a:pt x="180405" y="54986"/>
                  </a:cubicBezTo>
                  <a:cubicBezTo>
                    <a:pt x="181481" y="51017"/>
                    <a:pt x="182198" y="45244"/>
                    <a:pt x="178612" y="40915"/>
                  </a:cubicBezTo>
                  <a:cubicBezTo>
                    <a:pt x="176101" y="38028"/>
                    <a:pt x="171438" y="38389"/>
                    <a:pt x="167135" y="38750"/>
                  </a:cubicBezTo>
                  <a:cubicBezTo>
                    <a:pt x="166776" y="38750"/>
                    <a:pt x="166417" y="38750"/>
                    <a:pt x="166059" y="38750"/>
                  </a:cubicBezTo>
                  <a:cubicBezTo>
                    <a:pt x="163189" y="39111"/>
                    <a:pt x="160679" y="39111"/>
                    <a:pt x="158168" y="39111"/>
                  </a:cubicBezTo>
                  <a:cubicBezTo>
                    <a:pt x="155658" y="39111"/>
                    <a:pt x="153147" y="39111"/>
                    <a:pt x="150278" y="39471"/>
                  </a:cubicBezTo>
                  <a:cubicBezTo>
                    <a:pt x="144898" y="39832"/>
                    <a:pt x="139159" y="40915"/>
                    <a:pt x="134138" y="41636"/>
                  </a:cubicBezTo>
                  <a:cubicBezTo>
                    <a:pt x="131628" y="41997"/>
                    <a:pt x="128758" y="42719"/>
                    <a:pt x="126248" y="43801"/>
                  </a:cubicBezTo>
                  <a:cubicBezTo>
                    <a:pt x="125889" y="43801"/>
                    <a:pt x="125530" y="43801"/>
                    <a:pt x="125172" y="44162"/>
                  </a:cubicBezTo>
                  <a:cubicBezTo>
                    <a:pt x="124454" y="44523"/>
                    <a:pt x="123378" y="44523"/>
                    <a:pt x="122302" y="44523"/>
                  </a:cubicBezTo>
                  <a:cubicBezTo>
                    <a:pt x="121944" y="44523"/>
                    <a:pt x="121585" y="44523"/>
                    <a:pt x="121585" y="44523"/>
                  </a:cubicBezTo>
                  <a:cubicBezTo>
                    <a:pt x="120868" y="44523"/>
                    <a:pt x="120150" y="44523"/>
                    <a:pt x="119433" y="43801"/>
                  </a:cubicBezTo>
                  <a:cubicBezTo>
                    <a:pt x="115488" y="41997"/>
                    <a:pt x="111901" y="38389"/>
                    <a:pt x="108314" y="34420"/>
                  </a:cubicBezTo>
                  <a:cubicBezTo>
                    <a:pt x="106521" y="32256"/>
                    <a:pt x="104369" y="30452"/>
                    <a:pt x="102576" y="28648"/>
                  </a:cubicBezTo>
                  <a:cubicBezTo>
                    <a:pt x="100424" y="27204"/>
                    <a:pt x="98631" y="25400"/>
                    <a:pt x="96837" y="23596"/>
                  </a:cubicBezTo>
                  <a:cubicBezTo>
                    <a:pt x="96479" y="22875"/>
                    <a:pt x="95403" y="21792"/>
                    <a:pt x="94685" y="21071"/>
                  </a:cubicBezTo>
                  <a:cubicBezTo>
                    <a:pt x="90023" y="16020"/>
                    <a:pt x="84284" y="9525"/>
                    <a:pt x="77470" y="9525"/>
                  </a:cubicBezTo>
                  <a:close/>
                  <a:moveTo>
                    <a:pt x="66255" y="7626"/>
                  </a:moveTo>
                  <a:lnTo>
                    <a:pt x="66131" y="7652"/>
                  </a:lnTo>
                  <a:lnTo>
                    <a:pt x="66087" y="7723"/>
                  </a:lnTo>
                  <a:close/>
                  <a:moveTo>
                    <a:pt x="69850" y="6859"/>
                  </a:moveTo>
                  <a:lnTo>
                    <a:pt x="68091" y="7234"/>
                  </a:lnTo>
                  <a:lnTo>
                    <a:pt x="65566" y="8560"/>
                  </a:lnTo>
                  <a:lnTo>
                    <a:pt x="63592" y="11733"/>
                  </a:lnTo>
                  <a:close/>
                  <a:moveTo>
                    <a:pt x="72010" y="5177"/>
                  </a:moveTo>
                  <a:lnTo>
                    <a:pt x="71091" y="5659"/>
                  </a:lnTo>
                  <a:lnTo>
                    <a:pt x="71508" y="5568"/>
                  </a:lnTo>
                  <a:close/>
                  <a:moveTo>
                    <a:pt x="76729" y="1588"/>
                  </a:moveTo>
                  <a:cubicBezTo>
                    <a:pt x="77082" y="1588"/>
                    <a:pt x="77435" y="2699"/>
                    <a:pt x="76729" y="2699"/>
                  </a:cubicBezTo>
                  <a:lnTo>
                    <a:pt x="73035" y="4638"/>
                  </a:lnTo>
                  <a:lnTo>
                    <a:pt x="73525" y="4474"/>
                  </a:lnTo>
                  <a:lnTo>
                    <a:pt x="75321" y="4731"/>
                  </a:lnTo>
                  <a:lnTo>
                    <a:pt x="83044" y="3036"/>
                  </a:lnTo>
                  <a:cubicBezTo>
                    <a:pt x="83773" y="3036"/>
                    <a:pt x="83408" y="4122"/>
                    <a:pt x="82679" y="4122"/>
                  </a:cubicBezTo>
                  <a:lnTo>
                    <a:pt x="78020" y="5116"/>
                  </a:lnTo>
                  <a:lnTo>
                    <a:pt x="86795" y="6368"/>
                  </a:lnTo>
                  <a:cubicBezTo>
                    <a:pt x="90919" y="8623"/>
                    <a:pt x="94685" y="12051"/>
                    <a:pt x="97913" y="15298"/>
                  </a:cubicBezTo>
                  <a:cubicBezTo>
                    <a:pt x="100065" y="17463"/>
                    <a:pt x="102576" y="19988"/>
                    <a:pt x="104728" y="21792"/>
                  </a:cubicBezTo>
                  <a:cubicBezTo>
                    <a:pt x="106521" y="23596"/>
                    <a:pt x="108314" y="25040"/>
                    <a:pt x="110108" y="26844"/>
                  </a:cubicBezTo>
                  <a:cubicBezTo>
                    <a:pt x="111184" y="27926"/>
                    <a:pt x="112260" y="29369"/>
                    <a:pt x="113695" y="30452"/>
                  </a:cubicBezTo>
                  <a:cubicBezTo>
                    <a:pt x="116205" y="33338"/>
                    <a:pt x="119075" y="36224"/>
                    <a:pt x="122661" y="38389"/>
                  </a:cubicBezTo>
                  <a:cubicBezTo>
                    <a:pt x="122661" y="38389"/>
                    <a:pt x="122661" y="38750"/>
                    <a:pt x="123020" y="38750"/>
                  </a:cubicBezTo>
                  <a:cubicBezTo>
                    <a:pt x="123378" y="38750"/>
                    <a:pt x="123737" y="38389"/>
                    <a:pt x="124454" y="38389"/>
                  </a:cubicBezTo>
                  <a:cubicBezTo>
                    <a:pt x="125172" y="38028"/>
                    <a:pt x="125530" y="37667"/>
                    <a:pt x="125889" y="37667"/>
                  </a:cubicBezTo>
                  <a:cubicBezTo>
                    <a:pt x="126965" y="37307"/>
                    <a:pt x="128041" y="36946"/>
                    <a:pt x="128758" y="36585"/>
                  </a:cubicBezTo>
                  <a:cubicBezTo>
                    <a:pt x="130910" y="36224"/>
                    <a:pt x="133062" y="35863"/>
                    <a:pt x="135573" y="35503"/>
                  </a:cubicBezTo>
                  <a:cubicBezTo>
                    <a:pt x="136290" y="35142"/>
                    <a:pt x="137007" y="35142"/>
                    <a:pt x="137725" y="35142"/>
                  </a:cubicBezTo>
                  <a:cubicBezTo>
                    <a:pt x="143822" y="34059"/>
                    <a:pt x="150278" y="33338"/>
                    <a:pt x="157810" y="33338"/>
                  </a:cubicBezTo>
                  <a:cubicBezTo>
                    <a:pt x="158885" y="33338"/>
                    <a:pt x="160320" y="32977"/>
                    <a:pt x="162113" y="32977"/>
                  </a:cubicBezTo>
                  <a:cubicBezTo>
                    <a:pt x="169645" y="32616"/>
                    <a:pt x="179688" y="31895"/>
                    <a:pt x="183274" y="39111"/>
                  </a:cubicBezTo>
                  <a:cubicBezTo>
                    <a:pt x="185785" y="43801"/>
                    <a:pt x="186861" y="48131"/>
                    <a:pt x="186143" y="52099"/>
                  </a:cubicBezTo>
                  <a:cubicBezTo>
                    <a:pt x="185426" y="56068"/>
                    <a:pt x="183633" y="59676"/>
                    <a:pt x="182198" y="63284"/>
                  </a:cubicBezTo>
                  <a:cubicBezTo>
                    <a:pt x="181481" y="64727"/>
                    <a:pt x="180764" y="66170"/>
                    <a:pt x="180046" y="67974"/>
                  </a:cubicBezTo>
                  <a:cubicBezTo>
                    <a:pt x="179329" y="70861"/>
                    <a:pt x="177894" y="73386"/>
                    <a:pt x="177177" y="75912"/>
                  </a:cubicBezTo>
                  <a:cubicBezTo>
                    <a:pt x="175742" y="78798"/>
                    <a:pt x="174666" y="82045"/>
                    <a:pt x="173590" y="84932"/>
                  </a:cubicBezTo>
                  <a:cubicBezTo>
                    <a:pt x="171797" y="89622"/>
                    <a:pt x="170004" y="94673"/>
                    <a:pt x="167135" y="99724"/>
                  </a:cubicBezTo>
                  <a:lnTo>
                    <a:pt x="167135" y="100085"/>
                  </a:lnTo>
                  <a:cubicBezTo>
                    <a:pt x="167852" y="101528"/>
                    <a:pt x="168569" y="102971"/>
                    <a:pt x="169287" y="104414"/>
                  </a:cubicBezTo>
                  <a:cubicBezTo>
                    <a:pt x="169645" y="105497"/>
                    <a:pt x="170004" y="106940"/>
                    <a:pt x="170363" y="108022"/>
                  </a:cubicBezTo>
                  <a:cubicBezTo>
                    <a:pt x="171438" y="109826"/>
                    <a:pt x="172514" y="111630"/>
                    <a:pt x="173232" y="113434"/>
                  </a:cubicBezTo>
                  <a:cubicBezTo>
                    <a:pt x="173949" y="114878"/>
                    <a:pt x="174308" y="115960"/>
                    <a:pt x="175025" y="117403"/>
                  </a:cubicBezTo>
                  <a:cubicBezTo>
                    <a:pt x="175742" y="118485"/>
                    <a:pt x="176460" y="119929"/>
                    <a:pt x="177177" y="121011"/>
                  </a:cubicBezTo>
                  <a:cubicBezTo>
                    <a:pt x="178970" y="124980"/>
                    <a:pt x="180764" y="129309"/>
                    <a:pt x="182916" y="132917"/>
                  </a:cubicBezTo>
                  <a:cubicBezTo>
                    <a:pt x="187937" y="141216"/>
                    <a:pt x="193317" y="150957"/>
                    <a:pt x="186143" y="160338"/>
                  </a:cubicBezTo>
                  <a:cubicBezTo>
                    <a:pt x="184350" y="162502"/>
                    <a:pt x="181840" y="164306"/>
                    <a:pt x="178612" y="165389"/>
                  </a:cubicBezTo>
                  <a:cubicBezTo>
                    <a:pt x="173590" y="167193"/>
                    <a:pt x="167493" y="166832"/>
                    <a:pt x="162113" y="166471"/>
                  </a:cubicBezTo>
                  <a:cubicBezTo>
                    <a:pt x="161037" y="166471"/>
                    <a:pt x="159961" y="166471"/>
                    <a:pt x="158885" y="166471"/>
                  </a:cubicBezTo>
                  <a:cubicBezTo>
                    <a:pt x="146332" y="166110"/>
                    <a:pt x="136290" y="164667"/>
                    <a:pt x="126606" y="162863"/>
                  </a:cubicBezTo>
                  <a:cubicBezTo>
                    <a:pt x="125172" y="162502"/>
                    <a:pt x="124096" y="162502"/>
                    <a:pt x="123378" y="162502"/>
                  </a:cubicBezTo>
                  <a:cubicBezTo>
                    <a:pt x="122302" y="162863"/>
                    <a:pt x="121585" y="163946"/>
                    <a:pt x="119792" y="165750"/>
                  </a:cubicBezTo>
                  <a:cubicBezTo>
                    <a:pt x="117999" y="167554"/>
                    <a:pt x="116205" y="169718"/>
                    <a:pt x="114412" y="171883"/>
                  </a:cubicBezTo>
                  <a:lnTo>
                    <a:pt x="114412" y="172244"/>
                  </a:lnTo>
                  <a:cubicBezTo>
                    <a:pt x="113336" y="172965"/>
                    <a:pt x="112619" y="173687"/>
                    <a:pt x="112260" y="174769"/>
                  </a:cubicBezTo>
                  <a:cubicBezTo>
                    <a:pt x="109032" y="178377"/>
                    <a:pt x="105445" y="182346"/>
                    <a:pt x="102217" y="185954"/>
                  </a:cubicBezTo>
                  <a:cubicBezTo>
                    <a:pt x="97913" y="190284"/>
                    <a:pt x="92175" y="196056"/>
                    <a:pt x="85719" y="198221"/>
                  </a:cubicBezTo>
                  <a:cubicBezTo>
                    <a:pt x="82132" y="199303"/>
                    <a:pt x="78187" y="199664"/>
                    <a:pt x="74959" y="198943"/>
                  </a:cubicBezTo>
                  <a:cubicBezTo>
                    <a:pt x="63841" y="196056"/>
                    <a:pt x="61689" y="185593"/>
                    <a:pt x="59537" y="176573"/>
                  </a:cubicBezTo>
                  <a:lnTo>
                    <a:pt x="59537" y="175491"/>
                  </a:lnTo>
                  <a:cubicBezTo>
                    <a:pt x="58102" y="169718"/>
                    <a:pt x="56668" y="163585"/>
                    <a:pt x="55592" y="157451"/>
                  </a:cubicBezTo>
                  <a:cubicBezTo>
                    <a:pt x="54516" y="151679"/>
                    <a:pt x="53440" y="145906"/>
                    <a:pt x="52005" y="140494"/>
                  </a:cubicBezTo>
                  <a:cubicBezTo>
                    <a:pt x="47701" y="139412"/>
                    <a:pt x="43397" y="137247"/>
                    <a:pt x="39452" y="135082"/>
                  </a:cubicBezTo>
                  <a:lnTo>
                    <a:pt x="37659" y="134721"/>
                  </a:lnTo>
                  <a:cubicBezTo>
                    <a:pt x="36941" y="134360"/>
                    <a:pt x="36224" y="133639"/>
                    <a:pt x="35148" y="133278"/>
                  </a:cubicBezTo>
                  <a:cubicBezTo>
                    <a:pt x="31203" y="131474"/>
                    <a:pt x="26540" y="129670"/>
                    <a:pt x="22954" y="126423"/>
                  </a:cubicBezTo>
                  <a:cubicBezTo>
                    <a:pt x="20443" y="124619"/>
                    <a:pt x="17574" y="122815"/>
                    <a:pt x="14705" y="121011"/>
                  </a:cubicBezTo>
                  <a:cubicBezTo>
                    <a:pt x="12194" y="119207"/>
                    <a:pt x="9684" y="117764"/>
                    <a:pt x="7532" y="115599"/>
                  </a:cubicBezTo>
                  <a:cubicBezTo>
                    <a:pt x="3945" y="113434"/>
                    <a:pt x="0" y="109466"/>
                    <a:pt x="0" y="103693"/>
                  </a:cubicBezTo>
                  <a:cubicBezTo>
                    <a:pt x="358" y="93951"/>
                    <a:pt x="10042" y="87457"/>
                    <a:pt x="17215" y="82767"/>
                  </a:cubicBezTo>
                  <a:lnTo>
                    <a:pt x="20085" y="81324"/>
                  </a:lnTo>
                  <a:cubicBezTo>
                    <a:pt x="24388" y="78076"/>
                    <a:pt x="29051" y="75190"/>
                    <a:pt x="34072" y="72665"/>
                  </a:cubicBezTo>
                  <a:cubicBezTo>
                    <a:pt x="36224" y="71582"/>
                    <a:pt x="38376" y="70500"/>
                    <a:pt x="40169" y="69417"/>
                  </a:cubicBezTo>
                  <a:cubicBezTo>
                    <a:pt x="43397" y="67613"/>
                    <a:pt x="46984" y="65809"/>
                    <a:pt x="50570" y="64366"/>
                  </a:cubicBezTo>
                  <a:cubicBezTo>
                    <a:pt x="50570" y="60758"/>
                    <a:pt x="51288" y="57150"/>
                    <a:pt x="52005" y="53903"/>
                  </a:cubicBezTo>
                  <a:cubicBezTo>
                    <a:pt x="52005" y="52821"/>
                    <a:pt x="52364" y="51738"/>
                    <a:pt x="52364" y="50656"/>
                  </a:cubicBezTo>
                  <a:cubicBezTo>
                    <a:pt x="52722" y="49574"/>
                    <a:pt x="52722" y="48491"/>
                    <a:pt x="53081" y="47409"/>
                  </a:cubicBezTo>
                  <a:cubicBezTo>
                    <a:pt x="53081" y="44883"/>
                    <a:pt x="53440" y="42358"/>
                    <a:pt x="54157" y="40193"/>
                  </a:cubicBezTo>
                  <a:lnTo>
                    <a:pt x="54516" y="39471"/>
                  </a:lnTo>
                  <a:cubicBezTo>
                    <a:pt x="55233" y="36585"/>
                    <a:pt x="56309" y="33699"/>
                    <a:pt x="56668" y="30452"/>
                  </a:cubicBezTo>
                  <a:cubicBezTo>
                    <a:pt x="56668" y="29730"/>
                    <a:pt x="57026" y="29008"/>
                    <a:pt x="57026" y="28287"/>
                  </a:cubicBezTo>
                  <a:lnTo>
                    <a:pt x="60306" y="17013"/>
                  </a:lnTo>
                  <a:lnTo>
                    <a:pt x="57514" y="21501"/>
                  </a:lnTo>
                  <a:cubicBezTo>
                    <a:pt x="57514" y="21863"/>
                    <a:pt x="57150" y="21863"/>
                    <a:pt x="57150" y="21501"/>
                  </a:cubicBezTo>
                  <a:lnTo>
                    <a:pt x="60835" y="15195"/>
                  </a:lnTo>
                  <a:lnTo>
                    <a:pt x="61330" y="13494"/>
                  </a:lnTo>
                  <a:lnTo>
                    <a:pt x="62247" y="12781"/>
                  </a:lnTo>
                  <a:lnTo>
                    <a:pt x="64336" y="9205"/>
                  </a:lnTo>
                  <a:lnTo>
                    <a:pt x="59091" y="11959"/>
                  </a:lnTo>
                  <a:cubicBezTo>
                    <a:pt x="59091" y="12330"/>
                    <a:pt x="58738" y="11959"/>
                    <a:pt x="58738" y="11959"/>
                  </a:cubicBezTo>
                  <a:lnTo>
                    <a:pt x="64754" y="8491"/>
                  </a:lnTo>
                  <a:lnTo>
                    <a:pt x="65720" y="6838"/>
                  </a:lnTo>
                  <a:lnTo>
                    <a:pt x="68791" y="6164"/>
                  </a:lnTo>
                  <a:close/>
                  <a:moveTo>
                    <a:pt x="71591" y="0"/>
                  </a:moveTo>
                  <a:cubicBezTo>
                    <a:pt x="72666" y="0"/>
                    <a:pt x="72666" y="1121"/>
                    <a:pt x="71949" y="1121"/>
                  </a:cubicBezTo>
                  <a:cubicBezTo>
                    <a:pt x="69799" y="1494"/>
                    <a:pt x="68006" y="1868"/>
                    <a:pt x="66214" y="2988"/>
                  </a:cubicBezTo>
                  <a:cubicBezTo>
                    <a:pt x="64780" y="3362"/>
                    <a:pt x="63705" y="4856"/>
                    <a:pt x="62271" y="5603"/>
                  </a:cubicBezTo>
                  <a:cubicBezTo>
                    <a:pt x="61913" y="5976"/>
                    <a:pt x="61913" y="5603"/>
                    <a:pt x="61913" y="5603"/>
                  </a:cubicBezTo>
                  <a:cubicBezTo>
                    <a:pt x="63347" y="4109"/>
                    <a:pt x="64422" y="2988"/>
                    <a:pt x="66214" y="1868"/>
                  </a:cubicBezTo>
                  <a:cubicBezTo>
                    <a:pt x="68006" y="1121"/>
                    <a:pt x="69799" y="373"/>
                    <a:pt x="7159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3B29D66-7F61-4D47-9B3F-ADAB6C969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1949" y="4937762"/>
              <a:ext cx="424442" cy="455636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849EE4AF-CD02-2248-9C4F-4E7DFF51DD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75342" y="83499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8B9DBCB-F3CB-4C4C-B8D4-056890FB84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54541" y="2372634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0" name="Freeform 1967">
              <a:extLst>
                <a:ext uri="{FF2B5EF4-FFF2-40B4-BE49-F238E27FC236}">
                  <a16:creationId xmlns:a16="http://schemas.microsoft.com/office/drawing/2014/main" id="{1BF97843-FB08-6C42-A8EE-340C97A959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795856">
              <a:off x="3414897" y="618597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B639497-85EE-F24D-8FF5-E93DF886BD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12776" y="3798965"/>
              <a:ext cx="740643" cy="500739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BC337E42-3AA8-9E49-BBF8-94007B43CB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271" y="4237620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C3A8062E-E0BB-D342-AC30-262054B1C3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05175" y="883277"/>
              <a:ext cx="115179" cy="120637"/>
            </a:xfrm>
            <a:custGeom>
              <a:avLst/>
              <a:gdLst>
                <a:gd name="connsiteX0" fmla="*/ 95274 w 126964"/>
                <a:gd name="connsiteY0" fmla="*/ 119492 h 132980"/>
                <a:gd name="connsiteX1" fmla="*/ 94969 w 126964"/>
                <a:gd name="connsiteY1" fmla="*/ 122608 h 132980"/>
                <a:gd name="connsiteX2" fmla="*/ 94804 w 126964"/>
                <a:gd name="connsiteY2" fmla="*/ 122777 h 132980"/>
                <a:gd name="connsiteX3" fmla="*/ 97148 w 126964"/>
                <a:gd name="connsiteY3" fmla="*/ 119063 h 132980"/>
                <a:gd name="connsiteX4" fmla="*/ 94561 w 126964"/>
                <a:gd name="connsiteY4" fmla="*/ 124470 h 132980"/>
                <a:gd name="connsiteX5" fmla="*/ 94244 w 126964"/>
                <a:gd name="connsiteY5" fmla="*/ 126683 h 132980"/>
                <a:gd name="connsiteX6" fmla="*/ 93134 w 126964"/>
                <a:gd name="connsiteY6" fmla="*/ 127453 h 132980"/>
                <a:gd name="connsiteX7" fmla="*/ 90654 w 126964"/>
                <a:gd name="connsiteY7" fmla="*/ 132636 h 132980"/>
                <a:gd name="connsiteX8" fmla="*/ 89932 w 126964"/>
                <a:gd name="connsiteY8" fmla="*/ 131921 h 132980"/>
                <a:gd name="connsiteX9" fmla="*/ 91997 w 126964"/>
                <a:gd name="connsiteY9" fmla="*/ 128242 h 132980"/>
                <a:gd name="connsiteX10" fmla="*/ 85172 w 126964"/>
                <a:gd name="connsiteY10" fmla="*/ 132980 h 132980"/>
                <a:gd name="connsiteX11" fmla="*/ 85172 w 126964"/>
                <a:gd name="connsiteY11" fmla="*/ 132609 h 132980"/>
                <a:gd name="connsiteX12" fmla="*/ 94804 w 126964"/>
                <a:gd name="connsiteY12" fmla="*/ 122777 h 132980"/>
                <a:gd name="connsiteX13" fmla="*/ 94714 w 126964"/>
                <a:gd name="connsiteY13" fmla="*/ 123400 h 132980"/>
                <a:gd name="connsiteX14" fmla="*/ 82031 w 126964"/>
                <a:gd name="connsiteY14" fmla="*/ 118269 h 132980"/>
                <a:gd name="connsiteX15" fmla="*/ 82824 w 126964"/>
                <a:gd name="connsiteY15" fmla="*/ 118269 h 132980"/>
                <a:gd name="connsiteX16" fmla="*/ 82428 w 126964"/>
                <a:gd name="connsiteY16" fmla="*/ 124619 h 132980"/>
                <a:gd name="connsiteX17" fmla="*/ 82031 w 126964"/>
                <a:gd name="connsiteY17" fmla="*/ 124619 h 132980"/>
                <a:gd name="connsiteX18" fmla="*/ 82031 w 126964"/>
                <a:gd name="connsiteY18" fmla="*/ 121444 h 132980"/>
                <a:gd name="connsiteX19" fmla="*/ 82031 w 126964"/>
                <a:gd name="connsiteY19" fmla="*/ 118269 h 132980"/>
                <a:gd name="connsiteX20" fmla="*/ 83856 w 126964"/>
                <a:gd name="connsiteY20" fmla="*/ 116654 h 132980"/>
                <a:gd name="connsiteX21" fmla="*/ 84174 w 126964"/>
                <a:gd name="connsiteY21" fmla="*/ 116654 h 132980"/>
                <a:gd name="connsiteX22" fmla="*/ 84174 w 126964"/>
                <a:gd name="connsiteY22" fmla="*/ 122019 h 132980"/>
                <a:gd name="connsiteX23" fmla="*/ 83856 w 126964"/>
                <a:gd name="connsiteY23" fmla="*/ 126234 h 132980"/>
                <a:gd name="connsiteX24" fmla="*/ 83221 w 126964"/>
                <a:gd name="connsiteY24" fmla="*/ 126234 h 132980"/>
                <a:gd name="connsiteX25" fmla="*/ 83539 w 126964"/>
                <a:gd name="connsiteY25" fmla="*/ 120486 h 132980"/>
                <a:gd name="connsiteX26" fmla="*/ 83856 w 126964"/>
                <a:gd name="connsiteY26" fmla="*/ 116654 h 132980"/>
                <a:gd name="connsiteX27" fmla="*/ 49884 w 126964"/>
                <a:gd name="connsiteY27" fmla="*/ 115888 h 132980"/>
                <a:gd name="connsiteX28" fmla="*/ 50677 w 126964"/>
                <a:gd name="connsiteY28" fmla="*/ 116523 h 132980"/>
                <a:gd name="connsiteX29" fmla="*/ 52662 w 126964"/>
                <a:gd name="connsiteY29" fmla="*/ 118428 h 132980"/>
                <a:gd name="connsiteX30" fmla="*/ 52265 w 126964"/>
                <a:gd name="connsiteY30" fmla="*/ 118746 h 132980"/>
                <a:gd name="connsiteX31" fmla="*/ 51074 w 126964"/>
                <a:gd name="connsiteY31" fmla="*/ 117793 h 132980"/>
                <a:gd name="connsiteX32" fmla="*/ 49884 w 126964"/>
                <a:gd name="connsiteY32" fmla="*/ 116523 h 132980"/>
                <a:gd name="connsiteX33" fmla="*/ 45518 w 126964"/>
                <a:gd name="connsiteY33" fmla="*/ 118111 h 132980"/>
                <a:gd name="connsiteX34" fmla="*/ 45518 w 126964"/>
                <a:gd name="connsiteY34" fmla="*/ 117793 h 132980"/>
                <a:gd name="connsiteX35" fmla="*/ 49884 w 126964"/>
                <a:gd name="connsiteY35" fmla="*/ 115888 h 132980"/>
                <a:gd name="connsiteX36" fmla="*/ 49416 w 126964"/>
                <a:gd name="connsiteY36" fmla="*/ 114300 h 132980"/>
                <a:gd name="connsiteX37" fmla="*/ 54272 w 126964"/>
                <a:gd name="connsiteY37" fmla="*/ 118428 h 132980"/>
                <a:gd name="connsiteX38" fmla="*/ 54272 w 126964"/>
                <a:gd name="connsiteY38" fmla="*/ 118746 h 132980"/>
                <a:gd name="connsiteX39" fmla="*/ 49043 w 126964"/>
                <a:gd name="connsiteY39" fmla="*/ 114618 h 132980"/>
                <a:gd name="connsiteX40" fmla="*/ 41946 w 126964"/>
                <a:gd name="connsiteY40" fmla="*/ 116840 h 132980"/>
                <a:gd name="connsiteX41" fmla="*/ 41946 w 126964"/>
                <a:gd name="connsiteY41" fmla="*/ 116523 h 132980"/>
                <a:gd name="connsiteX42" fmla="*/ 49416 w 126964"/>
                <a:gd name="connsiteY42" fmla="*/ 114300 h 132980"/>
                <a:gd name="connsiteX43" fmla="*/ 96058 w 126964"/>
                <a:gd name="connsiteY43" fmla="*/ 111495 h 132980"/>
                <a:gd name="connsiteX44" fmla="*/ 96421 w 126964"/>
                <a:gd name="connsiteY44" fmla="*/ 111495 h 132980"/>
                <a:gd name="connsiteX45" fmla="*/ 95274 w 126964"/>
                <a:gd name="connsiteY45" fmla="*/ 119492 h 132980"/>
                <a:gd name="connsiteX46" fmla="*/ 85867 w 126964"/>
                <a:gd name="connsiteY46" fmla="*/ 111482 h 132980"/>
                <a:gd name="connsiteX47" fmla="*/ 86132 w 126964"/>
                <a:gd name="connsiteY47" fmla="*/ 111482 h 132980"/>
                <a:gd name="connsiteX48" fmla="*/ 85867 w 126964"/>
                <a:gd name="connsiteY48" fmla="*/ 118269 h 132980"/>
                <a:gd name="connsiteX49" fmla="*/ 85603 w 126964"/>
                <a:gd name="connsiteY49" fmla="*/ 124699 h 132980"/>
                <a:gd name="connsiteX50" fmla="*/ 85338 w 126964"/>
                <a:gd name="connsiteY50" fmla="*/ 124699 h 132980"/>
                <a:gd name="connsiteX51" fmla="*/ 85074 w 126964"/>
                <a:gd name="connsiteY51" fmla="*/ 121127 h 132980"/>
                <a:gd name="connsiteX52" fmla="*/ 85867 w 126964"/>
                <a:gd name="connsiteY52" fmla="*/ 111482 h 132980"/>
                <a:gd name="connsiteX53" fmla="*/ 50060 w 126964"/>
                <a:gd name="connsiteY53" fmla="*/ 111125 h 132980"/>
                <a:gd name="connsiteX54" fmla="*/ 50412 w 126964"/>
                <a:gd name="connsiteY54" fmla="*/ 111125 h 132980"/>
                <a:gd name="connsiteX55" fmla="*/ 54293 w 126964"/>
                <a:gd name="connsiteY55" fmla="*/ 115094 h 132980"/>
                <a:gd name="connsiteX56" fmla="*/ 57468 w 126964"/>
                <a:gd name="connsiteY56" fmla="*/ 118269 h 132980"/>
                <a:gd name="connsiteX57" fmla="*/ 57115 w 126964"/>
                <a:gd name="connsiteY57" fmla="*/ 118269 h 132980"/>
                <a:gd name="connsiteX58" fmla="*/ 53235 w 126964"/>
                <a:gd name="connsiteY58" fmla="*/ 115094 h 132980"/>
                <a:gd name="connsiteX59" fmla="*/ 49707 w 126964"/>
                <a:gd name="connsiteY59" fmla="*/ 111522 h 132980"/>
                <a:gd name="connsiteX60" fmla="*/ 45121 w 126964"/>
                <a:gd name="connsiteY60" fmla="*/ 113506 h 132980"/>
                <a:gd name="connsiteX61" fmla="*/ 38771 w 126964"/>
                <a:gd name="connsiteY61" fmla="*/ 115491 h 132980"/>
                <a:gd name="connsiteX62" fmla="*/ 45474 w 126964"/>
                <a:gd name="connsiteY62" fmla="*/ 112713 h 132980"/>
                <a:gd name="connsiteX63" fmla="*/ 50060 w 126964"/>
                <a:gd name="connsiteY63" fmla="*/ 111125 h 132980"/>
                <a:gd name="connsiteX64" fmla="*/ 25806 w 126964"/>
                <a:gd name="connsiteY64" fmla="*/ 109538 h 132980"/>
                <a:gd name="connsiteX65" fmla="*/ 25277 w 126964"/>
                <a:gd name="connsiteY65" fmla="*/ 111352 h 132980"/>
                <a:gd name="connsiteX66" fmla="*/ 24748 w 126964"/>
                <a:gd name="connsiteY66" fmla="*/ 111352 h 132980"/>
                <a:gd name="connsiteX67" fmla="*/ 25806 w 126964"/>
                <a:gd name="connsiteY67" fmla="*/ 109538 h 132980"/>
                <a:gd name="connsiteX68" fmla="*/ 23363 w 126964"/>
                <a:gd name="connsiteY68" fmla="*/ 106737 h 132980"/>
                <a:gd name="connsiteX69" fmla="*/ 23737 w 126964"/>
                <a:gd name="connsiteY69" fmla="*/ 107110 h 132980"/>
                <a:gd name="connsiteX70" fmla="*/ 21122 w 126964"/>
                <a:gd name="connsiteY70" fmla="*/ 109725 h 132980"/>
                <a:gd name="connsiteX71" fmla="*/ 18507 w 126964"/>
                <a:gd name="connsiteY71" fmla="*/ 111966 h 132980"/>
                <a:gd name="connsiteX72" fmla="*/ 18134 w 126964"/>
                <a:gd name="connsiteY72" fmla="*/ 111592 h 132980"/>
                <a:gd name="connsiteX73" fmla="*/ 23363 w 126964"/>
                <a:gd name="connsiteY73" fmla="*/ 106737 h 132980"/>
                <a:gd name="connsiteX74" fmla="*/ 89042 w 126964"/>
                <a:gd name="connsiteY74" fmla="*/ 103188 h 132980"/>
                <a:gd name="connsiteX75" fmla="*/ 89307 w 126964"/>
                <a:gd name="connsiteY75" fmla="*/ 103188 h 132980"/>
                <a:gd name="connsiteX76" fmla="*/ 89042 w 126964"/>
                <a:gd name="connsiteY76" fmla="*/ 113419 h 132980"/>
                <a:gd name="connsiteX77" fmla="*/ 88778 w 126964"/>
                <a:gd name="connsiteY77" fmla="*/ 121533 h 132980"/>
                <a:gd name="connsiteX78" fmla="*/ 88249 w 126964"/>
                <a:gd name="connsiteY78" fmla="*/ 121533 h 132980"/>
                <a:gd name="connsiteX79" fmla="*/ 88513 w 126964"/>
                <a:gd name="connsiteY79" fmla="*/ 114124 h 132980"/>
                <a:gd name="connsiteX80" fmla="*/ 89042 w 126964"/>
                <a:gd name="connsiteY80" fmla="*/ 103188 h 132980"/>
                <a:gd name="connsiteX81" fmla="*/ 25330 w 126964"/>
                <a:gd name="connsiteY81" fmla="*/ 100353 h 132980"/>
                <a:gd name="connsiteX82" fmla="*/ 25700 w 126964"/>
                <a:gd name="connsiteY82" fmla="*/ 101034 h 132980"/>
                <a:gd name="connsiteX83" fmla="*/ 21256 w 126964"/>
                <a:gd name="connsiteY83" fmla="*/ 104435 h 132980"/>
                <a:gd name="connsiteX84" fmla="*/ 16070 w 126964"/>
                <a:gd name="connsiteY84" fmla="*/ 108858 h 132980"/>
                <a:gd name="connsiteX85" fmla="*/ 15700 w 126964"/>
                <a:gd name="connsiteY85" fmla="*/ 108177 h 132980"/>
                <a:gd name="connsiteX86" fmla="*/ 25330 w 126964"/>
                <a:gd name="connsiteY86" fmla="*/ 100353 h 132980"/>
                <a:gd name="connsiteX87" fmla="*/ 26538 w 126964"/>
                <a:gd name="connsiteY87" fmla="*/ 95609 h 132980"/>
                <a:gd name="connsiteX88" fmla="*/ 26912 w 126964"/>
                <a:gd name="connsiteY88" fmla="*/ 95967 h 132980"/>
                <a:gd name="connsiteX89" fmla="*/ 15332 w 126964"/>
                <a:gd name="connsiteY89" fmla="*/ 105646 h 132980"/>
                <a:gd name="connsiteX90" fmla="*/ 14959 w 126964"/>
                <a:gd name="connsiteY90" fmla="*/ 105288 h 132980"/>
                <a:gd name="connsiteX91" fmla="*/ 26538 w 126964"/>
                <a:gd name="connsiteY91" fmla="*/ 95609 h 132980"/>
                <a:gd name="connsiteX92" fmla="*/ 30101 w 126964"/>
                <a:gd name="connsiteY92" fmla="*/ 89247 h 132980"/>
                <a:gd name="connsiteX93" fmla="*/ 30467 w 126964"/>
                <a:gd name="connsiteY93" fmla="*/ 89595 h 132980"/>
                <a:gd name="connsiteX94" fmla="*/ 22684 w 126964"/>
                <a:gd name="connsiteY94" fmla="*/ 95333 h 132980"/>
                <a:gd name="connsiteX95" fmla="*/ 15632 w 126964"/>
                <a:gd name="connsiteY95" fmla="*/ 102805 h 132980"/>
                <a:gd name="connsiteX96" fmla="*/ 15295 w 126964"/>
                <a:gd name="connsiteY96" fmla="*/ 102038 h 132980"/>
                <a:gd name="connsiteX97" fmla="*/ 19740 w 126964"/>
                <a:gd name="connsiteY97" fmla="*/ 97503 h 132980"/>
                <a:gd name="connsiteX98" fmla="*/ 17278 w 126964"/>
                <a:gd name="connsiteY98" fmla="*/ 99319 h 132980"/>
                <a:gd name="connsiteX99" fmla="*/ 16912 w 126964"/>
                <a:gd name="connsiteY99" fmla="*/ 98624 h 132980"/>
                <a:gd name="connsiteX100" fmla="*/ 22617 w 126964"/>
                <a:gd name="connsiteY100" fmla="*/ 94568 h 132980"/>
                <a:gd name="connsiteX101" fmla="*/ 25061 w 126964"/>
                <a:gd name="connsiteY101" fmla="*/ 92075 h 132980"/>
                <a:gd name="connsiteX102" fmla="*/ 25397 w 126964"/>
                <a:gd name="connsiteY102" fmla="*/ 92458 h 132980"/>
                <a:gd name="connsiteX103" fmla="*/ 25015 w 126964"/>
                <a:gd name="connsiteY103" fmla="*/ 92863 h 132980"/>
                <a:gd name="connsiteX104" fmla="*/ 32875 w 126964"/>
                <a:gd name="connsiteY104" fmla="*/ 84475 h 132980"/>
                <a:gd name="connsiteX105" fmla="*/ 33253 w 126964"/>
                <a:gd name="connsiteY105" fmla="*/ 84475 h 132980"/>
                <a:gd name="connsiteX106" fmla="*/ 18890 w 126964"/>
                <a:gd name="connsiteY106" fmla="*/ 94577 h 132980"/>
                <a:gd name="connsiteX107" fmla="*/ 18512 w 126964"/>
                <a:gd name="connsiteY107" fmla="*/ 93903 h 132980"/>
                <a:gd name="connsiteX108" fmla="*/ 32875 w 126964"/>
                <a:gd name="connsiteY108" fmla="*/ 84475 h 132980"/>
                <a:gd name="connsiteX109" fmla="*/ 33312 w 126964"/>
                <a:gd name="connsiteY109" fmla="*/ 79375 h 132980"/>
                <a:gd name="connsiteX110" fmla="*/ 33660 w 126964"/>
                <a:gd name="connsiteY110" fmla="*/ 79734 h 132980"/>
                <a:gd name="connsiteX111" fmla="*/ 27387 w 126964"/>
                <a:gd name="connsiteY111" fmla="*/ 84394 h 132980"/>
                <a:gd name="connsiteX112" fmla="*/ 20418 w 126964"/>
                <a:gd name="connsiteY112" fmla="*/ 89771 h 132980"/>
                <a:gd name="connsiteX113" fmla="*/ 20069 w 126964"/>
                <a:gd name="connsiteY113" fmla="*/ 89413 h 132980"/>
                <a:gd name="connsiteX114" fmla="*/ 26342 w 126964"/>
                <a:gd name="connsiteY114" fmla="*/ 84394 h 132980"/>
                <a:gd name="connsiteX115" fmla="*/ 33312 w 126964"/>
                <a:gd name="connsiteY115" fmla="*/ 79375 h 132980"/>
                <a:gd name="connsiteX116" fmla="*/ 34890 w 126964"/>
                <a:gd name="connsiteY116" fmla="*/ 76200 h 132980"/>
                <a:gd name="connsiteX117" fmla="*/ 35243 w 126964"/>
                <a:gd name="connsiteY117" fmla="*/ 76537 h 132980"/>
                <a:gd name="connsiteX118" fmla="*/ 28893 w 126964"/>
                <a:gd name="connsiteY118" fmla="*/ 81251 h 132980"/>
                <a:gd name="connsiteX119" fmla="*/ 20779 w 126964"/>
                <a:gd name="connsiteY119" fmla="*/ 86640 h 132980"/>
                <a:gd name="connsiteX120" fmla="*/ 20074 w 126964"/>
                <a:gd name="connsiteY120" fmla="*/ 85966 h 132980"/>
                <a:gd name="connsiteX121" fmla="*/ 34890 w 126964"/>
                <a:gd name="connsiteY121" fmla="*/ 76200 h 132980"/>
                <a:gd name="connsiteX122" fmla="*/ 34863 w 126964"/>
                <a:gd name="connsiteY122" fmla="*/ 73025 h 132980"/>
                <a:gd name="connsiteX123" fmla="*/ 34863 w 126964"/>
                <a:gd name="connsiteY123" fmla="*/ 73705 h 132980"/>
                <a:gd name="connsiteX124" fmla="*/ 22041 w 126964"/>
                <a:gd name="connsiteY124" fmla="*/ 82210 h 132980"/>
                <a:gd name="connsiteX125" fmla="*/ 21309 w 126964"/>
                <a:gd name="connsiteY125" fmla="*/ 81530 h 132980"/>
                <a:gd name="connsiteX126" fmla="*/ 34863 w 126964"/>
                <a:gd name="connsiteY126" fmla="*/ 73025 h 132980"/>
                <a:gd name="connsiteX127" fmla="*/ 33314 w 126964"/>
                <a:gd name="connsiteY127" fmla="*/ 70195 h 132980"/>
                <a:gd name="connsiteX128" fmla="*/ 33661 w 126964"/>
                <a:gd name="connsiteY128" fmla="*/ 70540 h 132980"/>
                <a:gd name="connsiteX129" fmla="*/ 23590 w 126964"/>
                <a:gd name="connsiteY129" fmla="*/ 77443 h 132980"/>
                <a:gd name="connsiteX130" fmla="*/ 23243 w 126964"/>
                <a:gd name="connsiteY130" fmla="*/ 77098 h 132980"/>
                <a:gd name="connsiteX131" fmla="*/ 33314 w 126964"/>
                <a:gd name="connsiteY131" fmla="*/ 70195 h 132980"/>
                <a:gd name="connsiteX132" fmla="*/ 7021 w 126964"/>
                <a:gd name="connsiteY132" fmla="*/ 68633 h 132980"/>
                <a:gd name="connsiteX133" fmla="*/ 7366 w 126964"/>
                <a:gd name="connsiteY133" fmla="*/ 68633 h 132980"/>
                <a:gd name="connsiteX134" fmla="*/ 10472 w 126964"/>
                <a:gd name="connsiteY134" fmla="*/ 73819 h 132980"/>
                <a:gd name="connsiteX135" fmla="*/ 14268 w 126964"/>
                <a:gd name="connsiteY135" fmla="*/ 78264 h 132980"/>
                <a:gd name="connsiteX136" fmla="*/ 14207 w 126964"/>
                <a:gd name="connsiteY136" fmla="*/ 78329 h 132980"/>
                <a:gd name="connsiteX137" fmla="*/ 14253 w 126964"/>
                <a:gd name="connsiteY137" fmla="*/ 78372 h 132980"/>
                <a:gd name="connsiteX138" fmla="*/ 13900 w 126964"/>
                <a:gd name="connsiteY138" fmla="*/ 78707 h 132980"/>
                <a:gd name="connsiteX139" fmla="*/ 11431 w 126964"/>
                <a:gd name="connsiteY139" fmla="*/ 76367 h 132980"/>
                <a:gd name="connsiteX140" fmla="*/ 8609 w 126964"/>
                <a:gd name="connsiteY140" fmla="*/ 73359 h 132980"/>
                <a:gd name="connsiteX141" fmla="*/ 8962 w 126964"/>
                <a:gd name="connsiteY141" fmla="*/ 73025 h 132980"/>
                <a:gd name="connsiteX142" fmla="*/ 9170 w 126964"/>
                <a:gd name="connsiteY142" fmla="*/ 73248 h 132980"/>
                <a:gd name="connsiteX143" fmla="*/ 34855 w 126964"/>
                <a:gd name="connsiteY143" fmla="*/ 67036 h 132980"/>
                <a:gd name="connsiteX144" fmla="*/ 35225 w 126964"/>
                <a:gd name="connsiteY144" fmla="*/ 67036 h 132980"/>
                <a:gd name="connsiteX145" fmla="*/ 31151 w 126964"/>
                <a:gd name="connsiteY145" fmla="*/ 69922 h 132980"/>
                <a:gd name="connsiteX146" fmla="*/ 25225 w 126964"/>
                <a:gd name="connsiteY146" fmla="*/ 73891 h 132980"/>
                <a:gd name="connsiteX147" fmla="*/ 24484 w 126964"/>
                <a:gd name="connsiteY147" fmla="*/ 73531 h 132980"/>
                <a:gd name="connsiteX148" fmla="*/ 34855 w 126964"/>
                <a:gd name="connsiteY148" fmla="*/ 67036 h 132980"/>
                <a:gd name="connsiteX149" fmla="*/ 119092 w 126964"/>
                <a:gd name="connsiteY149" fmla="*/ 65685 h 132980"/>
                <a:gd name="connsiteX150" fmla="*/ 119315 w 126964"/>
                <a:gd name="connsiteY150" fmla="*/ 67187 h 132980"/>
                <a:gd name="connsiteX151" fmla="*/ 112845 w 126964"/>
                <a:gd name="connsiteY151" fmla="*/ 72923 h 132980"/>
                <a:gd name="connsiteX152" fmla="*/ 104578 w 126964"/>
                <a:gd name="connsiteY152" fmla="*/ 78658 h 132980"/>
                <a:gd name="connsiteX153" fmla="*/ 104219 w 126964"/>
                <a:gd name="connsiteY153" fmla="*/ 78658 h 132980"/>
                <a:gd name="connsiteX154" fmla="*/ 115002 w 126964"/>
                <a:gd name="connsiteY154" fmla="*/ 70055 h 132980"/>
                <a:gd name="connsiteX155" fmla="*/ 116103 w 126964"/>
                <a:gd name="connsiteY155" fmla="*/ 65517 h 132980"/>
                <a:gd name="connsiteX156" fmla="*/ 115959 w 126964"/>
                <a:gd name="connsiteY156" fmla="*/ 67229 h 132980"/>
                <a:gd name="connsiteX157" fmla="*/ 107377 w 126964"/>
                <a:gd name="connsiteY157" fmla="*/ 73875 h 132980"/>
                <a:gd name="connsiteX158" fmla="*/ 107034 w 126964"/>
                <a:gd name="connsiteY158" fmla="*/ 73506 h 132980"/>
                <a:gd name="connsiteX159" fmla="*/ 112869 w 126964"/>
                <a:gd name="connsiteY159" fmla="*/ 69075 h 132980"/>
                <a:gd name="connsiteX160" fmla="*/ 34475 w 126964"/>
                <a:gd name="connsiteY160" fmla="*/ 65088 h 132980"/>
                <a:gd name="connsiteX161" fmla="*/ 34849 w 126964"/>
                <a:gd name="connsiteY161" fmla="*/ 65433 h 132980"/>
                <a:gd name="connsiteX162" fmla="*/ 23269 w 126964"/>
                <a:gd name="connsiteY162" fmla="*/ 72335 h 132980"/>
                <a:gd name="connsiteX163" fmla="*/ 22896 w 126964"/>
                <a:gd name="connsiteY163" fmla="*/ 71990 h 132980"/>
                <a:gd name="connsiteX164" fmla="*/ 34475 w 126964"/>
                <a:gd name="connsiteY164" fmla="*/ 65088 h 132980"/>
                <a:gd name="connsiteX165" fmla="*/ 116339 w 126964"/>
                <a:gd name="connsiteY165" fmla="*/ 62725 h 132980"/>
                <a:gd name="connsiteX166" fmla="*/ 116602 w 126964"/>
                <a:gd name="connsiteY166" fmla="*/ 64968 h 132980"/>
                <a:gd name="connsiteX167" fmla="*/ 116103 w 126964"/>
                <a:gd name="connsiteY167" fmla="*/ 65517 h 132980"/>
                <a:gd name="connsiteX168" fmla="*/ 5770 w 126964"/>
                <a:gd name="connsiteY168" fmla="*/ 62282 h 132980"/>
                <a:gd name="connsiteX169" fmla="*/ 10148 w 126964"/>
                <a:gd name="connsiteY169" fmla="*/ 69297 h 132980"/>
                <a:gd name="connsiteX170" fmla="*/ 15872 w 126964"/>
                <a:gd name="connsiteY170" fmla="*/ 76311 h 132980"/>
                <a:gd name="connsiteX171" fmla="*/ 15199 w 126964"/>
                <a:gd name="connsiteY171" fmla="*/ 77050 h 132980"/>
                <a:gd name="connsiteX172" fmla="*/ 9811 w 126964"/>
                <a:gd name="connsiteY172" fmla="*/ 69666 h 132980"/>
                <a:gd name="connsiteX173" fmla="*/ 5434 w 126964"/>
                <a:gd name="connsiteY173" fmla="*/ 62651 h 132980"/>
                <a:gd name="connsiteX174" fmla="*/ 5770 w 126964"/>
                <a:gd name="connsiteY174" fmla="*/ 62282 h 132980"/>
                <a:gd name="connsiteX175" fmla="*/ 115369 w 126964"/>
                <a:gd name="connsiteY175" fmla="*/ 62244 h 132980"/>
                <a:gd name="connsiteX176" fmla="*/ 114972 w 126964"/>
                <a:gd name="connsiteY176" fmla="*/ 65882 h 132980"/>
                <a:gd name="connsiteX177" fmla="*/ 112987 w 126964"/>
                <a:gd name="connsiteY177" fmla="*/ 67866 h 132980"/>
                <a:gd name="connsiteX178" fmla="*/ 110606 w 126964"/>
                <a:gd name="connsiteY178" fmla="*/ 69519 h 132980"/>
                <a:gd name="connsiteX179" fmla="*/ 110209 w 126964"/>
                <a:gd name="connsiteY179" fmla="*/ 69189 h 132980"/>
                <a:gd name="connsiteX180" fmla="*/ 112987 w 126964"/>
                <a:gd name="connsiteY180" fmla="*/ 66874 h 132980"/>
                <a:gd name="connsiteX181" fmla="*/ 114575 w 126964"/>
                <a:gd name="connsiteY181" fmla="*/ 62574 h 132980"/>
                <a:gd name="connsiteX182" fmla="*/ 115369 w 126964"/>
                <a:gd name="connsiteY182" fmla="*/ 62244 h 132980"/>
                <a:gd name="connsiteX183" fmla="*/ 34901 w 126964"/>
                <a:gd name="connsiteY183" fmla="*/ 60325 h 132980"/>
                <a:gd name="connsiteX184" fmla="*/ 35249 w 126964"/>
                <a:gd name="connsiteY184" fmla="*/ 60703 h 132980"/>
                <a:gd name="connsiteX185" fmla="*/ 30734 w 126964"/>
                <a:gd name="connsiteY185" fmla="*/ 64105 h 132980"/>
                <a:gd name="connsiteX186" fmla="*/ 24831 w 126964"/>
                <a:gd name="connsiteY186" fmla="*/ 67885 h 132980"/>
                <a:gd name="connsiteX187" fmla="*/ 24831 w 126964"/>
                <a:gd name="connsiteY187" fmla="*/ 67129 h 132980"/>
                <a:gd name="connsiteX188" fmla="*/ 29693 w 126964"/>
                <a:gd name="connsiteY188" fmla="*/ 64105 h 132980"/>
                <a:gd name="connsiteX189" fmla="*/ 34901 w 126964"/>
                <a:gd name="connsiteY189" fmla="*/ 60325 h 132980"/>
                <a:gd name="connsiteX190" fmla="*/ 33347 w 126964"/>
                <a:gd name="connsiteY190" fmla="*/ 60325 h 132980"/>
                <a:gd name="connsiteX191" fmla="*/ 33678 w 126964"/>
                <a:gd name="connsiteY191" fmla="*/ 60325 h 132980"/>
                <a:gd name="connsiteX192" fmla="*/ 26402 w 126964"/>
                <a:gd name="connsiteY192" fmla="*/ 65881 h 132980"/>
                <a:gd name="connsiteX193" fmla="*/ 26071 w 126964"/>
                <a:gd name="connsiteY193" fmla="*/ 65484 h 132980"/>
                <a:gd name="connsiteX194" fmla="*/ 33347 w 126964"/>
                <a:gd name="connsiteY194" fmla="*/ 60325 h 132980"/>
                <a:gd name="connsiteX195" fmla="*/ 118270 w 126964"/>
                <a:gd name="connsiteY195" fmla="*/ 60156 h 132980"/>
                <a:gd name="connsiteX196" fmla="*/ 120034 w 126964"/>
                <a:gd name="connsiteY196" fmla="*/ 64678 h 132980"/>
                <a:gd name="connsiteX197" fmla="*/ 119092 w 126964"/>
                <a:gd name="connsiteY197" fmla="*/ 65685 h 132980"/>
                <a:gd name="connsiteX198" fmla="*/ 116645 w 126964"/>
                <a:gd name="connsiteY198" fmla="*/ 59107 h 132980"/>
                <a:gd name="connsiteX199" fmla="*/ 116339 w 126964"/>
                <a:gd name="connsiteY199" fmla="*/ 62725 h 132980"/>
                <a:gd name="connsiteX200" fmla="*/ 115959 w 126964"/>
                <a:gd name="connsiteY200" fmla="*/ 59476 h 132980"/>
                <a:gd name="connsiteX201" fmla="*/ 116645 w 126964"/>
                <a:gd name="connsiteY201" fmla="*/ 59107 h 132980"/>
                <a:gd name="connsiteX202" fmla="*/ 34849 w 126964"/>
                <a:gd name="connsiteY202" fmla="*/ 57547 h 132980"/>
                <a:gd name="connsiteX203" fmla="*/ 35222 w 126964"/>
                <a:gd name="connsiteY203" fmla="*/ 57547 h 132980"/>
                <a:gd name="connsiteX204" fmla="*/ 29619 w 126964"/>
                <a:gd name="connsiteY204" fmla="*/ 61516 h 132980"/>
                <a:gd name="connsiteX205" fmla="*/ 29246 w 126964"/>
                <a:gd name="connsiteY205" fmla="*/ 61119 h 132980"/>
                <a:gd name="connsiteX206" fmla="*/ 34849 w 126964"/>
                <a:gd name="connsiteY206" fmla="*/ 57547 h 132980"/>
                <a:gd name="connsiteX207" fmla="*/ 117877 w 126964"/>
                <a:gd name="connsiteY207" fmla="*/ 57509 h 132980"/>
                <a:gd name="connsiteX208" fmla="*/ 118270 w 126964"/>
                <a:gd name="connsiteY208" fmla="*/ 60156 h 132980"/>
                <a:gd name="connsiteX209" fmla="*/ 117518 w 126964"/>
                <a:gd name="connsiteY209" fmla="*/ 58225 h 132980"/>
                <a:gd name="connsiteX210" fmla="*/ 117877 w 126964"/>
                <a:gd name="connsiteY210" fmla="*/ 57509 h 132980"/>
                <a:gd name="connsiteX211" fmla="*/ 33374 w 126964"/>
                <a:gd name="connsiteY211" fmla="*/ 57150 h 132980"/>
                <a:gd name="connsiteX212" fmla="*/ 33374 w 126964"/>
                <a:gd name="connsiteY212" fmla="*/ 57547 h 132980"/>
                <a:gd name="connsiteX213" fmla="*/ 29563 w 126964"/>
                <a:gd name="connsiteY213" fmla="*/ 59928 h 132980"/>
                <a:gd name="connsiteX214" fmla="*/ 29563 w 126964"/>
                <a:gd name="connsiteY214" fmla="*/ 59531 h 132980"/>
                <a:gd name="connsiteX215" fmla="*/ 33374 w 126964"/>
                <a:gd name="connsiteY215" fmla="*/ 57150 h 132980"/>
                <a:gd name="connsiteX216" fmla="*/ 2259 w 126964"/>
                <a:gd name="connsiteY216" fmla="*/ 51155 h 132980"/>
                <a:gd name="connsiteX217" fmla="*/ 2637 w 126964"/>
                <a:gd name="connsiteY217" fmla="*/ 51155 h 132980"/>
                <a:gd name="connsiteX218" fmla="*/ 5661 w 126964"/>
                <a:gd name="connsiteY218" fmla="*/ 57198 h 132980"/>
                <a:gd name="connsiteX219" fmla="*/ 8684 w 126964"/>
                <a:gd name="connsiteY219" fmla="*/ 62884 h 132980"/>
                <a:gd name="connsiteX220" fmla="*/ 12464 w 126964"/>
                <a:gd name="connsiteY220" fmla="*/ 68216 h 132980"/>
                <a:gd name="connsiteX221" fmla="*/ 17000 w 126964"/>
                <a:gd name="connsiteY221" fmla="*/ 73547 h 132980"/>
                <a:gd name="connsiteX222" fmla="*/ 16622 w 126964"/>
                <a:gd name="connsiteY222" fmla="*/ 73902 h 132980"/>
                <a:gd name="connsiteX223" fmla="*/ 11708 w 126964"/>
                <a:gd name="connsiteY223" fmla="*/ 68926 h 132980"/>
                <a:gd name="connsiteX224" fmla="*/ 7550 w 126964"/>
                <a:gd name="connsiteY224" fmla="*/ 62529 h 132980"/>
                <a:gd name="connsiteX225" fmla="*/ 2259 w 126964"/>
                <a:gd name="connsiteY225" fmla="*/ 51155 h 132980"/>
                <a:gd name="connsiteX226" fmla="*/ 82692 w 126964"/>
                <a:gd name="connsiteY226" fmla="*/ 40142 h 132980"/>
                <a:gd name="connsiteX227" fmla="*/ 82957 w 126964"/>
                <a:gd name="connsiteY227" fmla="*/ 40595 h 132980"/>
                <a:gd name="connsiteX228" fmla="*/ 82379 w 126964"/>
                <a:gd name="connsiteY228" fmla="*/ 41586 h 132980"/>
                <a:gd name="connsiteX229" fmla="*/ 82904 w 126964"/>
                <a:gd name="connsiteY229" fmla="*/ 41804 h 132980"/>
                <a:gd name="connsiteX230" fmla="*/ 82269 w 126964"/>
                <a:gd name="connsiteY230" fmla="*/ 42334 h 132980"/>
                <a:gd name="connsiteX231" fmla="*/ 81952 w 126964"/>
                <a:gd name="connsiteY231" fmla="*/ 42069 h 132980"/>
                <a:gd name="connsiteX232" fmla="*/ 82092 w 126964"/>
                <a:gd name="connsiteY232" fmla="*/ 41834 h 132980"/>
                <a:gd name="connsiteX233" fmla="*/ 81899 w 126964"/>
                <a:gd name="connsiteY233" fmla="*/ 41502 h 132980"/>
                <a:gd name="connsiteX234" fmla="*/ 82692 w 126964"/>
                <a:gd name="connsiteY234" fmla="*/ 40142 h 132980"/>
                <a:gd name="connsiteX235" fmla="*/ 81951 w 126964"/>
                <a:gd name="connsiteY235" fmla="*/ 36879 h 132980"/>
                <a:gd name="connsiteX236" fmla="*/ 82586 w 126964"/>
                <a:gd name="connsiteY236" fmla="*/ 37246 h 132980"/>
                <a:gd name="connsiteX237" fmla="*/ 80681 w 126964"/>
                <a:gd name="connsiteY237" fmla="*/ 40542 h 132980"/>
                <a:gd name="connsiteX238" fmla="*/ 80363 w 126964"/>
                <a:gd name="connsiteY238" fmla="*/ 40176 h 132980"/>
                <a:gd name="connsiteX239" fmla="*/ 81951 w 126964"/>
                <a:gd name="connsiteY239" fmla="*/ 36879 h 132980"/>
                <a:gd name="connsiteX240" fmla="*/ 80273 w 126964"/>
                <a:gd name="connsiteY240" fmla="*/ 35630 h 132980"/>
                <a:gd name="connsiteX241" fmla="*/ 81180 w 126964"/>
                <a:gd name="connsiteY241" fmla="*/ 35630 h 132980"/>
                <a:gd name="connsiteX242" fmla="*/ 79366 w 126964"/>
                <a:gd name="connsiteY242" fmla="*/ 37394 h 132980"/>
                <a:gd name="connsiteX243" fmla="*/ 78912 w 126964"/>
                <a:gd name="connsiteY243" fmla="*/ 37394 h 132980"/>
                <a:gd name="connsiteX244" fmla="*/ 80273 w 126964"/>
                <a:gd name="connsiteY244" fmla="*/ 35630 h 132980"/>
                <a:gd name="connsiteX245" fmla="*/ 80953 w 126964"/>
                <a:gd name="connsiteY245" fmla="*/ 33338 h 132980"/>
                <a:gd name="connsiteX246" fmla="*/ 81294 w 126964"/>
                <a:gd name="connsiteY246" fmla="*/ 33711 h 132980"/>
                <a:gd name="connsiteX247" fmla="*/ 77551 w 126964"/>
                <a:gd name="connsiteY247" fmla="*/ 38941 h 132980"/>
                <a:gd name="connsiteX248" fmla="*/ 77211 w 126964"/>
                <a:gd name="connsiteY248" fmla="*/ 38567 h 132980"/>
                <a:gd name="connsiteX249" fmla="*/ 80953 w 126964"/>
                <a:gd name="connsiteY249" fmla="*/ 33338 h 132980"/>
                <a:gd name="connsiteX250" fmla="*/ 49512 w 126964"/>
                <a:gd name="connsiteY250" fmla="*/ 31750 h 132980"/>
                <a:gd name="connsiteX251" fmla="*/ 47283 w 126964"/>
                <a:gd name="connsiteY251" fmla="*/ 34774 h 132980"/>
                <a:gd name="connsiteX252" fmla="*/ 44682 w 126964"/>
                <a:gd name="connsiteY252" fmla="*/ 38554 h 132980"/>
                <a:gd name="connsiteX253" fmla="*/ 43939 w 126964"/>
                <a:gd name="connsiteY253" fmla="*/ 38554 h 132980"/>
                <a:gd name="connsiteX254" fmla="*/ 43567 w 126964"/>
                <a:gd name="connsiteY254" fmla="*/ 38932 h 132980"/>
                <a:gd name="connsiteX255" fmla="*/ 32792 w 126964"/>
                <a:gd name="connsiteY255" fmla="*/ 38554 h 132980"/>
                <a:gd name="connsiteX256" fmla="*/ 32792 w 126964"/>
                <a:gd name="connsiteY256" fmla="*/ 37798 h 132980"/>
                <a:gd name="connsiteX257" fmla="*/ 43567 w 126964"/>
                <a:gd name="connsiteY257" fmla="*/ 37798 h 132980"/>
                <a:gd name="connsiteX258" fmla="*/ 43939 w 126964"/>
                <a:gd name="connsiteY258" fmla="*/ 37798 h 132980"/>
                <a:gd name="connsiteX259" fmla="*/ 46540 w 126964"/>
                <a:gd name="connsiteY259" fmla="*/ 34774 h 132980"/>
                <a:gd name="connsiteX260" fmla="*/ 49512 w 126964"/>
                <a:gd name="connsiteY260" fmla="*/ 31750 h 132980"/>
                <a:gd name="connsiteX261" fmla="*/ 48834 w 126964"/>
                <a:gd name="connsiteY261" fmla="*/ 28953 h 132980"/>
                <a:gd name="connsiteX262" fmla="*/ 49184 w 126964"/>
                <a:gd name="connsiteY262" fmla="*/ 28953 h 132980"/>
                <a:gd name="connsiteX263" fmla="*/ 47085 w 126964"/>
                <a:gd name="connsiteY263" fmla="*/ 32733 h 132980"/>
                <a:gd name="connsiteX264" fmla="*/ 44637 w 126964"/>
                <a:gd name="connsiteY264" fmla="*/ 35757 h 132980"/>
                <a:gd name="connsiteX265" fmla="*/ 44287 w 126964"/>
                <a:gd name="connsiteY265" fmla="*/ 35757 h 132980"/>
                <a:gd name="connsiteX266" fmla="*/ 43937 w 126964"/>
                <a:gd name="connsiteY266" fmla="*/ 36135 h 132980"/>
                <a:gd name="connsiteX267" fmla="*/ 29596 w 126964"/>
                <a:gd name="connsiteY267" fmla="*/ 35379 h 132980"/>
                <a:gd name="connsiteX268" fmla="*/ 29596 w 126964"/>
                <a:gd name="connsiteY268" fmla="*/ 34623 h 132980"/>
                <a:gd name="connsiteX269" fmla="*/ 44287 w 126964"/>
                <a:gd name="connsiteY269" fmla="*/ 35001 h 132980"/>
                <a:gd name="connsiteX270" fmla="*/ 46036 w 126964"/>
                <a:gd name="connsiteY270" fmla="*/ 32355 h 132980"/>
                <a:gd name="connsiteX271" fmla="*/ 48834 w 126964"/>
                <a:gd name="connsiteY271" fmla="*/ 28953 h 132980"/>
                <a:gd name="connsiteX272" fmla="*/ 82163 w 126964"/>
                <a:gd name="connsiteY272" fmla="*/ 28936 h 132980"/>
                <a:gd name="connsiteX273" fmla="*/ 82516 w 126964"/>
                <a:gd name="connsiteY273" fmla="*/ 28936 h 132980"/>
                <a:gd name="connsiteX274" fmla="*/ 77576 w 126964"/>
                <a:gd name="connsiteY274" fmla="*/ 36152 h 132980"/>
                <a:gd name="connsiteX275" fmla="*/ 77224 w 126964"/>
                <a:gd name="connsiteY275" fmla="*/ 35791 h 132980"/>
                <a:gd name="connsiteX276" fmla="*/ 82163 w 126964"/>
                <a:gd name="connsiteY276" fmla="*/ 28936 h 132980"/>
                <a:gd name="connsiteX277" fmla="*/ 82163 w 126964"/>
                <a:gd name="connsiteY277" fmla="*/ 27333 h 132980"/>
                <a:gd name="connsiteX278" fmla="*/ 82868 w 126964"/>
                <a:gd name="connsiteY278" fmla="*/ 27678 h 132980"/>
                <a:gd name="connsiteX279" fmla="*/ 77576 w 126964"/>
                <a:gd name="connsiteY279" fmla="*/ 34235 h 132980"/>
                <a:gd name="connsiteX280" fmla="*/ 77224 w 126964"/>
                <a:gd name="connsiteY280" fmla="*/ 33890 h 132980"/>
                <a:gd name="connsiteX281" fmla="*/ 82163 w 126964"/>
                <a:gd name="connsiteY281" fmla="*/ 27333 h 132980"/>
                <a:gd name="connsiteX282" fmla="*/ 82087 w 126964"/>
                <a:gd name="connsiteY282" fmla="*/ 22930 h 132980"/>
                <a:gd name="connsiteX283" fmla="*/ 82843 w 126964"/>
                <a:gd name="connsiteY283" fmla="*/ 22930 h 132980"/>
                <a:gd name="connsiteX284" fmla="*/ 80575 w 126964"/>
                <a:gd name="connsiteY284" fmla="*/ 25753 h 132980"/>
                <a:gd name="connsiteX285" fmla="*/ 75662 w 126964"/>
                <a:gd name="connsiteY285" fmla="*/ 31397 h 132980"/>
                <a:gd name="connsiteX286" fmla="*/ 75284 w 126964"/>
                <a:gd name="connsiteY286" fmla="*/ 30692 h 132980"/>
                <a:gd name="connsiteX287" fmla="*/ 79441 w 126964"/>
                <a:gd name="connsiteY287" fmla="*/ 26458 h 132980"/>
                <a:gd name="connsiteX288" fmla="*/ 82087 w 126964"/>
                <a:gd name="connsiteY288" fmla="*/ 22930 h 132980"/>
                <a:gd name="connsiteX289" fmla="*/ 74213 w 126964"/>
                <a:gd name="connsiteY289" fmla="*/ 7509 h 132980"/>
                <a:gd name="connsiteX290" fmla="*/ 66989 w 126964"/>
                <a:gd name="connsiteY290" fmla="*/ 8593 h 132980"/>
                <a:gd name="connsiteX291" fmla="*/ 62294 w 126964"/>
                <a:gd name="connsiteY291" fmla="*/ 13650 h 132980"/>
                <a:gd name="connsiteX292" fmla="*/ 59765 w 126964"/>
                <a:gd name="connsiteY292" fmla="*/ 15817 h 132980"/>
                <a:gd name="connsiteX293" fmla="*/ 57959 w 126964"/>
                <a:gd name="connsiteY293" fmla="*/ 18345 h 132980"/>
                <a:gd name="connsiteX294" fmla="*/ 55431 w 126964"/>
                <a:gd name="connsiteY294" fmla="*/ 20513 h 132980"/>
                <a:gd name="connsiteX295" fmla="*/ 53625 w 126964"/>
                <a:gd name="connsiteY295" fmla="*/ 22680 h 132980"/>
                <a:gd name="connsiteX296" fmla="*/ 51819 w 126964"/>
                <a:gd name="connsiteY296" fmla="*/ 24847 h 132980"/>
                <a:gd name="connsiteX297" fmla="*/ 50013 w 126964"/>
                <a:gd name="connsiteY297" fmla="*/ 26653 h 132980"/>
                <a:gd name="connsiteX298" fmla="*/ 44956 w 126964"/>
                <a:gd name="connsiteY298" fmla="*/ 33155 h 132980"/>
                <a:gd name="connsiteX299" fmla="*/ 43511 w 126964"/>
                <a:gd name="connsiteY299" fmla="*/ 33877 h 132980"/>
                <a:gd name="connsiteX300" fmla="*/ 42428 w 126964"/>
                <a:gd name="connsiteY300" fmla="*/ 33516 h 132980"/>
                <a:gd name="connsiteX301" fmla="*/ 36287 w 126964"/>
                <a:gd name="connsiteY301" fmla="*/ 33155 h 132980"/>
                <a:gd name="connsiteX302" fmla="*/ 32314 w 126964"/>
                <a:gd name="connsiteY302" fmla="*/ 32794 h 132980"/>
                <a:gd name="connsiteX303" fmla="*/ 20756 w 126964"/>
                <a:gd name="connsiteY303" fmla="*/ 32432 h 132980"/>
                <a:gd name="connsiteX304" fmla="*/ 18950 w 126964"/>
                <a:gd name="connsiteY304" fmla="*/ 32794 h 132980"/>
                <a:gd name="connsiteX305" fmla="*/ 4141 w 126964"/>
                <a:gd name="connsiteY305" fmla="*/ 37128 h 132980"/>
                <a:gd name="connsiteX306" fmla="*/ 5947 w 126964"/>
                <a:gd name="connsiteY306" fmla="*/ 45797 h 132980"/>
                <a:gd name="connsiteX307" fmla="*/ 7030 w 126964"/>
                <a:gd name="connsiteY307" fmla="*/ 47964 h 132980"/>
                <a:gd name="connsiteX308" fmla="*/ 8836 w 126964"/>
                <a:gd name="connsiteY308" fmla="*/ 51576 h 132980"/>
                <a:gd name="connsiteX309" fmla="*/ 11003 w 126964"/>
                <a:gd name="connsiteY309" fmla="*/ 56633 h 132980"/>
                <a:gd name="connsiteX310" fmla="*/ 13893 w 126964"/>
                <a:gd name="connsiteY310" fmla="*/ 61329 h 132980"/>
                <a:gd name="connsiteX311" fmla="*/ 16060 w 126964"/>
                <a:gd name="connsiteY311" fmla="*/ 64941 h 132980"/>
                <a:gd name="connsiteX312" fmla="*/ 16783 w 126964"/>
                <a:gd name="connsiteY312" fmla="*/ 66024 h 132980"/>
                <a:gd name="connsiteX313" fmla="*/ 21478 w 126964"/>
                <a:gd name="connsiteY313" fmla="*/ 72526 h 132980"/>
                <a:gd name="connsiteX314" fmla="*/ 21478 w 126964"/>
                <a:gd name="connsiteY314" fmla="*/ 73971 h 132980"/>
                <a:gd name="connsiteX315" fmla="*/ 20756 w 126964"/>
                <a:gd name="connsiteY315" fmla="*/ 75054 h 132980"/>
                <a:gd name="connsiteX316" fmla="*/ 18950 w 126964"/>
                <a:gd name="connsiteY316" fmla="*/ 81917 h 132980"/>
                <a:gd name="connsiteX317" fmla="*/ 18227 w 126964"/>
                <a:gd name="connsiteY317" fmla="*/ 84084 h 132980"/>
                <a:gd name="connsiteX318" fmla="*/ 15338 w 126964"/>
                <a:gd name="connsiteY318" fmla="*/ 92031 h 132980"/>
                <a:gd name="connsiteX319" fmla="*/ 14615 w 126964"/>
                <a:gd name="connsiteY319" fmla="*/ 94920 h 132980"/>
                <a:gd name="connsiteX320" fmla="*/ 13893 w 126964"/>
                <a:gd name="connsiteY320" fmla="*/ 96365 h 132980"/>
                <a:gd name="connsiteX321" fmla="*/ 15338 w 126964"/>
                <a:gd name="connsiteY321" fmla="*/ 112619 h 132980"/>
                <a:gd name="connsiteX322" fmla="*/ 18589 w 126964"/>
                <a:gd name="connsiteY322" fmla="*/ 113703 h 132980"/>
                <a:gd name="connsiteX323" fmla="*/ 35565 w 126964"/>
                <a:gd name="connsiteY323" fmla="*/ 111175 h 132980"/>
                <a:gd name="connsiteX324" fmla="*/ 36648 w 126964"/>
                <a:gd name="connsiteY324" fmla="*/ 110452 h 132980"/>
                <a:gd name="connsiteX325" fmla="*/ 39899 w 126964"/>
                <a:gd name="connsiteY325" fmla="*/ 109730 h 132980"/>
                <a:gd name="connsiteX326" fmla="*/ 46762 w 126964"/>
                <a:gd name="connsiteY326" fmla="*/ 106840 h 132980"/>
                <a:gd name="connsiteX327" fmla="*/ 47846 w 126964"/>
                <a:gd name="connsiteY327" fmla="*/ 106840 h 132980"/>
                <a:gd name="connsiteX328" fmla="*/ 51819 w 126964"/>
                <a:gd name="connsiteY328" fmla="*/ 106479 h 132980"/>
                <a:gd name="connsiteX329" fmla="*/ 52902 w 126964"/>
                <a:gd name="connsiteY329" fmla="*/ 106840 h 132980"/>
                <a:gd name="connsiteX330" fmla="*/ 56876 w 126964"/>
                <a:gd name="connsiteY330" fmla="*/ 110091 h 132980"/>
                <a:gd name="connsiteX331" fmla="*/ 59765 w 126964"/>
                <a:gd name="connsiteY331" fmla="*/ 112981 h 132980"/>
                <a:gd name="connsiteX332" fmla="*/ 62655 w 126964"/>
                <a:gd name="connsiteY332" fmla="*/ 115148 h 132980"/>
                <a:gd name="connsiteX333" fmla="*/ 68073 w 126964"/>
                <a:gd name="connsiteY333" fmla="*/ 119121 h 132980"/>
                <a:gd name="connsiteX334" fmla="*/ 71685 w 126964"/>
                <a:gd name="connsiteY334" fmla="*/ 122011 h 132980"/>
                <a:gd name="connsiteX335" fmla="*/ 81437 w 126964"/>
                <a:gd name="connsiteY335" fmla="*/ 127067 h 132980"/>
                <a:gd name="connsiteX336" fmla="*/ 83966 w 126964"/>
                <a:gd name="connsiteY336" fmla="*/ 127429 h 132980"/>
                <a:gd name="connsiteX337" fmla="*/ 91551 w 126964"/>
                <a:gd name="connsiteY337" fmla="*/ 114064 h 132980"/>
                <a:gd name="connsiteX338" fmla="*/ 91551 w 126964"/>
                <a:gd name="connsiteY338" fmla="*/ 110452 h 132980"/>
                <a:gd name="connsiteX339" fmla="*/ 91913 w 126964"/>
                <a:gd name="connsiteY339" fmla="*/ 106840 h 132980"/>
                <a:gd name="connsiteX340" fmla="*/ 92635 w 126964"/>
                <a:gd name="connsiteY340" fmla="*/ 99255 h 132980"/>
                <a:gd name="connsiteX341" fmla="*/ 92996 w 126964"/>
                <a:gd name="connsiteY341" fmla="*/ 94920 h 132980"/>
                <a:gd name="connsiteX342" fmla="*/ 93718 w 126964"/>
                <a:gd name="connsiteY342" fmla="*/ 89864 h 132980"/>
                <a:gd name="connsiteX343" fmla="*/ 94080 w 126964"/>
                <a:gd name="connsiteY343" fmla="*/ 88780 h 132980"/>
                <a:gd name="connsiteX344" fmla="*/ 103471 w 126964"/>
                <a:gd name="connsiteY344" fmla="*/ 81917 h 132980"/>
                <a:gd name="connsiteX345" fmla="*/ 111417 w 126964"/>
                <a:gd name="connsiteY345" fmla="*/ 75054 h 132980"/>
                <a:gd name="connsiteX346" fmla="*/ 113584 w 126964"/>
                <a:gd name="connsiteY346" fmla="*/ 73610 h 132980"/>
                <a:gd name="connsiteX347" fmla="*/ 115752 w 126964"/>
                <a:gd name="connsiteY347" fmla="*/ 72165 h 132980"/>
                <a:gd name="connsiteX348" fmla="*/ 116835 w 126964"/>
                <a:gd name="connsiteY348" fmla="*/ 71442 h 132980"/>
                <a:gd name="connsiteX349" fmla="*/ 119725 w 126964"/>
                <a:gd name="connsiteY349" fmla="*/ 69275 h 132980"/>
                <a:gd name="connsiteX350" fmla="*/ 123698 w 126964"/>
                <a:gd name="connsiteY350" fmla="*/ 60606 h 132980"/>
                <a:gd name="connsiteX351" fmla="*/ 117919 w 126964"/>
                <a:gd name="connsiteY351" fmla="*/ 55549 h 132980"/>
                <a:gd name="connsiteX352" fmla="*/ 117196 w 126964"/>
                <a:gd name="connsiteY352" fmla="*/ 55188 h 132980"/>
                <a:gd name="connsiteX353" fmla="*/ 112862 w 126964"/>
                <a:gd name="connsiteY353" fmla="*/ 52299 h 132980"/>
                <a:gd name="connsiteX354" fmla="*/ 108166 w 126964"/>
                <a:gd name="connsiteY354" fmla="*/ 50131 h 132980"/>
                <a:gd name="connsiteX355" fmla="*/ 98053 w 126964"/>
                <a:gd name="connsiteY355" fmla="*/ 45797 h 132980"/>
                <a:gd name="connsiteX356" fmla="*/ 92996 w 126964"/>
                <a:gd name="connsiteY356" fmla="*/ 44352 h 132980"/>
                <a:gd name="connsiteX357" fmla="*/ 92274 w 126964"/>
                <a:gd name="connsiteY357" fmla="*/ 43991 h 132980"/>
                <a:gd name="connsiteX358" fmla="*/ 90468 w 126964"/>
                <a:gd name="connsiteY358" fmla="*/ 43269 h 132980"/>
                <a:gd name="connsiteX359" fmla="*/ 90107 w 126964"/>
                <a:gd name="connsiteY359" fmla="*/ 42907 h 132980"/>
                <a:gd name="connsiteX360" fmla="*/ 89384 w 126964"/>
                <a:gd name="connsiteY360" fmla="*/ 42185 h 132980"/>
                <a:gd name="connsiteX361" fmla="*/ 86133 w 126964"/>
                <a:gd name="connsiteY361" fmla="*/ 32794 h 132980"/>
                <a:gd name="connsiteX362" fmla="*/ 84689 w 126964"/>
                <a:gd name="connsiteY362" fmla="*/ 27737 h 132980"/>
                <a:gd name="connsiteX363" fmla="*/ 83605 w 126964"/>
                <a:gd name="connsiteY363" fmla="*/ 22680 h 132980"/>
                <a:gd name="connsiteX364" fmla="*/ 83244 w 126964"/>
                <a:gd name="connsiteY364" fmla="*/ 20513 h 132980"/>
                <a:gd name="connsiteX365" fmla="*/ 77103 w 126964"/>
                <a:gd name="connsiteY365" fmla="*/ 8232 h 132980"/>
                <a:gd name="connsiteX366" fmla="*/ 74213 w 126964"/>
                <a:gd name="connsiteY366" fmla="*/ 7509 h 132980"/>
                <a:gd name="connsiteX367" fmla="*/ 70997 w 126964"/>
                <a:gd name="connsiteY367" fmla="*/ 3997 h 132980"/>
                <a:gd name="connsiteX368" fmla="*/ 70372 w 126964"/>
                <a:gd name="connsiteY368" fmla="*/ 4332 h 132980"/>
                <a:gd name="connsiteX369" fmla="*/ 71686 w 126964"/>
                <a:gd name="connsiteY369" fmla="*/ 4231 h 132980"/>
                <a:gd name="connsiteX370" fmla="*/ 66116 w 126964"/>
                <a:gd name="connsiteY370" fmla="*/ 2931 h 132980"/>
                <a:gd name="connsiteX371" fmla="*/ 79331 w 126964"/>
                <a:gd name="connsiteY371" fmla="*/ 3297 h 132980"/>
                <a:gd name="connsiteX372" fmla="*/ 79331 w 126964"/>
                <a:gd name="connsiteY372" fmla="*/ 4030 h 132980"/>
                <a:gd name="connsiteX373" fmla="*/ 71628 w 126964"/>
                <a:gd name="connsiteY373" fmla="*/ 3603 h 132980"/>
                <a:gd name="connsiteX374" fmla="*/ 73113 w 126964"/>
                <a:gd name="connsiteY374" fmla="*/ 4121 h 132980"/>
                <a:gd name="connsiteX375" fmla="*/ 76019 w 126964"/>
                <a:gd name="connsiteY375" fmla="*/ 3897 h 132980"/>
                <a:gd name="connsiteX376" fmla="*/ 76742 w 126964"/>
                <a:gd name="connsiteY376" fmla="*/ 4259 h 132980"/>
                <a:gd name="connsiteX377" fmla="*/ 79146 w 126964"/>
                <a:gd name="connsiteY377" fmla="*/ 6224 h 132980"/>
                <a:gd name="connsiteX378" fmla="*/ 82110 w 126964"/>
                <a:gd name="connsiteY378" fmla="*/ 7257 h 132980"/>
                <a:gd name="connsiteX379" fmla="*/ 81740 w 126964"/>
                <a:gd name="connsiteY379" fmla="*/ 7635 h 132980"/>
                <a:gd name="connsiteX380" fmla="*/ 80258 w 126964"/>
                <a:gd name="connsiteY380" fmla="*/ 7134 h 132980"/>
                <a:gd name="connsiteX381" fmla="*/ 83424 w 126964"/>
                <a:gd name="connsiteY381" fmla="*/ 9722 h 132980"/>
                <a:gd name="connsiteX382" fmla="*/ 86856 w 126964"/>
                <a:gd name="connsiteY382" fmla="*/ 18707 h 132980"/>
                <a:gd name="connsiteX383" fmla="*/ 88301 w 126964"/>
                <a:gd name="connsiteY383" fmla="*/ 24486 h 132980"/>
                <a:gd name="connsiteX384" fmla="*/ 89745 w 126964"/>
                <a:gd name="connsiteY384" fmla="*/ 29181 h 132980"/>
                <a:gd name="connsiteX385" fmla="*/ 90468 w 126964"/>
                <a:gd name="connsiteY385" fmla="*/ 32432 h 132980"/>
                <a:gd name="connsiteX386" fmla="*/ 92996 w 126964"/>
                <a:gd name="connsiteY386" fmla="*/ 40018 h 132980"/>
                <a:gd name="connsiteX387" fmla="*/ 92996 w 126964"/>
                <a:gd name="connsiteY387" fmla="*/ 40379 h 132980"/>
                <a:gd name="connsiteX388" fmla="*/ 93718 w 126964"/>
                <a:gd name="connsiteY388" fmla="*/ 40740 h 132980"/>
                <a:gd name="connsiteX389" fmla="*/ 95163 w 126964"/>
                <a:gd name="connsiteY389" fmla="*/ 40740 h 132980"/>
                <a:gd name="connsiteX390" fmla="*/ 96969 w 126964"/>
                <a:gd name="connsiteY390" fmla="*/ 41101 h 132980"/>
                <a:gd name="connsiteX391" fmla="*/ 100942 w 126964"/>
                <a:gd name="connsiteY391" fmla="*/ 42907 h 132980"/>
                <a:gd name="connsiteX392" fmla="*/ 102748 w 126964"/>
                <a:gd name="connsiteY392" fmla="*/ 43269 h 132980"/>
                <a:gd name="connsiteX393" fmla="*/ 114307 w 126964"/>
                <a:gd name="connsiteY393" fmla="*/ 49048 h 132980"/>
                <a:gd name="connsiteX394" fmla="*/ 117196 w 126964"/>
                <a:gd name="connsiteY394" fmla="*/ 50493 h 132980"/>
                <a:gd name="connsiteX395" fmla="*/ 126949 w 126964"/>
                <a:gd name="connsiteY395" fmla="*/ 61329 h 132980"/>
                <a:gd name="connsiteX396" fmla="*/ 124059 w 126964"/>
                <a:gd name="connsiteY396" fmla="*/ 69636 h 132980"/>
                <a:gd name="connsiteX397" fmla="*/ 117919 w 126964"/>
                <a:gd name="connsiteY397" fmla="*/ 74332 h 132980"/>
                <a:gd name="connsiteX398" fmla="*/ 115390 w 126964"/>
                <a:gd name="connsiteY398" fmla="*/ 76138 h 132980"/>
                <a:gd name="connsiteX399" fmla="*/ 110695 w 126964"/>
                <a:gd name="connsiteY399" fmla="*/ 79750 h 132980"/>
                <a:gd name="connsiteX400" fmla="*/ 105999 w 126964"/>
                <a:gd name="connsiteY400" fmla="*/ 83723 h 132980"/>
                <a:gd name="connsiteX401" fmla="*/ 96969 w 126964"/>
                <a:gd name="connsiteY401" fmla="*/ 89864 h 132980"/>
                <a:gd name="connsiteX402" fmla="*/ 96608 w 126964"/>
                <a:gd name="connsiteY402" fmla="*/ 93114 h 132980"/>
                <a:gd name="connsiteX403" fmla="*/ 96247 w 126964"/>
                <a:gd name="connsiteY403" fmla="*/ 95643 h 132980"/>
                <a:gd name="connsiteX404" fmla="*/ 95886 w 126964"/>
                <a:gd name="connsiteY404" fmla="*/ 99616 h 132980"/>
                <a:gd name="connsiteX405" fmla="*/ 95886 w 126964"/>
                <a:gd name="connsiteY405" fmla="*/ 102506 h 132980"/>
                <a:gd name="connsiteX406" fmla="*/ 95524 w 126964"/>
                <a:gd name="connsiteY406" fmla="*/ 105395 h 132980"/>
                <a:gd name="connsiteX407" fmla="*/ 95163 w 126964"/>
                <a:gd name="connsiteY407" fmla="*/ 113703 h 132980"/>
                <a:gd name="connsiteX408" fmla="*/ 87217 w 126964"/>
                <a:gd name="connsiteY408" fmla="*/ 130318 h 132980"/>
                <a:gd name="connsiteX409" fmla="*/ 81437 w 126964"/>
                <a:gd name="connsiteY409" fmla="*/ 130679 h 132980"/>
                <a:gd name="connsiteX410" fmla="*/ 71685 w 126964"/>
                <a:gd name="connsiteY410" fmla="*/ 125623 h 132980"/>
                <a:gd name="connsiteX411" fmla="*/ 69879 w 126964"/>
                <a:gd name="connsiteY411" fmla="*/ 124539 h 132980"/>
                <a:gd name="connsiteX412" fmla="*/ 52902 w 126964"/>
                <a:gd name="connsiteY412" fmla="*/ 111536 h 132980"/>
                <a:gd name="connsiteX413" fmla="*/ 50735 w 126964"/>
                <a:gd name="connsiteY413" fmla="*/ 110091 h 132980"/>
                <a:gd name="connsiteX414" fmla="*/ 48207 w 126964"/>
                <a:gd name="connsiteY414" fmla="*/ 110452 h 132980"/>
                <a:gd name="connsiteX415" fmla="*/ 47846 w 126964"/>
                <a:gd name="connsiteY415" fmla="*/ 110452 h 132980"/>
                <a:gd name="connsiteX416" fmla="*/ 42789 w 126964"/>
                <a:gd name="connsiteY416" fmla="*/ 112258 h 132980"/>
                <a:gd name="connsiteX417" fmla="*/ 42428 w 126964"/>
                <a:gd name="connsiteY417" fmla="*/ 112619 h 132980"/>
                <a:gd name="connsiteX418" fmla="*/ 40622 w 126964"/>
                <a:gd name="connsiteY418" fmla="*/ 113342 h 132980"/>
                <a:gd name="connsiteX419" fmla="*/ 31231 w 126964"/>
                <a:gd name="connsiteY419" fmla="*/ 116231 h 132980"/>
                <a:gd name="connsiteX420" fmla="*/ 17505 w 126964"/>
                <a:gd name="connsiteY420" fmla="*/ 117315 h 132980"/>
                <a:gd name="connsiteX421" fmla="*/ 11365 w 126964"/>
                <a:gd name="connsiteY421" fmla="*/ 114064 h 132980"/>
                <a:gd name="connsiteX422" fmla="*/ 10281 w 126964"/>
                <a:gd name="connsiteY422" fmla="*/ 96004 h 132980"/>
                <a:gd name="connsiteX423" fmla="*/ 10281 w 126964"/>
                <a:gd name="connsiteY423" fmla="*/ 95643 h 132980"/>
                <a:gd name="connsiteX424" fmla="*/ 14254 w 126964"/>
                <a:gd name="connsiteY424" fmla="*/ 84084 h 132980"/>
                <a:gd name="connsiteX425" fmla="*/ 18227 w 126964"/>
                <a:gd name="connsiteY425" fmla="*/ 73248 h 132980"/>
                <a:gd name="connsiteX426" fmla="*/ 12448 w 126964"/>
                <a:gd name="connsiteY426" fmla="*/ 66024 h 132980"/>
                <a:gd name="connsiteX427" fmla="*/ 12087 w 126964"/>
                <a:gd name="connsiteY427" fmla="*/ 65302 h 132980"/>
                <a:gd name="connsiteX428" fmla="*/ 11003 w 126964"/>
                <a:gd name="connsiteY428" fmla="*/ 63857 h 132980"/>
                <a:gd name="connsiteX429" fmla="*/ 6308 w 126964"/>
                <a:gd name="connsiteY429" fmla="*/ 55549 h 132980"/>
                <a:gd name="connsiteX430" fmla="*/ 3779 w 126964"/>
                <a:gd name="connsiteY430" fmla="*/ 49770 h 132980"/>
                <a:gd name="connsiteX431" fmla="*/ 1251 w 126964"/>
                <a:gd name="connsiteY431" fmla="*/ 44352 h 132980"/>
                <a:gd name="connsiteX432" fmla="*/ 1251 w 126964"/>
                <a:gd name="connsiteY432" fmla="*/ 34961 h 132980"/>
                <a:gd name="connsiteX433" fmla="*/ 17866 w 126964"/>
                <a:gd name="connsiteY433" fmla="*/ 28820 h 132980"/>
                <a:gd name="connsiteX434" fmla="*/ 20033 w 126964"/>
                <a:gd name="connsiteY434" fmla="*/ 28820 h 132980"/>
                <a:gd name="connsiteX435" fmla="*/ 30869 w 126964"/>
                <a:gd name="connsiteY435" fmla="*/ 28820 h 132980"/>
                <a:gd name="connsiteX436" fmla="*/ 35565 w 126964"/>
                <a:gd name="connsiteY436" fmla="*/ 29543 h 132980"/>
                <a:gd name="connsiteX437" fmla="*/ 43150 w 126964"/>
                <a:gd name="connsiteY437" fmla="*/ 29904 h 132980"/>
                <a:gd name="connsiteX438" fmla="*/ 43511 w 126964"/>
                <a:gd name="connsiteY438" fmla="*/ 29904 h 132980"/>
                <a:gd name="connsiteX439" fmla="*/ 47484 w 126964"/>
                <a:gd name="connsiteY439" fmla="*/ 24486 h 132980"/>
                <a:gd name="connsiteX440" fmla="*/ 48929 w 126964"/>
                <a:gd name="connsiteY440" fmla="*/ 23041 h 132980"/>
                <a:gd name="connsiteX441" fmla="*/ 50374 w 126964"/>
                <a:gd name="connsiteY441" fmla="*/ 21235 h 132980"/>
                <a:gd name="connsiteX442" fmla="*/ 53264 w 126964"/>
                <a:gd name="connsiteY442" fmla="*/ 17623 h 132980"/>
                <a:gd name="connsiteX443" fmla="*/ 53625 w 126964"/>
                <a:gd name="connsiteY443" fmla="*/ 17262 h 132980"/>
                <a:gd name="connsiteX444" fmla="*/ 57959 w 126964"/>
                <a:gd name="connsiteY444" fmla="*/ 12927 h 132980"/>
                <a:gd name="connsiteX445" fmla="*/ 59043 w 126964"/>
                <a:gd name="connsiteY445" fmla="*/ 11844 h 132980"/>
                <a:gd name="connsiteX446" fmla="*/ 62525 w 126964"/>
                <a:gd name="connsiteY446" fmla="*/ 8527 h 132980"/>
                <a:gd name="connsiteX447" fmla="*/ 61366 w 126964"/>
                <a:gd name="connsiteY447" fmla="*/ 9147 h 132980"/>
                <a:gd name="connsiteX448" fmla="*/ 60996 w 126964"/>
                <a:gd name="connsiteY448" fmla="*/ 9147 h 132980"/>
                <a:gd name="connsiteX449" fmla="*/ 63221 w 126964"/>
                <a:gd name="connsiteY449" fmla="*/ 7864 h 132980"/>
                <a:gd name="connsiteX450" fmla="*/ 66628 w 126964"/>
                <a:gd name="connsiteY450" fmla="*/ 4620 h 132980"/>
                <a:gd name="connsiteX451" fmla="*/ 69194 w 126964"/>
                <a:gd name="connsiteY451" fmla="*/ 4422 h 132980"/>
                <a:gd name="connsiteX452" fmla="*/ 70704 w 126964"/>
                <a:gd name="connsiteY452" fmla="*/ 3552 h 132980"/>
                <a:gd name="connsiteX453" fmla="*/ 66116 w 126964"/>
                <a:gd name="connsiteY453" fmla="*/ 3297 h 132980"/>
                <a:gd name="connsiteX454" fmla="*/ 66116 w 126964"/>
                <a:gd name="connsiteY454" fmla="*/ 2931 h 132980"/>
                <a:gd name="connsiteX455" fmla="*/ 72385 w 126964"/>
                <a:gd name="connsiteY455" fmla="*/ 0 h 132980"/>
                <a:gd name="connsiteX456" fmla="*/ 76181 w 126964"/>
                <a:gd name="connsiteY456" fmla="*/ 794 h 132980"/>
                <a:gd name="connsiteX457" fmla="*/ 75490 w 126964"/>
                <a:gd name="connsiteY457" fmla="*/ 1059 h 132980"/>
                <a:gd name="connsiteX458" fmla="*/ 72040 w 126964"/>
                <a:gd name="connsiteY458" fmla="*/ 529 h 132980"/>
                <a:gd name="connsiteX459" fmla="*/ 69279 w 126964"/>
                <a:gd name="connsiteY459" fmla="*/ 529 h 132980"/>
                <a:gd name="connsiteX460" fmla="*/ 68934 w 126964"/>
                <a:gd name="connsiteY460" fmla="*/ 529 h 132980"/>
                <a:gd name="connsiteX461" fmla="*/ 72385 w 126964"/>
                <a:gd name="connsiteY461" fmla="*/ 0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126964" h="132980">
                  <a:moveTo>
                    <a:pt x="95274" y="119492"/>
                  </a:moveTo>
                  <a:lnTo>
                    <a:pt x="94969" y="122608"/>
                  </a:lnTo>
                  <a:lnTo>
                    <a:pt x="94804" y="122777"/>
                  </a:lnTo>
                  <a:close/>
                  <a:moveTo>
                    <a:pt x="97148" y="119063"/>
                  </a:moveTo>
                  <a:lnTo>
                    <a:pt x="94561" y="124470"/>
                  </a:lnTo>
                  <a:lnTo>
                    <a:pt x="94244" y="126683"/>
                  </a:lnTo>
                  <a:lnTo>
                    <a:pt x="93134" y="127453"/>
                  </a:lnTo>
                  <a:lnTo>
                    <a:pt x="90654" y="132636"/>
                  </a:lnTo>
                  <a:cubicBezTo>
                    <a:pt x="89932" y="132993"/>
                    <a:pt x="89571" y="132279"/>
                    <a:pt x="89932" y="131921"/>
                  </a:cubicBezTo>
                  <a:lnTo>
                    <a:pt x="91997" y="128242"/>
                  </a:lnTo>
                  <a:lnTo>
                    <a:pt x="85172" y="132980"/>
                  </a:lnTo>
                  <a:cubicBezTo>
                    <a:pt x="84809" y="132980"/>
                    <a:pt x="84809" y="132609"/>
                    <a:pt x="85172" y="132609"/>
                  </a:cubicBezTo>
                  <a:lnTo>
                    <a:pt x="94804" y="122777"/>
                  </a:lnTo>
                  <a:lnTo>
                    <a:pt x="94714" y="123400"/>
                  </a:lnTo>
                  <a:close/>
                  <a:moveTo>
                    <a:pt x="82031" y="118269"/>
                  </a:moveTo>
                  <a:cubicBezTo>
                    <a:pt x="82031" y="117872"/>
                    <a:pt x="82824" y="117475"/>
                    <a:pt x="82824" y="118269"/>
                  </a:cubicBezTo>
                  <a:cubicBezTo>
                    <a:pt x="82428" y="120253"/>
                    <a:pt x="82428" y="122635"/>
                    <a:pt x="82428" y="124619"/>
                  </a:cubicBezTo>
                  <a:cubicBezTo>
                    <a:pt x="82428" y="125016"/>
                    <a:pt x="82031" y="125016"/>
                    <a:pt x="82031" y="124619"/>
                  </a:cubicBezTo>
                  <a:cubicBezTo>
                    <a:pt x="81634" y="123825"/>
                    <a:pt x="82031" y="122635"/>
                    <a:pt x="82031" y="121444"/>
                  </a:cubicBezTo>
                  <a:cubicBezTo>
                    <a:pt x="82031" y="120650"/>
                    <a:pt x="82031" y="119460"/>
                    <a:pt x="82031" y="118269"/>
                  </a:cubicBezTo>
                  <a:close/>
                  <a:moveTo>
                    <a:pt x="83856" y="116654"/>
                  </a:moveTo>
                  <a:cubicBezTo>
                    <a:pt x="83856" y="115888"/>
                    <a:pt x="84492" y="116271"/>
                    <a:pt x="84174" y="116654"/>
                  </a:cubicBezTo>
                  <a:cubicBezTo>
                    <a:pt x="84174" y="118187"/>
                    <a:pt x="84174" y="120103"/>
                    <a:pt x="84174" y="122019"/>
                  </a:cubicBezTo>
                  <a:cubicBezTo>
                    <a:pt x="84174" y="123168"/>
                    <a:pt x="83856" y="124701"/>
                    <a:pt x="83856" y="126234"/>
                  </a:cubicBezTo>
                  <a:cubicBezTo>
                    <a:pt x="83856" y="126617"/>
                    <a:pt x="83221" y="126617"/>
                    <a:pt x="83221" y="126234"/>
                  </a:cubicBezTo>
                  <a:cubicBezTo>
                    <a:pt x="83539" y="124318"/>
                    <a:pt x="83539" y="122402"/>
                    <a:pt x="83539" y="120486"/>
                  </a:cubicBezTo>
                  <a:cubicBezTo>
                    <a:pt x="83539" y="119337"/>
                    <a:pt x="83856" y="117804"/>
                    <a:pt x="83856" y="116654"/>
                  </a:cubicBezTo>
                  <a:close/>
                  <a:moveTo>
                    <a:pt x="49884" y="115888"/>
                  </a:moveTo>
                  <a:cubicBezTo>
                    <a:pt x="50677" y="115888"/>
                    <a:pt x="50677" y="116206"/>
                    <a:pt x="50677" y="116523"/>
                  </a:cubicBezTo>
                  <a:cubicBezTo>
                    <a:pt x="51471" y="116841"/>
                    <a:pt x="51868" y="117793"/>
                    <a:pt x="52662" y="118428"/>
                  </a:cubicBezTo>
                  <a:cubicBezTo>
                    <a:pt x="52662" y="118746"/>
                    <a:pt x="52662" y="118746"/>
                    <a:pt x="52265" y="118746"/>
                  </a:cubicBezTo>
                  <a:cubicBezTo>
                    <a:pt x="51868" y="118746"/>
                    <a:pt x="51471" y="118111"/>
                    <a:pt x="51074" y="117793"/>
                  </a:cubicBezTo>
                  <a:cubicBezTo>
                    <a:pt x="50677" y="117476"/>
                    <a:pt x="50280" y="116841"/>
                    <a:pt x="49884" y="116523"/>
                  </a:cubicBezTo>
                  <a:cubicBezTo>
                    <a:pt x="48296" y="117158"/>
                    <a:pt x="47105" y="117793"/>
                    <a:pt x="45518" y="118111"/>
                  </a:cubicBezTo>
                  <a:cubicBezTo>
                    <a:pt x="45518" y="118111"/>
                    <a:pt x="45121" y="118111"/>
                    <a:pt x="45518" y="117793"/>
                  </a:cubicBezTo>
                  <a:cubicBezTo>
                    <a:pt x="47105" y="117476"/>
                    <a:pt x="48296" y="116523"/>
                    <a:pt x="49884" y="115888"/>
                  </a:cubicBezTo>
                  <a:close/>
                  <a:moveTo>
                    <a:pt x="49416" y="114300"/>
                  </a:moveTo>
                  <a:cubicBezTo>
                    <a:pt x="50910" y="115888"/>
                    <a:pt x="52778" y="116840"/>
                    <a:pt x="54272" y="118428"/>
                  </a:cubicBezTo>
                  <a:cubicBezTo>
                    <a:pt x="54272" y="118746"/>
                    <a:pt x="54272" y="118746"/>
                    <a:pt x="54272" y="118746"/>
                  </a:cubicBezTo>
                  <a:cubicBezTo>
                    <a:pt x="52405" y="117158"/>
                    <a:pt x="50537" y="116205"/>
                    <a:pt x="49043" y="114618"/>
                  </a:cubicBezTo>
                  <a:cubicBezTo>
                    <a:pt x="46802" y="114935"/>
                    <a:pt x="44560" y="116523"/>
                    <a:pt x="41946" y="116840"/>
                  </a:cubicBezTo>
                  <a:lnTo>
                    <a:pt x="41946" y="116523"/>
                  </a:lnTo>
                  <a:cubicBezTo>
                    <a:pt x="44560" y="115888"/>
                    <a:pt x="46802" y="114618"/>
                    <a:pt x="49416" y="114300"/>
                  </a:cubicBezTo>
                  <a:close/>
                  <a:moveTo>
                    <a:pt x="96058" y="111495"/>
                  </a:moveTo>
                  <a:cubicBezTo>
                    <a:pt x="96058" y="111125"/>
                    <a:pt x="96421" y="111125"/>
                    <a:pt x="96421" y="111495"/>
                  </a:cubicBezTo>
                  <a:lnTo>
                    <a:pt x="95274" y="119492"/>
                  </a:lnTo>
                  <a:close/>
                  <a:moveTo>
                    <a:pt x="85867" y="111482"/>
                  </a:moveTo>
                  <a:cubicBezTo>
                    <a:pt x="85867" y="111125"/>
                    <a:pt x="86132" y="111125"/>
                    <a:pt x="86132" y="111482"/>
                  </a:cubicBezTo>
                  <a:cubicBezTo>
                    <a:pt x="86132" y="113983"/>
                    <a:pt x="86132" y="115769"/>
                    <a:pt x="85867" y="118269"/>
                  </a:cubicBezTo>
                  <a:cubicBezTo>
                    <a:pt x="85603" y="120412"/>
                    <a:pt x="85338" y="122555"/>
                    <a:pt x="85603" y="124699"/>
                  </a:cubicBezTo>
                  <a:cubicBezTo>
                    <a:pt x="85603" y="124699"/>
                    <a:pt x="85338" y="125056"/>
                    <a:pt x="85338" y="124699"/>
                  </a:cubicBezTo>
                  <a:cubicBezTo>
                    <a:pt x="84809" y="123627"/>
                    <a:pt x="85074" y="122198"/>
                    <a:pt x="85074" y="121127"/>
                  </a:cubicBezTo>
                  <a:cubicBezTo>
                    <a:pt x="85338" y="117912"/>
                    <a:pt x="85603" y="114697"/>
                    <a:pt x="85867" y="111482"/>
                  </a:cubicBezTo>
                  <a:close/>
                  <a:moveTo>
                    <a:pt x="50060" y="111125"/>
                  </a:moveTo>
                  <a:cubicBezTo>
                    <a:pt x="50412" y="111125"/>
                    <a:pt x="50412" y="111125"/>
                    <a:pt x="50412" y="111125"/>
                  </a:cubicBezTo>
                  <a:cubicBezTo>
                    <a:pt x="51471" y="112713"/>
                    <a:pt x="53235" y="113903"/>
                    <a:pt x="54293" y="115094"/>
                  </a:cubicBezTo>
                  <a:cubicBezTo>
                    <a:pt x="55351" y="116285"/>
                    <a:pt x="56762" y="117079"/>
                    <a:pt x="57468" y="118269"/>
                  </a:cubicBezTo>
                  <a:cubicBezTo>
                    <a:pt x="57468" y="118269"/>
                    <a:pt x="57468" y="118666"/>
                    <a:pt x="57115" y="118269"/>
                  </a:cubicBezTo>
                  <a:cubicBezTo>
                    <a:pt x="56057" y="117079"/>
                    <a:pt x="54293" y="115888"/>
                    <a:pt x="53235" y="115094"/>
                  </a:cubicBezTo>
                  <a:cubicBezTo>
                    <a:pt x="52176" y="113903"/>
                    <a:pt x="50765" y="113110"/>
                    <a:pt x="49707" y="111522"/>
                  </a:cubicBezTo>
                  <a:cubicBezTo>
                    <a:pt x="48296" y="112316"/>
                    <a:pt x="46532" y="112713"/>
                    <a:pt x="45121" y="113506"/>
                  </a:cubicBezTo>
                  <a:cubicBezTo>
                    <a:pt x="43004" y="113903"/>
                    <a:pt x="40887" y="115094"/>
                    <a:pt x="38771" y="115491"/>
                  </a:cubicBezTo>
                  <a:cubicBezTo>
                    <a:pt x="40887" y="114300"/>
                    <a:pt x="43357" y="113506"/>
                    <a:pt x="45474" y="112713"/>
                  </a:cubicBezTo>
                  <a:cubicBezTo>
                    <a:pt x="46885" y="112316"/>
                    <a:pt x="48296" y="111125"/>
                    <a:pt x="50060" y="111125"/>
                  </a:cubicBezTo>
                  <a:close/>
                  <a:moveTo>
                    <a:pt x="25806" y="109538"/>
                  </a:moveTo>
                  <a:cubicBezTo>
                    <a:pt x="25542" y="110445"/>
                    <a:pt x="25277" y="110899"/>
                    <a:pt x="25277" y="111352"/>
                  </a:cubicBezTo>
                  <a:cubicBezTo>
                    <a:pt x="24748" y="112259"/>
                    <a:pt x="24484" y="111352"/>
                    <a:pt x="24748" y="111352"/>
                  </a:cubicBezTo>
                  <a:cubicBezTo>
                    <a:pt x="25013" y="110445"/>
                    <a:pt x="25277" y="109992"/>
                    <a:pt x="25806" y="109538"/>
                  </a:cubicBezTo>
                  <a:close/>
                  <a:moveTo>
                    <a:pt x="23363" y="106737"/>
                  </a:moveTo>
                  <a:cubicBezTo>
                    <a:pt x="23737" y="106363"/>
                    <a:pt x="24110" y="106737"/>
                    <a:pt x="23737" y="107110"/>
                  </a:cubicBezTo>
                  <a:cubicBezTo>
                    <a:pt x="22990" y="107857"/>
                    <a:pt x="21869" y="108604"/>
                    <a:pt x="21122" y="109725"/>
                  </a:cubicBezTo>
                  <a:cubicBezTo>
                    <a:pt x="20001" y="110472"/>
                    <a:pt x="19254" y="111219"/>
                    <a:pt x="18507" y="111966"/>
                  </a:cubicBezTo>
                  <a:cubicBezTo>
                    <a:pt x="18134" y="112340"/>
                    <a:pt x="18134" y="111966"/>
                    <a:pt x="18134" y="111592"/>
                  </a:cubicBezTo>
                  <a:cubicBezTo>
                    <a:pt x="19628" y="109725"/>
                    <a:pt x="21496" y="108231"/>
                    <a:pt x="23363" y="106737"/>
                  </a:cubicBezTo>
                  <a:close/>
                  <a:moveTo>
                    <a:pt x="89042" y="103188"/>
                  </a:moveTo>
                  <a:lnTo>
                    <a:pt x="89307" y="103188"/>
                  </a:lnTo>
                  <a:cubicBezTo>
                    <a:pt x="89307" y="106716"/>
                    <a:pt x="89307" y="109891"/>
                    <a:pt x="89042" y="113419"/>
                  </a:cubicBezTo>
                  <a:cubicBezTo>
                    <a:pt x="89042" y="115888"/>
                    <a:pt x="88513" y="118710"/>
                    <a:pt x="88778" y="121533"/>
                  </a:cubicBezTo>
                  <a:cubicBezTo>
                    <a:pt x="88778" y="121885"/>
                    <a:pt x="88249" y="121885"/>
                    <a:pt x="88249" y="121533"/>
                  </a:cubicBezTo>
                  <a:cubicBezTo>
                    <a:pt x="87984" y="119063"/>
                    <a:pt x="88249" y="116594"/>
                    <a:pt x="88513" y="114124"/>
                  </a:cubicBezTo>
                  <a:cubicBezTo>
                    <a:pt x="88778" y="110596"/>
                    <a:pt x="88778" y="107069"/>
                    <a:pt x="89042" y="103188"/>
                  </a:cubicBezTo>
                  <a:close/>
                  <a:moveTo>
                    <a:pt x="25330" y="100353"/>
                  </a:moveTo>
                  <a:cubicBezTo>
                    <a:pt x="25330" y="100013"/>
                    <a:pt x="25700" y="100353"/>
                    <a:pt x="25700" y="101034"/>
                  </a:cubicBezTo>
                  <a:cubicBezTo>
                    <a:pt x="24219" y="102394"/>
                    <a:pt x="22737" y="103415"/>
                    <a:pt x="21256" y="104435"/>
                  </a:cubicBezTo>
                  <a:cubicBezTo>
                    <a:pt x="19404" y="106136"/>
                    <a:pt x="17922" y="107497"/>
                    <a:pt x="16070" y="108858"/>
                  </a:cubicBezTo>
                  <a:cubicBezTo>
                    <a:pt x="15700" y="109198"/>
                    <a:pt x="14959" y="108858"/>
                    <a:pt x="15700" y="108177"/>
                  </a:cubicBezTo>
                  <a:cubicBezTo>
                    <a:pt x="18663" y="105796"/>
                    <a:pt x="21996" y="103415"/>
                    <a:pt x="25330" y="100353"/>
                  </a:cubicBezTo>
                  <a:close/>
                  <a:moveTo>
                    <a:pt x="26538" y="95609"/>
                  </a:moveTo>
                  <a:cubicBezTo>
                    <a:pt x="26538" y="95250"/>
                    <a:pt x="27285" y="95609"/>
                    <a:pt x="26912" y="95967"/>
                  </a:cubicBezTo>
                  <a:cubicBezTo>
                    <a:pt x="23550" y="99552"/>
                    <a:pt x="19068" y="102420"/>
                    <a:pt x="15332" y="105646"/>
                  </a:cubicBezTo>
                  <a:cubicBezTo>
                    <a:pt x="15332" y="106005"/>
                    <a:pt x="14959" y="105646"/>
                    <a:pt x="14959" y="105288"/>
                  </a:cubicBezTo>
                  <a:cubicBezTo>
                    <a:pt x="18694" y="102061"/>
                    <a:pt x="23176" y="99193"/>
                    <a:pt x="26538" y="95609"/>
                  </a:cubicBezTo>
                  <a:close/>
                  <a:moveTo>
                    <a:pt x="30101" y="89247"/>
                  </a:moveTo>
                  <a:cubicBezTo>
                    <a:pt x="30101" y="88900"/>
                    <a:pt x="30467" y="89247"/>
                    <a:pt x="30467" y="89595"/>
                  </a:cubicBezTo>
                  <a:lnTo>
                    <a:pt x="22684" y="95333"/>
                  </a:lnTo>
                  <a:lnTo>
                    <a:pt x="15632" y="102805"/>
                  </a:lnTo>
                  <a:cubicBezTo>
                    <a:pt x="15295" y="102805"/>
                    <a:pt x="14959" y="102422"/>
                    <a:pt x="15295" y="102038"/>
                  </a:cubicBezTo>
                  <a:lnTo>
                    <a:pt x="19740" y="97503"/>
                  </a:lnTo>
                  <a:lnTo>
                    <a:pt x="17278" y="99319"/>
                  </a:lnTo>
                  <a:cubicBezTo>
                    <a:pt x="16912" y="99666"/>
                    <a:pt x="16546" y="98971"/>
                    <a:pt x="16912" y="98624"/>
                  </a:cubicBezTo>
                  <a:lnTo>
                    <a:pt x="22617" y="94568"/>
                  </a:lnTo>
                  <a:lnTo>
                    <a:pt x="25061" y="92075"/>
                  </a:lnTo>
                  <a:cubicBezTo>
                    <a:pt x="25397" y="92075"/>
                    <a:pt x="25734" y="92458"/>
                    <a:pt x="25397" y="92458"/>
                  </a:cubicBezTo>
                  <a:lnTo>
                    <a:pt x="25015" y="92863"/>
                  </a:lnTo>
                  <a:close/>
                  <a:moveTo>
                    <a:pt x="32875" y="84475"/>
                  </a:moveTo>
                  <a:cubicBezTo>
                    <a:pt x="32875" y="84138"/>
                    <a:pt x="33631" y="84475"/>
                    <a:pt x="33253" y="84475"/>
                  </a:cubicBezTo>
                  <a:cubicBezTo>
                    <a:pt x="28717" y="88179"/>
                    <a:pt x="23425" y="91209"/>
                    <a:pt x="18890" y="94577"/>
                  </a:cubicBezTo>
                  <a:cubicBezTo>
                    <a:pt x="18512" y="94913"/>
                    <a:pt x="18134" y="94577"/>
                    <a:pt x="18512" y="93903"/>
                  </a:cubicBezTo>
                  <a:cubicBezTo>
                    <a:pt x="23047" y="90536"/>
                    <a:pt x="28339" y="87842"/>
                    <a:pt x="32875" y="84475"/>
                  </a:cubicBezTo>
                  <a:close/>
                  <a:moveTo>
                    <a:pt x="33312" y="79375"/>
                  </a:moveTo>
                  <a:lnTo>
                    <a:pt x="33660" y="79734"/>
                  </a:lnTo>
                  <a:cubicBezTo>
                    <a:pt x="31569" y="81526"/>
                    <a:pt x="29478" y="82960"/>
                    <a:pt x="27387" y="84394"/>
                  </a:cubicBezTo>
                  <a:cubicBezTo>
                    <a:pt x="24948" y="86186"/>
                    <a:pt x="22857" y="88337"/>
                    <a:pt x="20418" y="89771"/>
                  </a:cubicBezTo>
                  <a:cubicBezTo>
                    <a:pt x="20069" y="90130"/>
                    <a:pt x="19721" y="89413"/>
                    <a:pt x="20069" y="89413"/>
                  </a:cubicBezTo>
                  <a:cubicBezTo>
                    <a:pt x="22160" y="87620"/>
                    <a:pt x="24251" y="85828"/>
                    <a:pt x="26342" y="84394"/>
                  </a:cubicBezTo>
                  <a:cubicBezTo>
                    <a:pt x="28781" y="82960"/>
                    <a:pt x="31221" y="81167"/>
                    <a:pt x="33312" y="79375"/>
                  </a:cubicBezTo>
                  <a:close/>
                  <a:moveTo>
                    <a:pt x="34890" y="76200"/>
                  </a:moveTo>
                  <a:cubicBezTo>
                    <a:pt x="34890" y="76200"/>
                    <a:pt x="35243" y="76200"/>
                    <a:pt x="35243" y="76537"/>
                  </a:cubicBezTo>
                  <a:cubicBezTo>
                    <a:pt x="33126" y="78557"/>
                    <a:pt x="31010" y="79904"/>
                    <a:pt x="28893" y="81251"/>
                  </a:cubicBezTo>
                  <a:cubicBezTo>
                    <a:pt x="26071" y="82935"/>
                    <a:pt x="23249" y="84619"/>
                    <a:pt x="20779" y="86640"/>
                  </a:cubicBezTo>
                  <a:cubicBezTo>
                    <a:pt x="20074" y="86976"/>
                    <a:pt x="19721" y="86303"/>
                    <a:pt x="20074" y="85966"/>
                  </a:cubicBezTo>
                  <a:cubicBezTo>
                    <a:pt x="25012" y="82598"/>
                    <a:pt x="30657" y="80241"/>
                    <a:pt x="34890" y="76200"/>
                  </a:cubicBezTo>
                  <a:close/>
                  <a:moveTo>
                    <a:pt x="34863" y="73025"/>
                  </a:moveTo>
                  <a:cubicBezTo>
                    <a:pt x="34863" y="73025"/>
                    <a:pt x="35229" y="73365"/>
                    <a:pt x="34863" y="73705"/>
                  </a:cubicBezTo>
                  <a:cubicBezTo>
                    <a:pt x="30833" y="76427"/>
                    <a:pt x="25705" y="78808"/>
                    <a:pt x="22041" y="82210"/>
                  </a:cubicBezTo>
                  <a:cubicBezTo>
                    <a:pt x="21675" y="82210"/>
                    <a:pt x="21309" y="81870"/>
                    <a:pt x="21309" y="81530"/>
                  </a:cubicBezTo>
                  <a:cubicBezTo>
                    <a:pt x="25338" y="78128"/>
                    <a:pt x="30467" y="76087"/>
                    <a:pt x="34863" y="73025"/>
                  </a:cubicBezTo>
                  <a:close/>
                  <a:moveTo>
                    <a:pt x="33314" y="70195"/>
                  </a:moveTo>
                  <a:cubicBezTo>
                    <a:pt x="33661" y="69850"/>
                    <a:pt x="33661" y="70195"/>
                    <a:pt x="33661" y="70540"/>
                  </a:cubicBezTo>
                  <a:cubicBezTo>
                    <a:pt x="30536" y="72956"/>
                    <a:pt x="27063" y="75027"/>
                    <a:pt x="23590" y="77443"/>
                  </a:cubicBezTo>
                  <a:cubicBezTo>
                    <a:pt x="23243" y="77443"/>
                    <a:pt x="22896" y="77098"/>
                    <a:pt x="23243" y="77098"/>
                  </a:cubicBezTo>
                  <a:cubicBezTo>
                    <a:pt x="26716" y="74682"/>
                    <a:pt x="30189" y="72611"/>
                    <a:pt x="33314" y="70195"/>
                  </a:cubicBezTo>
                  <a:close/>
                  <a:moveTo>
                    <a:pt x="7021" y="68633"/>
                  </a:moveTo>
                  <a:cubicBezTo>
                    <a:pt x="7021" y="68633"/>
                    <a:pt x="7021" y="68263"/>
                    <a:pt x="7366" y="68633"/>
                  </a:cubicBezTo>
                  <a:cubicBezTo>
                    <a:pt x="7711" y="70485"/>
                    <a:pt x="9437" y="72337"/>
                    <a:pt x="10472" y="73819"/>
                  </a:cubicBezTo>
                  <a:cubicBezTo>
                    <a:pt x="11853" y="75301"/>
                    <a:pt x="12888" y="76782"/>
                    <a:pt x="14268" y="78264"/>
                  </a:cubicBezTo>
                  <a:lnTo>
                    <a:pt x="14207" y="78329"/>
                  </a:lnTo>
                  <a:lnTo>
                    <a:pt x="14253" y="78372"/>
                  </a:lnTo>
                  <a:cubicBezTo>
                    <a:pt x="14606" y="78372"/>
                    <a:pt x="13900" y="79041"/>
                    <a:pt x="13900" y="78707"/>
                  </a:cubicBezTo>
                  <a:cubicBezTo>
                    <a:pt x="12842" y="77704"/>
                    <a:pt x="11784" y="77036"/>
                    <a:pt x="11431" y="76367"/>
                  </a:cubicBezTo>
                  <a:cubicBezTo>
                    <a:pt x="10373" y="75365"/>
                    <a:pt x="9667" y="74028"/>
                    <a:pt x="8609" y="73359"/>
                  </a:cubicBezTo>
                  <a:cubicBezTo>
                    <a:pt x="8609" y="73025"/>
                    <a:pt x="8609" y="73025"/>
                    <a:pt x="8962" y="73025"/>
                  </a:cubicBezTo>
                  <a:lnTo>
                    <a:pt x="9170" y="73248"/>
                  </a:lnTo>
                  <a:close/>
                  <a:moveTo>
                    <a:pt x="34855" y="67036"/>
                  </a:moveTo>
                  <a:cubicBezTo>
                    <a:pt x="34855" y="66675"/>
                    <a:pt x="35225" y="67036"/>
                    <a:pt x="35225" y="67036"/>
                  </a:cubicBezTo>
                  <a:cubicBezTo>
                    <a:pt x="34114" y="68479"/>
                    <a:pt x="32633" y="69562"/>
                    <a:pt x="31151" y="69922"/>
                  </a:cubicBezTo>
                  <a:cubicBezTo>
                    <a:pt x="28929" y="71366"/>
                    <a:pt x="27077" y="72809"/>
                    <a:pt x="25225" y="73891"/>
                  </a:cubicBezTo>
                  <a:cubicBezTo>
                    <a:pt x="24484" y="74252"/>
                    <a:pt x="24484" y="73891"/>
                    <a:pt x="24484" y="73531"/>
                  </a:cubicBezTo>
                  <a:cubicBezTo>
                    <a:pt x="27817" y="71005"/>
                    <a:pt x="31892" y="69562"/>
                    <a:pt x="34855" y="67036"/>
                  </a:cubicBezTo>
                  <a:close/>
                  <a:moveTo>
                    <a:pt x="119092" y="65685"/>
                  </a:moveTo>
                  <a:lnTo>
                    <a:pt x="119315" y="67187"/>
                  </a:lnTo>
                  <a:cubicBezTo>
                    <a:pt x="117158" y="68979"/>
                    <a:pt x="115002" y="71130"/>
                    <a:pt x="112845" y="72923"/>
                  </a:cubicBezTo>
                  <a:cubicBezTo>
                    <a:pt x="109610" y="74715"/>
                    <a:pt x="106735" y="76507"/>
                    <a:pt x="104578" y="78658"/>
                  </a:cubicBezTo>
                  <a:cubicBezTo>
                    <a:pt x="104219" y="79017"/>
                    <a:pt x="103859" y="78658"/>
                    <a:pt x="104219" y="78658"/>
                  </a:cubicBezTo>
                  <a:cubicBezTo>
                    <a:pt x="107094" y="75073"/>
                    <a:pt x="111407" y="73281"/>
                    <a:pt x="115002" y="70055"/>
                  </a:cubicBezTo>
                  <a:close/>
                  <a:moveTo>
                    <a:pt x="116103" y="65517"/>
                  </a:moveTo>
                  <a:lnTo>
                    <a:pt x="115959" y="67229"/>
                  </a:lnTo>
                  <a:cubicBezTo>
                    <a:pt x="113213" y="69814"/>
                    <a:pt x="110467" y="72767"/>
                    <a:pt x="107377" y="73875"/>
                  </a:cubicBezTo>
                  <a:cubicBezTo>
                    <a:pt x="107034" y="74244"/>
                    <a:pt x="107034" y="73875"/>
                    <a:pt x="107034" y="73506"/>
                  </a:cubicBezTo>
                  <a:cubicBezTo>
                    <a:pt x="109094" y="72767"/>
                    <a:pt x="110810" y="70552"/>
                    <a:pt x="112869" y="69075"/>
                  </a:cubicBezTo>
                  <a:close/>
                  <a:moveTo>
                    <a:pt x="34475" y="65088"/>
                  </a:moveTo>
                  <a:cubicBezTo>
                    <a:pt x="34849" y="65088"/>
                    <a:pt x="35222" y="65433"/>
                    <a:pt x="34849" y="65433"/>
                  </a:cubicBezTo>
                  <a:cubicBezTo>
                    <a:pt x="31113" y="67849"/>
                    <a:pt x="27005" y="70264"/>
                    <a:pt x="23269" y="72335"/>
                  </a:cubicBezTo>
                  <a:cubicBezTo>
                    <a:pt x="22896" y="72680"/>
                    <a:pt x="22896" y="71990"/>
                    <a:pt x="22896" y="71990"/>
                  </a:cubicBezTo>
                  <a:cubicBezTo>
                    <a:pt x="26631" y="69574"/>
                    <a:pt x="30740" y="67504"/>
                    <a:pt x="34475" y="65088"/>
                  </a:cubicBezTo>
                  <a:close/>
                  <a:moveTo>
                    <a:pt x="116339" y="62725"/>
                  </a:moveTo>
                  <a:lnTo>
                    <a:pt x="116602" y="64968"/>
                  </a:lnTo>
                  <a:lnTo>
                    <a:pt x="116103" y="65517"/>
                  </a:lnTo>
                  <a:close/>
                  <a:moveTo>
                    <a:pt x="5770" y="62282"/>
                  </a:moveTo>
                  <a:cubicBezTo>
                    <a:pt x="6781" y="64867"/>
                    <a:pt x="8801" y="67451"/>
                    <a:pt x="10148" y="69297"/>
                  </a:cubicBezTo>
                  <a:cubicBezTo>
                    <a:pt x="11832" y="71881"/>
                    <a:pt x="13852" y="74096"/>
                    <a:pt x="15872" y="76311"/>
                  </a:cubicBezTo>
                  <a:cubicBezTo>
                    <a:pt x="16209" y="76681"/>
                    <a:pt x="15536" y="77419"/>
                    <a:pt x="15199" y="77050"/>
                  </a:cubicBezTo>
                  <a:cubicBezTo>
                    <a:pt x="13178" y="74835"/>
                    <a:pt x="11495" y="72250"/>
                    <a:pt x="9811" y="69666"/>
                  </a:cubicBezTo>
                  <a:cubicBezTo>
                    <a:pt x="8128" y="67451"/>
                    <a:pt x="6107" y="65236"/>
                    <a:pt x="5434" y="62651"/>
                  </a:cubicBezTo>
                  <a:cubicBezTo>
                    <a:pt x="5434" y="62282"/>
                    <a:pt x="5770" y="61913"/>
                    <a:pt x="5770" y="62282"/>
                  </a:cubicBezTo>
                  <a:close/>
                  <a:moveTo>
                    <a:pt x="115369" y="62244"/>
                  </a:moveTo>
                  <a:cubicBezTo>
                    <a:pt x="116162" y="63567"/>
                    <a:pt x="115765" y="64559"/>
                    <a:pt x="114972" y="65882"/>
                  </a:cubicBezTo>
                  <a:cubicBezTo>
                    <a:pt x="114178" y="66543"/>
                    <a:pt x="113384" y="67204"/>
                    <a:pt x="112987" y="67866"/>
                  </a:cubicBezTo>
                  <a:cubicBezTo>
                    <a:pt x="112194" y="68197"/>
                    <a:pt x="111400" y="68858"/>
                    <a:pt x="110606" y="69519"/>
                  </a:cubicBezTo>
                  <a:cubicBezTo>
                    <a:pt x="110606" y="69519"/>
                    <a:pt x="110209" y="69519"/>
                    <a:pt x="110209" y="69189"/>
                  </a:cubicBezTo>
                  <a:cubicBezTo>
                    <a:pt x="111003" y="68197"/>
                    <a:pt x="112194" y="67866"/>
                    <a:pt x="112987" y="66874"/>
                  </a:cubicBezTo>
                  <a:cubicBezTo>
                    <a:pt x="114178" y="65882"/>
                    <a:pt x="115765" y="64228"/>
                    <a:pt x="114575" y="62574"/>
                  </a:cubicBezTo>
                  <a:cubicBezTo>
                    <a:pt x="114575" y="62244"/>
                    <a:pt x="115369" y="61913"/>
                    <a:pt x="115369" y="62244"/>
                  </a:cubicBezTo>
                  <a:close/>
                  <a:moveTo>
                    <a:pt x="34901" y="60325"/>
                  </a:moveTo>
                  <a:cubicBezTo>
                    <a:pt x="34901" y="60325"/>
                    <a:pt x="35249" y="60325"/>
                    <a:pt x="35249" y="60703"/>
                  </a:cubicBezTo>
                  <a:cubicBezTo>
                    <a:pt x="33512" y="62215"/>
                    <a:pt x="32123" y="62971"/>
                    <a:pt x="30734" y="64105"/>
                  </a:cubicBezTo>
                  <a:cubicBezTo>
                    <a:pt x="28651" y="65239"/>
                    <a:pt x="26915" y="66373"/>
                    <a:pt x="24831" y="67885"/>
                  </a:cubicBezTo>
                  <a:cubicBezTo>
                    <a:pt x="24831" y="67885"/>
                    <a:pt x="24484" y="67507"/>
                    <a:pt x="24831" y="67129"/>
                  </a:cubicBezTo>
                  <a:cubicBezTo>
                    <a:pt x="26220" y="65995"/>
                    <a:pt x="28304" y="65239"/>
                    <a:pt x="29693" y="64105"/>
                  </a:cubicBezTo>
                  <a:cubicBezTo>
                    <a:pt x="31776" y="62971"/>
                    <a:pt x="33512" y="62215"/>
                    <a:pt x="34901" y="60325"/>
                  </a:cubicBezTo>
                  <a:close/>
                  <a:moveTo>
                    <a:pt x="33347" y="60325"/>
                  </a:moveTo>
                  <a:lnTo>
                    <a:pt x="33678" y="60325"/>
                  </a:lnTo>
                  <a:cubicBezTo>
                    <a:pt x="31363" y="62706"/>
                    <a:pt x="28717" y="64294"/>
                    <a:pt x="26402" y="65881"/>
                  </a:cubicBezTo>
                  <a:cubicBezTo>
                    <a:pt x="26071" y="66278"/>
                    <a:pt x="26071" y="65881"/>
                    <a:pt x="26071" y="65484"/>
                  </a:cubicBezTo>
                  <a:cubicBezTo>
                    <a:pt x="28717" y="63897"/>
                    <a:pt x="31032" y="62309"/>
                    <a:pt x="33347" y="60325"/>
                  </a:cubicBezTo>
                  <a:close/>
                  <a:moveTo>
                    <a:pt x="118270" y="60156"/>
                  </a:moveTo>
                  <a:lnTo>
                    <a:pt x="120034" y="64678"/>
                  </a:lnTo>
                  <a:lnTo>
                    <a:pt x="119092" y="65685"/>
                  </a:lnTo>
                  <a:close/>
                  <a:moveTo>
                    <a:pt x="116645" y="59107"/>
                  </a:moveTo>
                  <a:lnTo>
                    <a:pt x="116339" y="62725"/>
                  </a:lnTo>
                  <a:lnTo>
                    <a:pt x="115959" y="59476"/>
                  </a:lnTo>
                  <a:cubicBezTo>
                    <a:pt x="115615" y="59107"/>
                    <a:pt x="116302" y="58738"/>
                    <a:pt x="116645" y="59107"/>
                  </a:cubicBezTo>
                  <a:close/>
                  <a:moveTo>
                    <a:pt x="34849" y="57547"/>
                  </a:moveTo>
                  <a:cubicBezTo>
                    <a:pt x="35222" y="57150"/>
                    <a:pt x="35222" y="57547"/>
                    <a:pt x="35222" y="57547"/>
                  </a:cubicBezTo>
                  <a:cubicBezTo>
                    <a:pt x="33355" y="59532"/>
                    <a:pt x="31487" y="59928"/>
                    <a:pt x="29619" y="61516"/>
                  </a:cubicBezTo>
                  <a:cubicBezTo>
                    <a:pt x="29246" y="61516"/>
                    <a:pt x="29246" y="61119"/>
                    <a:pt x="29246" y="61119"/>
                  </a:cubicBezTo>
                  <a:cubicBezTo>
                    <a:pt x="31113" y="59928"/>
                    <a:pt x="33355" y="59135"/>
                    <a:pt x="34849" y="57547"/>
                  </a:cubicBezTo>
                  <a:close/>
                  <a:moveTo>
                    <a:pt x="117877" y="57509"/>
                  </a:moveTo>
                  <a:lnTo>
                    <a:pt x="118270" y="60156"/>
                  </a:lnTo>
                  <a:lnTo>
                    <a:pt x="117518" y="58225"/>
                  </a:lnTo>
                  <a:cubicBezTo>
                    <a:pt x="117158" y="57867"/>
                    <a:pt x="117518" y="57150"/>
                    <a:pt x="117877" y="57509"/>
                  </a:cubicBezTo>
                  <a:close/>
                  <a:moveTo>
                    <a:pt x="33374" y="57150"/>
                  </a:moveTo>
                  <a:cubicBezTo>
                    <a:pt x="33374" y="57150"/>
                    <a:pt x="33691" y="57547"/>
                    <a:pt x="33374" y="57547"/>
                  </a:cubicBezTo>
                  <a:cubicBezTo>
                    <a:pt x="32104" y="58341"/>
                    <a:pt x="31151" y="59134"/>
                    <a:pt x="29563" y="59928"/>
                  </a:cubicBezTo>
                  <a:cubicBezTo>
                    <a:pt x="29563" y="59928"/>
                    <a:pt x="29246" y="59531"/>
                    <a:pt x="29563" y="59531"/>
                  </a:cubicBezTo>
                  <a:cubicBezTo>
                    <a:pt x="30833" y="58341"/>
                    <a:pt x="32104" y="57944"/>
                    <a:pt x="33374" y="57150"/>
                  </a:cubicBezTo>
                  <a:close/>
                  <a:moveTo>
                    <a:pt x="2259" y="51155"/>
                  </a:moveTo>
                  <a:cubicBezTo>
                    <a:pt x="2259" y="51155"/>
                    <a:pt x="2259" y="50800"/>
                    <a:pt x="2637" y="51155"/>
                  </a:cubicBezTo>
                  <a:cubicBezTo>
                    <a:pt x="3393" y="53288"/>
                    <a:pt x="4527" y="55420"/>
                    <a:pt x="5661" y="57198"/>
                  </a:cubicBezTo>
                  <a:cubicBezTo>
                    <a:pt x="6794" y="59330"/>
                    <a:pt x="7550" y="61107"/>
                    <a:pt x="8684" y="62884"/>
                  </a:cubicBezTo>
                  <a:cubicBezTo>
                    <a:pt x="9818" y="64661"/>
                    <a:pt x="10952" y="66794"/>
                    <a:pt x="12464" y="68216"/>
                  </a:cubicBezTo>
                  <a:cubicBezTo>
                    <a:pt x="13976" y="69993"/>
                    <a:pt x="15488" y="71414"/>
                    <a:pt x="17000" y="73547"/>
                  </a:cubicBezTo>
                  <a:cubicBezTo>
                    <a:pt x="17756" y="73902"/>
                    <a:pt x="17000" y="74258"/>
                    <a:pt x="16622" y="73902"/>
                  </a:cubicBezTo>
                  <a:cubicBezTo>
                    <a:pt x="15110" y="72125"/>
                    <a:pt x="13220" y="70703"/>
                    <a:pt x="11708" y="68926"/>
                  </a:cubicBezTo>
                  <a:cubicBezTo>
                    <a:pt x="10196" y="66794"/>
                    <a:pt x="9062" y="64661"/>
                    <a:pt x="7550" y="62529"/>
                  </a:cubicBezTo>
                  <a:cubicBezTo>
                    <a:pt x="5661" y="59330"/>
                    <a:pt x="3393" y="55420"/>
                    <a:pt x="2259" y="51155"/>
                  </a:cubicBezTo>
                  <a:close/>
                  <a:moveTo>
                    <a:pt x="82692" y="40142"/>
                  </a:moveTo>
                  <a:cubicBezTo>
                    <a:pt x="82692" y="39688"/>
                    <a:pt x="82957" y="40142"/>
                    <a:pt x="82957" y="40595"/>
                  </a:cubicBezTo>
                  <a:lnTo>
                    <a:pt x="82379" y="41586"/>
                  </a:lnTo>
                  <a:lnTo>
                    <a:pt x="82904" y="41804"/>
                  </a:lnTo>
                  <a:cubicBezTo>
                    <a:pt x="82586" y="42069"/>
                    <a:pt x="82269" y="42069"/>
                    <a:pt x="82269" y="42334"/>
                  </a:cubicBezTo>
                  <a:cubicBezTo>
                    <a:pt x="81952" y="42598"/>
                    <a:pt x="81634" y="42334"/>
                    <a:pt x="81952" y="42069"/>
                  </a:cubicBezTo>
                  <a:lnTo>
                    <a:pt x="82092" y="41834"/>
                  </a:lnTo>
                  <a:lnTo>
                    <a:pt x="81899" y="41502"/>
                  </a:lnTo>
                  <a:cubicBezTo>
                    <a:pt x="82163" y="41049"/>
                    <a:pt x="82163" y="40595"/>
                    <a:pt x="82692" y="40142"/>
                  </a:cubicBezTo>
                  <a:close/>
                  <a:moveTo>
                    <a:pt x="81951" y="36879"/>
                  </a:moveTo>
                  <a:cubicBezTo>
                    <a:pt x="82269" y="36513"/>
                    <a:pt x="82904" y="36879"/>
                    <a:pt x="82586" y="37246"/>
                  </a:cubicBezTo>
                  <a:cubicBezTo>
                    <a:pt x="81951" y="37978"/>
                    <a:pt x="81316" y="39443"/>
                    <a:pt x="80681" y="40542"/>
                  </a:cubicBezTo>
                  <a:cubicBezTo>
                    <a:pt x="80363" y="40909"/>
                    <a:pt x="80046" y="40542"/>
                    <a:pt x="80363" y="40176"/>
                  </a:cubicBezTo>
                  <a:cubicBezTo>
                    <a:pt x="80681" y="39077"/>
                    <a:pt x="81633" y="37978"/>
                    <a:pt x="81951" y="36879"/>
                  </a:cubicBezTo>
                  <a:close/>
                  <a:moveTo>
                    <a:pt x="80273" y="35630"/>
                  </a:moveTo>
                  <a:cubicBezTo>
                    <a:pt x="80273" y="34925"/>
                    <a:pt x="81180" y="35630"/>
                    <a:pt x="81180" y="35630"/>
                  </a:cubicBezTo>
                  <a:cubicBezTo>
                    <a:pt x="80273" y="36336"/>
                    <a:pt x="79819" y="37042"/>
                    <a:pt x="79366" y="37394"/>
                  </a:cubicBezTo>
                  <a:cubicBezTo>
                    <a:pt x="79366" y="37747"/>
                    <a:pt x="78459" y="37394"/>
                    <a:pt x="78912" y="37394"/>
                  </a:cubicBezTo>
                  <a:cubicBezTo>
                    <a:pt x="79366" y="36689"/>
                    <a:pt x="79819" y="35983"/>
                    <a:pt x="80273" y="35630"/>
                  </a:cubicBezTo>
                  <a:close/>
                  <a:moveTo>
                    <a:pt x="80953" y="33338"/>
                  </a:moveTo>
                  <a:cubicBezTo>
                    <a:pt x="80953" y="33338"/>
                    <a:pt x="81294" y="33338"/>
                    <a:pt x="81294" y="33711"/>
                  </a:cubicBezTo>
                  <a:cubicBezTo>
                    <a:pt x="79933" y="35206"/>
                    <a:pt x="78912" y="37447"/>
                    <a:pt x="77551" y="38941"/>
                  </a:cubicBezTo>
                  <a:cubicBezTo>
                    <a:pt x="77551" y="39314"/>
                    <a:pt x="76871" y="38941"/>
                    <a:pt x="77211" y="38567"/>
                  </a:cubicBezTo>
                  <a:cubicBezTo>
                    <a:pt x="78572" y="37073"/>
                    <a:pt x="79592" y="35206"/>
                    <a:pt x="80953" y="33338"/>
                  </a:cubicBezTo>
                  <a:close/>
                  <a:moveTo>
                    <a:pt x="49512" y="31750"/>
                  </a:moveTo>
                  <a:cubicBezTo>
                    <a:pt x="49141" y="33262"/>
                    <a:pt x="48026" y="34018"/>
                    <a:pt x="47283" y="34774"/>
                  </a:cubicBezTo>
                  <a:cubicBezTo>
                    <a:pt x="46540" y="36286"/>
                    <a:pt x="45797" y="37420"/>
                    <a:pt x="44682" y="38554"/>
                  </a:cubicBezTo>
                  <a:cubicBezTo>
                    <a:pt x="44310" y="38554"/>
                    <a:pt x="44310" y="38554"/>
                    <a:pt x="43939" y="38554"/>
                  </a:cubicBezTo>
                  <a:cubicBezTo>
                    <a:pt x="43939" y="38932"/>
                    <a:pt x="43939" y="38932"/>
                    <a:pt x="43567" y="38932"/>
                  </a:cubicBezTo>
                  <a:cubicBezTo>
                    <a:pt x="40223" y="39310"/>
                    <a:pt x="36508" y="38554"/>
                    <a:pt x="32792" y="38554"/>
                  </a:cubicBezTo>
                  <a:cubicBezTo>
                    <a:pt x="32421" y="38554"/>
                    <a:pt x="32421" y="37798"/>
                    <a:pt x="32792" y="37798"/>
                  </a:cubicBezTo>
                  <a:cubicBezTo>
                    <a:pt x="36508" y="37798"/>
                    <a:pt x="40223" y="38176"/>
                    <a:pt x="43567" y="37798"/>
                  </a:cubicBezTo>
                  <a:cubicBezTo>
                    <a:pt x="43939" y="37798"/>
                    <a:pt x="43939" y="37798"/>
                    <a:pt x="43939" y="37798"/>
                  </a:cubicBezTo>
                  <a:cubicBezTo>
                    <a:pt x="45054" y="37042"/>
                    <a:pt x="45797" y="35530"/>
                    <a:pt x="46540" y="34774"/>
                  </a:cubicBezTo>
                  <a:cubicBezTo>
                    <a:pt x="47283" y="33640"/>
                    <a:pt x="48398" y="32884"/>
                    <a:pt x="49512" y="31750"/>
                  </a:cubicBezTo>
                  <a:close/>
                  <a:moveTo>
                    <a:pt x="48834" y="28953"/>
                  </a:moveTo>
                  <a:cubicBezTo>
                    <a:pt x="48834" y="28575"/>
                    <a:pt x="49534" y="28953"/>
                    <a:pt x="49184" y="28953"/>
                  </a:cubicBezTo>
                  <a:cubicBezTo>
                    <a:pt x="48485" y="30087"/>
                    <a:pt x="47785" y="31599"/>
                    <a:pt x="47085" y="32733"/>
                  </a:cubicBezTo>
                  <a:cubicBezTo>
                    <a:pt x="46036" y="33489"/>
                    <a:pt x="45336" y="34623"/>
                    <a:pt x="44637" y="35757"/>
                  </a:cubicBezTo>
                  <a:cubicBezTo>
                    <a:pt x="44637" y="35757"/>
                    <a:pt x="44637" y="35757"/>
                    <a:pt x="44287" y="35757"/>
                  </a:cubicBezTo>
                  <a:cubicBezTo>
                    <a:pt x="44287" y="36135"/>
                    <a:pt x="44287" y="36135"/>
                    <a:pt x="43937" y="36135"/>
                  </a:cubicBezTo>
                  <a:cubicBezTo>
                    <a:pt x="39040" y="35379"/>
                    <a:pt x="34493" y="36135"/>
                    <a:pt x="29596" y="35379"/>
                  </a:cubicBezTo>
                  <a:cubicBezTo>
                    <a:pt x="29246" y="35379"/>
                    <a:pt x="29246" y="34623"/>
                    <a:pt x="29596" y="34623"/>
                  </a:cubicBezTo>
                  <a:cubicBezTo>
                    <a:pt x="34493" y="34623"/>
                    <a:pt x="39390" y="34245"/>
                    <a:pt x="44287" y="35001"/>
                  </a:cubicBezTo>
                  <a:cubicBezTo>
                    <a:pt x="44987" y="34245"/>
                    <a:pt x="45336" y="33489"/>
                    <a:pt x="46036" y="32355"/>
                  </a:cubicBezTo>
                  <a:cubicBezTo>
                    <a:pt x="47085" y="31221"/>
                    <a:pt x="47785" y="30087"/>
                    <a:pt x="48834" y="28953"/>
                  </a:cubicBezTo>
                  <a:close/>
                  <a:moveTo>
                    <a:pt x="82163" y="28936"/>
                  </a:moveTo>
                  <a:cubicBezTo>
                    <a:pt x="82163" y="28575"/>
                    <a:pt x="82868" y="28936"/>
                    <a:pt x="82516" y="28936"/>
                  </a:cubicBezTo>
                  <a:cubicBezTo>
                    <a:pt x="81104" y="31461"/>
                    <a:pt x="79340" y="33626"/>
                    <a:pt x="77576" y="36152"/>
                  </a:cubicBezTo>
                  <a:cubicBezTo>
                    <a:pt x="77224" y="36152"/>
                    <a:pt x="76871" y="35791"/>
                    <a:pt x="77224" y="35791"/>
                  </a:cubicBezTo>
                  <a:cubicBezTo>
                    <a:pt x="78987" y="33266"/>
                    <a:pt x="80751" y="31101"/>
                    <a:pt x="82163" y="28936"/>
                  </a:cubicBezTo>
                  <a:close/>
                  <a:moveTo>
                    <a:pt x="82163" y="27333"/>
                  </a:moveTo>
                  <a:cubicBezTo>
                    <a:pt x="82516" y="26988"/>
                    <a:pt x="82868" y="27333"/>
                    <a:pt x="82868" y="27678"/>
                  </a:cubicBezTo>
                  <a:cubicBezTo>
                    <a:pt x="81104" y="30094"/>
                    <a:pt x="79340" y="32164"/>
                    <a:pt x="77576" y="34235"/>
                  </a:cubicBezTo>
                  <a:cubicBezTo>
                    <a:pt x="77224" y="34580"/>
                    <a:pt x="76871" y="34235"/>
                    <a:pt x="77224" y="33890"/>
                  </a:cubicBezTo>
                  <a:cubicBezTo>
                    <a:pt x="78635" y="31474"/>
                    <a:pt x="80751" y="29749"/>
                    <a:pt x="82163" y="27333"/>
                  </a:cubicBezTo>
                  <a:close/>
                  <a:moveTo>
                    <a:pt x="82087" y="22930"/>
                  </a:moveTo>
                  <a:cubicBezTo>
                    <a:pt x="82087" y="22225"/>
                    <a:pt x="82843" y="22578"/>
                    <a:pt x="82843" y="22930"/>
                  </a:cubicBezTo>
                  <a:cubicBezTo>
                    <a:pt x="82087" y="23989"/>
                    <a:pt x="81331" y="24694"/>
                    <a:pt x="80575" y="25753"/>
                  </a:cubicBezTo>
                  <a:cubicBezTo>
                    <a:pt x="79063" y="27869"/>
                    <a:pt x="77174" y="29280"/>
                    <a:pt x="75662" y="31397"/>
                  </a:cubicBezTo>
                  <a:cubicBezTo>
                    <a:pt x="75662" y="31397"/>
                    <a:pt x="75284" y="31044"/>
                    <a:pt x="75284" y="30692"/>
                  </a:cubicBezTo>
                  <a:cubicBezTo>
                    <a:pt x="76796" y="29280"/>
                    <a:pt x="77929" y="27869"/>
                    <a:pt x="79441" y="26458"/>
                  </a:cubicBezTo>
                  <a:cubicBezTo>
                    <a:pt x="80197" y="25400"/>
                    <a:pt x="81709" y="24342"/>
                    <a:pt x="82087" y="22930"/>
                  </a:cubicBezTo>
                  <a:close/>
                  <a:moveTo>
                    <a:pt x="74213" y="7509"/>
                  </a:moveTo>
                  <a:cubicBezTo>
                    <a:pt x="71685" y="6787"/>
                    <a:pt x="68795" y="7148"/>
                    <a:pt x="66989" y="8593"/>
                  </a:cubicBezTo>
                  <a:cubicBezTo>
                    <a:pt x="65183" y="10038"/>
                    <a:pt x="63738" y="11844"/>
                    <a:pt x="62294" y="13650"/>
                  </a:cubicBezTo>
                  <a:cubicBezTo>
                    <a:pt x="61571" y="14372"/>
                    <a:pt x="60849" y="15095"/>
                    <a:pt x="59765" y="15817"/>
                  </a:cubicBezTo>
                  <a:cubicBezTo>
                    <a:pt x="59404" y="16901"/>
                    <a:pt x="58682" y="17623"/>
                    <a:pt x="57959" y="18345"/>
                  </a:cubicBezTo>
                  <a:cubicBezTo>
                    <a:pt x="56876" y="19068"/>
                    <a:pt x="56153" y="19790"/>
                    <a:pt x="55431" y="20513"/>
                  </a:cubicBezTo>
                  <a:cubicBezTo>
                    <a:pt x="54708" y="21235"/>
                    <a:pt x="54347" y="21957"/>
                    <a:pt x="53625" y="22680"/>
                  </a:cubicBezTo>
                  <a:cubicBezTo>
                    <a:pt x="53264" y="23041"/>
                    <a:pt x="52541" y="23763"/>
                    <a:pt x="51819" y="24847"/>
                  </a:cubicBezTo>
                  <a:cubicBezTo>
                    <a:pt x="51458" y="25208"/>
                    <a:pt x="50735" y="25931"/>
                    <a:pt x="50013" y="26653"/>
                  </a:cubicBezTo>
                  <a:cubicBezTo>
                    <a:pt x="48207" y="28459"/>
                    <a:pt x="46040" y="30988"/>
                    <a:pt x="44956" y="33155"/>
                  </a:cubicBezTo>
                  <a:cubicBezTo>
                    <a:pt x="44956" y="33877"/>
                    <a:pt x="44234" y="34238"/>
                    <a:pt x="43511" y="33877"/>
                  </a:cubicBezTo>
                  <a:cubicBezTo>
                    <a:pt x="43150" y="33877"/>
                    <a:pt x="42789" y="33877"/>
                    <a:pt x="42428" y="33516"/>
                  </a:cubicBezTo>
                  <a:cubicBezTo>
                    <a:pt x="40622" y="33155"/>
                    <a:pt x="38454" y="33155"/>
                    <a:pt x="36287" y="33155"/>
                  </a:cubicBezTo>
                  <a:cubicBezTo>
                    <a:pt x="35204" y="33155"/>
                    <a:pt x="33759" y="33155"/>
                    <a:pt x="32314" y="32794"/>
                  </a:cubicBezTo>
                  <a:cubicBezTo>
                    <a:pt x="28702" y="32432"/>
                    <a:pt x="25090" y="32432"/>
                    <a:pt x="20756" y="32432"/>
                  </a:cubicBezTo>
                  <a:cubicBezTo>
                    <a:pt x="20395" y="32432"/>
                    <a:pt x="19672" y="32432"/>
                    <a:pt x="18950" y="32794"/>
                  </a:cubicBezTo>
                  <a:cubicBezTo>
                    <a:pt x="13893" y="32794"/>
                    <a:pt x="6308" y="32794"/>
                    <a:pt x="4141" y="37128"/>
                  </a:cubicBezTo>
                  <a:cubicBezTo>
                    <a:pt x="3057" y="39656"/>
                    <a:pt x="4502" y="42907"/>
                    <a:pt x="5947" y="45797"/>
                  </a:cubicBezTo>
                  <a:cubicBezTo>
                    <a:pt x="6669" y="46519"/>
                    <a:pt x="7030" y="47242"/>
                    <a:pt x="7030" y="47964"/>
                  </a:cubicBezTo>
                  <a:cubicBezTo>
                    <a:pt x="7753" y="49048"/>
                    <a:pt x="8114" y="50493"/>
                    <a:pt x="8836" y="51576"/>
                  </a:cubicBezTo>
                  <a:cubicBezTo>
                    <a:pt x="9559" y="53382"/>
                    <a:pt x="10281" y="55188"/>
                    <a:pt x="11003" y="56633"/>
                  </a:cubicBezTo>
                  <a:cubicBezTo>
                    <a:pt x="11726" y="58439"/>
                    <a:pt x="12809" y="59523"/>
                    <a:pt x="13893" y="61329"/>
                  </a:cubicBezTo>
                  <a:cubicBezTo>
                    <a:pt x="14615" y="62412"/>
                    <a:pt x="15338" y="63496"/>
                    <a:pt x="16060" y="64941"/>
                  </a:cubicBezTo>
                  <a:cubicBezTo>
                    <a:pt x="16060" y="65302"/>
                    <a:pt x="16783" y="65663"/>
                    <a:pt x="16783" y="66024"/>
                  </a:cubicBezTo>
                  <a:cubicBezTo>
                    <a:pt x="18227" y="68553"/>
                    <a:pt x="19672" y="70720"/>
                    <a:pt x="21478" y="72526"/>
                  </a:cubicBezTo>
                  <a:cubicBezTo>
                    <a:pt x="21839" y="73248"/>
                    <a:pt x="22201" y="73610"/>
                    <a:pt x="21478" y="73971"/>
                  </a:cubicBezTo>
                  <a:cubicBezTo>
                    <a:pt x="21478" y="74693"/>
                    <a:pt x="21117" y="74693"/>
                    <a:pt x="20756" y="75054"/>
                  </a:cubicBezTo>
                  <a:cubicBezTo>
                    <a:pt x="20395" y="77222"/>
                    <a:pt x="19311" y="79750"/>
                    <a:pt x="18950" y="81917"/>
                  </a:cubicBezTo>
                  <a:cubicBezTo>
                    <a:pt x="18589" y="82278"/>
                    <a:pt x="18589" y="83001"/>
                    <a:pt x="18227" y="84084"/>
                  </a:cubicBezTo>
                  <a:cubicBezTo>
                    <a:pt x="17144" y="86613"/>
                    <a:pt x="16060" y="89502"/>
                    <a:pt x="15338" y="92031"/>
                  </a:cubicBezTo>
                  <a:cubicBezTo>
                    <a:pt x="14977" y="93114"/>
                    <a:pt x="14977" y="93837"/>
                    <a:pt x="14615" y="94920"/>
                  </a:cubicBezTo>
                  <a:cubicBezTo>
                    <a:pt x="14254" y="95282"/>
                    <a:pt x="14254" y="95643"/>
                    <a:pt x="13893" y="96365"/>
                  </a:cubicBezTo>
                  <a:cubicBezTo>
                    <a:pt x="11726" y="102144"/>
                    <a:pt x="9197" y="109369"/>
                    <a:pt x="15338" y="112619"/>
                  </a:cubicBezTo>
                  <a:cubicBezTo>
                    <a:pt x="16060" y="113342"/>
                    <a:pt x="17144" y="113703"/>
                    <a:pt x="18589" y="113703"/>
                  </a:cubicBezTo>
                  <a:cubicBezTo>
                    <a:pt x="24007" y="114787"/>
                    <a:pt x="30147" y="112619"/>
                    <a:pt x="35565" y="111175"/>
                  </a:cubicBezTo>
                  <a:lnTo>
                    <a:pt x="36648" y="110452"/>
                  </a:lnTo>
                  <a:cubicBezTo>
                    <a:pt x="37732" y="110091"/>
                    <a:pt x="38816" y="109730"/>
                    <a:pt x="39899" y="109730"/>
                  </a:cubicBezTo>
                  <a:cubicBezTo>
                    <a:pt x="42066" y="108646"/>
                    <a:pt x="44595" y="107563"/>
                    <a:pt x="46762" y="106840"/>
                  </a:cubicBezTo>
                  <a:cubicBezTo>
                    <a:pt x="47123" y="106840"/>
                    <a:pt x="47484" y="106840"/>
                    <a:pt x="47846" y="106840"/>
                  </a:cubicBezTo>
                  <a:cubicBezTo>
                    <a:pt x="49290" y="106479"/>
                    <a:pt x="50735" y="106118"/>
                    <a:pt x="51819" y="106479"/>
                  </a:cubicBezTo>
                  <a:cubicBezTo>
                    <a:pt x="52180" y="106479"/>
                    <a:pt x="52541" y="106479"/>
                    <a:pt x="52902" y="106840"/>
                  </a:cubicBezTo>
                  <a:cubicBezTo>
                    <a:pt x="54347" y="107563"/>
                    <a:pt x="55431" y="109007"/>
                    <a:pt x="56876" y="110091"/>
                  </a:cubicBezTo>
                  <a:cubicBezTo>
                    <a:pt x="57598" y="111175"/>
                    <a:pt x="58682" y="112258"/>
                    <a:pt x="59765" y="112981"/>
                  </a:cubicBezTo>
                  <a:cubicBezTo>
                    <a:pt x="60849" y="113703"/>
                    <a:pt x="61932" y="114425"/>
                    <a:pt x="62655" y="115148"/>
                  </a:cubicBezTo>
                  <a:cubicBezTo>
                    <a:pt x="64461" y="116593"/>
                    <a:pt x="66267" y="118037"/>
                    <a:pt x="68073" y="119121"/>
                  </a:cubicBezTo>
                  <a:cubicBezTo>
                    <a:pt x="69156" y="119843"/>
                    <a:pt x="70240" y="120927"/>
                    <a:pt x="71685" y="122011"/>
                  </a:cubicBezTo>
                  <a:cubicBezTo>
                    <a:pt x="74936" y="124178"/>
                    <a:pt x="77825" y="126345"/>
                    <a:pt x="81437" y="127067"/>
                  </a:cubicBezTo>
                  <a:cubicBezTo>
                    <a:pt x="82160" y="127429"/>
                    <a:pt x="83244" y="127429"/>
                    <a:pt x="83966" y="127429"/>
                  </a:cubicBezTo>
                  <a:cubicBezTo>
                    <a:pt x="90829" y="127067"/>
                    <a:pt x="90829" y="120205"/>
                    <a:pt x="91551" y="114064"/>
                  </a:cubicBezTo>
                  <a:cubicBezTo>
                    <a:pt x="91551" y="112981"/>
                    <a:pt x="91551" y="111536"/>
                    <a:pt x="91551" y="110452"/>
                  </a:cubicBezTo>
                  <a:cubicBezTo>
                    <a:pt x="91551" y="109369"/>
                    <a:pt x="91913" y="107924"/>
                    <a:pt x="91913" y="106840"/>
                  </a:cubicBezTo>
                  <a:cubicBezTo>
                    <a:pt x="92274" y="104312"/>
                    <a:pt x="92274" y="102144"/>
                    <a:pt x="92635" y="99255"/>
                  </a:cubicBezTo>
                  <a:cubicBezTo>
                    <a:pt x="92635" y="97810"/>
                    <a:pt x="92996" y="96004"/>
                    <a:pt x="92996" y="94920"/>
                  </a:cubicBezTo>
                  <a:cubicBezTo>
                    <a:pt x="93357" y="93114"/>
                    <a:pt x="93357" y="91670"/>
                    <a:pt x="93718" y="89864"/>
                  </a:cubicBezTo>
                  <a:cubicBezTo>
                    <a:pt x="93718" y="89502"/>
                    <a:pt x="93718" y="88780"/>
                    <a:pt x="94080" y="88780"/>
                  </a:cubicBezTo>
                  <a:cubicBezTo>
                    <a:pt x="97330" y="86613"/>
                    <a:pt x="100581" y="84084"/>
                    <a:pt x="103471" y="81917"/>
                  </a:cubicBezTo>
                  <a:cubicBezTo>
                    <a:pt x="105999" y="79389"/>
                    <a:pt x="108889" y="77222"/>
                    <a:pt x="111417" y="75054"/>
                  </a:cubicBezTo>
                  <a:cubicBezTo>
                    <a:pt x="112501" y="74693"/>
                    <a:pt x="112862" y="73971"/>
                    <a:pt x="113584" y="73610"/>
                  </a:cubicBezTo>
                  <a:cubicBezTo>
                    <a:pt x="114307" y="73248"/>
                    <a:pt x="115029" y="72526"/>
                    <a:pt x="115752" y="72165"/>
                  </a:cubicBezTo>
                  <a:cubicBezTo>
                    <a:pt x="116113" y="71803"/>
                    <a:pt x="116474" y="71442"/>
                    <a:pt x="116835" y="71442"/>
                  </a:cubicBezTo>
                  <a:cubicBezTo>
                    <a:pt x="117919" y="70720"/>
                    <a:pt x="119002" y="69997"/>
                    <a:pt x="119725" y="69275"/>
                  </a:cubicBezTo>
                  <a:cubicBezTo>
                    <a:pt x="121892" y="67108"/>
                    <a:pt x="124420" y="64218"/>
                    <a:pt x="123698" y="60606"/>
                  </a:cubicBezTo>
                  <a:cubicBezTo>
                    <a:pt x="123337" y="58078"/>
                    <a:pt x="120447" y="56633"/>
                    <a:pt x="117919" y="55549"/>
                  </a:cubicBezTo>
                  <a:cubicBezTo>
                    <a:pt x="117558" y="55188"/>
                    <a:pt x="117558" y="55188"/>
                    <a:pt x="117196" y="55188"/>
                  </a:cubicBezTo>
                  <a:cubicBezTo>
                    <a:pt x="115390" y="54105"/>
                    <a:pt x="113946" y="53382"/>
                    <a:pt x="112862" y="52299"/>
                  </a:cubicBezTo>
                  <a:cubicBezTo>
                    <a:pt x="111417" y="51937"/>
                    <a:pt x="109611" y="50854"/>
                    <a:pt x="108166" y="50131"/>
                  </a:cubicBezTo>
                  <a:cubicBezTo>
                    <a:pt x="104554" y="48325"/>
                    <a:pt x="101304" y="46881"/>
                    <a:pt x="98053" y="45797"/>
                  </a:cubicBezTo>
                  <a:cubicBezTo>
                    <a:pt x="96608" y="45075"/>
                    <a:pt x="95163" y="44352"/>
                    <a:pt x="92996" y="44352"/>
                  </a:cubicBezTo>
                  <a:cubicBezTo>
                    <a:pt x="92996" y="44352"/>
                    <a:pt x="92635" y="44352"/>
                    <a:pt x="92274" y="43991"/>
                  </a:cubicBezTo>
                  <a:cubicBezTo>
                    <a:pt x="91913" y="43991"/>
                    <a:pt x="91190" y="43991"/>
                    <a:pt x="90468" y="43269"/>
                  </a:cubicBezTo>
                  <a:cubicBezTo>
                    <a:pt x="90468" y="43269"/>
                    <a:pt x="90468" y="43269"/>
                    <a:pt x="90107" y="42907"/>
                  </a:cubicBezTo>
                  <a:cubicBezTo>
                    <a:pt x="89745" y="42907"/>
                    <a:pt x="89384" y="42546"/>
                    <a:pt x="89384" y="42185"/>
                  </a:cubicBezTo>
                  <a:cubicBezTo>
                    <a:pt x="87578" y="39656"/>
                    <a:pt x="86856" y="36044"/>
                    <a:pt x="86133" y="32794"/>
                  </a:cubicBezTo>
                  <a:cubicBezTo>
                    <a:pt x="85772" y="30988"/>
                    <a:pt x="85050" y="29543"/>
                    <a:pt x="84689" y="27737"/>
                  </a:cubicBezTo>
                  <a:cubicBezTo>
                    <a:pt x="84327" y="25931"/>
                    <a:pt x="83605" y="24486"/>
                    <a:pt x="83605" y="22680"/>
                  </a:cubicBezTo>
                  <a:cubicBezTo>
                    <a:pt x="83244" y="22319"/>
                    <a:pt x="83244" y="21596"/>
                    <a:pt x="83244" y="20513"/>
                  </a:cubicBezTo>
                  <a:cubicBezTo>
                    <a:pt x="82160" y="16178"/>
                    <a:pt x="81076" y="10399"/>
                    <a:pt x="77103" y="8232"/>
                  </a:cubicBezTo>
                  <a:cubicBezTo>
                    <a:pt x="76380" y="7871"/>
                    <a:pt x="75297" y="7509"/>
                    <a:pt x="74213" y="7509"/>
                  </a:cubicBezTo>
                  <a:close/>
                  <a:moveTo>
                    <a:pt x="70997" y="3997"/>
                  </a:moveTo>
                  <a:lnTo>
                    <a:pt x="70372" y="4332"/>
                  </a:lnTo>
                  <a:lnTo>
                    <a:pt x="71686" y="4231"/>
                  </a:lnTo>
                  <a:close/>
                  <a:moveTo>
                    <a:pt x="66116" y="2931"/>
                  </a:moveTo>
                  <a:cubicBezTo>
                    <a:pt x="70045" y="0"/>
                    <a:pt x="75402" y="733"/>
                    <a:pt x="79331" y="3297"/>
                  </a:cubicBezTo>
                  <a:cubicBezTo>
                    <a:pt x="79689" y="3664"/>
                    <a:pt x="79689" y="4397"/>
                    <a:pt x="79331" y="4030"/>
                  </a:cubicBezTo>
                  <a:lnTo>
                    <a:pt x="71628" y="3603"/>
                  </a:lnTo>
                  <a:lnTo>
                    <a:pt x="73113" y="4121"/>
                  </a:lnTo>
                  <a:lnTo>
                    <a:pt x="76019" y="3897"/>
                  </a:lnTo>
                  <a:cubicBezTo>
                    <a:pt x="76019" y="3897"/>
                    <a:pt x="76380" y="4259"/>
                    <a:pt x="76742" y="4259"/>
                  </a:cubicBezTo>
                  <a:lnTo>
                    <a:pt x="79146" y="6224"/>
                  </a:lnTo>
                  <a:lnTo>
                    <a:pt x="82110" y="7257"/>
                  </a:lnTo>
                  <a:cubicBezTo>
                    <a:pt x="82851" y="7635"/>
                    <a:pt x="82110" y="8013"/>
                    <a:pt x="81740" y="7635"/>
                  </a:cubicBezTo>
                  <a:lnTo>
                    <a:pt x="80258" y="7134"/>
                  </a:lnTo>
                  <a:lnTo>
                    <a:pt x="83424" y="9722"/>
                  </a:lnTo>
                  <a:cubicBezTo>
                    <a:pt x="84959" y="12386"/>
                    <a:pt x="85953" y="15636"/>
                    <a:pt x="86856" y="18707"/>
                  </a:cubicBezTo>
                  <a:cubicBezTo>
                    <a:pt x="87217" y="20513"/>
                    <a:pt x="87939" y="22680"/>
                    <a:pt x="88301" y="24486"/>
                  </a:cubicBezTo>
                  <a:cubicBezTo>
                    <a:pt x="88662" y="25931"/>
                    <a:pt x="89384" y="27737"/>
                    <a:pt x="89745" y="29181"/>
                  </a:cubicBezTo>
                  <a:cubicBezTo>
                    <a:pt x="89745" y="30265"/>
                    <a:pt x="90107" y="31349"/>
                    <a:pt x="90468" y="32432"/>
                  </a:cubicBezTo>
                  <a:cubicBezTo>
                    <a:pt x="90829" y="34961"/>
                    <a:pt x="91551" y="37489"/>
                    <a:pt x="92996" y="40018"/>
                  </a:cubicBezTo>
                  <a:lnTo>
                    <a:pt x="92996" y="40379"/>
                  </a:lnTo>
                  <a:cubicBezTo>
                    <a:pt x="93357" y="40379"/>
                    <a:pt x="93357" y="40379"/>
                    <a:pt x="93718" y="40740"/>
                  </a:cubicBezTo>
                  <a:cubicBezTo>
                    <a:pt x="94441" y="40740"/>
                    <a:pt x="94441" y="40740"/>
                    <a:pt x="95163" y="40740"/>
                  </a:cubicBezTo>
                  <a:cubicBezTo>
                    <a:pt x="95524" y="40740"/>
                    <a:pt x="96608" y="41101"/>
                    <a:pt x="96969" y="41101"/>
                  </a:cubicBezTo>
                  <a:cubicBezTo>
                    <a:pt x="98414" y="41463"/>
                    <a:pt x="99498" y="42185"/>
                    <a:pt x="100942" y="42907"/>
                  </a:cubicBezTo>
                  <a:cubicBezTo>
                    <a:pt x="101665" y="42907"/>
                    <a:pt x="102387" y="43269"/>
                    <a:pt x="102748" y="43269"/>
                  </a:cubicBezTo>
                  <a:cubicBezTo>
                    <a:pt x="106360" y="44713"/>
                    <a:pt x="110334" y="46881"/>
                    <a:pt x="114307" y="49048"/>
                  </a:cubicBezTo>
                  <a:cubicBezTo>
                    <a:pt x="115029" y="49409"/>
                    <a:pt x="116113" y="50131"/>
                    <a:pt x="117196" y="50493"/>
                  </a:cubicBezTo>
                  <a:cubicBezTo>
                    <a:pt x="121170" y="52660"/>
                    <a:pt x="127310" y="55911"/>
                    <a:pt x="126949" y="61329"/>
                  </a:cubicBezTo>
                  <a:cubicBezTo>
                    <a:pt x="126949" y="64941"/>
                    <a:pt x="125865" y="67469"/>
                    <a:pt x="124059" y="69636"/>
                  </a:cubicBezTo>
                  <a:cubicBezTo>
                    <a:pt x="122253" y="71442"/>
                    <a:pt x="120086" y="72887"/>
                    <a:pt x="117919" y="74332"/>
                  </a:cubicBezTo>
                  <a:cubicBezTo>
                    <a:pt x="117196" y="75054"/>
                    <a:pt x="116474" y="75777"/>
                    <a:pt x="115390" y="76138"/>
                  </a:cubicBezTo>
                  <a:cubicBezTo>
                    <a:pt x="113946" y="77583"/>
                    <a:pt x="112501" y="78666"/>
                    <a:pt x="110695" y="79750"/>
                  </a:cubicBezTo>
                  <a:cubicBezTo>
                    <a:pt x="109250" y="81195"/>
                    <a:pt x="107444" y="82278"/>
                    <a:pt x="105999" y="83723"/>
                  </a:cubicBezTo>
                  <a:cubicBezTo>
                    <a:pt x="103110" y="85890"/>
                    <a:pt x="100220" y="88058"/>
                    <a:pt x="96969" y="89864"/>
                  </a:cubicBezTo>
                  <a:cubicBezTo>
                    <a:pt x="96969" y="91308"/>
                    <a:pt x="96969" y="92031"/>
                    <a:pt x="96608" y="93114"/>
                  </a:cubicBezTo>
                  <a:cubicBezTo>
                    <a:pt x="96608" y="93837"/>
                    <a:pt x="96608" y="94920"/>
                    <a:pt x="96247" y="95643"/>
                  </a:cubicBezTo>
                  <a:cubicBezTo>
                    <a:pt x="96247" y="96726"/>
                    <a:pt x="95886" y="98532"/>
                    <a:pt x="95886" y="99616"/>
                  </a:cubicBezTo>
                  <a:cubicBezTo>
                    <a:pt x="95886" y="100338"/>
                    <a:pt x="95886" y="101422"/>
                    <a:pt x="95886" y="102506"/>
                  </a:cubicBezTo>
                  <a:cubicBezTo>
                    <a:pt x="95524" y="103228"/>
                    <a:pt x="95524" y="104312"/>
                    <a:pt x="95524" y="105395"/>
                  </a:cubicBezTo>
                  <a:cubicBezTo>
                    <a:pt x="95163" y="107924"/>
                    <a:pt x="95163" y="111175"/>
                    <a:pt x="95163" y="113703"/>
                  </a:cubicBezTo>
                  <a:cubicBezTo>
                    <a:pt x="94802" y="120566"/>
                    <a:pt x="94802" y="127790"/>
                    <a:pt x="87217" y="130318"/>
                  </a:cubicBezTo>
                  <a:cubicBezTo>
                    <a:pt x="85411" y="131402"/>
                    <a:pt x="83605" y="131402"/>
                    <a:pt x="81437" y="130679"/>
                  </a:cubicBezTo>
                  <a:cubicBezTo>
                    <a:pt x="77825" y="129957"/>
                    <a:pt x="74574" y="127790"/>
                    <a:pt x="71685" y="125623"/>
                  </a:cubicBezTo>
                  <a:cubicBezTo>
                    <a:pt x="70962" y="125261"/>
                    <a:pt x="70240" y="124900"/>
                    <a:pt x="69879" y="124539"/>
                  </a:cubicBezTo>
                  <a:cubicBezTo>
                    <a:pt x="63016" y="119843"/>
                    <a:pt x="57598" y="115870"/>
                    <a:pt x="52902" y="111536"/>
                  </a:cubicBezTo>
                  <a:cubicBezTo>
                    <a:pt x="52180" y="110452"/>
                    <a:pt x="51458" y="110452"/>
                    <a:pt x="50735" y="110091"/>
                  </a:cubicBezTo>
                  <a:cubicBezTo>
                    <a:pt x="50374" y="110091"/>
                    <a:pt x="49290" y="110452"/>
                    <a:pt x="48207" y="110452"/>
                  </a:cubicBezTo>
                  <a:lnTo>
                    <a:pt x="47846" y="110452"/>
                  </a:lnTo>
                  <a:cubicBezTo>
                    <a:pt x="46040" y="111175"/>
                    <a:pt x="44595" y="111897"/>
                    <a:pt x="42789" y="112258"/>
                  </a:cubicBezTo>
                  <a:lnTo>
                    <a:pt x="42428" y="112619"/>
                  </a:lnTo>
                  <a:cubicBezTo>
                    <a:pt x="42066" y="112619"/>
                    <a:pt x="40983" y="112981"/>
                    <a:pt x="40622" y="113342"/>
                  </a:cubicBezTo>
                  <a:cubicBezTo>
                    <a:pt x="37371" y="114064"/>
                    <a:pt x="34120" y="115148"/>
                    <a:pt x="31231" y="116231"/>
                  </a:cubicBezTo>
                  <a:cubicBezTo>
                    <a:pt x="26896" y="117315"/>
                    <a:pt x="22201" y="118399"/>
                    <a:pt x="17505" y="117315"/>
                  </a:cubicBezTo>
                  <a:cubicBezTo>
                    <a:pt x="14977" y="116954"/>
                    <a:pt x="12809" y="115870"/>
                    <a:pt x="11365" y="114064"/>
                  </a:cubicBezTo>
                  <a:cubicBezTo>
                    <a:pt x="5947" y="108646"/>
                    <a:pt x="8114" y="102144"/>
                    <a:pt x="10281" y="96004"/>
                  </a:cubicBezTo>
                  <a:lnTo>
                    <a:pt x="10281" y="95643"/>
                  </a:lnTo>
                  <a:cubicBezTo>
                    <a:pt x="11726" y="91670"/>
                    <a:pt x="13171" y="88058"/>
                    <a:pt x="14254" y="84084"/>
                  </a:cubicBezTo>
                  <a:cubicBezTo>
                    <a:pt x="15699" y="80472"/>
                    <a:pt x="16783" y="76860"/>
                    <a:pt x="18227" y="73248"/>
                  </a:cubicBezTo>
                  <a:cubicBezTo>
                    <a:pt x="16060" y="71081"/>
                    <a:pt x="14254" y="68553"/>
                    <a:pt x="12448" y="66024"/>
                  </a:cubicBezTo>
                  <a:lnTo>
                    <a:pt x="12087" y="65302"/>
                  </a:lnTo>
                  <a:cubicBezTo>
                    <a:pt x="11726" y="64579"/>
                    <a:pt x="11365" y="64218"/>
                    <a:pt x="11003" y="63857"/>
                  </a:cubicBezTo>
                  <a:cubicBezTo>
                    <a:pt x="9197" y="61329"/>
                    <a:pt x="7753" y="58439"/>
                    <a:pt x="6308" y="55549"/>
                  </a:cubicBezTo>
                  <a:cubicBezTo>
                    <a:pt x="5585" y="53382"/>
                    <a:pt x="4502" y="51576"/>
                    <a:pt x="3779" y="49770"/>
                  </a:cubicBezTo>
                  <a:cubicBezTo>
                    <a:pt x="3057" y="47964"/>
                    <a:pt x="1973" y="46158"/>
                    <a:pt x="1251" y="44352"/>
                  </a:cubicBezTo>
                  <a:cubicBezTo>
                    <a:pt x="167" y="41463"/>
                    <a:pt x="-916" y="37850"/>
                    <a:pt x="1251" y="34961"/>
                  </a:cubicBezTo>
                  <a:cubicBezTo>
                    <a:pt x="4502" y="29543"/>
                    <a:pt x="12087" y="29181"/>
                    <a:pt x="17866" y="28820"/>
                  </a:cubicBezTo>
                  <a:lnTo>
                    <a:pt x="20033" y="28820"/>
                  </a:lnTo>
                  <a:cubicBezTo>
                    <a:pt x="23645" y="28820"/>
                    <a:pt x="27257" y="28459"/>
                    <a:pt x="30869" y="28820"/>
                  </a:cubicBezTo>
                  <a:cubicBezTo>
                    <a:pt x="32314" y="29181"/>
                    <a:pt x="34120" y="29181"/>
                    <a:pt x="35565" y="29543"/>
                  </a:cubicBezTo>
                  <a:cubicBezTo>
                    <a:pt x="38093" y="29543"/>
                    <a:pt x="40622" y="29543"/>
                    <a:pt x="43150" y="29904"/>
                  </a:cubicBezTo>
                  <a:cubicBezTo>
                    <a:pt x="43150" y="29904"/>
                    <a:pt x="43150" y="29904"/>
                    <a:pt x="43511" y="29904"/>
                  </a:cubicBezTo>
                  <a:cubicBezTo>
                    <a:pt x="44595" y="27737"/>
                    <a:pt x="46040" y="26292"/>
                    <a:pt x="47484" y="24486"/>
                  </a:cubicBezTo>
                  <a:cubicBezTo>
                    <a:pt x="47846" y="24125"/>
                    <a:pt x="48568" y="23402"/>
                    <a:pt x="48929" y="23041"/>
                  </a:cubicBezTo>
                  <a:cubicBezTo>
                    <a:pt x="49290" y="22319"/>
                    <a:pt x="49652" y="21596"/>
                    <a:pt x="50374" y="21235"/>
                  </a:cubicBezTo>
                  <a:cubicBezTo>
                    <a:pt x="51458" y="19790"/>
                    <a:pt x="52180" y="18707"/>
                    <a:pt x="53264" y="17623"/>
                  </a:cubicBezTo>
                  <a:lnTo>
                    <a:pt x="53625" y="17262"/>
                  </a:lnTo>
                  <a:cubicBezTo>
                    <a:pt x="55431" y="15817"/>
                    <a:pt x="56876" y="14733"/>
                    <a:pt x="57959" y="12927"/>
                  </a:cubicBezTo>
                  <a:cubicBezTo>
                    <a:pt x="58682" y="12566"/>
                    <a:pt x="58682" y="12205"/>
                    <a:pt x="59043" y="11844"/>
                  </a:cubicBezTo>
                  <a:lnTo>
                    <a:pt x="62525" y="8527"/>
                  </a:lnTo>
                  <a:lnTo>
                    <a:pt x="61366" y="9147"/>
                  </a:lnTo>
                  <a:cubicBezTo>
                    <a:pt x="60996" y="9147"/>
                    <a:pt x="60996" y="9147"/>
                    <a:pt x="60996" y="9147"/>
                  </a:cubicBezTo>
                  <a:lnTo>
                    <a:pt x="63221" y="7864"/>
                  </a:lnTo>
                  <a:lnTo>
                    <a:pt x="66628" y="4620"/>
                  </a:lnTo>
                  <a:lnTo>
                    <a:pt x="69194" y="4422"/>
                  </a:lnTo>
                  <a:lnTo>
                    <a:pt x="70704" y="3552"/>
                  </a:lnTo>
                  <a:lnTo>
                    <a:pt x="66116" y="3297"/>
                  </a:lnTo>
                  <a:cubicBezTo>
                    <a:pt x="66116" y="3297"/>
                    <a:pt x="65759" y="2931"/>
                    <a:pt x="66116" y="2931"/>
                  </a:cubicBezTo>
                  <a:close/>
                  <a:moveTo>
                    <a:pt x="72385" y="0"/>
                  </a:moveTo>
                  <a:cubicBezTo>
                    <a:pt x="73420" y="0"/>
                    <a:pt x="74800" y="265"/>
                    <a:pt x="76181" y="794"/>
                  </a:cubicBezTo>
                  <a:cubicBezTo>
                    <a:pt x="76526" y="794"/>
                    <a:pt x="76181" y="1323"/>
                    <a:pt x="75490" y="1059"/>
                  </a:cubicBezTo>
                  <a:cubicBezTo>
                    <a:pt x="74455" y="794"/>
                    <a:pt x="73420" y="529"/>
                    <a:pt x="72040" y="529"/>
                  </a:cubicBezTo>
                  <a:cubicBezTo>
                    <a:pt x="71004" y="529"/>
                    <a:pt x="69969" y="529"/>
                    <a:pt x="69279" y="529"/>
                  </a:cubicBezTo>
                  <a:cubicBezTo>
                    <a:pt x="68934" y="529"/>
                    <a:pt x="68934" y="529"/>
                    <a:pt x="68934" y="529"/>
                  </a:cubicBezTo>
                  <a:cubicBezTo>
                    <a:pt x="69969" y="265"/>
                    <a:pt x="71004" y="0"/>
                    <a:pt x="723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21B80BE-67B4-B345-B591-A3F95D817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16604" y="3822415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865C2E8-D4F2-314E-9651-5FF0F448AB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0" y="5401777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EB43A1E-300D-7548-95C2-B874B50311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90978" y="5870754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FCA8DC4D-76C6-C749-8357-888746F8E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3466" y="5423667"/>
              <a:ext cx="732105" cy="393782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DBCB3D01-1B4C-664E-A15B-7016E8C68416}"/>
                </a:ext>
              </a:extLst>
            </p:cNvPr>
            <p:cNvGrpSpPr/>
            <p:nvPr/>
          </p:nvGrpSpPr>
          <p:grpSpPr>
            <a:xfrm>
              <a:off x="9388325" y="-203257"/>
              <a:ext cx="1565930" cy="1355160"/>
              <a:chOff x="9388325" y="-90713"/>
              <a:chExt cx="1565930" cy="1355160"/>
            </a:xfrm>
            <a:grpFill/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9054FE6-78AB-644C-9E07-942A7C0E2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87340" y="474828"/>
                <a:ext cx="396508" cy="379369"/>
              </a:xfrm>
              <a:custGeom>
                <a:avLst/>
                <a:gdLst>
                  <a:gd name="connsiteX0" fmla="*/ 4734 w 437077"/>
                  <a:gd name="connsiteY0" fmla="*/ 374254 h 418184"/>
                  <a:gd name="connsiteX1" fmla="*/ 73779 w 437077"/>
                  <a:gd name="connsiteY1" fmla="*/ 411300 h 418184"/>
                  <a:gd name="connsiteX2" fmla="*/ 73779 w 437077"/>
                  <a:gd name="connsiteY2" fmla="*/ 418134 h 418184"/>
                  <a:gd name="connsiteX3" fmla="*/ 3303 w 437077"/>
                  <a:gd name="connsiteY3" fmla="*/ 375333 h 418184"/>
                  <a:gd name="connsiteX4" fmla="*/ 4734 w 437077"/>
                  <a:gd name="connsiteY4" fmla="*/ 374254 h 418184"/>
                  <a:gd name="connsiteX5" fmla="*/ 2274 w 437077"/>
                  <a:gd name="connsiteY5" fmla="*/ 336500 h 418184"/>
                  <a:gd name="connsiteX6" fmla="*/ 43773 w 437077"/>
                  <a:gd name="connsiteY6" fmla="*/ 389577 h 418184"/>
                  <a:gd name="connsiteX7" fmla="*/ 96719 w 437077"/>
                  <a:gd name="connsiteY7" fmla="*/ 397770 h 418184"/>
                  <a:gd name="connsiteX8" fmla="*/ 96362 w 437077"/>
                  <a:gd name="connsiteY8" fmla="*/ 404538 h 418184"/>
                  <a:gd name="connsiteX9" fmla="*/ 127 w 437077"/>
                  <a:gd name="connsiteY9" fmla="*/ 337212 h 418184"/>
                  <a:gd name="connsiteX10" fmla="*/ 2274 w 437077"/>
                  <a:gd name="connsiteY10" fmla="*/ 336500 h 418184"/>
                  <a:gd name="connsiteX11" fmla="*/ 78447 w 437077"/>
                  <a:gd name="connsiteY11" fmla="*/ 276304 h 418184"/>
                  <a:gd name="connsiteX12" fmla="*/ 58329 w 437077"/>
                  <a:gd name="connsiteY12" fmla="*/ 278040 h 418184"/>
                  <a:gd name="connsiteX13" fmla="*/ 42825 w 437077"/>
                  <a:gd name="connsiteY13" fmla="*/ 288107 h 418184"/>
                  <a:gd name="connsiteX14" fmla="*/ 35614 w 437077"/>
                  <a:gd name="connsiteY14" fmla="*/ 335926 h 418184"/>
                  <a:gd name="connsiteX15" fmla="*/ 103399 w 437077"/>
                  <a:gd name="connsiteY15" fmla="*/ 355701 h 418184"/>
                  <a:gd name="connsiteX16" fmla="*/ 116019 w 437077"/>
                  <a:gd name="connsiteY16" fmla="*/ 319028 h 418184"/>
                  <a:gd name="connsiteX17" fmla="*/ 78447 w 437077"/>
                  <a:gd name="connsiteY17" fmla="*/ 276304 h 418184"/>
                  <a:gd name="connsiteX18" fmla="*/ 346163 w 437077"/>
                  <a:gd name="connsiteY18" fmla="*/ 274276 h 418184"/>
                  <a:gd name="connsiteX19" fmla="*/ 332715 w 437077"/>
                  <a:gd name="connsiteY19" fmla="*/ 285231 h 418184"/>
                  <a:gd name="connsiteX20" fmla="*/ 390405 w 437077"/>
                  <a:gd name="connsiteY20" fmla="*/ 321185 h 418184"/>
                  <a:gd name="connsiteX21" fmla="*/ 395813 w 437077"/>
                  <a:gd name="connsiteY21" fmla="*/ 306803 h 418184"/>
                  <a:gd name="connsiteX22" fmla="*/ 388602 w 437077"/>
                  <a:gd name="connsiteY22" fmla="*/ 296017 h 418184"/>
                  <a:gd name="connsiteX23" fmla="*/ 346163 w 437077"/>
                  <a:gd name="connsiteY23" fmla="*/ 274276 h 418184"/>
                  <a:gd name="connsiteX24" fmla="*/ 364308 w 437077"/>
                  <a:gd name="connsiteY24" fmla="*/ 225268 h 418184"/>
                  <a:gd name="connsiteX25" fmla="*/ 392307 w 437077"/>
                  <a:gd name="connsiteY25" fmla="*/ 232374 h 418184"/>
                  <a:gd name="connsiteX26" fmla="*/ 388688 w 437077"/>
                  <a:gd name="connsiteY26" fmla="*/ 238452 h 418184"/>
                  <a:gd name="connsiteX27" fmla="*/ 301481 w 437077"/>
                  <a:gd name="connsiteY27" fmla="*/ 259905 h 418184"/>
                  <a:gd name="connsiteX28" fmla="*/ 298224 w 437077"/>
                  <a:gd name="connsiteY28" fmla="*/ 258832 h 418184"/>
                  <a:gd name="connsiteX29" fmla="*/ 335495 w 437077"/>
                  <a:gd name="connsiteY29" fmla="*/ 229156 h 418184"/>
                  <a:gd name="connsiteX30" fmla="*/ 364308 w 437077"/>
                  <a:gd name="connsiteY30" fmla="*/ 225268 h 418184"/>
                  <a:gd name="connsiteX31" fmla="*/ 370104 w 437077"/>
                  <a:gd name="connsiteY31" fmla="*/ 209326 h 418184"/>
                  <a:gd name="connsiteX32" fmla="*/ 390388 w 437077"/>
                  <a:gd name="connsiteY32" fmla="*/ 214425 h 418184"/>
                  <a:gd name="connsiteX33" fmla="*/ 386795 w 437077"/>
                  <a:gd name="connsiteY33" fmla="*/ 220422 h 418184"/>
                  <a:gd name="connsiteX34" fmla="*/ 309184 w 437077"/>
                  <a:gd name="connsiteY34" fmla="*/ 232416 h 418184"/>
                  <a:gd name="connsiteX35" fmla="*/ 308106 w 437077"/>
                  <a:gd name="connsiteY35" fmla="*/ 231005 h 418184"/>
                  <a:gd name="connsiteX36" fmla="*/ 370104 w 437077"/>
                  <a:gd name="connsiteY36" fmla="*/ 209326 h 418184"/>
                  <a:gd name="connsiteX37" fmla="*/ 348886 w 437077"/>
                  <a:gd name="connsiteY37" fmla="*/ 199416 h 418184"/>
                  <a:gd name="connsiteX38" fmla="*/ 379991 w 437077"/>
                  <a:gd name="connsiteY38" fmla="*/ 202302 h 418184"/>
                  <a:gd name="connsiteX39" fmla="*/ 376755 w 437077"/>
                  <a:gd name="connsiteY39" fmla="*/ 207714 h 418184"/>
                  <a:gd name="connsiteX40" fmla="*/ 321017 w 437077"/>
                  <a:gd name="connsiteY40" fmla="*/ 214930 h 418184"/>
                  <a:gd name="connsiteX41" fmla="*/ 319939 w 437077"/>
                  <a:gd name="connsiteY41" fmla="*/ 212766 h 418184"/>
                  <a:gd name="connsiteX42" fmla="*/ 348886 w 437077"/>
                  <a:gd name="connsiteY42" fmla="*/ 199416 h 418184"/>
                  <a:gd name="connsiteX43" fmla="*/ 390405 w 437077"/>
                  <a:gd name="connsiteY43" fmla="*/ 47932 h 418184"/>
                  <a:gd name="connsiteX44" fmla="*/ 311442 w 437077"/>
                  <a:gd name="connsiteY44" fmla="*/ 57640 h 418184"/>
                  <a:gd name="connsiteX45" fmla="*/ 140176 w 437077"/>
                  <a:gd name="connsiteY45" fmla="*/ 69864 h 418184"/>
                  <a:gd name="connsiteX46" fmla="*/ 143421 w 437077"/>
                  <a:gd name="connsiteY46" fmla="*/ 158312 h 418184"/>
                  <a:gd name="connsiteX47" fmla="*/ 397976 w 437077"/>
                  <a:gd name="connsiteY47" fmla="*/ 126312 h 418184"/>
                  <a:gd name="connsiteX48" fmla="*/ 398337 w 437077"/>
                  <a:gd name="connsiteY48" fmla="*/ 126312 h 418184"/>
                  <a:gd name="connsiteX49" fmla="*/ 390405 w 437077"/>
                  <a:gd name="connsiteY49" fmla="*/ 47932 h 418184"/>
                  <a:gd name="connsiteX50" fmla="*/ 209624 w 437077"/>
                  <a:gd name="connsiteY50" fmla="*/ 20750 h 418184"/>
                  <a:gd name="connsiteX51" fmla="*/ 210342 w 437077"/>
                  <a:gd name="connsiteY51" fmla="*/ 23219 h 418184"/>
                  <a:gd name="connsiteX52" fmla="*/ 114127 w 437077"/>
                  <a:gd name="connsiteY52" fmla="*/ 32744 h 418184"/>
                  <a:gd name="connsiteX53" fmla="*/ 113409 w 437077"/>
                  <a:gd name="connsiteY53" fmla="*/ 27805 h 418184"/>
                  <a:gd name="connsiteX54" fmla="*/ 162235 w 437077"/>
                  <a:gd name="connsiteY54" fmla="*/ 23219 h 418184"/>
                  <a:gd name="connsiteX55" fmla="*/ 209624 w 437077"/>
                  <a:gd name="connsiteY55" fmla="*/ 20750 h 418184"/>
                  <a:gd name="connsiteX56" fmla="*/ 368771 w 437077"/>
                  <a:gd name="connsiteY56" fmla="*/ 13686 h 418184"/>
                  <a:gd name="connsiteX57" fmla="*/ 416725 w 437077"/>
                  <a:gd name="connsiteY57" fmla="*/ 26359 h 418184"/>
                  <a:gd name="connsiteX58" fmla="*/ 428263 w 437077"/>
                  <a:gd name="connsiteY58" fmla="*/ 73100 h 418184"/>
                  <a:gd name="connsiteX59" fmla="*/ 434753 w 437077"/>
                  <a:gd name="connsiteY59" fmla="*/ 174491 h 418184"/>
                  <a:gd name="connsiteX60" fmla="*/ 425739 w 437077"/>
                  <a:gd name="connsiteY60" fmla="*/ 326219 h 418184"/>
                  <a:gd name="connsiteX61" fmla="*/ 338845 w 437077"/>
                  <a:gd name="connsiteY61" fmla="*/ 375477 h 418184"/>
                  <a:gd name="connsiteX62" fmla="*/ 294856 w 437077"/>
                  <a:gd name="connsiteY62" fmla="*/ 290264 h 418184"/>
                  <a:gd name="connsiteX63" fmla="*/ 404466 w 437077"/>
                  <a:gd name="connsiteY63" fmla="*/ 255748 h 418184"/>
                  <a:gd name="connsiteX64" fmla="*/ 401221 w 437077"/>
                  <a:gd name="connsiteY64" fmla="*/ 161548 h 418184"/>
                  <a:gd name="connsiteX65" fmla="*/ 144864 w 437077"/>
                  <a:gd name="connsiteY65" fmla="*/ 178087 h 418184"/>
                  <a:gd name="connsiteX66" fmla="*/ 145945 w 437077"/>
                  <a:gd name="connsiteY66" fmla="*/ 302129 h 418184"/>
                  <a:gd name="connsiteX67" fmla="*/ 85371 w 437077"/>
                  <a:gd name="connsiteY67" fmla="*/ 390937 h 418184"/>
                  <a:gd name="connsiteX68" fmla="*/ 37417 w 437077"/>
                  <a:gd name="connsiteY68" fmla="*/ 375836 h 418184"/>
                  <a:gd name="connsiteX69" fmla="*/ 17586 w 437077"/>
                  <a:gd name="connsiteY69" fmla="*/ 347072 h 418184"/>
                  <a:gd name="connsiteX70" fmla="*/ 65180 w 437077"/>
                  <a:gd name="connsiteY70" fmla="*/ 255029 h 418184"/>
                  <a:gd name="connsiteX71" fmla="*/ 119985 w 437077"/>
                  <a:gd name="connsiteY71" fmla="*/ 279838 h 418184"/>
                  <a:gd name="connsiteX72" fmla="*/ 119624 w 437077"/>
                  <a:gd name="connsiteY72" fmla="*/ 228423 h 418184"/>
                  <a:gd name="connsiteX73" fmla="*/ 107005 w 437077"/>
                  <a:gd name="connsiteY73" fmla="*/ 55123 h 418184"/>
                  <a:gd name="connsiteX74" fmla="*/ 119624 w 437077"/>
                  <a:gd name="connsiteY74" fmla="*/ 38943 h 418184"/>
                  <a:gd name="connsiteX75" fmla="*/ 316490 w 437077"/>
                  <a:gd name="connsiteY75" fmla="*/ 23124 h 418184"/>
                  <a:gd name="connsiteX76" fmla="*/ 368771 w 437077"/>
                  <a:gd name="connsiteY76" fmla="*/ 13686 h 418184"/>
                  <a:gd name="connsiteX77" fmla="*/ 202770 w 437077"/>
                  <a:gd name="connsiteY77" fmla="*/ 11598 h 418184"/>
                  <a:gd name="connsiteX78" fmla="*/ 202770 w 437077"/>
                  <a:gd name="connsiteY78" fmla="*/ 13466 h 418184"/>
                  <a:gd name="connsiteX79" fmla="*/ 116931 w 437077"/>
                  <a:gd name="connsiteY79" fmla="*/ 23551 h 418184"/>
                  <a:gd name="connsiteX80" fmla="*/ 116574 w 437077"/>
                  <a:gd name="connsiteY80" fmla="*/ 17948 h 418184"/>
                  <a:gd name="connsiteX81" fmla="*/ 202770 w 437077"/>
                  <a:gd name="connsiteY81" fmla="*/ 11598 h 418184"/>
                  <a:gd name="connsiteX82" fmla="*/ 180317 w 437077"/>
                  <a:gd name="connsiteY82" fmla="*/ 398 h 418184"/>
                  <a:gd name="connsiteX83" fmla="*/ 206804 w 437077"/>
                  <a:gd name="connsiteY83" fmla="*/ 964 h 418184"/>
                  <a:gd name="connsiteX84" fmla="*/ 206804 w 437077"/>
                  <a:gd name="connsiteY84" fmla="*/ 4101 h 418184"/>
                  <a:gd name="connsiteX85" fmla="*/ 154279 w 437077"/>
                  <a:gd name="connsiteY85" fmla="*/ 7934 h 418184"/>
                  <a:gd name="connsiteX86" fmla="*/ 113627 w 437077"/>
                  <a:gd name="connsiteY86" fmla="*/ 11767 h 418184"/>
                  <a:gd name="connsiteX87" fmla="*/ 112188 w 437077"/>
                  <a:gd name="connsiteY87" fmla="*/ 6540 h 418184"/>
                  <a:gd name="connsiteX88" fmla="*/ 153560 w 437077"/>
                  <a:gd name="connsiteY88" fmla="*/ 2707 h 418184"/>
                  <a:gd name="connsiteX89" fmla="*/ 180317 w 437077"/>
                  <a:gd name="connsiteY89" fmla="*/ 398 h 41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437077" h="418184">
                    <a:moveTo>
                      <a:pt x="4734" y="374254"/>
                    </a:moveTo>
                    <a:cubicBezTo>
                      <a:pt x="21190" y="395475"/>
                      <a:pt x="47663" y="408423"/>
                      <a:pt x="73779" y="411300"/>
                    </a:cubicBezTo>
                    <a:cubicBezTo>
                      <a:pt x="78429" y="411660"/>
                      <a:pt x="78072" y="418854"/>
                      <a:pt x="73779" y="418134"/>
                    </a:cubicBezTo>
                    <a:cubicBezTo>
                      <a:pt x="45159" y="414178"/>
                      <a:pt x="19044" y="399791"/>
                      <a:pt x="3303" y="375333"/>
                    </a:cubicBezTo>
                    <a:cubicBezTo>
                      <a:pt x="2587" y="374254"/>
                      <a:pt x="4018" y="373175"/>
                      <a:pt x="4734" y="374254"/>
                    </a:cubicBezTo>
                    <a:close/>
                    <a:moveTo>
                      <a:pt x="2274" y="336500"/>
                    </a:moveTo>
                    <a:cubicBezTo>
                      <a:pt x="9071" y="355735"/>
                      <a:pt x="24812" y="379959"/>
                      <a:pt x="43773" y="389577"/>
                    </a:cubicBezTo>
                    <a:cubicBezTo>
                      <a:pt x="60587" y="398126"/>
                      <a:pt x="78116" y="399195"/>
                      <a:pt x="96719" y="397770"/>
                    </a:cubicBezTo>
                    <a:cubicBezTo>
                      <a:pt x="100654" y="397770"/>
                      <a:pt x="100654" y="403826"/>
                      <a:pt x="96362" y="404538"/>
                    </a:cubicBezTo>
                    <a:cubicBezTo>
                      <a:pt x="50928" y="407744"/>
                      <a:pt x="10145" y="384234"/>
                      <a:pt x="127" y="337212"/>
                    </a:cubicBezTo>
                    <a:cubicBezTo>
                      <a:pt x="-588" y="335431"/>
                      <a:pt x="1916" y="335075"/>
                      <a:pt x="2274" y="336500"/>
                    </a:cubicBezTo>
                    <a:close/>
                    <a:moveTo>
                      <a:pt x="78447" y="276304"/>
                    </a:moveTo>
                    <a:cubicBezTo>
                      <a:pt x="72076" y="275029"/>
                      <a:pt x="65270" y="275433"/>
                      <a:pt x="58329" y="278040"/>
                    </a:cubicBezTo>
                    <a:cubicBezTo>
                      <a:pt x="52200" y="280197"/>
                      <a:pt x="46791" y="283792"/>
                      <a:pt x="42825" y="288107"/>
                    </a:cubicBezTo>
                    <a:cubicBezTo>
                      <a:pt x="32729" y="301051"/>
                      <a:pt x="30566" y="320106"/>
                      <a:pt x="35614" y="335926"/>
                    </a:cubicBezTo>
                    <a:cubicBezTo>
                      <a:pt x="43907" y="361094"/>
                      <a:pt x="82126" y="373679"/>
                      <a:pt x="103399" y="355701"/>
                    </a:cubicBezTo>
                    <a:cubicBezTo>
                      <a:pt x="109168" y="346353"/>
                      <a:pt x="113134" y="333409"/>
                      <a:pt x="116019" y="319028"/>
                    </a:cubicBezTo>
                    <a:cubicBezTo>
                      <a:pt x="112774" y="299073"/>
                      <a:pt x="97563" y="280130"/>
                      <a:pt x="78447" y="276304"/>
                    </a:cubicBezTo>
                    <a:close/>
                    <a:moveTo>
                      <a:pt x="346163" y="274276"/>
                    </a:moveTo>
                    <a:cubicBezTo>
                      <a:pt x="340805" y="275905"/>
                      <a:pt x="336050" y="279388"/>
                      <a:pt x="332715" y="285231"/>
                    </a:cubicBezTo>
                    <a:cubicBezTo>
                      <a:pt x="312163" y="322623"/>
                      <a:pt x="368771" y="369004"/>
                      <a:pt x="390405" y="321185"/>
                    </a:cubicBezTo>
                    <a:cubicBezTo>
                      <a:pt x="392568" y="316511"/>
                      <a:pt x="394371" y="311837"/>
                      <a:pt x="395813" y="306803"/>
                    </a:cubicBezTo>
                    <a:cubicBezTo>
                      <a:pt x="392929" y="304646"/>
                      <a:pt x="390044" y="301051"/>
                      <a:pt x="388602" y="296017"/>
                    </a:cubicBezTo>
                    <a:cubicBezTo>
                      <a:pt x="383734" y="281186"/>
                      <a:pt x="362236" y="269388"/>
                      <a:pt x="346163" y="274276"/>
                    </a:cubicBezTo>
                    <a:close/>
                    <a:moveTo>
                      <a:pt x="364308" y="225268"/>
                    </a:moveTo>
                    <a:cubicBezTo>
                      <a:pt x="374033" y="225402"/>
                      <a:pt x="383622" y="227368"/>
                      <a:pt x="392307" y="232374"/>
                    </a:cubicBezTo>
                    <a:cubicBezTo>
                      <a:pt x="395925" y="234877"/>
                      <a:pt x="392307" y="240597"/>
                      <a:pt x="388688" y="238452"/>
                    </a:cubicBezTo>
                    <a:cubicBezTo>
                      <a:pt x="364806" y="223078"/>
                      <a:pt x="313422" y="232374"/>
                      <a:pt x="301481" y="259905"/>
                    </a:cubicBezTo>
                    <a:cubicBezTo>
                      <a:pt x="300395" y="261692"/>
                      <a:pt x="297862" y="260977"/>
                      <a:pt x="298224" y="258832"/>
                    </a:cubicBezTo>
                    <a:cubicBezTo>
                      <a:pt x="300757" y="243815"/>
                      <a:pt x="321745" y="232731"/>
                      <a:pt x="335495" y="229156"/>
                    </a:cubicBezTo>
                    <a:cubicBezTo>
                      <a:pt x="344723" y="226832"/>
                      <a:pt x="354583" y="225134"/>
                      <a:pt x="364308" y="225268"/>
                    </a:cubicBezTo>
                    <a:close/>
                    <a:moveTo>
                      <a:pt x="370104" y="209326"/>
                    </a:moveTo>
                    <a:cubicBezTo>
                      <a:pt x="377431" y="209662"/>
                      <a:pt x="384370" y="211250"/>
                      <a:pt x="390388" y="214425"/>
                    </a:cubicBezTo>
                    <a:cubicBezTo>
                      <a:pt x="394341" y="216541"/>
                      <a:pt x="390748" y="222539"/>
                      <a:pt x="386795" y="220422"/>
                    </a:cubicBezTo>
                    <a:cubicBezTo>
                      <a:pt x="364877" y="208780"/>
                      <a:pt x="328587" y="220069"/>
                      <a:pt x="309184" y="232416"/>
                    </a:cubicBezTo>
                    <a:cubicBezTo>
                      <a:pt x="308106" y="233122"/>
                      <a:pt x="307387" y="231711"/>
                      <a:pt x="308106" y="231005"/>
                    </a:cubicBezTo>
                    <a:cubicBezTo>
                      <a:pt x="322658" y="218570"/>
                      <a:pt x="348124" y="208317"/>
                      <a:pt x="370104" y="209326"/>
                    </a:cubicBezTo>
                    <a:close/>
                    <a:moveTo>
                      <a:pt x="348886" y="199416"/>
                    </a:moveTo>
                    <a:cubicBezTo>
                      <a:pt x="359674" y="196980"/>
                      <a:pt x="370822" y="197251"/>
                      <a:pt x="379991" y="202302"/>
                    </a:cubicBezTo>
                    <a:cubicBezTo>
                      <a:pt x="383228" y="204106"/>
                      <a:pt x="379991" y="209518"/>
                      <a:pt x="376755" y="207714"/>
                    </a:cubicBezTo>
                    <a:cubicBezTo>
                      <a:pt x="358056" y="199055"/>
                      <a:pt x="338278" y="207353"/>
                      <a:pt x="321017" y="214930"/>
                    </a:cubicBezTo>
                    <a:cubicBezTo>
                      <a:pt x="319219" y="215652"/>
                      <a:pt x="318500" y="213487"/>
                      <a:pt x="319939" y="212766"/>
                    </a:cubicBezTo>
                    <a:cubicBezTo>
                      <a:pt x="327670" y="206993"/>
                      <a:pt x="338098" y="201851"/>
                      <a:pt x="348886" y="199416"/>
                    </a:cubicBezTo>
                    <a:close/>
                    <a:moveTo>
                      <a:pt x="390405" y="47932"/>
                    </a:moveTo>
                    <a:cubicBezTo>
                      <a:pt x="364084" y="48292"/>
                      <a:pt x="337763" y="54763"/>
                      <a:pt x="311442" y="57640"/>
                    </a:cubicBezTo>
                    <a:cubicBezTo>
                      <a:pt x="254834" y="64471"/>
                      <a:pt x="196784" y="62673"/>
                      <a:pt x="140176" y="69864"/>
                    </a:cubicBezTo>
                    <a:cubicBezTo>
                      <a:pt x="139455" y="99347"/>
                      <a:pt x="141619" y="128829"/>
                      <a:pt x="143421" y="158312"/>
                    </a:cubicBezTo>
                    <a:cubicBezTo>
                      <a:pt x="226711" y="141054"/>
                      <a:pt x="313605" y="134942"/>
                      <a:pt x="397976" y="126312"/>
                    </a:cubicBezTo>
                    <a:lnTo>
                      <a:pt x="398337" y="126312"/>
                    </a:lnTo>
                    <a:cubicBezTo>
                      <a:pt x="397255" y="107616"/>
                      <a:pt x="393289" y="47932"/>
                      <a:pt x="390405" y="47932"/>
                    </a:cubicBezTo>
                    <a:close/>
                    <a:moveTo>
                      <a:pt x="209624" y="20750"/>
                    </a:moveTo>
                    <a:cubicBezTo>
                      <a:pt x="211419" y="20750"/>
                      <a:pt x="211778" y="22866"/>
                      <a:pt x="210342" y="23219"/>
                    </a:cubicBezTo>
                    <a:cubicBezTo>
                      <a:pt x="178390" y="29216"/>
                      <a:pt x="145720" y="29216"/>
                      <a:pt x="114127" y="32744"/>
                    </a:cubicBezTo>
                    <a:cubicBezTo>
                      <a:pt x="110896" y="33097"/>
                      <a:pt x="110537" y="28158"/>
                      <a:pt x="113409" y="27805"/>
                    </a:cubicBezTo>
                    <a:cubicBezTo>
                      <a:pt x="129565" y="23925"/>
                      <a:pt x="146079" y="24630"/>
                      <a:pt x="162235" y="23219"/>
                    </a:cubicBezTo>
                    <a:cubicBezTo>
                      <a:pt x="178031" y="22161"/>
                      <a:pt x="193828" y="21103"/>
                      <a:pt x="209624" y="20750"/>
                    </a:cubicBezTo>
                    <a:close/>
                    <a:moveTo>
                      <a:pt x="368771" y="13686"/>
                    </a:moveTo>
                    <a:cubicBezTo>
                      <a:pt x="388241" y="11618"/>
                      <a:pt x="406990" y="13236"/>
                      <a:pt x="416725" y="26359"/>
                    </a:cubicBezTo>
                    <a:cubicBezTo>
                      <a:pt x="426100" y="39303"/>
                      <a:pt x="426821" y="57999"/>
                      <a:pt x="428263" y="73100"/>
                    </a:cubicBezTo>
                    <a:cubicBezTo>
                      <a:pt x="431508" y="106538"/>
                      <a:pt x="434032" y="140694"/>
                      <a:pt x="434753" y="174491"/>
                    </a:cubicBezTo>
                    <a:cubicBezTo>
                      <a:pt x="436556" y="224468"/>
                      <a:pt x="441965" y="278399"/>
                      <a:pt x="425739" y="326219"/>
                    </a:cubicBezTo>
                    <a:cubicBezTo>
                      <a:pt x="413480" y="362532"/>
                      <a:pt x="376703" y="390218"/>
                      <a:pt x="338845" y="375477"/>
                    </a:cubicBezTo>
                    <a:cubicBezTo>
                      <a:pt x="308558" y="363611"/>
                      <a:pt x="289087" y="320825"/>
                      <a:pt x="294856" y="290264"/>
                    </a:cubicBezTo>
                    <a:cubicBezTo>
                      <a:pt x="304591" y="237771"/>
                      <a:pt x="368411" y="226985"/>
                      <a:pt x="404466" y="255748"/>
                    </a:cubicBezTo>
                    <a:cubicBezTo>
                      <a:pt x="406269" y="224468"/>
                      <a:pt x="403745" y="191749"/>
                      <a:pt x="401221" y="161548"/>
                    </a:cubicBezTo>
                    <a:cubicBezTo>
                      <a:pt x="317572" y="174851"/>
                      <a:pt x="229595" y="180963"/>
                      <a:pt x="144864" y="178087"/>
                    </a:cubicBezTo>
                    <a:cubicBezTo>
                      <a:pt x="147387" y="219434"/>
                      <a:pt x="149911" y="260782"/>
                      <a:pt x="145945" y="302129"/>
                    </a:cubicBezTo>
                    <a:cubicBezTo>
                      <a:pt x="141979" y="340600"/>
                      <a:pt x="130802" y="385544"/>
                      <a:pt x="85371" y="390937"/>
                    </a:cubicBezTo>
                    <a:cubicBezTo>
                      <a:pt x="65901" y="393454"/>
                      <a:pt x="49676" y="386982"/>
                      <a:pt x="37417" y="375836"/>
                    </a:cubicBezTo>
                    <a:cubicBezTo>
                      <a:pt x="28042" y="368645"/>
                      <a:pt x="21552" y="358578"/>
                      <a:pt x="17586" y="347072"/>
                    </a:cubicBezTo>
                    <a:cubicBezTo>
                      <a:pt x="1000" y="306803"/>
                      <a:pt x="13259" y="254669"/>
                      <a:pt x="65180" y="255029"/>
                    </a:cubicBezTo>
                    <a:cubicBezTo>
                      <a:pt x="88977" y="255748"/>
                      <a:pt x="107726" y="265456"/>
                      <a:pt x="119985" y="279838"/>
                    </a:cubicBezTo>
                    <a:cubicBezTo>
                      <a:pt x="121067" y="257905"/>
                      <a:pt x="120345" y="238130"/>
                      <a:pt x="119624" y="228423"/>
                    </a:cubicBezTo>
                    <a:cubicBezTo>
                      <a:pt x="114937" y="170536"/>
                      <a:pt x="106644" y="113009"/>
                      <a:pt x="107005" y="55123"/>
                    </a:cubicBezTo>
                    <a:cubicBezTo>
                      <a:pt x="107005" y="47932"/>
                      <a:pt x="112413" y="40022"/>
                      <a:pt x="119624" y="38943"/>
                    </a:cubicBezTo>
                    <a:cubicBezTo>
                      <a:pt x="184525" y="28876"/>
                      <a:pt x="251229" y="32112"/>
                      <a:pt x="316490" y="23124"/>
                    </a:cubicBezTo>
                    <a:cubicBezTo>
                      <a:pt x="329109" y="21506"/>
                      <a:pt x="349301" y="15753"/>
                      <a:pt x="368771" y="13686"/>
                    </a:cubicBezTo>
                    <a:close/>
                    <a:moveTo>
                      <a:pt x="202770" y="11598"/>
                    </a:moveTo>
                    <a:cubicBezTo>
                      <a:pt x="203843" y="11598"/>
                      <a:pt x="203843" y="13466"/>
                      <a:pt x="202770" y="13466"/>
                    </a:cubicBezTo>
                    <a:cubicBezTo>
                      <a:pt x="174514" y="14213"/>
                      <a:pt x="145544" y="20189"/>
                      <a:pt x="116931" y="23551"/>
                    </a:cubicBezTo>
                    <a:cubicBezTo>
                      <a:pt x="114070" y="23551"/>
                      <a:pt x="113712" y="18695"/>
                      <a:pt x="116574" y="17948"/>
                    </a:cubicBezTo>
                    <a:cubicBezTo>
                      <a:pt x="143398" y="11225"/>
                      <a:pt x="175230" y="11972"/>
                      <a:pt x="202770" y="11598"/>
                    </a:cubicBezTo>
                    <a:close/>
                    <a:moveTo>
                      <a:pt x="180317" y="398"/>
                    </a:moveTo>
                    <a:cubicBezTo>
                      <a:pt x="189266" y="-168"/>
                      <a:pt x="198170" y="-255"/>
                      <a:pt x="206804" y="964"/>
                    </a:cubicBezTo>
                    <a:cubicBezTo>
                      <a:pt x="208602" y="1313"/>
                      <a:pt x="208602" y="4101"/>
                      <a:pt x="206804" y="4101"/>
                    </a:cubicBezTo>
                    <a:cubicBezTo>
                      <a:pt x="189895" y="3055"/>
                      <a:pt x="171188" y="5843"/>
                      <a:pt x="154279" y="7934"/>
                    </a:cubicBezTo>
                    <a:cubicBezTo>
                      <a:pt x="140609" y="9676"/>
                      <a:pt x="127298" y="9676"/>
                      <a:pt x="113627" y="11767"/>
                    </a:cubicBezTo>
                    <a:cubicBezTo>
                      <a:pt x="110030" y="12464"/>
                      <a:pt x="108950" y="7585"/>
                      <a:pt x="112188" y="6540"/>
                    </a:cubicBezTo>
                    <a:cubicBezTo>
                      <a:pt x="125499" y="3055"/>
                      <a:pt x="139889" y="4101"/>
                      <a:pt x="153560" y="2707"/>
                    </a:cubicBezTo>
                    <a:cubicBezTo>
                      <a:pt x="162374" y="2010"/>
                      <a:pt x="171368" y="964"/>
                      <a:pt x="180317" y="3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6" name="Freeform 1974">
                <a:extLst>
                  <a:ext uri="{FF2B5EF4-FFF2-40B4-BE49-F238E27FC236}">
                    <a16:creationId xmlns:a16="http://schemas.microsoft.com/office/drawing/2014/main" id="{49076424-E699-1340-BB37-4B137834F2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30641" y="961702"/>
                <a:ext cx="504053" cy="158417"/>
              </a:xfrm>
              <a:custGeom>
                <a:avLst/>
                <a:gdLst>
                  <a:gd name="T0" fmla="*/ 1244 w 1545"/>
                  <a:gd name="T1" fmla="*/ 63 h 486"/>
                  <a:gd name="T2" fmla="*/ 1258 w 1545"/>
                  <a:gd name="T3" fmla="*/ 112 h 486"/>
                  <a:gd name="T4" fmla="*/ 1168 w 1545"/>
                  <a:gd name="T5" fmla="*/ 275 h 486"/>
                  <a:gd name="T6" fmla="*/ 852 w 1545"/>
                  <a:gd name="T7" fmla="*/ 169 h 486"/>
                  <a:gd name="T8" fmla="*/ 907 w 1545"/>
                  <a:gd name="T9" fmla="*/ 68 h 486"/>
                  <a:gd name="T10" fmla="*/ 964 w 1545"/>
                  <a:gd name="T11" fmla="*/ 70 h 486"/>
                  <a:gd name="T12" fmla="*/ 939 w 1545"/>
                  <a:gd name="T13" fmla="*/ 163 h 486"/>
                  <a:gd name="T14" fmla="*/ 851 w 1545"/>
                  <a:gd name="T15" fmla="*/ 280 h 486"/>
                  <a:gd name="T16" fmla="*/ 587 w 1545"/>
                  <a:gd name="T17" fmla="*/ 105 h 486"/>
                  <a:gd name="T18" fmla="*/ 658 w 1545"/>
                  <a:gd name="T19" fmla="*/ 60 h 486"/>
                  <a:gd name="T20" fmla="*/ 629 w 1545"/>
                  <a:gd name="T21" fmla="*/ 193 h 486"/>
                  <a:gd name="T22" fmla="*/ 556 w 1545"/>
                  <a:gd name="T23" fmla="*/ 280 h 486"/>
                  <a:gd name="T24" fmla="*/ 212 w 1545"/>
                  <a:gd name="T25" fmla="*/ 234 h 486"/>
                  <a:gd name="T26" fmla="*/ 362 w 1545"/>
                  <a:gd name="T27" fmla="*/ 80 h 486"/>
                  <a:gd name="T28" fmla="*/ 307 w 1545"/>
                  <a:gd name="T29" fmla="*/ 240 h 486"/>
                  <a:gd name="T30" fmla="*/ 212 w 1545"/>
                  <a:gd name="T31" fmla="*/ 234 h 486"/>
                  <a:gd name="T32" fmla="*/ 1359 w 1545"/>
                  <a:gd name="T33" fmla="*/ 308 h 486"/>
                  <a:gd name="T34" fmla="*/ 1229 w 1545"/>
                  <a:gd name="T35" fmla="*/ 334 h 486"/>
                  <a:gd name="T36" fmla="*/ 1288 w 1545"/>
                  <a:gd name="T37" fmla="*/ 192 h 486"/>
                  <a:gd name="T38" fmla="*/ 1249 w 1545"/>
                  <a:gd name="T39" fmla="*/ 10 h 486"/>
                  <a:gd name="T40" fmla="*/ 1108 w 1545"/>
                  <a:gd name="T41" fmla="*/ 207 h 486"/>
                  <a:gd name="T42" fmla="*/ 1129 w 1545"/>
                  <a:gd name="T43" fmla="*/ 308 h 486"/>
                  <a:gd name="T44" fmla="*/ 904 w 1545"/>
                  <a:gd name="T45" fmla="*/ 357 h 486"/>
                  <a:gd name="T46" fmla="*/ 873 w 1545"/>
                  <a:gd name="T47" fmla="*/ 328 h 486"/>
                  <a:gd name="T48" fmla="*/ 995 w 1545"/>
                  <a:gd name="T49" fmla="*/ 159 h 486"/>
                  <a:gd name="T50" fmla="*/ 1011 w 1545"/>
                  <a:gd name="T51" fmla="*/ 59 h 486"/>
                  <a:gd name="T52" fmla="*/ 845 w 1545"/>
                  <a:gd name="T53" fmla="*/ 67 h 486"/>
                  <a:gd name="T54" fmla="*/ 806 w 1545"/>
                  <a:gd name="T55" fmla="*/ 297 h 486"/>
                  <a:gd name="T56" fmla="*/ 626 w 1545"/>
                  <a:gd name="T57" fmla="*/ 351 h 486"/>
                  <a:gd name="T58" fmla="*/ 581 w 1545"/>
                  <a:gd name="T59" fmla="*/ 322 h 486"/>
                  <a:gd name="T60" fmla="*/ 705 w 1545"/>
                  <a:gd name="T61" fmla="*/ 48 h 486"/>
                  <a:gd name="T62" fmla="*/ 620 w 1545"/>
                  <a:gd name="T63" fmla="*/ 12 h 486"/>
                  <a:gd name="T64" fmla="*/ 503 w 1545"/>
                  <a:gd name="T65" fmla="*/ 250 h 486"/>
                  <a:gd name="T66" fmla="*/ 518 w 1545"/>
                  <a:gd name="T67" fmla="*/ 311 h 486"/>
                  <a:gd name="T68" fmla="*/ 382 w 1545"/>
                  <a:gd name="T69" fmla="*/ 378 h 486"/>
                  <a:gd name="T70" fmla="*/ 254 w 1545"/>
                  <a:gd name="T71" fmla="*/ 343 h 486"/>
                  <a:gd name="T72" fmla="*/ 423 w 1545"/>
                  <a:gd name="T73" fmla="*/ 79 h 486"/>
                  <a:gd name="T74" fmla="*/ 328 w 1545"/>
                  <a:gd name="T75" fmla="*/ 32 h 486"/>
                  <a:gd name="T76" fmla="*/ 191 w 1545"/>
                  <a:gd name="T77" fmla="*/ 340 h 486"/>
                  <a:gd name="T78" fmla="*/ 15 w 1545"/>
                  <a:gd name="T79" fmla="*/ 451 h 486"/>
                  <a:gd name="T80" fmla="*/ 215 w 1545"/>
                  <a:gd name="T81" fmla="*/ 372 h 486"/>
                  <a:gd name="T82" fmla="*/ 453 w 1545"/>
                  <a:gd name="T83" fmla="*/ 404 h 486"/>
                  <a:gd name="T84" fmla="*/ 715 w 1545"/>
                  <a:gd name="T85" fmla="*/ 403 h 486"/>
                  <a:gd name="T86" fmla="*/ 835 w 1545"/>
                  <a:gd name="T87" fmla="*/ 355 h 486"/>
                  <a:gd name="T88" fmla="*/ 1146 w 1545"/>
                  <a:gd name="T89" fmla="*/ 358 h 486"/>
                  <a:gd name="T90" fmla="*/ 1158 w 1545"/>
                  <a:gd name="T91" fmla="*/ 348 h 486"/>
                  <a:gd name="T92" fmla="*/ 1513 w 1545"/>
                  <a:gd name="T93" fmla="*/ 27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45" h="486">
                    <a:moveTo>
                      <a:pt x="1210" y="76"/>
                    </a:moveTo>
                    <a:lnTo>
                      <a:pt x="1210" y="76"/>
                    </a:lnTo>
                    <a:cubicBezTo>
                      <a:pt x="1218" y="67"/>
                      <a:pt x="1231" y="57"/>
                      <a:pt x="1244" y="63"/>
                    </a:cubicBezTo>
                    <a:lnTo>
                      <a:pt x="1244" y="63"/>
                    </a:lnTo>
                    <a:cubicBezTo>
                      <a:pt x="1258" y="69"/>
                      <a:pt x="1259" y="100"/>
                      <a:pt x="1258" y="112"/>
                    </a:cubicBezTo>
                    <a:lnTo>
                      <a:pt x="1258" y="112"/>
                    </a:lnTo>
                    <a:cubicBezTo>
                      <a:pt x="1255" y="143"/>
                      <a:pt x="1242" y="173"/>
                      <a:pt x="1227" y="199"/>
                    </a:cubicBezTo>
                    <a:lnTo>
                      <a:pt x="1227" y="199"/>
                    </a:lnTo>
                    <a:cubicBezTo>
                      <a:pt x="1211" y="227"/>
                      <a:pt x="1191" y="252"/>
                      <a:pt x="1168" y="275"/>
                    </a:cubicBezTo>
                    <a:lnTo>
                      <a:pt x="1168" y="275"/>
                    </a:lnTo>
                    <a:cubicBezTo>
                      <a:pt x="1144" y="212"/>
                      <a:pt x="1169" y="120"/>
                      <a:pt x="1210" y="76"/>
                    </a:cubicBezTo>
                    <a:close/>
                    <a:moveTo>
                      <a:pt x="852" y="169"/>
                    </a:moveTo>
                    <a:lnTo>
                      <a:pt x="852" y="169"/>
                    </a:lnTo>
                    <a:cubicBezTo>
                      <a:pt x="860" y="133"/>
                      <a:pt x="877" y="92"/>
                      <a:pt x="907" y="68"/>
                    </a:cubicBezTo>
                    <a:lnTo>
                      <a:pt x="907" y="68"/>
                    </a:lnTo>
                    <a:cubicBezTo>
                      <a:pt x="918" y="59"/>
                      <a:pt x="933" y="55"/>
                      <a:pt x="948" y="56"/>
                    </a:cubicBezTo>
                    <a:lnTo>
                      <a:pt x="948" y="56"/>
                    </a:lnTo>
                    <a:cubicBezTo>
                      <a:pt x="959" y="58"/>
                      <a:pt x="963" y="62"/>
                      <a:pt x="964" y="70"/>
                    </a:cubicBezTo>
                    <a:lnTo>
                      <a:pt x="964" y="70"/>
                    </a:lnTo>
                    <a:cubicBezTo>
                      <a:pt x="970" y="101"/>
                      <a:pt x="952" y="136"/>
                      <a:pt x="939" y="163"/>
                    </a:cubicBezTo>
                    <a:lnTo>
                      <a:pt x="939" y="163"/>
                    </a:lnTo>
                    <a:cubicBezTo>
                      <a:pt x="927" y="188"/>
                      <a:pt x="914" y="214"/>
                      <a:pt x="896" y="235"/>
                    </a:cubicBezTo>
                    <a:lnTo>
                      <a:pt x="896" y="235"/>
                    </a:lnTo>
                    <a:cubicBezTo>
                      <a:pt x="883" y="250"/>
                      <a:pt x="867" y="265"/>
                      <a:pt x="851" y="280"/>
                    </a:cubicBezTo>
                    <a:lnTo>
                      <a:pt x="851" y="280"/>
                    </a:lnTo>
                    <a:cubicBezTo>
                      <a:pt x="842" y="244"/>
                      <a:pt x="844" y="204"/>
                      <a:pt x="852" y="169"/>
                    </a:cubicBezTo>
                    <a:close/>
                    <a:moveTo>
                      <a:pt x="587" y="105"/>
                    </a:moveTo>
                    <a:lnTo>
                      <a:pt x="587" y="105"/>
                    </a:lnTo>
                    <a:cubicBezTo>
                      <a:pt x="595" y="92"/>
                      <a:pt x="639" y="34"/>
                      <a:pt x="658" y="60"/>
                    </a:cubicBezTo>
                    <a:lnTo>
                      <a:pt x="658" y="60"/>
                    </a:lnTo>
                    <a:cubicBezTo>
                      <a:pt x="669" y="75"/>
                      <a:pt x="662" y="103"/>
                      <a:pt x="659" y="120"/>
                    </a:cubicBezTo>
                    <a:lnTo>
                      <a:pt x="659" y="120"/>
                    </a:lnTo>
                    <a:cubicBezTo>
                      <a:pt x="654" y="146"/>
                      <a:pt x="642" y="170"/>
                      <a:pt x="629" y="193"/>
                    </a:cubicBezTo>
                    <a:lnTo>
                      <a:pt x="629" y="193"/>
                    </a:lnTo>
                    <a:cubicBezTo>
                      <a:pt x="610" y="226"/>
                      <a:pt x="584" y="254"/>
                      <a:pt x="556" y="280"/>
                    </a:cubicBezTo>
                    <a:lnTo>
                      <a:pt x="556" y="280"/>
                    </a:lnTo>
                    <a:cubicBezTo>
                      <a:pt x="539" y="224"/>
                      <a:pt x="556" y="152"/>
                      <a:pt x="587" y="105"/>
                    </a:cubicBezTo>
                    <a:close/>
                    <a:moveTo>
                      <a:pt x="212" y="234"/>
                    </a:moveTo>
                    <a:lnTo>
                      <a:pt x="212" y="234"/>
                    </a:lnTo>
                    <a:cubicBezTo>
                      <a:pt x="216" y="195"/>
                      <a:pt x="239" y="156"/>
                      <a:pt x="263" y="127"/>
                    </a:cubicBezTo>
                    <a:lnTo>
                      <a:pt x="263" y="127"/>
                    </a:lnTo>
                    <a:cubicBezTo>
                      <a:pt x="286" y="99"/>
                      <a:pt x="324" y="65"/>
                      <a:pt x="362" y="80"/>
                    </a:cubicBezTo>
                    <a:lnTo>
                      <a:pt x="362" y="80"/>
                    </a:lnTo>
                    <a:cubicBezTo>
                      <a:pt x="425" y="105"/>
                      <a:pt x="329" y="216"/>
                      <a:pt x="307" y="240"/>
                    </a:cubicBezTo>
                    <a:lnTo>
                      <a:pt x="307" y="240"/>
                    </a:lnTo>
                    <a:cubicBezTo>
                      <a:pt x="282" y="266"/>
                      <a:pt x="257" y="290"/>
                      <a:pt x="228" y="312"/>
                    </a:cubicBezTo>
                    <a:lnTo>
                      <a:pt x="228" y="312"/>
                    </a:lnTo>
                    <a:cubicBezTo>
                      <a:pt x="216" y="290"/>
                      <a:pt x="210" y="263"/>
                      <a:pt x="212" y="234"/>
                    </a:cubicBezTo>
                    <a:close/>
                    <a:moveTo>
                      <a:pt x="1481" y="227"/>
                    </a:moveTo>
                    <a:lnTo>
                      <a:pt x="1481" y="227"/>
                    </a:lnTo>
                    <a:cubicBezTo>
                      <a:pt x="1441" y="255"/>
                      <a:pt x="1402" y="284"/>
                      <a:pt x="1359" y="308"/>
                    </a:cubicBezTo>
                    <a:lnTo>
                      <a:pt x="1359" y="308"/>
                    </a:lnTo>
                    <a:cubicBezTo>
                      <a:pt x="1321" y="330"/>
                      <a:pt x="1272" y="350"/>
                      <a:pt x="1229" y="334"/>
                    </a:cubicBezTo>
                    <a:lnTo>
                      <a:pt x="1229" y="334"/>
                    </a:lnTo>
                    <a:cubicBezTo>
                      <a:pt x="1216" y="330"/>
                      <a:pt x="1205" y="323"/>
                      <a:pt x="1196" y="317"/>
                    </a:cubicBezTo>
                    <a:lnTo>
                      <a:pt x="1196" y="317"/>
                    </a:lnTo>
                    <a:cubicBezTo>
                      <a:pt x="1235" y="281"/>
                      <a:pt x="1267" y="238"/>
                      <a:pt x="1288" y="192"/>
                    </a:cubicBezTo>
                    <a:lnTo>
                      <a:pt x="1288" y="192"/>
                    </a:lnTo>
                    <a:cubicBezTo>
                      <a:pt x="1314" y="136"/>
                      <a:pt x="1328" y="29"/>
                      <a:pt x="1249" y="10"/>
                    </a:cubicBezTo>
                    <a:lnTo>
                      <a:pt x="1249" y="10"/>
                    </a:lnTo>
                    <a:cubicBezTo>
                      <a:pt x="1209" y="1"/>
                      <a:pt x="1172" y="36"/>
                      <a:pt x="1152" y="67"/>
                    </a:cubicBezTo>
                    <a:lnTo>
                      <a:pt x="1152" y="67"/>
                    </a:lnTo>
                    <a:cubicBezTo>
                      <a:pt x="1125" y="109"/>
                      <a:pt x="1110" y="157"/>
                      <a:pt x="1108" y="207"/>
                    </a:cubicBezTo>
                    <a:lnTo>
                      <a:pt x="1108" y="207"/>
                    </a:lnTo>
                    <a:cubicBezTo>
                      <a:pt x="1107" y="244"/>
                      <a:pt x="1114" y="278"/>
                      <a:pt x="1129" y="308"/>
                    </a:cubicBezTo>
                    <a:lnTo>
                      <a:pt x="1129" y="308"/>
                    </a:lnTo>
                    <a:cubicBezTo>
                      <a:pt x="1111" y="322"/>
                      <a:pt x="1092" y="333"/>
                      <a:pt x="1074" y="343"/>
                    </a:cubicBezTo>
                    <a:lnTo>
                      <a:pt x="1074" y="343"/>
                    </a:lnTo>
                    <a:cubicBezTo>
                      <a:pt x="1024" y="369"/>
                      <a:pt x="955" y="391"/>
                      <a:pt x="904" y="357"/>
                    </a:cubicBezTo>
                    <a:lnTo>
                      <a:pt x="904" y="357"/>
                    </a:lnTo>
                    <a:cubicBezTo>
                      <a:pt x="892" y="349"/>
                      <a:pt x="882" y="339"/>
                      <a:pt x="873" y="328"/>
                    </a:cubicBezTo>
                    <a:lnTo>
                      <a:pt x="873" y="328"/>
                    </a:lnTo>
                    <a:cubicBezTo>
                      <a:pt x="902" y="305"/>
                      <a:pt x="927" y="278"/>
                      <a:pt x="946" y="251"/>
                    </a:cubicBezTo>
                    <a:lnTo>
                      <a:pt x="946" y="251"/>
                    </a:lnTo>
                    <a:cubicBezTo>
                      <a:pt x="966" y="222"/>
                      <a:pt x="982" y="191"/>
                      <a:pt x="995" y="159"/>
                    </a:cubicBezTo>
                    <a:lnTo>
                      <a:pt x="995" y="159"/>
                    </a:lnTo>
                    <a:cubicBezTo>
                      <a:pt x="1007" y="129"/>
                      <a:pt x="1019" y="92"/>
                      <a:pt x="1011" y="59"/>
                    </a:cubicBezTo>
                    <a:lnTo>
                      <a:pt x="1011" y="59"/>
                    </a:lnTo>
                    <a:cubicBezTo>
                      <a:pt x="1003" y="23"/>
                      <a:pt x="973" y="8"/>
                      <a:pt x="937" y="8"/>
                    </a:cubicBezTo>
                    <a:lnTo>
                      <a:pt x="937" y="8"/>
                    </a:lnTo>
                    <a:cubicBezTo>
                      <a:pt x="898" y="8"/>
                      <a:pt x="865" y="36"/>
                      <a:pt x="845" y="67"/>
                    </a:cubicBezTo>
                    <a:lnTo>
                      <a:pt x="845" y="67"/>
                    </a:lnTo>
                    <a:cubicBezTo>
                      <a:pt x="802" y="130"/>
                      <a:pt x="782" y="224"/>
                      <a:pt x="806" y="297"/>
                    </a:cubicBezTo>
                    <a:lnTo>
                      <a:pt x="806" y="297"/>
                    </a:lnTo>
                    <a:cubicBezTo>
                      <a:pt x="807" y="302"/>
                      <a:pt x="809" y="307"/>
                      <a:pt x="811" y="311"/>
                    </a:cubicBezTo>
                    <a:lnTo>
                      <a:pt x="811" y="311"/>
                    </a:lnTo>
                    <a:cubicBezTo>
                      <a:pt x="755" y="350"/>
                      <a:pt x="689" y="373"/>
                      <a:pt x="626" y="351"/>
                    </a:cubicBezTo>
                    <a:lnTo>
                      <a:pt x="626" y="351"/>
                    </a:lnTo>
                    <a:cubicBezTo>
                      <a:pt x="607" y="344"/>
                      <a:pt x="593" y="334"/>
                      <a:pt x="581" y="322"/>
                    </a:cubicBezTo>
                    <a:lnTo>
                      <a:pt x="581" y="322"/>
                    </a:lnTo>
                    <a:cubicBezTo>
                      <a:pt x="624" y="285"/>
                      <a:pt x="660" y="241"/>
                      <a:pt x="684" y="191"/>
                    </a:cubicBezTo>
                    <a:lnTo>
                      <a:pt x="684" y="191"/>
                    </a:lnTo>
                    <a:cubicBezTo>
                      <a:pt x="705" y="149"/>
                      <a:pt x="720" y="94"/>
                      <a:pt x="705" y="48"/>
                    </a:cubicBezTo>
                    <a:lnTo>
                      <a:pt x="705" y="48"/>
                    </a:lnTo>
                    <a:cubicBezTo>
                      <a:pt x="692" y="10"/>
                      <a:pt x="653" y="0"/>
                      <a:pt x="620" y="12"/>
                    </a:cubicBezTo>
                    <a:lnTo>
                      <a:pt x="620" y="12"/>
                    </a:lnTo>
                    <a:cubicBezTo>
                      <a:pt x="579" y="28"/>
                      <a:pt x="550" y="70"/>
                      <a:pt x="531" y="108"/>
                    </a:cubicBezTo>
                    <a:lnTo>
                      <a:pt x="531" y="108"/>
                    </a:lnTo>
                    <a:cubicBezTo>
                      <a:pt x="509" y="151"/>
                      <a:pt x="500" y="202"/>
                      <a:pt x="503" y="250"/>
                    </a:cubicBezTo>
                    <a:lnTo>
                      <a:pt x="503" y="250"/>
                    </a:lnTo>
                    <a:cubicBezTo>
                      <a:pt x="504" y="272"/>
                      <a:pt x="509" y="293"/>
                      <a:pt x="518" y="311"/>
                    </a:cubicBezTo>
                    <a:lnTo>
                      <a:pt x="518" y="311"/>
                    </a:lnTo>
                    <a:cubicBezTo>
                      <a:pt x="518" y="311"/>
                      <a:pt x="518" y="311"/>
                      <a:pt x="517" y="311"/>
                    </a:cubicBezTo>
                    <a:lnTo>
                      <a:pt x="517" y="311"/>
                    </a:lnTo>
                    <a:cubicBezTo>
                      <a:pt x="478" y="341"/>
                      <a:pt x="430" y="369"/>
                      <a:pt x="382" y="378"/>
                    </a:cubicBezTo>
                    <a:lnTo>
                      <a:pt x="382" y="378"/>
                    </a:lnTo>
                    <a:cubicBezTo>
                      <a:pt x="334" y="388"/>
                      <a:pt x="286" y="373"/>
                      <a:pt x="254" y="343"/>
                    </a:cubicBezTo>
                    <a:lnTo>
                      <a:pt x="254" y="343"/>
                    </a:lnTo>
                    <a:cubicBezTo>
                      <a:pt x="282" y="321"/>
                      <a:pt x="309" y="297"/>
                      <a:pt x="335" y="272"/>
                    </a:cubicBezTo>
                    <a:lnTo>
                      <a:pt x="335" y="272"/>
                    </a:lnTo>
                    <a:cubicBezTo>
                      <a:pt x="379" y="227"/>
                      <a:pt x="445" y="148"/>
                      <a:pt x="423" y="79"/>
                    </a:cubicBezTo>
                    <a:lnTo>
                      <a:pt x="423" y="79"/>
                    </a:lnTo>
                    <a:cubicBezTo>
                      <a:pt x="410" y="42"/>
                      <a:pt x="364" y="27"/>
                      <a:pt x="328" y="32"/>
                    </a:cubicBezTo>
                    <a:lnTo>
                      <a:pt x="328" y="32"/>
                    </a:lnTo>
                    <a:cubicBezTo>
                      <a:pt x="284" y="39"/>
                      <a:pt x="247" y="73"/>
                      <a:pt x="221" y="107"/>
                    </a:cubicBezTo>
                    <a:lnTo>
                      <a:pt x="221" y="107"/>
                    </a:lnTo>
                    <a:cubicBezTo>
                      <a:pt x="169" y="174"/>
                      <a:pt x="147" y="264"/>
                      <a:pt x="191" y="340"/>
                    </a:cubicBezTo>
                    <a:lnTo>
                      <a:pt x="191" y="340"/>
                    </a:lnTo>
                    <a:cubicBezTo>
                      <a:pt x="135" y="381"/>
                      <a:pt x="74" y="416"/>
                      <a:pt x="15" y="451"/>
                    </a:cubicBezTo>
                    <a:lnTo>
                      <a:pt x="15" y="451"/>
                    </a:lnTo>
                    <a:cubicBezTo>
                      <a:pt x="0" y="460"/>
                      <a:pt x="14" y="485"/>
                      <a:pt x="29" y="477"/>
                    </a:cubicBezTo>
                    <a:lnTo>
                      <a:pt x="29" y="477"/>
                    </a:lnTo>
                    <a:cubicBezTo>
                      <a:pt x="93" y="448"/>
                      <a:pt x="156" y="412"/>
                      <a:pt x="215" y="372"/>
                    </a:cubicBezTo>
                    <a:lnTo>
                      <a:pt x="215" y="372"/>
                    </a:lnTo>
                    <a:cubicBezTo>
                      <a:pt x="276" y="437"/>
                      <a:pt x="375" y="439"/>
                      <a:pt x="453" y="404"/>
                    </a:cubicBezTo>
                    <a:lnTo>
                      <a:pt x="453" y="404"/>
                    </a:lnTo>
                    <a:cubicBezTo>
                      <a:pt x="485" y="390"/>
                      <a:pt x="516" y="372"/>
                      <a:pt x="544" y="351"/>
                    </a:cubicBezTo>
                    <a:lnTo>
                      <a:pt x="544" y="351"/>
                    </a:lnTo>
                    <a:cubicBezTo>
                      <a:pt x="585" y="395"/>
                      <a:pt x="650" y="415"/>
                      <a:pt x="715" y="403"/>
                    </a:cubicBezTo>
                    <a:lnTo>
                      <a:pt x="715" y="403"/>
                    </a:lnTo>
                    <a:cubicBezTo>
                      <a:pt x="755" y="396"/>
                      <a:pt x="797" y="379"/>
                      <a:pt x="835" y="355"/>
                    </a:cubicBezTo>
                    <a:lnTo>
                      <a:pt x="835" y="355"/>
                    </a:lnTo>
                    <a:cubicBezTo>
                      <a:pt x="862" y="392"/>
                      <a:pt x="901" y="418"/>
                      <a:pt x="950" y="422"/>
                    </a:cubicBezTo>
                    <a:lnTo>
                      <a:pt x="950" y="422"/>
                    </a:lnTo>
                    <a:cubicBezTo>
                      <a:pt x="1020" y="429"/>
                      <a:pt x="1089" y="397"/>
                      <a:pt x="1146" y="358"/>
                    </a:cubicBezTo>
                    <a:lnTo>
                      <a:pt x="1146" y="358"/>
                    </a:lnTo>
                    <a:cubicBezTo>
                      <a:pt x="1150" y="355"/>
                      <a:pt x="1154" y="352"/>
                      <a:pt x="1158" y="348"/>
                    </a:cubicBezTo>
                    <a:lnTo>
                      <a:pt x="1158" y="348"/>
                    </a:lnTo>
                    <a:cubicBezTo>
                      <a:pt x="1185" y="376"/>
                      <a:pt x="1222" y="393"/>
                      <a:pt x="1268" y="392"/>
                    </a:cubicBezTo>
                    <a:lnTo>
                      <a:pt x="1268" y="392"/>
                    </a:lnTo>
                    <a:cubicBezTo>
                      <a:pt x="1360" y="392"/>
                      <a:pt x="1441" y="321"/>
                      <a:pt x="1513" y="273"/>
                    </a:cubicBezTo>
                    <a:lnTo>
                      <a:pt x="1513" y="273"/>
                    </a:lnTo>
                    <a:cubicBezTo>
                      <a:pt x="1544" y="253"/>
                      <a:pt x="1511" y="207"/>
                      <a:pt x="1481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1E773402-EC40-B642-B25F-BCAD9F47DB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388325" y="97388"/>
                <a:ext cx="1565930" cy="1167059"/>
              </a:xfrm>
              <a:custGeom>
                <a:avLst/>
                <a:gdLst>
                  <a:gd name="connsiteX0" fmla="*/ 423736 w 1726148"/>
                  <a:gd name="connsiteY0" fmla="*/ 1271683 h 1286466"/>
                  <a:gd name="connsiteX1" fmla="*/ 425546 w 1726148"/>
                  <a:gd name="connsiteY1" fmla="*/ 1277434 h 1286466"/>
                  <a:gd name="connsiteX2" fmla="*/ 340125 w 1726148"/>
                  <a:gd name="connsiteY2" fmla="*/ 1282825 h 1286466"/>
                  <a:gd name="connsiteX3" fmla="*/ 340487 w 1726148"/>
                  <a:gd name="connsiteY3" fmla="*/ 1281028 h 1286466"/>
                  <a:gd name="connsiteX4" fmla="*/ 423736 w 1726148"/>
                  <a:gd name="connsiteY4" fmla="*/ 1271683 h 1286466"/>
                  <a:gd name="connsiteX5" fmla="*/ 463802 w 1726148"/>
                  <a:gd name="connsiteY5" fmla="*/ 1237966 h 1286466"/>
                  <a:gd name="connsiteX6" fmla="*/ 466689 w 1726148"/>
                  <a:gd name="connsiteY6" fmla="*/ 1241846 h 1286466"/>
                  <a:gd name="connsiteX7" fmla="*/ 372161 w 1726148"/>
                  <a:gd name="connsiteY7" fmla="*/ 1273243 h 1286466"/>
                  <a:gd name="connsiteX8" fmla="*/ 288095 w 1726148"/>
                  <a:gd name="connsiteY8" fmla="*/ 1260543 h 1286466"/>
                  <a:gd name="connsiteX9" fmla="*/ 289539 w 1726148"/>
                  <a:gd name="connsiteY9" fmla="*/ 1258074 h 1286466"/>
                  <a:gd name="connsiteX10" fmla="*/ 372521 w 1726148"/>
                  <a:gd name="connsiteY10" fmla="*/ 1267599 h 1286466"/>
                  <a:gd name="connsiteX11" fmla="*/ 425197 w 1726148"/>
                  <a:gd name="connsiteY11" fmla="*/ 1258074 h 1286466"/>
                  <a:gd name="connsiteX12" fmla="*/ 463802 w 1726148"/>
                  <a:gd name="connsiteY12" fmla="*/ 1237966 h 1286466"/>
                  <a:gd name="connsiteX13" fmla="*/ 494360 w 1726148"/>
                  <a:gd name="connsiteY13" fmla="*/ 1198731 h 1286466"/>
                  <a:gd name="connsiteX14" fmla="*/ 494540 w 1726148"/>
                  <a:gd name="connsiteY14" fmla="*/ 1203178 h 1286466"/>
                  <a:gd name="connsiteX15" fmla="*/ 362054 w 1726148"/>
                  <a:gd name="connsiteY15" fmla="*/ 1261746 h 1286466"/>
                  <a:gd name="connsiteX16" fmla="*/ 242924 w 1726148"/>
                  <a:gd name="connsiteY16" fmla="*/ 1214676 h 1286466"/>
                  <a:gd name="connsiteX17" fmla="*/ 245451 w 1726148"/>
                  <a:gd name="connsiteY17" fmla="*/ 1213239 h 1286466"/>
                  <a:gd name="connsiteX18" fmla="*/ 489847 w 1726148"/>
                  <a:gd name="connsiteY18" fmla="*/ 1198866 h 1286466"/>
                  <a:gd name="connsiteX19" fmla="*/ 494360 w 1726148"/>
                  <a:gd name="connsiteY19" fmla="*/ 1198731 h 1286466"/>
                  <a:gd name="connsiteX20" fmla="*/ 327393 w 1726148"/>
                  <a:gd name="connsiteY20" fmla="*/ 1196713 h 1286466"/>
                  <a:gd name="connsiteX21" fmla="*/ 330370 w 1726148"/>
                  <a:gd name="connsiteY21" fmla="*/ 1200144 h 1286466"/>
                  <a:gd name="connsiteX22" fmla="*/ 328904 w 1726148"/>
                  <a:gd name="connsiteY22" fmla="*/ 1206160 h 1286466"/>
                  <a:gd name="connsiteX23" fmla="*/ 323043 w 1726148"/>
                  <a:gd name="connsiteY23" fmla="*/ 1203528 h 1286466"/>
                  <a:gd name="connsiteX24" fmla="*/ 324142 w 1726148"/>
                  <a:gd name="connsiteY24" fmla="*/ 1199768 h 1286466"/>
                  <a:gd name="connsiteX25" fmla="*/ 327393 w 1726148"/>
                  <a:gd name="connsiteY25" fmla="*/ 1196713 h 1286466"/>
                  <a:gd name="connsiteX26" fmla="*/ 1379457 w 1726148"/>
                  <a:gd name="connsiteY26" fmla="*/ 1186107 h 1286466"/>
                  <a:gd name="connsiteX27" fmla="*/ 1379457 w 1726148"/>
                  <a:gd name="connsiteY27" fmla="*/ 1192084 h 1286466"/>
                  <a:gd name="connsiteX28" fmla="*/ 1379457 w 1726148"/>
                  <a:gd name="connsiteY28" fmla="*/ 1186107 h 1286466"/>
                  <a:gd name="connsiteX29" fmla="*/ 324005 w 1726148"/>
                  <a:gd name="connsiteY29" fmla="*/ 1183001 h 1286466"/>
                  <a:gd name="connsiteX30" fmla="*/ 325712 w 1726148"/>
                  <a:gd name="connsiteY30" fmla="*/ 1186495 h 1286466"/>
                  <a:gd name="connsiteX31" fmla="*/ 321651 w 1726148"/>
                  <a:gd name="connsiteY31" fmla="*/ 1197530 h 1286466"/>
                  <a:gd name="connsiteX32" fmla="*/ 317959 w 1726148"/>
                  <a:gd name="connsiteY32" fmla="*/ 1208565 h 1286466"/>
                  <a:gd name="connsiteX33" fmla="*/ 312421 w 1726148"/>
                  <a:gd name="connsiteY33" fmla="*/ 1206725 h 1286466"/>
                  <a:gd name="connsiteX34" fmla="*/ 315375 w 1726148"/>
                  <a:gd name="connsiteY34" fmla="*/ 1196058 h 1286466"/>
                  <a:gd name="connsiteX35" fmla="*/ 319805 w 1726148"/>
                  <a:gd name="connsiteY35" fmla="*/ 1185024 h 1286466"/>
                  <a:gd name="connsiteX36" fmla="*/ 324005 w 1726148"/>
                  <a:gd name="connsiteY36" fmla="*/ 1183001 h 1286466"/>
                  <a:gd name="connsiteX37" fmla="*/ 318059 w 1726148"/>
                  <a:gd name="connsiteY37" fmla="*/ 1166633 h 1286466"/>
                  <a:gd name="connsiteX38" fmla="*/ 319412 w 1726148"/>
                  <a:gd name="connsiteY38" fmla="*/ 1171098 h 1286466"/>
                  <a:gd name="connsiteX39" fmla="*/ 304620 w 1726148"/>
                  <a:gd name="connsiteY39" fmla="*/ 1207178 h 1286466"/>
                  <a:gd name="connsiteX40" fmla="*/ 298486 w 1726148"/>
                  <a:gd name="connsiteY40" fmla="*/ 1205374 h 1286466"/>
                  <a:gd name="connsiteX41" fmla="*/ 314000 w 1726148"/>
                  <a:gd name="connsiteY41" fmla="*/ 1167851 h 1286466"/>
                  <a:gd name="connsiteX42" fmla="*/ 318059 w 1726148"/>
                  <a:gd name="connsiteY42" fmla="*/ 1166633 h 1286466"/>
                  <a:gd name="connsiteX43" fmla="*/ 308720 w 1726148"/>
                  <a:gd name="connsiteY43" fmla="*/ 1146626 h 1286466"/>
                  <a:gd name="connsiteX44" fmla="*/ 310631 w 1726148"/>
                  <a:gd name="connsiteY44" fmla="*/ 1150215 h 1286466"/>
                  <a:gd name="connsiteX45" fmla="*/ 294992 w 1726148"/>
                  <a:gd name="connsiteY45" fmla="*/ 1193273 h 1286466"/>
                  <a:gd name="connsiteX46" fmla="*/ 288595 w 1726148"/>
                  <a:gd name="connsiteY46" fmla="*/ 1192556 h 1286466"/>
                  <a:gd name="connsiteX47" fmla="*/ 304944 w 1726148"/>
                  <a:gd name="connsiteY47" fmla="*/ 1148420 h 1286466"/>
                  <a:gd name="connsiteX48" fmla="*/ 308720 w 1726148"/>
                  <a:gd name="connsiteY48" fmla="*/ 1146626 h 1286466"/>
                  <a:gd name="connsiteX49" fmla="*/ 297838 w 1726148"/>
                  <a:gd name="connsiteY49" fmla="*/ 1125136 h 1286466"/>
                  <a:gd name="connsiteX50" fmla="*/ 302638 w 1726148"/>
                  <a:gd name="connsiteY50" fmla="*/ 1126942 h 1286466"/>
                  <a:gd name="connsiteX51" fmla="*/ 279010 w 1726148"/>
                  <a:gd name="connsiteY51" fmla="*/ 1179681 h 1286466"/>
                  <a:gd name="connsiteX52" fmla="*/ 272733 w 1726148"/>
                  <a:gd name="connsiteY52" fmla="*/ 1178598 h 1286466"/>
                  <a:gd name="connsiteX53" fmla="*/ 297838 w 1726148"/>
                  <a:gd name="connsiteY53" fmla="*/ 1125136 h 1286466"/>
                  <a:gd name="connsiteX54" fmla="*/ 291283 w 1726148"/>
                  <a:gd name="connsiteY54" fmla="*/ 1095711 h 1286466"/>
                  <a:gd name="connsiteX55" fmla="*/ 296684 w 1726148"/>
                  <a:gd name="connsiteY55" fmla="*/ 1097162 h 1286466"/>
                  <a:gd name="connsiteX56" fmla="*/ 268240 w 1726148"/>
                  <a:gd name="connsiteY56" fmla="*/ 1165742 h 1286466"/>
                  <a:gd name="connsiteX57" fmla="*/ 262839 w 1726148"/>
                  <a:gd name="connsiteY57" fmla="*/ 1164654 h 1286466"/>
                  <a:gd name="connsiteX58" fmla="*/ 275441 w 1726148"/>
                  <a:gd name="connsiteY58" fmla="*/ 1133811 h 1286466"/>
                  <a:gd name="connsiteX59" fmla="*/ 291283 w 1726148"/>
                  <a:gd name="connsiteY59" fmla="*/ 1095711 h 1286466"/>
                  <a:gd name="connsiteX60" fmla="*/ 291992 w 1726148"/>
                  <a:gd name="connsiteY60" fmla="*/ 1065177 h 1286466"/>
                  <a:gd name="connsiteX61" fmla="*/ 296321 w 1726148"/>
                  <a:gd name="connsiteY61" fmla="*/ 1066262 h 1286466"/>
                  <a:gd name="connsiteX62" fmla="*/ 264571 w 1726148"/>
                  <a:gd name="connsiteY62" fmla="*/ 1136814 h 1286466"/>
                  <a:gd name="connsiteX63" fmla="*/ 259160 w 1726148"/>
                  <a:gd name="connsiteY63" fmla="*/ 1134281 h 1286466"/>
                  <a:gd name="connsiteX64" fmla="*/ 291992 w 1726148"/>
                  <a:gd name="connsiteY64" fmla="*/ 1065177 h 1286466"/>
                  <a:gd name="connsiteX65" fmla="*/ 289907 w 1726148"/>
                  <a:gd name="connsiteY65" fmla="*/ 1039057 h 1286466"/>
                  <a:gd name="connsiteX66" fmla="*/ 293509 w 1726148"/>
                  <a:gd name="connsiteY66" fmla="*/ 1040144 h 1286466"/>
                  <a:gd name="connsiteX67" fmla="*/ 258571 w 1726148"/>
                  <a:gd name="connsiteY67" fmla="*/ 1112633 h 1286466"/>
                  <a:gd name="connsiteX68" fmla="*/ 253528 w 1726148"/>
                  <a:gd name="connsiteY68" fmla="*/ 1109008 h 1286466"/>
                  <a:gd name="connsiteX69" fmla="*/ 289907 w 1726148"/>
                  <a:gd name="connsiteY69" fmla="*/ 1039057 h 1286466"/>
                  <a:gd name="connsiteX70" fmla="*/ 1501507 w 1726148"/>
                  <a:gd name="connsiteY70" fmla="*/ 1020357 h 1286466"/>
                  <a:gd name="connsiteX71" fmla="*/ 1505490 w 1726148"/>
                  <a:gd name="connsiteY71" fmla="*/ 1020357 h 1286466"/>
                  <a:gd name="connsiteX72" fmla="*/ 1408457 w 1726148"/>
                  <a:gd name="connsiteY72" fmla="*/ 1170020 h 1286466"/>
                  <a:gd name="connsiteX73" fmla="*/ 1408819 w 1726148"/>
                  <a:gd name="connsiteY73" fmla="*/ 1161004 h 1286466"/>
                  <a:gd name="connsiteX74" fmla="*/ 1501507 w 1726148"/>
                  <a:gd name="connsiteY74" fmla="*/ 1020357 h 1286466"/>
                  <a:gd name="connsiteX75" fmla="*/ 169591 w 1726148"/>
                  <a:gd name="connsiteY75" fmla="*/ 1016829 h 1286466"/>
                  <a:gd name="connsiteX76" fmla="*/ 202252 w 1726148"/>
                  <a:gd name="connsiteY76" fmla="*/ 1075097 h 1286466"/>
                  <a:gd name="connsiteX77" fmla="*/ 200099 w 1726148"/>
                  <a:gd name="connsiteY77" fmla="*/ 1082698 h 1286466"/>
                  <a:gd name="connsiteX78" fmla="*/ 166002 w 1726148"/>
                  <a:gd name="connsiteY78" fmla="*/ 1017191 h 1286466"/>
                  <a:gd name="connsiteX79" fmla="*/ 169591 w 1726148"/>
                  <a:gd name="connsiteY79" fmla="*/ 1016829 h 1286466"/>
                  <a:gd name="connsiteX80" fmla="*/ 281593 w 1726148"/>
                  <a:gd name="connsiteY80" fmla="*/ 1012042 h 1286466"/>
                  <a:gd name="connsiteX81" fmla="*/ 285207 w 1726148"/>
                  <a:gd name="connsiteY81" fmla="*/ 1013831 h 1286466"/>
                  <a:gd name="connsiteX82" fmla="*/ 249430 w 1726148"/>
                  <a:gd name="connsiteY82" fmla="*/ 1093271 h 1286466"/>
                  <a:gd name="connsiteX83" fmla="*/ 243648 w 1726148"/>
                  <a:gd name="connsiteY83" fmla="*/ 1091124 h 1286466"/>
                  <a:gd name="connsiteX84" fmla="*/ 281593 w 1726148"/>
                  <a:gd name="connsiteY84" fmla="*/ 1012042 h 1286466"/>
                  <a:gd name="connsiteX85" fmla="*/ 272498 w 1726148"/>
                  <a:gd name="connsiteY85" fmla="*/ 1008541 h 1286466"/>
                  <a:gd name="connsiteX86" fmla="*/ 275703 w 1726148"/>
                  <a:gd name="connsiteY86" fmla="*/ 1010362 h 1286466"/>
                  <a:gd name="connsiteX87" fmla="*/ 244368 w 1726148"/>
                  <a:gd name="connsiteY87" fmla="*/ 1066083 h 1286466"/>
                  <a:gd name="connsiteX88" fmla="*/ 239739 w 1726148"/>
                  <a:gd name="connsiteY88" fmla="*/ 1063898 h 1286466"/>
                  <a:gd name="connsiteX89" fmla="*/ 272498 w 1726148"/>
                  <a:gd name="connsiteY89" fmla="*/ 1008541 h 1286466"/>
                  <a:gd name="connsiteX90" fmla="*/ 1514592 w 1726148"/>
                  <a:gd name="connsiteY90" fmla="*/ 997774 h 1286466"/>
                  <a:gd name="connsiteX91" fmla="*/ 1517472 w 1726148"/>
                  <a:gd name="connsiteY91" fmla="*/ 997774 h 1286466"/>
                  <a:gd name="connsiteX92" fmla="*/ 1495152 w 1726148"/>
                  <a:gd name="connsiteY92" fmla="*/ 1141113 h 1286466"/>
                  <a:gd name="connsiteX93" fmla="*/ 1392909 w 1726148"/>
                  <a:gd name="connsiteY93" fmla="*/ 1195271 h 1286466"/>
                  <a:gd name="connsiteX94" fmla="*/ 1393269 w 1726148"/>
                  <a:gd name="connsiteY94" fmla="*/ 1185884 h 1286466"/>
                  <a:gd name="connsiteX95" fmla="*/ 1455911 w 1726148"/>
                  <a:gd name="connsiteY95" fmla="*/ 1172886 h 1286466"/>
                  <a:gd name="connsiteX96" fmla="*/ 1497672 w 1726148"/>
                  <a:gd name="connsiteY96" fmla="*/ 1114034 h 1286466"/>
                  <a:gd name="connsiteX97" fmla="*/ 1514592 w 1726148"/>
                  <a:gd name="connsiteY97" fmla="*/ 997774 h 1286466"/>
                  <a:gd name="connsiteX98" fmla="*/ 155126 w 1726148"/>
                  <a:gd name="connsiteY98" fmla="*/ 981533 h 1286466"/>
                  <a:gd name="connsiteX99" fmla="*/ 157679 w 1726148"/>
                  <a:gd name="connsiteY99" fmla="*/ 981533 h 1286466"/>
                  <a:gd name="connsiteX100" fmla="*/ 201807 w 1726148"/>
                  <a:gd name="connsiteY100" fmla="*/ 1091379 h 1286466"/>
                  <a:gd name="connsiteX101" fmla="*/ 201807 w 1726148"/>
                  <a:gd name="connsiteY101" fmla="*/ 1099302 h 1286466"/>
                  <a:gd name="connsiteX102" fmla="*/ 155126 w 1726148"/>
                  <a:gd name="connsiteY102" fmla="*/ 981533 h 1286466"/>
                  <a:gd name="connsiteX103" fmla="*/ 279857 w 1726148"/>
                  <a:gd name="connsiteY103" fmla="*/ 979213 h 1286466"/>
                  <a:gd name="connsiteX104" fmla="*/ 282753 w 1726148"/>
                  <a:gd name="connsiteY104" fmla="*/ 980280 h 1286466"/>
                  <a:gd name="connsiteX105" fmla="*/ 266460 w 1726148"/>
                  <a:gd name="connsiteY105" fmla="*/ 1007678 h 1286466"/>
                  <a:gd name="connsiteX106" fmla="*/ 248719 w 1726148"/>
                  <a:gd name="connsiteY106" fmla="*/ 1036499 h 1286466"/>
                  <a:gd name="connsiteX107" fmla="*/ 242926 w 1726148"/>
                  <a:gd name="connsiteY107" fmla="*/ 1034008 h 1286466"/>
                  <a:gd name="connsiteX108" fmla="*/ 258857 w 1726148"/>
                  <a:gd name="connsiteY108" fmla="*/ 1007678 h 1286466"/>
                  <a:gd name="connsiteX109" fmla="*/ 279857 w 1726148"/>
                  <a:gd name="connsiteY109" fmla="*/ 979213 h 1286466"/>
                  <a:gd name="connsiteX110" fmla="*/ 277297 w 1726148"/>
                  <a:gd name="connsiteY110" fmla="*/ 956837 h 1286466"/>
                  <a:gd name="connsiteX111" fmla="*/ 281296 w 1726148"/>
                  <a:gd name="connsiteY111" fmla="*/ 959343 h 1286466"/>
                  <a:gd name="connsiteX112" fmla="*/ 242760 w 1726148"/>
                  <a:gd name="connsiteY112" fmla="*/ 1013382 h 1286466"/>
                  <a:gd name="connsiteX113" fmla="*/ 237670 w 1726148"/>
                  <a:gd name="connsiteY113" fmla="*/ 1009446 h 1286466"/>
                  <a:gd name="connsiteX114" fmla="*/ 259483 w 1726148"/>
                  <a:gd name="connsiteY114" fmla="*/ 981889 h 1286466"/>
                  <a:gd name="connsiteX115" fmla="*/ 277297 w 1726148"/>
                  <a:gd name="connsiteY115" fmla="*/ 956837 h 1286466"/>
                  <a:gd name="connsiteX116" fmla="*/ 1532560 w 1726148"/>
                  <a:gd name="connsiteY116" fmla="*/ 946969 h 1286466"/>
                  <a:gd name="connsiteX117" fmla="*/ 1535801 w 1726148"/>
                  <a:gd name="connsiteY117" fmla="*/ 946969 h 1286466"/>
                  <a:gd name="connsiteX118" fmla="*/ 1505188 w 1726148"/>
                  <a:gd name="connsiteY118" fmla="*/ 1162093 h 1286466"/>
                  <a:gd name="connsiteX119" fmla="*/ 1379492 w 1726148"/>
                  <a:gd name="connsiteY119" fmla="*/ 1216864 h 1286466"/>
                  <a:gd name="connsiteX120" fmla="*/ 1381653 w 1726148"/>
                  <a:gd name="connsiteY120" fmla="*/ 1208576 h 1286466"/>
                  <a:gd name="connsiteX121" fmla="*/ 1470612 w 1726148"/>
                  <a:gd name="connsiteY121" fmla="*/ 1195965 h 1286466"/>
                  <a:gd name="connsiteX122" fmla="*/ 1510230 w 1726148"/>
                  <a:gd name="connsiteY122" fmla="*/ 1123536 h 1286466"/>
                  <a:gd name="connsiteX123" fmla="*/ 1532560 w 1726148"/>
                  <a:gd name="connsiteY123" fmla="*/ 946969 h 1286466"/>
                  <a:gd name="connsiteX124" fmla="*/ 1219550 w 1726148"/>
                  <a:gd name="connsiteY124" fmla="*/ 922796 h 1286466"/>
                  <a:gd name="connsiteX125" fmla="*/ 1223001 w 1726148"/>
                  <a:gd name="connsiteY125" fmla="*/ 923517 h 1286466"/>
                  <a:gd name="connsiteX126" fmla="*/ 1219205 w 1726148"/>
                  <a:gd name="connsiteY126" fmla="*/ 1027618 h 1286466"/>
                  <a:gd name="connsiteX127" fmla="*/ 1220585 w 1726148"/>
                  <a:gd name="connsiteY127" fmla="*/ 1085251 h 1286466"/>
                  <a:gd name="connsiteX128" fmla="*/ 1224727 w 1726148"/>
                  <a:gd name="connsiteY128" fmla="*/ 1136401 h 1286466"/>
                  <a:gd name="connsiteX129" fmla="*/ 1217825 w 1726148"/>
                  <a:gd name="connsiteY129" fmla="*/ 1138202 h 1286466"/>
                  <a:gd name="connsiteX130" fmla="*/ 1212648 w 1726148"/>
                  <a:gd name="connsiteY130" fmla="*/ 1085251 h 1286466"/>
                  <a:gd name="connsiteX131" fmla="*/ 1211613 w 1726148"/>
                  <a:gd name="connsiteY131" fmla="*/ 1027257 h 1286466"/>
                  <a:gd name="connsiteX132" fmla="*/ 1219550 w 1726148"/>
                  <a:gd name="connsiteY132" fmla="*/ 922796 h 1286466"/>
                  <a:gd name="connsiteX133" fmla="*/ 1715890 w 1726148"/>
                  <a:gd name="connsiteY133" fmla="*/ 911677 h 1286466"/>
                  <a:gd name="connsiteX134" fmla="*/ 1718821 w 1726148"/>
                  <a:gd name="connsiteY134" fmla="*/ 911677 h 1286466"/>
                  <a:gd name="connsiteX135" fmla="*/ 1726148 w 1726148"/>
                  <a:gd name="connsiteY135" fmla="*/ 963375 h 1286466"/>
                  <a:gd name="connsiteX136" fmla="*/ 1720653 w 1726148"/>
                  <a:gd name="connsiteY136" fmla="*/ 1006097 h 1286466"/>
                  <a:gd name="connsiteX137" fmla="*/ 1712960 w 1726148"/>
                  <a:gd name="connsiteY137" fmla="*/ 1003943 h 1286466"/>
                  <a:gd name="connsiteX138" fmla="*/ 1718821 w 1726148"/>
                  <a:gd name="connsiteY138" fmla="*/ 950450 h 1286466"/>
                  <a:gd name="connsiteX139" fmla="*/ 1715890 w 1726148"/>
                  <a:gd name="connsiteY139" fmla="*/ 911677 h 1286466"/>
                  <a:gd name="connsiteX140" fmla="*/ 1411484 w 1726148"/>
                  <a:gd name="connsiteY140" fmla="*/ 901768 h 1286466"/>
                  <a:gd name="connsiteX141" fmla="*/ 1415011 w 1726148"/>
                  <a:gd name="connsiteY141" fmla="*/ 902827 h 1286466"/>
                  <a:gd name="connsiteX142" fmla="*/ 1415011 w 1726148"/>
                  <a:gd name="connsiteY142" fmla="*/ 908824 h 1286466"/>
                  <a:gd name="connsiteX143" fmla="*/ 1409014 w 1726148"/>
                  <a:gd name="connsiteY143" fmla="*/ 907766 h 1286466"/>
                  <a:gd name="connsiteX144" fmla="*/ 1411484 w 1726148"/>
                  <a:gd name="connsiteY144" fmla="*/ 901768 h 1286466"/>
                  <a:gd name="connsiteX145" fmla="*/ 1634293 w 1726148"/>
                  <a:gd name="connsiteY145" fmla="*/ 891376 h 1286466"/>
                  <a:gd name="connsiteX146" fmla="*/ 1639690 w 1726148"/>
                  <a:gd name="connsiteY146" fmla="*/ 966283 h 1286466"/>
                  <a:gd name="connsiteX147" fmla="*/ 1638611 w 1726148"/>
                  <a:gd name="connsiteY147" fmla="*/ 1030745 h 1286466"/>
                  <a:gd name="connsiteX148" fmla="*/ 1639330 w 1726148"/>
                  <a:gd name="connsiteY148" fmla="*/ 1030745 h 1286466"/>
                  <a:gd name="connsiteX149" fmla="*/ 1663439 w 1726148"/>
                  <a:gd name="connsiteY149" fmla="*/ 960160 h 1286466"/>
                  <a:gd name="connsiteX150" fmla="*/ 1637531 w 1726148"/>
                  <a:gd name="connsiteY150" fmla="*/ 891736 h 1286466"/>
                  <a:gd name="connsiteX151" fmla="*/ 1634293 w 1726148"/>
                  <a:gd name="connsiteY151" fmla="*/ 891376 h 1286466"/>
                  <a:gd name="connsiteX152" fmla="*/ 135626 w 1726148"/>
                  <a:gd name="connsiteY152" fmla="*/ 891376 h 1286466"/>
                  <a:gd name="connsiteX153" fmla="*/ 132388 w 1726148"/>
                  <a:gd name="connsiteY153" fmla="*/ 891736 h 1286466"/>
                  <a:gd name="connsiteX154" fmla="*/ 106480 w 1726148"/>
                  <a:gd name="connsiteY154" fmla="*/ 960160 h 1286466"/>
                  <a:gd name="connsiteX155" fmla="*/ 130589 w 1726148"/>
                  <a:gd name="connsiteY155" fmla="*/ 1030745 h 1286466"/>
                  <a:gd name="connsiteX156" fmla="*/ 131308 w 1726148"/>
                  <a:gd name="connsiteY156" fmla="*/ 1030745 h 1286466"/>
                  <a:gd name="connsiteX157" fmla="*/ 130229 w 1726148"/>
                  <a:gd name="connsiteY157" fmla="*/ 966283 h 1286466"/>
                  <a:gd name="connsiteX158" fmla="*/ 135626 w 1726148"/>
                  <a:gd name="connsiteY158" fmla="*/ 891376 h 1286466"/>
                  <a:gd name="connsiteX159" fmla="*/ 1408961 w 1726148"/>
                  <a:gd name="connsiteY159" fmla="*/ 888800 h 1286466"/>
                  <a:gd name="connsiteX160" fmla="*/ 1422667 w 1726148"/>
                  <a:gd name="connsiteY160" fmla="*/ 889943 h 1286466"/>
                  <a:gd name="connsiteX161" fmla="*/ 1422296 w 1726148"/>
                  <a:gd name="connsiteY161" fmla="*/ 895277 h 1286466"/>
                  <a:gd name="connsiteX162" fmla="*/ 1414147 w 1726148"/>
                  <a:gd name="connsiteY162" fmla="*/ 896420 h 1286466"/>
                  <a:gd name="connsiteX163" fmla="*/ 1407109 w 1726148"/>
                  <a:gd name="connsiteY163" fmla="*/ 895277 h 1286466"/>
                  <a:gd name="connsiteX164" fmla="*/ 1408961 w 1726148"/>
                  <a:gd name="connsiteY164" fmla="*/ 888800 h 1286466"/>
                  <a:gd name="connsiteX165" fmla="*/ 1698428 w 1726148"/>
                  <a:gd name="connsiteY165" fmla="*/ 887869 h 1286466"/>
                  <a:gd name="connsiteX166" fmla="*/ 1696963 w 1726148"/>
                  <a:gd name="connsiteY166" fmla="*/ 1036100 h 1286466"/>
                  <a:gd name="connsiteX167" fmla="*/ 1691101 w 1726148"/>
                  <a:gd name="connsiteY167" fmla="*/ 1034301 h 1286466"/>
                  <a:gd name="connsiteX168" fmla="*/ 1705022 w 1726148"/>
                  <a:gd name="connsiteY168" fmla="*/ 958746 h 1286466"/>
                  <a:gd name="connsiteX169" fmla="*/ 1695864 w 1726148"/>
                  <a:gd name="connsiteY169" fmla="*/ 888589 h 1286466"/>
                  <a:gd name="connsiteX170" fmla="*/ 1698428 w 1726148"/>
                  <a:gd name="connsiteY170" fmla="*/ 887869 h 1286466"/>
                  <a:gd name="connsiteX171" fmla="*/ 1670859 w 1726148"/>
                  <a:gd name="connsiteY171" fmla="*/ 876038 h 1286466"/>
                  <a:gd name="connsiteX172" fmla="*/ 1672296 w 1726148"/>
                  <a:gd name="connsiteY172" fmla="*/ 1054279 h 1286466"/>
                  <a:gd name="connsiteX173" fmla="*/ 1667267 w 1726148"/>
                  <a:gd name="connsiteY173" fmla="*/ 1052119 h 1286466"/>
                  <a:gd name="connsiteX174" fmla="*/ 1668704 w 1726148"/>
                  <a:gd name="connsiteY174" fmla="*/ 877838 h 1286466"/>
                  <a:gd name="connsiteX175" fmla="*/ 1670859 w 1726148"/>
                  <a:gd name="connsiteY175" fmla="*/ 876038 h 1286466"/>
                  <a:gd name="connsiteX176" fmla="*/ 1403869 w 1726148"/>
                  <a:gd name="connsiteY176" fmla="*/ 874731 h 1286466"/>
                  <a:gd name="connsiteX177" fmla="*/ 1428685 w 1726148"/>
                  <a:gd name="connsiteY177" fmla="*/ 876772 h 1286466"/>
                  <a:gd name="connsiteX178" fmla="*/ 1427955 w 1726148"/>
                  <a:gd name="connsiteY178" fmla="*/ 881875 h 1286466"/>
                  <a:gd name="connsiteX179" fmla="*/ 1415547 w 1726148"/>
                  <a:gd name="connsiteY179" fmla="*/ 881194 h 1286466"/>
                  <a:gd name="connsiteX180" fmla="*/ 1403869 w 1726148"/>
                  <a:gd name="connsiteY180" fmla="*/ 880854 h 1286466"/>
                  <a:gd name="connsiteX181" fmla="*/ 1403869 w 1726148"/>
                  <a:gd name="connsiteY181" fmla="*/ 874731 h 1286466"/>
                  <a:gd name="connsiteX182" fmla="*/ 131693 w 1726148"/>
                  <a:gd name="connsiteY182" fmla="*/ 871384 h 1286466"/>
                  <a:gd name="connsiteX183" fmla="*/ 130597 w 1726148"/>
                  <a:gd name="connsiteY183" fmla="*/ 874615 h 1286466"/>
                  <a:gd name="connsiteX184" fmla="*/ 84914 w 1726148"/>
                  <a:gd name="connsiteY184" fmla="*/ 934205 h 1286466"/>
                  <a:gd name="connsiteX185" fmla="*/ 83452 w 1726148"/>
                  <a:gd name="connsiteY185" fmla="*/ 934205 h 1286466"/>
                  <a:gd name="connsiteX186" fmla="*/ 131693 w 1726148"/>
                  <a:gd name="connsiteY186" fmla="*/ 871384 h 1286466"/>
                  <a:gd name="connsiteX187" fmla="*/ 1234107 w 1726148"/>
                  <a:gd name="connsiteY187" fmla="*/ 868607 h 1286466"/>
                  <a:gd name="connsiteX188" fmla="*/ 1236695 w 1726148"/>
                  <a:gd name="connsiteY188" fmla="*/ 892677 h 1286466"/>
                  <a:gd name="connsiteX189" fmla="*/ 1234476 w 1726148"/>
                  <a:gd name="connsiteY189" fmla="*/ 936505 h 1286466"/>
                  <a:gd name="connsiteX190" fmla="*/ 1250373 w 1726148"/>
                  <a:gd name="connsiteY190" fmla="*/ 1145945 h 1286466"/>
                  <a:gd name="connsiteX191" fmla="*/ 1242979 w 1726148"/>
                  <a:gd name="connsiteY191" fmla="*/ 1147741 h 1286466"/>
                  <a:gd name="connsiteX192" fmla="*/ 1226343 w 1726148"/>
                  <a:gd name="connsiteY192" fmla="*/ 968837 h 1286466"/>
                  <a:gd name="connsiteX193" fmla="*/ 1230410 w 1726148"/>
                  <a:gd name="connsiteY193" fmla="*/ 910639 h 1286466"/>
                  <a:gd name="connsiteX194" fmla="*/ 1233367 w 1726148"/>
                  <a:gd name="connsiteY194" fmla="*/ 869326 h 1286466"/>
                  <a:gd name="connsiteX195" fmla="*/ 1234107 w 1726148"/>
                  <a:gd name="connsiteY195" fmla="*/ 868607 h 1286466"/>
                  <a:gd name="connsiteX196" fmla="*/ 128900 w 1726148"/>
                  <a:gd name="connsiteY196" fmla="*/ 864816 h 1286466"/>
                  <a:gd name="connsiteX197" fmla="*/ 127811 w 1726148"/>
                  <a:gd name="connsiteY197" fmla="*/ 867739 h 1286466"/>
                  <a:gd name="connsiteX198" fmla="*/ 96242 w 1726148"/>
                  <a:gd name="connsiteY198" fmla="*/ 881262 h 1286466"/>
                  <a:gd name="connsiteX199" fmla="*/ 82091 w 1726148"/>
                  <a:gd name="connsiteY199" fmla="*/ 911595 h 1286466"/>
                  <a:gd name="connsiteX200" fmla="*/ 80277 w 1726148"/>
                  <a:gd name="connsiteY200" fmla="*/ 911595 h 1286466"/>
                  <a:gd name="connsiteX201" fmla="*/ 97694 w 1726148"/>
                  <a:gd name="connsiteY201" fmla="*/ 875780 h 1286466"/>
                  <a:gd name="connsiteX202" fmla="*/ 128900 w 1726148"/>
                  <a:gd name="connsiteY202" fmla="*/ 864816 h 1286466"/>
                  <a:gd name="connsiteX203" fmla="*/ 122217 w 1726148"/>
                  <a:gd name="connsiteY203" fmla="*/ 858213 h 1286466"/>
                  <a:gd name="connsiteX204" fmla="*/ 122217 w 1726148"/>
                  <a:gd name="connsiteY204" fmla="*/ 861445 h 1286466"/>
                  <a:gd name="connsiteX205" fmla="*/ 82069 w 1726148"/>
                  <a:gd name="connsiteY205" fmla="*/ 886221 h 1286466"/>
                  <a:gd name="connsiteX206" fmla="*/ 80277 w 1726148"/>
                  <a:gd name="connsiteY206" fmla="*/ 885503 h 1286466"/>
                  <a:gd name="connsiteX207" fmla="*/ 122217 w 1726148"/>
                  <a:gd name="connsiteY207" fmla="*/ 858213 h 1286466"/>
                  <a:gd name="connsiteX208" fmla="*/ 1399110 w 1726148"/>
                  <a:gd name="connsiteY208" fmla="*/ 858157 h 1286466"/>
                  <a:gd name="connsiteX209" fmla="*/ 1417008 w 1726148"/>
                  <a:gd name="connsiteY209" fmla="*/ 858157 h 1286466"/>
                  <a:gd name="connsiteX210" fmla="*/ 1433080 w 1726148"/>
                  <a:gd name="connsiteY210" fmla="*/ 858818 h 1286466"/>
                  <a:gd name="connsiteX211" fmla="*/ 1433080 w 1726148"/>
                  <a:gd name="connsiteY211" fmla="*/ 863779 h 1286466"/>
                  <a:gd name="connsiteX212" fmla="*/ 1416643 w 1726148"/>
                  <a:gd name="connsiteY212" fmla="*/ 864109 h 1286466"/>
                  <a:gd name="connsiteX213" fmla="*/ 1399110 w 1726148"/>
                  <a:gd name="connsiteY213" fmla="*/ 864440 h 1286466"/>
                  <a:gd name="connsiteX214" fmla="*/ 1399110 w 1726148"/>
                  <a:gd name="connsiteY214" fmla="*/ 858157 h 1286466"/>
                  <a:gd name="connsiteX215" fmla="*/ 1422642 w 1726148"/>
                  <a:gd name="connsiteY215" fmla="*/ 836827 h 1286466"/>
                  <a:gd name="connsiteX216" fmla="*/ 1439134 w 1726148"/>
                  <a:gd name="connsiteY216" fmla="*/ 838567 h 1286466"/>
                  <a:gd name="connsiteX217" fmla="*/ 1438062 w 1726148"/>
                  <a:gd name="connsiteY217" fmla="*/ 843696 h 1286466"/>
                  <a:gd name="connsiteX218" fmla="*/ 1405882 w 1726148"/>
                  <a:gd name="connsiteY218" fmla="*/ 842597 h 1286466"/>
                  <a:gd name="connsiteX219" fmla="*/ 1405882 w 1726148"/>
                  <a:gd name="connsiteY219" fmla="*/ 837835 h 1286466"/>
                  <a:gd name="connsiteX220" fmla="*/ 1422642 w 1726148"/>
                  <a:gd name="connsiteY220" fmla="*/ 836827 h 1286466"/>
                  <a:gd name="connsiteX221" fmla="*/ 1586301 w 1726148"/>
                  <a:gd name="connsiteY221" fmla="*/ 821016 h 1286466"/>
                  <a:gd name="connsiteX222" fmla="*/ 1567725 w 1726148"/>
                  <a:gd name="connsiteY222" fmla="*/ 822232 h 1286466"/>
                  <a:gd name="connsiteX223" fmla="*/ 1568805 w 1726148"/>
                  <a:gd name="connsiteY223" fmla="*/ 839518 h 1286466"/>
                  <a:gd name="connsiteX224" fmla="*/ 1564487 w 1726148"/>
                  <a:gd name="connsiteY224" fmla="*/ 1031826 h 1286466"/>
                  <a:gd name="connsiteX225" fmla="*/ 1556931 w 1726148"/>
                  <a:gd name="connsiteY225" fmla="*/ 1105652 h 1286466"/>
                  <a:gd name="connsiteX226" fmla="*/ 1617381 w 1726148"/>
                  <a:gd name="connsiteY226" fmla="*/ 1052353 h 1286466"/>
                  <a:gd name="connsiteX227" fmla="*/ 1622419 w 1726148"/>
                  <a:gd name="connsiteY227" fmla="*/ 966283 h 1286466"/>
                  <a:gd name="connsiteX228" fmla="*/ 1617021 w 1726148"/>
                  <a:gd name="connsiteY228" fmla="*/ 877691 h 1286466"/>
                  <a:gd name="connsiteX229" fmla="*/ 1602988 w 1726148"/>
                  <a:gd name="connsiteY229" fmla="*/ 828714 h 1286466"/>
                  <a:gd name="connsiteX230" fmla="*/ 1586301 w 1726148"/>
                  <a:gd name="connsiteY230" fmla="*/ 821016 h 1286466"/>
                  <a:gd name="connsiteX231" fmla="*/ 183348 w 1726148"/>
                  <a:gd name="connsiteY231" fmla="*/ 821016 h 1286466"/>
                  <a:gd name="connsiteX232" fmla="*/ 166931 w 1726148"/>
                  <a:gd name="connsiteY232" fmla="*/ 828714 h 1286466"/>
                  <a:gd name="connsiteX233" fmla="*/ 152898 w 1726148"/>
                  <a:gd name="connsiteY233" fmla="*/ 877691 h 1286466"/>
                  <a:gd name="connsiteX234" fmla="*/ 147500 w 1726148"/>
                  <a:gd name="connsiteY234" fmla="*/ 966283 h 1286466"/>
                  <a:gd name="connsiteX235" fmla="*/ 152538 w 1726148"/>
                  <a:gd name="connsiteY235" fmla="*/ 1052353 h 1286466"/>
                  <a:gd name="connsiteX236" fmla="*/ 213349 w 1726148"/>
                  <a:gd name="connsiteY236" fmla="*/ 1105652 h 1286466"/>
                  <a:gd name="connsiteX237" fmla="*/ 205433 w 1726148"/>
                  <a:gd name="connsiteY237" fmla="*/ 1031826 h 1286466"/>
                  <a:gd name="connsiteX238" fmla="*/ 202824 w 1726148"/>
                  <a:gd name="connsiteY238" fmla="*/ 996969 h 1286466"/>
                  <a:gd name="connsiteX239" fmla="*/ 198236 w 1726148"/>
                  <a:gd name="connsiteY239" fmla="*/ 935672 h 1286466"/>
                  <a:gd name="connsiteX240" fmla="*/ 200755 w 1726148"/>
                  <a:gd name="connsiteY240" fmla="*/ 839518 h 1286466"/>
                  <a:gd name="connsiteX241" fmla="*/ 202194 w 1726148"/>
                  <a:gd name="connsiteY241" fmla="*/ 822232 h 1286466"/>
                  <a:gd name="connsiteX242" fmla="*/ 183348 w 1726148"/>
                  <a:gd name="connsiteY242" fmla="*/ 821016 h 1286466"/>
                  <a:gd name="connsiteX243" fmla="*/ 1425326 w 1726148"/>
                  <a:gd name="connsiteY243" fmla="*/ 819771 h 1286466"/>
                  <a:gd name="connsiteX244" fmla="*/ 1453220 w 1726148"/>
                  <a:gd name="connsiteY244" fmla="*/ 820106 h 1286466"/>
                  <a:gd name="connsiteX245" fmla="*/ 1453220 w 1726148"/>
                  <a:gd name="connsiteY245" fmla="*/ 827387 h 1286466"/>
                  <a:gd name="connsiteX246" fmla="*/ 1397431 w 1726148"/>
                  <a:gd name="connsiteY246" fmla="*/ 828537 h 1286466"/>
                  <a:gd name="connsiteX247" fmla="*/ 1397431 w 1726148"/>
                  <a:gd name="connsiteY247" fmla="*/ 822023 h 1286466"/>
                  <a:gd name="connsiteX248" fmla="*/ 1425326 w 1726148"/>
                  <a:gd name="connsiteY248" fmla="*/ 819771 h 1286466"/>
                  <a:gd name="connsiteX249" fmla="*/ 1424051 w 1726148"/>
                  <a:gd name="connsiteY249" fmla="*/ 802467 h 1286466"/>
                  <a:gd name="connsiteX250" fmla="*/ 1450782 w 1726148"/>
                  <a:gd name="connsiteY250" fmla="*/ 805352 h 1286466"/>
                  <a:gd name="connsiteX251" fmla="*/ 1448647 w 1726148"/>
                  <a:gd name="connsiteY251" fmla="*/ 811580 h 1286466"/>
                  <a:gd name="connsiteX252" fmla="*/ 1397053 w 1726148"/>
                  <a:gd name="connsiteY252" fmla="*/ 811213 h 1286466"/>
                  <a:gd name="connsiteX253" fmla="*/ 1397053 w 1726148"/>
                  <a:gd name="connsiteY253" fmla="*/ 805352 h 1286466"/>
                  <a:gd name="connsiteX254" fmla="*/ 1424051 w 1726148"/>
                  <a:gd name="connsiteY254" fmla="*/ 802467 h 1286466"/>
                  <a:gd name="connsiteX255" fmla="*/ 1424410 w 1726148"/>
                  <a:gd name="connsiteY255" fmla="*/ 781342 h 1286466"/>
                  <a:gd name="connsiteX256" fmla="*/ 1456224 w 1726148"/>
                  <a:gd name="connsiteY256" fmla="*/ 783350 h 1286466"/>
                  <a:gd name="connsiteX257" fmla="*/ 1455148 w 1726148"/>
                  <a:gd name="connsiteY257" fmla="*/ 789700 h 1286466"/>
                  <a:gd name="connsiteX258" fmla="*/ 1392326 w 1726148"/>
                  <a:gd name="connsiteY258" fmla="*/ 790447 h 1286466"/>
                  <a:gd name="connsiteX259" fmla="*/ 1392326 w 1726148"/>
                  <a:gd name="connsiteY259" fmla="*/ 784097 h 1286466"/>
                  <a:gd name="connsiteX260" fmla="*/ 1424410 w 1726148"/>
                  <a:gd name="connsiteY260" fmla="*/ 781342 h 1286466"/>
                  <a:gd name="connsiteX261" fmla="*/ 1424366 w 1726148"/>
                  <a:gd name="connsiteY261" fmla="*/ 763318 h 1286466"/>
                  <a:gd name="connsiteX262" fmla="*/ 1460259 w 1726148"/>
                  <a:gd name="connsiteY262" fmla="*/ 767105 h 1286466"/>
                  <a:gd name="connsiteX263" fmla="*/ 1458100 w 1726148"/>
                  <a:gd name="connsiteY263" fmla="*/ 773876 h 1286466"/>
                  <a:gd name="connsiteX264" fmla="*/ 1387932 w 1726148"/>
                  <a:gd name="connsiteY264" fmla="*/ 774232 h 1286466"/>
                  <a:gd name="connsiteX265" fmla="*/ 1387932 w 1726148"/>
                  <a:gd name="connsiteY265" fmla="*/ 767817 h 1286466"/>
                  <a:gd name="connsiteX266" fmla="*/ 1424366 w 1726148"/>
                  <a:gd name="connsiteY266" fmla="*/ 763318 h 1286466"/>
                  <a:gd name="connsiteX267" fmla="*/ 1437457 w 1726148"/>
                  <a:gd name="connsiteY267" fmla="*/ 748516 h 1286466"/>
                  <a:gd name="connsiteX268" fmla="*/ 1455017 w 1726148"/>
                  <a:gd name="connsiteY268" fmla="*/ 753697 h 1286466"/>
                  <a:gd name="connsiteX269" fmla="*/ 1452877 w 1726148"/>
                  <a:gd name="connsiteY269" fmla="*/ 758826 h 1286466"/>
                  <a:gd name="connsiteX270" fmla="*/ 1380831 w 1726148"/>
                  <a:gd name="connsiteY270" fmla="*/ 757726 h 1286466"/>
                  <a:gd name="connsiteX271" fmla="*/ 1380831 w 1726148"/>
                  <a:gd name="connsiteY271" fmla="*/ 751865 h 1286466"/>
                  <a:gd name="connsiteX272" fmla="*/ 1437457 w 1726148"/>
                  <a:gd name="connsiteY272" fmla="*/ 748516 h 1286466"/>
                  <a:gd name="connsiteX273" fmla="*/ 1410809 w 1726148"/>
                  <a:gd name="connsiteY273" fmla="*/ 730006 h 1286466"/>
                  <a:gd name="connsiteX274" fmla="*/ 1449131 w 1726148"/>
                  <a:gd name="connsiteY274" fmla="*/ 730654 h 1286466"/>
                  <a:gd name="connsiteX275" fmla="*/ 1449131 w 1726148"/>
                  <a:gd name="connsiteY275" fmla="*/ 736951 h 1286466"/>
                  <a:gd name="connsiteX276" fmla="*/ 1372216 w 1726148"/>
                  <a:gd name="connsiteY276" fmla="*/ 736951 h 1286466"/>
                  <a:gd name="connsiteX277" fmla="*/ 1372216 w 1726148"/>
                  <a:gd name="connsiteY277" fmla="*/ 732135 h 1286466"/>
                  <a:gd name="connsiteX278" fmla="*/ 1410809 w 1726148"/>
                  <a:gd name="connsiteY278" fmla="*/ 730006 h 1286466"/>
                  <a:gd name="connsiteX279" fmla="*/ 1451932 w 1726148"/>
                  <a:gd name="connsiteY279" fmla="*/ 714620 h 1286466"/>
                  <a:gd name="connsiteX280" fmla="*/ 1452657 w 1726148"/>
                  <a:gd name="connsiteY280" fmla="*/ 720523 h 1286466"/>
                  <a:gd name="connsiteX281" fmla="*/ 1378072 w 1726148"/>
                  <a:gd name="connsiteY281" fmla="*/ 725038 h 1286466"/>
                  <a:gd name="connsiteX282" fmla="*/ 1378072 w 1726148"/>
                  <a:gd name="connsiteY282" fmla="*/ 718787 h 1286466"/>
                  <a:gd name="connsiteX283" fmla="*/ 1451932 w 1726148"/>
                  <a:gd name="connsiteY283" fmla="*/ 714620 h 1286466"/>
                  <a:gd name="connsiteX284" fmla="*/ 1315849 w 1726148"/>
                  <a:gd name="connsiteY284" fmla="*/ 694026 h 1286466"/>
                  <a:gd name="connsiteX285" fmla="*/ 1302176 w 1726148"/>
                  <a:gd name="connsiteY285" fmla="*/ 705190 h 1286466"/>
                  <a:gd name="connsiteX286" fmla="*/ 1267273 w 1726148"/>
                  <a:gd name="connsiteY286" fmla="*/ 865807 h 1286466"/>
                  <a:gd name="connsiteX287" fmla="*/ 1273749 w 1726148"/>
                  <a:gd name="connsiteY287" fmla="*/ 1048752 h 1286466"/>
                  <a:gd name="connsiteX288" fmla="*/ 1310811 w 1726148"/>
                  <a:gd name="connsiteY288" fmla="*/ 1191362 h 1286466"/>
                  <a:gd name="connsiteX289" fmla="*/ 1313330 w 1726148"/>
                  <a:gd name="connsiteY289" fmla="*/ 1160391 h 1286466"/>
                  <a:gd name="connsiteX290" fmla="*/ 1320527 w 1726148"/>
                  <a:gd name="connsiteY290" fmla="*/ 1099890 h 1286466"/>
                  <a:gd name="connsiteX291" fmla="*/ 1322401 w 1726148"/>
                  <a:gd name="connsiteY291" fmla="*/ 1039530 h 1286466"/>
                  <a:gd name="connsiteX292" fmla="*/ 1324844 w 1726148"/>
                  <a:gd name="connsiteY292" fmla="*/ 960881 h 1286466"/>
                  <a:gd name="connsiteX293" fmla="*/ 1315849 w 1726148"/>
                  <a:gd name="connsiteY293" fmla="*/ 694026 h 1286466"/>
                  <a:gd name="connsiteX294" fmla="*/ 441837 w 1726148"/>
                  <a:gd name="connsiteY294" fmla="*/ 687184 h 1286466"/>
                  <a:gd name="connsiteX295" fmla="*/ 439052 w 1726148"/>
                  <a:gd name="connsiteY295" fmla="*/ 736791 h 1286466"/>
                  <a:gd name="connsiteX296" fmla="*/ 434640 w 1726148"/>
                  <a:gd name="connsiteY296" fmla="*/ 815389 h 1286466"/>
                  <a:gd name="connsiteX297" fmla="*/ 432481 w 1726148"/>
                  <a:gd name="connsiteY297" fmla="*/ 952238 h 1286466"/>
                  <a:gd name="connsiteX298" fmla="*/ 436799 w 1726148"/>
                  <a:gd name="connsiteY298" fmla="*/ 1090887 h 1286466"/>
                  <a:gd name="connsiteX299" fmla="*/ 441837 w 1726148"/>
                  <a:gd name="connsiteY299" fmla="*/ 1152468 h 1286466"/>
                  <a:gd name="connsiteX300" fmla="*/ 447234 w 1726148"/>
                  <a:gd name="connsiteY300" fmla="*/ 1201086 h 1286466"/>
                  <a:gd name="connsiteX301" fmla="*/ 456590 w 1726148"/>
                  <a:gd name="connsiteY301" fmla="*/ 1193883 h 1286466"/>
                  <a:gd name="connsiteX302" fmla="*/ 495810 w 1726148"/>
                  <a:gd name="connsiteY302" fmla="*/ 1048752 h 1286466"/>
                  <a:gd name="connsiteX303" fmla="*/ 502647 w 1726148"/>
                  <a:gd name="connsiteY303" fmla="*/ 865807 h 1286466"/>
                  <a:gd name="connsiteX304" fmla="*/ 467744 w 1726148"/>
                  <a:gd name="connsiteY304" fmla="*/ 705190 h 1286466"/>
                  <a:gd name="connsiteX305" fmla="*/ 441837 w 1726148"/>
                  <a:gd name="connsiteY305" fmla="*/ 687184 h 1286466"/>
                  <a:gd name="connsiteX306" fmla="*/ 1338158 w 1726148"/>
                  <a:gd name="connsiteY306" fmla="*/ 683222 h 1286466"/>
                  <a:gd name="connsiteX307" fmla="*/ 1320886 w 1726148"/>
                  <a:gd name="connsiteY307" fmla="*/ 690785 h 1286466"/>
                  <a:gd name="connsiteX308" fmla="*/ 1331186 w 1726148"/>
                  <a:gd name="connsiteY308" fmla="*/ 825698 h 1286466"/>
                  <a:gd name="connsiteX309" fmla="*/ 1332376 w 1726148"/>
                  <a:gd name="connsiteY309" fmla="*/ 908863 h 1286466"/>
                  <a:gd name="connsiteX310" fmla="*/ 1333120 w 1726148"/>
                  <a:gd name="connsiteY310" fmla="*/ 960881 h 1286466"/>
                  <a:gd name="connsiteX311" fmla="*/ 1328802 w 1726148"/>
                  <a:gd name="connsiteY311" fmla="*/ 1099890 h 1286466"/>
                  <a:gd name="connsiteX312" fmla="*/ 1324125 w 1726148"/>
                  <a:gd name="connsiteY312" fmla="*/ 1149587 h 1286466"/>
                  <a:gd name="connsiteX313" fmla="*/ 1320527 w 1726148"/>
                  <a:gd name="connsiteY313" fmla="*/ 1199285 h 1286466"/>
                  <a:gd name="connsiteX314" fmla="*/ 1329162 w 1726148"/>
                  <a:gd name="connsiteY314" fmla="*/ 1205407 h 1286466"/>
                  <a:gd name="connsiteX315" fmla="*/ 1347873 w 1726148"/>
                  <a:gd name="connsiteY315" fmla="*/ 946115 h 1286466"/>
                  <a:gd name="connsiteX316" fmla="*/ 1350392 w 1726148"/>
                  <a:gd name="connsiteY316" fmla="*/ 809987 h 1286466"/>
                  <a:gd name="connsiteX317" fmla="*/ 1344547 w 1726148"/>
                  <a:gd name="connsiteY317" fmla="*/ 749422 h 1286466"/>
                  <a:gd name="connsiteX318" fmla="*/ 418808 w 1726148"/>
                  <a:gd name="connsiteY318" fmla="*/ 679621 h 1286466"/>
                  <a:gd name="connsiteX319" fmla="*/ 416811 w 1726148"/>
                  <a:gd name="connsiteY319" fmla="*/ 761288 h 1286466"/>
                  <a:gd name="connsiteX320" fmla="*/ 415480 w 1726148"/>
                  <a:gd name="connsiteY320" fmla="*/ 815704 h 1286466"/>
                  <a:gd name="connsiteX321" fmla="*/ 410532 w 1726148"/>
                  <a:gd name="connsiteY321" fmla="*/ 951517 h 1286466"/>
                  <a:gd name="connsiteX322" fmla="*/ 415570 w 1726148"/>
                  <a:gd name="connsiteY322" fmla="*/ 1099530 h 1286466"/>
                  <a:gd name="connsiteX323" fmla="*/ 418448 w 1726148"/>
                  <a:gd name="connsiteY323" fmla="*/ 1165433 h 1286466"/>
                  <a:gd name="connsiteX324" fmla="*/ 425645 w 1726148"/>
                  <a:gd name="connsiteY324" fmla="*/ 1213330 h 1286466"/>
                  <a:gd name="connsiteX325" fmla="*/ 441477 w 1726148"/>
                  <a:gd name="connsiteY325" fmla="*/ 1205047 h 1286466"/>
                  <a:gd name="connsiteX326" fmla="*/ 435000 w 1726148"/>
                  <a:gd name="connsiteY326" fmla="*/ 1165073 h 1286466"/>
                  <a:gd name="connsiteX327" fmla="*/ 430682 w 1726148"/>
                  <a:gd name="connsiteY327" fmla="*/ 1107813 h 1286466"/>
                  <a:gd name="connsiteX328" fmla="*/ 424205 w 1726148"/>
                  <a:gd name="connsiteY328" fmla="*/ 960881 h 1286466"/>
                  <a:gd name="connsiteX329" fmla="*/ 426364 w 1726148"/>
                  <a:gd name="connsiteY329" fmla="*/ 815389 h 1286466"/>
                  <a:gd name="connsiteX330" fmla="*/ 429243 w 1726148"/>
                  <a:gd name="connsiteY330" fmla="*/ 748045 h 1286466"/>
                  <a:gd name="connsiteX331" fmla="*/ 429305 w 1726148"/>
                  <a:gd name="connsiteY331" fmla="*/ 747527 h 1286466"/>
                  <a:gd name="connsiteX332" fmla="*/ 433201 w 1726148"/>
                  <a:gd name="connsiteY332" fmla="*/ 714914 h 1286466"/>
                  <a:gd name="connsiteX333" fmla="*/ 436439 w 1726148"/>
                  <a:gd name="connsiteY333" fmla="*/ 685023 h 1286466"/>
                  <a:gd name="connsiteX334" fmla="*/ 418808 w 1726148"/>
                  <a:gd name="connsiteY334" fmla="*/ 679621 h 1286466"/>
                  <a:gd name="connsiteX335" fmla="*/ 1389613 w 1726148"/>
                  <a:gd name="connsiteY335" fmla="*/ 674579 h 1286466"/>
                  <a:gd name="connsiteX336" fmla="*/ 1382416 w 1726148"/>
                  <a:gd name="connsiteY336" fmla="*/ 674940 h 1286466"/>
                  <a:gd name="connsiteX337" fmla="*/ 1373061 w 1726148"/>
                  <a:gd name="connsiteY337" fmla="*/ 675660 h 1286466"/>
                  <a:gd name="connsiteX338" fmla="*/ 1349814 w 1726148"/>
                  <a:gd name="connsiteY338" fmla="*/ 680419 h 1286466"/>
                  <a:gd name="connsiteX339" fmla="*/ 1341396 w 1726148"/>
                  <a:gd name="connsiteY339" fmla="*/ 682142 h 1286466"/>
                  <a:gd name="connsiteX340" fmla="*/ 1346743 w 1726148"/>
                  <a:gd name="connsiteY340" fmla="*/ 720650 h 1286466"/>
                  <a:gd name="connsiteX341" fmla="*/ 1357948 w 1726148"/>
                  <a:gd name="connsiteY341" fmla="*/ 801344 h 1286466"/>
                  <a:gd name="connsiteX342" fmla="*/ 1356869 w 1726148"/>
                  <a:gd name="connsiteY342" fmla="*/ 937472 h 1286466"/>
                  <a:gd name="connsiteX343" fmla="*/ 1336719 w 1726148"/>
                  <a:gd name="connsiteY343" fmla="*/ 1209729 h 1286466"/>
                  <a:gd name="connsiteX344" fmla="*/ 1479928 w 1726148"/>
                  <a:gd name="connsiteY344" fmla="*/ 1219452 h 1286466"/>
                  <a:gd name="connsiteX345" fmla="*/ 1537860 w 1726148"/>
                  <a:gd name="connsiteY345" fmla="*/ 1096288 h 1286466"/>
                  <a:gd name="connsiteX346" fmla="*/ 1547216 w 1726148"/>
                  <a:gd name="connsiteY346" fmla="*/ 830875 h 1286466"/>
                  <a:gd name="connsiteX347" fmla="*/ 1536781 w 1726148"/>
                  <a:gd name="connsiteY347" fmla="*/ 729679 h 1286466"/>
                  <a:gd name="connsiteX348" fmla="*/ 1465176 w 1726148"/>
                  <a:gd name="connsiteY348" fmla="*/ 679261 h 1286466"/>
                  <a:gd name="connsiteX349" fmla="*/ 1437469 w 1726148"/>
                  <a:gd name="connsiteY349" fmla="*/ 676020 h 1286466"/>
                  <a:gd name="connsiteX350" fmla="*/ 1389613 w 1726148"/>
                  <a:gd name="connsiteY350" fmla="*/ 674579 h 1286466"/>
                  <a:gd name="connsiteX351" fmla="*/ 380307 w 1726148"/>
                  <a:gd name="connsiteY351" fmla="*/ 674579 h 1286466"/>
                  <a:gd name="connsiteX352" fmla="*/ 332450 w 1726148"/>
                  <a:gd name="connsiteY352" fmla="*/ 676020 h 1286466"/>
                  <a:gd name="connsiteX353" fmla="*/ 304744 w 1726148"/>
                  <a:gd name="connsiteY353" fmla="*/ 679261 h 1286466"/>
                  <a:gd name="connsiteX354" fmla="*/ 233139 w 1726148"/>
                  <a:gd name="connsiteY354" fmla="*/ 729679 h 1286466"/>
                  <a:gd name="connsiteX355" fmla="*/ 223064 w 1726148"/>
                  <a:gd name="connsiteY355" fmla="*/ 830875 h 1286466"/>
                  <a:gd name="connsiteX356" fmla="*/ 220410 w 1726148"/>
                  <a:gd name="connsiteY356" fmla="*/ 963717 h 1286466"/>
                  <a:gd name="connsiteX357" fmla="*/ 221522 w 1726148"/>
                  <a:gd name="connsiteY357" fmla="*/ 976375 h 1286466"/>
                  <a:gd name="connsiteX358" fmla="*/ 232059 w 1726148"/>
                  <a:gd name="connsiteY358" fmla="*/ 1096288 h 1286466"/>
                  <a:gd name="connsiteX359" fmla="*/ 289991 w 1726148"/>
                  <a:gd name="connsiteY359" fmla="*/ 1219452 h 1286466"/>
                  <a:gd name="connsiteX360" fmla="*/ 418808 w 1726148"/>
                  <a:gd name="connsiteY360" fmla="*/ 1216211 h 1286466"/>
                  <a:gd name="connsiteX361" fmla="*/ 409812 w 1726148"/>
                  <a:gd name="connsiteY361" fmla="*/ 1134822 h 1286466"/>
                  <a:gd name="connsiteX362" fmla="*/ 403336 w 1726148"/>
                  <a:gd name="connsiteY362" fmla="*/ 977086 h 1286466"/>
                  <a:gd name="connsiteX363" fmla="*/ 406214 w 1726148"/>
                  <a:gd name="connsiteY363" fmla="*/ 823312 h 1286466"/>
                  <a:gd name="connsiteX364" fmla="*/ 409429 w 1726148"/>
                  <a:gd name="connsiteY364" fmla="*/ 769418 h 1286466"/>
                  <a:gd name="connsiteX365" fmla="*/ 414850 w 1726148"/>
                  <a:gd name="connsiteY365" fmla="*/ 678541 h 1286466"/>
                  <a:gd name="connsiteX366" fmla="*/ 380307 w 1726148"/>
                  <a:gd name="connsiteY366" fmla="*/ 674579 h 1286466"/>
                  <a:gd name="connsiteX367" fmla="*/ 293264 w 1726148"/>
                  <a:gd name="connsiteY367" fmla="*/ 653065 h 1286466"/>
                  <a:gd name="connsiteX368" fmla="*/ 295055 w 1726148"/>
                  <a:gd name="connsiteY368" fmla="*/ 659503 h 1286466"/>
                  <a:gd name="connsiteX369" fmla="*/ 214835 w 1726148"/>
                  <a:gd name="connsiteY369" fmla="*/ 698848 h 1286466"/>
                  <a:gd name="connsiteX370" fmla="*/ 196212 w 1726148"/>
                  <a:gd name="connsiteY370" fmla="*/ 766091 h 1286466"/>
                  <a:gd name="connsiteX371" fmla="*/ 192989 w 1726148"/>
                  <a:gd name="connsiteY371" fmla="*/ 766091 h 1286466"/>
                  <a:gd name="connsiteX372" fmla="*/ 214119 w 1726148"/>
                  <a:gd name="connsiteY372" fmla="*/ 691337 h 1286466"/>
                  <a:gd name="connsiteX373" fmla="*/ 293264 w 1726148"/>
                  <a:gd name="connsiteY373" fmla="*/ 653065 h 1286466"/>
                  <a:gd name="connsiteX374" fmla="*/ 1359378 w 1726148"/>
                  <a:gd name="connsiteY374" fmla="*/ 644770 h 1286466"/>
                  <a:gd name="connsiteX375" fmla="*/ 1360098 w 1726148"/>
                  <a:gd name="connsiteY375" fmla="*/ 650178 h 1286466"/>
                  <a:gd name="connsiteX376" fmla="*/ 1289558 w 1726148"/>
                  <a:gd name="connsiteY376" fmla="*/ 677576 h 1286466"/>
                  <a:gd name="connsiteX377" fmla="*/ 1251408 w 1726148"/>
                  <a:gd name="connsiteY377" fmla="*/ 733094 h 1286466"/>
                  <a:gd name="connsiteX378" fmla="*/ 1247449 w 1726148"/>
                  <a:gd name="connsiteY378" fmla="*/ 732373 h 1286466"/>
                  <a:gd name="connsiteX379" fmla="*/ 1359378 w 1726148"/>
                  <a:gd name="connsiteY379" fmla="*/ 644770 h 1286466"/>
                  <a:gd name="connsiteX380" fmla="*/ 292903 w 1726148"/>
                  <a:gd name="connsiteY380" fmla="*/ 639142 h 1286466"/>
                  <a:gd name="connsiteX381" fmla="*/ 294694 w 1726148"/>
                  <a:gd name="connsiteY381" fmla="*/ 645275 h 1286466"/>
                  <a:gd name="connsiteX382" fmla="*/ 199031 w 1726148"/>
                  <a:gd name="connsiteY382" fmla="*/ 700477 h 1286466"/>
                  <a:gd name="connsiteX383" fmla="*/ 196523 w 1726148"/>
                  <a:gd name="connsiteY383" fmla="*/ 699395 h 1286466"/>
                  <a:gd name="connsiteX384" fmla="*/ 292903 w 1726148"/>
                  <a:gd name="connsiteY384" fmla="*/ 639142 h 1286466"/>
                  <a:gd name="connsiteX385" fmla="*/ 1350182 w 1726148"/>
                  <a:gd name="connsiteY385" fmla="*/ 632784 h 1286466"/>
                  <a:gd name="connsiteX386" fmla="*/ 1351972 w 1726148"/>
                  <a:gd name="connsiteY386" fmla="*/ 639208 h 1286466"/>
                  <a:gd name="connsiteX387" fmla="*/ 1302199 w 1726148"/>
                  <a:gd name="connsiteY387" fmla="*/ 651698 h 1286466"/>
                  <a:gd name="connsiteX388" fmla="*/ 1264958 w 1726148"/>
                  <a:gd name="connsiteY388" fmla="*/ 677037 h 1286466"/>
                  <a:gd name="connsiteX389" fmla="*/ 1262810 w 1726148"/>
                  <a:gd name="connsiteY389" fmla="*/ 674538 h 1286466"/>
                  <a:gd name="connsiteX390" fmla="*/ 1304347 w 1726148"/>
                  <a:gd name="connsiteY390" fmla="*/ 644204 h 1286466"/>
                  <a:gd name="connsiteX391" fmla="*/ 1350182 w 1726148"/>
                  <a:gd name="connsiteY391" fmla="*/ 632784 h 1286466"/>
                  <a:gd name="connsiteX392" fmla="*/ 288695 w 1726148"/>
                  <a:gd name="connsiteY392" fmla="*/ 627307 h 1286466"/>
                  <a:gd name="connsiteX393" fmla="*/ 288336 w 1726148"/>
                  <a:gd name="connsiteY393" fmla="*/ 634225 h 1286466"/>
                  <a:gd name="connsiteX394" fmla="*/ 212606 w 1726148"/>
                  <a:gd name="connsiteY394" fmla="*/ 665539 h 1286466"/>
                  <a:gd name="connsiteX395" fmla="*/ 211170 w 1726148"/>
                  <a:gd name="connsiteY395" fmla="*/ 664082 h 1286466"/>
                  <a:gd name="connsiteX396" fmla="*/ 288695 w 1726148"/>
                  <a:gd name="connsiteY396" fmla="*/ 627307 h 1286466"/>
                  <a:gd name="connsiteX397" fmla="*/ 1342477 w 1726148"/>
                  <a:gd name="connsiteY397" fmla="*/ 620957 h 1286466"/>
                  <a:gd name="connsiteX398" fmla="*/ 1342477 w 1726148"/>
                  <a:gd name="connsiteY398" fmla="*/ 627307 h 1286466"/>
                  <a:gd name="connsiteX399" fmla="*/ 1289103 w 1726148"/>
                  <a:gd name="connsiteY399" fmla="*/ 641771 h 1286466"/>
                  <a:gd name="connsiteX400" fmla="*/ 1287324 w 1726148"/>
                  <a:gd name="connsiteY400" fmla="*/ 638596 h 1286466"/>
                  <a:gd name="connsiteX401" fmla="*/ 1342477 w 1726148"/>
                  <a:gd name="connsiteY401" fmla="*/ 620957 h 1286466"/>
                  <a:gd name="connsiteX402" fmla="*/ 340967 w 1726148"/>
                  <a:gd name="connsiteY402" fmla="*/ 586961 h 1286466"/>
                  <a:gd name="connsiteX403" fmla="*/ 345049 w 1726148"/>
                  <a:gd name="connsiteY403" fmla="*/ 587321 h 1286466"/>
                  <a:gd name="connsiteX404" fmla="*/ 342668 w 1726148"/>
                  <a:gd name="connsiteY404" fmla="*/ 636923 h 1286466"/>
                  <a:gd name="connsiteX405" fmla="*/ 336204 w 1726148"/>
                  <a:gd name="connsiteY405" fmla="*/ 636923 h 1286466"/>
                  <a:gd name="connsiteX406" fmla="*/ 340967 w 1726148"/>
                  <a:gd name="connsiteY406" fmla="*/ 586961 h 1286466"/>
                  <a:gd name="connsiteX407" fmla="*/ 363169 w 1726148"/>
                  <a:gd name="connsiteY407" fmla="*/ 550078 h 1286466"/>
                  <a:gd name="connsiteX408" fmla="*/ 366873 w 1726148"/>
                  <a:gd name="connsiteY408" fmla="*/ 551151 h 1286466"/>
                  <a:gd name="connsiteX409" fmla="*/ 352057 w 1726148"/>
                  <a:gd name="connsiteY409" fmla="*/ 648059 h 1286466"/>
                  <a:gd name="connsiteX410" fmla="*/ 345389 w 1726148"/>
                  <a:gd name="connsiteY410" fmla="*/ 648059 h 1286466"/>
                  <a:gd name="connsiteX411" fmla="*/ 363169 w 1726148"/>
                  <a:gd name="connsiteY411" fmla="*/ 550078 h 1286466"/>
                  <a:gd name="connsiteX412" fmla="*/ 2776 w 1726148"/>
                  <a:gd name="connsiteY412" fmla="*/ 508294 h 1286466"/>
                  <a:gd name="connsiteX413" fmla="*/ 11431 w 1726148"/>
                  <a:gd name="connsiteY413" fmla="*/ 508878 h 1286466"/>
                  <a:gd name="connsiteX414" fmla="*/ 79591 w 1726148"/>
                  <a:gd name="connsiteY414" fmla="*/ 559600 h 1286466"/>
                  <a:gd name="connsiteX415" fmla="*/ 153521 w 1726148"/>
                  <a:gd name="connsiteY415" fmla="*/ 623272 h 1286466"/>
                  <a:gd name="connsiteX416" fmla="*/ 135850 w 1726148"/>
                  <a:gd name="connsiteY416" fmla="*/ 640899 h 1286466"/>
                  <a:gd name="connsiteX417" fmla="*/ 55789 w 1726148"/>
                  <a:gd name="connsiteY417" fmla="*/ 572190 h 1286466"/>
                  <a:gd name="connsiteX418" fmla="*/ 612 w 1726148"/>
                  <a:gd name="connsiteY418" fmla="*/ 517152 h 1286466"/>
                  <a:gd name="connsiteX419" fmla="*/ 2776 w 1726148"/>
                  <a:gd name="connsiteY419" fmla="*/ 508294 h 1286466"/>
                  <a:gd name="connsiteX420" fmla="*/ 399252 w 1726148"/>
                  <a:gd name="connsiteY420" fmla="*/ 444596 h 1286466"/>
                  <a:gd name="connsiteX421" fmla="*/ 401809 w 1726148"/>
                  <a:gd name="connsiteY421" fmla="*/ 444955 h 1286466"/>
                  <a:gd name="connsiteX422" fmla="*/ 367474 w 1726148"/>
                  <a:gd name="connsiteY422" fmla="*/ 642401 h 1286466"/>
                  <a:gd name="connsiteX423" fmla="*/ 361264 w 1726148"/>
                  <a:gd name="connsiteY423" fmla="*/ 642041 h 1286466"/>
                  <a:gd name="connsiteX424" fmla="*/ 399252 w 1726148"/>
                  <a:gd name="connsiteY424" fmla="*/ 444596 h 1286466"/>
                  <a:gd name="connsiteX425" fmla="*/ 71274 w 1726148"/>
                  <a:gd name="connsiteY425" fmla="*/ 417238 h 1286466"/>
                  <a:gd name="connsiteX426" fmla="*/ 78275 w 1726148"/>
                  <a:gd name="connsiteY426" fmla="*/ 419133 h 1286466"/>
                  <a:gd name="connsiteX427" fmla="*/ 139343 w 1726148"/>
                  <a:gd name="connsiteY427" fmla="*/ 510483 h 1286466"/>
                  <a:gd name="connsiteX428" fmla="*/ 198966 w 1726148"/>
                  <a:gd name="connsiteY428" fmla="*/ 579086 h 1286466"/>
                  <a:gd name="connsiteX429" fmla="*/ 179453 w 1726148"/>
                  <a:gd name="connsiteY429" fmla="*/ 593889 h 1286466"/>
                  <a:gd name="connsiteX430" fmla="*/ 68880 w 1726148"/>
                  <a:gd name="connsiteY430" fmla="*/ 424549 h 1286466"/>
                  <a:gd name="connsiteX431" fmla="*/ 71274 w 1726148"/>
                  <a:gd name="connsiteY431" fmla="*/ 417238 h 1286466"/>
                  <a:gd name="connsiteX432" fmla="*/ 156667 w 1726148"/>
                  <a:gd name="connsiteY432" fmla="*/ 347115 h 1286466"/>
                  <a:gd name="connsiteX433" fmla="*/ 164559 w 1726148"/>
                  <a:gd name="connsiteY433" fmla="*/ 351807 h 1286466"/>
                  <a:gd name="connsiteX434" fmla="*/ 211102 w 1726148"/>
                  <a:gd name="connsiteY434" fmla="*/ 452142 h 1286466"/>
                  <a:gd name="connsiteX435" fmla="*/ 250068 w 1726148"/>
                  <a:gd name="connsiteY435" fmla="*/ 523965 h 1286466"/>
                  <a:gd name="connsiteX436" fmla="*/ 224090 w 1726148"/>
                  <a:gd name="connsiteY436" fmla="*/ 538763 h 1286466"/>
                  <a:gd name="connsiteX437" fmla="*/ 179352 w 1726148"/>
                  <a:gd name="connsiteY437" fmla="*/ 443841 h 1286466"/>
                  <a:gd name="connsiteX438" fmla="*/ 151210 w 1726148"/>
                  <a:gd name="connsiteY438" fmla="*/ 355416 h 1286466"/>
                  <a:gd name="connsiteX439" fmla="*/ 156667 w 1726148"/>
                  <a:gd name="connsiteY439" fmla="*/ 347115 h 1286466"/>
                  <a:gd name="connsiteX440" fmla="*/ 834719 w 1726148"/>
                  <a:gd name="connsiteY440" fmla="*/ 156065 h 1286466"/>
                  <a:gd name="connsiteX441" fmla="*/ 1004425 w 1726148"/>
                  <a:gd name="connsiteY441" fmla="*/ 178370 h 1286466"/>
                  <a:gd name="connsiteX442" fmla="*/ 1001903 w 1726148"/>
                  <a:gd name="connsiteY442" fmla="*/ 187022 h 1286466"/>
                  <a:gd name="connsiteX443" fmla="*/ 680060 w 1726148"/>
                  <a:gd name="connsiteY443" fmla="*/ 219465 h 1286466"/>
                  <a:gd name="connsiteX444" fmla="*/ 678258 w 1726148"/>
                  <a:gd name="connsiteY444" fmla="*/ 217302 h 1286466"/>
                  <a:gd name="connsiteX445" fmla="*/ 834719 w 1726148"/>
                  <a:gd name="connsiteY445" fmla="*/ 156065 h 1286466"/>
                  <a:gd name="connsiteX446" fmla="*/ 890545 w 1726148"/>
                  <a:gd name="connsiteY446" fmla="*/ 137204 h 1286466"/>
                  <a:gd name="connsiteX447" fmla="*/ 1114336 w 1726148"/>
                  <a:gd name="connsiteY447" fmla="*/ 191305 h 1286466"/>
                  <a:gd name="connsiteX448" fmla="*/ 1112179 w 1726148"/>
                  <a:gd name="connsiteY448" fmla="*/ 199536 h 1286466"/>
                  <a:gd name="connsiteX449" fmla="*/ 836758 w 1726148"/>
                  <a:gd name="connsiteY449" fmla="*/ 143707 h 1286466"/>
                  <a:gd name="connsiteX450" fmla="*/ 693295 w 1726148"/>
                  <a:gd name="connsiteY450" fmla="*/ 183431 h 1286466"/>
                  <a:gd name="connsiteX451" fmla="*/ 642957 w 1726148"/>
                  <a:gd name="connsiteY451" fmla="*/ 214924 h 1286466"/>
                  <a:gd name="connsiteX452" fmla="*/ 601608 w 1726148"/>
                  <a:gd name="connsiteY452" fmla="*/ 247849 h 1286466"/>
                  <a:gd name="connsiteX453" fmla="*/ 597652 w 1726148"/>
                  <a:gd name="connsiteY453" fmla="*/ 245702 h 1286466"/>
                  <a:gd name="connsiteX454" fmla="*/ 630372 w 1726148"/>
                  <a:gd name="connsiteY454" fmla="*/ 215282 h 1286466"/>
                  <a:gd name="connsiteX455" fmla="*/ 682868 w 1726148"/>
                  <a:gd name="connsiteY455" fmla="*/ 181642 h 1286466"/>
                  <a:gd name="connsiteX456" fmla="*/ 813027 w 1726148"/>
                  <a:gd name="connsiteY456" fmla="*/ 138697 h 1286466"/>
                  <a:gd name="connsiteX457" fmla="*/ 890545 w 1726148"/>
                  <a:gd name="connsiteY457" fmla="*/ 137204 h 1286466"/>
                  <a:gd name="connsiteX458" fmla="*/ 851271 w 1726148"/>
                  <a:gd name="connsiteY458" fmla="*/ 41700 h 1286466"/>
                  <a:gd name="connsiteX459" fmla="*/ 757402 w 1726148"/>
                  <a:gd name="connsiteY459" fmla="*/ 54440 h 1286466"/>
                  <a:gd name="connsiteX460" fmla="*/ 447594 w 1726148"/>
                  <a:gd name="connsiteY460" fmla="*/ 274478 h 1286466"/>
                  <a:gd name="connsiteX461" fmla="*/ 350801 w 1726148"/>
                  <a:gd name="connsiteY461" fmla="*/ 455262 h 1286466"/>
                  <a:gd name="connsiteX462" fmla="*/ 318777 w 1726148"/>
                  <a:gd name="connsiteY462" fmla="*/ 659454 h 1286466"/>
                  <a:gd name="connsiteX463" fmla="*/ 382466 w 1726148"/>
                  <a:gd name="connsiteY463" fmla="*/ 654772 h 1286466"/>
                  <a:gd name="connsiteX464" fmla="*/ 395779 w 1726148"/>
                  <a:gd name="connsiteY464" fmla="*/ 531609 h 1286466"/>
                  <a:gd name="connsiteX465" fmla="*/ 426724 w 1726148"/>
                  <a:gd name="connsiteY465" fmla="*/ 424651 h 1286466"/>
                  <a:gd name="connsiteX466" fmla="*/ 531073 w 1726148"/>
                  <a:gd name="connsiteY466" fmla="*/ 273397 h 1286466"/>
                  <a:gd name="connsiteX467" fmla="*/ 657731 w 1726148"/>
                  <a:gd name="connsiteY467" fmla="*/ 158156 h 1286466"/>
                  <a:gd name="connsiteX468" fmla="*/ 1006400 w 1726148"/>
                  <a:gd name="connsiteY468" fmla="*/ 115661 h 1286466"/>
                  <a:gd name="connsiteX469" fmla="*/ 1166162 w 1726148"/>
                  <a:gd name="connsiteY469" fmla="*/ 191648 h 1286466"/>
                  <a:gd name="connsiteX470" fmla="*/ 1232370 w 1726148"/>
                  <a:gd name="connsiteY470" fmla="*/ 263674 h 1286466"/>
                  <a:gd name="connsiteX471" fmla="*/ 1283824 w 1726148"/>
                  <a:gd name="connsiteY471" fmla="*/ 318773 h 1286466"/>
                  <a:gd name="connsiteX472" fmla="*/ 1312251 w 1726148"/>
                  <a:gd name="connsiteY472" fmla="*/ 371352 h 1286466"/>
                  <a:gd name="connsiteX473" fmla="*/ 1313690 w 1726148"/>
                  <a:gd name="connsiteY473" fmla="*/ 366310 h 1286466"/>
                  <a:gd name="connsiteX474" fmla="*/ 1319807 w 1726148"/>
                  <a:gd name="connsiteY474" fmla="*/ 344703 h 1286466"/>
                  <a:gd name="connsiteX475" fmla="*/ 1323765 w 1726148"/>
                  <a:gd name="connsiteY475" fmla="*/ 346143 h 1286466"/>
                  <a:gd name="connsiteX476" fmla="*/ 1317288 w 1726148"/>
                  <a:gd name="connsiteY476" fmla="*/ 370632 h 1286466"/>
                  <a:gd name="connsiteX477" fmla="*/ 1315129 w 1726148"/>
                  <a:gd name="connsiteY477" fmla="*/ 378915 h 1286466"/>
                  <a:gd name="connsiteX478" fmla="*/ 1319447 w 1726148"/>
                  <a:gd name="connsiteY478" fmla="*/ 390079 h 1286466"/>
                  <a:gd name="connsiteX479" fmla="*/ 1320886 w 1726148"/>
                  <a:gd name="connsiteY479" fmla="*/ 393680 h 1286466"/>
                  <a:gd name="connsiteX480" fmla="*/ 1334200 w 1726148"/>
                  <a:gd name="connsiteY480" fmla="*/ 358748 h 1286466"/>
                  <a:gd name="connsiteX481" fmla="*/ 1338878 w 1726148"/>
                  <a:gd name="connsiteY481" fmla="*/ 360188 h 1286466"/>
                  <a:gd name="connsiteX482" fmla="*/ 1324125 w 1726148"/>
                  <a:gd name="connsiteY482" fmla="*/ 401243 h 1286466"/>
                  <a:gd name="connsiteX483" fmla="*/ 1328802 w 1726148"/>
                  <a:gd name="connsiteY483" fmla="*/ 413127 h 1286466"/>
                  <a:gd name="connsiteX484" fmla="*/ 1341756 w 1726148"/>
                  <a:gd name="connsiteY484" fmla="*/ 381796 h 1286466"/>
                  <a:gd name="connsiteX485" fmla="*/ 1346074 w 1726148"/>
                  <a:gd name="connsiteY485" fmla="*/ 382876 h 1286466"/>
                  <a:gd name="connsiteX486" fmla="*/ 1332041 w 1726148"/>
                  <a:gd name="connsiteY486" fmla="*/ 421050 h 1286466"/>
                  <a:gd name="connsiteX487" fmla="*/ 1335999 w 1726148"/>
                  <a:gd name="connsiteY487" fmla="*/ 430773 h 1286466"/>
                  <a:gd name="connsiteX488" fmla="*/ 1347873 w 1726148"/>
                  <a:gd name="connsiteY488" fmla="*/ 399442 h 1286466"/>
                  <a:gd name="connsiteX489" fmla="*/ 1352191 w 1726148"/>
                  <a:gd name="connsiteY489" fmla="*/ 400883 h 1286466"/>
                  <a:gd name="connsiteX490" fmla="*/ 1339597 w 1726148"/>
                  <a:gd name="connsiteY490" fmla="*/ 439056 h 1286466"/>
                  <a:gd name="connsiteX491" fmla="*/ 1341756 w 1726148"/>
                  <a:gd name="connsiteY491" fmla="*/ 444818 h 1286466"/>
                  <a:gd name="connsiteX492" fmla="*/ 1349312 w 1726148"/>
                  <a:gd name="connsiteY492" fmla="*/ 422490 h 1286466"/>
                  <a:gd name="connsiteX493" fmla="*/ 1353630 w 1726148"/>
                  <a:gd name="connsiteY493" fmla="*/ 423931 h 1286466"/>
                  <a:gd name="connsiteX494" fmla="*/ 1344995 w 1726148"/>
                  <a:gd name="connsiteY494" fmla="*/ 452741 h 1286466"/>
                  <a:gd name="connsiteX495" fmla="*/ 1348593 w 1726148"/>
                  <a:gd name="connsiteY495" fmla="*/ 461024 h 1286466"/>
                  <a:gd name="connsiteX496" fmla="*/ 1357229 w 1726148"/>
                  <a:gd name="connsiteY496" fmla="*/ 438696 h 1286466"/>
                  <a:gd name="connsiteX497" fmla="*/ 1361906 w 1726148"/>
                  <a:gd name="connsiteY497" fmla="*/ 440497 h 1286466"/>
                  <a:gd name="connsiteX498" fmla="*/ 1351471 w 1726148"/>
                  <a:gd name="connsiteY498" fmla="*/ 468947 h 1286466"/>
                  <a:gd name="connsiteX499" fmla="*/ 1355070 w 1726148"/>
                  <a:gd name="connsiteY499" fmla="*/ 477950 h 1286466"/>
                  <a:gd name="connsiteX500" fmla="*/ 1363705 w 1726148"/>
                  <a:gd name="connsiteY500" fmla="*/ 453461 h 1286466"/>
                  <a:gd name="connsiteX501" fmla="*/ 1368743 w 1726148"/>
                  <a:gd name="connsiteY501" fmla="*/ 455262 h 1286466"/>
                  <a:gd name="connsiteX502" fmla="*/ 1358668 w 1726148"/>
                  <a:gd name="connsiteY502" fmla="*/ 488754 h 1286466"/>
                  <a:gd name="connsiteX503" fmla="*/ 1363346 w 1726148"/>
                  <a:gd name="connsiteY503" fmla="*/ 503159 h 1286466"/>
                  <a:gd name="connsiteX504" fmla="*/ 1374500 w 1726148"/>
                  <a:gd name="connsiteY504" fmla="*/ 473628 h 1286466"/>
                  <a:gd name="connsiteX505" fmla="*/ 1380257 w 1726148"/>
                  <a:gd name="connsiteY505" fmla="*/ 475069 h 1286466"/>
                  <a:gd name="connsiteX506" fmla="*/ 1366944 w 1726148"/>
                  <a:gd name="connsiteY506" fmla="*/ 514683 h 1286466"/>
                  <a:gd name="connsiteX507" fmla="*/ 1370182 w 1726148"/>
                  <a:gd name="connsiteY507" fmla="*/ 528008 h 1286466"/>
                  <a:gd name="connsiteX508" fmla="*/ 1380257 w 1726148"/>
                  <a:gd name="connsiteY508" fmla="*/ 500278 h 1286466"/>
                  <a:gd name="connsiteX509" fmla="*/ 1386374 w 1726148"/>
                  <a:gd name="connsiteY509" fmla="*/ 502078 h 1286466"/>
                  <a:gd name="connsiteX510" fmla="*/ 1373061 w 1726148"/>
                  <a:gd name="connsiteY510" fmla="*/ 540252 h 1286466"/>
                  <a:gd name="connsiteX511" fmla="*/ 1375580 w 1726148"/>
                  <a:gd name="connsiteY511" fmla="*/ 553217 h 1286466"/>
                  <a:gd name="connsiteX512" fmla="*/ 1386014 w 1726148"/>
                  <a:gd name="connsiteY512" fmla="*/ 516123 h 1286466"/>
                  <a:gd name="connsiteX513" fmla="*/ 1389613 w 1726148"/>
                  <a:gd name="connsiteY513" fmla="*/ 516844 h 1286466"/>
                  <a:gd name="connsiteX514" fmla="*/ 1378098 w 1726148"/>
                  <a:gd name="connsiteY514" fmla="*/ 565821 h 1286466"/>
                  <a:gd name="connsiteX515" fmla="*/ 1380617 w 1726148"/>
                  <a:gd name="connsiteY515" fmla="*/ 584908 h 1286466"/>
                  <a:gd name="connsiteX516" fmla="*/ 1393931 w 1726148"/>
                  <a:gd name="connsiteY516" fmla="*/ 553217 h 1286466"/>
                  <a:gd name="connsiteX517" fmla="*/ 1399328 w 1726148"/>
                  <a:gd name="connsiteY517" fmla="*/ 554657 h 1286466"/>
                  <a:gd name="connsiteX518" fmla="*/ 1382416 w 1726148"/>
                  <a:gd name="connsiteY518" fmla="*/ 597152 h 1286466"/>
                  <a:gd name="connsiteX519" fmla="*/ 1383856 w 1726148"/>
                  <a:gd name="connsiteY519" fmla="*/ 610477 h 1286466"/>
                  <a:gd name="connsiteX520" fmla="*/ 1401127 w 1726148"/>
                  <a:gd name="connsiteY520" fmla="*/ 571223 h 1286466"/>
                  <a:gd name="connsiteX521" fmla="*/ 1404365 w 1726148"/>
                  <a:gd name="connsiteY521" fmla="*/ 571943 h 1286466"/>
                  <a:gd name="connsiteX522" fmla="*/ 1384935 w 1726148"/>
                  <a:gd name="connsiteY522" fmla="*/ 622721 h 1286466"/>
                  <a:gd name="connsiteX523" fmla="*/ 1384575 w 1726148"/>
                  <a:gd name="connsiteY523" fmla="*/ 623441 h 1286466"/>
                  <a:gd name="connsiteX524" fmla="*/ 1385655 w 1726148"/>
                  <a:gd name="connsiteY524" fmla="*/ 642168 h 1286466"/>
                  <a:gd name="connsiteX525" fmla="*/ 1403286 w 1726148"/>
                  <a:gd name="connsiteY525" fmla="*/ 606155 h 1286466"/>
                  <a:gd name="connsiteX526" fmla="*/ 1406165 w 1726148"/>
                  <a:gd name="connsiteY526" fmla="*/ 606876 h 1286466"/>
                  <a:gd name="connsiteX527" fmla="*/ 1386374 w 1726148"/>
                  <a:gd name="connsiteY527" fmla="*/ 655133 h 1286466"/>
                  <a:gd name="connsiteX528" fmla="*/ 1397889 w 1726148"/>
                  <a:gd name="connsiteY528" fmla="*/ 654412 h 1286466"/>
                  <a:gd name="connsiteX529" fmla="*/ 1410842 w 1726148"/>
                  <a:gd name="connsiteY529" fmla="*/ 629203 h 1286466"/>
                  <a:gd name="connsiteX530" fmla="*/ 1415520 w 1726148"/>
                  <a:gd name="connsiteY530" fmla="*/ 631004 h 1286466"/>
                  <a:gd name="connsiteX531" fmla="*/ 1405445 w 1726148"/>
                  <a:gd name="connsiteY531" fmla="*/ 654412 h 1286466"/>
                  <a:gd name="connsiteX532" fmla="*/ 1434951 w 1726148"/>
                  <a:gd name="connsiteY532" fmla="*/ 656933 h 1286466"/>
                  <a:gd name="connsiteX533" fmla="*/ 1413721 w 1726148"/>
                  <a:gd name="connsiteY533" fmla="*/ 515763 h 1286466"/>
                  <a:gd name="connsiteX534" fmla="*/ 1372341 w 1726148"/>
                  <a:gd name="connsiteY534" fmla="*/ 381796 h 1286466"/>
                  <a:gd name="connsiteX535" fmla="*/ 1278787 w 1726148"/>
                  <a:gd name="connsiteY535" fmla="*/ 223700 h 1286466"/>
                  <a:gd name="connsiteX536" fmla="*/ 1123703 w 1726148"/>
                  <a:gd name="connsiteY536" fmla="*/ 105218 h 1286466"/>
                  <a:gd name="connsiteX537" fmla="*/ 945950 w 1726148"/>
                  <a:gd name="connsiteY537" fmla="*/ 46517 h 1286466"/>
                  <a:gd name="connsiteX538" fmla="*/ 851271 w 1726148"/>
                  <a:gd name="connsiteY538" fmla="*/ 41700 h 1286466"/>
                  <a:gd name="connsiteX539" fmla="*/ 834405 w 1726148"/>
                  <a:gd name="connsiteY539" fmla="*/ 22028 h 1286466"/>
                  <a:gd name="connsiteX540" fmla="*/ 924361 w 1726148"/>
                  <a:gd name="connsiteY540" fmla="*/ 22749 h 1286466"/>
                  <a:gd name="connsiteX541" fmla="*/ 1094917 w 1726148"/>
                  <a:gd name="connsiteY541" fmla="*/ 60562 h 1286466"/>
                  <a:gd name="connsiteX542" fmla="*/ 1173718 w 1726148"/>
                  <a:gd name="connsiteY542" fmla="*/ 109899 h 1286466"/>
                  <a:gd name="connsiteX543" fmla="*/ 1253599 w 1726148"/>
                  <a:gd name="connsiteY543" fmla="*/ 159957 h 1286466"/>
                  <a:gd name="connsiteX544" fmla="*/ 1353990 w 1726148"/>
                  <a:gd name="connsiteY544" fmla="*/ 295365 h 1286466"/>
                  <a:gd name="connsiteX545" fmla="*/ 1430273 w 1726148"/>
                  <a:gd name="connsiteY545" fmla="*/ 467146 h 1286466"/>
                  <a:gd name="connsiteX546" fmla="*/ 1443586 w 1726148"/>
                  <a:gd name="connsiteY546" fmla="*/ 570863 h 1286466"/>
                  <a:gd name="connsiteX547" fmla="*/ 1451862 w 1726148"/>
                  <a:gd name="connsiteY547" fmla="*/ 659454 h 1286466"/>
                  <a:gd name="connsiteX548" fmla="*/ 1510154 w 1726148"/>
                  <a:gd name="connsiteY548" fmla="*/ 678541 h 1286466"/>
                  <a:gd name="connsiteX549" fmla="*/ 1554052 w 1726148"/>
                  <a:gd name="connsiteY549" fmla="*/ 712033 h 1286466"/>
                  <a:gd name="connsiteX550" fmla="*/ 1567365 w 1726148"/>
                  <a:gd name="connsiteY550" fmla="*/ 809987 h 1286466"/>
                  <a:gd name="connsiteX551" fmla="*/ 1624937 w 1726148"/>
                  <a:gd name="connsiteY551" fmla="*/ 831955 h 1286466"/>
                  <a:gd name="connsiteX552" fmla="*/ 1633573 w 1726148"/>
                  <a:gd name="connsiteY552" fmla="*/ 881293 h 1286466"/>
                  <a:gd name="connsiteX553" fmla="*/ 1680710 w 1726148"/>
                  <a:gd name="connsiteY553" fmla="*/ 952238 h 1286466"/>
                  <a:gd name="connsiteX554" fmla="*/ 1640050 w 1726148"/>
                  <a:gd name="connsiteY554" fmla="*/ 1049832 h 1286466"/>
                  <a:gd name="connsiteX555" fmla="*/ 1636092 w 1726148"/>
                  <a:gd name="connsiteY555" fmla="*/ 1049112 h 1286466"/>
                  <a:gd name="connsiteX556" fmla="*/ 1626017 w 1726148"/>
                  <a:gd name="connsiteY556" fmla="*/ 1082964 h 1286466"/>
                  <a:gd name="connsiteX557" fmla="*/ 1553692 w 1726148"/>
                  <a:gd name="connsiteY557" fmla="*/ 1125819 h 1286466"/>
                  <a:gd name="connsiteX558" fmla="*/ 1540019 w 1726148"/>
                  <a:gd name="connsiteY558" fmla="*/ 1178758 h 1286466"/>
                  <a:gd name="connsiteX559" fmla="*/ 1303975 w 1726148"/>
                  <a:gd name="connsiteY559" fmla="*/ 1211529 h 1286466"/>
                  <a:gd name="connsiteX560" fmla="*/ 1253959 w 1726148"/>
                  <a:gd name="connsiteY560" fmla="*/ 1116816 h 1286466"/>
                  <a:gd name="connsiteX561" fmla="*/ 1246043 w 1726148"/>
                  <a:gd name="connsiteY561" fmla="*/ 909743 h 1286466"/>
                  <a:gd name="connsiteX562" fmla="*/ 1276988 w 1726148"/>
                  <a:gd name="connsiteY562" fmla="*/ 704830 h 1286466"/>
                  <a:gd name="connsiteX563" fmla="*/ 1315894 w 1726148"/>
                  <a:gd name="connsiteY563" fmla="*/ 670888 h 1286466"/>
                  <a:gd name="connsiteX564" fmla="*/ 1351280 w 1726148"/>
                  <a:gd name="connsiteY564" fmla="*/ 661215 h 1286466"/>
                  <a:gd name="connsiteX565" fmla="*/ 1366944 w 1726148"/>
                  <a:gd name="connsiteY565" fmla="*/ 656933 h 1286466"/>
                  <a:gd name="connsiteX566" fmla="*/ 1360827 w 1726148"/>
                  <a:gd name="connsiteY566" fmla="*/ 598232 h 1286466"/>
                  <a:gd name="connsiteX567" fmla="*/ 1357507 w 1726148"/>
                  <a:gd name="connsiteY567" fmla="*/ 579650 h 1286466"/>
                  <a:gd name="connsiteX568" fmla="*/ 1351786 w 1726148"/>
                  <a:gd name="connsiteY568" fmla="*/ 547635 h 1286466"/>
                  <a:gd name="connsiteX569" fmla="*/ 1338158 w 1726148"/>
                  <a:gd name="connsiteY569" fmla="*/ 498117 h 1286466"/>
                  <a:gd name="connsiteX570" fmla="*/ 1302535 w 1726148"/>
                  <a:gd name="connsiteY570" fmla="*/ 410606 h 1286466"/>
                  <a:gd name="connsiteX571" fmla="*/ 1259716 w 1726148"/>
                  <a:gd name="connsiteY571" fmla="*/ 325255 h 1286466"/>
                  <a:gd name="connsiteX572" fmla="*/ 1205743 w 1726148"/>
                  <a:gd name="connsiteY572" fmla="*/ 270516 h 1286466"/>
                  <a:gd name="connsiteX573" fmla="*/ 1138815 w 1726148"/>
                  <a:gd name="connsiteY573" fmla="*/ 197050 h 1286466"/>
                  <a:gd name="connsiteX574" fmla="*/ 1053897 w 1726148"/>
                  <a:gd name="connsiteY574" fmla="*/ 152755 h 1286466"/>
                  <a:gd name="connsiteX575" fmla="*/ 858513 w 1726148"/>
                  <a:gd name="connsiteY575" fmla="*/ 125025 h 1286466"/>
                  <a:gd name="connsiteX576" fmla="*/ 673563 w 1726148"/>
                  <a:gd name="connsiteY576" fmla="*/ 171121 h 1286466"/>
                  <a:gd name="connsiteX577" fmla="*/ 539709 w 1726148"/>
                  <a:gd name="connsiteY577" fmla="*/ 292844 h 1286466"/>
                  <a:gd name="connsiteX578" fmla="*/ 431762 w 1726148"/>
                  <a:gd name="connsiteY578" fmla="*/ 458863 h 1286466"/>
                  <a:gd name="connsiteX579" fmla="*/ 410172 w 1726148"/>
                  <a:gd name="connsiteY579" fmla="*/ 557898 h 1286466"/>
                  <a:gd name="connsiteX580" fmla="*/ 394700 w 1726148"/>
                  <a:gd name="connsiteY580" fmla="*/ 655853 h 1286466"/>
                  <a:gd name="connsiteX581" fmla="*/ 492932 w 1726148"/>
                  <a:gd name="connsiteY581" fmla="*/ 704830 h 1286466"/>
                  <a:gd name="connsiteX582" fmla="*/ 523877 w 1726148"/>
                  <a:gd name="connsiteY582" fmla="*/ 909743 h 1286466"/>
                  <a:gd name="connsiteX583" fmla="*/ 515960 w 1726148"/>
                  <a:gd name="connsiteY583" fmla="*/ 1116816 h 1286466"/>
                  <a:gd name="connsiteX584" fmla="*/ 465945 w 1726148"/>
                  <a:gd name="connsiteY584" fmla="*/ 1211529 h 1286466"/>
                  <a:gd name="connsiteX585" fmla="*/ 229901 w 1726148"/>
                  <a:gd name="connsiteY585" fmla="*/ 1178758 h 1286466"/>
                  <a:gd name="connsiteX586" fmla="*/ 216227 w 1726148"/>
                  <a:gd name="connsiteY586" fmla="*/ 1125819 h 1286466"/>
                  <a:gd name="connsiteX587" fmla="*/ 143902 w 1726148"/>
                  <a:gd name="connsiteY587" fmla="*/ 1082964 h 1286466"/>
                  <a:gd name="connsiteX588" fmla="*/ 133827 w 1726148"/>
                  <a:gd name="connsiteY588" fmla="*/ 1049112 h 1286466"/>
                  <a:gd name="connsiteX589" fmla="*/ 130229 w 1726148"/>
                  <a:gd name="connsiteY589" fmla="*/ 1049832 h 1286466"/>
                  <a:gd name="connsiteX590" fmla="*/ 89209 w 1726148"/>
                  <a:gd name="connsiteY590" fmla="*/ 952238 h 1286466"/>
                  <a:gd name="connsiteX591" fmla="*/ 136346 w 1726148"/>
                  <a:gd name="connsiteY591" fmla="*/ 881293 h 1286466"/>
                  <a:gd name="connsiteX592" fmla="*/ 144982 w 1726148"/>
                  <a:gd name="connsiteY592" fmla="*/ 831955 h 1286466"/>
                  <a:gd name="connsiteX593" fmla="*/ 202554 w 1726148"/>
                  <a:gd name="connsiteY593" fmla="*/ 809987 h 1286466"/>
                  <a:gd name="connsiteX594" fmla="*/ 215867 w 1726148"/>
                  <a:gd name="connsiteY594" fmla="*/ 712033 h 1286466"/>
                  <a:gd name="connsiteX595" fmla="*/ 259766 w 1726148"/>
                  <a:gd name="connsiteY595" fmla="*/ 678541 h 1286466"/>
                  <a:gd name="connsiteX596" fmla="*/ 305823 w 1726148"/>
                  <a:gd name="connsiteY596" fmla="*/ 662335 h 1286466"/>
                  <a:gd name="connsiteX597" fmla="*/ 342525 w 1726148"/>
                  <a:gd name="connsiteY597" fmla="*/ 427892 h 1286466"/>
                  <a:gd name="connsiteX598" fmla="*/ 385704 w 1726148"/>
                  <a:gd name="connsiteY598" fmla="*/ 326336 h 1286466"/>
                  <a:gd name="connsiteX599" fmla="*/ 450832 w 1726148"/>
                  <a:gd name="connsiteY599" fmla="*/ 243867 h 1286466"/>
                  <a:gd name="connsiteX600" fmla="*/ 745528 w 1726148"/>
                  <a:gd name="connsiteY600" fmla="*/ 36433 h 1286466"/>
                  <a:gd name="connsiteX601" fmla="*/ 834405 w 1726148"/>
                  <a:gd name="connsiteY601" fmla="*/ 22028 h 1286466"/>
                  <a:gd name="connsiteX602" fmla="*/ 859640 w 1726148"/>
                  <a:gd name="connsiteY602" fmla="*/ 39 h 1286466"/>
                  <a:gd name="connsiteX603" fmla="*/ 924541 w 1726148"/>
                  <a:gd name="connsiteY603" fmla="*/ 4627 h 1286466"/>
                  <a:gd name="connsiteX604" fmla="*/ 922378 w 1726148"/>
                  <a:gd name="connsiteY604" fmla="*/ 11465 h 1286466"/>
                  <a:gd name="connsiteX605" fmla="*/ 794739 w 1726148"/>
                  <a:gd name="connsiteY605" fmla="*/ 10745 h 1286466"/>
                  <a:gd name="connsiteX606" fmla="*/ 670705 w 1726148"/>
                  <a:gd name="connsiteY606" fmla="*/ 49611 h 1286466"/>
                  <a:gd name="connsiteX607" fmla="*/ 569026 w 1726148"/>
                  <a:gd name="connsiteY607" fmla="*/ 116187 h 1286466"/>
                  <a:gd name="connsiteX608" fmla="*/ 483933 w 1726148"/>
                  <a:gd name="connsiteY608" fmla="*/ 192480 h 1286466"/>
                  <a:gd name="connsiteX609" fmla="*/ 481048 w 1726148"/>
                  <a:gd name="connsiteY609" fmla="*/ 190681 h 1286466"/>
                  <a:gd name="connsiteX610" fmla="*/ 564339 w 1726148"/>
                  <a:gd name="connsiteY610" fmla="*/ 111509 h 1286466"/>
                  <a:gd name="connsiteX611" fmla="*/ 674310 w 1726148"/>
                  <a:gd name="connsiteY611" fmla="*/ 39895 h 1286466"/>
                  <a:gd name="connsiteX612" fmla="*/ 794739 w 1726148"/>
                  <a:gd name="connsiteY612" fmla="*/ 3547 h 1286466"/>
                  <a:gd name="connsiteX613" fmla="*/ 859640 w 1726148"/>
                  <a:gd name="connsiteY613" fmla="*/ 39 h 12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</a:cxnLst>
                <a:rect l="l" t="t" r="r" b="b"/>
                <a:pathLst>
                  <a:path w="1726148" h="1286466">
                    <a:moveTo>
                      <a:pt x="423736" y="1271683"/>
                    </a:moveTo>
                    <a:cubicBezTo>
                      <a:pt x="427717" y="1270245"/>
                      <a:pt x="429165" y="1276356"/>
                      <a:pt x="425546" y="1277434"/>
                    </a:cubicBezTo>
                    <a:cubicBezTo>
                      <a:pt x="398399" y="1287498"/>
                      <a:pt x="367995" y="1288936"/>
                      <a:pt x="340125" y="1282825"/>
                    </a:cubicBezTo>
                    <a:cubicBezTo>
                      <a:pt x="339039" y="1282466"/>
                      <a:pt x="339401" y="1281028"/>
                      <a:pt x="340487" y="1281028"/>
                    </a:cubicBezTo>
                    <a:cubicBezTo>
                      <a:pt x="369081" y="1280669"/>
                      <a:pt x="396228" y="1281388"/>
                      <a:pt x="423736" y="1271683"/>
                    </a:cubicBezTo>
                    <a:close/>
                    <a:moveTo>
                      <a:pt x="463802" y="1237966"/>
                    </a:moveTo>
                    <a:cubicBezTo>
                      <a:pt x="465967" y="1236907"/>
                      <a:pt x="468853" y="1240082"/>
                      <a:pt x="466689" y="1241846"/>
                    </a:cubicBezTo>
                    <a:cubicBezTo>
                      <a:pt x="438547" y="1262307"/>
                      <a:pt x="407518" y="1272538"/>
                      <a:pt x="372161" y="1273243"/>
                    </a:cubicBezTo>
                    <a:cubicBezTo>
                      <a:pt x="345823" y="1273596"/>
                      <a:pt x="311547" y="1274654"/>
                      <a:pt x="288095" y="1260543"/>
                    </a:cubicBezTo>
                    <a:cubicBezTo>
                      <a:pt x="286652" y="1259485"/>
                      <a:pt x="288095" y="1257368"/>
                      <a:pt x="289539" y="1258074"/>
                    </a:cubicBezTo>
                    <a:cubicBezTo>
                      <a:pt x="312269" y="1269010"/>
                      <a:pt x="347627" y="1269010"/>
                      <a:pt x="372521" y="1267599"/>
                    </a:cubicBezTo>
                    <a:cubicBezTo>
                      <a:pt x="390200" y="1266188"/>
                      <a:pt x="408601" y="1264071"/>
                      <a:pt x="425197" y="1258074"/>
                    </a:cubicBezTo>
                    <a:cubicBezTo>
                      <a:pt x="439629" y="1253135"/>
                      <a:pt x="450092" y="1245021"/>
                      <a:pt x="463802" y="1237966"/>
                    </a:cubicBezTo>
                    <a:close/>
                    <a:moveTo>
                      <a:pt x="494360" y="1198731"/>
                    </a:moveTo>
                    <a:cubicBezTo>
                      <a:pt x="495533" y="1199854"/>
                      <a:pt x="495984" y="1201741"/>
                      <a:pt x="494540" y="1203178"/>
                    </a:cubicBezTo>
                    <a:cubicBezTo>
                      <a:pt x="460967" y="1238031"/>
                      <a:pt x="411150" y="1262464"/>
                      <a:pt x="362054" y="1261746"/>
                    </a:cubicBezTo>
                    <a:cubicBezTo>
                      <a:pt x="320178" y="1261027"/>
                      <a:pt x="266750" y="1253122"/>
                      <a:pt x="242924" y="1214676"/>
                    </a:cubicBezTo>
                    <a:cubicBezTo>
                      <a:pt x="242202" y="1213239"/>
                      <a:pt x="244368" y="1211801"/>
                      <a:pt x="245451" y="1213239"/>
                    </a:cubicBezTo>
                    <a:cubicBezTo>
                      <a:pt x="308626" y="1282586"/>
                      <a:pt x="429922" y="1261027"/>
                      <a:pt x="489847" y="1198866"/>
                    </a:cubicBezTo>
                    <a:cubicBezTo>
                      <a:pt x="491291" y="1197249"/>
                      <a:pt x="493187" y="1197609"/>
                      <a:pt x="494360" y="1198731"/>
                    </a:cubicBezTo>
                    <a:close/>
                    <a:moveTo>
                      <a:pt x="327393" y="1196713"/>
                    </a:moveTo>
                    <a:cubicBezTo>
                      <a:pt x="328996" y="1196760"/>
                      <a:pt x="330553" y="1197888"/>
                      <a:pt x="330370" y="1200144"/>
                    </a:cubicBezTo>
                    <a:cubicBezTo>
                      <a:pt x="330370" y="1202400"/>
                      <a:pt x="329637" y="1204280"/>
                      <a:pt x="328904" y="1206160"/>
                    </a:cubicBezTo>
                    <a:cubicBezTo>
                      <a:pt x="327072" y="1209544"/>
                      <a:pt x="321577" y="1206912"/>
                      <a:pt x="323043" y="1203528"/>
                    </a:cubicBezTo>
                    <a:cubicBezTo>
                      <a:pt x="323409" y="1202400"/>
                      <a:pt x="324142" y="1201272"/>
                      <a:pt x="324142" y="1199768"/>
                    </a:cubicBezTo>
                    <a:cubicBezTo>
                      <a:pt x="324142" y="1197700"/>
                      <a:pt x="325790" y="1196666"/>
                      <a:pt x="327393" y="1196713"/>
                    </a:cubicBezTo>
                    <a:close/>
                    <a:moveTo>
                      <a:pt x="1379457" y="1186107"/>
                    </a:moveTo>
                    <a:cubicBezTo>
                      <a:pt x="1383236" y="1186107"/>
                      <a:pt x="1383236" y="1192084"/>
                      <a:pt x="1379457" y="1192084"/>
                    </a:cubicBezTo>
                    <a:cubicBezTo>
                      <a:pt x="1375677" y="1192084"/>
                      <a:pt x="1375677" y="1186107"/>
                      <a:pt x="1379457" y="1186107"/>
                    </a:cubicBezTo>
                    <a:close/>
                    <a:moveTo>
                      <a:pt x="324005" y="1183001"/>
                    </a:moveTo>
                    <a:cubicBezTo>
                      <a:pt x="325528" y="1183368"/>
                      <a:pt x="326635" y="1184656"/>
                      <a:pt x="325712" y="1186495"/>
                    </a:cubicBezTo>
                    <a:cubicBezTo>
                      <a:pt x="324235" y="1190173"/>
                      <a:pt x="323128" y="1193851"/>
                      <a:pt x="321651" y="1197530"/>
                    </a:cubicBezTo>
                    <a:cubicBezTo>
                      <a:pt x="320544" y="1201208"/>
                      <a:pt x="319805" y="1205254"/>
                      <a:pt x="317959" y="1208565"/>
                    </a:cubicBezTo>
                    <a:cubicBezTo>
                      <a:pt x="316113" y="1211139"/>
                      <a:pt x="312421" y="1209668"/>
                      <a:pt x="312421" y="1206725"/>
                    </a:cubicBezTo>
                    <a:cubicBezTo>
                      <a:pt x="312052" y="1203047"/>
                      <a:pt x="313898" y="1199369"/>
                      <a:pt x="315375" y="1196058"/>
                    </a:cubicBezTo>
                    <a:cubicBezTo>
                      <a:pt x="316482" y="1192380"/>
                      <a:pt x="317959" y="1188702"/>
                      <a:pt x="319805" y="1185024"/>
                    </a:cubicBezTo>
                    <a:cubicBezTo>
                      <a:pt x="320544" y="1183185"/>
                      <a:pt x="322482" y="1182633"/>
                      <a:pt x="324005" y="1183001"/>
                    </a:cubicBezTo>
                    <a:close/>
                    <a:moveTo>
                      <a:pt x="318059" y="1166633"/>
                    </a:moveTo>
                    <a:cubicBezTo>
                      <a:pt x="319412" y="1167490"/>
                      <a:pt x="320314" y="1169294"/>
                      <a:pt x="319412" y="1171098"/>
                    </a:cubicBezTo>
                    <a:cubicBezTo>
                      <a:pt x="314000" y="1183004"/>
                      <a:pt x="309310" y="1194911"/>
                      <a:pt x="304620" y="1207178"/>
                    </a:cubicBezTo>
                    <a:cubicBezTo>
                      <a:pt x="303176" y="1211146"/>
                      <a:pt x="297764" y="1209342"/>
                      <a:pt x="298486" y="1205374"/>
                    </a:cubicBezTo>
                    <a:cubicBezTo>
                      <a:pt x="301011" y="1192024"/>
                      <a:pt x="308588" y="1179757"/>
                      <a:pt x="314000" y="1167851"/>
                    </a:cubicBezTo>
                    <a:cubicBezTo>
                      <a:pt x="314902" y="1165867"/>
                      <a:pt x="316706" y="1165777"/>
                      <a:pt x="318059" y="1166633"/>
                    </a:cubicBezTo>
                    <a:close/>
                    <a:moveTo>
                      <a:pt x="308720" y="1146626"/>
                    </a:moveTo>
                    <a:cubicBezTo>
                      <a:pt x="310098" y="1147075"/>
                      <a:pt x="311164" y="1148420"/>
                      <a:pt x="310631" y="1150215"/>
                    </a:cubicBezTo>
                    <a:cubicBezTo>
                      <a:pt x="305299" y="1164567"/>
                      <a:pt x="298546" y="1178203"/>
                      <a:pt x="294992" y="1193273"/>
                    </a:cubicBezTo>
                    <a:cubicBezTo>
                      <a:pt x="293926" y="1196861"/>
                      <a:pt x="288239" y="1196144"/>
                      <a:pt x="288595" y="1192556"/>
                    </a:cubicBezTo>
                    <a:cubicBezTo>
                      <a:pt x="290372" y="1177126"/>
                      <a:pt x="299257" y="1162773"/>
                      <a:pt x="304944" y="1148420"/>
                    </a:cubicBezTo>
                    <a:cubicBezTo>
                      <a:pt x="305655" y="1146626"/>
                      <a:pt x="307343" y="1146178"/>
                      <a:pt x="308720" y="1146626"/>
                    </a:cubicBezTo>
                    <a:close/>
                    <a:moveTo>
                      <a:pt x="297838" y="1125136"/>
                    </a:moveTo>
                    <a:cubicBezTo>
                      <a:pt x="299315" y="1122607"/>
                      <a:pt x="303745" y="1124413"/>
                      <a:pt x="302638" y="1126942"/>
                    </a:cubicBezTo>
                    <a:cubicBezTo>
                      <a:pt x="294885" y="1144642"/>
                      <a:pt x="286024" y="1161620"/>
                      <a:pt x="279010" y="1179681"/>
                    </a:cubicBezTo>
                    <a:cubicBezTo>
                      <a:pt x="278271" y="1182571"/>
                      <a:pt x="272364" y="1182571"/>
                      <a:pt x="272733" y="1178598"/>
                    </a:cubicBezTo>
                    <a:cubicBezTo>
                      <a:pt x="275318" y="1159452"/>
                      <a:pt x="290085" y="1142475"/>
                      <a:pt x="297838" y="1125136"/>
                    </a:cubicBezTo>
                    <a:close/>
                    <a:moveTo>
                      <a:pt x="291283" y="1095711"/>
                    </a:moveTo>
                    <a:cubicBezTo>
                      <a:pt x="292363" y="1092445"/>
                      <a:pt x="297404" y="1093897"/>
                      <a:pt x="296684" y="1097162"/>
                    </a:cubicBezTo>
                    <a:cubicBezTo>
                      <a:pt x="289483" y="1120748"/>
                      <a:pt x="277961" y="1143245"/>
                      <a:pt x="268240" y="1165742"/>
                    </a:cubicBezTo>
                    <a:cubicBezTo>
                      <a:pt x="266800" y="1168282"/>
                      <a:pt x="262839" y="1168282"/>
                      <a:pt x="262839" y="1164654"/>
                    </a:cubicBezTo>
                    <a:cubicBezTo>
                      <a:pt x="262839" y="1153405"/>
                      <a:pt x="270400" y="1143608"/>
                      <a:pt x="275441" y="1133811"/>
                    </a:cubicBezTo>
                    <a:cubicBezTo>
                      <a:pt x="281562" y="1121474"/>
                      <a:pt x="287323" y="1109137"/>
                      <a:pt x="291283" y="1095711"/>
                    </a:cubicBezTo>
                    <a:close/>
                    <a:moveTo>
                      <a:pt x="291992" y="1065177"/>
                    </a:moveTo>
                    <a:cubicBezTo>
                      <a:pt x="292713" y="1062282"/>
                      <a:pt x="297403" y="1063729"/>
                      <a:pt x="296321" y="1066262"/>
                    </a:cubicBezTo>
                    <a:cubicBezTo>
                      <a:pt x="289827" y="1090865"/>
                      <a:pt x="276478" y="1114744"/>
                      <a:pt x="264571" y="1136814"/>
                    </a:cubicBezTo>
                    <a:cubicBezTo>
                      <a:pt x="262768" y="1139708"/>
                      <a:pt x="258077" y="1137538"/>
                      <a:pt x="259160" y="1134281"/>
                    </a:cubicBezTo>
                    <a:cubicBezTo>
                      <a:pt x="267097" y="1110040"/>
                      <a:pt x="285137" y="1090141"/>
                      <a:pt x="291992" y="1065177"/>
                    </a:cubicBezTo>
                    <a:close/>
                    <a:moveTo>
                      <a:pt x="289907" y="1039057"/>
                    </a:moveTo>
                    <a:cubicBezTo>
                      <a:pt x="290987" y="1036882"/>
                      <a:pt x="294229" y="1037970"/>
                      <a:pt x="293509" y="1040144"/>
                    </a:cubicBezTo>
                    <a:cubicBezTo>
                      <a:pt x="283784" y="1065153"/>
                      <a:pt x="271537" y="1089074"/>
                      <a:pt x="258571" y="1112633"/>
                    </a:cubicBezTo>
                    <a:cubicBezTo>
                      <a:pt x="256770" y="1115895"/>
                      <a:pt x="251727" y="1112633"/>
                      <a:pt x="253528" y="1109008"/>
                    </a:cubicBezTo>
                    <a:cubicBezTo>
                      <a:pt x="265414" y="1085450"/>
                      <a:pt x="280182" y="1063703"/>
                      <a:pt x="289907" y="1039057"/>
                    </a:cubicBezTo>
                    <a:close/>
                    <a:moveTo>
                      <a:pt x="1501507" y="1020357"/>
                    </a:moveTo>
                    <a:cubicBezTo>
                      <a:pt x="1501870" y="1017832"/>
                      <a:pt x="1505490" y="1017832"/>
                      <a:pt x="1505490" y="1020357"/>
                    </a:cubicBezTo>
                    <a:cubicBezTo>
                      <a:pt x="1504042" y="1078058"/>
                      <a:pt x="1487387" y="1179397"/>
                      <a:pt x="1408457" y="1170020"/>
                    </a:cubicBezTo>
                    <a:cubicBezTo>
                      <a:pt x="1403026" y="1168938"/>
                      <a:pt x="1402664" y="1160283"/>
                      <a:pt x="1408819" y="1161004"/>
                    </a:cubicBezTo>
                    <a:cubicBezTo>
                      <a:pt x="1481232" y="1166053"/>
                      <a:pt x="1497163" y="1075534"/>
                      <a:pt x="1501507" y="1020357"/>
                    </a:cubicBezTo>
                    <a:close/>
                    <a:moveTo>
                      <a:pt x="169591" y="1016829"/>
                    </a:moveTo>
                    <a:cubicBezTo>
                      <a:pt x="172822" y="1039268"/>
                      <a:pt x="176770" y="1068221"/>
                      <a:pt x="202252" y="1075097"/>
                    </a:cubicBezTo>
                    <a:cubicBezTo>
                      <a:pt x="206918" y="1076545"/>
                      <a:pt x="204765" y="1084145"/>
                      <a:pt x="200099" y="1082698"/>
                    </a:cubicBezTo>
                    <a:cubicBezTo>
                      <a:pt x="171027" y="1074012"/>
                      <a:pt x="166720" y="1043611"/>
                      <a:pt x="166002" y="1017191"/>
                    </a:cubicBezTo>
                    <a:cubicBezTo>
                      <a:pt x="166002" y="1015019"/>
                      <a:pt x="169232" y="1014657"/>
                      <a:pt x="169591" y="1016829"/>
                    </a:cubicBezTo>
                    <a:close/>
                    <a:moveTo>
                      <a:pt x="281593" y="1012042"/>
                    </a:moveTo>
                    <a:cubicBezTo>
                      <a:pt x="282677" y="1009895"/>
                      <a:pt x="286291" y="1011684"/>
                      <a:pt x="285207" y="1013831"/>
                    </a:cubicBezTo>
                    <a:cubicBezTo>
                      <a:pt x="274004" y="1040311"/>
                      <a:pt x="260271" y="1066076"/>
                      <a:pt x="249430" y="1093271"/>
                    </a:cubicBezTo>
                    <a:cubicBezTo>
                      <a:pt x="247984" y="1096849"/>
                      <a:pt x="242202" y="1095060"/>
                      <a:pt x="243648" y="1091124"/>
                    </a:cubicBezTo>
                    <a:cubicBezTo>
                      <a:pt x="253405" y="1063571"/>
                      <a:pt x="268583" y="1038522"/>
                      <a:pt x="281593" y="1012042"/>
                    </a:cubicBezTo>
                    <a:close/>
                    <a:moveTo>
                      <a:pt x="272498" y="1008541"/>
                    </a:moveTo>
                    <a:cubicBezTo>
                      <a:pt x="273923" y="1006720"/>
                      <a:pt x="276771" y="1008177"/>
                      <a:pt x="275703" y="1010362"/>
                    </a:cubicBezTo>
                    <a:cubicBezTo>
                      <a:pt x="263952" y="1028207"/>
                      <a:pt x="255051" y="1047145"/>
                      <a:pt x="244368" y="1066083"/>
                    </a:cubicBezTo>
                    <a:cubicBezTo>
                      <a:pt x="242944" y="1068268"/>
                      <a:pt x="239027" y="1066447"/>
                      <a:pt x="239739" y="1063898"/>
                    </a:cubicBezTo>
                    <a:cubicBezTo>
                      <a:pt x="245793" y="1043867"/>
                      <a:pt x="260748" y="1025294"/>
                      <a:pt x="272498" y="1008541"/>
                    </a:cubicBezTo>
                    <a:close/>
                    <a:moveTo>
                      <a:pt x="1514592" y="997774"/>
                    </a:moveTo>
                    <a:cubicBezTo>
                      <a:pt x="1514952" y="995607"/>
                      <a:pt x="1517832" y="995607"/>
                      <a:pt x="1517472" y="997774"/>
                    </a:cubicBezTo>
                    <a:cubicBezTo>
                      <a:pt x="1517472" y="1045072"/>
                      <a:pt x="1518192" y="1098508"/>
                      <a:pt x="1495152" y="1141113"/>
                    </a:cubicBezTo>
                    <a:cubicBezTo>
                      <a:pt x="1472471" y="1182273"/>
                      <a:pt x="1437550" y="1193466"/>
                      <a:pt x="1392909" y="1195271"/>
                    </a:cubicBezTo>
                    <a:cubicBezTo>
                      <a:pt x="1386789" y="1195271"/>
                      <a:pt x="1387149" y="1185884"/>
                      <a:pt x="1393269" y="1185884"/>
                    </a:cubicBezTo>
                    <a:cubicBezTo>
                      <a:pt x="1414150" y="1185523"/>
                      <a:pt x="1437910" y="1184801"/>
                      <a:pt x="1455911" y="1172886"/>
                    </a:cubicBezTo>
                    <a:cubicBezTo>
                      <a:pt x="1477151" y="1159527"/>
                      <a:pt x="1490112" y="1137502"/>
                      <a:pt x="1497672" y="1114034"/>
                    </a:cubicBezTo>
                    <a:cubicBezTo>
                      <a:pt x="1509912" y="1076484"/>
                      <a:pt x="1512432" y="1036768"/>
                      <a:pt x="1514592" y="997774"/>
                    </a:cubicBezTo>
                    <a:close/>
                    <a:moveTo>
                      <a:pt x="155126" y="981533"/>
                    </a:moveTo>
                    <a:cubicBezTo>
                      <a:pt x="155126" y="979732"/>
                      <a:pt x="157679" y="980092"/>
                      <a:pt x="157679" y="981533"/>
                    </a:cubicBezTo>
                    <a:cubicBezTo>
                      <a:pt x="160231" y="1010705"/>
                      <a:pt x="159502" y="1086336"/>
                      <a:pt x="201807" y="1091379"/>
                    </a:cubicBezTo>
                    <a:cubicBezTo>
                      <a:pt x="206913" y="1092099"/>
                      <a:pt x="206913" y="1100022"/>
                      <a:pt x="201807" y="1099302"/>
                    </a:cubicBezTo>
                    <a:cubicBezTo>
                      <a:pt x="153302" y="1092459"/>
                      <a:pt x="153302" y="1016107"/>
                      <a:pt x="155126" y="981533"/>
                    </a:cubicBezTo>
                    <a:close/>
                    <a:moveTo>
                      <a:pt x="279857" y="979213"/>
                    </a:moveTo>
                    <a:cubicBezTo>
                      <a:pt x="280943" y="978145"/>
                      <a:pt x="283115" y="978857"/>
                      <a:pt x="282753" y="980280"/>
                    </a:cubicBezTo>
                    <a:cubicBezTo>
                      <a:pt x="278770" y="990243"/>
                      <a:pt x="272253" y="998783"/>
                      <a:pt x="266460" y="1007678"/>
                    </a:cubicBezTo>
                    <a:cubicBezTo>
                      <a:pt x="260305" y="1016929"/>
                      <a:pt x="255236" y="1027604"/>
                      <a:pt x="248719" y="1036499"/>
                    </a:cubicBezTo>
                    <a:cubicBezTo>
                      <a:pt x="246547" y="1039701"/>
                      <a:pt x="242202" y="1037567"/>
                      <a:pt x="242926" y="1034008"/>
                    </a:cubicBezTo>
                    <a:cubicBezTo>
                      <a:pt x="245461" y="1024401"/>
                      <a:pt x="253064" y="1015506"/>
                      <a:pt x="258857" y="1007678"/>
                    </a:cubicBezTo>
                    <a:cubicBezTo>
                      <a:pt x="265736" y="998071"/>
                      <a:pt x="272615" y="988464"/>
                      <a:pt x="279857" y="979213"/>
                    </a:cubicBezTo>
                    <a:close/>
                    <a:moveTo>
                      <a:pt x="277297" y="956837"/>
                    </a:moveTo>
                    <a:cubicBezTo>
                      <a:pt x="279115" y="954332"/>
                      <a:pt x="283114" y="956480"/>
                      <a:pt x="281296" y="959343"/>
                    </a:cubicBezTo>
                    <a:cubicBezTo>
                      <a:pt x="270753" y="977594"/>
                      <a:pt x="258029" y="998709"/>
                      <a:pt x="242760" y="1013382"/>
                    </a:cubicBezTo>
                    <a:cubicBezTo>
                      <a:pt x="240215" y="1015887"/>
                      <a:pt x="235852" y="1012666"/>
                      <a:pt x="237670" y="1009446"/>
                    </a:cubicBezTo>
                    <a:cubicBezTo>
                      <a:pt x="243487" y="999425"/>
                      <a:pt x="252212" y="990836"/>
                      <a:pt x="259483" y="981889"/>
                    </a:cubicBezTo>
                    <a:cubicBezTo>
                      <a:pt x="265300" y="973658"/>
                      <a:pt x="271844" y="965426"/>
                      <a:pt x="277297" y="956837"/>
                    </a:cubicBezTo>
                    <a:close/>
                    <a:moveTo>
                      <a:pt x="1532560" y="946969"/>
                    </a:moveTo>
                    <a:cubicBezTo>
                      <a:pt x="1532560" y="944807"/>
                      <a:pt x="1535801" y="944807"/>
                      <a:pt x="1535801" y="946969"/>
                    </a:cubicBezTo>
                    <a:cubicBezTo>
                      <a:pt x="1537242" y="1018317"/>
                      <a:pt x="1534001" y="1095430"/>
                      <a:pt x="1505188" y="1162093"/>
                    </a:cubicBezTo>
                    <a:cubicBezTo>
                      <a:pt x="1484298" y="1210018"/>
                      <a:pt x="1429194" y="1230197"/>
                      <a:pt x="1379492" y="1216864"/>
                    </a:cubicBezTo>
                    <a:cubicBezTo>
                      <a:pt x="1374089" y="1215423"/>
                      <a:pt x="1376610" y="1207135"/>
                      <a:pt x="1381653" y="1208576"/>
                    </a:cubicBezTo>
                    <a:cubicBezTo>
                      <a:pt x="1409385" y="1216864"/>
                      <a:pt x="1446121" y="1213261"/>
                      <a:pt x="1470612" y="1195965"/>
                    </a:cubicBezTo>
                    <a:cubicBezTo>
                      <a:pt x="1494383" y="1179389"/>
                      <a:pt x="1503027" y="1150201"/>
                      <a:pt x="1510230" y="1123536"/>
                    </a:cubicBezTo>
                    <a:cubicBezTo>
                      <a:pt x="1526077" y="1065882"/>
                      <a:pt x="1532200" y="1006065"/>
                      <a:pt x="1532560" y="946969"/>
                    </a:cubicBezTo>
                    <a:close/>
                    <a:moveTo>
                      <a:pt x="1219550" y="922796"/>
                    </a:moveTo>
                    <a:cubicBezTo>
                      <a:pt x="1219895" y="920995"/>
                      <a:pt x="1223001" y="921355"/>
                      <a:pt x="1223001" y="923517"/>
                    </a:cubicBezTo>
                    <a:cubicBezTo>
                      <a:pt x="1220931" y="958097"/>
                      <a:pt x="1220585" y="992677"/>
                      <a:pt x="1219205" y="1027618"/>
                    </a:cubicBezTo>
                    <a:cubicBezTo>
                      <a:pt x="1218515" y="1047069"/>
                      <a:pt x="1219205" y="1066160"/>
                      <a:pt x="1220585" y="1085251"/>
                    </a:cubicBezTo>
                    <a:cubicBezTo>
                      <a:pt x="1221621" y="1102181"/>
                      <a:pt x="1219895" y="1120192"/>
                      <a:pt x="1224727" y="1136401"/>
                    </a:cubicBezTo>
                    <a:cubicBezTo>
                      <a:pt x="1226107" y="1141084"/>
                      <a:pt x="1219205" y="1142885"/>
                      <a:pt x="1217825" y="1138202"/>
                    </a:cubicBezTo>
                    <a:cubicBezTo>
                      <a:pt x="1211958" y="1121272"/>
                      <a:pt x="1214028" y="1102902"/>
                      <a:pt x="1212648" y="1085251"/>
                    </a:cubicBezTo>
                    <a:cubicBezTo>
                      <a:pt x="1211267" y="1065800"/>
                      <a:pt x="1210577" y="1046709"/>
                      <a:pt x="1211613" y="1027257"/>
                    </a:cubicBezTo>
                    <a:cubicBezTo>
                      <a:pt x="1213338" y="993037"/>
                      <a:pt x="1212303" y="956296"/>
                      <a:pt x="1219550" y="922796"/>
                    </a:cubicBezTo>
                    <a:close/>
                    <a:moveTo>
                      <a:pt x="1715890" y="911677"/>
                    </a:moveTo>
                    <a:cubicBezTo>
                      <a:pt x="1715890" y="909882"/>
                      <a:pt x="1718455" y="909882"/>
                      <a:pt x="1718821" y="911677"/>
                    </a:cubicBezTo>
                    <a:cubicBezTo>
                      <a:pt x="1720653" y="928910"/>
                      <a:pt x="1725781" y="946142"/>
                      <a:pt x="1726148" y="963375"/>
                    </a:cubicBezTo>
                    <a:cubicBezTo>
                      <a:pt x="1726148" y="978094"/>
                      <a:pt x="1722484" y="991737"/>
                      <a:pt x="1720653" y="1006097"/>
                    </a:cubicBezTo>
                    <a:cubicBezTo>
                      <a:pt x="1719554" y="1011123"/>
                      <a:pt x="1712227" y="1008610"/>
                      <a:pt x="1712960" y="1003943"/>
                    </a:cubicBezTo>
                    <a:cubicBezTo>
                      <a:pt x="1715890" y="985633"/>
                      <a:pt x="1720653" y="968760"/>
                      <a:pt x="1718821" y="950450"/>
                    </a:cubicBezTo>
                    <a:cubicBezTo>
                      <a:pt x="1717722" y="937526"/>
                      <a:pt x="1716257" y="924602"/>
                      <a:pt x="1715890" y="911677"/>
                    </a:cubicBezTo>
                    <a:close/>
                    <a:moveTo>
                      <a:pt x="1411484" y="901768"/>
                    </a:moveTo>
                    <a:cubicBezTo>
                      <a:pt x="1412542" y="902474"/>
                      <a:pt x="1413953" y="902474"/>
                      <a:pt x="1415011" y="902827"/>
                    </a:cubicBezTo>
                    <a:cubicBezTo>
                      <a:pt x="1418186" y="903885"/>
                      <a:pt x="1417834" y="907766"/>
                      <a:pt x="1415011" y="908824"/>
                    </a:cubicBezTo>
                    <a:cubicBezTo>
                      <a:pt x="1412895" y="909529"/>
                      <a:pt x="1410778" y="908824"/>
                      <a:pt x="1409014" y="907766"/>
                    </a:cubicBezTo>
                    <a:cubicBezTo>
                      <a:pt x="1405839" y="906354"/>
                      <a:pt x="1408309" y="900357"/>
                      <a:pt x="1411484" y="901768"/>
                    </a:cubicBezTo>
                    <a:close/>
                    <a:moveTo>
                      <a:pt x="1634293" y="891376"/>
                    </a:moveTo>
                    <a:cubicBezTo>
                      <a:pt x="1635732" y="916585"/>
                      <a:pt x="1638611" y="941074"/>
                      <a:pt x="1639690" y="966283"/>
                    </a:cubicBezTo>
                    <a:cubicBezTo>
                      <a:pt x="1640410" y="987530"/>
                      <a:pt x="1641129" y="1009498"/>
                      <a:pt x="1638611" y="1030745"/>
                    </a:cubicBezTo>
                    <a:cubicBezTo>
                      <a:pt x="1638970" y="1030745"/>
                      <a:pt x="1639330" y="1030745"/>
                      <a:pt x="1639330" y="1030745"/>
                    </a:cubicBezTo>
                    <a:cubicBezTo>
                      <a:pt x="1667756" y="1029665"/>
                      <a:pt x="1663439" y="979967"/>
                      <a:pt x="1663439" y="960160"/>
                    </a:cubicBezTo>
                    <a:cubicBezTo>
                      <a:pt x="1663798" y="942154"/>
                      <a:pt x="1665957" y="887055"/>
                      <a:pt x="1637531" y="891736"/>
                    </a:cubicBezTo>
                    <a:cubicBezTo>
                      <a:pt x="1636452" y="892096"/>
                      <a:pt x="1635012" y="891736"/>
                      <a:pt x="1634293" y="891376"/>
                    </a:cubicBezTo>
                    <a:close/>
                    <a:moveTo>
                      <a:pt x="135626" y="891376"/>
                    </a:moveTo>
                    <a:cubicBezTo>
                      <a:pt x="134547" y="891736"/>
                      <a:pt x="133467" y="892096"/>
                      <a:pt x="132388" y="891736"/>
                    </a:cubicBezTo>
                    <a:cubicBezTo>
                      <a:pt x="103962" y="887055"/>
                      <a:pt x="106121" y="942154"/>
                      <a:pt x="106480" y="960160"/>
                    </a:cubicBezTo>
                    <a:cubicBezTo>
                      <a:pt x="106480" y="979967"/>
                      <a:pt x="102163" y="1029665"/>
                      <a:pt x="130589" y="1030745"/>
                    </a:cubicBezTo>
                    <a:cubicBezTo>
                      <a:pt x="130589" y="1030745"/>
                      <a:pt x="130948" y="1030745"/>
                      <a:pt x="131308" y="1030745"/>
                    </a:cubicBezTo>
                    <a:cubicBezTo>
                      <a:pt x="128790" y="1009498"/>
                      <a:pt x="129149" y="987530"/>
                      <a:pt x="130229" y="966283"/>
                    </a:cubicBezTo>
                    <a:cubicBezTo>
                      <a:pt x="131308" y="941074"/>
                      <a:pt x="134187" y="916585"/>
                      <a:pt x="135626" y="891376"/>
                    </a:cubicBezTo>
                    <a:close/>
                    <a:moveTo>
                      <a:pt x="1408961" y="888800"/>
                    </a:moveTo>
                    <a:cubicBezTo>
                      <a:pt x="1413406" y="889181"/>
                      <a:pt x="1418592" y="888038"/>
                      <a:pt x="1422667" y="889943"/>
                    </a:cubicBezTo>
                    <a:cubicBezTo>
                      <a:pt x="1424519" y="891086"/>
                      <a:pt x="1424519" y="894515"/>
                      <a:pt x="1422296" y="895277"/>
                    </a:cubicBezTo>
                    <a:cubicBezTo>
                      <a:pt x="1419703" y="896801"/>
                      <a:pt x="1417110" y="896420"/>
                      <a:pt x="1414147" y="896420"/>
                    </a:cubicBezTo>
                    <a:cubicBezTo>
                      <a:pt x="1411925" y="896039"/>
                      <a:pt x="1409332" y="895658"/>
                      <a:pt x="1407109" y="895277"/>
                    </a:cubicBezTo>
                    <a:cubicBezTo>
                      <a:pt x="1402664" y="894515"/>
                      <a:pt x="1404516" y="887657"/>
                      <a:pt x="1408961" y="888800"/>
                    </a:cubicBezTo>
                    <a:close/>
                    <a:moveTo>
                      <a:pt x="1698428" y="887869"/>
                    </a:moveTo>
                    <a:cubicBezTo>
                      <a:pt x="1711250" y="940038"/>
                      <a:pt x="1718211" y="985010"/>
                      <a:pt x="1696963" y="1036100"/>
                    </a:cubicBezTo>
                    <a:cubicBezTo>
                      <a:pt x="1695864" y="1039697"/>
                      <a:pt x="1690002" y="1038258"/>
                      <a:pt x="1691101" y="1034301"/>
                    </a:cubicBezTo>
                    <a:cubicBezTo>
                      <a:pt x="1698794" y="1009476"/>
                      <a:pt x="1706854" y="985010"/>
                      <a:pt x="1705022" y="958746"/>
                    </a:cubicBezTo>
                    <a:cubicBezTo>
                      <a:pt x="1703557" y="935001"/>
                      <a:pt x="1698794" y="911975"/>
                      <a:pt x="1695864" y="888589"/>
                    </a:cubicBezTo>
                    <a:cubicBezTo>
                      <a:pt x="1695864" y="887150"/>
                      <a:pt x="1698062" y="886070"/>
                      <a:pt x="1698428" y="887869"/>
                    </a:cubicBezTo>
                    <a:close/>
                    <a:moveTo>
                      <a:pt x="1670859" y="876038"/>
                    </a:moveTo>
                    <a:cubicBezTo>
                      <a:pt x="1715043" y="926809"/>
                      <a:pt x="1699237" y="999187"/>
                      <a:pt x="1672296" y="1054279"/>
                    </a:cubicBezTo>
                    <a:cubicBezTo>
                      <a:pt x="1670859" y="1057160"/>
                      <a:pt x="1666189" y="1055000"/>
                      <a:pt x="1667267" y="1052119"/>
                    </a:cubicBezTo>
                    <a:cubicBezTo>
                      <a:pt x="1691334" y="993785"/>
                      <a:pt x="1705344" y="934371"/>
                      <a:pt x="1668704" y="877838"/>
                    </a:cubicBezTo>
                    <a:cubicBezTo>
                      <a:pt x="1667626" y="876398"/>
                      <a:pt x="1669781" y="874957"/>
                      <a:pt x="1670859" y="876038"/>
                    </a:cubicBezTo>
                    <a:close/>
                    <a:moveTo>
                      <a:pt x="1403869" y="874731"/>
                    </a:moveTo>
                    <a:cubicBezTo>
                      <a:pt x="1411532" y="874731"/>
                      <a:pt x="1422116" y="873370"/>
                      <a:pt x="1428685" y="876772"/>
                    </a:cubicBezTo>
                    <a:cubicBezTo>
                      <a:pt x="1430874" y="878133"/>
                      <a:pt x="1430509" y="881535"/>
                      <a:pt x="1427955" y="881875"/>
                    </a:cubicBezTo>
                    <a:cubicBezTo>
                      <a:pt x="1423940" y="882555"/>
                      <a:pt x="1419561" y="881535"/>
                      <a:pt x="1415547" y="881194"/>
                    </a:cubicBezTo>
                    <a:cubicBezTo>
                      <a:pt x="1411532" y="881194"/>
                      <a:pt x="1407883" y="880854"/>
                      <a:pt x="1403869" y="880854"/>
                    </a:cubicBezTo>
                    <a:cubicBezTo>
                      <a:pt x="1399489" y="880854"/>
                      <a:pt x="1399489" y="874731"/>
                      <a:pt x="1403869" y="874731"/>
                    </a:cubicBezTo>
                    <a:close/>
                    <a:moveTo>
                      <a:pt x="131693" y="871384"/>
                    </a:moveTo>
                    <a:cubicBezTo>
                      <a:pt x="133886" y="872102"/>
                      <a:pt x="132790" y="874974"/>
                      <a:pt x="130597" y="874615"/>
                    </a:cubicBezTo>
                    <a:cubicBezTo>
                      <a:pt x="94781" y="867076"/>
                      <a:pt x="90396" y="910872"/>
                      <a:pt x="84914" y="934205"/>
                    </a:cubicBezTo>
                    <a:cubicBezTo>
                      <a:pt x="84914" y="934923"/>
                      <a:pt x="83452" y="934923"/>
                      <a:pt x="83452" y="934205"/>
                    </a:cubicBezTo>
                    <a:cubicBezTo>
                      <a:pt x="84914" y="907282"/>
                      <a:pt x="94416" y="863845"/>
                      <a:pt x="131693" y="871384"/>
                    </a:cubicBezTo>
                    <a:close/>
                    <a:moveTo>
                      <a:pt x="1234107" y="868607"/>
                    </a:moveTo>
                    <a:cubicBezTo>
                      <a:pt x="1238543" y="871481"/>
                      <a:pt x="1236695" y="888366"/>
                      <a:pt x="1236695" y="892677"/>
                    </a:cubicBezTo>
                    <a:cubicBezTo>
                      <a:pt x="1236325" y="907046"/>
                      <a:pt x="1235586" y="921776"/>
                      <a:pt x="1234476" y="936505"/>
                    </a:cubicBezTo>
                    <a:cubicBezTo>
                      <a:pt x="1230779" y="1005480"/>
                      <a:pt x="1236695" y="1078406"/>
                      <a:pt x="1250373" y="1145945"/>
                    </a:cubicBezTo>
                    <a:cubicBezTo>
                      <a:pt x="1251483" y="1150615"/>
                      <a:pt x="1244089" y="1152411"/>
                      <a:pt x="1242979" y="1147741"/>
                    </a:cubicBezTo>
                    <a:cubicBezTo>
                      <a:pt x="1231149" y="1089902"/>
                      <a:pt x="1224864" y="1027753"/>
                      <a:pt x="1226343" y="968837"/>
                    </a:cubicBezTo>
                    <a:cubicBezTo>
                      <a:pt x="1227082" y="949437"/>
                      <a:pt x="1228931" y="930038"/>
                      <a:pt x="1230410" y="910639"/>
                    </a:cubicBezTo>
                    <a:cubicBezTo>
                      <a:pt x="1231149" y="904532"/>
                      <a:pt x="1237804" y="873637"/>
                      <a:pt x="1233367" y="869326"/>
                    </a:cubicBezTo>
                    <a:cubicBezTo>
                      <a:pt x="1233367" y="868966"/>
                      <a:pt x="1233367" y="868607"/>
                      <a:pt x="1234107" y="868607"/>
                    </a:cubicBezTo>
                    <a:close/>
                    <a:moveTo>
                      <a:pt x="128900" y="864816"/>
                    </a:moveTo>
                    <a:cubicBezTo>
                      <a:pt x="130714" y="865181"/>
                      <a:pt x="129988" y="868105"/>
                      <a:pt x="127811" y="867739"/>
                    </a:cubicBezTo>
                    <a:cubicBezTo>
                      <a:pt x="117651" y="866277"/>
                      <a:pt x="103137" y="873587"/>
                      <a:pt x="96242" y="881262"/>
                    </a:cubicBezTo>
                    <a:cubicBezTo>
                      <a:pt x="88622" y="890033"/>
                      <a:pt x="82817" y="900266"/>
                      <a:pt x="82091" y="911595"/>
                    </a:cubicBezTo>
                    <a:cubicBezTo>
                      <a:pt x="82091" y="912692"/>
                      <a:pt x="80277" y="912692"/>
                      <a:pt x="80277" y="911595"/>
                    </a:cubicBezTo>
                    <a:cubicBezTo>
                      <a:pt x="80640" y="898439"/>
                      <a:pt x="87534" y="883820"/>
                      <a:pt x="97694" y="875780"/>
                    </a:cubicBezTo>
                    <a:cubicBezTo>
                      <a:pt x="105677" y="869567"/>
                      <a:pt x="118377" y="862257"/>
                      <a:pt x="128900" y="864816"/>
                    </a:cubicBezTo>
                    <a:close/>
                    <a:moveTo>
                      <a:pt x="122217" y="858213"/>
                    </a:moveTo>
                    <a:cubicBezTo>
                      <a:pt x="124368" y="858213"/>
                      <a:pt x="124010" y="861086"/>
                      <a:pt x="122217" y="861445"/>
                    </a:cubicBezTo>
                    <a:cubicBezTo>
                      <a:pt x="106803" y="862881"/>
                      <a:pt x="86371" y="868986"/>
                      <a:pt x="82069" y="886221"/>
                    </a:cubicBezTo>
                    <a:cubicBezTo>
                      <a:pt x="81711" y="887298"/>
                      <a:pt x="80277" y="886939"/>
                      <a:pt x="80277" y="885503"/>
                    </a:cubicBezTo>
                    <a:cubicBezTo>
                      <a:pt x="83861" y="868626"/>
                      <a:pt x="106086" y="857495"/>
                      <a:pt x="122217" y="858213"/>
                    </a:cubicBezTo>
                    <a:close/>
                    <a:moveTo>
                      <a:pt x="1399110" y="858157"/>
                    </a:moveTo>
                    <a:cubicBezTo>
                      <a:pt x="1404955" y="857826"/>
                      <a:pt x="1411164" y="857826"/>
                      <a:pt x="1417008" y="858157"/>
                    </a:cubicBezTo>
                    <a:cubicBezTo>
                      <a:pt x="1422122" y="858157"/>
                      <a:pt x="1427601" y="857495"/>
                      <a:pt x="1433080" y="858818"/>
                    </a:cubicBezTo>
                    <a:cubicBezTo>
                      <a:pt x="1435637" y="859479"/>
                      <a:pt x="1435637" y="863117"/>
                      <a:pt x="1433080" y="863779"/>
                    </a:cubicBezTo>
                    <a:cubicBezTo>
                      <a:pt x="1427601" y="865102"/>
                      <a:pt x="1422122" y="864109"/>
                      <a:pt x="1416643" y="864109"/>
                    </a:cubicBezTo>
                    <a:cubicBezTo>
                      <a:pt x="1410799" y="864109"/>
                      <a:pt x="1404955" y="864109"/>
                      <a:pt x="1399110" y="864440"/>
                    </a:cubicBezTo>
                    <a:cubicBezTo>
                      <a:pt x="1394727" y="864440"/>
                      <a:pt x="1395093" y="858487"/>
                      <a:pt x="1399110" y="858157"/>
                    </a:cubicBezTo>
                    <a:close/>
                    <a:moveTo>
                      <a:pt x="1422642" y="836827"/>
                    </a:moveTo>
                    <a:cubicBezTo>
                      <a:pt x="1428318" y="836644"/>
                      <a:pt x="1433950" y="836919"/>
                      <a:pt x="1439134" y="838567"/>
                    </a:cubicBezTo>
                    <a:cubicBezTo>
                      <a:pt x="1441995" y="839666"/>
                      <a:pt x="1441280" y="843696"/>
                      <a:pt x="1438062" y="843696"/>
                    </a:cubicBezTo>
                    <a:cubicBezTo>
                      <a:pt x="1427693" y="844429"/>
                      <a:pt x="1416609" y="842964"/>
                      <a:pt x="1405882" y="842597"/>
                    </a:cubicBezTo>
                    <a:cubicBezTo>
                      <a:pt x="1402664" y="842597"/>
                      <a:pt x="1402664" y="837835"/>
                      <a:pt x="1405882" y="837835"/>
                    </a:cubicBezTo>
                    <a:cubicBezTo>
                      <a:pt x="1411246" y="837651"/>
                      <a:pt x="1416966" y="837010"/>
                      <a:pt x="1422642" y="836827"/>
                    </a:cubicBezTo>
                    <a:close/>
                    <a:moveTo>
                      <a:pt x="1586301" y="821016"/>
                    </a:moveTo>
                    <a:cubicBezTo>
                      <a:pt x="1580229" y="820431"/>
                      <a:pt x="1573842" y="821331"/>
                      <a:pt x="1567725" y="822232"/>
                    </a:cubicBezTo>
                    <a:cubicBezTo>
                      <a:pt x="1568085" y="827994"/>
                      <a:pt x="1568445" y="833756"/>
                      <a:pt x="1568805" y="839518"/>
                    </a:cubicBezTo>
                    <a:cubicBezTo>
                      <a:pt x="1575282" y="903981"/>
                      <a:pt x="1571323" y="967363"/>
                      <a:pt x="1564487" y="1031826"/>
                    </a:cubicBezTo>
                    <a:cubicBezTo>
                      <a:pt x="1561608" y="1055954"/>
                      <a:pt x="1560169" y="1080803"/>
                      <a:pt x="1556931" y="1105652"/>
                    </a:cubicBezTo>
                    <a:cubicBezTo>
                      <a:pt x="1588955" y="1122218"/>
                      <a:pt x="1611264" y="1076842"/>
                      <a:pt x="1617381" y="1052353"/>
                    </a:cubicBezTo>
                    <a:cubicBezTo>
                      <a:pt x="1624577" y="1024983"/>
                      <a:pt x="1623138" y="994372"/>
                      <a:pt x="1622419" y="966283"/>
                    </a:cubicBezTo>
                    <a:cubicBezTo>
                      <a:pt x="1621699" y="936752"/>
                      <a:pt x="1618101" y="907222"/>
                      <a:pt x="1617021" y="877691"/>
                    </a:cubicBezTo>
                    <a:cubicBezTo>
                      <a:pt x="1616301" y="860765"/>
                      <a:pt x="1615582" y="841679"/>
                      <a:pt x="1602988" y="828714"/>
                    </a:cubicBezTo>
                    <a:cubicBezTo>
                      <a:pt x="1598130" y="823672"/>
                      <a:pt x="1592373" y="821601"/>
                      <a:pt x="1586301" y="821016"/>
                    </a:cubicBezTo>
                    <a:close/>
                    <a:moveTo>
                      <a:pt x="183348" y="821016"/>
                    </a:moveTo>
                    <a:cubicBezTo>
                      <a:pt x="177276" y="821601"/>
                      <a:pt x="171609" y="823672"/>
                      <a:pt x="166931" y="828714"/>
                    </a:cubicBezTo>
                    <a:cubicBezTo>
                      <a:pt x="154338" y="841679"/>
                      <a:pt x="153258" y="860765"/>
                      <a:pt x="152898" y="877691"/>
                    </a:cubicBezTo>
                    <a:cubicBezTo>
                      <a:pt x="151819" y="907222"/>
                      <a:pt x="148220" y="936752"/>
                      <a:pt x="147500" y="966283"/>
                    </a:cubicBezTo>
                    <a:cubicBezTo>
                      <a:pt x="146781" y="994372"/>
                      <a:pt x="145341" y="1024983"/>
                      <a:pt x="152538" y="1052353"/>
                    </a:cubicBezTo>
                    <a:cubicBezTo>
                      <a:pt x="159015" y="1076842"/>
                      <a:pt x="180965" y="1122218"/>
                      <a:pt x="213349" y="1105652"/>
                    </a:cubicBezTo>
                    <a:cubicBezTo>
                      <a:pt x="210110" y="1080803"/>
                      <a:pt x="207951" y="1055954"/>
                      <a:pt x="205433" y="1031826"/>
                    </a:cubicBezTo>
                    <a:lnTo>
                      <a:pt x="202824" y="996969"/>
                    </a:lnTo>
                    <a:lnTo>
                      <a:pt x="198236" y="935672"/>
                    </a:lnTo>
                    <a:cubicBezTo>
                      <a:pt x="197157" y="903711"/>
                      <a:pt x="197696" y="871749"/>
                      <a:pt x="200755" y="839518"/>
                    </a:cubicBezTo>
                    <a:cubicBezTo>
                      <a:pt x="201474" y="833756"/>
                      <a:pt x="201834" y="827994"/>
                      <a:pt x="202194" y="822232"/>
                    </a:cubicBezTo>
                    <a:cubicBezTo>
                      <a:pt x="195897" y="821331"/>
                      <a:pt x="189420" y="820431"/>
                      <a:pt x="183348" y="821016"/>
                    </a:cubicBezTo>
                    <a:close/>
                    <a:moveTo>
                      <a:pt x="1425326" y="819771"/>
                    </a:moveTo>
                    <a:cubicBezTo>
                      <a:pt x="1434624" y="819148"/>
                      <a:pt x="1443922" y="818957"/>
                      <a:pt x="1453220" y="820106"/>
                    </a:cubicBezTo>
                    <a:cubicBezTo>
                      <a:pt x="1457512" y="820873"/>
                      <a:pt x="1457870" y="827387"/>
                      <a:pt x="1453220" y="827387"/>
                    </a:cubicBezTo>
                    <a:cubicBezTo>
                      <a:pt x="1434266" y="827004"/>
                      <a:pt x="1416027" y="827771"/>
                      <a:pt x="1397431" y="828537"/>
                    </a:cubicBezTo>
                    <a:cubicBezTo>
                      <a:pt x="1393139" y="828537"/>
                      <a:pt x="1393497" y="822406"/>
                      <a:pt x="1397431" y="822023"/>
                    </a:cubicBezTo>
                    <a:cubicBezTo>
                      <a:pt x="1406729" y="821448"/>
                      <a:pt x="1416027" y="820394"/>
                      <a:pt x="1425326" y="819771"/>
                    </a:cubicBezTo>
                    <a:close/>
                    <a:moveTo>
                      <a:pt x="1424051" y="802467"/>
                    </a:moveTo>
                    <a:cubicBezTo>
                      <a:pt x="1433080" y="801780"/>
                      <a:pt x="1442065" y="802055"/>
                      <a:pt x="1450782" y="805352"/>
                    </a:cubicBezTo>
                    <a:cubicBezTo>
                      <a:pt x="1454696" y="806451"/>
                      <a:pt x="1452917" y="812679"/>
                      <a:pt x="1448647" y="811580"/>
                    </a:cubicBezTo>
                    <a:cubicBezTo>
                      <a:pt x="1431212" y="807916"/>
                      <a:pt x="1414489" y="810481"/>
                      <a:pt x="1397053" y="811213"/>
                    </a:cubicBezTo>
                    <a:cubicBezTo>
                      <a:pt x="1393139" y="811580"/>
                      <a:pt x="1393495" y="805718"/>
                      <a:pt x="1397053" y="805352"/>
                    </a:cubicBezTo>
                    <a:cubicBezTo>
                      <a:pt x="1405949" y="804802"/>
                      <a:pt x="1415022" y="803154"/>
                      <a:pt x="1424051" y="802467"/>
                    </a:cubicBezTo>
                    <a:close/>
                    <a:moveTo>
                      <a:pt x="1424410" y="781342"/>
                    </a:moveTo>
                    <a:cubicBezTo>
                      <a:pt x="1435224" y="780642"/>
                      <a:pt x="1445993" y="780735"/>
                      <a:pt x="1456224" y="783350"/>
                    </a:cubicBezTo>
                    <a:cubicBezTo>
                      <a:pt x="1459455" y="784470"/>
                      <a:pt x="1458737" y="789700"/>
                      <a:pt x="1455148" y="789700"/>
                    </a:cubicBezTo>
                    <a:cubicBezTo>
                      <a:pt x="1433968" y="789700"/>
                      <a:pt x="1413506" y="789700"/>
                      <a:pt x="1392326" y="790447"/>
                    </a:cubicBezTo>
                    <a:cubicBezTo>
                      <a:pt x="1388377" y="790447"/>
                      <a:pt x="1388736" y="784470"/>
                      <a:pt x="1392326" y="784097"/>
                    </a:cubicBezTo>
                    <a:cubicBezTo>
                      <a:pt x="1402736" y="783536"/>
                      <a:pt x="1413596" y="782042"/>
                      <a:pt x="1424410" y="781342"/>
                    </a:cubicBezTo>
                    <a:close/>
                    <a:moveTo>
                      <a:pt x="1424366" y="763318"/>
                    </a:moveTo>
                    <a:cubicBezTo>
                      <a:pt x="1436690" y="762115"/>
                      <a:pt x="1448925" y="762293"/>
                      <a:pt x="1460259" y="767105"/>
                    </a:cubicBezTo>
                    <a:cubicBezTo>
                      <a:pt x="1464217" y="768887"/>
                      <a:pt x="1462418" y="774589"/>
                      <a:pt x="1458100" y="773876"/>
                    </a:cubicBezTo>
                    <a:cubicBezTo>
                      <a:pt x="1434351" y="767461"/>
                      <a:pt x="1411681" y="773163"/>
                      <a:pt x="1387932" y="774232"/>
                    </a:cubicBezTo>
                    <a:cubicBezTo>
                      <a:pt x="1383614" y="774232"/>
                      <a:pt x="1383974" y="768174"/>
                      <a:pt x="1387932" y="767817"/>
                    </a:cubicBezTo>
                    <a:cubicBezTo>
                      <a:pt x="1399627" y="767105"/>
                      <a:pt x="1412041" y="764521"/>
                      <a:pt x="1424366" y="763318"/>
                    </a:cubicBezTo>
                    <a:close/>
                    <a:moveTo>
                      <a:pt x="1437457" y="748516"/>
                    </a:moveTo>
                    <a:cubicBezTo>
                      <a:pt x="1443582" y="749140"/>
                      <a:pt x="1449489" y="750674"/>
                      <a:pt x="1455017" y="753697"/>
                    </a:cubicBezTo>
                    <a:cubicBezTo>
                      <a:pt x="1457871" y="755528"/>
                      <a:pt x="1455731" y="759192"/>
                      <a:pt x="1452877" y="758826"/>
                    </a:cubicBezTo>
                    <a:cubicBezTo>
                      <a:pt x="1428624" y="754796"/>
                      <a:pt x="1405084" y="760291"/>
                      <a:pt x="1380831" y="757726"/>
                    </a:cubicBezTo>
                    <a:cubicBezTo>
                      <a:pt x="1377264" y="757360"/>
                      <a:pt x="1377264" y="751499"/>
                      <a:pt x="1380831" y="751865"/>
                    </a:cubicBezTo>
                    <a:cubicBezTo>
                      <a:pt x="1398753" y="752964"/>
                      <a:pt x="1419083" y="746644"/>
                      <a:pt x="1437457" y="748516"/>
                    </a:cubicBezTo>
                    <a:close/>
                    <a:moveTo>
                      <a:pt x="1410809" y="730006"/>
                    </a:moveTo>
                    <a:cubicBezTo>
                      <a:pt x="1423673" y="729265"/>
                      <a:pt x="1436493" y="728987"/>
                      <a:pt x="1449131" y="730654"/>
                    </a:cubicBezTo>
                    <a:cubicBezTo>
                      <a:pt x="1452742" y="731024"/>
                      <a:pt x="1453103" y="736580"/>
                      <a:pt x="1449131" y="736951"/>
                    </a:cubicBezTo>
                    <a:cubicBezTo>
                      <a:pt x="1423493" y="737321"/>
                      <a:pt x="1397854" y="738062"/>
                      <a:pt x="1372216" y="736951"/>
                    </a:cubicBezTo>
                    <a:cubicBezTo>
                      <a:pt x="1369327" y="736580"/>
                      <a:pt x="1369327" y="732135"/>
                      <a:pt x="1372216" y="732135"/>
                    </a:cubicBezTo>
                    <a:cubicBezTo>
                      <a:pt x="1385035" y="731950"/>
                      <a:pt x="1397945" y="730746"/>
                      <a:pt x="1410809" y="730006"/>
                    </a:cubicBezTo>
                    <a:close/>
                    <a:moveTo>
                      <a:pt x="1451932" y="714620"/>
                    </a:moveTo>
                    <a:cubicBezTo>
                      <a:pt x="1455553" y="714620"/>
                      <a:pt x="1456277" y="720176"/>
                      <a:pt x="1452657" y="720523"/>
                    </a:cubicBezTo>
                    <a:cubicBezTo>
                      <a:pt x="1428036" y="723649"/>
                      <a:pt x="1402692" y="722607"/>
                      <a:pt x="1378072" y="725038"/>
                    </a:cubicBezTo>
                    <a:cubicBezTo>
                      <a:pt x="1374089" y="725385"/>
                      <a:pt x="1374089" y="719134"/>
                      <a:pt x="1378072" y="718787"/>
                    </a:cubicBezTo>
                    <a:cubicBezTo>
                      <a:pt x="1402692" y="717051"/>
                      <a:pt x="1427312" y="714620"/>
                      <a:pt x="1451932" y="714620"/>
                    </a:cubicBezTo>
                    <a:close/>
                    <a:moveTo>
                      <a:pt x="1315849" y="694026"/>
                    </a:moveTo>
                    <a:cubicBezTo>
                      <a:pt x="1310811" y="697267"/>
                      <a:pt x="1306134" y="700869"/>
                      <a:pt x="1302176" y="705190"/>
                    </a:cubicBezTo>
                    <a:cubicBezTo>
                      <a:pt x="1265473" y="743724"/>
                      <a:pt x="1267273" y="816470"/>
                      <a:pt x="1267273" y="865807"/>
                    </a:cubicBezTo>
                    <a:cubicBezTo>
                      <a:pt x="1267273" y="924508"/>
                      <a:pt x="1270151" y="989691"/>
                      <a:pt x="1273749" y="1048752"/>
                    </a:cubicBezTo>
                    <a:cubicBezTo>
                      <a:pt x="1277707" y="1109973"/>
                      <a:pt x="1270511" y="1151748"/>
                      <a:pt x="1310811" y="1191362"/>
                    </a:cubicBezTo>
                    <a:cubicBezTo>
                      <a:pt x="1310092" y="1180918"/>
                      <a:pt x="1311531" y="1170475"/>
                      <a:pt x="1313330" y="1160391"/>
                    </a:cubicBezTo>
                    <a:cubicBezTo>
                      <a:pt x="1317288" y="1139864"/>
                      <a:pt x="1319447" y="1120417"/>
                      <a:pt x="1320527" y="1099890"/>
                    </a:cubicBezTo>
                    <a:lnTo>
                      <a:pt x="1322401" y="1039530"/>
                    </a:lnTo>
                    <a:lnTo>
                      <a:pt x="1324844" y="960881"/>
                    </a:lnTo>
                    <a:cubicBezTo>
                      <a:pt x="1325564" y="871929"/>
                      <a:pt x="1324485" y="782618"/>
                      <a:pt x="1315849" y="694026"/>
                    </a:cubicBezTo>
                    <a:close/>
                    <a:moveTo>
                      <a:pt x="441837" y="687184"/>
                    </a:moveTo>
                    <a:lnTo>
                      <a:pt x="439052" y="736791"/>
                    </a:lnTo>
                    <a:lnTo>
                      <a:pt x="434640" y="815389"/>
                    </a:lnTo>
                    <a:cubicBezTo>
                      <a:pt x="434640" y="861125"/>
                      <a:pt x="432481" y="906862"/>
                      <a:pt x="432481" y="952238"/>
                    </a:cubicBezTo>
                    <a:cubicBezTo>
                      <a:pt x="432481" y="998694"/>
                      <a:pt x="433921" y="1044790"/>
                      <a:pt x="436799" y="1090887"/>
                    </a:cubicBezTo>
                    <a:cubicBezTo>
                      <a:pt x="438239" y="1111414"/>
                      <a:pt x="441477" y="1131581"/>
                      <a:pt x="441837" y="1152468"/>
                    </a:cubicBezTo>
                    <a:cubicBezTo>
                      <a:pt x="442197" y="1168674"/>
                      <a:pt x="441117" y="1185600"/>
                      <a:pt x="447234" y="1201086"/>
                    </a:cubicBezTo>
                    <a:cubicBezTo>
                      <a:pt x="450473" y="1198925"/>
                      <a:pt x="453351" y="1196404"/>
                      <a:pt x="456590" y="1193883"/>
                    </a:cubicBezTo>
                    <a:cubicBezTo>
                      <a:pt x="499768" y="1153189"/>
                      <a:pt x="492212" y="1111774"/>
                      <a:pt x="495810" y="1048752"/>
                    </a:cubicBezTo>
                    <a:cubicBezTo>
                      <a:pt x="499409" y="989691"/>
                      <a:pt x="502647" y="924508"/>
                      <a:pt x="502647" y="865807"/>
                    </a:cubicBezTo>
                    <a:cubicBezTo>
                      <a:pt x="502647" y="816470"/>
                      <a:pt x="504446" y="743724"/>
                      <a:pt x="467744" y="705190"/>
                    </a:cubicBezTo>
                    <a:cubicBezTo>
                      <a:pt x="460548" y="697628"/>
                      <a:pt x="451552" y="691505"/>
                      <a:pt x="441837" y="687184"/>
                    </a:cubicBezTo>
                    <a:close/>
                    <a:moveTo>
                      <a:pt x="1338158" y="683222"/>
                    </a:moveTo>
                    <a:cubicBezTo>
                      <a:pt x="1332041" y="685383"/>
                      <a:pt x="1326284" y="687904"/>
                      <a:pt x="1320886" y="690785"/>
                    </a:cubicBezTo>
                    <a:cubicBezTo>
                      <a:pt x="1325924" y="735801"/>
                      <a:pt x="1329252" y="780727"/>
                      <a:pt x="1331186" y="825698"/>
                    </a:cubicBezTo>
                    <a:lnTo>
                      <a:pt x="1332376" y="908863"/>
                    </a:lnTo>
                    <a:lnTo>
                      <a:pt x="1333120" y="960881"/>
                    </a:lnTo>
                    <a:cubicBezTo>
                      <a:pt x="1333120" y="1007337"/>
                      <a:pt x="1331321" y="1053433"/>
                      <a:pt x="1328802" y="1099890"/>
                    </a:cubicBezTo>
                    <a:cubicBezTo>
                      <a:pt x="1328083" y="1116816"/>
                      <a:pt x="1327363" y="1133021"/>
                      <a:pt x="1324125" y="1149587"/>
                    </a:cubicBezTo>
                    <a:cubicBezTo>
                      <a:pt x="1320527" y="1166153"/>
                      <a:pt x="1316209" y="1182719"/>
                      <a:pt x="1320527" y="1199285"/>
                    </a:cubicBezTo>
                    <a:cubicBezTo>
                      <a:pt x="1323045" y="1201446"/>
                      <a:pt x="1325924" y="1203606"/>
                      <a:pt x="1329162" y="1205407"/>
                    </a:cubicBezTo>
                    <a:cubicBezTo>
                      <a:pt x="1331681" y="1118977"/>
                      <a:pt x="1344275" y="1032906"/>
                      <a:pt x="1347873" y="946115"/>
                    </a:cubicBezTo>
                    <a:cubicBezTo>
                      <a:pt x="1349672" y="901100"/>
                      <a:pt x="1352551" y="855363"/>
                      <a:pt x="1350392" y="809987"/>
                    </a:cubicBezTo>
                    <a:lnTo>
                      <a:pt x="1344547" y="749422"/>
                    </a:lnTo>
                    <a:close/>
                    <a:moveTo>
                      <a:pt x="418808" y="679621"/>
                    </a:moveTo>
                    <a:lnTo>
                      <a:pt x="416811" y="761288"/>
                    </a:lnTo>
                    <a:lnTo>
                      <a:pt x="415480" y="815704"/>
                    </a:lnTo>
                    <a:cubicBezTo>
                      <a:pt x="412961" y="861035"/>
                      <a:pt x="410172" y="906321"/>
                      <a:pt x="410532" y="951517"/>
                    </a:cubicBezTo>
                    <a:cubicBezTo>
                      <a:pt x="410892" y="1000855"/>
                      <a:pt x="413051" y="1050192"/>
                      <a:pt x="415570" y="1099530"/>
                    </a:cubicBezTo>
                    <a:cubicBezTo>
                      <a:pt x="416649" y="1121497"/>
                      <a:pt x="418088" y="1143465"/>
                      <a:pt x="418448" y="1165433"/>
                    </a:cubicBezTo>
                    <a:cubicBezTo>
                      <a:pt x="418448" y="1179838"/>
                      <a:pt x="416649" y="1200725"/>
                      <a:pt x="425645" y="1213330"/>
                    </a:cubicBezTo>
                    <a:cubicBezTo>
                      <a:pt x="431042" y="1211169"/>
                      <a:pt x="436439" y="1208288"/>
                      <a:pt x="441477" y="1205047"/>
                    </a:cubicBezTo>
                    <a:cubicBezTo>
                      <a:pt x="436080" y="1192442"/>
                      <a:pt x="435000" y="1179118"/>
                      <a:pt x="435000" y="1165073"/>
                    </a:cubicBezTo>
                    <a:cubicBezTo>
                      <a:pt x="434640" y="1145986"/>
                      <a:pt x="432122" y="1127259"/>
                      <a:pt x="430682" y="1107813"/>
                    </a:cubicBezTo>
                    <a:cubicBezTo>
                      <a:pt x="426724" y="1059195"/>
                      <a:pt x="424205" y="1009858"/>
                      <a:pt x="424205" y="960881"/>
                    </a:cubicBezTo>
                    <a:cubicBezTo>
                      <a:pt x="424205" y="912263"/>
                      <a:pt x="425645" y="864006"/>
                      <a:pt x="426364" y="815389"/>
                    </a:cubicBezTo>
                    <a:cubicBezTo>
                      <a:pt x="426724" y="792701"/>
                      <a:pt x="426724" y="770373"/>
                      <a:pt x="429243" y="748045"/>
                    </a:cubicBezTo>
                    <a:lnTo>
                      <a:pt x="429305" y="747527"/>
                    </a:lnTo>
                    <a:lnTo>
                      <a:pt x="433201" y="714914"/>
                    </a:lnTo>
                    <a:lnTo>
                      <a:pt x="436439" y="685023"/>
                    </a:lnTo>
                    <a:cubicBezTo>
                      <a:pt x="431042" y="682862"/>
                      <a:pt x="424925" y="681062"/>
                      <a:pt x="418808" y="679621"/>
                    </a:cubicBezTo>
                    <a:close/>
                    <a:moveTo>
                      <a:pt x="1389613" y="674579"/>
                    </a:moveTo>
                    <a:cubicBezTo>
                      <a:pt x="1387094" y="674579"/>
                      <a:pt x="1384935" y="674579"/>
                      <a:pt x="1382416" y="674940"/>
                    </a:cubicBezTo>
                    <a:cubicBezTo>
                      <a:pt x="1379538" y="676740"/>
                      <a:pt x="1375939" y="677100"/>
                      <a:pt x="1373061" y="675660"/>
                    </a:cubicBezTo>
                    <a:lnTo>
                      <a:pt x="1349814" y="680419"/>
                    </a:lnTo>
                    <a:lnTo>
                      <a:pt x="1341396" y="682142"/>
                    </a:lnTo>
                    <a:lnTo>
                      <a:pt x="1346743" y="720650"/>
                    </a:lnTo>
                    <a:lnTo>
                      <a:pt x="1357948" y="801344"/>
                    </a:lnTo>
                    <a:cubicBezTo>
                      <a:pt x="1360467" y="846720"/>
                      <a:pt x="1358308" y="892456"/>
                      <a:pt x="1356869" y="937472"/>
                    </a:cubicBezTo>
                    <a:cubicBezTo>
                      <a:pt x="1353270" y="1028945"/>
                      <a:pt x="1340317" y="1118977"/>
                      <a:pt x="1336719" y="1209729"/>
                    </a:cubicBezTo>
                    <a:cubicBezTo>
                      <a:pt x="1379178" y="1232056"/>
                      <a:pt x="1438549" y="1232777"/>
                      <a:pt x="1479928" y="1219452"/>
                    </a:cubicBezTo>
                    <a:cubicBezTo>
                      <a:pt x="1527785" y="1203606"/>
                      <a:pt x="1532823" y="1138063"/>
                      <a:pt x="1537860" y="1096288"/>
                    </a:cubicBezTo>
                    <a:cubicBezTo>
                      <a:pt x="1548655" y="1006977"/>
                      <a:pt x="1554772" y="920546"/>
                      <a:pt x="1547216" y="830875"/>
                    </a:cubicBezTo>
                    <a:cubicBezTo>
                      <a:pt x="1543977" y="797023"/>
                      <a:pt x="1545776" y="762451"/>
                      <a:pt x="1536781" y="729679"/>
                    </a:cubicBezTo>
                    <a:cubicBezTo>
                      <a:pt x="1525626" y="689345"/>
                      <a:pt x="1495041" y="690785"/>
                      <a:pt x="1465176" y="679261"/>
                    </a:cubicBezTo>
                    <a:cubicBezTo>
                      <a:pt x="1455460" y="675660"/>
                      <a:pt x="1446825" y="676380"/>
                      <a:pt x="1437469" y="676020"/>
                    </a:cubicBezTo>
                    <a:cubicBezTo>
                      <a:pt x="1420198" y="674219"/>
                      <a:pt x="1403286" y="673859"/>
                      <a:pt x="1389613" y="674579"/>
                    </a:cubicBezTo>
                    <a:close/>
                    <a:moveTo>
                      <a:pt x="380307" y="674579"/>
                    </a:moveTo>
                    <a:cubicBezTo>
                      <a:pt x="366634" y="673859"/>
                      <a:pt x="349722" y="674219"/>
                      <a:pt x="332450" y="676020"/>
                    </a:cubicBezTo>
                    <a:cubicBezTo>
                      <a:pt x="323095" y="676380"/>
                      <a:pt x="314459" y="675660"/>
                      <a:pt x="304744" y="679261"/>
                    </a:cubicBezTo>
                    <a:cubicBezTo>
                      <a:pt x="274879" y="690785"/>
                      <a:pt x="244293" y="689345"/>
                      <a:pt x="233139" y="729679"/>
                    </a:cubicBezTo>
                    <a:cubicBezTo>
                      <a:pt x="224143" y="762451"/>
                      <a:pt x="225942" y="797023"/>
                      <a:pt x="223064" y="830875"/>
                    </a:cubicBezTo>
                    <a:cubicBezTo>
                      <a:pt x="218926" y="875711"/>
                      <a:pt x="218476" y="919736"/>
                      <a:pt x="220410" y="963717"/>
                    </a:cubicBezTo>
                    <a:lnTo>
                      <a:pt x="221522" y="976375"/>
                    </a:lnTo>
                    <a:lnTo>
                      <a:pt x="232059" y="1096288"/>
                    </a:lnTo>
                    <a:cubicBezTo>
                      <a:pt x="237097" y="1138063"/>
                      <a:pt x="241775" y="1203606"/>
                      <a:pt x="289991" y="1219452"/>
                    </a:cubicBezTo>
                    <a:cubicBezTo>
                      <a:pt x="326693" y="1231336"/>
                      <a:pt x="378508" y="1232056"/>
                      <a:pt x="418808" y="1216211"/>
                    </a:cubicBezTo>
                    <a:cubicBezTo>
                      <a:pt x="405854" y="1194963"/>
                      <a:pt x="411252" y="1157870"/>
                      <a:pt x="409812" y="1134822"/>
                    </a:cubicBezTo>
                    <a:cubicBezTo>
                      <a:pt x="407294" y="1082244"/>
                      <a:pt x="404055" y="1029665"/>
                      <a:pt x="403336" y="977086"/>
                    </a:cubicBezTo>
                    <a:cubicBezTo>
                      <a:pt x="402616" y="925948"/>
                      <a:pt x="402616" y="874450"/>
                      <a:pt x="406214" y="823312"/>
                    </a:cubicBezTo>
                    <a:lnTo>
                      <a:pt x="409429" y="769418"/>
                    </a:lnTo>
                    <a:lnTo>
                      <a:pt x="414850" y="678541"/>
                    </a:lnTo>
                    <a:cubicBezTo>
                      <a:pt x="403336" y="676020"/>
                      <a:pt x="391461" y="674940"/>
                      <a:pt x="380307" y="674579"/>
                    </a:cubicBezTo>
                    <a:close/>
                    <a:moveTo>
                      <a:pt x="293264" y="653065"/>
                    </a:moveTo>
                    <a:cubicBezTo>
                      <a:pt x="297562" y="652707"/>
                      <a:pt x="298994" y="659145"/>
                      <a:pt x="295055" y="659503"/>
                    </a:cubicBezTo>
                    <a:cubicBezTo>
                      <a:pt x="266047" y="664511"/>
                      <a:pt x="232383" y="672380"/>
                      <a:pt x="214835" y="698848"/>
                    </a:cubicBezTo>
                    <a:cubicBezTo>
                      <a:pt x="201584" y="719236"/>
                      <a:pt x="196570" y="742127"/>
                      <a:pt x="196212" y="766091"/>
                    </a:cubicBezTo>
                    <a:cubicBezTo>
                      <a:pt x="196212" y="768238"/>
                      <a:pt x="192989" y="768238"/>
                      <a:pt x="192989" y="766091"/>
                    </a:cubicBezTo>
                    <a:cubicBezTo>
                      <a:pt x="192989" y="739266"/>
                      <a:pt x="198003" y="713155"/>
                      <a:pt x="214119" y="691337"/>
                    </a:cubicBezTo>
                    <a:cubicBezTo>
                      <a:pt x="232383" y="666299"/>
                      <a:pt x="264614" y="658072"/>
                      <a:pt x="293264" y="653065"/>
                    </a:cubicBezTo>
                    <a:close/>
                    <a:moveTo>
                      <a:pt x="1359378" y="644770"/>
                    </a:moveTo>
                    <a:cubicBezTo>
                      <a:pt x="1362617" y="644770"/>
                      <a:pt x="1362617" y="649457"/>
                      <a:pt x="1360098" y="650178"/>
                    </a:cubicBezTo>
                    <a:cubicBezTo>
                      <a:pt x="1334185" y="659551"/>
                      <a:pt x="1311152" y="658109"/>
                      <a:pt x="1289558" y="677576"/>
                    </a:cubicBezTo>
                    <a:cubicBezTo>
                      <a:pt x="1273002" y="692357"/>
                      <a:pt x="1255367" y="710382"/>
                      <a:pt x="1251408" y="733094"/>
                    </a:cubicBezTo>
                    <a:cubicBezTo>
                      <a:pt x="1250688" y="734897"/>
                      <a:pt x="1247089" y="734536"/>
                      <a:pt x="1247449" y="732373"/>
                    </a:cubicBezTo>
                    <a:cubicBezTo>
                      <a:pt x="1253927" y="679018"/>
                      <a:pt x="1311511" y="648375"/>
                      <a:pt x="1359378" y="644770"/>
                    </a:cubicBezTo>
                    <a:close/>
                    <a:moveTo>
                      <a:pt x="292903" y="639142"/>
                    </a:moveTo>
                    <a:cubicBezTo>
                      <a:pt x="297202" y="638420"/>
                      <a:pt x="298994" y="644915"/>
                      <a:pt x="294694" y="645275"/>
                    </a:cubicBezTo>
                    <a:cubicBezTo>
                      <a:pt x="259940" y="649966"/>
                      <a:pt x="216587" y="666923"/>
                      <a:pt x="199031" y="700477"/>
                    </a:cubicBezTo>
                    <a:cubicBezTo>
                      <a:pt x="198314" y="701559"/>
                      <a:pt x="196164" y="700838"/>
                      <a:pt x="196523" y="699395"/>
                    </a:cubicBezTo>
                    <a:cubicBezTo>
                      <a:pt x="210496" y="661872"/>
                      <a:pt x="257432" y="643832"/>
                      <a:pt x="292903" y="639142"/>
                    </a:cubicBezTo>
                    <a:close/>
                    <a:moveTo>
                      <a:pt x="1350182" y="632784"/>
                    </a:moveTo>
                    <a:cubicBezTo>
                      <a:pt x="1354479" y="632070"/>
                      <a:pt x="1356269" y="638137"/>
                      <a:pt x="1351972" y="639208"/>
                    </a:cubicBezTo>
                    <a:cubicBezTo>
                      <a:pt x="1334426" y="642420"/>
                      <a:pt x="1318670" y="642777"/>
                      <a:pt x="1302199" y="651698"/>
                    </a:cubicBezTo>
                    <a:cubicBezTo>
                      <a:pt x="1288950" y="658836"/>
                      <a:pt x="1276775" y="667044"/>
                      <a:pt x="1264958" y="677037"/>
                    </a:cubicBezTo>
                    <a:cubicBezTo>
                      <a:pt x="1263526" y="677750"/>
                      <a:pt x="1261377" y="675966"/>
                      <a:pt x="1262810" y="674538"/>
                    </a:cubicBezTo>
                    <a:cubicBezTo>
                      <a:pt x="1275342" y="662762"/>
                      <a:pt x="1288950" y="651698"/>
                      <a:pt x="1304347" y="644204"/>
                    </a:cubicBezTo>
                    <a:cubicBezTo>
                      <a:pt x="1319745" y="636710"/>
                      <a:pt x="1333710" y="634925"/>
                      <a:pt x="1350182" y="632784"/>
                    </a:cubicBezTo>
                    <a:close/>
                    <a:moveTo>
                      <a:pt x="288695" y="627307"/>
                    </a:moveTo>
                    <a:cubicBezTo>
                      <a:pt x="292643" y="627307"/>
                      <a:pt x="292284" y="633497"/>
                      <a:pt x="288336" y="634225"/>
                    </a:cubicBezTo>
                    <a:cubicBezTo>
                      <a:pt x="261777" y="637138"/>
                      <a:pt x="231628" y="644785"/>
                      <a:pt x="212606" y="665539"/>
                    </a:cubicBezTo>
                    <a:cubicBezTo>
                      <a:pt x="211529" y="666631"/>
                      <a:pt x="210452" y="665175"/>
                      <a:pt x="211170" y="664082"/>
                    </a:cubicBezTo>
                    <a:cubicBezTo>
                      <a:pt x="230192" y="641508"/>
                      <a:pt x="259623" y="629856"/>
                      <a:pt x="288695" y="627307"/>
                    </a:cubicBezTo>
                    <a:close/>
                    <a:moveTo>
                      <a:pt x="1342477" y="620957"/>
                    </a:moveTo>
                    <a:cubicBezTo>
                      <a:pt x="1346746" y="620957"/>
                      <a:pt x="1346391" y="626602"/>
                      <a:pt x="1342477" y="627307"/>
                    </a:cubicBezTo>
                    <a:cubicBezTo>
                      <a:pt x="1323618" y="629071"/>
                      <a:pt x="1306183" y="632599"/>
                      <a:pt x="1289103" y="641771"/>
                    </a:cubicBezTo>
                    <a:cubicBezTo>
                      <a:pt x="1286968" y="642829"/>
                      <a:pt x="1285189" y="639654"/>
                      <a:pt x="1287324" y="638596"/>
                    </a:cubicBezTo>
                    <a:cubicBezTo>
                      <a:pt x="1304759" y="629424"/>
                      <a:pt x="1322551" y="620957"/>
                      <a:pt x="1342477" y="620957"/>
                    </a:cubicBezTo>
                    <a:close/>
                    <a:moveTo>
                      <a:pt x="340967" y="586961"/>
                    </a:moveTo>
                    <a:cubicBezTo>
                      <a:pt x="341307" y="584445"/>
                      <a:pt x="345049" y="584445"/>
                      <a:pt x="345049" y="587321"/>
                    </a:cubicBezTo>
                    <a:cubicBezTo>
                      <a:pt x="344709" y="603855"/>
                      <a:pt x="343688" y="620389"/>
                      <a:pt x="342668" y="636923"/>
                    </a:cubicBezTo>
                    <a:cubicBezTo>
                      <a:pt x="342328" y="641236"/>
                      <a:pt x="335864" y="640876"/>
                      <a:pt x="336204" y="636923"/>
                    </a:cubicBezTo>
                    <a:cubicBezTo>
                      <a:pt x="338245" y="620389"/>
                      <a:pt x="339946" y="603855"/>
                      <a:pt x="340967" y="586961"/>
                    </a:cubicBezTo>
                    <a:close/>
                    <a:moveTo>
                      <a:pt x="363169" y="550078"/>
                    </a:moveTo>
                    <a:cubicBezTo>
                      <a:pt x="363540" y="547932"/>
                      <a:pt x="367244" y="549005"/>
                      <a:pt x="366873" y="551151"/>
                    </a:cubicBezTo>
                    <a:cubicBezTo>
                      <a:pt x="360947" y="583334"/>
                      <a:pt x="353168" y="615160"/>
                      <a:pt x="352057" y="648059"/>
                    </a:cubicBezTo>
                    <a:cubicBezTo>
                      <a:pt x="352057" y="652350"/>
                      <a:pt x="345389" y="652350"/>
                      <a:pt x="345389" y="648059"/>
                    </a:cubicBezTo>
                    <a:cubicBezTo>
                      <a:pt x="346130" y="614445"/>
                      <a:pt x="355761" y="582619"/>
                      <a:pt x="363169" y="550078"/>
                    </a:cubicBezTo>
                    <a:close/>
                    <a:moveTo>
                      <a:pt x="2776" y="508294"/>
                    </a:moveTo>
                    <a:cubicBezTo>
                      <a:pt x="5120" y="506450"/>
                      <a:pt x="8546" y="506180"/>
                      <a:pt x="11431" y="508878"/>
                    </a:cubicBezTo>
                    <a:cubicBezTo>
                      <a:pt x="32708" y="527944"/>
                      <a:pt x="56871" y="542693"/>
                      <a:pt x="79591" y="559600"/>
                    </a:cubicBezTo>
                    <a:cubicBezTo>
                      <a:pt x="103753" y="577227"/>
                      <a:pt x="138735" y="596652"/>
                      <a:pt x="153521" y="623272"/>
                    </a:cubicBezTo>
                    <a:cubicBezTo>
                      <a:pt x="159292" y="634064"/>
                      <a:pt x="146308" y="649173"/>
                      <a:pt x="135850" y="640899"/>
                    </a:cubicBezTo>
                    <a:cubicBezTo>
                      <a:pt x="108081" y="619315"/>
                      <a:pt x="82837" y="594134"/>
                      <a:pt x="55789" y="572190"/>
                    </a:cubicBezTo>
                    <a:cubicBezTo>
                      <a:pt x="37036" y="556722"/>
                      <a:pt x="10349" y="540534"/>
                      <a:pt x="612" y="517152"/>
                    </a:cubicBezTo>
                    <a:cubicBezTo>
                      <a:pt x="-831" y="513555"/>
                      <a:pt x="432" y="510137"/>
                      <a:pt x="2776" y="508294"/>
                    </a:cubicBezTo>
                    <a:close/>
                    <a:moveTo>
                      <a:pt x="399252" y="444596"/>
                    </a:moveTo>
                    <a:cubicBezTo>
                      <a:pt x="399617" y="443157"/>
                      <a:pt x="402174" y="443517"/>
                      <a:pt x="401809" y="444955"/>
                    </a:cubicBezTo>
                    <a:cubicBezTo>
                      <a:pt x="392312" y="511130"/>
                      <a:pt x="369300" y="574428"/>
                      <a:pt x="367474" y="642401"/>
                    </a:cubicBezTo>
                    <a:cubicBezTo>
                      <a:pt x="367474" y="645998"/>
                      <a:pt x="361264" y="645998"/>
                      <a:pt x="361264" y="642041"/>
                    </a:cubicBezTo>
                    <a:cubicBezTo>
                      <a:pt x="361995" y="573349"/>
                      <a:pt x="385737" y="511130"/>
                      <a:pt x="399252" y="444596"/>
                    </a:cubicBezTo>
                    <a:close/>
                    <a:moveTo>
                      <a:pt x="71274" y="417238"/>
                    </a:moveTo>
                    <a:cubicBezTo>
                      <a:pt x="73577" y="415884"/>
                      <a:pt x="76649" y="416064"/>
                      <a:pt x="78275" y="419133"/>
                    </a:cubicBezTo>
                    <a:cubicBezTo>
                      <a:pt x="95619" y="451629"/>
                      <a:pt x="116939" y="481237"/>
                      <a:pt x="139343" y="510483"/>
                    </a:cubicBezTo>
                    <a:cubicBezTo>
                      <a:pt x="157772" y="534674"/>
                      <a:pt x="181621" y="553811"/>
                      <a:pt x="198966" y="579086"/>
                    </a:cubicBezTo>
                    <a:cubicBezTo>
                      <a:pt x="206916" y="590640"/>
                      <a:pt x="188126" y="604721"/>
                      <a:pt x="179453" y="593889"/>
                    </a:cubicBezTo>
                    <a:cubicBezTo>
                      <a:pt x="135729" y="539729"/>
                      <a:pt x="97788" y="488458"/>
                      <a:pt x="68880" y="424549"/>
                    </a:cubicBezTo>
                    <a:cubicBezTo>
                      <a:pt x="67434" y="421480"/>
                      <a:pt x="68970" y="418592"/>
                      <a:pt x="71274" y="417238"/>
                    </a:cubicBezTo>
                    <a:close/>
                    <a:moveTo>
                      <a:pt x="156667" y="347115"/>
                    </a:moveTo>
                    <a:cubicBezTo>
                      <a:pt x="159869" y="346213"/>
                      <a:pt x="163477" y="347476"/>
                      <a:pt x="164559" y="351807"/>
                    </a:cubicBezTo>
                    <a:cubicBezTo>
                      <a:pt x="172857" y="389343"/>
                      <a:pt x="193062" y="418938"/>
                      <a:pt x="211102" y="452142"/>
                    </a:cubicBezTo>
                    <a:cubicBezTo>
                      <a:pt x="224451" y="475963"/>
                      <a:pt x="235275" y="500866"/>
                      <a:pt x="250068" y="523965"/>
                    </a:cubicBezTo>
                    <a:cubicBezTo>
                      <a:pt x="260891" y="540567"/>
                      <a:pt x="234914" y="553921"/>
                      <a:pt x="224090" y="538763"/>
                    </a:cubicBezTo>
                    <a:cubicBezTo>
                      <a:pt x="204247" y="511694"/>
                      <a:pt x="191980" y="474880"/>
                      <a:pt x="179352" y="443841"/>
                    </a:cubicBezTo>
                    <a:cubicBezTo>
                      <a:pt x="167806" y="415329"/>
                      <a:pt x="156261" y="386094"/>
                      <a:pt x="151210" y="355416"/>
                    </a:cubicBezTo>
                    <a:cubicBezTo>
                      <a:pt x="150669" y="351085"/>
                      <a:pt x="153465" y="348018"/>
                      <a:pt x="156667" y="347115"/>
                    </a:cubicBezTo>
                    <a:close/>
                    <a:moveTo>
                      <a:pt x="834719" y="156065"/>
                    </a:moveTo>
                    <a:cubicBezTo>
                      <a:pt x="891799" y="152145"/>
                      <a:pt x="951085" y="162149"/>
                      <a:pt x="1004425" y="178370"/>
                    </a:cubicBezTo>
                    <a:cubicBezTo>
                      <a:pt x="1010192" y="179812"/>
                      <a:pt x="1007669" y="188824"/>
                      <a:pt x="1001903" y="187022"/>
                    </a:cubicBezTo>
                    <a:cubicBezTo>
                      <a:pt x="893060" y="153136"/>
                      <a:pt x="775568" y="150974"/>
                      <a:pt x="680060" y="219465"/>
                    </a:cubicBezTo>
                    <a:cubicBezTo>
                      <a:pt x="678619" y="220546"/>
                      <a:pt x="677177" y="218744"/>
                      <a:pt x="678258" y="217302"/>
                    </a:cubicBezTo>
                    <a:cubicBezTo>
                      <a:pt x="722769" y="177829"/>
                      <a:pt x="777640" y="159986"/>
                      <a:pt x="834719" y="156065"/>
                    </a:cubicBezTo>
                    <a:close/>
                    <a:moveTo>
                      <a:pt x="890545" y="137204"/>
                    </a:moveTo>
                    <a:cubicBezTo>
                      <a:pt x="967367" y="142253"/>
                      <a:pt x="1042065" y="165269"/>
                      <a:pt x="1114336" y="191305"/>
                    </a:cubicBezTo>
                    <a:cubicBezTo>
                      <a:pt x="1119730" y="193094"/>
                      <a:pt x="1117213" y="201325"/>
                      <a:pt x="1112179" y="199536"/>
                    </a:cubicBezTo>
                    <a:cubicBezTo>
                      <a:pt x="1024087" y="167685"/>
                      <a:pt x="932041" y="138339"/>
                      <a:pt x="836758" y="143707"/>
                    </a:cubicBezTo>
                    <a:cubicBezTo>
                      <a:pt x="786780" y="146570"/>
                      <a:pt x="737520" y="159096"/>
                      <a:pt x="693295" y="183431"/>
                    </a:cubicBezTo>
                    <a:cubicBezTo>
                      <a:pt x="676036" y="193094"/>
                      <a:pt x="659856" y="204546"/>
                      <a:pt x="642957" y="214924"/>
                    </a:cubicBezTo>
                    <a:cubicBezTo>
                      <a:pt x="628215" y="224229"/>
                      <a:pt x="610597" y="232460"/>
                      <a:pt x="601608" y="247849"/>
                    </a:cubicBezTo>
                    <a:cubicBezTo>
                      <a:pt x="599810" y="250712"/>
                      <a:pt x="596214" y="248565"/>
                      <a:pt x="597652" y="245702"/>
                    </a:cubicBezTo>
                    <a:cubicBezTo>
                      <a:pt x="604125" y="231744"/>
                      <a:pt x="617428" y="223513"/>
                      <a:pt x="630372" y="215282"/>
                    </a:cubicBezTo>
                    <a:cubicBezTo>
                      <a:pt x="647991" y="204546"/>
                      <a:pt x="664530" y="191662"/>
                      <a:pt x="682868" y="181642"/>
                    </a:cubicBezTo>
                    <a:cubicBezTo>
                      <a:pt x="723138" y="159096"/>
                      <a:pt x="767004" y="143349"/>
                      <a:pt x="813027" y="138697"/>
                    </a:cubicBezTo>
                    <a:cubicBezTo>
                      <a:pt x="839095" y="135834"/>
                      <a:pt x="864938" y="135521"/>
                      <a:pt x="890545" y="137204"/>
                    </a:cubicBezTo>
                    <a:close/>
                    <a:moveTo>
                      <a:pt x="851271" y="41700"/>
                    </a:moveTo>
                    <a:cubicBezTo>
                      <a:pt x="819472" y="42646"/>
                      <a:pt x="787807" y="46517"/>
                      <a:pt x="757402" y="54440"/>
                    </a:cubicBezTo>
                    <a:cubicBezTo>
                      <a:pt x="630384" y="87571"/>
                      <a:pt x="531793" y="177963"/>
                      <a:pt x="447594" y="274478"/>
                    </a:cubicBezTo>
                    <a:cubicBezTo>
                      <a:pt x="400457" y="328497"/>
                      <a:pt x="369872" y="386117"/>
                      <a:pt x="350801" y="455262"/>
                    </a:cubicBezTo>
                    <a:cubicBezTo>
                      <a:pt x="332091" y="522606"/>
                      <a:pt x="327413" y="589950"/>
                      <a:pt x="318777" y="659454"/>
                    </a:cubicBezTo>
                    <a:cubicBezTo>
                      <a:pt x="341446" y="655133"/>
                      <a:pt x="364115" y="654052"/>
                      <a:pt x="382466" y="654772"/>
                    </a:cubicBezTo>
                    <a:cubicBezTo>
                      <a:pt x="380667" y="612638"/>
                      <a:pt x="389662" y="573024"/>
                      <a:pt x="395779" y="531609"/>
                    </a:cubicBezTo>
                    <a:cubicBezTo>
                      <a:pt x="401177" y="494156"/>
                      <a:pt x="409812" y="458503"/>
                      <a:pt x="426724" y="424651"/>
                    </a:cubicBezTo>
                    <a:cubicBezTo>
                      <a:pt x="454431" y="369552"/>
                      <a:pt x="492572" y="320934"/>
                      <a:pt x="531073" y="273397"/>
                    </a:cubicBezTo>
                    <a:cubicBezTo>
                      <a:pt x="567775" y="227661"/>
                      <a:pt x="605916" y="186967"/>
                      <a:pt x="657731" y="158156"/>
                    </a:cubicBezTo>
                    <a:cubicBezTo>
                      <a:pt x="759921" y="100896"/>
                      <a:pt x="893416" y="88652"/>
                      <a:pt x="1006400" y="115661"/>
                    </a:cubicBezTo>
                    <a:cubicBezTo>
                      <a:pt x="1060734" y="128266"/>
                      <a:pt x="1128021" y="148073"/>
                      <a:pt x="1166162" y="191648"/>
                    </a:cubicBezTo>
                    <a:cubicBezTo>
                      <a:pt x="1187752" y="216137"/>
                      <a:pt x="1208261" y="240986"/>
                      <a:pt x="1232370" y="263674"/>
                    </a:cubicBezTo>
                    <a:cubicBezTo>
                      <a:pt x="1250721" y="280960"/>
                      <a:pt x="1268712" y="298606"/>
                      <a:pt x="1283824" y="318773"/>
                    </a:cubicBezTo>
                    <a:cubicBezTo>
                      <a:pt x="1296059" y="335339"/>
                      <a:pt x="1304694" y="352986"/>
                      <a:pt x="1312251" y="371352"/>
                    </a:cubicBezTo>
                    <a:cubicBezTo>
                      <a:pt x="1312610" y="369552"/>
                      <a:pt x="1313330" y="368111"/>
                      <a:pt x="1313690" y="366310"/>
                    </a:cubicBezTo>
                    <a:cubicBezTo>
                      <a:pt x="1315849" y="359108"/>
                      <a:pt x="1317648" y="351905"/>
                      <a:pt x="1319807" y="344703"/>
                    </a:cubicBezTo>
                    <a:cubicBezTo>
                      <a:pt x="1320527" y="342181"/>
                      <a:pt x="1324485" y="343262"/>
                      <a:pt x="1323765" y="346143"/>
                    </a:cubicBezTo>
                    <a:cubicBezTo>
                      <a:pt x="1321606" y="354066"/>
                      <a:pt x="1319447" y="362349"/>
                      <a:pt x="1317288" y="370632"/>
                    </a:cubicBezTo>
                    <a:cubicBezTo>
                      <a:pt x="1316568" y="373153"/>
                      <a:pt x="1315849" y="376034"/>
                      <a:pt x="1315129" y="378915"/>
                    </a:cubicBezTo>
                    <a:cubicBezTo>
                      <a:pt x="1316568" y="382516"/>
                      <a:pt x="1318008" y="386117"/>
                      <a:pt x="1319447" y="390079"/>
                    </a:cubicBezTo>
                    <a:cubicBezTo>
                      <a:pt x="1319807" y="391159"/>
                      <a:pt x="1320527" y="392600"/>
                      <a:pt x="1320886" y="393680"/>
                    </a:cubicBezTo>
                    <a:cubicBezTo>
                      <a:pt x="1325204" y="381796"/>
                      <a:pt x="1331321" y="370992"/>
                      <a:pt x="1334200" y="358748"/>
                    </a:cubicBezTo>
                    <a:cubicBezTo>
                      <a:pt x="1334919" y="355507"/>
                      <a:pt x="1339597" y="356947"/>
                      <a:pt x="1338878" y="360188"/>
                    </a:cubicBezTo>
                    <a:cubicBezTo>
                      <a:pt x="1335999" y="374233"/>
                      <a:pt x="1329882" y="388278"/>
                      <a:pt x="1324125" y="401243"/>
                    </a:cubicBezTo>
                    <a:cubicBezTo>
                      <a:pt x="1325564" y="405564"/>
                      <a:pt x="1327003" y="409166"/>
                      <a:pt x="1328802" y="413127"/>
                    </a:cubicBezTo>
                    <a:cubicBezTo>
                      <a:pt x="1332761" y="402683"/>
                      <a:pt x="1337798" y="392240"/>
                      <a:pt x="1341756" y="381796"/>
                    </a:cubicBezTo>
                    <a:cubicBezTo>
                      <a:pt x="1342836" y="378915"/>
                      <a:pt x="1347153" y="380355"/>
                      <a:pt x="1346074" y="382876"/>
                    </a:cubicBezTo>
                    <a:cubicBezTo>
                      <a:pt x="1341756" y="395481"/>
                      <a:pt x="1338158" y="409166"/>
                      <a:pt x="1332041" y="421050"/>
                    </a:cubicBezTo>
                    <a:cubicBezTo>
                      <a:pt x="1333480" y="424291"/>
                      <a:pt x="1334560" y="427532"/>
                      <a:pt x="1335999" y="430773"/>
                    </a:cubicBezTo>
                    <a:cubicBezTo>
                      <a:pt x="1339237" y="420330"/>
                      <a:pt x="1344275" y="409886"/>
                      <a:pt x="1347873" y="399442"/>
                    </a:cubicBezTo>
                    <a:cubicBezTo>
                      <a:pt x="1348593" y="396921"/>
                      <a:pt x="1352911" y="398002"/>
                      <a:pt x="1352191" y="400883"/>
                    </a:cubicBezTo>
                    <a:cubicBezTo>
                      <a:pt x="1348233" y="413487"/>
                      <a:pt x="1344275" y="426452"/>
                      <a:pt x="1339597" y="439056"/>
                    </a:cubicBezTo>
                    <a:cubicBezTo>
                      <a:pt x="1340317" y="440857"/>
                      <a:pt x="1341036" y="442657"/>
                      <a:pt x="1341756" y="444818"/>
                    </a:cubicBezTo>
                    <a:cubicBezTo>
                      <a:pt x="1344275" y="437256"/>
                      <a:pt x="1347153" y="430053"/>
                      <a:pt x="1349312" y="422490"/>
                    </a:cubicBezTo>
                    <a:cubicBezTo>
                      <a:pt x="1350032" y="419969"/>
                      <a:pt x="1353990" y="421050"/>
                      <a:pt x="1353630" y="423931"/>
                    </a:cubicBezTo>
                    <a:cubicBezTo>
                      <a:pt x="1351112" y="433294"/>
                      <a:pt x="1348593" y="443378"/>
                      <a:pt x="1344995" y="452741"/>
                    </a:cubicBezTo>
                    <a:cubicBezTo>
                      <a:pt x="1346434" y="455262"/>
                      <a:pt x="1347153" y="458143"/>
                      <a:pt x="1348593" y="461024"/>
                    </a:cubicBezTo>
                    <a:cubicBezTo>
                      <a:pt x="1351471" y="453461"/>
                      <a:pt x="1355070" y="446259"/>
                      <a:pt x="1357229" y="438696"/>
                    </a:cubicBezTo>
                    <a:cubicBezTo>
                      <a:pt x="1357948" y="435815"/>
                      <a:pt x="1362986" y="437256"/>
                      <a:pt x="1361906" y="440497"/>
                    </a:cubicBezTo>
                    <a:cubicBezTo>
                      <a:pt x="1359387" y="449860"/>
                      <a:pt x="1356149" y="459944"/>
                      <a:pt x="1351471" y="468947"/>
                    </a:cubicBezTo>
                    <a:cubicBezTo>
                      <a:pt x="1352551" y="472188"/>
                      <a:pt x="1353990" y="474709"/>
                      <a:pt x="1355070" y="477950"/>
                    </a:cubicBezTo>
                    <a:cubicBezTo>
                      <a:pt x="1357588" y="469667"/>
                      <a:pt x="1361187" y="461744"/>
                      <a:pt x="1363705" y="453461"/>
                    </a:cubicBezTo>
                    <a:cubicBezTo>
                      <a:pt x="1364785" y="450580"/>
                      <a:pt x="1369463" y="452021"/>
                      <a:pt x="1368743" y="455262"/>
                    </a:cubicBezTo>
                    <a:cubicBezTo>
                      <a:pt x="1365864" y="466066"/>
                      <a:pt x="1362626" y="477590"/>
                      <a:pt x="1358668" y="488754"/>
                    </a:cubicBezTo>
                    <a:cubicBezTo>
                      <a:pt x="1360467" y="493435"/>
                      <a:pt x="1361906" y="498117"/>
                      <a:pt x="1363346" y="503159"/>
                    </a:cubicBezTo>
                    <a:cubicBezTo>
                      <a:pt x="1366584" y="493075"/>
                      <a:pt x="1371622" y="483352"/>
                      <a:pt x="1374500" y="473628"/>
                    </a:cubicBezTo>
                    <a:cubicBezTo>
                      <a:pt x="1375580" y="470387"/>
                      <a:pt x="1381337" y="471828"/>
                      <a:pt x="1380257" y="475069"/>
                    </a:cubicBezTo>
                    <a:cubicBezTo>
                      <a:pt x="1375939" y="488394"/>
                      <a:pt x="1371981" y="502078"/>
                      <a:pt x="1366944" y="514683"/>
                    </a:cubicBezTo>
                    <a:cubicBezTo>
                      <a:pt x="1368023" y="519004"/>
                      <a:pt x="1369103" y="523686"/>
                      <a:pt x="1370182" y="528008"/>
                    </a:cubicBezTo>
                    <a:cubicBezTo>
                      <a:pt x="1373421" y="518644"/>
                      <a:pt x="1377379" y="509641"/>
                      <a:pt x="1380257" y="500278"/>
                    </a:cubicBezTo>
                    <a:cubicBezTo>
                      <a:pt x="1381337" y="496316"/>
                      <a:pt x="1387454" y="498117"/>
                      <a:pt x="1386374" y="502078"/>
                    </a:cubicBezTo>
                    <a:cubicBezTo>
                      <a:pt x="1382776" y="514323"/>
                      <a:pt x="1379538" y="529088"/>
                      <a:pt x="1373061" y="540252"/>
                    </a:cubicBezTo>
                    <a:cubicBezTo>
                      <a:pt x="1374140" y="544213"/>
                      <a:pt x="1374860" y="548895"/>
                      <a:pt x="1375580" y="553217"/>
                    </a:cubicBezTo>
                    <a:cubicBezTo>
                      <a:pt x="1379538" y="541332"/>
                      <a:pt x="1384215" y="529088"/>
                      <a:pt x="1386014" y="516123"/>
                    </a:cubicBezTo>
                    <a:cubicBezTo>
                      <a:pt x="1386374" y="514323"/>
                      <a:pt x="1389613" y="515043"/>
                      <a:pt x="1389613" y="516844"/>
                    </a:cubicBezTo>
                    <a:cubicBezTo>
                      <a:pt x="1387814" y="533410"/>
                      <a:pt x="1382416" y="549615"/>
                      <a:pt x="1378098" y="565821"/>
                    </a:cubicBezTo>
                    <a:cubicBezTo>
                      <a:pt x="1379178" y="572303"/>
                      <a:pt x="1379897" y="578425"/>
                      <a:pt x="1380617" y="584908"/>
                    </a:cubicBezTo>
                    <a:cubicBezTo>
                      <a:pt x="1386374" y="574824"/>
                      <a:pt x="1391052" y="564380"/>
                      <a:pt x="1393931" y="553217"/>
                    </a:cubicBezTo>
                    <a:cubicBezTo>
                      <a:pt x="1395010" y="549615"/>
                      <a:pt x="1400048" y="551416"/>
                      <a:pt x="1399328" y="554657"/>
                    </a:cubicBezTo>
                    <a:cubicBezTo>
                      <a:pt x="1396090" y="569422"/>
                      <a:pt x="1389613" y="583467"/>
                      <a:pt x="1382416" y="597152"/>
                    </a:cubicBezTo>
                    <a:cubicBezTo>
                      <a:pt x="1382776" y="601474"/>
                      <a:pt x="1383136" y="605795"/>
                      <a:pt x="1383856" y="610477"/>
                    </a:cubicBezTo>
                    <a:cubicBezTo>
                      <a:pt x="1389613" y="597512"/>
                      <a:pt x="1397889" y="585628"/>
                      <a:pt x="1401127" y="571223"/>
                    </a:cubicBezTo>
                    <a:cubicBezTo>
                      <a:pt x="1401127" y="569422"/>
                      <a:pt x="1404365" y="569782"/>
                      <a:pt x="1404365" y="571943"/>
                    </a:cubicBezTo>
                    <a:cubicBezTo>
                      <a:pt x="1401847" y="589229"/>
                      <a:pt x="1393211" y="607236"/>
                      <a:pt x="1384935" y="622721"/>
                    </a:cubicBezTo>
                    <a:cubicBezTo>
                      <a:pt x="1384935" y="623081"/>
                      <a:pt x="1384935" y="623441"/>
                      <a:pt x="1384575" y="623441"/>
                    </a:cubicBezTo>
                    <a:cubicBezTo>
                      <a:pt x="1384935" y="629564"/>
                      <a:pt x="1385295" y="636046"/>
                      <a:pt x="1385655" y="642168"/>
                    </a:cubicBezTo>
                    <a:cubicBezTo>
                      <a:pt x="1392491" y="631004"/>
                      <a:pt x="1399328" y="619480"/>
                      <a:pt x="1403286" y="606155"/>
                    </a:cubicBezTo>
                    <a:cubicBezTo>
                      <a:pt x="1404006" y="604355"/>
                      <a:pt x="1406524" y="605075"/>
                      <a:pt x="1406165" y="606876"/>
                    </a:cubicBezTo>
                    <a:cubicBezTo>
                      <a:pt x="1405805" y="623081"/>
                      <a:pt x="1395730" y="640727"/>
                      <a:pt x="1386374" y="655133"/>
                    </a:cubicBezTo>
                    <a:cubicBezTo>
                      <a:pt x="1390332" y="654772"/>
                      <a:pt x="1393931" y="654412"/>
                      <a:pt x="1397889" y="654412"/>
                    </a:cubicBezTo>
                    <a:cubicBezTo>
                      <a:pt x="1401127" y="645769"/>
                      <a:pt x="1406524" y="637486"/>
                      <a:pt x="1410842" y="629203"/>
                    </a:cubicBezTo>
                    <a:cubicBezTo>
                      <a:pt x="1411922" y="626683"/>
                      <a:pt x="1416240" y="628483"/>
                      <a:pt x="1415520" y="631004"/>
                    </a:cubicBezTo>
                    <a:cubicBezTo>
                      <a:pt x="1412282" y="639287"/>
                      <a:pt x="1408683" y="646850"/>
                      <a:pt x="1405445" y="654412"/>
                    </a:cubicBezTo>
                    <a:cubicBezTo>
                      <a:pt x="1414800" y="655133"/>
                      <a:pt x="1424875" y="655853"/>
                      <a:pt x="1434951" y="656933"/>
                    </a:cubicBezTo>
                    <a:cubicBezTo>
                      <a:pt x="1433151" y="609396"/>
                      <a:pt x="1419118" y="562940"/>
                      <a:pt x="1413721" y="515763"/>
                    </a:cubicBezTo>
                    <a:cubicBezTo>
                      <a:pt x="1408324" y="469307"/>
                      <a:pt x="1393211" y="423931"/>
                      <a:pt x="1372341" y="381796"/>
                    </a:cubicBezTo>
                    <a:cubicBezTo>
                      <a:pt x="1346074" y="328137"/>
                      <a:pt x="1313690" y="273037"/>
                      <a:pt x="1278787" y="223700"/>
                    </a:cubicBezTo>
                    <a:cubicBezTo>
                      <a:pt x="1240286" y="168960"/>
                      <a:pt x="1175877" y="144472"/>
                      <a:pt x="1123703" y="105218"/>
                    </a:cubicBezTo>
                    <a:cubicBezTo>
                      <a:pt x="1074047" y="68125"/>
                      <a:pt x="1006400" y="54080"/>
                      <a:pt x="945950" y="46517"/>
                    </a:cubicBezTo>
                    <a:cubicBezTo>
                      <a:pt x="915005" y="42736"/>
                      <a:pt x="883071" y="40755"/>
                      <a:pt x="851271" y="41700"/>
                    </a:cubicBezTo>
                    <a:close/>
                    <a:moveTo>
                      <a:pt x="834405" y="22028"/>
                    </a:moveTo>
                    <a:cubicBezTo>
                      <a:pt x="864450" y="19868"/>
                      <a:pt x="894675" y="20228"/>
                      <a:pt x="924361" y="22749"/>
                    </a:cubicBezTo>
                    <a:cubicBezTo>
                      <a:pt x="981573" y="27790"/>
                      <a:pt x="1042383" y="37154"/>
                      <a:pt x="1094917" y="60562"/>
                    </a:cubicBezTo>
                    <a:cubicBezTo>
                      <a:pt x="1124063" y="73166"/>
                      <a:pt x="1146732" y="94054"/>
                      <a:pt x="1173718" y="109899"/>
                    </a:cubicBezTo>
                    <a:cubicBezTo>
                      <a:pt x="1200705" y="125385"/>
                      <a:pt x="1228771" y="140510"/>
                      <a:pt x="1253599" y="159957"/>
                    </a:cubicBezTo>
                    <a:cubicBezTo>
                      <a:pt x="1298577" y="194889"/>
                      <a:pt x="1324485" y="248188"/>
                      <a:pt x="1353990" y="295365"/>
                    </a:cubicBezTo>
                    <a:cubicBezTo>
                      <a:pt x="1386734" y="348304"/>
                      <a:pt x="1417679" y="405924"/>
                      <a:pt x="1430273" y="467146"/>
                    </a:cubicBezTo>
                    <a:cubicBezTo>
                      <a:pt x="1437469" y="501358"/>
                      <a:pt x="1438549" y="536291"/>
                      <a:pt x="1443586" y="570863"/>
                    </a:cubicBezTo>
                    <a:cubicBezTo>
                      <a:pt x="1447904" y="600393"/>
                      <a:pt x="1452222" y="629564"/>
                      <a:pt x="1451862" y="659454"/>
                    </a:cubicBezTo>
                    <a:cubicBezTo>
                      <a:pt x="1472372" y="663415"/>
                      <a:pt x="1492882" y="669538"/>
                      <a:pt x="1510154" y="678541"/>
                    </a:cubicBezTo>
                    <a:cubicBezTo>
                      <a:pt x="1528865" y="682862"/>
                      <a:pt x="1545057" y="692226"/>
                      <a:pt x="1554052" y="712033"/>
                    </a:cubicBezTo>
                    <a:cubicBezTo>
                      <a:pt x="1567725" y="741563"/>
                      <a:pt x="1566646" y="776856"/>
                      <a:pt x="1567365" y="809987"/>
                    </a:cubicBezTo>
                    <a:cubicBezTo>
                      <a:pt x="1587516" y="797743"/>
                      <a:pt x="1614502" y="811788"/>
                      <a:pt x="1624937" y="831955"/>
                    </a:cubicBezTo>
                    <a:cubicBezTo>
                      <a:pt x="1632853" y="846720"/>
                      <a:pt x="1633213" y="865087"/>
                      <a:pt x="1633573" y="881293"/>
                    </a:cubicBezTo>
                    <a:cubicBezTo>
                      <a:pt x="1673154" y="860405"/>
                      <a:pt x="1679631" y="928829"/>
                      <a:pt x="1680710" y="952238"/>
                    </a:cubicBezTo>
                    <a:cubicBezTo>
                      <a:pt x="1682149" y="985369"/>
                      <a:pt x="1686467" y="1048752"/>
                      <a:pt x="1640050" y="1049832"/>
                    </a:cubicBezTo>
                    <a:cubicBezTo>
                      <a:pt x="1638251" y="1049832"/>
                      <a:pt x="1637171" y="1049472"/>
                      <a:pt x="1636092" y="1049112"/>
                    </a:cubicBezTo>
                    <a:cubicBezTo>
                      <a:pt x="1633573" y="1060636"/>
                      <a:pt x="1630695" y="1071800"/>
                      <a:pt x="1626017" y="1082964"/>
                    </a:cubicBezTo>
                    <a:cubicBezTo>
                      <a:pt x="1613783" y="1111414"/>
                      <a:pt x="1584277" y="1135902"/>
                      <a:pt x="1553692" y="1125819"/>
                    </a:cubicBezTo>
                    <a:cubicBezTo>
                      <a:pt x="1550814" y="1144185"/>
                      <a:pt x="1546136" y="1161832"/>
                      <a:pt x="1540019" y="1178758"/>
                    </a:cubicBezTo>
                    <a:cubicBezTo>
                      <a:pt x="1508714" y="1261947"/>
                      <a:pt x="1365145" y="1259786"/>
                      <a:pt x="1303975" y="1211529"/>
                    </a:cubicBezTo>
                    <a:cubicBezTo>
                      <a:pt x="1264394" y="1180198"/>
                      <a:pt x="1262595" y="1165073"/>
                      <a:pt x="1253959" y="1116816"/>
                    </a:cubicBezTo>
                    <a:cubicBezTo>
                      <a:pt x="1243164" y="1057395"/>
                      <a:pt x="1246043" y="969884"/>
                      <a:pt x="1246043" y="909743"/>
                    </a:cubicBezTo>
                    <a:cubicBezTo>
                      <a:pt x="1246043" y="841318"/>
                      <a:pt x="1240646" y="766412"/>
                      <a:pt x="1276988" y="704830"/>
                    </a:cubicBezTo>
                    <a:cubicBezTo>
                      <a:pt x="1286343" y="689165"/>
                      <a:pt x="1300107" y="678361"/>
                      <a:pt x="1315894" y="670888"/>
                    </a:cubicBezTo>
                    <a:lnTo>
                      <a:pt x="1351280" y="661215"/>
                    </a:lnTo>
                    <a:lnTo>
                      <a:pt x="1366944" y="656933"/>
                    </a:lnTo>
                    <a:cubicBezTo>
                      <a:pt x="1365864" y="637126"/>
                      <a:pt x="1364065" y="617679"/>
                      <a:pt x="1360827" y="598232"/>
                    </a:cubicBezTo>
                    <a:lnTo>
                      <a:pt x="1357507" y="579650"/>
                    </a:lnTo>
                    <a:lnTo>
                      <a:pt x="1351786" y="547635"/>
                    </a:lnTo>
                    <a:cubicBezTo>
                      <a:pt x="1348323" y="530889"/>
                      <a:pt x="1344095" y="514323"/>
                      <a:pt x="1338158" y="498117"/>
                    </a:cubicBezTo>
                    <a:cubicBezTo>
                      <a:pt x="1327363" y="468587"/>
                      <a:pt x="1314050" y="439776"/>
                      <a:pt x="1302535" y="410606"/>
                    </a:cubicBezTo>
                    <a:cubicBezTo>
                      <a:pt x="1290661" y="380355"/>
                      <a:pt x="1280586" y="350465"/>
                      <a:pt x="1259716" y="325255"/>
                    </a:cubicBezTo>
                    <a:cubicBezTo>
                      <a:pt x="1243164" y="305448"/>
                      <a:pt x="1224454" y="288162"/>
                      <a:pt x="1205743" y="270516"/>
                    </a:cubicBezTo>
                    <a:cubicBezTo>
                      <a:pt x="1181635" y="248188"/>
                      <a:pt x="1164003" y="217938"/>
                      <a:pt x="1138815" y="197050"/>
                    </a:cubicBezTo>
                    <a:cubicBezTo>
                      <a:pt x="1114707" y="176163"/>
                      <a:pt x="1083762" y="163198"/>
                      <a:pt x="1053897" y="152755"/>
                    </a:cubicBezTo>
                    <a:cubicBezTo>
                      <a:pt x="990928" y="130427"/>
                      <a:pt x="925080" y="121423"/>
                      <a:pt x="858513" y="125025"/>
                    </a:cubicBezTo>
                    <a:cubicBezTo>
                      <a:pt x="793385" y="128626"/>
                      <a:pt x="730775" y="139070"/>
                      <a:pt x="673563" y="171121"/>
                    </a:cubicBezTo>
                    <a:cubicBezTo>
                      <a:pt x="618150" y="202092"/>
                      <a:pt x="578570" y="244227"/>
                      <a:pt x="539709" y="292844"/>
                    </a:cubicBezTo>
                    <a:cubicBezTo>
                      <a:pt x="498689" y="343622"/>
                      <a:pt x="455150" y="397281"/>
                      <a:pt x="431762" y="458863"/>
                    </a:cubicBezTo>
                    <a:cubicBezTo>
                      <a:pt x="419888" y="490915"/>
                      <a:pt x="415570" y="524046"/>
                      <a:pt x="410172" y="557898"/>
                    </a:cubicBezTo>
                    <a:cubicBezTo>
                      <a:pt x="404775" y="590670"/>
                      <a:pt x="397578" y="622721"/>
                      <a:pt x="394700" y="655853"/>
                    </a:cubicBezTo>
                    <a:cubicBezTo>
                      <a:pt x="431762" y="659814"/>
                      <a:pt x="472782" y="670618"/>
                      <a:pt x="492932" y="704830"/>
                    </a:cubicBezTo>
                    <a:cubicBezTo>
                      <a:pt x="529274" y="766412"/>
                      <a:pt x="523877" y="841318"/>
                      <a:pt x="523877" y="909743"/>
                    </a:cubicBezTo>
                    <a:cubicBezTo>
                      <a:pt x="523517" y="969884"/>
                      <a:pt x="526755" y="1057395"/>
                      <a:pt x="515960" y="1116816"/>
                    </a:cubicBezTo>
                    <a:cubicBezTo>
                      <a:pt x="507325" y="1165073"/>
                      <a:pt x="505526" y="1180198"/>
                      <a:pt x="465945" y="1211529"/>
                    </a:cubicBezTo>
                    <a:cubicBezTo>
                      <a:pt x="404775" y="1259786"/>
                      <a:pt x="261205" y="1261947"/>
                      <a:pt x="229901" y="1178758"/>
                    </a:cubicBezTo>
                    <a:cubicBezTo>
                      <a:pt x="223424" y="1161832"/>
                      <a:pt x="219466" y="1144185"/>
                      <a:pt x="216227" y="1125819"/>
                    </a:cubicBezTo>
                    <a:cubicBezTo>
                      <a:pt x="185642" y="1135902"/>
                      <a:pt x="156137" y="1111414"/>
                      <a:pt x="143902" y="1082964"/>
                    </a:cubicBezTo>
                    <a:cubicBezTo>
                      <a:pt x="139584" y="1071800"/>
                      <a:pt x="135986" y="1060636"/>
                      <a:pt x="133827" y="1049112"/>
                    </a:cubicBezTo>
                    <a:cubicBezTo>
                      <a:pt x="132748" y="1049472"/>
                      <a:pt x="131668" y="1049832"/>
                      <a:pt x="130229" y="1049832"/>
                    </a:cubicBezTo>
                    <a:cubicBezTo>
                      <a:pt x="83452" y="1048752"/>
                      <a:pt x="87410" y="985369"/>
                      <a:pt x="89209" y="952238"/>
                    </a:cubicBezTo>
                    <a:cubicBezTo>
                      <a:pt x="90288" y="928829"/>
                      <a:pt x="96405" y="860405"/>
                      <a:pt x="136346" y="881293"/>
                    </a:cubicBezTo>
                    <a:cubicBezTo>
                      <a:pt x="137066" y="865087"/>
                      <a:pt x="137425" y="846720"/>
                      <a:pt x="144982" y="831955"/>
                    </a:cubicBezTo>
                    <a:cubicBezTo>
                      <a:pt x="155417" y="811788"/>
                      <a:pt x="182404" y="797743"/>
                      <a:pt x="202554" y="809987"/>
                    </a:cubicBezTo>
                    <a:cubicBezTo>
                      <a:pt x="203274" y="776856"/>
                      <a:pt x="202554" y="741563"/>
                      <a:pt x="215867" y="712033"/>
                    </a:cubicBezTo>
                    <a:cubicBezTo>
                      <a:pt x="224863" y="692226"/>
                      <a:pt x="241055" y="682862"/>
                      <a:pt x="259766" y="678541"/>
                    </a:cubicBezTo>
                    <a:cubicBezTo>
                      <a:pt x="273439" y="671338"/>
                      <a:pt x="289631" y="665936"/>
                      <a:pt x="305823" y="662335"/>
                    </a:cubicBezTo>
                    <a:cubicBezTo>
                      <a:pt x="297907" y="584548"/>
                      <a:pt x="319137" y="501358"/>
                      <a:pt x="342525" y="427892"/>
                    </a:cubicBezTo>
                    <a:cubicBezTo>
                      <a:pt x="353320" y="393320"/>
                      <a:pt x="365194" y="356947"/>
                      <a:pt x="385704" y="326336"/>
                    </a:cubicBezTo>
                    <a:cubicBezTo>
                      <a:pt x="405135" y="296805"/>
                      <a:pt x="426724" y="269796"/>
                      <a:pt x="450832" y="243867"/>
                    </a:cubicBezTo>
                    <a:cubicBezTo>
                      <a:pt x="533232" y="154915"/>
                      <a:pt x="624987" y="68845"/>
                      <a:pt x="745528" y="36433"/>
                    </a:cubicBezTo>
                    <a:cubicBezTo>
                      <a:pt x="774494" y="28871"/>
                      <a:pt x="804359" y="24189"/>
                      <a:pt x="834405" y="22028"/>
                    </a:cubicBezTo>
                    <a:close/>
                    <a:moveTo>
                      <a:pt x="859640" y="39"/>
                    </a:moveTo>
                    <a:cubicBezTo>
                      <a:pt x="881544" y="-231"/>
                      <a:pt x="903448" y="849"/>
                      <a:pt x="924541" y="4627"/>
                    </a:cubicBezTo>
                    <a:cubicBezTo>
                      <a:pt x="929229" y="5347"/>
                      <a:pt x="927065" y="12544"/>
                      <a:pt x="922378" y="11465"/>
                    </a:cubicBezTo>
                    <a:cubicBezTo>
                      <a:pt x="881634" y="4267"/>
                      <a:pt x="835482" y="6426"/>
                      <a:pt x="794739" y="10745"/>
                    </a:cubicBezTo>
                    <a:cubicBezTo>
                      <a:pt x="750750" y="15423"/>
                      <a:pt x="709646" y="29098"/>
                      <a:pt x="670705" y="49611"/>
                    </a:cubicBezTo>
                    <a:cubicBezTo>
                      <a:pt x="634648" y="68324"/>
                      <a:pt x="600395" y="90277"/>
                      <a:pt x="569026" y="116187"/>
                    </a:cubicBezTo>
                    <a:cubicBezTo>
                      <a:pt x="540902" y="138859"/>
                      <a:pt x="502322" y="160092"/>
                      <a:pt x="483933" y="192480"/>
                    </a:cubicBezTo>
                    <a:cubicBezTo>
                      <a:pt x="483212" y="193560"/>
                      <a:pt x="480327" y="192840"/>
                      <a:pt x="481048" y="190681"/>
                    </a:cubicBezTo>
                    <a:cubicBezTo>
                      <a:pt x="494750" y="156493"/>
                      <a:pt x="536936" y="133461"/>
                      <a:pt x="564339" y="111509"/>
                    </a:cubicBezTo>
                    <a:cubicBezTo>
                      <a:pt x="598592" y="83799"/>
                      <a:pt x="635009" y="59687"/>
                      <a:pt x="674310" y="39895"/>
                    </a:cubicBezTo>
                    <a:cubicBezTo>
                      <a:pt x="712170" y="21181"/>
                      <a:pt x="752553" y="7146"/>
                      <a:pt x="794739" y="3547"/>
                    </a:cubicBezTo>
                    <a:cubicBezTo>
                      <a:pt x="815832" y="1928"/>
                      <a:pt x="837736" y="309"/>
                      <a:pt x="85964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D1A8798-C6AA-CA4A-8590-23547B52B8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634459" y="-90713"/>
                <a:ext cx="229120" cy="351451"/>
              </a:xfrm>
              <a:custGeom>
                <a:avLst/>
                <a:gdLst>
                  <a:gd name="connsiteX0" fmla="*/ 120776 w 252562"/>
                  <a:gd name="connsiteY0" fmla="*/ 372174 h 387410"/>
                  <a:gd name="connsiteX1" fmla="*/ 122959 w 252562"/>
                  <a:gd name="connsiteY1" fmla="*/ 376451 h 387410"/>
                  <a:gd name="connsiteX2" fmla="*/ 92400 w 252562"/>
                  <a:gd name="connsiteY2" fmla="*/ 387143 h 387410"/>
                  <a:gd name="connsiteX3" fmla="*/ 74573 w 252562"/>
                  <a:gd name="connsiteY3" fmla="*/ 386074 h 387410"/>
                  <a:gd name="connsiteX4" fmla="*/ 74937 w 252562"/>
                  <a:gd name="connsiteY4" fmla="*/ 384292 h 387410"/>
                  <a:gd name="connsiteX5" fmla="*/ 120776 w 252562"/>
                  <a:gd name="connsiteY5" fmla="*/ 372174 h 387410"/>
                  <a:gd name="connsiteX6" fmla="*/ 124656 w 252562"/>
                  <a:gd name="connsiteY6" fmla="*/ 357170 h 387410"/>
                  <a:gd name="connsiteX7" fmla="*/ 124967 w 252562"/>
                  <a:gd name="connsiteY7" fmla="*/ 360169 h 387410"/>
                  <a:gd name="connsiteX8" fmla="*/ 62725 w 252562"/>
                  <a:gd name="connsiteY8" fmla="*/ 373575 h 387410"/>
                  <a:gd name="connsiteX9" fmla="*/ 63437 w 252562"/>
                  <a:gd name="connsiteY9" fmla="*/ 372164 h 387410"/>
                  <a:gd name="connsiteX10" fmla="*/ 121410 w 252562"/>
                  <a:gd name="connsiteY10" fmla="*/ 357347 h 387410"/>
                  <a:gd name="connsiteX11" fmla="*/ 124656 w 252562"/>
                  <a:gd name="connsiteY11" fmla="*/ 357170 h 387410"/>
                  <a:gd name="connsiteX12" fmla="*/ 84073 w 252562"/>
                  <a:gd name="connsiteY12" fmla="*/ 306717 h 387410"/>
                  <a:gd name="connsiteX13" fmla="*/ 84073 w 252562"/>
                  <a:gd name="connsiteY13" fmla="*/ 311606 h 387410"/>
                  <a:gd name="connsiteX14" fmla="*/ 71133 w 252562"/>
                  <a:gd name="connsiteY14" fmla="*/ 314400 h 387410"/>
                  <a:gd name="connsiteX15" fmla="*/ 64109 w 252562"/>
                  <a:gd name="connsiteY15" fmla="*/ 322433 h 387410"/>
                  <a:gd name="connsiteX16" fmla="*/ 63000 w 252562"/>
                  <a:gd name="connsiteY16" fmla="*/ 322433 h 387410"/>
                  <a:gd name="connsiteX17" fmla="*/ 67436 w 252562"/>
                  <a:gd name="connsiteY17" fmla="*/ 311606 h 387410"/>
                  <a:gd name="connsiteX18" fmla="*/ 84073 w 252562"/>
                  <a:gd name="connsiteY18" fmla="*/ 306717 h 387410"/>
                  <a:gd name="connsiteX19" fmla="*/ 80354 w 252562"/>
                  <a:gd name="connsiteY19" fmla="*/ 295991 h 387410"/>
                  <a:gd name="connsiteX20" fmla="*/ 96917 w 252562"/>
                  <a:gd name="connsiteY20" fmla="*/ 299116 h 387410"/>
                  <a:gd name="connsiteX21" fmla="*/ 94786 w 252562"/>
                  <a:gd name="connsiteY21" fmla="*/ 304189 h 387410"/>
                  <a:gd name="connsiteX22" fmla="*/ 67432 w 252562"/>
                  <a:gd name="connsiteY22" fmla="*/ 306001 h 387410"/>
                  <a:gd name="connsiteX23" fmla="*/ 56775 w 252562"/>
                  <a:gd name="connsiteY23" fmla="*/ 325206 h 387410"/>
                  <a:gd name="connsiteX24" fmla="*/ 54998 w 252562"/>
                  <a:gd name="connsiteY24" fmla="*/ 325568 h 387410"/>
                  <a:gd name="connsiteX25" fmla="*/ 64590 w 252562"/>
                  <a:gd name="connsiteY25" fmla="*/ 302377 h 387410"/>
                  <a:gd name="connsiteX26" fmla="*/ 80354 w 252562"/>
                  <a:gd name="connsiteY26" fmla="*/ 295991 h 387410"/>
                  <a:gd name="connsiteX27" fmla="*/ 93784 w 252562"/>
                  <a:gd name="connsiteY27" fmla="*/ 294208 h 387410"/>
                  <a:gd name="connsiteX28" fmla="*/ 68347 w 252562"/>
                  <a:gd name="connsiteY28" fmla="*/ 295780 h 387410"/>
                  <a:gd name="connsiteX29" fmla="*/ 63314 w 252562"/>
                  <a:gd name="connsiteY29" fmla="*/ 296859 h 387410"/>
                  <a:gd name="connsiteX30" fmla="*/ 49292 w 252562"/>
                  <a:gd name="connsiteY30" fmla="*/ 313751 h 387410"/>
                  <a:gd name="connsiteX31" fmla="*/ 77335 w 252562"/>
                  <a:gd name="connsiteY31" fmla="*/ 345378 h 387410"/>
                  <a:gd name="connsiteX32" fmla="*/ 110052 w 252562"/>
                  <a:gd name="connsiteY32" fmla="*/ 312313 h 387410"/>
                  <a:gd name="connsiteX33" fmla="*/ 93784 w 252562"/>
                  <a:gd name="connsiteY33" fmla="*/ 294208 h 387410"/>
                  <a:gd name="connsiteX34" fmla="*/ 214409 w 252562"/>
                  <a:gd name="connsiteY34" fmla="*/ 33684 h 387410"/>
                  <a:gd name="connsiteX35" fmla="*/ 215130 w 252562"/>
                  <a:gd name="connsiteY35" fmla="*/ 33684 h 387410"/>
                  <a:gd name="connsiteX36" fmla="*/ 237139 w 252562"/>
                  <a:gd name="connsiteY36" fmla="*/ 65185 h 387410"/>
                  <a:gd name="connsiteX37" fmla="*/ 235335 w 252562"/>
                  <a:gd name="connsiteY37" fmla="*/ 68049 h 387410"/>
                  <a:gd name="connsiteX38" fmla="*/ 234613 w 252562"/>
                  <a:gd name="connsiteY38" fmla="*/ 69839 h 387410"/>
                  <a:gd name="connsiteX39" fmla="*/ 176886 w 252562"/>
                  <a:gd name="connsiteY39" fmla="*/ 104919 h 387410"/>
                  <a:gd name="connsiteX40" fmla="*/ 175443 w 252562"/>
                  <a:gd name="connsiteY40" fmla="*/ 103845 h 387410"/>
                  <a:gd name="connsiteX41" fmla="*/ 203585 w 252562"/>
                  <a:gd name="connsiteY41" fmla="*/ 85231 h 387410"/>
                  <a:gd name="connsiteX42" fmla="*/ 231727 w 252562"/>
                  <a:gd name="connsiteY42" fmla="*/ 66259 h 387410"/>
                  <a:gd name="connsiteX43" fmla="*/ 232088 w 252562"/>
                  <a:gd name="connsiteY43" fmla="*/ 66259 h 387410"/>
                  <a:gd name="connsiteX44" fmla="*/ 222346 w 252562"/>
                  <a:gd name="connsiteY44" fmla="*/ 49435 h 387410"/>
                  <a:gd name="connsiteX45" fmla="*/ 214409 w 252562"/>
                  <a:gd name="connsiteY45" fmla="*/ 33684 h 387410"/>
                  <a:gd name="connsiteX46" fmla="*/ 79247 w 252562"/>
                  <a:gd name="connsiteY46" fmla="*/ 30154 h 387410"/>
                  <a:gd name="connsiteX47" fmla="*/ 79972 w 252562"/>
                  <a:gd name="connsiteY47" fmla="*/ 31597 h 387410"/>
                  <a:gd name="connsiteX48" fmla="*/ 2852 w 252562"/>
                  <a:gd name="connsiteY48" fmla="*/ 83551 h 387410"/>
                  <a:gd name="connsiteX49" fmla="*/ 680 w 252562"/>
                  <a:gd name="connsiteY49" fmla="*/ 80304 h 387410"/>
                  <a:gd name="connsiteX50" fmla="*/ 38334 w 252562"/>
                  <a:gd name="connsiteY50" fmla="*/ 53966 h 387410"/>
                  <a:gd name="connsiteX51" fmla="*/ 79247 w 252562"/>
                  <a:gd name="connsiteY51" fmla="*/ 30154 h 387410"/>
                  <a:gd name="connsiteX52" fmla="*/ 101135 w 252562"/>
                  <a:gd name="connsiteY52" fmla="*/ 27330 h 387410"/>
                  <a:gd name="connsiteX53" fmla="*/ 102211 w 252562"/>
                  <a:gd name="connsiteY53" fmla="*/ 29108 h 387410"/>
                  <a:gd name="connsiteX54" fmla="*/ 8292 w 252562"/>
                  <a:gd name="connsiteY54" fmla="*/ 89571 h 387410"/>
                  <a:gd name="connsiteX55" fmla="*/ 5783 w 252562"/>
                  <a:gd name="connsiteY55" fmla="*/ 86370 h 387410"/>
                  <a:gd name="connsiteX56" fmla="*/ 54893 w 252562"/>
                  <a:gd name="connsiteY56" fmla="*/ 54360 h 387410"/>
                  <a:gd name="connsiteX57" fmla="*/ 101135 w 252562"/>
                  <a:gd name="connsiteY57" fmla="*/ 27330 h 387410"/>
                  <a:gd name="connsiteX58" fmla="*/ 228909 w 252562"/>
                  <a:gd name="connsiteY58" fmla="*/ 25383 h 387410"/>
                  <a:gd name="connsiteX59" fmla="*/ 251938 w 252562"/>
                  <a:gd name="connsiteY59" fmla="*/ 57486 h 387410"/>
                  <a:gd name="connsiteX60" fmla="*/ 247980 w 252562"/>
                  <a:gd name="connsiteY60" fmla="*/ 60661 h 387410"/>
                  <a:gd name="connsiteX61" fmla="*/ 227470 w 252562"/>
                  <a:gd name="connsiteY61" fmla="*/ 26441 h 387410"/>
                  <a:gd name="connsiteX62" fmla="*/ 228909 w 252562"/>
                  <a:gd name="connsiteY62" fmla="*/ 25383 h 387410"/>
                  <a:gd name="connsiteX63" fmla="*/ 180161 w 252562"/>
                  <a:gd name="connsiteY63" fmla="*/ 24429 h 387410"/>
                  <a:gd name="connsiteX64" fmla="*/ 89559 w 252562"/>
                  <a:gd name="connsiteY64" fmla="*/ 73668 h 387410"/>
                  <a:gd name="connsiteX65" fmla="*/ 38506 w 252562"/>
                  <a:gd name="connsiteY65" fmla="*/ 102061 h 387410"/>
                  <a:gd name="connsiteX66" fmla="*/ 60078 w 252562"/>
                  <a:gd name="connsiteY66" fmla="*/ 144471 h 387410"/>
                  <a:gd name="connsiteX67" fmla="*/ 195980 w 252562"/>
                  <a:gd name="connsiteY67" fmla="*/ 61448 h 387410"/>
                  <a:gd name="connsiteX68" fmla="*/ 180161 w 252562"/>
                  <a:gd name="connsiteY68" fmla="*/ 24429 h 387410"/>
                  <a:gd name="connsiteX69" fmla="*/ 217254 w 252562"/>
                  <a:gd name="connsiteY69" fmla="*/ 20101 h 387410"/>
                  <a:gd name="connsiteX70" fmla="*/ 232867 w 252562"/>
                  <a:gd name="connsiteY70" fmla="*/ 45336 h 387410"/>
                  <a:gd name="connsiteX71" fmla="*/ 239254 w 252562"/>
                  <a:gd name="connsiteY71" fmla="*/ 58842 h 387410"/>
                  <a:gd name="connsiteX72" fmla="*/ 241029 w 252562"/>
                  <a:gd name="connsiteY72" fmla="*/ 58842 h 387410"/>
                  <a:gd name="connsiteX73" fmla="*/ 238190 w 252562"/>
                  <a:gd name="connsiteY73" fmla="*/ 63107 h 387410"/>
                  <a:gd name="connsiteX74" fmla="*/ 226125 w 252562"/>
                  <a:gd name="connsiteY74" fmla="*/ 42493 h 387410"/>
                  <a:gd name="connsiteX75" fmla="*/ 215125 w 252562"/>
                  <a:gd name="connsiteY75" fmla="*/ 20812 h 387410"/>
                  <a:gd name="connsiteX76" fmla="*/ 217254 w 252562"/>
                  <a:gd name="connsiteY76" fmla="*/ 20101 h 387410"/>
                  <a:gd name="connsiteX77" fmla="*/ 184835 w 252562"/>
                  <a:gd name="connsiteY77" fmla="*/ 708 h 387410"/>
                  <a:gd name="connsiteX78" fmla="*/ 188790 w 252562"/>
                  <a:gd name="connsiteY78" fmla="*/ 3224 h 387410"/>
                  <a:gd name="connsiteX79" fmla="*/ 220428 w 252562"/>
                  <a:gd name="connsiteY79" fmla="*/ 53900 h 387410"/>
                  <a:gd name="connsiteX80" fmla="*/ 215754 w 252562"/>
                  <a:gd name="connsiteY80" fmla="*/ 75465 h 387410"/>
                  <a:gd name="connsiteX81" fmla="*/ 65111 w 252562"/>
                  <a:gd name="connsiteY81" fmla="*/ 154534 h 387410"/>
                  <a:gd name="connsiteX82" fmla="*/ 125872 w 252562"/>
                  <a:gd name="connsiteY82" fmla="*/ 285717 h 387410"/>
                  <a:gd name="connsiteX83" fmla="*/ 135579 w 252562"/>
                  <a:gd name="connsiteY83" fmla="*/ 305484 h 387410"/>
                  <a:gd name="connsiteX84" fmla="*/ 83807 w 252562"/>
                  <a:gd name="connsiteY84" fmla="*/ 371974 h 387410"/>
                  <a:gd name="connsiteX85" fmla="*/ 38866 w 252562"/>
                  <a:gd name="connsiteY85" fmla="*/ 355801 h 387410"/>
                  <a:gd name="connsiteX86" fmla="*/ 24125 w 252562"/>
                  <a:gd name="connsiteY86" fmla="*/ 315188 h 387410"/>
                  <a:gd name="connsiteX87" fmla="*/ 51809 w 252562"/>
                  <a:gd name="connsiteY87" fmla="*/ 281404 h 387410"/>
                  <a:gd name="connsiteX88" fmla="*/ 58640 w 252562"/>
                  <a:gd name="connsiteY88" fmla="*/ 273138 h 387410"/>
                  <a:gd name="connsiteX89" fmla="*/ 97109 w 252562"/>
                  <a:gd name="connsiteY89" fmla="*/ 269544 h 387410"/>
                  <a:gd name="connsiteX90" fmla="*/ 72661 w 252562"/>
                  <a:gd name="connsiteY90" fmla="*/ 219946 h 387410"/>
                  <a:gd name="connsiteX91" fmla="*/ 9025 w 252562"/>
                  <a:gd name="connsiteY91" fmla="*/ 108530 h 387410"/>
                  <a:gd name="connsiteX92" fmla="*/ 24125 w 252562"/>
                  <a:gd name="connsiteY92" fmla="*/ 88763 h 387410"/>
                  <a:gd name="connsiteX93" fmla="*/ 172970 w 252562"/>
                  <a:gd name="connsiteY93" fmla="*/ 1786 h 387410"/>
                  <a:gd name="connsiteX94" fmla="*/ 184835 w 252562"/>
                  <a:gd name="connsiteY94" fmla="*/ 708 h 38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252562" h="387410">
                    <a:moveTo>
                      <a:pt x="120776" y="372174"/>
                    </a:moveTo>
                    <a:cubicBezTo>
                      <a:pt x="123687" y="371105"/>
                      <a:pt x="125506" y="375382"/>
                      <a:pt x="122959" y="376451"/>
                    </a:cubicBezTo>
                    <a:cubicBezTo>
                      <a:pt x="113500" y="381440"/>
                      <a:pt x="103314" y="387143"/>
                      <a:pt x="92400" y="387143"/>
                    </a:cubicBezTo>
                    <a:cubicBezTo>
                      <a:pt x="86579" y="387143"/>
                      <a:pt x="80030" y="388212"/>
                      <a:pt x="74573" y="386074"/>
                    </a:cubicBezTo>
                    <a:cubicBezTo>
                      <a:pt x="73482" y="385717"/>
                      <a:pt x="73846" y="384292"/>
                      <a:pt x="74937" y="384292"/>
                    </a:cubicBezTo>
                    <a:cubicBezTo>
                      <a:pt x="91308" y="387499"/>
                      <a:pt x="106952" y="379302"/>
                      <a:pt x="120776" y="372174"/>
                    </a:cubicBezTo>
                    <a:close/>
                    <a:moveTo>
                      <a:pt x="124656" y="357170"/>
                    </a:moveTo>
                    <a:cubicBezTo>
                      <a:pt x="125590" y="357876"/>
                      <a:pt x="126034" y="359111"/>
                      <a:pt x="124967" y="360169"/>
                    </a:cubicBezTo>
                    <a:cubicBezTo>
                      <a:pt x="111807" y="376044"/>
                      <a:pt x="81220" y="386627"/>
                      <a:pt x="62725" y="373575"/>
                    </a:cubicBezTo>
                    <a:cubicBezTo>
                      <a:pt x="62370" y="373222"/>
                      <a:pt x="62725" y="371811"/>
                      <a:pt x="63437" y="372164"/>
                    </a:cubicBezTo>
                    <a:cubicBezTo>
                      <a:pt x="81576" y="381689"/>
                      <a:pt x="108606" y="371105"/>
                      <a:pt x="121410" y="357347"/>
                    </a:cubicBezTo>
                    <a:cubicBezTo>
                      <a:pt x="122300" y="356288"/>
                      <a:pt x="123722" y="356465"/>
                      <a:pt x="124656" y="357170"/>
                    </a:cubicBezTo>
                    <a:close/>
                    <a:moveTo>
                      <a:pt x="84073" y="306717"/>
                    </a:moveTo>
                    <a:cubicBezTo>
                      <a:pt x="87400" y="306717"/>
                      <a:pt x="87400" y="311257"/>
                      <a:pt x="84073" y="311606"/>
                    </a:cubicBezTo>
                    <a:cubicBezTo>
                      <a:pt x="79636" y="311955"/>
                      <a:pt x="75200" y="311606"/>
                      <a:pt x="71133" y="314400"/>
                    </a:cubicBezTo>
                    <a:cubicBezTo>
                      <a:pt x="67806" y="316495"/>
                      <a:pt x="65588" y="318940"/>
                      <a:pt x="64109" y="322433"/>
                    </a:cubicBezTo>
                    <a:cubicBezTo>
                      <a:pt x="64109" y="323131"/>
                      <a:pt x="63000" y="323131"/>
                      <a:pt x="63000" y="322433"/>
                    </a:cubicBezTo>
                    <a:cubicBezTo>
                      <a:pt x="60782" y="318591"/>
                      <a:pt x="64479" y="314051"/>
                      <a:pt x="67436" y="311606"/>
                    </a:cubicBezTo>
                    <a:cubicBezTo>
                      <a:pt x="72242" y="307764"/>
                      <a:pt x="77788" y="306018"/>
                      <a:pt x="84073" y="306717"/>
                    </a:cubicBezTo>
                    <a:close/>
                    <a:moveTo>
                      <a:pt x="80354" y="295991"/>
                    </a:moveTo>
                    <a:cubicBezTo>
                      <a:pt x="85727" y="295311"/>
                      <a:pt x="91233" y="296217"/>
                      <a:pt x="96917" y="299116"/>
                    </a:cubicBezTo>
                    <a:cubicBezTo>
                      <a:pt x="100115" y="300565"/>
                      <a:pt x="97983" y="305638"/>
                      <a:pt x="94786" y="304189"/>
                    </a:cubicBezTo>
                    <a:cubicBezTo>
                      <a:pt x="85549" y="299841"/>
                      <a:pt x="75958" y="299841"/>
                      <a:pt x="67432" y="306001"/>
                    </a:cubicBezTo>
                    <a:cubicBezTo>
                      <a:pt x="61038" y="310349"/>
                      <a:pt x="54998" y="316509"/>
                      <a:pt x="56775" y="325206"/>
                    </a:cubicBezTo>
                    <a:cubicBezTo>
                      <a:pt x="57130" y="326293"/>
                      <a:pt x="55354" y="326293"/>
                      <a:pt x="54998" y="325568"/>
                    </a:cubicBezTo>
                    <a:cubicBezTo>
                      <a:pt x="49670" y="316509"/>
                      <a:pt x="57485" y="307450"/>
                      <a:pt x="64590" y="302377"/>
                    </a:cubicBezTo>
                    <a:cubicBezTo>
                      <a:pt x="69741" y="298935"/>
                      <a:pt x="74981" y="296670"/>
                      <a:pt x="80354" y="295991"/>
                    </a:cubicBezTo>
                    <a:close/>
                    <a:moveTo>
                      <a:pt x="93784" y="294208"/>
                    </a:moveTo>
                    <a:cubicBezTo>
                      <a:pt x="85784" y="291737"/>
                      <a:pt x="76257" y="292546"/>
                      <a:pt x="68347" y="295780"/>
                    </a:cubicBezTo>
                    <a:cubicBezTo>
                      <a:pt x="66549" y="296499"/>
                      <a:pt x="64752" y="296859"/>
                      <a:pt x="63314" y="296859"/>
                    </a:cubicBezTo>
                    <a:cubicBezTo>
                      <a:pt x="56842" y="301531"/>
                      <a:pt x="51449" y="306922"/>
                      <a:pt x="49292" y="313751"/>
                    </a:cubicBezTo>
                    <a:cubicBezTo>
                      <a:pt x="43899" y="331002"/>
                      <a:pt x="61516" y="345019"/>
                      <a:pt x="77335" y="345378"/>
                    </a:cubicBezTo>
                    <a:cubicBezTo>
                      <a:pt x="94952" y="346097"/>
                      <a:pt x="113648" y="332080"/>
                      <a:pt x="110052" y="312313"/>
                    </a:cubicBezTo>
                    <a:cubicBezTo>
                      <a:pt x="108255" y="302430"/>
                      <a:pt x="101783" y="296679"/>
                      <a:pt x="93784" y="294208"/>
                    </a:cubicBezTo>
                    <a:close/>
                    <a:moveTo>
                      <a:pt x="214409" y="33684"/>
                    </a:moveTo>
                    <a:cubicBezTo>
                      <a:pt x="214048" y="33326"/>
                      <a:pt x="214769" y="32968"/>
                      <a:pt x="215130" y="33684"/>
                    </a:cubicBezTo>
                    <a:cubicBezTo>
                      <a:pt x="224150" y="42991"/>
                      <a:pt x="230645" y="54088"/>
                      <a:pt x="237139" y="65185"/>
                    </a:cubicBezTo>
                    <a:cubicBezTo>
                      <a:pt x="238221" y="66617"/>
                      <a:pt x="236778" y="67691"/>
                      <a:pt x="235335" y="68049"/>
                    </a:cubicBezTo>
                    <a:cubicBezTo>
                      <a:pt x="235335" y="68765"/>
                      <a:pt x="235335" y="69481"/>
                      <a:pt x="234613" y="69839"/>
                    </a:cubicBezTo>
                    <a:cubicBezTo>
                      <a:pt x="217656" y="84873"/>
                      <a:pt x="194926" y="91675"/>
                      <a:pt x="176886" y="104919"/>
                    </a:cubicBezTo>
                    <a:cubicBezTo>
                      <a:pt x="176164" y="105635"/>
                      <a:pt x="175082" y="104561"/>
                      <a:pt x="175443" y="103845"/>
                    </a:cubicBezTo>
                    <a:cubicBezTo>
                      <a:pt x="183019" y="95970"/>
                      <a:pt x="194565" y="90959"/>
                      <a:pt x="203585" y="85231"/>
                    </a:cubicBezTo>
                    <a:cubicBezTo>
                      <a:pt x="212966" y="79504"/>
                      <a:pt x="223789" y="74134"/>
                      <a:pt x="231727" y="66259"/>
                    </a:cubicBezTo>
                    <a:cubicBezTo>
                      <a:pt x="231727" y="66259"/>
                      <a:pt x="231727" y="66259"/>
                      <a:pt x="232088" y="66259"/>
                    </a:cubicBezTo>
                    <a:cubicBezTo>
                      <a:pt x="228119" y="61248"/>
                      <a:pt x="225593" y="54804"/>
                      <a:pt x="222346" y="49435"/>
                    </a:cubicBezTo>
                    <a:cubicBezTo>
                      <a:pt x="219099" y="44423"/>
                      <a:pt x="215852" y="39770"/>
                      <a:pt x="214409" y="33684"/>
                    </a:cubicBezTo>
                    <a:close/>
                    <a:moveTo>
                      <a:pt x="79247" y="30154"/>
                    </a:moveTo>
                    <a:cubicBezTo>
                      <a:pt x="80334" y="29793"/>
                      <a:pt x="81058" y="31236"/>
                      <a:pt x="79972" y="31597"/>
                    </a:cubicBezTo>
                    <a:cubicBezTo>
                      <a:pt x="53541" y="46750"/>
                      <a:pt x="26748" y="64790"/>
                      <a:pt x="2852" y="83551"/>
                    </a:cubicBezTo>
                    <a:cubicBezTo>
                      <a:pt x="1042" y="84994"/>
                      <a:pt x="-1130" y="82108"/>
                      <a:pt x="680" y="80304"/>
                    </a:cubicBezTo>
                    <a:cubicBezTo>
                      <a:pt x="10818" y="69841"/>
                      <a:pt x="26386" y="62265"/>
                      <a:pt x="38334" y="53966"/>
                    </a:cubicBezTo>
                    <a:cubicBezTo>
                      <a:pt x="51731" y="44947"/>
                      <a:pt x="64403" y="36288"/>
                      <a:pt x="79247" y="30154"/>
                    </a:cubicBezTo>
                    <a:close/>
                    <a:moveTo>
                      <a:pt x="101135" y="27330"/>
                    </a:moveTo>
                    <a:cubicBezTo>
                      <a:pt x="102211" y="26618"/>
                      <a:pt x="103286" y="28397"/>
                      <a:pt x="102211" y="29108"/>
                    </a:cubicBezTo>
                    <a:cubicBezTo>
                      <a:pt x="71382" y="49025"/>
                      <a:pt x="36969" y="66453"/>
                      <a:pt x="8292" y="89571"/>
                    </a:cubicBezTo>
                    <a:cubicBezTo>
                      <a:pt x="6141" y="91350"/>
                      <a:pt x="3632" y="88149"/>
                      <a:pt x="5783" y="86370"/>
                    </a:cubicBezTo>
                    <a:cubicBezTo>
                      <a:pt x="20838" y="74278"/>
                      <a:pt x="38403" y="64675"/>
                      <a:pt x="54893" y="54360"/>
                    </a:cubicBezTo>
                    <a:cubicBezTo>
                      <a:pt x="69949" y="45469"/>
                      <a:pt x="85004" y="34799"/>
                      <a:pt x="101135" y="27330"/>
                    </a:cubicBezTo>
                    <a:close/>
                    <a:moveTo>
                      <a:pt x="228909" y="25383"/>
                    </a:moveTo>
                    <a:cubicBezTo>
                      <a:pt x="235746" y="36319"/>
                      <a:pt x="242943" y="48314"/>
                      <a:pt x="251938" y="57486"/>
                    </a:cubicBezTo>
                    <a:cubicBezTo>
                      <a:pt x="254097" y="59955"/>
                      <a:pt x="250139" y="62777"/>
                      <a:pt x="247980" y="60661"/>
                    </a:cubicBezTo>
                    <a:cubicBezTo>
                      <a:pt x="238984" y="51489"/>
                      <a:pt x="232867" y="37377"/>
                      <a:pt x="227470" y="26441"/>
                    </a:cubicBezTo>
                    <a:cubicBezTo>
                      <a:pt x="227470" y="25383"/>
                      <a:pt x="228549" y="25030"/>
                      <a:pt x="228909" y="25383"/>
                    </a:cubicBezTo>
                    <a:close/>
                    <a:moveTo>
                      <a:pt x="180161" y="24429"/>
                    </a:moveTo>
                    <a:cubicBezTo>
                      <a:pt x="152117" y="39165"/>
                      <a:pt x="117243" y="59292"/>
                      <a:pt x="89559" y="73668"/>
                    </a:cubicBezTo>
                    <a:cubicBezTo>
                      <a:pt x="72661" y="83012"/>
                      <a:pt x="56123" y="94513"/>
                      <a:pt x="38506" y="102061"/>
                    </a:cubicBezTo>
                    <a:cubicBezTo>
                      <a:pt x="45697" y="116437"/>
                      <a:pt x="52887" y="130813"/>
                      <a:pt x="60078" y="144471"/>
                    </a:cubicBezTo>
                    <a:cubicBezTo>
                      <a:pt x="97828" y="115359"/>
                      <a:pt x="149960" y="83731"/>
                      <a:pt x="195980" y="61448"/>
                    </a:cubicBezTo>
                    <a:cubicBezTo>
                      <a:pt x="189509" y="50306"/>
                      <a:pt x="183756" y="37368"/>
                      <a:pt x="180161" y="24429"/>
                    </a:cubicBezTo>
                    <a:close/>
                    <a:moveTo>
                      <a:pt x="217254" y="20101"/>
                    </a:moveTo>
                    <a:cubicBezTo>
                      <a:pt x="221867" y="28632"/>
                      <a:pt x="227899" y="37162"/>
                      <a:pt x="232867" y="45336"/>
                    </a:cubicBezTo>
                    <a:cubicBezTo>
                      <a:pt x="233932" y="47468"/>
                      <a:pt x="241029" y="58486"/>
                      <a:pt x="239254" y="58842"/>
                    </a:cubicBezTo>
                    <a:cubicBezTo>
                      <a:pt x="239964" y="58842"/>
                      <a:pt x="240319" y="58842"/>
                      <a:pt x="241029" y="58842"/>
                    </a:cubicBezTo>
                    <a:cubicBezTo>
                      <a:pt x="244577" y="60619"/>
                      <a:pt x="240674" y="65950"/>
                      <a:pt x="238190" y="63107"/>
                    </a:cubicBezTo>
                    <a:cubicBezTo>
                      <a:pt x="232867" y="57065"/>
                      <a:pt x="229674" y="49601"/>
                      <a:pt x="226125" y="42493"/>
                    </a:cubicBezTo>
                    <a:cubicBezTo>
                      <a:pt x="222577" y="35385"/>
                      <a:pt x="218318" y="28276"/>
                      <a:pt x="215125" y="20812"/>
                    </a:cubicBezTo>
                    <a:cubicBezTo>
                      <a:pt x="214770" y="19391"/>
                      <a:pt x="216544" y="18680"/>
                      <a:pt x="217254" y="20101"/>
                    </a:cubicBezTo>
                    <a:close/>
                    <a:moveTo>
                      <a:pt x="184835" y="708"/>
                    </a:moveTo>
                    <a:cubicBezTo>
                      <a:pt x="186273" y="708"/>
                      <a:pt x="187711" y="1786"/>
                      <a:pt x="188790" y="3224"/>
                    </a:cubicBezTo>
                    <a:cubicBezTo>
                      <a:pt x="199576" y="20475"/>
                      <a:pt x="207126" y="38087"/>
                      <a:pt x="220428" y="53900"/>
                    </a:cubicBezTo>
                    <a:cubicBezTo>
                      <a:pt x="228697" y="56057"/>
                      <a:pt x="228338" y="68277"/>
                      <a:pt x="215754" y="75465"/>
                    </a:cubicBezTo>
                    <a:cubicBezTo>
                      <a:pt x="173689" y="98107"/>
                      <a:pt x="113648" y="138720"/>
                      <a:pt x="65111" y="154534"/>
                    </a:cubicBezTo>
                    <a:cubicBezTo>
                      <a:pt x="87402" y="197663"/>
                      <a:pt x="109693" y="239713"/>
                      <a:pt x="125872" y="285717"/>
                    </a:cubicBezTo>
                    <a:cubicBezTo>
                      <a:pt x="130546" y="291108"/>
                      <a:pt x="134141" y="297937"/>
                      <a:pt x="135579" y="305484"/>
                    </a:cubicBezTo>
                    <a:cubicBezTo>
                      <a:pt x="142770" y="338190"/>
                      <a:pt x="117243" y="371256"/>
                      <a:pt x="83807" y="371974"/>
                    </a:cubicBezTo>
                    <a:cubicBezTo>
                      <a:pt x="67268" y="372334"/>
                      <a:pt x="50730" y="368380"/>
                      <a:pt x="38866" y="355801"/>
                    </a:cubicBezTo>
                    <a:cubicBezTo>
                      <a:pt x="29518" y="346097"/>
                      <a:pt x="20889" y="329565"/>
                      <a:pt x="24125" y="315188"/>
                    </a:cubicBezTo>
                    <a:cubicBezTo>
                      <a:pt x="27720" y="299374"/>
                      <a:pt x="38506" y="288233"/>
                      <a:pt x="51809" y="281404"/>
                    </a:cubicBezTo>
                    <a:cubicBezTo>
                      <a:pt x="52168" y="277810"/>
                      <a:pt x="54325" y="274935"/>
                      <a:pt x="58640" y="273138"/>
                    </a:cubicBezTo>
                    <a:cubicBezTo>
                      <a:pt x="70864" y="268466"/>
                      <a:pt x="84526" y="267028"/>
                      <a:pt x="97109" y="269544"/>
                    </a:cubicBezTo>
                    <a:cubicBezTo>
                      <a:pt x="89200" y="252652"/>
                      <a:pt x="81650" y="236119"/>
                      <a:pt x="72661" y="219946"/>
                    </a:cubicBezTo>
                    <a:cubicBezTo>
                      <a:pt x="52168" y="182208"/>
                      <a:pt x="26642" y="148065"/>
                      <a:pt x="9025" y="108530"/>
                    </a:cubicBezTo>
                    <a:cubicBezTo>
                      <a:pt x="3632" y="97029"/>
                      <a:pt x="14058" y="88044"/>
                      <a:pt x="24125" y="88763"/>
                    </a:cubicBezTo>
                    <a:cubicBezTo>
                      <a:pt x="82369" y="54619"/>
                      <a:pt x="121198" y="22991"/>
                      <a:pt x="172970" y="1786"/>
                    </a:cubicBezTo>
                    <a:cubicBezTo>
                      <a:pt x="177644" y="-370"/>
                      <a:pt x="181599" y="-370"/>
                      <a:pt x="184835" y="70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9" name="Freeform 2232">
                <a:extLst>
                  <a:ext uri="{FF2B5EF4-FFF2-40B4-BE49-F238E27FC236}">
                    <a16:creationId xmlns:a16="http://schemas.microsoft.com/office/drawing/2014/main" id="{200F241C-4991-5047-8734-6121FA21D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38566" y="235866"/>
                <a:ext cx="135374" cy="417644"/>
              </a:xfrm>
              <a:custGeom>
                <a:avLst/>
                <a:gdLst>
                  <a:gd name="T0" fmla="*/ 366 w 415"/>
                  <a:gd name="T1" fmla="*/ 767 h 1279"/>
                  <a:gd name="T2" fmla="*/ 366 w 415"/>
                  <a:gd name="T3" fmla="*/ 767 h 1279"/>
                  <a:gd name="T4" fmla="*/ 168 w 415"/>
                  <a:gd name="T5" fmla="*/ 685 h 1279"/>
                  <a:gd name="T6" fmla="*/ 168 w 415"/>
                  <a:gd name="T7" fmla="*/ 685 h 1279"/>
                  <a:gd name="T8" fmla="*/ 173 w 415"/>
                  <a:gd name="T9" fmla="*/ 546 h 1279"/>
                  <a:gd name="T10" fmla="*/ 173 w 415"/>
                  <a:gd name="T11" fmla="*/ 546 h 1279"/>
                  <a:gd name="T12" fmla="*/ 393 w 415"/>
                  <a:gd name="T13" fmla="*/ 270 h 1279"/>
                  <a:gd name="T14" fmla="*/ 393 w 415"/>
                  <a:gd name="T15" fmla="*/ 270 h 1279"/>
                  <a:gd name="T16" fmla="*/ 111 w 415"/>
                  <a:gd name="T17" fmla="*/ 40 h 1279"/>
                  <a:gd name="T18" fmla="*/ 111 w 415"/>
                  <a:gd name="T19" fmla="*/ 40 h 1279"/>
                  <a:gd name="T20" fmla="*/ 127 w 415"/>
                  <a:gd name="T21" fmla="*/ 98 h 1279"/>
                  <a:gd name="T22" fmla="*/ 127 w 415"/>
                  <a:gd name="T23" fmla="*/ 98 h 1279"/>
                  <a:gd name="T24" fmla="*/ 306 w 415"/>
                  <a:gd name="T25" fmla="*/ 276 h 1279"/>
                  <a:gd name="T26" fmla="*/ 306 w 415"/>
                  <a:gd name="T27" fmla="*/ 276 h 1279"/>
                  <a:gd name="T28" fmla="*/ 193 w 415"/>
                  <a:gd name="T29" fmla="*/ 401 h 1279"/>
                  <a:gd name="T30" fmla="*/ 193 w 415"/>
                  <a:gd name="T31" fmla="*/ 401 h 1279"/>
                  <a:gd name="T32" fmla="*/ 5 w 415"/>
                  <a:gd name="T33" fmla="*/ 666 h 1279"/>
                  <a:gd name="T34" fmla="*/ 5 w 415"/>
                  <a:gd name="T35" fmla="*/ 666 h 1279"/>
                  <a:gd name="T36" fmla="*/ 316 w 415"/>
                  <a:gd name="T37" fmla="*/ 872 h 1279"/>
                  <a:gd name="T38" fmla="*/ 316 w 415"/>
                  <a:gd name="T39" fmla="*/ 872 h 1279"/>
                  <a:gd name="T40" fmla="*/ 200 w 415"/>
                  <a:gd name="T41" fmla="*/ 1062 h 1279"/>
                  <a:gd name="T42" fmla="*/ 200 w 415"/>
                  <a:gd name="T43" fmla="*/ 1062 h 1279"/>
                  <a:gd name="T44" fmla="*/ 207 w 415"/>
                  <a:gd name="T45" fmla="*/ 1235 h 1279"/>
                  <a:gd name="T46" fmla="*/ 207 w 415"/>
                  <a:gd name="T47" fmla="*/ 1235 h 1279"/>
                  <a:gd name="T48" fmla="*/ 281 w 415"/>
                  <a:gd name="T49" fmla="*/ 1194 h 1279"/>
                  <a:gd name="T50" fmla="*/ 281 w 415"/>
                  <a:gd name="T51" fmla="*/ 1194 h 1279"/>
                  <a:gd name="T52" fmla="*/ 371 w 415"/>
                  <a:gd name="T53" fmla="*/ 969 h 1279"/>
                  <a:gd name="T54" fmla="*/ 371 w 415"/>
                  <a:gd name="T55" fmla="*/ 969 h 1279"/>
                  <a:gd name="T56" fmla="*/ 366 w 415"/>
                  <a:gd name="T57" fmla="*/ 767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5" h="1279">
                    <a:moveTo>
                      <a:pt x="366" y="767"/>
                    </a:moveTo>
                    <a:lnTo>
                      <a:pt x="366" y="767"/>
                    </a:lnTo>
                    <a:cubicBezTo>
                      <a:pt x="317" y="699"/>
                      <a:pt x="245" y="686"/>
                      <a:pt x="168" y="685"/>
                    </a:cubicBezTo>
                    <a:lnTo>
                      <a:pt x="168" y="685"/>
                    </a:lnTo>
                    <a:cubicBezTo>
                      <a:pt x="45" y="684"/>
                      <a:pt x="125" y="597"/>
                      <a:pt x="173" y="546"/>
                    </a:cubicBezTo>
                    <a:lnTo>
                      <a:pt x="173" y="546"/>
                    </a:lnTo>
                    <a:cubicBezTo>
                      <a:pt x="239" y="475"/>
                      <a:pt x="394" y="381"/>
                      <a:pt x="393" y="270"/>
                    </a:cubicBezTo>
                    <a:lnTo>
                      <a:pt x="393" y="270"/>
                    </a:lnTo>
                    <a:cubicBezTo>
                      <a:pt x="392" y="134"/>
                      <a:pt x="250" y="0"/>
                      <a:pt x="111" y="40"/>
                    </a:cubicBezTo>
                    <a:lnTo>
                      <a:pt x="111" y="40"/>
                    </a:lnTo>
                    <a:cubicBezTo>
                      <a:pt x="74" y="51"/>
                      <a:pt x="89" y="105"/>
                      <a:pt x="127" y="98"/>
                    </a:cubicBezTo>
                    <a:lnTo>
                      <a:pt x="127" y="98"/>
                    </a:lnTo>
                    <a:cubicBezTo>
                      <a:pt x="216" y="81"/>
                      <a:pt x="326" y="184"/>
                      <a:pt x="306" y="276"/>
                    </a:cubicBezTo>
                    <a:lnTo>
                      <a:pt x="306" y="276"/>
                    </a:lnTo>
                    <a:cubicBezTo>
                      <a:pt x="296" y="323"/>
                      <a:pt x="226" y="371"/>
                      <a:pt x="193" y="401"/>
                    </a:cubicBezTo>
                    <a:lnTo>
                      <a:pt x="193" y="401"/>
                    </a:lnTo>
                    <a:cubicBezTo>
                      <a:pt x="120" y="469"/>
                      <a:pt x="8" y="556"/>
                      <a:pt x="5" y="666"/>
                    </a:cubicBezTo>
                    <a:lnTo>
                      <a:pt x="5" y="666"/>
                    </a:lnTo>
                    <a:cubicBezTo>
                      <a:pt x="0" y="853"/>
                      <a:pt x="301" y="698"/>
                      <a:pt x="316" y="872"/>
                    </a:cubicBezTo>
                    <a:lnTo>
                      <a:pt x="316" y="872"/>
                    </a:lnTo>
                    <a:cubicBezTo>
                      <a:pt x="321" y="933"/>
                      <a:pt x="228" y="1012"/>
                      <a:pt x="200" y="1062"/>
                    </a:cubicBezTo>
                    <a:lnTo>
                      <a:pt x="200" y="1062"/>
                    </a:lnTo>
                    <a:cubicBezTo>
                      <a:pt x="167" y="1118"/>
                      <a:pt x="169" y="1183"/>
                      <a:pt x="207" y="1235"/>
                    </a:cubicBezTo>
                    <a:lnTo>
                      <a:pt x="207" y="1235"/>
                    </a:lnTo>
                    <a:cubicBezTo>
                      <a:pt x="239" y="1278"/>
                      <a:pt x="309" y="1242"/>
                      <a:pt x="281" y="1194"/>
                    </a:cubicBezTo>
                    <a:lnTo>
                      <a:pt x="281" y="1194"/>
                    </a:lnTo>
                    <a:cubicBezTo>
                      <a:pt x="233" y="1110"/>
                      <a:pt x="327" y="1034"/>
                      <a:pt x="371" y="969"/>
                    </a:cubicBezTo>
                    <a:lnTo>
                      <a:pt x="371" y="969"/>
                    </a:lnTo>
                    <a:cubicBezTo>
                      <a:pt x="414" y="904"/>
                      <a:pt x="410" y="829"/>
                      <a:pt x="366" y="7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B40CF946-18A7-6549-9BCC-EBA6C02EEA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1253" y="0"/>
              <a:ext cx="1954853" cy="1501559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AEDACCF-B176-8D44-9B77-74F670D7A2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53025" y="4313519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B9ACEEA8-4FD3-124A-A28E-9BABE13592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83644" y="6371127"/>
              <a:ext cx="1253793" cy="503499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28E5E188-0001-BF46-BBD9-806D2509542C}"/>
                </a:ext>
              </a:extLst>
            </p:cNvPr>
            <p:cNvGrpSpPr/>
            <p:nvPr/>
          </p:nvGrpSpPr>
          <p:grpSpPr>
            <a:xfrm>
              <a:off x="466816" y="383250"/>
              <a:ext cx="1255768" cy="653556"/>
              <a:chOff x="5546816" y="5221950"/>
              <a:chExt cx="1255768" cy="653556"/>
            </a:xfrm>
            <a:grpFill/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7049511D-10A2-4C49-9F08-4567D36F6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546816" y="5221950"/>
                <a:ext cx="1255768" cy="296917"/>
              </a:xfrm>
              <a:custGeom>
                <a:avLst/>
                <a:gdLst>
                  <a:gd name="connsiteX0" fmla="*/ 1051525 w 1384252"/>
                  <a:gd name="connsiteY0" fmla="*/ 94514 h 327296"/>
                  <a:gd name="connsiteX1" fmla="*/ 1046475 w 1384252"/>
                  <a:gd name="connsiteY1" fmla="*/ 94875 h 327296"/>
                  <a:gd name="connsiteX2" fmla="*/ 1046475 w 1384252"/>
                  <a:gd name="connsiteY2" fmla="*/ 96317 h 327296"/>
                  <a:gd name="connsiteX3" fmla="*/ 1045032 w 1384252"/>
                  <a:gd name="connsiteY3" fmla="*/ 98121 h 327296"/>
                  <a:gd name="connsiteX4" fmla="*/ 1032407 w 1384252"/>
                  <a:gd name="connsiteY4" fmla="*/ 130938 h 327296"/>
                  <a:gd name="connsiteX5" fmla="*/ 1018340 w 1384252"/>
                  <a:gd name="connsiteY5" fmla="*/ 166280 h 327296"/>
                  <a:gd name="connsiteX6" fmla="*/ 1016897 w 1384252"/>
                  <a:gd name="connsiteY6" fmla="*/ 170247 h 327296"/>
                  <a:gd name="connsiteX7" fmla="*/ 1040704 w 1384252"/>
                  <a:gd name="connsiteY7" fmla="*/ 175656 h 327296"/>
                  <a:gd name="connsiteX8" fmla="*/ 1070281 w 1384252"/>
                  <a:gd name="connsiteY8" fmla="*/ 175656 h 327296"/>
                  <a:gd name="connsiteX9" fmla="*/ 1079660 w 1384252"/>
                  <a:gd name="connsiteY9" fmla="*/ 173493 h 327296"/>
                  <a:gd name="connsiteX10" fmla="*/ 1079660 w 1384252"/>
                  <a:gd name="connsiteY10" fmla="*/ 167362 h 327296"/>
                  <a:gd name="connsiteX11" fmla="*/ 1052607 w 1384252"/>
                  <a:gd name="connsiteY11" fmla="*/ 100284 h 327296"/>
                  <a:gd name="connsiteX12" fmla="*/ 1052968 w 1384252"/>
                  <a:gd name="connsiteY12" fmla="*/ 99202 h 327296"/>
                  <a:gd name="connsiteX13" fmla="*/ 1051525 w 1384252"/>
                  <a:gd name="connsiteY13" fmla="*/ 96317 h 327296"/>
                  <a:gd name="connsiteX14" fmla="*/ 1051525 w 1384252"/>
                  <a:gd name="connsiteY14" fmla="*/ 94514 h 327296"/>
                  <a:gd name="connsiteX15" fmla="*/ 385785 w 1384252"/>
                  <a:gd name="connsiteY15" fmla="*/ 64764 h 327296"/>
                  <a:gd name="connsiteX16" fmla="*/ 346278 w 1384252"/>
                  <a:gd name="connsiteY16" fmla="*/ 69670 h 327296"/>
                  <a:gd name="connsiteX17" fmla="*/ 287108 w 1384252"/>
                  <a:gd name="connsiteY17" fmla="*/ 196427 h 327296"/>
                  <a:gd name="connsiteX18" fmla="*/ 430343 w 1384252"/>
                  <a:gd name="connsiteY18" fmla="*/ 239280 h 327296"/>
                  <a:gd name="connsiteX19" fmla="*/ 419880 w 1384252"/>
                  <a:gd name="connsiteY19" fmla="*/ 75792 h 327296"/>
                  <a:gd name="connsiteX20" fmla="*/ 385785 w 1384252"/>
                  <a:gd name="connsiteY20" fmla="*/ 64764 h 327296"/>
                  <a:gd name="connsiteX21" fmla="*/ 705220 w 1384252"/>
                  <a:gd name="connsiteY21" fmla="*/ 10423 h 327296"/>
                  <a:gd name="connsiteX22" fmla="*/ 802274 w 1384252"/>
                  <a:gd name="connsiteY22" fmla="*/ 49551 h 327296"/>
                  <a:gd name="connsiteX23" fmla="*/ 803354 w 1384252"/>
                  <a:gd name="connsiteY23" fmla="*/ 54598 h 327296"/>
                  <a:gd name="connsiteX24" fmla="*/ 801195 w 1384252"/>
                  <a:gd name="connsiteY24" fmla="*/ 59644 h 327296"/>
                  <a:gd name="connsiteX25" fmla="*/ 759098 w 1384252"/>
                  <a:gd name="connsiteY25" fmla="*/ 101461 h 327296"/>
                  <a:gd name="connsiteX26" fmla="*/ 752981 w 1384252"/>
                  <a:gd name="connsiteY26" fmla="*/ 98577 h 327296"/>
                  <a:gd name="connsiteX27" fmla="*/ 753341 w 1384252"/>
                  <a:gd name="connsiteY27" fmla="*/ 97135 h 327296"/>
                  <a:gd name="connsiteX28" fmla="*/ 705847 w 1384252"/>
                  <a:gd name="connsiteY28" fmla="*/ 82355 h 327296"/>
                  <a:gd name="connsiteX29" fmla="*/ 644320 w 1384252"/>
                  <a:gd name="connsiteY29" fmla="*/ 99658 h 327296"/>
                  <a:gd name="connsiteX30" fmla="*/ 618054 w 1384252"/>
                  <a:gd name="connsiteY30" fmla="*/ 185094 h 327296"/>
                  <a:gd name="connsiteX31" fmla="*/ 748304 w 1384252"/>
                  <a:gd name="connsiteY31" fmla="*/ 221864 h 327296"/>
                  <a:gd name="connsiteX32" fmla="*/ 756579 w 1384252"/>
                  <a:gd name="connsiteY32" fmla="*/ 221503 h 327296"/>
                  <a:gd name="connsiteX33" fmla="*/ 759098 w 1384252"/>
                  <a:gd name="connsiteY33" fmla="*/ 221864 h 327296"/>
                  <a:gd name="connsiteX34" fmla="*/ 804433 w 1384252"/>
                  <a:gd name="connsiteY34" fmla="*/ 263680 h 327296"/>
                  <a:gd name="connsiteX35" fmla="*/ 808751 w 1384252"/>
                  <a:gd name="connsiteY35" fmla="*/ 268727 h 327296"/>
                  <a:gd name="connsiteX36" fmla="*/ 804073 w 1384252"/>
                  <a:gd name="connsiteY36" fmla="*/ 277739 h 327296"/>
                  <a:gd name="connsiteX37" fmla="*/ 713043 w 1384252"/>
                  <a:gd name="connsiteY37" fmla="*/ 326405 h 327296"/>
                  <a:gd name="connsiteX38" fmla="*/ 629208 w 1384252"/>
                  <a:gd name="connsiteY38" fmla="*/ 308020 h 327296"/>
                  <a:gd name="connsiteX39" fmla="*/ 550771 w 1384252"/>
                  <a:gd name="connsiteY39" fmla="*/ 166709 h 327296"/>
                  <a:gd name="connsiteX40" fmla="*/ 625610 w 1384252"/>
                  <a:gd name="connsiteY40" fmla="*/ 27561 h 327296"/>
                  <a:gd name="connsiteX41" fmla="*/ 671682 w 1384252"/>
                  <a:gd name="connsiteY41" fmla="*/ 11125 h 327296"/>
                  <a:gd name="connsiteX42" fmla="*/ 705220 w 1384252"/>
                  <a:gd name="connsiteY42" fmla="*/ 10423 h 327296"/>
                  <a:gd name="connsiteX43" fmla="*/ 1264702 w 1384252"/>
                  <a:gd name="connsiteY43" fmla="*/ 8677 h 327296"/>
                  <a:gd name="connsiteX44" fmla="*/ 1269371 w 1384252"/>
                  <a:gd name="connsiteY44" fmla="*/ 11911 h 327296"/>
                  <a:gd name="connsiteX45" fmla="*/ 1271885 w 1384252"/>
                  <a:gd name="connsiteY45" fmla="*/ 16583 h 327296"/>
                  <a:gd name="connsiteX46" fmla="*/ 1275117 w 1384252"/>
                  <a:gd name="connsiteY46" fmla="*/ 60790 h 327296"/>
                  <a:gd name="connsiteX47" fmla="*/ 1275117 w 1384252"/>
                  <a:gd name="connsiteY47" fmla="*/ 118653 h 327296"/>
                  <a:gd name="connsiteX48" fmla="*/ 1272603 w 1384252"/>
                  <a:gd name="connsiteY48" fmla="*/ 244803 h 327296"/>
                  <a:gd name="connsiteX49" fmla="*/ 1374960 w 1384252"/>
                  <a:gd name="connsiteY49" fmla="*/ 244084 h 327296"/>
                  <a:gd name="connsiteX50" fmla="*/ 1379988 w 1384252"/>
                  <a:gd name="connsiteY50" fmla="*/ 253788 h 327296"/>
                  <a:gd name="connsiteX51" fmla="*/ 1380707 w 1384252"/>
                  <a:gd name="connsiteY51" fmla="*/ 305901 h 327296"/>
                  <a:gd name="connsiteX52" fmla="*/ 1377834 w 1384252"/>
                  <a:gd name="connsiteY52" fmla="*/ 318839 h 327296"/>
                  <a:gd name="connsiteX53" fmla="*/ 1281941 w 1384252"/>
                  <a:gd name="connsiteY53" fmla="*/ 318120 h 327296"/>
                  <a:gd name="connsiteX54" fmla="*/ 1209393 w 1384252"/>
                  <a:gd name="connsiteY54" fmla="*/ 312729 h 327296"/>
                  <a:gd name="connsiteX55" fmla="*/ 1206879 w 1384252"/>
                  <a:gd name="connsiteY55" fmla="*/ 312370 h 327296"/>
                  <a:gd name="connsiteX56" fmla="*/ 1206161 w 1384252"/>
                  <a:gd name="connsiteY56" fmla="*/ 312370 h 327296"/>
                  <a:gd name="connsiteX57" fmla="*/ 1205083 w 1384252"/>
                  <a:gd name="connsiteY57" fmla="*/ 308057 h 327296"/>
                  <a:gd name="connsiteX58" fmla="*/ 1199696 w 1384252"/>
                  <a:gd name="connsiteY58" fmla="*/ 174360 h 327296"/>
                  <a:gd name="connsiteX59" fmla="*/ 1201133 w 1384252"/>
                  <a:gd name="connsiteY59" fmla="*/ 10474 h 327296"/>
                  <a:gd name="connsiteX60" fmla="*/ 1207238 w 1384252"/>
                  <a:gd name="connsiteY60" fmla="*/ 9036 h 327296"/>
                  <a:gd name="connsiteX61" fmla="*/ 1237047 w 1384252"/>
                  <a:gd name="connsiteY61" fmla="*/ 10474 h 327296"/>
                  <a:gd name="connsiteX62" fmla="*/ 1264702 w 1384252"/>
                  <a:gd name="connsiteY62" fmla="*/ 8677 h 327296"/>
                  <a:gd name="connsiteX63" fmla="*/ 1082185 w 1384252"/>
                  <a:gd name="connsiteY63" fmla="*/ 6520 h 327296"/>
                  <a:gd name="connsiteX64" fmla="*/ 1087595 w 1384252"/>
                  <a:gd name="connsiteY64" fmla="*/ 14815 h 327296"/>
                  <a:gd name="connsiteX65" fmla="*/ 1147112 w 1384252"/>
                  <a:gd name="connsiteY65" fmla="*/ 172411 h 327296"/>
                  <a:gd name="connsiteX66" fmla="*/ 1168754 w 1384252"/>
                  <a:gd name="connsiteY66" fmla="*/ 236964 h 327296"/>
                  <a:gd name="connsiteX67" fmla="*/ 1193643 w 1384252"/>
                  <a:gd name="connsiteY67" fmla="*/ 309090 h 327296"/>
                  <a:gd name="connsiteX68" fmla="*/ 1192561 w 1384252"/>
                  <a:gd name="connsiteY68" fmla="*/ 314499 h 327296"/>
                  <a:gd name="connsiteX69" fmla="*/ 1186789 w 1384252"/>
                  <a:gd name="connsiteY69" fmla="*/ 318827 h 327296"/>
                  <a:gd name="connsiteX70" fmla="*/ 1126191 w 1384252"/>
                  <a:gd name="connsiteY70" fmla="*/ 314499 h 327296"/>
                  <a:gd name="connsiteX71" fmla="*/ 1117895 w 1384252"/>
                  <a:gd name="connsiteY71" fmla="*/ 310532 h 327296"/>
                  <a:gd name="connsiteX72" fmla="*/ 1093367 w 1384252"/>
                  <a:gd name="connsiteY72" fmla="*/ 231915 h 327296"/>
                  <a:gd name="connsiteX73" fmla="*/ 1093006 w 1384252"/>
                  <a:gd name="connsiteY73" fmla="*/ 231915 h 327296"/>
                  <a:gd name="connsiteX74" fmla="*/ 1007519 w 1384252"/>
                  <a:gd name="connsiteY74" fmla="*/ 231915 h 327296"/>
                  <a:gd name="connsiteX75" fmla="*/ 994894 w 1384252"/>
                  <a:gd name="connsiteY75" fmla="*/ 270863 h 327296"/>
                  <a:gd name="connsiteX76" fmla="*/ 976498 w 1384252"/>
                  <a:gd name="connsiteY76" fmla="*/ 309451 h 327296"/>
                  <a:gd name="connsiteX77" fmla="*/ 972891 w 1384252"/>
                  <a:gd name="connsiteY77" fmla="*/ 318106 h 327296"/>
                  <a:gd name="connsiteX78" fmla="*/ 972530 w 1384252"/>
                  <a:gd name="connsiteY78" fmla="*/ 318106 h 327296"/>
                  <a:gd name="connsiteX79" fmla="*/ 971087 w 1384252"/>
                  <a:gd name="connsiteY79" fmla="*/ 318466 h 327296"/>
                  <a:gd name="connsiteX80" fmla="*/ 933935 w 1384252"/>
                  <a:gd name="connsiteY80" fmla="*/ 320269 h 327296"/>
                  <a:gd name="connsiteX81" fmla="*/ 910128 w 1384252"/>
                  <a:gd name="connsiteY81" fmla="*/ 315581 h 327296"/>
                  <a:gd name="connsiteX82" fmla="*/ 906521 w 1384252"/>
                  <a:gd name="connsiteY82" fmla="*/ 308729 h 327296"/>
                  <a:gd name="connsiteX83" fmla="*/ 1014372 w 1384252"/>
                  <a:gd name="connsiteY83" fmla="*/ 13372 h 327296"/>
                  <a:gd name="connsiteX84" fmla="*/ 1012569 w 1384252"/>
                  <a:gd name="connsiteY84" fmla="*/ 12651 h 327296"/>
                  <a:gd name="connsiteX85" fmla="*/ 1014372 w 1384252"/>
                  <a:gd name="connsiteY85" fmla="*/ 7602 h 327296"/>
                  <a:gd name="connsiteX86" fmla="*/ 1017618 w 1384252"/>
                  <a:gd name="connsiteY86" fmla="*/ 7602 h 327296"/>
                  <a:gd name="connsiteX87" fmla="*/ 1020504 w 1384252"/>
                  <a:gd name="connsiteY87" fmla="*/ 7602 h 327296"/>
                  <a:gd name="connsiteX88" fmla="*/ 1082185 w 1384252"/>
                  <a:gd name="connsiteY88" fmla="*/ 6520 h 327296"/>
                  <a:gd name="connsiteX89" fmla="*/ 889562 w 1384252"/>
                  <a:gd name="connsiteY89" fmla="*/ 4427 h 327296"/>
                  <a:gd name="connsiteX90" fmla="*/ 893553 w 1384252"/>
                  <a:gd name="connsiteY90" fmla="*/ 14893 h 327296"/>
                  <a:gd name="connsiteX91" fmla="*/ 893916 w 1384252"/>
                  <a:gd name="connsiteY91" fmla="*/ 304318 h 327296"/>
                  <a:gd name="connsiteX92" fmla="*/ 893916 w 1384252"/>
                  <a:gd name="connsiteY92" fmla="*/ 305039 h 327296"/>
                  <a:gd name="connsiteX93" fmla="*/ 890288 w 1384252"/>
                  <a:gd name="connsiteY93" fmla="*/ 316588 h 327296"/>
                  <a:gd name="connsiteX94" fmla="*/ 852188 w 1384252"/>
                  <a:gd name="connsiteY94" fmla="*/ 315866 h 327296"/>
                  <a:gd name="connsiteX95" fmla="*/ 824610 w 1384252"/>
                  <a:gd name="connsiteY95" fmla="*/ 311535 h 327296"/>
                  <a:gd name="connsiteX96" fmla="*/ 824610 w 1384252"/>
                  <a:gd name="connsiteY96" fmla="*/ 308648 h 327296"/>
                  <a:gd name="connsiteX97" fmla="*/ 825336 w 1384252"/>
                  <a:gd name="connsiteY97" fmla="*/ 307927 h 327296"/>
                  <a:gd name="connsiteX98" fmla="*/ 825336 w 1384252"/>
                  <a:gd name="connsiteY98" fmla="*/ 253073 h 327296"/>
                  <a:gd name="connsiteX99" fmla="*/ 823159 w 1384252"/>
                  <a:gd name="connsiteY99" fmla="*/ 177649 h 327296"/>
                  <a:gd name="connsiteX100" fmla="*/ 823885 w 1384252"/>
                  <a:gd name="connsiteY100" fmla="*/ 12728 h 327296"/>
                  <a:gd name="connsiteX101" fmla="*/ 825336 w 1384252"/>
                  <a:gd name="connsiteY101" fmla="*/ 8758 h 327296"/>
                  <a:gd name="connsiteX102" fmla="*/ 830053 w 1384252"/>
                  <a:gd name="connsiteY102" fmla="*/ 8398 h 327296"/>
                  <a:gd name="connsiteX103" fmla="*/ 889562 w 1384252"/>
                  <a:gd name="connsiteY103" fmla="*/ 4427 h 327296"/>
                  <a:gd name="connsiteX104" fmla="*/ 386732 w 1384252"/>
                  <a:gd name="connsiteY104" fmla="*/ 4350 h 327296"/>
                  <a:gd name="connsiteX105" fmla="*/ 483741 w 1384252"/>
                  <a:gd name="connsiteY105" fmla="*/ 44103 h 327296"/>
                  <a:gd name="connsiteX106" fmla="*/ 524511 w 1384252"/>
                  <a:gd name="connsiteY106" fmla="*/ 177342 h 327296"/>
                  <a:gd name="connsiteX107" fmla="*/ 463897 w 1384252"/>
                  <a:gd name="connsiteY107" fmla="*/ 289334 h 327296"/>
                  <a:gd name="connsiteX108" fmla="*/ 240204 w 1384252"/>
                  <a:gd name="connsiteY108" fmla="*/ 245041 h 327296"/>
                  <a:gd name="connsiteX109" fmla="*/ 304426 w 1384252"/>
                  <a:gd name="connsiteY109" fmla="*/ 26098 h 327296"/>
                  <a:gd name="connsiteX110" fmla="*/ 352772 w 1384252"/>
                  <a:gd name="connsiteY110" fmla="*/ 5931 h 327296"/>
                  <a:gd name="connsiteX111" fmla="*/ 386732 w 1384252"/>
                  <a:gd name="connsiteY111" fmla="*/ 4350 h 327296"/>
                  <a:gd name="connsiteX112" fmla="*/ 97210 w 1384252"/>
                  <a:gd name="connsiteY112" fmla="*/ 961 h 327296"/>
                  <a:gd name="connsiteX113" fmla="*/ 195822 w 1384252"/>
                  <a:gd name="connsiteY113" fmla="*/ 37379 h 327296"/>
                  <a:gd name="connsiteX114" fmla="*/ 195463 w 1384252"/>
                  <a:gd name="connsiteY114" fmla="*/ 39903 h 327296"/>
                  <a:gd name="connsiteX115" fmla="*/ 196902 w 1384252"/>
                  <a:gd name="connsiteY115" fmla="*/ 47114 h 327296"/>
                  <a:gd name="connsiteX116" fmla="*/ 149755 w 1384252"/>
                  <a:gd name="connsiteY116" fmla="*/ 93267 h 327296"/>
                  <a:gd name="connsiteX117" fmla="*/ 143277 w 1384252"/>
                  <a:gd name="connsiteY117" fmla="*/ 87858 h 327296"/>
                  <a:gd name="connsiteX118" fmla="*/ 110166 w 1384252"/>
                  <a:gd name="connsiteY118" fmla="*/ 81729 h 327296"/>
                  <a:gd name="connsiteX119" fmla="*/ 88213 w 1384252"/>
                  <a:gd name="connsiteY119" fmla="*/ 89661 h 327296"/>
                  <a:gd name="connsiteX120" fmla="*/ 102968 w 1384252"/>
                  <a:gd name="connsiteY120" fmla="*/ 123915 h 327296"/>
                  <a:gd name="connsiteX121" fmla="*/ 164511 w 1384252"/>
                  <a:gd name="connsiteY121" fmla="*/ 135453 h 327296"/>
                  <a:gd name="connsiteX122" fmla="*/ 211658 w 1384252"/>
                  <a:gd name="connsiteY122" fmla="*/ 237855 h 327296"/>
                  <a:gd name="connsiteX123" fmla="*/ 6875 w 1384252"/>
                  <a:gd name="connsiteY123" fmla="*/ 281844 h 327296"/>
                  <a:gd name="connsiteX124" fmla="*/ 9035 w 1384252"/>
                  <a:gd name="connsiteY124" fmla="*/ 268142 h 327296"/>
                  <a:gd name="connsiteX125" fmla="*/ 52583 w 1384252"/>
                  <a:gd name="connsiteY125" fmla="*/ 222350 h 327296"/>
                  <a:gd name="connsiteX126" fmla="*/ 59061 w 1384252"/>
                  <a:gd name="connsiteY126" fmla="*/ 221629 h 327296"/>
                  <a:gd name="connsiteX127" fmla="*/ 63020 w 1384252"/>
                  <a:gd name="connsiteY127" fmla="*/ 223432 h 327296"/>
                  <a:gd name="connsiteX128" fmla="*/ 131400 w 1384252"/>
                  <a:gd name="connsiteY128" fmla="*/ 232085 h 327296"/>
                  <a:gd name="connsiteX129" fmla="*/ 54382 w 1384252"/>
                  <a:gd name="connsiteY129" fmla="*/ 186654 h 327296"/>
                  <a:gd name="connsiteX130" fmla="*/ 3636 w 1384252"/>
                  <a:gd name="connsiteY130" fmla="*/ 90743 h 327296"/>
                  <a:gd name="connsiteX131" fmla="*/ 97210 w 1384252"/>
                  <a:gd name="connsiteY131" fmla="*/ 961 h 32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384252" h="327296">
                    <a:moveTo>
                      <a:pt x="1051525" y="94514"/>
                    </a:moveTo>
                    <a:cubicBezTo>
                      <a:pt x="1050803" y="91629"/>
                      <a:pt x="1046836" y="92350"/>
                      <a:pt x="1046475" y="94875"/>
                    </a:cubicBezTo>
                    <a:cubicBezTo>
                      <a:pt x="1046475" y="95596"/>
                      <a:pt x="1046475" y="95957"/>
                      <a:pt x="1046475" y="96317"/>
                    </a:cubicBezTo>
                    <a:cubicBezTo>
                      <a:pt x="1045753" y="97039"/>
                      <a:pt x="1045393" y="97399"/>
                      <a:pt x="1045032" y="98121"/>
                    </a:cubicBezTo>
                    <a:cubicBezTo>
                      <a:pt x="1040704" y="108579"/>
                      <a:pt x="1037097" y="120119"/>
                      <a:pt x="1032407" y="130938"/>
                    </a:cubicBezTo>
                    <a:cubicBezTo>
                      <a:pt x="1027718" y="142839"/>
                      <a:pt x="1021586" y="154018"/>
                      <a:pt x="1018340" y="166280"/>
                    </a:cubicBezTo>
                    <a:cubicBezTo>
                      <a:pt x="1016176" y="166641"/>
                      <a:pt x="1015093" y="169165"/>
                      <a:pt x="1016897" y="170247"/>
                    </a:cubicBezTo>
                    <a:cubicBezTo>
                      <a:pt x="1024111" y="174935"/>
                      <a:pt x="1032407" y="175656"/>
                      <a:pt x="1040704" y="175656"/>
                    </a:cubicBezTo>
                    <a:cubicBezTo>
                      <a:pt x="1050443" y="176017"/>
                      <a:pt x="1060182" y="175296"/>
                      <a:pt x="1070281" y="175656"/>
                    </a:cubicBezTo>
                    <a:cubicBezTo>
                      <a:pt x="1073167" y="177459"/>
                      <a:pt x="1078217" y="177099"/>
                      <a:pt x="1079660" y="173493"/>
                    </a:cubicBezTo>
                    <a:cubicBezTo>
                      <a:pt x="1081103" y="172050"/>
                      <a:pt x="1081103" y="169165"/>
                      <a:pt x="1079660" y="167362"/>
                    </a:cubicBezTo>
                    <a:cubicBezTo>
                      <a:pt x="1077135" y="142478"/>
                      <a:pt x="1059100" y="123725"/>
                      <a:pt x="1052607" y="100284"/>
                    </a:cubicBezTo>
                    <a:cubicBezTo>
                      <a:pt x="1052607" y="99924"/>
                      <a:pt x="1052607" y="99563"/>
                      <a:pt x="1052968" y="99202"/>
                    </a:cubicBezTo>
                    <a:cubicBezTo>
                      <a:pt x="1052968" y="97760"/>
                      <a:pt x="1052246" y="97039"/>
                      <a:pt x="1051525" y="96317"/>
                    </a:cubicBezTo>
                    <a:cubicBezTo>
                      <a:pt x="1051525" y="95596"/>
                      <a:pt x="1051525" y="94875"/>
                      <a:pt x="1051525" y="94514"/>
                    </a:cubicBezTo>
                    <a:close/>
                    <a:moveTo>
                      <a:pt x="385785" y="64764"/>
                    </a:moveTo>
                    <a:cubicBezTo>
                      <a:pt x="373067" y="63909"/>
                      <a:pt x="359447" y="65709"/>
                      <a:pt x="346278" y="69670"/>
                    </a:cubicBezTo>
                    <a:cubicBezTo>
                      <a:pt x="289994" y="74712"/>
                      <a:pt x="267625" y="151414"/>
                      <a:pt x="287108" y="196427"/>
                    </a:cubicBezTo>
                    <a:cubicBezTo>
                      <a:pt x="310559" y="251163"/>
                      <a:pt x="379832" y="279251"/>
                      <a:pt x="430343" y="239280"/>
                    </a:cubicBezTo>
                    <a:cubicBezTo>
                      <a:pt x="489153" y="192826"/>
                      <a:pt x="477968" y="116484"/>
                      <a:pt x="419880" y="75792"/>
                    </a:cubicBezTo>
                    <a:cubicBezTo>
                      <a:pt x="410319" y="69130"/>
                      <a:pt x="398503" y="65619"/>
                      <a:pt x="385785" y="64764"/>
                    </a:cubicBezTo>
                    <a:close/>
                    <a:moveTo>
                      <a:pt x="705220" y="10423"/>
                    </a:moveTo>
                    <a:cubicBezTo>
                      <a:pt x="738382" y="14027"/>
                      <a:pt x="770499" y="29679"/>
                      <a:pt x="802274" y="49551"/>
                    </a:cubicBezTo>
                    <a:cubicBezTo>
                      <a:pt x="804433" y="50632"/>
                      <a:pt x="804793" y="53156"/>
                      <a:pt x="803354" y="54598"/>
                    </a:cubicBezTo>
                    <a:cubicBezTo>
                      <a:pt x="803354" y="56400"/>
                      <a:pt x="802994" y="58563"/>
                      <a:pt x="801195" y="59644"/>
                    </a:cubicBezTo>
                    <a:cubicBezTo>
                      <a:pt x="784644" y="71180"/>
                      <a:pt x="770252" y="84518"/>
                      <a:pt x="759098" y="101461"/>
                    </a:cubicBezTo>
                    <a:cubicBezTo>
                      <a:pt x="756939" y="104705"/>
                      <a:pt x="751902" y="102542"/>
                      <a:pt x="752981" y="98577"/>
                    </a:cubicBezTo>
                    <a:cubicBezTo>
                      <a:pt x="753341" y="98216"/>
                      <a:pt x="753341" y="97856"/>
                      <a:pt x="753341" y="97135"/>
                    </a:cubicBezTo>
                    <a:cubicBezTo>
                      <a:pt x="737509" y="92809"/>
                      <a:pt x="723117" y="83076"/>
                      <a:pt x="705847" y="82355"/>
                    </a:cubicBezTo>
                    <a:cubicBezTo>
                      <a:pt x="683898" y="81274"/>
                      <a:pt x="660871" y="83076"/>
                      <a:pt x="644320" y="99658"/>
                    </a:cubicBezTo>
                    <a:cubicBezTo>
                      <a:pt x="623091" y="120567"/>
                      <a:pt x="608699" y="154813"/>
                      <a:pt x="618054" y="185094"/>
                    </a:cubicBezTo>
                    <a:cubicBezTo>
                      <a:pt x="634965" y="239167"/>
                      <a:pt x="706206" y="263680"/>
                      <a:pt x="748304" y="221864"/>
                    </a:cubicBezTo>
                    <a:cubicBezTo>
                      <a:pt x="750822" y="219701"/>
                      <a:pt x="754060" y="219701"/>
                      <a:pt x="756579" y="221503"/>
                    </a:cubicBezTo>
                    <a:cubicBezTo>
                      <a:pt x="757299" y="221143"/>
                      <a:pt x="758378" y="221143"/>
                      <a:pt x="759098" y="221864"/>
                    </a:cubicBezTo>
                    <a:cubicBezTo>
                      <a:pt x="775289" y="234841"/>
                      <a:pt x="790401" y="248540"/>
                      <a:pt x="804433" y="263680"/>
                    </a:cubicBezTo>
                    <a:cubicBezTo>
                      <a:pt x="806592" y="264762"/>
                      <a:pt x="808031" y="266564"/>
                      <a:pt x="808751" y="268727"/>
                    </a:cubicBezTo>
                    <a:cubicBezTo>
                      <a:pt x="810190" y="272332"/>
                      <a:pt x="807671" y="277018"/>
                      <a:pt x="804073" y="277739"/>
                    </a:cubicBezTo>
                    <a:cubicBezTo>
                      <a:pt x="772410" y="298647"/>
                      <a:pt x="753341" y="320998"/>
                      <a:pt x="713043" y="326405"/>
                    </a:cubicBezTo>
                    <a:cubicBezTo>
                      <a:pt x="684978" y="330010"/>
                      <a:pt x="652955" y="322440"/>
                      <a:pt x="629208" y="308020"/>
                    </a:cubicBezTo>
                    <a:cubicBezTo>
                      <a:pt x="578116" y="278100"/>
                      <a:pt x="548612" y="226550"/>
                      <a:pt x="550771" y="166709"/>
                    </a:cubicBezTo>
                    <a:cubicBezTo>
                      <a:pt x="552570" y="111915"/>
                      <a:pt x="575957" y="56039"/>
                      <a:pt x="625610" y="27561"/>
                    </a:cubicBezTo>
                    <a:cubicBezTo>
                      <a:pt x="641262" y="18729"/>
                      <a:pt x="656598" y="13479"/>
                      <a:pt x="671682" y="11125"/>
                    </a:cubicBezTo>
                    <a:cubicBezTo>
                      <a:pt x="682995" y="9359"/>
                      <a:pt x="694165" y="9222"/>
                      <a:pt x="705220" y="10423"/>
                    </a:cubicBezTo>
                    <a:close/>
                    <a:moveTo>
                      <a:pt x="1264702" y="8677"/>
                    </a:moveTo>
                    <a:cubicBezTo>
                      <a:pt x="1266857" y="8677"/>
                      <a:pt x="1268652" y="10114"/>
                      <a:pt x="1269371" y="11911"/>
                    </a:cubicBezTo>
                    <a:cubicBezTo>
                      <a:pt x="1271166" y="12630"/>
                      <a:pt x="1272603" y="14427"/>
                      <a:pt x="1271885" y="16583"/>
                    </a:cubicBezTo>
                    <a:cubicBezTo>
                      <a:pt x="1267575" y="30241"/>
                      <a:pt x="1273321" y="47132"/>
                      <a:pt x="1275117" y="60790"/>
                    </a:cubicBezTo>
                    <a:cubicBezTo>
                      <a:pt x="1277631" y="79479"/>
                      <a:pt x="1276554" y="99605"/>
                      <a:pt x="1275117" y="118653"/>
                    </a:cubicBezTo>
                    <a:cubicBezTo>
                      <a:pt x="1272603" y="160703"/>
                      <a:pt x="1273321" y="202753"/>
                      <a:pt x="1272603" y="244803"/>
                    </a:cubicBezTo>
                    <a:cubicBezTo>
                      <a:pt x="1306363" y="241568"/>
                      <a:pt x="1340841" y="243725"/>
                      <a:pt x="1374960" y="244084"/>
                    </a:cubicBezTo>
                    <a:cubicBezTo>
                      <a:pt x="1380348" y="244084"/>
                      <a:pt x="1382143" y="250194"/>
                      <a:pt x="1379988" y="253788"/>
                    </a:cubicBezTo>
                    <a:cubicBezTo>
                      <a:pt x="1383221" y="270680"/>
                      <a:pt x="1378552" y="289009"/>
                      <a:pt x="1380707" y="305901"/>
                    </a:cubicBezTo>
                    <a:cubicBezTo>
                      <a:pt x="1386453" y="308057"/>
                      <a:pt x="1385017" y="318120"/>
                      <a:pt x="1377834" y="318839"/>
                    </a:cubicBezTo>
                    <a:cubicBezTo>
                      <a:pt x="1345869" y="322074"/>
                      <a:pt x="1313546" y="319558"/>
                      <a:pt x="1281941" y="318120"/>
                    </a:cubicBezTo>
                    <a:cubicBezTo>
                      <a:pt x="1257519" y="317402"/>
                      <a:pt x="1233097" y="317761"/>
                      <a:pt x="1209393" y="312729"/>
                    </a:cubicBezTo>
                    <a:cubicBezTo>
                      <a:pt x="1208675" y="313089"/>
                      <a:pt x="1207597" y="312729"/>
                      <a:pt x="1206879" y="312370"/>
                    </a:cubicBezTo>
                    <a:cubicBezTo>
                      <a:pt x="1206520" y="312370"/>
                      <a:pt x="1206161" y="312370"/>
                      <a:pt x="1206161" y="312370"/>
                    </a:cubicBezTo>
                    <a:cubicBezTo>
                      <a:pt x="1204006" y="311651"/>
                      <a:pt x="1204006" y="309495"/>
                      <a:pt x="1205083" y="308057"/>
                    </a:cubicBezTo>
                    <a:cubicBezTo>
                      <a:pt x="1197900" y="265289"/>
                      <a:pt x="1200055" y="217488"/>
                      <a:pt x="1199696" y="174360"/>
                    </a:cubicBezTo>
                    <a:cubicBezTo>
                      <a:pt x="1199696" y="120091"/>
                      <a:pt x="1197900" y="64743"/>
                      <a:pt x="1201133" y="10474"/>
                    </a:cubicBezTo>
                    <a:cubicBezTo>
                      <a:pt x="1201492" y="7598"/>
                      <a:pt x="1206161" y="6520"/>
                      <a:pt x="1207238" y="9036"/>
                    </a:cubicBezTo>
                    <a:cubicBezTo>
                      <a:pt x="1217294" y="9036"/>
                      <a:pt x="1226991" y="10833"/>
                      <a:pt x="1237047" y="10474"/>
                    </a:cubicBezTo>
                    <a:cubicBezTo>
                      <a:pt x="1246385" y="10114"/>
                      <a:pt x="1255723" y="8317"/>
                      <a:pt x="1264702" y="8677"/>
                    </a:cubicBezTo>
                    <a:close/>
                    <a:moveTo>
                      <a:pt x="1082185" y="6520"/>
                    </a:moveTo>
                    <a:cubicBezTo>
                      <a:pt x="1086874" y="6520"/>
                      <a:pt x="1088677" y="11208"/>
                      <a:pt x="1087595" y="14815"/>
                    </a:cubicBezTo>
                    <a:cubicBezTo>
                      <a:pt x="1110320" y="66385"/>
                      <a:pt x="1125830" y="120480"/>
                      <a:pt x="1147112" y="172411"/>
                    </a:cubicBezTo>
                    <a:cubicBezTo>
                      <a:pt x="1156129" y="193688"/>
                      <a:pt x="1162261" y="215326"/>
                      <a:pt x="1168754" y="236964"/>
                    </a:cubicBezTo>
                    <a:cubicBezTo>
                      <a:pt x="1176329" y="261126"/>
                      <a:pt x="1187511" y="284206"/>
                      <a:pt x="1193643" y="309090"/>
                    </a:cubicBezTo>
                    <a:cubicBezTo>
                      <a:pt x="1194364" y="311254"/>
                      <a:pt x="1193643" y="313057"/>
                      <a:pt x="1192561" y="314499"/>
                    </a:cubicBezTo>
                    <a:cubicBezTo>
                      <a:pt x="1191839" y="316663"/>
                      <a:pt x="1190036" y="318827"/>
                      <a:pt x="1186789" y="318827"/>
                    </a:cubicBezTo>
                    <a:cubicBezTo>
                      <a:pt x="1167672" y="319548"/>
                      <a:pt x="1144587" y="322073"/>
                      <a:pt x="1126191" y="314499"/>
                    </a:cubicBezTo>
                    <a:cubicBezTo>
                      <a:pt x="1123305" y="315581"/>
                      <a:pt x="1119337" y="314499"/>
                      <a:pt x="1117895" y="310532"/>
                    </a:cubicBezTo>
                    <a:cubicBezTo>
                      <a:pt x="1108516" y="285649"/>
                      <a:pt x="1098056" y="258241"/>
                      <a:pt x="1093367" y="231915"/>
                    </a:cubicBezTo>
                    <a:cubicBezTo>
                      <a:pt x="1093367" y="231915"/>
                      <a:pt x="1093367" y="231915"/>
                      <a:pt x="1093006" y="231915"/>
                    </a:cubicBezTo>
                    <a:cubicBezTo>
                      <a:pt x="1064510" y="232275"/>
                      <a:pt x="1036014" y="234079"/>
                      <a:pt x="1007519" y="231915"/>
                    </a:cubicBezTo>
                    <a:cubicBezTo>
                      <a:pt x="1002469" y="244537"/>
                      <a:pt x="1000665" y="258241"/>
                      <a:pt x="994894" y="270863"/>
                    </a:cubicBezTo>
                    <a:cubicBezTo>
                      <a:pt x="989123" y="283846"/>
                      <a:pt x="981187" y="296107"/>
                      <a:pt x="976498" y="309451"/>
                    </a:cubicBezTo>
                    <a:cubicBezTo>
                      <a:pt x="978302" y="312696"/>
                      <a:pt x="977580" y="317024"/>
                      <a:pt x="972891" y="318106"/>
                    </a:cubicBezTo>
                    <a:cubicBezTo>
                      <a:pt x="972891" y="318106"/>
                      <a:pt x="972891" y="318106"/>
                      <a:pt x="972530" y="318106"/>
                    </a:cubicBezTo>
                    <a:cubicBezTo>
                      <a:pt x="972170" y="318466"/>
                      <a:pt x="971448" y="318466"/>
                      <a:pt x="971087" y="318466"/>
                    </a:cubicBezTo>
                    <a:cubicBezTo>
                      <a:pt x="958463" y="320269"/>
                      <a:pt x="946199" y="320630"/>
                      <a:pt x="933935" y="320269"/>
                    </a:cubicBezTo>
                    <a:cubicBezTo>
                      <a:pt x="926721" y="319909"/>
                      <a:pt x="915900" y="320991"/>
                      <a:pt x="910128" y="315581"/>
                    </a:cubicBezTo>
                    <a:cubicBezTo>
                      <a:pt x="907603" y="314499"/>
                      <a:pt x="905800" y="311975"/>
                      <a:pt x="906521" y="308729"/>
                    </a:cubicBezTo>
                    <a:cubicBezTo>
                      <a:pt x="931771" y="206671"/>
                      <a:pt x="980466" y="112185"/>
                      <a:pt x="1014372" y="13372"/>
                    </a:cubicBezTo>
                    <a:cubicBezTo>
                      <a:pt x="1014011" y="13372"/>
                      <a:pt x="1013290" y="13012"/>
                      <a:pt x="1012569" y="12651"/>
                    </a:cubicBezTo>
                    <a:cubicBezTo>
                      <a:pt x="1010044" y="11569"/>
                      <a:pt x="1011486" y="7242"/>
                      <a:pt x="1014372" y="7602"/>
                    </a:cubicBezTo>
                    <a:cubicBezTo>
                      <a:pt x="1015454" y="7602"/>
                      <a:pt x="1016536" y="7602"/>
                      <a:pt x="1017618" y="7602"/>
                    </a:cubicBezTo>
                    <a:cubicBezTo>
                      <a:pt x="1018701" y="6881"/>
                      <a:pt x="1019422" y="7242"/>
                      <a:pt x="1020504" y="7602"/>
                    </a:cubicBezTo>
                    <a:cubicBezTo>
                      <a:pt x="1041064" y="8323"/>
                      <a:pt x="1061624" y="6520"/>
                      <a:pt x="1082185" y="6520"/>
                    </a:cubicBezTo>
                    <a:close/>
                    <a:moveTo>
                      <a:pt x="889562" y="4427"/>
                    </a:moveTo>
                    <a:cubicBezTo>
                      <a:pt x="895730" y="4788"/>
                      <a:pt x="896819" y="11645"/>
                      <a:pt x="893553" y="14893"/>
                    </a:cubicBezTo>
                    <a:cubicBezTo>
                      <a:pt x="902262" y="111248"/>
                      <a:pt x="894642" y="207602"/>
                      <a:pt x="893916" y="304318"/>
                    </a:cubicBezTo>
                    <a:cubicBezTo>
                      <a:pt x="893916" y="304679"/>
                      <a:pt x="893916" y="305039"/>
                      <a:pt x="893916" y="305039"/>
                    </a:cubicBezTo>
                    <a:cubicBezTo>
                      <a:pt x="898270" y="307927"/>
                      <a:pt x="896819" y="316227"/>
                      <a:pt x="890288" y="316588"/>
                    </a:cubicBezTo>
                    <a:cubicBezTo>
                      <a:pt x="877588" y="317309"/>
                      <a:pt x="864888" y="316588"/>
                      <a:pt x="852188" y="315866"/>
                    </a:cubicBezTo>
                    <a:cubicBezTo>
                      <a:pt x="843116" y="315505"/>
                      <a:pt x="831868" y="316948"/>
                      <a:pt x="824610" y="311535"/>
                    </a:cubicBezTo>
                    <a:cubicBezTo>
                      <a:pt x="823159" y="310814"/>
                      <a:pt x="823522" y="309370"/>
                      <a:pt x="824610" y="308648"/>
                    </a:cubicBezTo>
                    <a:cubicBezTo>
                      <a:pt x="824610" y="308287"/>
                      <a:pt x="824973" y="307927"/>
                      <a:pt x="825336" y="307927"/>
                    </a:cubicBezTo>
                    <a:cubicBezTo>
                      <a:pt x="819168" y="290243"/>
                      <a:pt x="824610" y="271478"/>
                      <a:pt x="825336" y="253073"/>
                    </a:cubicBezTo>
                    <a:cubicBezTo>
                      <a:pt x="826062" y="227451"/>
                      <a:pt x="824973" y="202911"/>
                      <a:pt x="823159" y="177649"/>
                    </a:cubicBezTo>
                    <a:cubicBezTo>
                      <a:pt x="819168" y="124600"/>
                      <a:pt x="813725" y="65777"/>
                      <a:pt x="823885" y="12728"/>
                    </a:cubicBezTo>
                    <a:cubicBezTo>
                      <a:pt x="823159" y="11285"/>
                      <a:pt x="823522" y="9480"/>
                      <a:pt x="825336" y="8758"/>
                    </a:cubicBezTo>
                    <a:cubicBezTo>
                      <a:pt x="826425" y="7676"/>
                      <a:pt x="828602" y="7676"/>
                      <a:pt x="830053" y="8398"/>
                    </a:cubicBezTo>
                    <a:cubicBezTo>
                      <a:pt x="850010" y="8037"/>
                      <a:pt x="869605" y="3345"/>
                      <a:pt x="889562" y="4427"/>
                    </a:cubicBezTo>
                    <a:close/>
                    <a:moveTo>
                      <a:pt x="386732" y="4350"/>
                    </a:moveTo>
                    <a:cubicBezTo>
                      <a:pt x="422924" y="5751"/>
                      <a:pt x="463175" y="16825"/>
                      <a:pt x="483741" y="44103"/>
                    </a:cubicBezTo>
                    <a:cubicBezTo>
                      <a:pt x="508996" y="77233"/>
                      <a:pt x="529201" y="135930"/>
                      <a:pt x="524511" y="177342"/>
                    </a:cubicBezTo>
                    <a:cubicBezTo>
                      <a:pt x="519820" y="216593"/>
                      <a:pt x="497090" y="265927"/>
                      <a:pt x="463897" y="289334"/>
                    </a:cubicBezTo>
                    <a:cubicBezTo>
                      <a:pt x="395707" y="337948"/>
                      <a:pt x="281696" y="321383"/>
                      <a:pt x="240204" y="245041"/>
                    </a:cubicBezTo>
                    <a:cubicBezTo>
                      <a:pt x="204125" y="178782"/>
                      <a:pt x="218557" y="47704"/>
                      <a:pt x="304426" y="26098"/>
                    </a:cubicBezTo>
                    <a:cubicBezTo>
                      <a:pt x="319218" y="16735"/>
                      <a:pt x="335093" y="8453"/>
                      <a:pt x="352772" y="5931"/>
                    </a:cubicBezTo>
                    <a:cubicBezTo>
                      <a:pt x="363055" y="4491"/>
                      <a:pt x="374668" y="3883"/>
                      <a:pt x="386732" y="4350"/>
                    </a:cubicBezTo>
                    <a:close/>
                    <a:moveTo>
                      <a:pt x="97210" y="961"/>
                    </a:moveTo>
                    <a:cubicBezTo>
                      <a:pt x="124203" y="-3005"/>
                      <a:pt x="186825" y="4567"/>
                      <a:pt x="195822" y="37379"/>
                    </a:cubicBezTo>
                    <a:cubicBezTo>
                      <a:pt x="195822" y="38461"/>
                      <a:pt x="195822" y="39182"/>
                      <a:pt x="195463" y="39903"/>
                    </a:cubicBezTo>
                    <a:cubicBezTo>
                      <a:pt x="197262" y="41706"/>
                      <a:pt x="198342" y="44590"/>
                      <a:pt x="196902" y="47114"/>
                    </a:cubicBezTo>
                    <a:cubicBezTo>
                      <a:pt x="184666" y="64782"/>
                      <a:pt x="167031" y="80286"/>
                      <a:pt x="149755" y="93267"/>
                    </a:cubicBezTo>
                    <a:cubicBezTo>
                      <a:pt x="145796" y="96512"/>
                      <a:pt x="140398" y="91825"/>
                      <a:pt x="143277" y="87858"/>
                    </a:cubicBezTo>
                    <a:cubicBezTo>
                      <a:pt x="132840" y="82810"/>
                      <a:pt x="121323" y="81008"/>
                      <a:pt x="110166" y="81729"/>
                    </a:cubicBezTo>
                    <a:cubicBezTo>
                      <a:pt x="101889" y="81729"/>
                      <a:pt x="95051" y="84253"/>
                      <a:pt x="88213" y="89661"/>
                    </a:cubicBezTo>
                    <a:cubicBezTo>
                      <a:pt x="81015" y="110214"/>
                      <a:pt x="85693" y="121752"/>
                      <a:pt x="102968" y="123915"/>
                    </a:cubicBezTo>
                    <a:cubicBezTo>
                      <a:pt x="122763" y="127521"/>
                      <a:pt x="146156" y="125718"/>
                      <a:pt x="164511" y="135453"/>
                    </a:cubicBezTo>
                    <a:cubicBezTo>
                      <a:pt x="201581" y="154563"/>
                      <a:pt x="222815" y="196389"/>
                      <a:pt x="211658" y="237855"/>
                    </a:cubicBezTo>
                    <a:cubicBezTo>
                      <a:pt x="183946" y="339535"/>
                      <a:pt x="79575" y="334487"/>
                      <a:pt x="6875" y="281844"/>
                    </a:cubicBezTo>
                    <a:cubicBezTo>
                      <a:pt x="1477" y="277878"/>
                      <a:pt x="4356" y="269585"/>
                      <a:pt x="9035" y="268142"/>
                    </a:cubicBezTo>
                    <a:cubicBezTo>
                      <a:pt x="21631" y="251196"/>
                      <a:pt x="36747" y="236412"/>
                      <a:pt x="52583" y="222350"/>
                    </a:cubicBezTo>
                    <a:cubicBezTo>
                      <a:pt x="54742" y="220547"/>
                      <a:pt x="57261" y="220547"/>
                      <a:pt x="59061" y="221629"/>
                    </a:cubicBezTo>
                    <a:cubicBezTo>
                      <a:pt x="60500" y="221629"/>
                      <a:pt x="61940" y="222350"/>
                      <a:pt x="63020" y="223432"/>
                    </a:cubicBezTo>
                    <a:cubicBezTo>
                      <a:pt x="73457" y="233167"/>
                      <a:pt x="122043" y="253359"/>
                      <a:pt x="131400" y="232085"/>
                    </a:cubicBezTo>
                    <a:cubicBezTo>
                      <a:pt x="149395" y="191341"/>
                      <a:pt x="74536" y="193505"/>
                      <a:pt x="54382" y="186654"/>
                    </a:cubicBezTo>
                    <a:cubicBezTo>
                      <a:pt x="10474" y="172231"/>
                      <a:pt x="-8600" y="135814"/>
                      <a:pt x="3636" y="90743"/>
                    </a:cubicBezTo>
                    <a:cubicBezTo>
                      <a:pt x="16233" y="43508"/>
                      <a:pt x="48264" y="8533"/>
                      <a:pt x="97210" y="9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2F2CB91E-35F6-2D4C-B764-6B353FAB2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44005" y="5587525"/>
                <a:ext cx="1066280" cy="287981"/>
              </a:xfrm>
              <a:custGeom>
                <a:avLst/>
                <a:gdLst>
                  <a:gd name="connsiteX0" fmla="*/ 1025514 w 1175376"/>
                  <a:gd name="connsiteY0" fmla="*/ 88807 h 317446"/>
                  <a:gd name="connsiteX1" fmla="*/ 1024076 w 1175376"/>
                  <a:gd name="connsiteY1" fmla="*/ 92406 h 317446"/>
                  <a:gd name="connsiteX2" fmla="*/ 1022639 w 1175376"/>
                  <a:gd name="connsiteY2" fmla="*/ 93486 h 317446"/>
                  <a:gd name="connsiteX3" fmla="*/ 1022639 w 1175376"/>
                  <a:gd name="connsiteY3" fmla="*/ 94926 h 317446"/>
                  <a:gd name="connsiteX4" fmla="*/ 993521 w 1175376"/>
                  <a:gd name="connsiteY4" fmla="*/ 162228 h 317446"/>
                  <a:gd name="connsiteX5" fmla="*/ 992802 w 1175376"/>
                  <a:gd name="connsiteY5" fmla="*/ 166907 h 317446"/>
                  <a:gd name="connsiteX6" fmla="*/ 993162 w 1175376"/>
                  <a:gd name="connsiteY6" fmla="*/ 167267 h 317446"/>
                  <a:gd name="connsiteX7" fmla="*/ 994600 w 1175376"/>
                  <a:gd name="connsiteY7" fmla="*/ 168706 h 317446"/>
                  <a:gd name="connsiteX8" fmla="*/ 1015809 w 1175376"/>
                  <a:gd name="connsiteY8" fmla="*/ 173385 h 317446"/>
                  <a:gd name="connsiteX9" fmla="*/ 1031625 w 1175376"/>
                  <a:gd name="connsiteY9" fmla="*/ 173025 h 317446"/>
                  <a:gd name="connsiteX10" fmla="*/ 1051037 w 1175376"/>
                  <a:gd name="connsiteY10" fmla="*/ 171585 h 317446"/>
                  <a:gd name="connsiteX11" fmla="*/ 1053194 w 1175376"/>
                  <a:gd name="connsiteY11" fmla="*/ 168346 h 317446"/>
                  <a:gd name="connsiteX12" fmla="*/ 1058945 w 1175376"/>
                  <a:gd name="connsiteY12" fmla="*/ 160428 h 317446"/>
                  <a:gd name="connsiteX13" fmla="*/ 1041691 w 1175376"/>
                  <a:gd name="connsiteY13" fmla="*/ 128757 h 317446"/>
                  <a:gd name="connsiteX14" fmla="*/ 1027312 w 1175376"/>
                  <a:gd name="connsiteY14" fmla="*/ 97085 h 317446"/>
                  <a:gd name="connsiteX15" fmla="*/ 1029469 w 1175376"/>
                  <a:gd name="connsiteY15" fmla="*/ 90607 h 317446"/>
                  <a:gd name="connsiteX16" fmla="*/ 1025514 w 1175376"/>
                  <a:gd name="connsiteY16" fmla="*/ 88807 h 317446"/>
                  <a:gd name="connsiteX17" fmla="*/ 603408 w 1175376"/>
                  <a:gd name="connsiteY17" fmla="*/ 66343 h 317446"/>
                  <a:gd name="connsiteX18" fmla="*/ 601608 w 1175376"/>
                  <a:gd name="connsiteY18" fmla="*/ 248101 h 317446"/>
                  <a:gd name="connsiteX19" fmla="*/ 606649 w 1175376"/>
                  <a:gd name="connsiteY19" fmla="*/ 253871 h 317446"/>
                  <a:gd name="connsiteX20" fmla="*/ 610970 w 1175376"/>
                  <a:gd name="connsiteY20" fmla="*/ 256035 h 317446"/>
                  <a:gd name="connsiteX21" fmla="*/ 724754 w 1175376"/>
                  <a:gd name="connsiteY21" fmla="*/ 160107 h 317446"/>
                  <a:gd name="connsiteX22" fmla="*/ 610970 w 1175376"/>
                  <a:gd name="connsiteY22" fmla="*/ 66343 h 317446"/>
                  <a:gd name="connsiteX23" fmla="*/ 834277 w 1175376"/>
                  <a:gd name="connsiteY23" fmla="*/ 3807 h 317446"/>
                  <a:gd name="connsiteX24" fmla="*/ 868012 w 1175376"/>
                  <a:gd name="connsiteY24" fmla="*/ 5969 h 317446"/>
                  <a:gd name="connsiteX25" fmla="*/ 867651 w 1175376"/>
                  <a:gd name="connsiteY25" fmla="*/ 17856 h 317446"/>
                  <a:gd name="connsiteX26" fmla="*/ 870176 w 1175376"/>
                  <a:gd name="connsiteY26" fmla="*/ 156540 h 317446"/>
                  <a:gd name="connsiteX27" fmla="*/ 869816 w 1175376"/>
                  <a:gd name="connsiteY27" fmla="*/ 303149 h 317446"/>
                  <a:gd name="connsiteX28" fmla="*/ 869455 w 1175376"/>
                  <a:gd name="connsiteY28" fmla="*/ 304230 h 317446"/>
                  <a:gd name="connsiteX29" fmla="*/ 865125 w 1175376"/>
                  <a:gd name="connsiteY29" fmla="*/ 315397 h 317446"/>
                  <a:gd name="connsiteX30" fmla="*/ 823273 w 1175376"/>
                  <a:gd name="connsiteY30" fmla="*/ 316117 h 317446"/>
                  <a:gd name="connsiteX31" fmla="*/ 799461 w 1175376"/>
                  <a:gd name="connsiteY31" fmla="*/ 312155 h 317446"/>
                  <a:gd name="connsiteX32" fmla="*/ 800904 w 1175376"/>
                  <a:gd name="connsiteY32" fmla="*/ 306031 h 317446"/>
                  <a:gd name="connsiteX33" fmla="*/ 801264 w 1175376"/>
                  <a:gd name="connsiteY33" fmla="*/ 143932 h 317446"/>
                  <a:gd name="connsiteX34" fmla="*/ 800182 w 1175376"/>
                  <a:gd name="connsiteY34" fmla="*/ 13533 h 317446"/>
                  <a:gd name="connsiteX35" fmla="*/ 800543 w 1175376"/>
                  <a:gd name="connsiteY35" fmla="*/ 5969 h 317446"/>
                  <a:gd name="connsiteX36" fmla="*/ 834277 w 1175376"/>
                  <a:gd name="connsiteY36" fmla="*/ 3807 h 317446"/>
                  <a:gd name="connsiteX37" fmla="*/ 574962 w 1175376"/>
                  <a:gd name="connsiteY37" fmla="*/ 3593 h 317446"/>
                  <a:gd name="connsiteX38" fmla="*/ 633655 w 1175376"/>
                  <a:gd name="connsiteY38" fmla="*/ 5396 h 317446"/>
                  <a:gd name="connsiteX39" fmla="*/ 704230 w 1175376"/>
                  <a:gd name="connsiteY39" fmla="*/ 23428 h 317446"/>
                  <a:gd name="connsiteX40" fmla="*/ 783446 w 1175376"/>
                  <a:gd name="connsiteY40" fmla="*/ 142436 h 317446"/>
                  <a:gd name="connsiteX41" fmla="*/ 723314 w 1175376"/>
                  <a:gd name="connsiteY41" fmla="*/ 284886 h 317446"/>
                  <a:gd name="connsiteX42" fmla="*/ 548317 w 1175376"/>
                  <a:gd name="connsiteY42" fmla="*/ 312654 h 317446"/>
                  <a:gd name="connsiteX43" fmla="*/ 543276 w 1175376"/>
                  <a:gd name="connsiteY43" fmla="*/ 302917 h 317446"/>
                  <a:gd name="connsiteX44" fmla="*/ 542556 w 1175376"/>
                  <a:gd name="connsiteY44" fmla="*/ 176336 h 317446"/>
                  <a:gd name="connsiteX45" fmla="*/ 543996 w 1175376"/>
                  <a:gd name="connsiteY45" fmla="*/ 13691 h 317446"/>
                  <a:gd name="connsiteX46" fmla="*/ 548677 w 1175376"/>
                  <a:gd name="connsiteY46" fmla="*/ 5396 h 317446"/>
                  <a:gd name="connsiteX47" fmla="*/ 574962 w 1175376"/>
                  <a:gd name="connsiteY47" fmla="*/ 3593 h 317446"/>
                  <a:gd name="connsiteX48" fmla="*/ 68416 w 1175376"/>
                  <a:gd name="connsiteY48" fmla="*/ 3088 h 317446"/>
                  <a:gd name="connsiteX49" fmla="*/ 69860 w 1175376"/>
                  <a:gd name="connsiteY49" fmla="*/ 3448 h 317446"/>
                  <a:gd name="connsiteX50" fmla="*/ 75271 w 1175376"/>
                  <a:gd name="connsiteY50" fmla="*/ 4530 h 317446"/>
                  <a:gd name="connsiteX51" fmla="*/ 88621 w 1175376"/>
                  <a:gd name="connsiteY51" fmla="*/ 39495 h 317446"/>
                  <a:gd name="connsiteX52" fmla="*/ 115681 w 1175376"/>
                  <a:gd name="connsiteY52" fmla="*/ 105460 h 317446"/>
                  <a:gd name="connsiteX53" fmla="*/ 159698 w 1175376"/>
                  <a:gd name="connsiteY53" fmla="*/ 208192 h 317446"/>
                  <a:gd name="connsiteX54" fmla="*/ 201189 w 1175376"/>
                  <a:gd name="connsiteY54" fmla="*/ 102936 h 317446"/>
                  <a:gd name="connsiteX55" fmla="*/ 241238 w 1175376"/>
                  <a:gd name="connsiteY55" fmla="*/ 13541 h 317446"/>
                  <a:gd name="connsiteX56" fmla="*/ 242681 w 1175376"/>
                  <a:gd name="connsiteY56" fmla="*/ 6692 h 317446"/>
                  <a:gd name="connsiteX57" fmla="*/ 311954 w 1175376"/>
                  <a:gd name="connsiteY57" fmla="*/ 3088 h 317446"/>
                  <a:gd name="connsiteX58" fmla="*/ 317005 w 1175376"/>
                  <a:gd name="connsiteY58" fmla="*/ 12820 h 317446"/>
                  <a:gd name="connsiteX59" fmla="*/ 317005 w 1175376"/>
                  <a:gd name="connsiteY59" fmla="*/ 72657 h 317446"/>
                  <a:gd name="connsiteX60" fmla="*/ 316644 w 1175376"/>
                  <a:gd name="connsiteY60" fmla="*/ 154122 h 317446"/>
                  <a:gd name="connsiteX61" fmla="*/ 314840 w 1175376"/>
                  <a:gd name="connsiteY61" fmla="*/ 302994 h 317446"/>
                  <a:gd name="connsiteX62" fmla="*/ 313758 w 1175376"/>
                  <a:gd name="connsiteY62" fmla="*/ 315250 h 317446"/>
                  <a:gd name="connsiteX63" fmla="*/ 275513 w 1175376"/>
                  <a:gd name="connsiteY63" fmla="*/ 314168 h 317446"/>
                  <a:gd name="connsiteX64" fmla="*/ 254226 w 1175376"/>
                  <a:gd name="connsiteY64" fmla="*/ 313087 h 317446"/>
                  <a:gd name="connsiteX65" fmla="*/ 245567 w 1175376"/>
                  <a:gd name="connsiteY65" fmla="*/ 307680 h 317446"/>
                  <a:gd name="connsiteX66" fmla="*/ 246650 w 1175376"/>
                  <a:gd name="connsiteY66" fmla="*/ 231262 h 317446"/>
                  <a:gd name="connsiteX67" fmla="*/ 251340 w 1175376"/>
                  <a:gd name="connsiteY67" fmla="*/ 179715 h 317446"/>
                  <a:gd name="connsiteX68" fmla="*/ 228610 w 1175376"/>
                  <a:gd name="connsiteY68" fmla="*/ 231983 h 317446"/>
                  <a:gd name="connsiteX69" fmla="*/ 201911 w 1175376"/>
                  <a:gd name="connsiteY69" fmla="*/ 308401 h 317446"/>
                  <a:gd name="connsiteX70" fmla="*/ 197942 w 1175376"/>
                  <a:gd name="connsiteY70" fmla="*/ 312366 h 317446"/>
                  <a:gd name="connsiteX71" fmla="*/ 193252 w 1175376"/>
                  <a:gd name="connsiteY71" fmla="*/ 314168 h 317446"/>
                  <a:gd name="connsiteX72" fmla="*/ 148874 w 1175376"/>
                  <a:gd name="connsiteY72" fmla="*/ 314529 h 317446"/>
                  <a:gd name="connsiteX73" fmla="*/ 121814 w 1175376"/>
                  <a:gd name="connsiteY73" fmla="*/ 308761 h 317446"/>
                  <a:gd name="connsiteX74" fmla="*/ 122897 w 1175376"/>
                  <a:gd name="connsiteY74" fmla="*/ 305157 h 317446"/>
                  <a:gd name="connsiteX75" fmla="*/ 88982 w 1175376"/>
                  <a:gd name="connsiteY75" fmla="*/ 228017 h 317446"/>
                  <a:gd name="connsiteX76" fmla="*/ 72385 w 1175376"/>
                  <a:gd name="connsiteY76" fmla="*/ 184762 h 317446"/>
                  <a:gd name="connsiteX77" fmla="*/ 74550 w 1175376"/>
                  <a:gd name="connsiteY77" fmla="*/ 247483 h 317446"/>
                  <a:gd name="connsiteX78" fmla="*/ 75632 w 1175376"/>
                  <a:gd name="connsiteY78" fmla="*/ 306599 h 317446"/>
                  <a:gd name="connsiteX79" fmla="*/ 68416 w 1175376"/>
                  <a:gd name="connsiteY79" fmla="*/ 312006 h 317446"/>
                  <a:gd name="connsiteX80" fmla="*/ 36666 w 1175376"/>
                  <a:gd name="connsiteY80" fmla="*/ 313808 h 317446"/>
                  <a:gd name="connsiteX81" fmla="*/ 9967 w 1175376"/>
                  <a:gd name="connsiteY81" fmla="*/ 314168 h 317446"/>
                  <a:gd name="connsiteX82" fmla="*/ 4916 w 1175376"/>
                  <a:gd name="connsiteY82" fmla="*/ 304436 h 317446"/>
                  <a:gd name="connsiteX83" fmla="*/ 1308 w 1175376"/>
                  <a:gd name="connsiteY83" fmla="*/ 173587 h 317446"/>
                  <a:gd name="connsiteX84" fmla="*/ 3112 w 1175376"/>
                  <a:gd name="connsiteY84" fmla="*/ 85274 h 317446"/>
                  <a:gd name="connsiteX85" fmla="*/ 3473 w 1175376"/>
                  <a:gd name="connsiteY85" fmla="*/ 12099 h 317446"/>
                  <a:gd name="connsiteX86" fmla="*/ 4916 w 1175376"/>
                  <a:gd name="connsiteY86" fmla="*/ 7413 h 317446"/>
                  <a:gd name="connsiteX87" fmla="*/ 68416 w 1175376"/>
                  <a:gd name="connsiteY87" fmla="*/ 3088 h 317446"/>
                  <a:gd name="connsiteX88" fmla="*/ 427596 w 1175376"/>
                  <a:gd name="connsiteY88" fmla="*/ 2628 h 317446"/>
                  <a:gd name="connsiteX89" fmla="*/ 517441 w 1175376"/>
                  <a:gd name="connsiteY89" fmla="*/ 4748 h 317446"/>
                  <a:gd name="connsiteX90" fmla="*/ 521035 w 1175376"/>
                  <a:gd name="connsiteY90" fmla="*/ 6191 h 317446"/>
                  <a:gd name="connsiteX91" fmla="*/ 521394 w 1175376"/>
                  <a:gd name="connsiteY91" fmla="*/ 6552 h 317446"/>
                  <a:gd name="connsiteX92" fmla="*/ 523191 w 1175376"/>
                  <a:gd name="connsiteY92" fmla="*/ 14128 h 317446"/>
                  <a:gd name="connsiteX93" fmla="*/ 523551 w 1175376"/>
                  <a:gd name="connsiteY93" fmla="*/ 67165 h 317446"/>
                  <a:gd name="connsiteX94" fmla="*/ 519957 w 1175376"/>
                  <a:gd name="connsiteY94" fmla="*/ 72577 h 317446"/>
                  <a:gd name="connsiteX95" fmla="*/ 514925 w 1175376"/>
                  <a:gd name="connsiteY95" fmla="*/ 74742 h 317446"/>
                  <a:gd name="connsiteX96" fmla="*/ 400643 w 1175376"/>
                  <a:gd name="connsiteY96" fmla="*/ 71495 h 317446"/>
                  <a:gd name="connsiteX97" fmla="*/ 403158 w 1175376"/>
                  <a:gd name="connsiteY97" fmla="*/ 123449 h 317446"/>
                  <a:gd name="connsiteX98" fmla="*/ 472519 w 1175376"/>
                  <a:gd name="connsiteY98" fmla="*/ 118759 h 317446"/>
                  <a:gd name="connsiteX99" fmla="*/ 518519 w 1175376"/>
                  <a:gd name="connsiteY99" fmla="*/ 121646 h 317446"/>
                  <a:gd name="connsiteX100" fmla="*/ 521394 w 1175376"/>
                  <a:gd name="connsiteY100" fmla="*/ 132830 h 317446"/>
                  <a:gd name="connsiteX101" fmla="*/ 524629 w 1175376"/>
                  <a:gd name="connsiteY101" fmla="*/ 189475 h 317446"/>
                  <a:gd name="connsiteX102" fmla="*/ 517800 w 1175376"/>
                  <a:gd name="connsiteY102" fmla="*/ 193805 h 317446"/>
                  <a:gd name="connsiteX103" fmla="*/ 512769 w 1175376"/>
                  <a:gd name="connsiteY103" fmla="*/ 196330 h 317446"/>
                  <a:gd name="connsiteX104" fmla="*/ 400283 w 1175376"/>
                  <a:gd name="connsiteY104" fmla="*/ 189475 h 317446"/>
                  <a:gd name="connsiteX105" fmla="*/ 404236 w 1175376"/>
                  <a:gd name="connsiteY105" fmla="*/ 219782 h 317446"/>
                  <a:gd name="connsiteX106" fmla="*/ 404955 w 1175376"/>
                  <a:gd name="connsiteY106" fmla="*/ 245038 h 317446"/>
                  <a:gd name="connsiteX107" fmla="*/ 464972 w 1175376"/>
                  <a:gd name="connsiteY107" fmla="*/ 243594 h 317446"/>
                  <a:gd name="connsiteX108" fmla="*/ 517082 w 1175376"/>
                  <a:gd name="connsiteY108" fmla="*/ 245398 h 317446"/>
                  <a:gd name="connsiteX109" fmla="*/ 521035 w 1175376"/>
                  <a:gd name="connsiteY109" fmla="*/ 251171 h 317446"/>
                  <a:gd name="connsiteX110" fmla="*/ 523551 w 1175376"/>
                  <a:gd name="connsiteY110" fmla="*/ 306734 h 317446"/>
                  <a:gd name="connsiteX111" fmla="*/ 523551 w 1175376"/>
                  <a:gd name="connsiteY111" fmla="*/ 307094 h 317446"/>
                  <a:gd name="connsiteX112" fmla="*/ 517082 w 1175376"/>
                  <a:gd name="connsiteY112" fmla="*/ 316114 h 317446"/>
                  <a:gd name="connsiteX113" fmla="*/ 346017 w 1175376"/>
                  <a:gd name="connsiteY113" fmla="*/ 311424 h 317446"/>
                  <a:gd name="connsiteX114" fmla="*/ 339548 w 1175376"/>
                  <a:gd name="connsiteY114" fmla="*/ 310702 h 317446"/>
                  <a:gd name="connsiteX115" fmla="*/ 337032 w 1175376"/>
                  <a:gd name="connsiteY115" fmla="*/ 310342 h 317446"/>
                  <a:gd name="connsiteX116" fmla="*/ 336314 w 1175376"/>
                  <a:gd name="connsiteY116" fmla="*/ 305290 h 317446"/>
                  <a:gd name="connsiteX117" fmla="*/ 337032 w 1175376"/>
                  <a:gd name="connsiteY117" fmla="*/ 304930 h 317446"/>
                  <a:gd name="connsiteX118" fmla="*/ 335236 w 1175376"/>
                  <a:gd name="connsiteY118" fmla="*/ 249006 h 317446"/>
                  <a:gd name="connsiteX119" fmla="*/ 333798 w 1175376"/>
                  <a:gd name="connsiteY119" fmla="*/ 169271 h 317446"/>
                  <a:gd name="connsiteX120" fmla="*/ 333798 w 1175376"/>
                  <a:gd name="connsiteY120" fmla="*/ 10160 h 317446"/>
                  <a:gd name="connsiteX121" fmla="*/ 333798 w 1175376"/>
                  <a:gd name="connsiteY121" fmla="*/ 9438 h 317446"/>
                  <a:gd name="connsiteX122" fmla="*/ 337751 w 1175376"/>
                  <a:gd name="connsiteY122" fmla="*/ 5109 h 317446"/>
                  <a:gd name="connsiteX123" fmla="*/ 427596 w 1175376"/>
                  <a:gd name="connsiteY123" fmla="*/ 2628 h 317446"/>
                  <a:gd name="connsiteX124" fmla="*/ 1054631 w 1175376"/>
                  <a:gd name="connsiteY124" fmla="*/ 631 h 317446"/>
                  <a:gd name="connsiteX125" fmla="*/ 1057148 w 1175376"/>
                  <a:gd name="connsiteY125" fmla="*/ 2430 h 317446"/>
                  <a:gd name="connsiteX126" fmla="*/ 1058226 w 1175376"/>
                  <a:gd name="connsiteY126" fmla="*/ 3510 h 317446"/>
                  <a:gd name="connsiteX127" fmla="*/ 1081232 w 1175376"/>
                  <a:gd name="connsiteY127" fmla="*/ 68293 h 317446"/>
                  <a:gd name="connsiteX128" fmla="*/ 1116820 w 1175376"/>
                  <a:gd name="connsiteY128" fmla="*/ 147112 h 317446"/>
                  <a:gd name="connsiteX129" fmla="*/ 1147016 w 1175376"/>
                  <a:gd name="connsiteY129" fmla="*/ 243566 h 317446"/>
                  <a:gd name="connsiteX130" fmla="*/ 1175054 w 1175376"/>
                  <a:gd name="connsiteY130" fmla="*/ 304390 h 317446"/>
                  <a:gd name="connsiteX131" fmla="*/ 1172179 w 1175376"/>
                  <a:gd name="connsiteY131" fmla="*/ 311228 h 317446"/>
                  <a:gd name="connsiteX132" fmla="*/ 1165708 w 1175376"/>
                  <a:gd name="connsiteY132" fmla="*/ 316987 h 317446"/>
                  <a:gd name="connsiteX133" fmla="*/ 1106395 w 1175376"/>
                  <a:gd name="connsiteY133" fmla="*/ 314108 h 317446"/>
                  <a:gd name="connsiteX134" fmla="*/ 1095252 w 1175376"/>
                  <a:gd name="connsiteY134" fmla="*/ 310869 h 317446"/>
                  <a:gd name="connsiteX135" fmla="*/ 1076200 w 1175376"/>
                  <a:gd name="connsiteY135" fmla="*/ 257603 h 317446"/>
                  <a:gd name="connsiteX136" fmla="*/ 1067932 w 1175376"/>
                  <a:gd name="connsiteY136" fmla="*/ 232769 h 317446"/>
                  <a:gd name="connsiteX137" fmla="*/ 1065416 w 1175376"/>
                  <a:gd name="connsiteY137" fmla="*/ 232769 h 317446"/>
                  <a:gd name="connsiteX138" fmla="*/ 1029469 w 1175376"/>
                  <a:gd name="connsiteY138" fmla="*/ 232409 h 317446"/>
                  <a:gd name="connsiteX139" fmla="*/ 980221 w 1175376"/>
                  <a:gd name="connsiteY139" fmla="*/ 228450 h 317446"/>
                  <a:gd name="connsiteX140" fmla="*/ 967999 w 1175376"/>
                  <a:gd name="connsiteY140" fmla="*/ 269479 h 317446"/>
                  <a:gd name="connsiteX141" fmla="*/ 955058 w 1175376"/>
                  <a:gd name="connsiteY141" fmla="*/ 308349 h 317446"/>
                  <a:gd name="connsiteX142" fmla="*/ 945352 w 1175376"/>
                  <a:gd name="connsiteY142" fmla="*/ 313748 h 317446"/>
                  <a:gd name="connsiteX143" fmla="*/ 890713 w 1175376"/>
                  <a:gd name="connsiteY143" fmla="*/ 311588 h 317446"/>
                  <a:gd name="connsiteX144" fmla="*/ 886039 w 1175376"/>
                  <a:gd name="connsiteY144" fmla="*/ 310149 h 317446"/>
                  <a:gd name="connsiteX145" fmla="*/ 884961 w 1175376"/>
                  <a:gd name="connsiteY145" fmla="*/ 309789 h 317446"/>
                  <a:gd name="connsiteX146" fmla="*/ 884242 w 1175376"/>
                  <a:gd name="connsiteY146" fmla="*/ 305830 h 317446"/>
                  <a:gd name="connsiteX147" fmla="*/ 884602 w 1175376"/>
                  <a:gd name="connsiteY147" fmla="*/ 304390 h 317446"/>
                  <a:gd name="connsiteX148" fmla="*/ 989927 w 1175376"/>
                  <a:gd name="connsiteY148" fmla="*/ 8189 h 317446"/>
                  <a:gd name="connsiteX149" fmla="*/ 991365 w 1175376"/>
                  <a:gd name="connsiteY149" fmla="*/ 4230 h 317446"/>
                  <a:gd name="connsiteX150" fmla="*/ 1025155 w 1175376"/>
                  <a:gd name="connsiteY150" fmla="*/ 2430 h 317446"/>
                  <a:gd name="connsiteX151" fmla="*/ 1054631 w 1175376"/>
                  <a:gd name="connsiteY151" fmla="*/ 631 h 317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1175376" h="317446">
                    <a:moveTo>
                      <a:pt x="1025514" y="88807"/>
                    </a:moveTo>
                    <a:cubicBezTo>
                      <a:pt x="1025155" y="89887"/>
                      <a:pt x="1024436" y="90967"/>
                      <a:pt x="1024076" y="92406"/>
                    </a:cubicBezTo>
                    <a:cubicBezTo>
                      <a:pt x="1022998" y="91687"/>
                      <a:pt x="1021920" y="92406"/>
                      <a:pt x="1022639" y="93486"/>
                    </a:cubicBezTo>
                    <a:cubicBezTo>
                      <a:pt x="1022639" y="94206"/>
                      <a:pt x="1022639" y="94566"/>
                      <a:pt x="1022639" y="94926"/>
                    </a:cubicBezTo>
                    <a:cubicBezTo>
                      <a:pt x="1011854" y="116880"/>
                      <a:pt x="1002149" y="138834"/>
                      <a:pt x="993521" y="162228"/>
                    </a:cubicBezTo>
                    <a:cubicBezTo>
                      <a:pt x="992443" y="163308"/>
                      <a:pt x="991724" y="164747"/>
                      <a:pt x="992802" y="166907"/>
                    </a:cubicBezTo>
                    <a:cubicBezTo>
                      <a:pt x="992802" y="166907"/>
                      <a:pt x="992802" y="166907"/>
                      <a:pt x="993162" y="167267"/>
                    </a:cubicBezTo>
                    <a:cubicBezTo>
                      <a:pt x="993521" y="167627"/>
                      <a:pt x="993881" y="168346"/>
                      <a:pt x="994600" y="168706"/>
                    </a:cubicBezTo>
                    <a:cubicBezTo>
                      <a:pt x="999632" y="173745"/>
                      <a:pt x="1008979" y="173385"/>
                      <a:pt x="1015809" y="173385"/>
                    </a:cubicBezTo>
                    <a:cubicBezTo>
                      <a:pt x="1020841" y="173385"/>
                      <a:pt x="1026233" y="173025"/>
                      <a:pt x="1031625" y="173025"/>
                    </a:cubicBezTo>
                    <a:cubicBezTo>
                      <a:pt x="1038815" y="173025"/>
                      <a:pt x="1044207" y="175904"/>
                      <a:pt x="1051037" y="171585"/>
                    </a:cubicBezTo>
                    <a:cubicBezTo>
                      <a:pt x="1052115" y="170866"/>
                      <a:pt x="1052834" y="169786"/>
                      <a:pt x="1053194" y="168346"/>
                    </a:cubicBezTo>
                    <a:cubicBezTo>
                      <a:pt x="1056788" y="167627"/>
                      <a:pt x="1060383" y="165107"/>
                      <a:pt x="1058945" y="160428"/>
                    </a:cubicBezTo>
                    <a:cubicBezTo>
                      <a:pt x="1055710" y="148552"/>
                      <a:pt x="1047802" y="139554"/>
                      <a:pt x="1041691" y="128757"/>
                    </a:cubicBezTo>
                    <a:cubicBezTo>
                      <a:pt x="1035580" y="118679"/>
                      <a:pt x="1033063" y="107163"/>
                      <a:pt x="1027312" y="97085"/>
                    </a:cubicBezTo>
                    <a:cubicBezTo>
                      <a:pt x="1028031" y="94926"/>
                      <a:pt x="1028750" y="93126"/>
                      <a:pt x="1029469" y="90607"/>
                    </a:cubicBezTo>
                    <a:cubicBezTo>
                      <a:pt x="1030187" y="88447"/>
                      <a:pt x="1026593" y="87008"/>
                      <a:pt x="1025514" y="88807"/>
                    </a:cubicBezTo>
                    <a:close/>
                    <a:moveTo>
                      <a:pt x="603408" y="66343"/>
                    </a:moveTo>
                    <a:cubicBezTo>
                      <a:pt x="602328" y="126929"/>
                      <a:pt x="601248" y="187515"/>
                      <a:pt x="601608" y="248101"/>
                    </a:cubicBezTo>
                    <a:cubicBezTo>
                      <a:pt x="601608" y="251708"/>
                      <a:pt x="604129" y="253511"/>
                      <a:pt x="606649" y="253871"/>
                    </a:cubicBezTo>
                    <a:cubicBezTo>
                      <a:pt x="607729" y="254953"/>
                      <a:pt x="608810" y="255675"/>
                      <a:pt x="610970" y="256035"/>
                    </a:cubicBezTo>
                    <a:cubicBezTo>
                      <a:pt x="670382" y="263969"/>
                      <a:pt x="725474" y="222496"/>
                      <a:pt x="724754" y="160107"/>
                    </a:cubicBezTo>
                    <a:cubicBezTo>
                      <a:pt x="724034" y="91227"/>
                      <a:pt x="672183" y="64540"/>
                      <a:pt x="610970" y="66343"/>
                    </a:cubicBezTo>
                    <a:close/>
                    <a:moveTo>
                      <a:pt x="834277" y="3807"/>
                    </a:moveTo>
                    <a:cubicBezTo>
                      <a:pt x="845823" y="3537"/>
                      <a:pt x="857368" y="3988"/>
                      <a:pt x="868012" y="5969"/>
                    </a:cubicBezTo>
                    <a:cubicBezTo>
                      <a:pt x="873784" y="7049"/>
                      <a:pt x="873063" y="16775"/>
                      <a:pt x="867651" y="17856"/>
                    </a:cubicBezTo>
                    <a:cubicBezTo>
                      <a:pt x="874506" y="63964"/>
                      <a:pt x="870898" y="110072"/>
                      <a:pt x="870176" y="156540"/>
                    </a:cubicBezTo>
                    <a:cubicBezTo>
                      <a:pt x="869816" y="205530"/>
                      <a:pt x="869455" y="254520"/>
                      <a:pt x="869816" y="303149"/>
                    </a:cubicBezTo>
                    <a:cubicBezTo>
                      <a:pt x="869816" y="303509"/>
                      <a:pt x="869455" y="303870"/>
                      <a:pt x="869455" y="304230"/>
                    </a:cubicBezTo>
                    <a:cubicBezTo>
                      <a:pt x="873063" y="307832"/>
                      <a:pt x="871620" y="315036"/>
                      <a:pt x="865125" y="315397"/>
                    </a:cubicBezTo>
                    <a:cubicBezTo>
                      <a:pt x="851415" y="315757"/>
                      <a:pt x="837344" y="316117"/>
                      <a:pt x="823273" y="316117"/>
                    </a:cubicBezTo>
                    <a:cubicBezTo>
                      <a:pt x="816418" y="316477"/>
                      <a:pt x="804872" y="317558"/>
                      <a:pt x="799461" y="312155"/>
                    </a:cubicBezTo>
                    <a:cubicBezTo>
                      <a:pt x="797657" y="309993"/>
                      <a:pt x="798378" y="307112"/>
                      <a:pt x="800904" y="306031"/>
                    </a:cubicBezTo>
                    <a:cubicBezTo>
                      <a:pt x="800182" y="251998"/>
                      <a:pt x="801625" y="197965"/>
                      <a:pt x="801264" y="143932"/>
                    </a:cubicBezTo>
                    <a:cubicBezTo>
                      <a:pt x="800904" y="100706"/>
                      <a:pt x="796935" y="56760"/>
                      <a:pt x="800182" y="13533"/>
                    </a:cubicBezTo>
                    <a:cubicBezTo>
                      <a:pt x="795492" y="12813"/>
                      <a:pt x="795853" y="6329"/>
                      <a:pt x="800543" y="5969"/>
                    </a:cubicBezTo>
                    <a:cubicBezTo>
                      <a:pt x="811186" y="5068"/>
                      <a:pt x="822732" y="4078"/>
                      <a:pt x="834277" y="3807"/>
                    </a:cubicBezTo>
                    <a:close/>
                    <a:moveTo>
                      <a:pt x="574962" y="3593"/>
                    </a:moveTo>
                    <a:cubicBezTo>
                      <a:pt x="594407" y="3593"/>
                      <a:pt x="614211" y="3954"/>
                      <a:pt x="633655" y="5396"/>
                    </a:cubicBezTo>
                    <a:cubicBezTo>
                      <a:pt x="659220" y="6839"/>
                      <a:pt x="681905" y="11167"/>
                      <a:pt x="704230" y="23428"/>
                    </a:cubicBezTo>
                    <a:cubicBezTo>
                      <a:pt x="747079" y="46869"/>
                      <a:pt x="781286" y="91227"/>
                      <a:pt x="783446" y="142436"/>
                    </a:cubicBezTo>
                    <a:cubicBezTo>
                      <a:pt x="785607" y="193285"/>
                      <a:pt x="771204" y="257838"/>
                      <a:pt x="723314" y="284886"/>
                    </a:cubicBezTo>
                    <a:cubicBezTo>
                      <a:pt x="670022" y="315179"/>
                      <a:pt x="608449" y="319146"/>
                      <a:pt x="548317" y="312654"/>
                    </a:cubicBezTo>
                    <a:cubicBezTo>
                      <a:pt x="543276" y="312294"/>
                      <a:pt x="541475" y="306524"/>
                      <a:pt x="543276" y="302917"/>
                    </a:cubicBezTo>
                    <a:cubicBezTo>
                      <a:pt x="533554" y="264690"/>
                      <a:pt x="542556" y="214923"/>
                      <a:pt x="542556" y="176336"/>
                    </a:cubicBezTo>
                    <a:cubicBezTo>
                      <a:pt x="542556" y="122602"/>
                      <a:pt x="537515" y="66704"/>
                      <a:pt x="543996" y="13691"/>
                    </a:cubicBezTo>
                    <a:cubicBezTo>
                      <a:pt x="540395" y="10445"/>
                      <a:pt x="543996" y="4315"/>
                      <a:pt x="548677" y="5396"/>
                    </a:cubicBezTo>
                    <a:cubicBezTo>
                      <a:pt x="556959" y="7560"/>
                      <a:pt x="566681" y="3593"/>
                      <a:pt x="574962" y="3593"/>
                    </a:cubicBezTo>
                    <a:close/>
                    <a:moveTo>
                      <a:pt x="68416" y="3088"/>
                    </a:moveTo>
                    <a:cubicBezTo>
                      <a:pt x="68777" y="3088"/>
                      <a:pt x="69499" y="3088"/>
                      <a:pt x="69860" y="3448"/>
                    </a:cubicBezTo>
                    <a:cubicBezTo>
                      <a:pt x="71664" y="2367"/>
                      <a:pt x="73828" y="3088"/>
                      <a:pt x="75271" y="4530"/>
                    </a:cubicBezTo>
                    <a:cubicBezTo>
                      <a:pt x="82127" y="14262"/>
                      <a:pt x="84291" y="28681"/>
                      <a:pt x="88621" y="39495"/>
                    </a:cubicBezTo>
                    <a:cubicBezTo>
                      <a:pt x="96919" y="60762"/>
                      <a:pt x="105578" y="84913"/>
                      <a:pt x="115681" y="105460"/>
                    </a:cubicBezTo>
                    <a:cubicBezTo>
                      <a:pt x="131916" y="139343"/>
                      <a:pt x="145988" y="173227"/>
                      <a:pt x="159698" y="208192"/>
                    </a:cubicBezTo>
                    <a:cubicBezTo>
                      <a:pt x="171243" y="172506"/>
                      <a:pt x="188201" y="137901"/>
                      <a:pt x="201189" y="102936"/>
                    </a:cubicBezTo>
                    <a:cubicBezTo>
                      <a:pt x="212013" y="74460"/>
                      <a:pt x="222476" y="38413"/>
                      <a:pt x="241238" y="13541"/>
                    </a:cubicBezTo>
                    <a:cubicBezTo>
                      <a:pt x="238712" y="11739"/>
                      <a:pt x="239434" y="7053"/>
                      <a:pt x="242681" y="6692"/>
                    </a:cubicBezTo>
                    <a:cubicBezTo>
                      <a:pt x="265050" y="2006"/>
                      <a:pt x="289224" y="3088"/>
                      <a:pt x="311954" y="3088"/>
                    </a:cubicBezTo>
                    <a:cubicBezTo>
                      <a:pt x="317366" y="3088"/>
                      <a:pt x="318809" y="9216"/>
                      <a:pt x="317005" y="12820"/>
                    </a:cubicBezTo>
                    <a:cubicBezTo>
                      <a:pt x="320613" y="31564"/>
                      <a:pt x="317005" y="53913"/>
                      <a:pt x="317005" y="72657"/>
                    </a:cubicBezTo>
                    <a:cubicBezTo>
                      <a:pt x="317005" y="99692"/>
                      <a:pt x="317005" y="127087"/>
                      <a:pt x="316644" y="154122"/>
                    </a:cubicBezTo>
                    <a:cubicBezTo>
                      <a:pt x="315922" y="203506"/>
                      <a:pt x="311232" y="253971"/>
                      <a:pt x="314840" y="302994"/>
                    </a:cubicBezTo>
                    <a:cubicBezTo>
                      <a:pt x="322056" y="304075"/>
                      <a:pt x="321695" y="315250"/>
                      <a:pt x="313758" y="315250"/>
                    </a:cubicBezTo>
                    <a:cubicBezTo>
                      <a:pt x="301130" y="315610"/>
                      <a:pt x="288141" y="314889"/>
                      <a:pt x="275513" y="314168"/>
                    </a:cubicBezTo>
                    <a:cubicBezTo>
                      <a:pt x="270101" y="314168"/>
                      <a:pt x="260360" y="315250"/>
                      <a:pt x="254226" y="313087"/>
                    </a:cubicBezTo>
                    <a:cubicBezTo>
                      <a:pt x="250618" y="314529"/>
                      <a:pt x="245567" y="312727"/>
                      <a:pt x="245567" y="307680"/>
                    </a:cubicBezTo>
                    <a:cubicBezTo>
                      <a:pt x="245567" y="282087"/>
                      <a:pt x="244846" y="256855"/>
                      <a:pt x="246650" y="231262"/>
                    </a:cubicBezTo>
                    <a:cubicBezTo>
                      <a:pt x="247732" y="213959"/>
                      <a:pt x="250258" y="196657"/>
                      <a:pt x="251340" y="179715"/>
                    </a:cubicBezTo>
                    <a:cubicBezTo>
                      <a:pt x="244124" y="197378"/>
                      <a:pt x="236547" y="214320"/>
                      <a:pt x="228610" y="231983"/>
                    </a:cubicBezTo>
                    <a:cubicBezTo>
                      <a:pt x="217425" y="256855"/>
                      <a:pt x="212013" y="283169"/>
                      <a:pt x="201911" y="308401"/>
                    </a:cubicBezTo>
                    <a:cubicBezTo>
                      <a:pt x="201189" y="310564"/>
                      <a:pt x="199746" y="311645"/>
                      <a:pt x="197942" y="312366"/>
                    </a:cubicBezTo>
                    <a:cubicBezTo>
                      <a:pt x="196860" y="313808"/>
                      <a:pt x="195417" y="314529"/>
                      <a:pt x="193252" y="314168"/>
                    </a:cubicBezTo>
                    <a:cubicBezTo>
                      <a:pt x="178820" y="312366"/>
                      <a:pt x="163306" y="314889"/>
                      <a:pt x="148874" y="314529"/>
                    </a:cubicBezTo>
                    <a:cubicBezTo>
                      <a:pt x="139493" y="314529"/>
                      <a:pt x="129391" y="314529"/>
                      <a:pt x="121814" y="308761"/>
                    </a:cubicBezTo>
                    <a:cubicBezTo>
                      <a:pt x="120371" y="307320"/>
                      <a:pt x="121453" y="305517"/>
                      <a:pt x="122897" y="305157"/>
                    </a:cubicBezTo>
                    <a:cubicBezTo>
                      <a:pt x="108826" y="281006"/>
                      <a:pt x="100166" y="253610"/>
                      <a:pt x="88982" y="228017"/>
                    </a:cubicBezTo>
                    <a:cubicBezTo>
                      <a:pt x="83209" y="213959"/>
                      <a:pt x="76715" y="199541"/>
                      <a:pt x="72385" y="184762"/>
                    </a:cubicBezTo>
                    <a:cubicBezTo>
                      <a:pt x="72746" y="205669"/>
                      <a:pt x="72385" y="226576"/>
                      <a:pt x="74550" y="247483"/>
                    </a:cubicBezTo>
                    <a:cubicBezTo>
                      <a:pt x="76715" y="267669"/>
                      <a:pt x="74189" y="287134"/>
                      <a:pt x="75632" y="306599"/>
                    </a:cubicBezTo>
                    <a:cubicBezTo>
                      <a:pt x="75632" y="310564"/>
                      <a:pt x="72024" y="312727"/>
                      <a:pt x="68416" y="312006"/>
                    </a:cubicBezTo>
                    <a:cubicBezTo>
                      <a:pt x="58314" y="314168"/>
                      <a:pt x="47129" y="313808"/>
                      <a:pt x="36666" y="313808"/>
                    </a:cubicBezTo>
                    <a:cubicBezTo>
                      <a:pt x="28007" y="313448"/>
                      <a:pt x="18627" y="311285"/>
                      <a:pt x="9967" y="314168"/>
                    </a:cubicBezTo>
                    <a:cubicBezTo>
                      <a:pt x="4195" y="315971"/>
                      <a:pt x="587" y="307680"/>
                      <a:pt x="4916" y="304436"/>
                    </a:cubicBezTo>
                    <a:cubicBezTo>
                      <a:pt x="-3021" y="262983"/>
                      <a:pt x="948" y="215762"/>
                      <a:pt x="1308" y="173587"/>
                    </a:cubicBezTo>
                    <a:cubicBezTo>
                      <a:pt x="1669" y="144390"/>
                      <a:pt x="4195" y="114832"/>
                      <a:pt x="3112" y="85274"/>
                    </a:cubicBezTo>
                    <a:cubicBezTo>
                      <a:pt x="2391" y="60762"/>
                      <a:pt x="587" y="36250"/>
                      <a:pt x="3473" y="12099"/>
                    </a:cubicBezTo>
                    <a:cubicBezTo>
                      <a:pt x="2391" y="10657"/>
                      <a:pt x="2391" y="7774"/>
                      <a:pt x="4916" y="7413"/>
                    </a:cubicBezTo>
                    <a:cubicBezTo>
                      <a:pt x="25842" y="4169"/>
                      <a:pt x="47129" y="3088"/>
                      <a:pt x="68416" y="3088"/>
                    </a:cubicBezTo>
                    <a:close/>
                    <a:moveTo>
                      <a:pt x="427596" y="2628"/>
                    </a:moveTo>
                    <a:cubicBezTo>
                      <a:pt x="457605" y="2944"/>
                      <a:pt x="487613" y="4026"/>
                      <a:pt x="517441" y="4748"/>
                    </a:cubicBezTo>
                    <a:cubicBezTo>
                      <a:pt x="518879" y="4748"/>
                      <a:pt x="520316" y="5469"/>
                      <a:pt x="521035" y="6191"/>
                    </a:cubicBezTo>
                    <a:cubicBezTo>
                      <a:pt x="521394" y="6191"/>
                      <a:pt x="521394" y="6552"/>
                      <a:pt x="521394" y="6552"/>
                    </a:cubicBezTo>
                    <a:cubicBezTo>
                      <a:pt x="523551" y="8356"/>
                      <a:pt x="523910" y="11603"/>
                      <a:pt x="523191" y="14128"/>
                    </a:cubicBezTo>
                    <a:cubicBezTo>
                      <a:pt x="524629" y="31807"/>
                      <a:pt x="522113" y="49486"/>
                      <a:pt x="523551" y="67165"/>
                    </a:cubicBezTo>
                    <a:cubicBezTo>
                      <a:pt x="523910" y="70052"/>
                      <a:pt x="522113" y="71856"/>
                      <a:pt x="519957" y="72577"/>
                    </a:cubicBezTo>
                    <a:cubicBezTo>
                      <a:pt x="518879" y="74021"/>
                      <a:pt x="517441" y="74742"/>
                      <a:pt x="514925" y="74742"/>
                    </a:cubicBezTo>
                    <a:cubicBezTo>
                      <a:pt x="477191" y="74742"/>
                      <a:pt x="438018" y="77268"/>
                      <a:pt x="400643" y="71495"/>
                    </a:cubicBezTo>
                    <a:cubicBezTo>
                      <a:pt x="402440" y="88813"/>
                      <a:pt x="400283" y="106131"/>
                      <a:pt x="403158" y="123449"/>
                    </a:cubicBezTo>
                    <a:cubicBezTo>
                      <a:pt x="425799" y="120563"/>
                      <a:pt x="449518" y="118398"/>
                      <a:pt x="472519" y="118759"/>
                    </a:cubicBezTo>
                    <a:cubicBezTo>
                      <a:pt x="487613" y="119481"/>
                      <a:pt x="504144" y="116234"/>
                      <a:pt x="518519" y="121646"/>
                    </a:cubicBezTo>
                    <a:cubicBezTo>
                      <a:pt x="523910" y="123449"/>
                      <a:pt x="523910" y="129583"/>
                      <a:pt x="521394" y="132830"/>
                    </a:cubicBezTo>
                    <a:cubicBezTo>
                      <a:pt x="523551" y="151231"/>
                      <a:pt x="530019" y="171435"/>
                      <a:pt x="524629" y="189475"/>
                    </a:cubicBezTo>
                    <a:cubicBezTo>
                      <a:pt x="523551" y="193083"/>
                      <a:pt x="520316" y="194165"/>
                      <a:pt x="517800" y="193805"/>
                    </a:cubicBezTo>
                    <a:cubicBezTo>
                      <a:pt x="516722" y="195248"/>
                      <a:pt x="515285" y="196330"/>
                      <a:pt x="512769" y="196330"/>
                    </a:cubicBezTo>
                    <a:cubicBezTo>
                      <a:pt x="475394" y="196330"/>
                      <a:pt x="437299" y="198134"/>
                      <a:pt x="400283" y="189475"/>
                    </a:cubicBezTo>
                    <a:cubicBezTo>
                      <a:pt x="403158" y="199217"/>
                      <a:pt x="403877" y="210040"/>
                      <a:pt x="404236" y="219782"/>
                    </a:cubicBezTo>
                    <a:cubicBezTo>
                      <a:pt x="404955" y="228080"/>
                      <a:pt x="406033" y="236739"/>
                      <a:pt x="404955" y="245038"/>
                    </a:cubicBezTo>
                    <a:cubicBezTo>
                      <a:pt x="424721" y="240347"/>
                      <a:pt x="444846" y="243234"/>
                      <a:pt x="464972" y="243594"/>
                    </a:cubicBezTo>
                    <a:cubicBezTo>
                      <a:pt x="481144" y="243955"/>
                      <a:pt x="501269" y="239986"/>
                      <a:pt x="517082" y="245398"/>
                    </a:cubicBezTo>
                    <a:cubicBezTo>
                      <a:pt x="519597" y="246120"/>
                      <a:pt x="521035" y="248646"/>
                      <a:pt x="521035" y="251171"/>
                    </a:cubicBezTo>
                    <a:cubicBezTo>
                      <a:pt x="526066" y="265603"/>
                      <a:pt x="524629" y="302043"/>
                      <a:pt x="523551" y="306734"/>
                    </a:cubicBezTo>
                    <a:lnTo>
                      <a:pt x="523551" y="307094"/>
                    </a:lnTo>
                    <a:cubicBezTo>
                      <a:pt x="524629" y="310702"/>
                      <a:pt x="522472" y="316114"/>
                      <a:pt x="517082" y="316114"/>
                    </a:cubicBezTo>
                    <a:cubicBezTo>
                      <a:pt x="461378" y="317197"/>
                      <a:pt x="402080" y="317557"/>
                      <a:pt x="346017" y="311424"/>
                    </a:cubicBezTo>
                    <a:cubicBezTo>
                      <a:pt x="343861" y="312506"/>
                      <a:pt x="341345" y="312506"/>
                      <a:pt x="339548" y="310702"/>
                    </a:cubicBezTo>
                    <a:cubicBezTo>
                      <a:pt x="338829" y="310702"/>
                      <a:pt x="338111" y="310702"/>
                      <a:pt x="337032" y="310342"/>
                    </a:cubicBezTo>
                    <a:cubicBezTo>
                      <a:pt x="334517" y="310342"/>
                      <a:pt x="333439" y="305651"/>
                      <a:pt x="336314" y="305290"/>
                    </a:cubicBezTo>
                    <a:cubicBezTo>
                      <a:pt x="336673" y="304930"/>
                      <a:pt x="337032" y="304930"/>
                      <a:pt x="337032" y="304930"/>
                    </a:cubicBezTo>
                    <a:cubicBezTo>
                      <a:pt x="332001" y="287972"/>
                      <a:pt x="335236" y="265964"/>
                      <a:pt x="335236" y="249006"/>
                    </a:cubicBezTo>
                    <a:cubicBezTo>
                      <a:pt x="335236" y="222668"/>
                      <a:pt x="336673" y="195609"/>
                      <a:pt x="333798" y="169271"/>
                    </a:cubicBezTo>
                    <a:cubicBezTo>
                      <a:pt x="328767" y="118038"/>
                      <a:pt x="329486" y="61393"/>
                      <a:pt x="333798" y="10160"/>
                    </a:cubicBezTo>
                    <a:cubicBezTo>
                      <a:pt x="333798" y="9799"/>
                      <a:pt x="333798" y="9438"/>
                      <a:pt x="333798" y="9438"/>
                    </a:cubicBezTo>
                    <a:cubicBezTo>
                      <a:pt x="333798" y="7273"/>
                      <a:pt x="335236" y="5469"/>
                      <a:pt x="337751" y="5109"/>
                    </a:cubicBezTo>
                    <a:cubicBezTo>
                      <a:pt x="367580" y="2764"/>
                      <a:pt x="397588" y="2313"/>
                      <a:pt x="427596" y="2628"/>
                    </a:cubicBezTo>
                    <a:close/>
                    <a:moveTo>
                      <a:pt x="1054631" y="631"/>
                    </a:moveTo>
                    <a:cubicBezTo>
                      <a:pt x="1056069" y="991"/>
                      <a:pt x="1056788" y="1710"/>
                      <a:pt x="1057148" y="2430"/>
                    </a:cubicBezTo>
                    <a:cubicBezTo>
                      <a:pt x="1057867" y="2430"/>
                      <a:pt x="1057867" y="2790"/>
                      <a:pt x="1058226" y="3510"/>
                    </a:cubicBezTo>
                    <a:cubicBezTo>
                      <a:pt x="1067213" y="24744"/>
                      <a:pt x="1074402" y="45979"/>
                      <a:pt x="1081232" y="68293"/>
                    </a:cubicBezTo>
                    <a:cubicBezTo>
                      <a:pt x="1089860" y="96005"/>
                      <a:pt x="1106395" y="120119"/>
                      <a:pt x="1116820" y="147112"/>
                    </a:cubicBezTo>
                    <a:cubicBezTo>
                      <a:pt x="1128683" y="178424"/>
                      <a:pt x="1132996" y="212615"/>
                      <a:pt x="1147016" y="243566"/>
                    </a:cubicBezTo>
                    <a:cubicBezTo>
                      <a:pt x="1156362" y="263721"/>
                      <a:pt x="1166787" y="283516"/>
                      <a:pt x="1175054" y="304390"/>
                    </a:cubicBezTo>
                    <a:cubicBezTo>
                      <a:pt x="1176133" y="307269"/>
                      <a:pt x="1174335" y="309789"/>
                      <a:pt x="1172179" y="311228"/>
                    </a:cubicBezTo>
                    <a:cubicBezTo>
                      <a:pt x="1171460" y="314108"/>
                      <a:pt x="1169303" y="316987"/>
                      <a:pt x="1165708" y="316987"/>
                    </a:cubicBezTo>
                    <a:cubicBezTo>
                      <a:pt x="1147016" y="316987"/>
                      <a:pt x="1125088" y="319146"/>
                      <a:pt x="1106395" y="314108"/>
                    </a:cubicBezTo>
                    <a:cubicBezTo>
                      <a:pt x="1103160" y="316987"/>
                      <a:pt x="1096690" y="316627"/>
                      <a:pt x="1095252" y="310869"/>
                    </a:cubicBezTo>
                    <a:cubicBezTo>
                      <a:pt x="1089860" y="292513"/>
                      <a:pt x="1083389" y="275238"/>
                      <a:pt x="1076200" y="257603"/>
                    </a:cubicBezTo>
                    <a:cubicBezTo>
                      <a:pt x="1072965" y="249325"/>
                      <a:pt x="1069729" y="241407"/>
                      <a:pt x="1067932" y="232769"/>
                    </a:cubicBezTo>
                    <a:cubicBezTo>
                      <a:pt x="1067213" y="233129"/>
                      <a:pt x="1066135" y="233129"/>
                      <a:pt x="1065416" y="232769"/>
                    </a:cubicBezTo>
                    <a:cubicBezTo>
                      <a:pt x="1053553" y="230610"/>
                      <a:pt x="1041691" y="232769"/>
                      <a:pt x="1029469" y="232409"/>
                    </a:cubicBezTo>
                    <a:cubicBezTo>
                      <a:pt x="1012933" y="232049"/>
                      <a:pt x="996757" y="227731"/>
                      <a:pt x="980221" y="228450"/>
                    </a:cubicBezTo>
                    <a:cubicBezTo>
                      <a:pt x="976626" y="242127"/>
                      <a:pt x="972672" y="256163"/>
                      <a:pt x="967999" y="269479"/>
                    </a:cubicBezTo>
                    <a:cubicBezTo>
                      <a:pt x="963685" y="282076"/>
                      <a:pt x="956855" y="294673"/>
                      <a:pt x="955058" y="308349"/>
                    </a:cubicBezTo>
                    <a:cubicBezTo>
                      <a:pt x="954339" y="313388"/>
                      <a:pt x="949306" y="315187"/>
                      <a:pt x="945352" y="313748"/>
                    </a:cubicBezTo>
                    <a:cubicBezTo>
                      <a:pt x="928098" y="315187"/>
                      <a:pt x="907967" y="316267"/>
                      <a:pt x="890713" y="311588"/>
                    </a:cubicBezTo>
                    <a:cubicBezTo>
                      <a:pt x="888915" y="311588"/>
                      <a:pt x="887118" y="311228"/>
                      <a:pt x="886039" y="310149"/>
                    </a:cubicBezTo>
                    <a:cubicBezTo>
                      <a:pt x="885680" y="310149"/>
                      <a:pt x="885321" y="310149"/>
                      <a:pt x="884961" y="309789"/>
                    </a:cubicBezTo>
                    <a:cubicBezTo>
                      <a:pt x="883523" y="309069"/>
                      <a:pt x="882804" y="306910"/>
                      <a:pt x="884242" y="305830"/>
                    </a:cubicBezTo>
                    <a:cubicBezTo>
                      <a:pt x="884242" y="305110"/>
                      <a:pt x="884242" y="304750"/>
                      <a:pt x="884602" y="304390"/>
                    </a:cubicBezTo>
                    <a:cubicBezTo>
                      <a:pt x="915876" y="204337"/>
                      <a:pt x="951463" y="105723"/>
                      <a:pt x="989927" y="8189"/>
                    </a:cubicBezTo>
                    <a:cubicBezTo>
                      <a:pt x="988848" y="7109"/>
                      <a:pt x="989208" y="4950"/>
                      <a:pt x="991365" y="4230"/>
                    </a:cubicBezTo>
                    <a:cubicBezTo>
                      <a:pt x="1003587" y="271"/>
                      <a:pt x="1012933" y="3510"/>
                      <a:pt x="1025155" y="2430"/>
                    </a:cubicBezTo>
                    <a:cubicBezTo>
                      <a:pt x="1035220" y="1351"/>
                      <a:pt x="1044566" y="-1169"/>
                      <a:pt x="1054631" y="6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12214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C74D538B-6345-6241-BE5D-6AE1A6D5C83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126253" y="-178690"/>
            <a:ext cx="3065748" cy="7137280"/>
            <a:chOff x="9126253" y="-178690"/>
            <a:chExt cx="3065748" cy="7137280"/>
          </a:xfrm>
          <a:solidFill>
            <a:schemeClr val="accent2">
              <a:alpha val="75000"/>
            </a:schemeClr>
          </a:solidFill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F263E2B-EAEC-C94C-BCBA-3ECB9E1169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34824" y="1205897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9E3DC51-6A5F-8B40-94E0-9D77E98D9E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58595" y="1535832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8D071C9-D299-BF46-9A25-75335ADA2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0237" y="715922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9220CAA-5257-434E-AFD6-69879160F6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03818" y="798913"/>
              <a:ext cx="788182" cy="610227"/>
            </a:xfrm>
            <a:custGeom>
              <a:avLst/>
              <a:gdLst>
                <a:gd name="connsiteX0" fmla="*/ 204064 w 788182"/>
                <a:gd name="connsiteY0" fmla="*/ 540356 h 610227"/>
                <a:gd name="connsiteX1" fmla="*/ 206999 w 788182"/>
                <a:gd name="connsiteY1" fmla="*/ 542179 h 610227"/>
                <a:gd name="connsiteX2" fmla="*/ 210585 w 788182"/>
                <a:gd name="connsiteY2" fmla="*/ 557421 h 610227"/>
                <a:gd name="connsiteX3" fmla="*/ 217759 w 788182"/>
                <a:gd name="connsiteY3" fmla="*/ 573327 h 610227"/>
                <a:gd name="connsiteX4" fmla="*/ 215802 w 788182"/>
                <a:gd name="connsiteY4" fmla="*/ 574652 h 610227"/>
                <a:gd name="connsiteX5" fmla="*/ 202107 w 788182"/>
                <a:gd name="connsiteY5" fmla="*/ 543504 h 610227"/>
                <a:gd name="connsiteX6" fmla="*/ 204064 w 788182"/>
                <a:gd name="connsiteY6" fmla="*/ 540356 h 610227"/>
                <a:gd name="connsiteX7" fmla="*/ 601872 w 788182"/>
                <a:gd name="connsiteY7" fmla="*/ 536324 h 610227"/>
                <a:gd name="connsiteX8" fmla="*/ 602528 w 788182"/>
                <a:gd name="connsiteY8" fmla="*/ 543100 h 610227"/>
                <a:gd name="connsiteX9" fmla="*/ 546763 w 788182"/>
                <a:gd name="connsiteY9" fmla="*/ 546828 h 610227"/>
                <a:gd name="connsiteX10" fmla="*/ 516911 w 788182"/>
                <a:gd name="connsiteY10" fmla="*/ 546150 h 610227"/>
                <a:gd name="connsiteX11" fmla="*/ 490341 w 788182"/>
                <a:gd name="connsiteY11" fmla="*/ 543100 h 610227"/>
                <a:gd name="connsiteX12" fmla="*/ 490668 w 788182"/>
                <a:gd name="connsiteY12" fmla="*/ 540050 h 610227"/>
                <a:gd name="connsiteX13" fmla="*/ 519864 w 788182"/>
                <a:gd name="connsiteY13" fmla="*/ 540728 h 610227"/>
                <a:gd name="connsiteX14" fmla="*/ 547091 w 788182"/>
                <a:gd name="connsiteY14" fmla="*/ 541067 h 610227"/>
                <a:gd name="connsiteX15" fmla="*/ 601872 w 788182"/>
                <a:gd name="connsiteY15" fmla="*/ 536324 h 610227"/>
                <a:gd name="connsiteX16" fmla="*/ 224993 w 788182"/>
                <a:gd name="connsiteY16" fmla="*/ 536061 h 610227"/>
                <a:gd name="connsiteX17" fmla="*/ 245088 w 788182"/>
                <a:gd name="connsiteY17" fmla="*/ 586643 h 610227"/>
                <a:gd name="connsiteX18" fmla="*/ 243413 w 788182"/>
                <a:gd name="connsiteY18" fmla="*/ 587957 h 610227"/>
                <a:gd name="connsiteX19" fmla="*/ 219969 w 788182"/>
                <a:gd name="connsiteY19" fmla="*/ 536717 h 610227"/>
                <a:gd name="connsiteX20" fmla="*/ 224993 w 788182"/>
                <a:gd name="connsiteY20" fmla="*/ 536061 h 610227"/>
                <a:gd name="connsiteX21" fmla="*/ 234087 w 788182"/>
                <a:gd name="connsiteY21" fmla="*/ 533150 h 610227"/>
                <a:gd name="connsiteX22" fmla="*/ 240676 w 788182"/>
                <a:gd name="connsiteY22" fmla="*/ 556240 h 610227"/>
                <a:gd name="connsiteX23" fmla="*/ 251877 w 788182"/>
                <a:gd name="connsiteY23" fmla="*/ 572825 h 610227"/>
                <a:gd name="connsiteX24" fmla="*/ 278562 w 788182"/>
                <a:gd name="connsiteY24" fmla="*/ 598515 h 610227"/>
                <a:gd name="connsiteX25" fmla="*/ 276585 w 788182"/>
                <a:gd name="connsiteY25" fmla="*/ 599816 h 610227"/>
                <a:gd name="connsiteX26" fmla="*/ 257149 w 788182"/>
                <a:gd name="connsiteY26" fmla="*/ 585183 h 610227"/>
                <a:gd name="connsiteX27" fmla="*/ 243312 w 788182"/>
                <a:gd name="connsiteY27" fmla="*/ 570223 h 610227"/>
                <a:gd name="connsiteX28" fmla="*/ 229805 w 788182"/>
                <a:gd name="connsiteY28" fmla="*/ 534126 h 610227"/>
                <a:gd name="connsiteX29" fmla="*/ 234087 w 788182"/>
                <a:gd name="connsiteY29" fmla="*/ 533150 h 610227"/>
                <a:gd name="connsiteX30" fmla="*/ 599342 w 788182"/>
                <a:gd name="connsiteY30" fmla="*/ 524463 h 610227"/>
                <a:gd name="connsiteX31" fmla="*/ 599016 w 788182"/>
                <a:gd name="connsiteY31" fmla="*/ 530864 h 610227"/>
                <a:gd name="connsiteX32" fmla="*/ 566708 w 788182"/>
                <a:gd name="connsiteY32" fmla="*/ 533424 h 610227"/>
                <a:gd name="connsiteX33" fmla="*/ 535380 w 788182"/>
                <a:gd name="connsiteY33" fmla="*/ 535025 h 610227"/>
                <a:gd name="connsiteX34" fmla="*/ 473049 w 788182"/>
                <a:gd name="connsiteY34" fmla="*/ 535025 h 610227"/>
                <a:gd name="connsiteX35" fmla="*/ 472722 w 788182"/>
                <a:gd name="connsiteY35" fmla="*/ 532464 h 610227"/>
                <a:gd name="connsiteX36" fmla="*/ 535380 w 788182"/>
                <a:gd name="connsiteY36" fmla="*/ 529584 h 610227"/>
                <a:gd name="connsiteX37" fmla="*/ 569972 w 788182"/>
                <a:gd name="connsiteY37" fmla="*/ 527664 h 610227"/>
                <a:gd name="connsiteX38" fmla="*/ 599342 w 788182"/>
                <a:gd name="connsiteY38" fmla="*/ 524463 h 610227"/>
                <a:gd name="connsiteX39" fmla="*/ 201693 w 788182"/>
                <a:gd name="connsiteY39" fmla="*/ 481720 h 610227"/>
                <a:gd name="connsiteX40" fmla="*/ 204844 w 788182"/>
                <a:gd name="connsiteY40" fmla="*/ 483621 h 610227"/>
                <a:gd name="connsiteX41" fmla="*/ 200433 w 788182"/>
                <a:gd name="connsiteY41" fmla="*/ 492809 h 610227"/>
                <a:gd name="connsiteX42" fmla="*/ 196967 w 788182"/>
                <a:gd name="connsiteY42" fmla="*/ 491858 h 610227"/>
                <a:gd name="connsiteX43" fmla="*/ 201693 w 788182"/>
                <a:gd name="connsiteY43" fmla="*/ 481720 h 610227"/>
                <a:gd name="connsiteX44" fmla="*/ 190150 w 788182"/>
                <a:gd name="connsiteY44" fmla="*/ 473588 h 610227"/>
                <a:gd name="connsiteX45" fmla="*/ 192476 w 788182"/>
                <a:gd name="connsiteY45" fmla="*/ 474560 h 610227"/>
                <a:gd name="connsiteX46" fmla="*/ 181176 w 788182"/>
                <a:gd name="connsiteY46" fmla="*/ 498508 h 610227"/>
                <a:gd name="connsiteX47" fmla="*/ 177188 w 788182"/>
                <a:gd name="connsiteY47" fmla="*/ 496242 h 610227"/>
                <a:gd name="connsiteX48" fmla="*/ 190150 w 788182"/>
                <a:gd name="connsiteY48" fmla="*/ 473588 h 610227"/>
                <a:gd name="connsiteX49" fmla="*/ 183637 w 788182"/>
                <a:gd name="connsiteY49" fmla="*/ 457423 h 610227"/>
                <a:gd name="connsiteX50" fmla="*/ 184954 w 788182"/>
                <a:gd name="connsiteY50" fmla="*/ 458394 h 610227"/>
                <a:gd name="connsiteX51" fmla="*/ 158620 w 788182"/>
                <a:gd name="connsiteY51" fmla="*/ 497539 h 610227"/>
                <a:gd name="connsiteX52" fmla="*/ 154011 w 788182"/>
                <a:gd name="connsiteY52" fmla="*/ 493980 h 610227"/>
                <a:gd name="connsiteX53" fmla="*/ 183637 w 788182"/>
                <a:gd name="connsiteY53" fmla="*/ 457423 h 610227"/>
                <a:gd name="connsiteX54" fmla="*/ 788182 w 788182"/>
                <a:gd name="connsiteY54" fmla="*/ 449093 h 610227"/>
                <a:gd name="connsiteX55" fmla="*/ 788182 w 788182"/>
                <a:gd name="connsiteY55" fmla="*/ 457166 h 610227"/>
                <a:gd name="connsiteX56" fmla="*/ 757950 w 788182"/>
                <a:gd name="connsiteY56" fmla="*/ 472018 h 610227"/>
                <a:gd name="connsiteX57" fmla="*/ 722198 w 788182"/>
                <a:gd name="connsiteY57" fmla="*/ 477081 h 610227"/>
                <a:gd name="connsiteX58" fmla="*/ 722198 w 788182"/>
                <a:gd name="connsiteY58" fmla="*/ 474165 h 610227"/>
                <a:gd name="connsiteX59" fmla="*/ 781935 w 788182"/>
                <a:gd name="connsiteY59" fmla="*/ 455128 h 610227"/>
                <a:gd name="connsiteX60" fmla="*/ 170665 w 788182"/>
                <a:gd name="connsiteY60" fmla="*/ 448425 h 610227"/>
                <a:gd name="connsiteX61" fmla="*/ 171326 w 788182"/>
                <a:gd name="connsiteY61" fmla="*/ 451310 h 610227"/>
                <a:gd name="connsiteX62" fmla="*/ 135941 w 788182"/>
                <a:gd name="connsiteY62" fmla="*/ 497794 h 610227"/>
                <a:gd name="connsiteX63" fmla="*/ 130981 w 788182"/>
                <a:gd name="connsiteY63" fmla="*/ 494826 h 610227"/>
                <a:gd name="connsiteX64" fmla="*/ 168019 w 788182"/>
                <a:gd name="connsiteY64" fmla="*/ 449002 h 610227"/>
                <a:gd name="connsiteX65" fmla="*/ 170665 w 788182"/>
                <a:gd name="connsiteY65" fmla="*/ 448425 h 610227"/>
                <a:gd name="connsiteX66" fmla="*/ 161089 w 788182"/>
                <a:gd name="connsiteY66" fmla="*/ 436470 h 610227"/>
                <a:gd name="connsiteX67" fmla="*/ 163039 w 788182"/>
                <a:gd name="connsiteY67" fmla="*/ 438091 h 610227"/>
                <a:gd name="connsiteX68" fmla="*/ 117877 w 788182"/>
                <a:gd name="connsiteY68" fmla="*/ 493857 h 610227"/>
                <a:gd name="connsiteX69" fmla="*/ 113328 w 788182"/>
                <a:gd name="connsiteY69" fmla="*/ 491264 h 610227"/>
                <a:gd name="connsiteX70" fmla="*/ 161089 w 788182"/>
                <a:gd name="connsiteY70" fmla="*/ 436470 h 610227"/>
                <a:gd name="connsiteX71" fmla="*/ 149608 w 788182"/>
                <a:gd name="connsiteY71" fmla="*/ 422213 h 610227"/>
                <a:gd name="connsiteX72" fmla="*/ 97779 w 788182"/>
                <a:gd name="connsiteY72" fmla="*/ 489203 h 610227"/>
                <a:gd name="connsiteX73" fmla="*/ 93515 w 788182"/>
                <a:gd name="connsiteY73" fmla="*/ 485951 h 610227"/>
                <a:gd name="connsiteX74" fmla="*/ 149608 w 788182"/>
                <a:gd name="connsiteY74" fmla="*/ 422213 h 610227"/>
                <a:gd name="connsiteX75" fmla="*/ 578836 w 788182"/>
                <a:gd name="connsiteY75" fmla="*/ 413682 h 610227"/>
                <a:gd name="connsiteX76" fmla="*/ 582894 w 788182"/>
                <a:gd name="connsiteY76" fmla="*/ 417031 h 610227"/>
                <a:gd name="connsiteX77" fmla="*/ 569448 w 788182"/>
                <a:gd name="connsiteY77" fmla="*/ 471264 h 610227"/>
                <a:gd name="connsiteX78" fmla="*/ 520255 w 788182"/>
                <a:gd name="connsiteY78" fmla="*/ 479105 h 610227"/>
                <a:gd name="connsiteX79" fmla="*/ 520255 w 788182"/>
                <a:gd name="connsiteY79" fmla="*/ 476818 h 610227"/>
                <a:gd name="connsiteX80" fmla="*/ 565185 w 788182"/>
                <a:gd name="connsiteY80" fmla="*/ 467017 h 610227"/>
                <a:gd name="connsiteX81" fmla="*/ 576007 w 788182"/>
                <a:gd name="connsiteY81" fmla="*/ 417684 h 610227"/>
                <a:gd name="connsiteX82" fmla="*/ 578836 w 788182"/>
                <a:gd name="connsiteY82" fmla="*/ 413682 h 610227"/>
                <a:gd name="connsiteX83" fmla="*/ 733845 w 788182"/>
                <a:gd name="connsiteY83" fmla="*/ 407811 h 610227"/>
                <a:gd name="connsiteX84" fmla="*/ 736838 w 788182"/>
                <a:gd name="connsiteY84" fmla="*/ 409663 h 610227"/>
                <a:gd name="connsiteX85" fmla="*/ 730366 w 788182"/>
                <a:gd name="connsiteY85" fmla="*/ 438301 h 610227"/>
                <a:gd name="connsiteX86" fmla="*/ 713860 w 788182"/>
                <a:gd name="connsiteY86" fmla="*/ 452126 h 610227"/>
                <a:gd name="connsiteX87" fmla="*/ 713214 w 788182"/>
                <a:gd name="connsiteY87" fmla="*/ 448835 h 610227"/>
                <a:gd name="connsiteX88" fmla="*/ 727777 w 788182"/>
                <a:gd name="connsiteY88" fmla="*/ 432376 h 610227"/>
                <a:gd name="connsiteX89" fmla="*/ 732308 w 788182"/>
                <a:gd name="connsiteY89" fmla="*/ 410650 h 610227"/>
                <a:gd name="connsiteX90" fmla="*/ 733845 w 788182"/>
                <a:gd name="connsiteY90" fmla="*/ 407811 h 610227"/>
                <a:gd name="connsiteX91" fmla="*/ 140361 w 788182"/>
                <a:gd name="connsiteY91" fmla="*/ 401131 h 610227"/>
                <a:gd name="connsiteX92" fmla="*/ 143317 w 788182"/>
                <a:gd name="connsiteY92" fmla="*/ 404399 h 610227"/>
                <a:gd name="connsiteX93" fmla="*/ 107187 w 788182"/>
                <a:gd name="connsiteY93" fmla="*/ 446557 h 610227"/>
                <a:gd name="connsiteX94" fmla="*/ 89778 w 788182"/>
                <a:gd name="connsiteY94" fmla="*/ 466491 h 610227"/>
                <a:gd name="connsiteX95" fmla="*/ 75984 w 788182"/>
                <a:gd name="connsiteY95" fmla="*/ 482178 h 610227"/>
                <a:gd name="connsiteX96" fmla="*/ 72699 w 788182"/>
                <a:gd name="connsiteY96" fmla="*/ 477603 h 610227"/>
                <a:gd name="connsiteX97" fmla="*/ 140361 w 788182"/>
                <a:gd name="connsiteY97" fmla="*/ 401131 h 610227"/>
                <a:gd name="connsiteX98" fmla="*/ 593766 w 788182"/>
                <a:gd name="connsiteY98" fmla="*/ 396530 h 610227"/>
                <a:gd name="connsiteX99" fmla="*/ 597240 w 788182"/>
                <a:gd name="connsiteY99" fmla="*/ 398787 h 610227"/>
                <a:gd name="connsiteX100" fmla="*/ 600509 w 788182"/>
                <a:gd name="connsiteY100" fmla="*/ 454898 h 610227"/>
                <a:gd name="connsiteX101" fmla="*/ 588413 w 788182"/>
                <a:gd name="connsiteY101" fmla="*/ 485414 h 610227"/>
                <a:gd name="connsiteX102" fmla="*/ 543951 w 788182"/>
                <a:gd name="connsiteY102" fmla="*/ 496242 h 610227"/>
                <a:gd name="connsiteX103" fmla="*/ 489680 w 788182"/>
                <a:gd name="connsiteY103" fmla="*/ 494602 h 610227"/>
                <a:gd name="connsiteX104" fmla="*/ 490007 w 788182"/>
                <a:gd name="connsiteY104" fmla="*/ 491977 h 610227"/>
                <a:gd name="connsiteX105" fmla="*/ 538066 w 788182"/>
                <a:gd name="connsiteY105" fmla="*/ 491648 h 610227"/>
                <a:gd name="connsiteX106" fmla="*/ 582855 w 788182"/>
                <a:gd name="connsiteY106" fmla="*/ 482133 h 610227"/>
                <a:gd name="connsiteX107" fmla="*/ 594952 w 788182"/>
                <a:gd name="connsiteY107" fmla="*/ 447678 h 610227"/>
                <a:gd name="connsiteX108" fmla="*/ 591028 w 788182"/>
                <a:gd name="connsiteY108" fmla="*/ 400427 h 610227"/>
                <a:gd name="connsiteX109" fmla="*/ 593766 w 788182"/>
                <a:gd name="connsiteY109" fmla="*/ 396530 h 610227"/>
                <a:gd name="connsiteX110" fmla="*/ 131463 w 788182"/>
                <a:gd name="connsiteY110" fmla="*/ 385751 h 610227"/>
                <a:gd name="connsiteX111" fmla="*/ 132779 w 788182"/>
                <a:gd name="connsiteY111" fmla="*/ 387063 h 610227"/>
                <a:gd name="connsiteX112" fmla="*/ 100869 w 788182"/>
                <a:gd name="connsiteY112" fmla="*/ 424770 h 610227"/>
                <a:gd name="connsiteX113" fmla="*/ 75538 w 788182"/>
                <a:gd name="connsiteY113" fmla="*/ 455592 h 610227"/>
                <a:gd name="connsiteX114" fmla="*/ 71590 w 788182"/>
                <a:gd name="connsiteY114" fmla="*/ 451657 h 610227"/>
                <a:gd name="connsiteX115" fmla="*/ 131463 w 788182"/>
                <a:gd name="connsiteY115" fmla="*/ 385751 h 610227"/>
                <a:gd name="connsiteX116" fmla="*/ 117682 w 788182"/>
                <a:gd name="connsiteY116" fmla="*/ 373450 h 610227"/>
                <a:gd name="connsiteX117" fmla="*/ 120291 w 788182"/>
                <a:gd name="connsiteY117" fmla="*/ 376408 h 610227"/>
                <a:gd name="connsiteX118" fmla="*/ 76924 w 788182"/>
                <a:gd name="connsiteY118" fmla="*/ 429334 h 610227"/>
                <a:gd name="connsiteX119" fmla="*/ 72684 w 788182"/>
                <a:gd name="connsiteY119" fmla="*/ 426704 h 610227"/>
                <a:gd name="connsiteX120" fmla="*/ 95836 w 788182"/>
                <a:gd name="connsiteY120" fmla="*/ 398434 h 610227"/>
                <a:gd name="connsiteX121" fmla="*/ 117682 w 788182"/>
                <a:gd name="connsiteY121" fmla="*/ 373450 h 610227"/>
                <a:gd name="connsiteX122" fmla="*/ 707352 w 788182"/>
                <a:gd name="connsiteY122" fmla="*/ 365516 h 610227"/>
                <a:gd name="connsiteX123" fmla="*/ 710383 w 788182"/>
                <a:gd name="connsiteY123" fmla="*/ 365516 h 610227"/>
                <a:gd name="connsiteX124" fmla="*/ 710383 w 788182"/>
                <a:gd name="connsiteY124" fmla="*/ 368547 h 610227"/>
                <a:gd name="connsiteX125" fmla="*/ 710080 w 788182"/>
                <a:gd name="connsiteY125" fmla="*/ 369153 h 610227"/>
                <a:gd name="connsiteX126" fmla="*/ 708867 w 788182"/>
                <a:gd name="connsiteY126" fmla="*/ 370063 h 610227"/>
                <a:gd name="connsiteX127" fmla="*/ 706139 w 788182"/>
                <a:gd name="connsiteY127" fmla="*/ 368244 h 610227"/>
                <a:gd name="connsiteX128" fmla="*/ 707049 w 788182"/>
                <a:gd name="connsiteY128" fmla="*/ 365819 h 610227"/>
                <a:gd name="connsiteX129" fmla="*/ 707352 w 788182"/>
                <a:gd name="connsiteY129" fmla="*/ 365516 h 610227"/>
                <a:gd name="connsiteX130" fmla="*/ 104887 w 788182"/>
                <a:gd name="connsiteY130" fmla="*/ 358248 h 610227"/>
                <a:gd name="connsiteX131" fmla="*/ 108456 w 788182"/>
                <a:gd name="connsiteY131" fmla="*/ 361835 h 610227"/>
                <a:gd name="connsiteX132" fmla="*/ 72107 w 788182"/>
                <a:gd name="connsiteY132" fmla="*/ 404224 h 610227"/>
                <a:gd name="connsiteX133" fmla="*/ 67239 w 788182"/>
                <a:gd name="connsiteY133" fmla="*/ 401290 h 610227"/>
                <a:gd name="connsiteX134" fmla="*/ 85414 w 788182"/>
                <a:gd name="connsiteY134" fmla="*/ 379769 h 610227"/>
                <a:gd name="connsiteX135" fmla="*/ 104887 w 788182"/>
                <a:gd name="connsiteY135" fmla="*/ 358248 h 610227"/>
                <a:gd name="connsiteX136" fmla="*/ 703932 w 788182"/>
                <a:gd name="connsiteY136" fmla="*/ 358182 h 610227"/>
                <a:gd name="connsiteX137" fmla="*/ 705218 w 788182"/>
                <a:gd name="connsiteY137" fmla="*/ 361877 h 610227"/>
                <a:gd name="connsiteX138" fmla="*/ 700075 w 788182"/>
                <a:gd name="connsiteY138" fmla="*/ 371073 h 610227"/>
                <a:gd name="connsiteX139" fmla="*/ 694931 w 788182"/>
                <a:gd name="connsiteY139" fmla="*/ 368117 h 610227"/>
                <a:gd name="connsiteX140" fmla="*/ 700075 w 788182"/>
                <a:gd name="connsiteY140" fmla="*/ 358921 h 610227"/>
                <a:gd name="connsiteX141" fmla="*/ 703932 w 788182"/>
                <a:gd name="connsiteY141" fmla="*/ 358182 h 610227"/>
                <a:gd name="connsiteX142" fmla="*/ 691576 w 788182"/>
                <a:gd name="connsiteY142" fmla="*/ 356324 h 610227"/>
                <a:gd name="connsiteX143" fmla="*/ 692291 w 788182"/>
                <a:gd name="connsiteY143" fmla="*/ 359434 h 610227"/>
                <a:gd name="connsiteX144" fmla="*/ 683865 w 788182"/>
                <a:gd name="connsiteY144" fmla="*/ 373835 h 610227"/>
                <a:gd name="connsiteX145" fmla="*/ 679484 w 788182"/>
                <a:gd name="connsiteY145" fmla="*/ 371217 h 610227"/>
                <a:gd name="connsiteX146" fmla="*/ 688584 w 788182"/>
                <a:gd name="connsiteY146" fmla="*/ 357142 h 610227"/>
                <a:gd name="connsiteX147" fmla="*/ 691576 w 788182"/>
                <a:gd name="connsiteY147" fmla="*/ 356324 h 610227"/>
                <a:gd name="connsiteX148" fmla="*/ 684657 w 788182"/>
                <a:gd name="connsiteY148" fmla="*/ 340328 h 610227"/>
                <a:gd name="connsiteX149" fmla="*/ 686930 w 788182"/>
                <a:gd name="connsiteY149" fmla="*/ 341642 h 610227"/>
                <a:gd name="connsiteX150" fmla="*/ 661277 w 788182"/>
                <a:gd name="connsiteY150" fmla="*/ 377158 h 610227"/>
                <a:gd name="connsiteX151" fmla="*/ 657055 w 788182"/>
                <a:gd name="connsiteY151" fmla="*/ 374857 h 610227"/>
                <a:gd name="connsiteX152" fmla="*/ 684657 w 788182"/>
                <a:gd name="connsiteY152" fmla="*/ 340328 h 610227"/>
                <a:gd name="connsiteX153" fmla="*/ 675704 w 788182"/>
                <a:gd name="connsiteY153" fmla="*/ 323183 h 610227"/>
                <a:gd name="connsiteX154" fmla="*/ 676489 w 788182"/>
                <a:gd name="connsiteY154" fmla="*/ 326259 h 610227"/>
                <a:gd name="connsiteX155" fmla="*/ 640442 w 788182"/>
                <a:gd name="connsiteY155" fmla="*/ 373213 h 610227"/>
                <a:gd name="connsiteX156" fmla="*/ 635812 w 788182"/>
                <a:gd name="connsiteY156" fmla="*/ 370299 h 610227"/>
                <a:gd name="connsiteX157" fmla="*/ 672190 w 788182"/>
                <a:gd name="connsiteY157" fmla="*/ 323993 h 610227"/>
                <a:gd name="connsiteX158" fmla="*/ 675704 w 788182"/>
                <a:gd name="connsiteY158" fmla="*/ 323183 h 610227"/>
                <a:gd name="connsiteX159" fmla="*/ 670331 w 788182"/>
                <a:gd name="connsiteY159" fmla="*/ 303183 h 610227"/>
                <a:gd name="connsiteX160" fmla="*/ 673949 w 788182"/>
                <a:gd name="connsiteY160" fmla="*/ 305451 h 610227"/>
                <a:gd name="connsiteX161" fmla="*/ 639747 w 788182"/>
                <a:gd name="connsiteY161" fmla="*/ 350168 h 610227"/>
                <a:gd name="connsiteX162" fmla="*/ 635473 w 788182"/>
                <a:gd name="connsiteY162" fmla="*/ 347900 h 610227"/>
                <a:gd name="connsiteX163" fmla="*/ 670331 w 788182"/>
                <a:gd name="connsiteY163" fmla="*/ 303183 h 610227"/>
                <a:gd name="connsiteX164" fmla="*/ 319613 w 788182"/>
                <a:gd name="connsiteY164" fmla="*/ 294091 h 610227"/>
                <a:gd name="connsiteX165" fmla="*/ 317976 w 788182"/>
                <a:gd name="connsiteY165" fmla="*/ 294417 h 610227"/>
                <a:gd name="connsiteX166" fmla="*/ 313721 w 788182"/>
                <a:gd name="connsiteY166" fmla="*/ 295398 h 610227"/>
                <a:gd name="connsiteX167" fmla="*/ 306848 w 788182"/>
                <a:gd name="connsiteY167" fmla="*/ 303895 h 610227"/>
                <a:gd name="connsiteX168" fmla="*/ 304884 w 788182"/>
                <a:gd name="connsiteY168" fmla="*/ 306183 h 610227"/>
                <a:gd name="connsiteX169" fmla="*/ 307174 w 788182"/>
                <a:gd name="connsiteY169" fmla="*/ 311413 h 610227"/>
                <a:gd name="connsiteX170" fmla="*/ 323213 w 788182"/>
                <a:gd name="connsiteY170" fmla="*/ 315662 h 610227"/>
                <a:gd name="connsiteX171" fmla="*/ 324523 w 788182"/>
                <a:gd name="connsiteY171" fmla="*/ 297032 h 610227"/>
                <a:gd name="connsiteX172" fmla="*/ 319613 w 788182"/>
                <a:gd name="connsiteY172" fmla="*/ 294091 h 610227"/>
                <a:gd name="connsiteX173" fmla="*/ 427593 w 788182"/>
                <a:gd name="connsiteY173" fmla="*/ 293585 h 610227"/>
                <a:gd name="connsiteX174" fmla="*/ 414380 w 788182"/>
                <a:gd name="connsiteY174" fmla="*/ 296840 h 610227"/>
                <a:gd name="connsiteX175" fmla="*/ 412769 w 788182"/>
                <a:gd name="connsiteY175" fmla="*/ 299119 h 610227"/>
                <a:gd name="connsiteX176" fmla="*/ 409223 w 788182"/>
                <a:gd name="connsiteY176" fmla="*/ 302374 h 610227"/>
                <a:gd name="connsiteX177" fmla="*/ 409223 w 788182"/>
                <a:gd name="connsiteY177" fmla="*/ 303351 h 610227"/>
                <a:gd name="connsiteX178" fmla="*/ 424693 w 788182"/>
                <a:gd name="connsiteY178" fmla="*/ 318324 h 610227"/>
                <a:gd name="connsiteX179" fmla="*/ 432427 w 788182"/>
                <a:gd name="connsiteY179" fmla="*/ 298142 h 610227"/>
                <a:gd name="connsiteX180" fmla="*/ 427593 w 788182"/>
                <a:gd name="connsiteY180" fmla="*/ 293585 h 610227"/>
                <a:gd name="connsiteX181" fmla="*/ 218670 w 788182"/>
                <a:gd name="connsiteY181" fmla="*/ 289025 h 610227"/>
                <a:gd name="connsiteX182" fmla="*/ 215023 w 788182"/>
                <a:gd name="connsiteY182" fmla="*/ 289682 h 610227"/>
                <a:gd name="connsiteX183" fmla="*/ 209055 w 788182"/>
                <a:gd name="connsiteY183" fmla="*/ 293947 h 610227"/>
                <a:gd name="connsiteX184" fmla="*/ 203750 w 788182"/>
                <a:gd name="connsiteY184" fmla="*/ 308057 h 610227"/>
                <a:gd name="connsiteX185" fmla="*/ 212038 w 788182"/>
                <a:gd name="connsiteY185" fmla="*/ 319541 h 610227"/>
                <a:gd name="connsiteX186" fmla="*/ 212701 w 788182"/>
                <a:gd name="connsiteY186" fmla="*/ 320526 h 610227"/>
                <a:gd name="connsiteX187" fmla="*/ 226627 w 788182"/>
                <a:gd name="connsiteY187" fmla="*/ 313963 h 610227"/>
                <a:gd name="connsiteX188" fmla="*/ 226296 w 788182"/>
                <a:gd name="connsiteY188" fmla="*/ 296244 h 610227"/>
                <a:gd name="connsiteX189" fmla="*/ 218670 w 788182"/>
                <a:gd name="connsiteY189" fmla="*/ 289025 h 610227"/>
                <a:gd name="connsiteX190" fmla="*/ 311758 w 788182"/>
                <a:gd name="connsiteY190" fmla="*/ 286246 h 610227"/>
                <a:gd name="connsiteX191" fmla="*/ 330086 w 788182"/>
                <a:gd name="connsiteY191" fmla="*/ 290168 h 610227"/>
                <a:gd name="connsiteX192" fmla="*/ 327141 w 788182"/>
                <a:gd name="connsiteY192" fmla="*/ 323179 h 610227"/>
                <a:gd name="connsiteX193" fmla="*/ 298010 w 788182"/>
                <a:gd name="connsiteY193" fmla="*/ 312066 h 610227"/>
                <a:gd name="connsiteX194" fmla="*/ 300956 w 788182"/>
                <a:gd name="connsiteY194" fmla="*/ 295724 h 610227"/>
                <a:gd name="connsiteX195" fmla="*/ 311758 w 788182"/>
                <a:gd name="connsiteY195" fmla="*/ 286246 h 610227"/>
                <a:gd name="connsiteX196" fmla="*/ 420181 w 788182"/>
                <a:gd name="connsiteY196" fmla="*/ 283169 h 610227"/>
                <a:gd name="connsiteX197" fmla="*/ 438551 w 788182"/>
                <a:gd name="connsiteY197" fmla="*/ 291632 h 610227"/>
                <a:gd name="connsiteX198" fmla="*/ 428882 w 788182"/>
                <a:gd name="connsiteY198" fmla="*/ 325811 h 610227"/>
                <a:gd name="connsiteX199" fmla="*/ 400845 w 788182"/>
                <a:gd name="connsiteY199" fmla="*/ 305955 h 610227"/>
                <a:gd name="connsiteX200" fmla="*/ 404712 w 788182"/>
                <a:gd name="connsiteY200" fmla="*/ 294887 h 610227"/>
                <a:gd name="connsiteX201" fmla="*/ 420181 w 788182"/>
                <a:gd name="connsiteY201" fmla="*/ 283169 h 610227"/>
                <a:gd name="connsiteX202" fmla="*/ 220162 w 788182"/>
                <a:gd name="connsiteY202" fmla="*/ 281806 h 610227"/>
                <a:gd name="connsiteX203" fmla="*/ 230937 w 788182"/>
                <a:gd name="connsiteY203" fmla="*/ 289682 h 610227"/>
                <a:gd name="connsiteX204" fmla="*/ 234916 w 788182"/>
                <a:gd name="connsiteY204" fmla="*/ 315933 h 610227"/>
                <a:gd name="connsiteX205" fmla="*/ 214028 w 788182"/>
                <a:gd name="connsiteY205" fmla="*/ 329386 h 610227"/>
                <a:gd name="connsiteX206" fmla="*/ 194467 w 788182"/>
                <a:gd name="connsiteY206" fmla="*/ 313963 h 610227"/>
                <a:gd name="connsiteX207" fmla="*/ 201098 w 788182"/>
                <a:gd name="connsiteY207" fmla="*/ 290010 h 610227"/>
                <a:gd name="connsiteX208" fmla="*/ 206734 w 788182"/>
                <a:gd name="connsiteY208" fmla="*/ 285416 h 610227"/>
                <a:gd name="connsiteX209" fmla="*/ 207397 w 788182"/>
                <a:gd name="connsiteY209" fmla="*/ 284759 h 610227"/>
                <a:gd name="connsiteX210" fmla="*/ 220162 w 788182"/>
                <a:gd name="connsiteY210" fmla="*/ 281806 h 610227"/>
                <a:gd name="connsiteX211" fmla="*/ 674411 w 788182"/>
                <a:gd name="connsiteY211" fmla="*/ 280158 h 610227"/>
                <a:gd name="connsiteX212" fmla="*/ 675394 w 788182"/>
                <a:gd name="connsiteY212" fmla="*/ 283425 h 610227"/>
                <a:gd name="connsiteX213" fmla="*/ 628534 w 788182"/>
                <a:gd name="connsiteY213" fmla="*/ 346151 h 610227"/>
                <a:gd name="connsiteX214" fmla="*/ 624274 w 788182"/>
                <a:gd name="connsiteY214" fmla="*/ 342884 h 610227"/>
                <a:gd name="connsiteX215" fmla="*/ 671462 w 788182"/>
                <a:gd name="connsiteY215" fmla="*/ 280811 h 610227"/>
                <a:gd name="connsiteX216" fmla="*/ 674411 w 788182"/>
                <a:gd name="connsiteY216" fmla="*/ 280158 h 610227"/>
                <a:gd name="connsiteX217" fmla="*/ 669984 w 788182"/>
                <a:gd name="connsiteY217" fmla="*/ 267162 h 610227"/>
                <a:gd name="connsiteX218" fmla="*/ 670728 w 788182"/>
                <a:gd name="connsiteY218" fmla="*/ 270155 h 610227"/>
                <a:gd name="connsiteX219" fmla="*/ 633358 w 788182"/>
                <a:gd name="connsiteY219" fmla="*/ 321657 h 610227"/>
                <a:gd name="connsiteX220" fmla="*/ 629720 w 788182"/>
                <a:gd name="connsiteY220" fmla="*/ 318705 h 610227"/>
                <a:gd name="connsiteX221" fmla="*/ 666760 w 788182"/>
                <a:gd name="connsiteY221" fmla="*/ 267859 h 610227"/>
                <a:gd name="connsiteX222" fmla="*/ 669984 w 788182"/>
                <a:gd name="connsiteY222" fmla="*/ 267162 h 610227"/>
                <a:gd name="connsiteX223" fmla="*/ 674724 w 788182"/>
                <a:gd name="connsiteY223" fmla="*/ 236724 h 610227"/>
                <a:gd name="connsiteX224" fmla="*/ 675412 w 788182"/>
                <a:gd name="connsiteY224" fmla="*/ 239610 h 610227"/>
                <a:gd name="connsiteX225" fmla="*/ 631668 w 788182"/>
                <a:gd name="connsiteY225" fmla="*/ 302262 h 610227"/>
                <a:gd name="connsiteX226" fmla="*/ 627131 w 788182"/>
                <a:gd name="connsiteY226" fmla="*/ 299624 h 610227"/>
                <a:gd name="connsiteX227" fmla="*/ 671848 w 788182"/>
                <a:gd name="connsiteY227" fmla="*/ 237301 h 610227"/>
                <a:gd name="connsiteX228" fmla="*/ 674724 w 788182"/>
                <a:gd name="connsiteY228" fmla="*/ 236724 h 610227"/>
                <a:gd name="connsiteX229" fmla="*/ 672663 w 788182"/>
                <a:gd name="connsiteY229" fmla="*/ 221884 h 610227"/>
                <a:gd name="connsiteX230" fmla="*/ 674616 w 788182"/>
                <a:gd name="connsiteY230" fmla="*/ 223178 h 610227"/>
                <a:gd name="connsiteX231" fmla="*/ 632950 w 788182"/>
                <a:gd name="connsiteY231" fmla="*/ 279137 h 610227"/>
                <a:gd name="connsiteX232" fmla="*/ 629694 w 788182"/>
                <a:gd name="connsiteY232" fmla="*/ 276548 h 610227"/>
                <a:gd name="connsiteX233" fmla="*/ 672663 w 788182"/>
                <a:gd name="connsiteY233" fmla="*/ 221884 h 610227"/>
                <a:gd name="connsiteX234" fmla="*/ 687157 w 788182"/>
                <a:gd name="connsiteY234" fmla="*/ 187669 h 610227"/>
                <a:gd name="connsiteX235" fmla="*/ 689788 w 788182"/>
                <a:gd name="connsiteY235" fmla="*/ 189312 h 610227"/>
                <a:gd name="connsiteX236" fmla="*/ 662156 w 788182"/>
                <a:gd name="connsiteY236" fmla="*/ 223142 h 610227"/>
                <a:gd name="connsiteX237" fmla="*/ 632220 w 788182"/>
                <a:gd name="connsiteY237" fmla="*/ 258288 h 610227"/>
                <a:gd name="connsiteX238" fmla="*/ 628601 w 788182"/>
                <a:gd name="connsiteY238" fmla="*/ 255003 h 610227"/>
                <a:gd name="connsiteX239" fmla="*/ 687157 w 788182"/>
                <a:gd name="connsiteY239" fmla="*/ 187669 h 610227"/>
                <a:gd name="connsiteX240" fmla="*/ 676173 w 788182"/>
                <a:gd name="connsiteY240" fmla="*/ 167835 h 610227"/>
                <a:gd name="connsiteX241" fmla="*/ 679734 w 788182"/>
                <a:gd name="connsiteY241" fmla="*/ 169805 h 610227"/>
                <a:gd name="connsiteX242" fmla="*/ 633428 w 788182"/>
                <a:gd name="connsiteY242" fmla="*/ 233151 h 610227"/>
                <a:gd name="connsiteX243" fmla="*/ 628571 w 788182"/>
                <a:gd name="connsiteY243" fmla="*/ 230197 h 610227"/>
                <a:gd name="connsiteX244" fmla="*/ 676173 w 788182"/>
                <a:gd name="connsiteY244" fmla="*/ 167835 h 610227"/>
                <a:gd name="connsiteX245" fmla="*/ 499512 w 788182"/>
                <a:gd name="connsiteY245" fmla="*/ 109319 h 610227"/>
                <a:gd name="connsiteX246" fmla="*/ 339761 w 788182"/>
                <a:gd name="connsiteY246" fmla="*/ 109646 h 610227"/>
                <a:gd name="connsiteX247" fmla="*/ 181318 w 788182"/>
                <a:gd name="connsiteY247" fmla="*/ 111607 h 610227"/>
                <a:gd name="connsiteX248" fmla="*/ 101281 w 788182"/>
                <a:gd name="connsiteY248" fmla="*/ 118474 h 610227"/>
                <a:gd name="connsiteX249" fmla="*/ 64365 w 788182"/>
                <a:gd name="connsiteY249" fmla="*/ 125013 h 610227"/>
                <a:gd name="connsiteX250" fmla="*/ 41171 w 788182"/>
                <a:gd name="connsiteY250" fmla="*/ 137764 h 610227"/>
                <a:gd name="connsiteX251" fmla="*/ 37904 w 788182"/>
                <a:gd name="connsiteY251" fmla="*/ 187135 h 610227"/>
                <a:gd name="connsiteX252" fmla="*/ 43458 w 788182"/>
                <a:gd name="connsiteY252" fmla="*/ 263643 h 610227"/>
                <a:gd name="connsiteX253" fmla="*/ 46398 w 788182"/>
                <a:gd name="connsiteY253" fmla="*/ 341458 h 610227"/>
                <a:gd name="connsiteX254" fmla="*/ 48031 w 788182"/>
                <a:gd name="connsiteY254" fmla="*/ 419274 h 610227"/>
                <a:gd name="connsiteX255" fmla="*/ 48031 w 788182"/>
                <a:gd name="connsiteY255" fmla="*/ 459490 h 610227"/>
                <a:gd name="connsiteX256" fmla="*/ 52931 w 788182"/>
                <a:gd name="connsiteY256" fmla="*/ 494802 h 610227"/>
                <a:gd name="connsiteX257" fmla="*/ 71879 w 788182"/>
                <a:gd name="connsiteY257" fmla="*/ 512457 h 610227"/>
                <a:gd name="connsiteX258" fmla="*/ 97687 w 788182"/>
                <a:gd name="connsiteY258" fmla="*/ 518670 h 610227"/>
                <a:gd name="connsiteX259" fmla="*/ 172171 w 788182"/>
                <a:gd name="connsiteY259" fmla="*/ 519977 h 610227"/>
                <a:gd name="connsiteX260" fmla="*/ 212354 w 788182"/>
                <a:gd name="connsiteY260" fmla="*/ 517688 h 610227"/>
                <a:gd name="connsiteX261" fmla="*/ 245023 w 788182"/>
                <a:gd name="connsiteY261" fmla="*/ 513765 h 610227"/>
                <a:gd name="connsiteX262" fmla="*/ 251230 w 788182"/>
                <a:gd name="connsiteY262" fmla="*/ 518670 h 610227"/>
                <a:gd name="connsiteX263" fmla="*/ 275404 w 788182"/>
                <a:gd name="connsiteY263" fmla="*/ 572617 h 610227"/>
                <a:gd name="connsiteX264" fmla="*/ 300233 w 788182"/>
                <a:gd name="connsiteY264" fmla="*/ 590600 h 610227"/>
                <a:gd name="connsiteX265" fmla="*/ 316893 w 788182"/>
                <a:gd name="connsiteY265" fmla="*/ 598120 h 610227"/>
                <a:gd name="connsiteX266" fmla="*/ 304153 w 788182"/>
                <a:gd name="connsiteY266" fmla="*/ 557250 h 610227"/>
                <a:gd name="connsiteX267" fmla="*/ 308399 w 788182"/>
                <a:gd name="connsiteY267" fmla="*/ 527170 h 610227"/>
                <a:gd name="connsiteX268" fmla="*/ 319180 w 788182"/>
                <a:gd name="connsiteY268" fmla="*/ 514419 h 610227"/>
                <a:gd name="connsiteX269" fmla="*/ 391051 w 788182"/>
                <a:gd name="connsiteY269" fmla="*/ 514419 h 610227"/>
                <a:gd name="connsiteX270" fmla="*/ 470763 w 788182"/>
                <a:gd name="connsiteY270" fmla="*/ 512784 h 610227"/>
                <a:gd name="connsiteX271" fmla="*/ 550474 w 788182"/>
                <a:gd name="connsiteY271" fmla="*/ 509188 h 610227"/>
                <a:gd name="connsiteX272" fmla="*/ 573015 w 788182"/>
                <a:gd name="connsiteY272" fmla="*/ 507553 h 610227"/>
                <a:gd name="connsiteX273" fmla="*/ 590984 w 788182"/>
                <a:gd name="connsiteY273" fmla="*/ 502648 h 610227"/>
                <a:gd name="connsiteX274" fmla="*/ 602090 w 788182"/>
                <a:gd name="connsiteY274" fmla="*/ 480088 h 610227"/>
                <a:gd name="connsiteX275" fmla="*/ 600784 w 788182"/>
                <a:gd name="connsiteY275" fmla="*/ 334919 h 610227"/>
                <a:gd name="connsiteX276" fmla="*/ 605030 w 788182"/>
                <a:gd name="connsiteY276" fmla="*/ 294704 h 610227"/>
                <a:gd name="connsiteX277" fmla="*/ 605030 w 788182"/>
                <a:gd name="connsiteY277" fmla="*/ 257104 h 610227"/>
                <a:gd name="connsiteX278" fmla="*/ 598824 w 788182"/>
                <a:gd name="connsiteY278" fmla="*/ 176999 h 610227"/>
                <a:gd name="connsiteX279" fmla="*/ 595230 w 788182"/>
                <a:gd name="connsiteY279" fmla="*/ 141688 h 610227"/>
                <a:gd name="connsiteX280" fmla="*/ 576283 w 788182"/>
                <a:gd name="connsiteY280" fmla="*/ 116839 h 610227"/>
                <a:gd name="connsiteX281" fmla="*/ 537406 w 788182"/>
                <a:gd name="connsiteY281" fmla="*/ 109972 h 610227"/>
                <a:gd name="connsiteX282" fmla="*/ 499512 w 788182"/>
                <a:gd name="connsiteY282" fmla="*/ 109319 h 610227"/>
                <a:gd name="connsiteX283" fmla="*/ 141177 w 788182"/>
                <a:gd name="connsiteY283" fmla="*/ 91628 h 610227"/>
                <a:gd name="connsiteX284" fmla="*/ 142810 w 788182"/>
                <a:gd name="connsiteY284" fmla="*/ 97486 h 610227"/>
                <a:gd name="connsiteX285" fmla="*/ 77804 w 788182"/>
                <a:gd name="connsiteY285" fmla="*/ 103669 h 610227"/>
                <a:gd name="connsiteX286" fmla="*/ 48076 w 788182"/>
                <a:gd name="connsiteY286" fmla="*/ 111478 h 610227"/>
                <a:gd name="connsiteX287" fmla="*/ 25536 w 788182"/>
                <a:gd name="connsiteY287" fmla="*/ 126771 h 610227"/>
                <a:gd name="connsiteX288" fmla="*/ 20637 w 788182"/>
                <a:gd name="connsiteY288" fmla="*/ 181111 h 610227"/>
                <a:gd name="connsiteX289" fmla="*/ 21616 w 788182"/>
                <a:gd name="connsiteY289" fmla="*/ 244236 h 610227"/>
                <a:gd name="connsiteX290" fmla="*/ 19003 w 788182"/>
                <a:gd name="connsiteY290" fmla="*/ 244236 h 610227"/>
                <a:gd name="connsiteX291" fmla="*/ 14756 w 788182"/>
                <a:gd name="connsiteY291" fmla="*/ 170373 h 610227"/>
                <a:gd name="connsiteX292" fmla="*/ 22596 w 788182"/>
                <a:gd name="connsiteY292" fmla="*/ 119612 h 610227"/>
                <a:gd name="connsiteX293" fmla="*/ 42197 w 788182"/>
                <a:gd name="connsiteY293" fmla="*/ 106922 h 610227"/>
                <a:gd name="connsiteX294" fmla="*/ 70617 w 788182"/>
                <a:gd name="connsiteY294" fmla="*/ 99113 h 610227"/>
                <a:gd name="connsiteX295" fmla="*/ 141177 w 788182"/>
                <a:gd name="connsiteY295" fmla="*/ 91628 h 610227"/>
                <a:gd name="connsiteX296" fmla="*/ 76399 w 788182"/>
                <a:gd name="connsiteY296" fmla="*/ 86200 h 610227"/>
                <a:gd name="connsiteX297" fmla="*/ 78024 w 788182"/>
                <a:gd name="connsiteY297" fmla="*/ 92757 h 610227"/>
                <a:gd name="connsiteX298" fmla="*/ 13022 w 788182"/>
                <a:gd name="connsiteY298" fmla="*/ 123245 h 610227"/>
                <a:gd name="connsiteX299" fmla="*/ 6196 w 788182"/>
                <a:gd name="connsiteY299" fmla="*/ 165209 h 610227"/>
                <a:gd name="connsiteX300" fmla="*/ 7496 w 788182"/>
                <a:gd name="connsiteY300" fmla="*/ 203894 h 610227"/>
                <a:gd name="connsiteX301" fmla="*/ 4571 w 788182"/>
                <a:gd name="connsiteY301" fmla="*/ 203894 h 610227"/>
                <a:gd name="connsiteX302" fmla="*/ 346 w 788182"/>
                <a:gd name="connsiteY302" fmla="*/ 156030 h 610227"/>
                <a:gd name="connsiteX303" fmla="*/ 4246 w 788182"/>
                <a:gd name="connsiteY303" fmla="*/ 135048 h 610227"/>
                <a:gd name="connsiteX304" fmla="*/ 9446 w 788182"/>
                <a:gd name="connsiteY304" fmla="*/ 116689 h 610227"/>
                <a:gd name="connsiteX305" fmla="*/ 76399 w 788182"/>
                <a:gd name="connsiteY305" fmla="*/ 86200 h 610227"/>
                <a:gd name="connsiteX306" fmla="*/ 420798 w 788182"/>
                <a:gd name="connsiteY306" fmla="*/ 47323 h 610227"/>
                <a:gd name="connsiteX307" fmla="*/ 422429 w 788182"/>
                <a:gd name="connsiteY307" fmla="*/ 47653 h 610227"/>
                <a:gd name="connsiteX308" fmla="*/ 423408 w 788182"/>
                <a:gd name="connsiteY308" fmla="*/ 72076 h 610227"/>
                <a:gd name="connsiteX309" fmla="*/ 422103 w 788182"/>
                <a:gd name="connsiteY309" fmla="*/ 89238 h 610227"/>
                <a:gd name="connsiteX310" fmla="*/ 422429 w 788182"/>
                <a:gd name="connsiteY310" fmla="*/ 89568 h 610227"/>
                <a:gd name="connsiteX311" fmla="*/ 494539 w 788182"/>
                <a:gd name="connsiteY311" fmla="*/ 87918 h 610227"/>
                <a:gd name="connsiteX312" fmla="*/ 494539 w 788182"/>
                <a:gd name="connsiteY312" fmla="*/ 93528 h 610227"/>
                <a:gd name="connsiteX313" fmla="*/ 421450 w 788182"/>
                <a:gd name="connsiteY313" fmla="*/ 91548 h 610227"/>
                <a:gd name="connsiteX314" fmla="*/ 416883 w 788182"/>
                <a:gd name="connsiteY314" fmla="*/ 90558 h 610227"/>
                <a:gd name="connsiteX315" fmla="*/ 418187 w 788182"/>
                <a:gd name="connsiteY315" fmla="*/ 72076 h 610227"/>
                <a:gd name="connsiteX316" fmla="*/ 420798 w 788182"/>
                <a:gd name="connsiteY316" fmla="*/ 47323 h 610227"/>
                <a:gd name="connsiteX317" fmla="*/ 435044 w 788182"/>
                <a:gd name="connsiteY317" fmla="*/ 44366 h 610227"/>
                <a:gd name="connsiteX318" fmla="*/ 437675 w 788182"/>
                <a:gd name="connsiteY318" fmla="*/ 47107 h 610227"/>
                <a:gd name="connsiteX319" fmla="*/ 437346 w 788182"/>
                <a:gd name="connsiteY319" fmla="*/ 66383 h 610227"/>
                <a:gd name="connsiteX320" fmla="*/ 436359 w 788182"/>
                <a:gd name="connsiteY320" fmla="*/ 73363 h 610227"/>
                <a:gd name="connsiteX321" fmla="*/ 441951 w 788182"/>
                <a:gd name="connsiteY321" fmla="*/ 76021 h 610227"/>
                <a:gd name="connsiteX322" fmla="*/ 482408 w 788182"/>
                <a:gd name="connsiteY322" fmla="*/ 77683 h 610227"/>
                <a:gd name="connsiteX323" fmla="*/ 482408 w 788182"/>
                <a:gd name="connsiteY323" fmla="*/ 80010 h 610227"/>
                <a:gd name="connsiteX324" fmla="*/ 453134 w 788182"/>
                <a:gd name="connsiteY324" fmla="*/ 81339 h 610227"/>
                <a:gd name="connsiteX325" fmla="*/ 440635 w 788182"/>
                <a:gd name="connsiteY325" fmla="*/ 81339 h 610227"/>
                <a:gd name="connsiteX326" fmla="*/ 434057 w 788182"/>
                <a:gd name="connsiteY326" fmla="*/ 81007 h 610227"/>
                <a:gd name="connsiteX327" fmla="*/ 431754 w 788182"/>
                <a:gd name="connsiteY327" fmla="*/ 69707 h 610227"/>
                <a:gd name="connsiteX328" fmla="*/ 432412 w 788182"/>
                <a:gd name="connsiteY328" fmla="*/ 47107 h 610227"/>
                <a:gd name="connsiteX329" fmla="*/ 435044 w 788182"/>
                <a:gd name="connsiteY329" fmla="*/ 44366 h 610227"/>
                <a:gd name="connsiteX330" fmla="*/ 585430 w 788182"/>
                <a:gd name="connsiteY330" fmla="*/ 1750 h 610227"/>
                <a:gd name="connsiteX331" fmla="*/ 744198 w 788182"/>
                <a:gd name="connsiteY331" fmla="*/ 1750 h 610227"/>
                <a:gd name="connsiteX332" fmla="*/ 788182 w 788182"/>
                <a:gd name="connsiteY332" fmla="*/ 3021 h 610227"/>
                <a:gd name="connsiteX333" fmla="*/ 788182 w 788182"/>
                <a:gd name="connsiteY333" fmla="*/ 13538 h 610227"/>
                <a:gd name="connsiteX334" fmla="*/ 753673 w 788182"/>
                <a:gd name="connsiteY334" fmla="*/ 12539 h 610227"/>
                <a:gd name="connsiteX335" fmla="*/ 594577 w 788182"/>
                <a:gd name="connsiteY335" fmla="*/ 11885 h 610227"/>
                <a:gd name="connsiteX336" fmla="*/ 516172 w 788182"/>
                <a:gd name="connsiteY336" fmla="*/ 15482 h 610227"/>
                <a:gd name="connsiteX337" fmla="*/ 452142 w 788182"/>
                <a:gd name="connsiteY337" fmla="*/ 17444 h 610227"/>
                <a:gd name="connsiteX338" fmla="*/ 413266 w 788182"/>
                <a:gd name="connsiteY338" fmla="*/ 31503 h 610227"/>
                <a:gd name="connsiteX339" fmla="*/ 413266 w 788182"/>
                <a:gd name="connsiteY339" fmla="*/ 65507 h 610227"/>
                <a:gd name="connsiteX340" fmla="*/ 411305 w 788182"/>
                <a:gd name="connsiteY340" fmla="*/ 96895 h 610227"/>
                <a:gd name="connsiteX341" fmla="*/ 515192 w 788182"/>
                <a:gd name="connsiteY341" fmla="*/ 97875 h 610227"/>
                <a:gd name="connsiteX342" fmla="*/ 556681 w 788182"/>
                <a:gd name="connsiteY342" fmla="*/ 98856 h 610227"/>
                <a:gd name="connsiteX343" fmla="*/ 585430 w 788182"/>
                <a:gd name="connsiteY343" fmla="*/ 107030 h 610227"/>
                <a:gd name="connsiteX344" fmla="*/ 604377 w 788182"/>
                <a:gd name="connsiteY344" fmla="*/ 129917 h 610227"/>
                <a:gd name="connsiteX345" fmla="*/ 609278 w 788182"/>
                <a:gd name="connsiteY345" fmla="*/ 156728 h 610227"/>
                <a:gd name="connsiteX346" fmla="*/ 615811 w 788182"/>
                <a:gd name="connsiteY346" fmla="*/ 234543 h 610227"/>
                <a:gd name="connsiteX347" fmla="*/ 614504 w 788182"/>
                <a:gd name="connsiteY347" fmla="*/ 312359 h 610227"/>
                <a:gd name="connsiteX348" fmla="*/ 615158 w 788182"/>
                <a:gd name="connsiteY348" fmla="*/ 389848 h 610227"/>
                <a:gd name="connsiteX349" fmla="*/ 615158 w 788182"/>
                <a:gd name="connsiteY349" fmla="*/ 392464 h 610227"/>
                <a:gd name="connsiteX350" fmla="*/ 684089 w 788182"/>
                <a:gd name="connsiteY350" fmla="*/ 391156 h 610227"/>
                <a:gd name="connsiteX351" fmla="*/ 684757 w 788182"/>
                <a:gd name="connsiteY351" fmla="*/ 391130 h 610227"/>
                <a:gd name="connsiteX352" fmla="*/ 719861 w 788182"/>
                <a:gd name="connsiteY352" fmla="*/ 389766 h 610227"/>
                <a:gd name="connsiteX353" fmla="*/ 755633 w 788182"/>
                <a:gd name="connsiteY353" fmla="*/ 390829 h 610227"/>
                <a:gd name="connsiteX354" fmla="*/ 760207 w 788182"/>
                <a:gd name="connsiteY354" fmla="*/ 395406 h 610227"/>
                <a:gd name="connsiteX355" fmla="*/ 749426 w 788182"/>
                <a:gd name="connsiteY355" fmla="*/ 450662 h 610227"/>
                <a:gd name="connsiteX356" fmla="*/ 782747 w 788182"/>
                <a:gd name="connsiteY356" fmla="*/ 434969 h 610227"/>
                <a:gd name="connsiteX357" fmla="*/ 788182 w 788182"/>
                <a:gd name="connsiteY357" fmla="*/ 423422 h 610227"/>
                <a:gd name="connsiteX358" fmla="*/ 788182 w 788182"/>
                <a:gd name="connsiteY358" fmla="*/ 445073 h 610227"/>
                <a:gd name="connsiteX359" fmla="*/ 763882 w 788182"/>
                <a:gd name="connsiteY359" fmla="*/ 457815 h 610227"/>
                <a:gd name="connsiteX360" fmla="*/ 734072 w 788182"/>
                <a:gd name="connsiteY360" fmla="*/ 467010 h 610227"/>
                <a:gd name="connsiteX361" fmla="*/ 729825 w 788182"/>
                <a:gd name="connsiteY361" fmla="*/ 457202 h 610227"/>
                <a:gd name="connsiteX362" fmla="*/ 751060 w 788182"/>
                <a:gd name="connsiteY362" fmla="*/ 399984 h 610227"/>
                <a:gd name="connsiteX363" fmla="*/ 684089 w 788182"/>
                <a:gd name="connsiteY363" fmla="*/ 402273 h 610227"/>
                <a:gd name="connsiteX364" fmla="*/ 674136 w 788182"/>
                <a:gd name="connsiteY364" fmla="*/ 402560 h 610227"/>
                <a:gd name="connsiteX365" fmla="*/ 616138 w 788182"/>
                <a:gd name="connsiteY365" fmla="*/ 404234 h 610227"/>
                <a:gd name="connsiteX366" fmla="*/ 615485 w 788182"/>
                <a:gd name="connsiteY366" fmla="*/ 465376 h 610227"/>
                <a:gd name="connsiteX367" fmla="*/ 615421 w 788182"/>
                <a:gd name="connsiteY367" fmla="*/ 465743 h 610227"/>
                <a:gd name="connsiteX368" fmla="*/ 611279 w 788182"/>
                <a:gd name="connsiteY368" fmla="*/ 489938 h 610227"/>
                <a:gd name="connsiteX369" fmla="*/ 598497 w 788182"/>
                <a:gd name="connsiteY369" fmla="*/ 510823 h 610227"/>
                <a:gd name="connsiteX370" fmla="*/ 569748 w 788182"/>
                <a:gd name="connsiteY370" fmla="*/ 518670 h 610227"/>
                <a:gd name="connsiteX371" fmla="*/ 531199 w 788182"/>
                <a:gd name="connsiteY371" fmla="*/ 520958 h 610227"/>
                <a:gd name="connsiteX372" fmla="*/ 371777 w 788182"/>
                <a:gd name="connsiteY372" fmla="*/ 525535 h 610227"/>
                <a:gd name="connsiteX373" fmla="*/ 329961 w 788182"/>
                <a:gd name="connsiteY373" fmla="*/ 525535 h 610227"/>
                <a:gd name="connsiteX374" fmla="*/ 319507 w 788182"/>
                <a:gd name="connsiteY374" fmla="*/ 524555 h 610227"/>
                <a:gd name="connsiteX375" fmla="*/ 318527 w 788182"/>
                <a:gd name="connsiteY375" fmla="*/ 528151 h 610227"/>
                <a:gd name="connsiteX376" fmla="*/ 316240 w 788182"/>
                <a:gd name="connsiteY376" fmla="*/ 535017 h 610227"/>
                <a:gd name="connsiteX377" fmla="*/ 314934 w 788182"/>
                <a:gd name="connsiteY377" fmla="*/ 572617 h 610227"/>
                <a:gd name="connsiteX378" fmla="*/ 330614 w 788182"/>
                <a:gd name="connsiteY378" fmla="*/ 601389 h 610227"/>
                <a:gd name="connsiteX379" fmla="*/ 328327 w 788182"/>
                <a:gd name="connsiteY379" fmla="*/ 610217 h 610227"/>
                <a:gd name="connsiteX380" fmla="*/ 297619 w 788182"/>
                <a:gd name="connsiteY380" fmla="*/ 600082 h 610227"/>
                <a:gd name="connsiteX381" fmla="*/ 269850 w 788182"/>
                <a:gd name="connsiteY381" fmla="*/ 581445 h 610227"/>
                <a:gd name="connsiteX382" fmla="*/ 239795 w 788182"/>
                <a:gd name="connsiteY382" fmla="*/ 527170 h 610227"/>
                <a:gd name="connsiteX383" fmla="*/ 215947 w 788182"/>
                <a:gd name="connsiteY383" fmla="*/ 531094 h 610227"/>
                <a:gd name="connsiteX384" fmla="*/ 186872 w 788182"/>
                <a:gd name="connsiteY384" fmla="*/ 533382 h 610227"/>
                <a:gd name="connsiteX385" fmla="*/ 127089 w 788182"/>
                <a:gd name="connsiteY385" fmla="*/ 534037 h 610227"/>
                <a:gd name="connsiteX386" fmla="*/ 75800 w 788182"/>
                <a:gd name="connsiteY386" fmla="*/ 528151 h 610227"/>
                <a:gd name="connsiteX387" fmla="*/ 45091 w 788182"/>
                <a:gd name="connsiteY387" fmla="*/ 509188 h 610227"/>
                <a:gd name="connsiteX388" fmla="*/ 34311 w 788182"/>
                <a:gd name="connsiteY388" fmla="*/ 481069 h 610227"/>
                <a:gd name="connsiteX389" fmla="*/ 34637 w 788182"/>
                <a:gd name="connsiteY389" fmla="*/ 443796 h 610227"/>
                <a:gd name="connsiteX390" fmla="*/ 33656 w 788182"/>
                <a:gd name="connsiteY390" fmla="*/ 366308 h 610227"/>
                <a:gd name="connsiteX391" fmla="*/ 32350 w 788182"/>
                <a:gd name="connsiteY391" fmla="*/ 288491 h 610227"/>
                <a:gd name="connsiteX392" fmla="*/ 25490 w 788182"/>
                <a:gd name="connsiteY392" fmla="*/ 210349 h 610227"/>
                <a:gd name="connsiteX393" fmla="*/ 24509 w 788182"/>
                <a:gd name="connsiteY393" fmla="*/ 178307 h 610227"/>
                <a:gd name="connsiteX394" fmla="*/ 24183 w 788182"/>
                <a:gd name="connsiteY394" fmla="*/ 153131 h 610227"/>
                <a:gd name="connsiteX395" fmla="*/ 31370 w 788182"/>
                <a:gd name="connsiteY395" fmla="*/ 129590 h 610227"/>
                <a:gd name="connsiteX396" fmla="*/ 49991 w 788182"/>
                <a:gd name="connsiteY396" fmla="*/ 116512 h 610227"/>
                <a:gd name="connsiteX397" fmla="*/ 118595 w 788182"/>
                <a:gd name="connsiteY397" fmla="*/ 103433 h 610227"/>
                <a:gd name="connsiteX398" fmla="*/ 197327 w 788182"/>
                <a:gd name="connsiteY398" fmla="*/ 98529 h 610227"/>
                <a:gd name="connsiteX399" fmla="*/ 356096 w 788182"/>
                <a:gd name="connsiteY399" fmla="*/ 97549 h 610227"/>
                <a:gd name="connsiteX400" fmla="*/ 401832 w 788182"/>
                <a:gd name="connsiteY400" fmla="*/ 96895 h 610227"/>
                <a:gd name="connsiteX401" fmla="*/ 401505 w 788182"/>
                <a:gd name="connsiteY401" fmla="*/ 56679 h 610227"/>
                <a:gd name="connsiteX402" fmla="*/ 404119 w 788182"/>
                <a:gd name="connsiteY402" fmla="*/ 24310 h 610227"/>
                <a:gd name="connsiteX403" fmla="*/ 446915 w 788182"/>
                <a:gd name="connsiteY403" fmla="*/ 6654 h 610227"/>
                <a:gd name="connsiteX404" fmla="*/ 507025 w 788182"/>
                <a:gd name="connsiteY404" fmla="*/ 5346 h 610227"/>
                <a:gd name="connsiteX405" fmla="*/ 585430 w 788182"/>
                <a:gd name="connsiteY405" fmla="*/ 1750 h 6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788182" h="610227">
                  <a:moveTo>
                    <a:pt x="204064" y="540356"/>
                  </a:moveTo>
                  <a:cubicBezTo>
                    <a:pt x="205205" y="540024"/>
                    <a:pt x="206510" y="540521"/>
                    <a:pt x="206999" y="542179"/>
                  </a:cubicBezTo>
                  <a:cubicBezTo>
                    <a:pt x="208629" y="546817"/>
                    <a:pt x="209281" y="552451"/>
                    <a:pt x="210585" y="557421"/>
                  </a:cubicBezTo>
                  <a:cubicBezTo>
                    <a:pt x="212542" y="563054"/>
                    <a:pt x="214824" y="568356"/>
                    <a:pt x="217759" y="573327"/>
                  </a:cubicBezTo>
                  <a:cubicBezTo>
                    <a:pt x="218737" y="574983"/>
                    <a:pt x="216781" y="575977"/>
                    <a:pt x="215802" y="574652"/>
                  </a:cubicBezTo>
                  <a:cubicBezTo>
                    <a:pt x="208629" y="565373"/>
                    <a:pt x="203412" y="555432"/>
                    <a:pt x="202107" y="543504"/>
                  </a:cubicBezTo>
                  <a:cubicBezTo>
                    <a:pt x="201945" y="541847"/>
                    <a:pt x="202923" y="540687"/>
                    <a:pt x="204064" y="540356"/>
                  </a:cubicBezTo>
                  <a:close/>
                  <a:moveTo>
                    <a:pt x="601872" y="536324"/>
                  </a:moveTo>
                  <a:cubicBezTo>
                    <a:pt x="605480" y="535984"/>
                    <a:pt x="606137" y="542762"/>
                    <a:pt x="602528" y="543100"/>
                  </a:cubicBezTo>
                  <a:cubicBezTo>
                    <a:pt x="583830" y="545473"/>
                    <a:pt x="565788" y="547167"/>
                    <a:pt x="546763" y="546828"/>
                  </a:cubicBezTo>
                  <a:cubicBezTo>
                    <a:pt x="536922" y="546828"/>
                    <a:pt x="526752" y="547167"/>
                    <a:pt x="516911" y="546150"/>
                  </a:cubicBezTo>
                  <a:cubicBezTo>
                    <a:pt x="508054" y="545133"/>
                    <a:pt x="499198" y="543440"/>
                    <a:pt x="490341" y="543100"/>
                  </a:cubicBezTo>
                  <a:cubicBezTo>
                    <a:pt x="488372" y="543100"/>
                    <a:pt x="488701" y="540050"/>
                    <a:pt x="490668" y="540050"/>
                  </a:cubicBezTo>
                  <a:cubicBezTo>
                    <a:pt x="500509" y="539034"/>
                    <a:pt x="510023" y="540728"/>
                    <a:pt x="519864" y="540728"/>
                  </a:cubicBezTo>
                  <a:cubicBezTo>
                    <a:pt x="529048" y="541067"/>
                    <a:pt x="537905" y="541067"/>
                    <a:pt x="547091" y="541067"/>
                  </a:cubicBezTo>
                  <a:cubicBezTo>
                    <a:pt x="565461" y="540728"/>
                    <a:pt x="583502" y="538695"/>
                    <a:pt x="601872" y="536324"/>
                  </a:cubicBezTo>
                  <a:close/>
                  <a:moveTo>
                    <a:pt x="224993" y="536061"/>
                  </a:moveTo>
                  <a:cubicBezTo>
                    <a:pt x="228008" y="553797"/>
                    <a:pt x="232696" y="572191"/>
                    <a:pt x="245088" y="586643"/>
                  </a:cubicBezTo>
                  <a:cubicBezTo>
                    <a:pt x="246093" y="587628"/>
                    <a:pt x="244418" y="588942"/>
                    <a:pt x="243413" y="587957"/>
                  </a:cubicBezTo>
                  <a:cubicBezTo>
                    <a:pt x="230352" y="576132"/>
                    <a:pt x="217625" y="554782"/>
                    <a:pt x="219969" y="536717"/>
                  </a:cubicBezTo>
                  <a:cubicBezTo>
                    <a:pt x="220304" y="534089"/>
                    <a:pt x="224658" y="533104"/>
                    <a:pt x="224993" y="536061"/>
                  </a:cubicBezTo>
                  <a:close/>
                  <a:moveTo>
                    <a:pt x="234087" y="533150"/>
                  </a:moveTo>
                  <a:cubicBezTo>
                    <a:pt x="236064" y="540630"/>
                    <a:pt x="236723" y="548760"/>
                    <a:pt x="240676" y="556240"/>
                  </a:cubicBezTo>
                  <a:cubicBezTo>
                    <a:pt x="243312" y="562093"/>
                    <a:pt x="247265" y="567621"/>
                    <a:pt x="251877" y="572825"/>
                  </a:cubicBezTo>
                  <a:cubicBezTo>
                    <a:pt x="259784" y="582255"/>
                    <a:pt x="270985" y="588760"/>
                    <a:pt x="278562" y="598515"/>
                  </a:cubicBezTo>
                  <a:cubicBezTo>
                    <a:pt x="279222" y="599491"/>
                    <a:pt x="277574" y="600467"/>
                    <a:pt x="276585" y="599816"/>
                  </a:cubicBezTo>
                  <a:cubicBezTo>
                    <a:pt x="270985" y="593962"/>
                    <a:pt x="263078" y="590385"/>
                    <a:pt x="257149" y="585183"/>
                  </a:cubicBezTo>
                  <a:cubicBezTo>
                    <a:pt x="251877" y="580629"/>
                    <a:pt x="247265" y="575752"/>
                    <a:pt x="243312" y="570223"/>
                  </a:cubicBezTo>
                  <a:cubicBezTo>
                    <a:pt x="234417" y="559817"/>
                    <a:pt x="232769" y="547134"/>
                    <a:pt x="229805" y="534126"/>
                  </a:cubicBezTo>
                  <a:cubicBezTo>
                    <a:pt x="229146" y="531199"/>
                    <a:pt x="233429" y="530224"/>
                    <a:pt x="234087" y="533150"/>
                  </a:cubicBezTo>
                  <a:close/>
                  <a:moveTo>
                    <a:pt x="599342" y="524463"/>
                  </a:moveTo>
                  <a:cubicBezTo>
                    <a:pt x="603259" y="524463"/>
                    <a:pt x="603259" y="530544"/>
                    <a:pt x="599016" y="530864"/>
                  </a:cubicBezTo>
                  <a:cubicBezTo>
                    <a:pt x="588247" y="531184"/>
                    <a:pt x="577478" y="532784"/>
                    <a:pt x="566708" y="533424"/>
                  </a:cubicBezTo>
                  <a:cubicBezTo>
                    <a:pt x="556266" y="534384"/>
                    <a:pt x="545822" y="534704"/>
                    <a:pt x="535380" y="535025"/>
                  </a:cubicBezTo>
                  <a:cubicBezTo>
                    <a:pt x="514820" y="535664"/>
                    <a:pt x="493609" y="533104"/>
                    <a:pt x="473049" y="535025"/>
                  </a:cubicBezTo>
                  <a:cubicBezTo>
                    <a:pt x="471744" y="535025"/>
                    <a:pt x="471090" y="532784"/>
                    <a:pt x="472722" y="532464"/>
                  </a:cubicBezTo>
                  <a:cubicBezTo>
                    <a:pt x="493282" y="528623"/>
                    <a:pt x="514820" y="530544"/>
                    <a:pt x="535380" y="529584"/>
                  </a:cubicBezTo>
                  <a:cubicBezTo>
                    <a:pt x="546801" y="529264"/>
                    <a:pt x="558550" y="528623"/>
                    <a:pt x="569972" y="527664"/>
                  </a:cubicBezTo>
                  <a:cubicBezTo>
                    <a:pt x="579762" y="526704"/>
                    <a:pt x="589226" y="524783"/>
                    <a:pt x="599342" y="524463"/>
                  </a:cubicBezTo>
                  <a:close/>
                  <a:moveTo>
                    <a:pt x="201693" y="481720"/>
                  </a:moveTo>
                  <a:cubicBezTo>
                    <a:pt x="202953" y="479819"/>
                    <a:pt x="205788" y="481720"/>
                    <a:pt x="204844" y="483621"/>
                  </a:cubicBezTo>
                  <a:cubicBezTo>
                    <a:pt x="203268" y="486789"/>
                    <a:pt x="201693" y="489641"/>
                    <a:pt x="200433" y="492809"/>
                  </a:cubicBezTo>
                  <a:cubicBezTo>
                    <a:pt x="199488" y="495343"/>
                    <a:pt x="196022" y="494393"/>
                    <a:pt x="196967" y="491858"/>
                  </a:cubicBezTo>
                  <a:cubicBezTo>
                    <a:pt x="197912" y="488374"/>
                    <a:pt x="200117" y="484888"/>
                    <a:pt x="201693" y="481720"/>
                  </a:cubicBezTo>
                  <a:close/>
                  <a:moveTo>
                    <a:pt x="190150" y="473588"/>
                  </a:moveTo>
                  <a:cubicBezTo>
                    <a:pt x="190814" y="472618"/>
                    <a:pt x="192808" y="472942"/>
                    <a:pt x="192476" y="474560"/>
                  </a:cubicBezTo>
                  <a:cubicBezTo>
                    <a:pt x="189817" y="482974"/>
                    <a:pt x="185164" y="490741"/>
                    <a:pt x="181176" y="498508"/>
                  </a:cubicBezTo>
                  <a:cubicBezTo>
                    <a:pt x="180179" y="501097"/>
                    <a:pt x="175859" y="498832"/>
                    <a:pt x="177188" y="496242"/>
                  </a:cubicBezTo>
                  <a:cubicBezTo>
                    <a:pt x="181509" y="488799"/>
                    <a:pt x="186826" y="481679"/>
                    <a:pt x="190150" y="473588"/>
                  </a:cubicBezTo>
                  <a:close/>
                  <a:moveTo>
                    <a:pt x="183637" y="457423"/>
                  </a:moveTo>
                  <a:cubicBezTo>
                    <a:pt x="184295" y="456776"/>
                    <a:pt x="185612" y="457423"/>
                    <a:pt x="184954" y="458394"/>
                  </a:cubicBezTo>
                  <a:cubicBezTo>
                    <a:pt x="178370" y="472629"/>
                    <a:pt x="167837" y="484922"/>
                    <a:pt x="158620" y="497539"/>
                  </a:cubicBezTo>
                  <a:cubicBezTo>
                    <a:pt x="156316" y="501097"/>
                    <a:pt x="151378" y="497215"/>
                    <a:pt x="154011" y="493980"/>
                  </a:cubicBezTo>
                  <a:cubicBezTo>
                    <a:pt x="164545" y="482334"/>
                    <a:pt x="174420" y="470364"/>
                    <a:pt x="183637" y="457423"/>
                  </a:cubicBezTo>
                  <a:close/>
                  <a:moveTo>
                    <a:pt x="788182" y="449093"/>
                  </a:moveTo>
                  <a:lnTo>
                    <a:pt x="788182" y="457166"/>
                  </a:lnTo>
                  <a:lnTo>
                    <a:pt x="757950" y="472018"/>
                  </a:lnTo>
                  <a:cubicBezTo>
                    <a:pt x="746305" y="475704"/>
                    <a:pt x="734129" y="477567"/>
                    <a:pt x="722198" y="477081"/>
                  </a:cubicBezTo>
                  <a:cubicBezTo>
                    <a:pt x="720236" y="477081"/>
                    <a:pt x="720236" y="474489"/>
                    <a:pt x="722198" y="474165"/>
                  </a:cubicBezTo>
                  <a:cubicBezTo>
                    <a:pt x="741648" y="472869"/>
                    <a:pt x="764202" y="466631"/>
                    <a:pt x="781935" y="455128"/>
                  </a:cubicBezTo>
                  <a:close/>
                  <a:moveTo>
                    <a:pt x="170665" y="448425"/>
                  </a:moveTo>
                  <a:cubicBezTo>
                    <a:pt x="171491" y="449002"/>
                    <a:pt x="171987" y="450156"/>
                    <a:pt x="171326" y="451310"/>
                  </a:cubicBezTo>
                  <a:cubicBezTo>
                    <a:pt x="161405" y="468122"/>
                    <a:pt x="147516" y="482299"/>
                    <a:pt x="135941" y="497794"/>
                  </a:cubicBezTo>
                  <a:cubicBezTo>
                    <a:pt x="133626" y="501090"/>
                    <a:pt x="128335" y="497794"/>
                    <a:pt x="130981" y="494826"/>
                  </a:cubicBezTo>
                  <a:cubicBezTo>
                    <a:pt x="142886" y="479332"/>
                    <a:pt x="157437" y="465815"/>
                    <a:pt x="168019" y="449002"/>
                  </a:cubicBezTo>
                  <a:cubicBezTo>
                    <a:pt x="168681" y="447848"/>
                    <a:pt x="169838" y="447848"/>
                    <a:pt x="170665" y="448425"/>
                  </a:cubicBezTo>
                  <a:close/>
                  <a:moveTo>
                    <a:pt x="161089" y="436470"/>
                  </a:moveTo>
                  <a:cubicBezTo>
                    <a:pt x="162065" y="435173"/>
                    <a:pt x="164014" y="437118"/>
                    <a:pt x="163039" y="438091"/>
                  </a:cubicBezTo>
                  <a:cubicBezTo>
                    <a:pt x="147768" y="456896"/>
                    <a:pt x="132498" y="475052"/>
                    <a:pt x="117877" y="493857"/>
                  </a:cubicBezTo>
                  <a:cubicBezTo>
                    <a:pt x="115927" y="496776"/>
                    <a:pt x="111054" y="494181"/>
                    <a:pt x="113328" y="491264"/>
                  </a:cubicBezTo>
                  <a:cubicBezTo>
                    <a:pt x="126324" y="470838"/>
                    <a:pt x="145169" y="454302"/>
                    <a:pt x="161089" y="436470"/>
                  </a:cubicBezTo>
                  <a:close/>
                  <a:moveTo>
                    <a:pt x="149608" y="422213"/>
                  </a:moveTo>
                  <a:cubicBezTo>
                    <a:pt x="133863" y="445627"/>
                    <a:pt x="115165" y="467089"/>
                    <a:pt x="97779" y="489203"/>
                  </a:cubicBezTo>
                  <a:cubicBezTo>
                    <a:pt x="95154" y="492455"/>
                    <a:pt x="90891" y="488877"/>
                    <a:pt x="93515" y="485951"/>
                  </a:cubicBezTo>
                  <a:cubicBezTo>
                    <a:pt x="111885" y="464813"/>
                    <a:pt x="133206" y="445301"/>
                    <a:pt x="149608" y="422213"/>
                  </a:cubicBezTo>
                  <a:close/>
                  <a:moveTo>
                    <a:pt x="578836" y="413682"/>
                  </a:moveTo>
                  <a:cubicBezTo>
                    <a:pt x="580599" y="413519"/>
                    <a:pt x="582567" y="414581"/>
                    <a:pt x="582894" y="417031"/>
                  </a:cubicBezTo>
                  <a:cubicBezTo>
                    <a:pt x="584534" y="434346"/>
                    <a:pt x="583879" y="459176"/>
                    <a:pt x="569448" y="471264"/>
                  </a:cubicBezTo>
                  <a:cubicBezTo>
                    <a:pt x="556002" y="482372"/>
                    <a:pt x="535997" y="480411"/>
                    <a:pt x="520255" y="479105"/>
                  </a:cubicBezTo>
                  <a:cubicBezTo>
                    <a:pt x="518615" y="479105"/>
                    <a:pt x="518615" y="476818"/>
                    <a:pt x="520255" y="476818"/>
                  </a:cubicBezTo>
                  <a:cubicBezTo>
                    <a:pt x="534357" y="475511"/>
                    <a:pt x="553707" y="477144"/>
                    <a:pt x="565185" y="467017"/>
                  </a:cubicBezTo>
                  <a:cubicBezTo>
                    <a:pt x="577976" y="455908"/>
                    <a:pt x="578303" y="433366"/>
                    <a:pt x="576007" y="417684"/>
                  </a:cubicBezTo>
                  <a:cubicBezTo>
                    <a:pt x="575515" y="415234"/>
                    <a:pt x="577073" y="413846"/>
                    <a:pt x="578836" y="413682"/>
                  </a:cubicBezTo>
                  <a:close/>
                  <a:moveTo>
                    <a:pt x="733845" y="407811"/>
                  </a:moveTo>
                  <a:cubicBezTo>
                    <a:pt x="734978" y="407523"/>
                    <a:pt x="736353" y="408016"/>
                    <a:pt x="736838" y="409663"/>
                  </a:cubicBezTo>
                  <a:cubicBezTo>
                    <a:pt x="740075" y="419208"/>
                    <a:pt x="734897" y="429742"/>
                    <a:pt x="730366" y="438301"/>
                  </a:cubicBezTo>
                  <a:cubicBezTo>
                    <a:pt x="726806" y="445214"/>
                    <a:pt x="721952" y="451468"/>
                    <a:pt x="713860" y="452126"/>
                  </a:cubicBezTo>
                  <a:cubicBezTo>
                    <a:pt x="711919" y="452126"/>
                    <a:pt x="711595" y="449163"/>
                    <a:pt x="713214" y="448835"/>
                  </a:cubicBezTo>
                  <a:cubicBezTo>
                    <a:pt x="721304" y="447518"/>
                    <a:pt x="724865" y="439289"/>
                    <a:pt x="727777" y="432376"/>
                  </a:cubicBezTo>
                  <a:cubicBezTo>
                    <a:pt x="730366" y="425793"/>
                    <a:pt x="734573" y="418221"/>
                    <a:pt x="732308" y="410650"/>
                  </a:cubicBezTo>
                  <a:cubicBezTo>
                    <a:pt x="731822" y="409168"/>
                    <a:pt x="732713" y="408099"/>
                    <a:pt x="733845" y="407811"/>
                  </a:cubicBezTo>
                  <a:close/>
                  <a:moveTo>
                    <a:pt x="140361" y="401131"/>
                  </a:moveTo>
                  <a:cubicBezTo>
                    <a:pt x="142331" y="399170"/>
                    <a:pt x="145288" y="402111"/>
                    <a:pt x="143317" y="404399"/>
                  </a:cubicBezTo>
                  <a:cubicBezTo>
                    <a:pt x="131492" y="418452"/>
                    <a:pt x="119668" y="433158"/>
                    <a:pt x="107187" y="446557"/>
                  </a:cubicBezTo>
                  <a:cubicBezTo>
                    <a:pt x="101274" y="453092"/>
                    <a:pt x="95362" y="459955"/>
                    <a:pt x="89778" y="466491"/>
                  </a:cubicBezTo>
                  <a:cubicBezTo>
                    <a:pt x="85180" y="471720"/>
                    <a:pt x="81896" y="478257"/>
                    <a:pt x="75984" y="482178"/>
                  </a:cubicBezTo>
                  <a:cubicBezTo>
                    <a:pt x="73027" y="483812"/>
                    <a:pt x="70728" y="479891"/>
                    <a:pt x="72699" y="477603"/>
                  </a:cubicBezTo>
                  <a:cubicBezTo>
                    <a:pt x="94377" y="451459"/>
                    <a:pt x="118026" y="426948"/>
                    <a:pt x="140361" y="401131"/>
                  </a:cubicBezTo>
                  <a:close/>
                  <a:moveTo>
                    <a:pt x="593766" y="396530"/>
                  </a:moveTo>
                  <a:cubicBezTo>
                    <a:pt x="595278" y="396161"/>
                    <a:pt x="596913" y="396817"/>
                    <a:pt x="597240" y="398787"/>
                  </a:cubicBezTo>
                  <a:cubicBezTo>
                    <a:pt x="599856" y="417162"/>
                    <a:pt x="601817" y="435866"/>
                    <a:pt x="600509" y="454898"/>
                  </a:cubicBezTo>
                  <a:cubicBezTo>
                    <a:pt x="599528" y="466382"/>
                    <a:pt x="597894" y="478195"/>
                    <a:pt x="588413" y="485414"/>
                  </a:cubicBezTo>
                  <a:cubicBezTo>
                    <a:pt x="576644" y="494274"/>
                    <a:pt x="558008" y="494602"/>
                    <a:pt x="543951" y="496242"/>
                  </a:cubicBezTo>
                  <a:cubicBezTo>
                    <a:pt x="525642" y="498211"/>
                    <a:pt x="507988" y="498211"/>
                    <a:pt x="489680" y="494602"/>
                  </a:cubicBezTo>
                  <a:cubicBezTo>
                    <a:pt x="488372" y="494274"/>
                    <a:pt x="488700" y="491648"/>
                    <a:pt x="490007" y="491977"/>
                  </a:cubicBezTo>
                  <a:cubicBezTo>
                    <a:pt x="506354" y="493290"/>
                    <a:pt x="522046" y="493617"/>
                    <a:pt x="538066" y="491648"/>
                  </a:cubicBezTo>
                  <a:cubicBezTo>
                    <a:pt x="552124" y="490008"/>
                    <a:pt x="570759" y="489680"/>
                    <a:pt x="582855" y="482133"/>
                  </a:cubicBezTo>
                  <a:cubicBezTo>
                    <a:pt x="593971" y="474914"/>
                    <a:pt x="594625" y="459819"/>
                    <a:pt x="594952" y="447678"/>
                  </a:cubicBezTo>
                  <a:cubicBezTo>
                    <a:pt x="595606" y="431599"/>
                    <a:pt x="592990" y="416177"/>
                    <a:pt x="591028" y="400427"/>
                  </a:cubicBezTo>
                  <a:cubicBezTo>
                    <a:pt x="590865" y="398294"/>
                    <a:pt x="592255" y="396900"/>
                    <a:pt x="593766" y="396530"/>
                  </a:cubicBezTo>
                  <a:close/>
                  <a:moveTo>
                    <a:pt x="131463" y="385751"/>
                  </a:moveTo>
                  <a:cubicBezTo>
                    <a:pt x="132121" y="384768"/>
                    <a:pt x="133766" y="386080"/>
                    <a:pt x="132779" y="387063"/>
                  </a:cubicBezTo>
                  <a:cubicBezTo>
                    <a:pt x="121923" y="399523"/>
                    <a:pt x="110738" y="411655"/>
                    <a:pt x="100869" y="424770"/>
                  </a:cubicBezTo>
                  <a:cubicBezTo>
                    <a:pt x="92644" y="434935"/>
                    <a:pt x="85408" y="447067"/>
                    <a:pt x="75538" y="455592"/>
                  </a:cubicBezTo>
                  <a:cubicBezTo>
                    <a:pt x="72907" y="457888"/>
                    <a:pt x="69288" y="454281"/>
                    <a:pt x="71590" y="451657"/>
                  </a:cubicBezTo>
                  <a:cubicBezTo>
                    <a:pt x="91329" y="429361"/>
                    <a:pt x="110738" y="407065"/>
                    <a:pt x="131463" y="385751"/>
                  </a:cubicBezTo>
                  <a:close/>
                  <a:moveTo>
                    <a:pt x="117682" y="373450"/>
                  </a:moveTo>
                  <a:cubicBezTo>
                    <a:pt x="119313" y="371806"/>
                    <a:pt x="122247" y="374436"/>
                    <a:pt x="120291" y="376408"/>
                  </a:cubicBezTo>
                  <a:cubicBezTo>
                    <a:pt x="104640" y="392516"/>
                    <a:pt x="90945" y="411582"/>
                    <a:pt x="76924" y="429334"/>
                  </a:cubicBezTo>
                  <a:cubicBezTo>
                    <a:pt x="74967" y="431964"/>
                    <a:pt x="70728" y="429334"/>
                    <a:pt x="72684" y="426704"/>
                  </a:cubicBezTo>
                  <a:cubicBezTo>
                    <a:pt x="79858" y="416842"/>
                    <a:pt x="88010" y="407638"/>
                    <a:pt x="95836" y="398434"/>
                  </a:cubicBezTo>
                  <a:cubicBezTo>
                    <a:pt x="103010" y="390215"/>
                    <a:pt x="109530" y="381010"/>
                    <a:pt x="117682" y="373450"/>
                  </a:cubicBezTo>
                  <a:close/>
                  <a:moveTo>
                    <a:pt x="707352" y="365516"/>
                  </a:moveTo>
                  <a:cubicBezTo>
                    <a:pt x="708261" y="364606"/>
                    <a:pt x="709777" y="364606"/>
                    <a:pt x="710383" y="365516"/>
                  </a:cubicBezTo>
                  <a:cubicBezTo>
                    <a:pt x="711293" y="366425"/>
                    <a:pt x="711293" y="367638"/>
                    <a:pt x="710383" y="368547"/>
                  </a:cubicBezTo>
                  <a:cubicBezTo>
                    <a:pt x="710383" y="368850"/>
                    <a:pt x="710080" y="368850"/>
                    <a:pt x="710080" y="369153"/>
                  </a:cubicBezTo>
                  <a:cubicBezTo>
                    <a:pt x="709777" y="369456"/>
                    <a:pt x="709474" y="369760"/>
                    <a:pt x="708867" y="370063"/>
                  </a:cubicBezTo>
                  <a:cubicBezTo>
                    <a:pt x="707655" y="370063"/>
                    <a:pt x="706443" y="369456"/>
                    <a:pt x="706139" y="368244"/>
                  </a:cubicBezTo>
                  <a:cubicBezTo>
                    <a:pt x="705836" y="367335"/>
                    <a:pt x="706443" y="366425"/>
                    <a:pt x="707049" y="365819"/>
                  </a:cubicBezTo>
                  <a:cubicBezTo>
                    <a:pt x="707352" y="365516"/>
                    <a:pt x="707352" y="365516"/>
                    <a:pt x="707352" y="365516"/>
                  </a:cubicBezTo>
                  <a:close/>
                  <a:moveTo>
                    <a:pt x="104887" y="358248"/>
                  </a:moveTo>
                  <a:cubicBezTo>
                    <a:pt x="107158" y="355966"/>
                    <a:pt x="110728" y="359553"/>
                    <a:pt x="108456" y="361835"/>
                  </a:cubicBezTo>
                  <a:cubicBezTo>
                    <a:pt x="96773" y="376182"/>
                    <a:pt x="82818" y="389225"/>
                    <a:pt x="72107" y="404224"/>
                  </a:cubicBezTo>
                  <a:cubicBezTo>
                    <a:pt x="70161" y="407486"/>
                    <a:pt x="64968" y="404551"/>
                    <a:pt x="67239" y="401290"/>
                  </a:cubicBezTo>
                  <a:cubicBezTo>
                    <a:pt x="71783" y="393139"/>
                    <a:pt x="79248" y="386617"/>
                    <a:pt x="85414" y="379769"/>
                  </a:cubicBezTo>
                  <a:cubicBezTo>
                    <a:pt x="92229" y="372922"/>
                    <a:pt x="98720" y="365422"/>
                    <a:pt x="104887" y="358248"/>
                  </a:cubicBezTo>
                  <a:close/>
                  <a:moveTo>
                    <a:pt x="703932" y="358182"/>
                  </a:moveTo>
                  <a:cubicBezTo>
                    <a:pt x="705218" y="358921"/>
                    <a:pt x="706075" y="360399"/>
                    <a:pt x="705218" y="361877"/>
                  </a:cubicBezTo>
                  <a:cubicBezTo>
                    <a:pt x="703504" y="365162"/>
                    <a:pt x="701790" y="368117"/>
                    <a:pt x="700075" y="371073"/>
                  </a:cubicBezTo>
                  <a:cubicBezTo>
                    <a:pt x="698018" y="374358"/>
                    <a:pt x="692874" y="371073"/>
                    <a:pt x="694931" y="368117"/>
                  </a:cubicBezTo>
                  <a:cubicBezTo>
                    <a:pt x="696646" y="365162"/>
                    <a:pt x="698360" y="362205"/>
                    <a:pt x="700075" y="358921"/>
                  </a:cubicBezTo>
                  <a:cubicBezTo>
                    <a:pt x="700932" y="357443"/>
                    <a:pt x="702647" y="357443"/>
                    <a:pt x="703932" y="358182"/>
                  </a:cubicBezTo>
                  <a:close/>
                  <a:moveTo>
                    <a:pt x="691576" y="356324"/>
                  </a:moveTo>
                  <a:cubicBezTo>
                    <a:pt x="692544" y="356897"/>
                    <a:pt x="693134" y="358125"/>
                    <a:pt x="692291" y="359434"/>
                  </a:cubicBezTo>
                  <a:cubicBezTo>
                    <a:pt x="689932" y="364344"/>
                    <a:pt x="687236" y="369908"/>
                    <a:pt x="683865" y="373835"/>
                  </a:cubicBezTo>
                  <a:cubicBezTo>
                    <a:pt x="682180" y="375799"/>
                    <a:pt x="678472" y="373835"/>
                    <a:pt x="679484" y="371217"/>
                  </a:cubicBezTo>
                  <a:cubicBezTo>
                    <a:pt x="681843" y="366308"/>
                    <a:pt x="685550" y="361725"/>
                    <a:pt x="688584" y="357142"/>
                  </a:cubicBezTo>
                  <a:cubicBezTo>
                    <a:pt x="689258" y="355833"/>
                    <a:pt x="690606" y="355752"/>
                    <a:pt x="691576" y="356324"/>
                  </a:cubicBezTo>
                  <a:close/>
                  <a:moveTo>
                    <a:pt x="684657" y="340328"/>
                  </a:moveTo>
                  <a:cubicBezTo>
                    <a:pt x="685632" y="338683"/>
                    <a:pt x="688229" y="340328"/>
                    <a:pt x="686930" y="341642"/>
                  </a:cubicBezTo>
                  <a:cubicBezTo>
                    <a:pt x="678487" y="353810"/>
                    <a:pt x="668745" y="364662"/>
                    <a:pt x="661277" y="377158"/>
                  </a:cubicBezTo>
                  <a:cubicBezTo>
                    <a:pt x="659653" y="380119"/>
                    <a:pt x="655431" y="377488"/>
                    <a:pt x="657055" y="374857"/>
                  </a:cubicBezTo>
                  <a:cubicBezTo>
                    <a:pt x="665498" y="362689"/>
                    <a:pt x="675890" y="352166"/>
                    <a:pt x="684657" y="340328"/>
                  </a:cubicBezTo>
                  <a:close/>
                  <a:moveTo>
                    <a:pt x="675704" y="323183"/>
                  </a:moveTo>
                  <a:cubicBezTo>
                    <a:pt x="676738" y="323750"/>
                    <a:pt x="677317" y="324965"/>
                    <a:pt x="676489" y="326259"/>
                  </a:cubicBezTo>
                  <a:cubicBezTo>
                    <a:pt x="664584" y="341803"/>
                    <a:pt x="652017" y="357023"/>
                    <a:pt x="640442" y="373213"/>
                  </a:cubicBezTo>
                  <a:cubicBezTo>
                    <a:pt x="638458" y="375804"/>
                    <a:pt x="633828" y="373213"/>
                    <a:pt x="635812" y="370299"/>
                  </a:cubicBezTo>
                  <a:cubicBezTo>
                    <a:pt x="646725" y="353784"/>
                    <a:pt x="660285" y="339212"/>
                    <a:pt x="672190" y="323993"/>
                  </a:cubicBezTo>
                  <a:cubicBezTo>
                    <a:pt x="673182" y="322698"/>
                    <a:pt x="674670" y="322617"/>
                    <a:pt x="675704" y="323183"/>
                  </a:cubicBezTo>
                  <a:close/>
                  <a:moveTo>
                    <a:pt x="670331" y="303183"/>
                  </a:moveTo>
                  <a:cubicBezTo>
                    <a:pt x="671647" y="301239"/>
                    <a:pt x="675265" y="303183"/>
                    <a:pt x="673949" y="305451"/>
                  </a:cubicBezTo>
                  <a:cubicBezTo>
                    <a:pt x="663426" y="321005"/>
                    <a:pt x="651258" y="335911"/>
                    <a:pt x="639747" y="350168"/>
                  </a:cubicBezTo>
                  <a:cubicBezTo>
                    <a:pt x="637774" y="352761"/>
                    <a:pt x="633828" y="350493"/>
                    <a:pt x="635473" y="347900"/>
                  </a:cubicBezTo>
                  <a:cubicBezTo>
                    <a:pt x="646654" y="332994"/>
                    <a:pt x="659480" y="318737"/>
                    <a:pt x="670331" y="303183"/>
                  </a:cubicBezTo>
                  <a:close/>
                  <a:moveTo>
                    <a:pt x="319613" y="294091"/>
                  </a:moveTo>
                  <a:cubicBezTo>
                    <a:pt x="319285" y="294417"/>
                    <a:pt x="318630" y="294417"/>
                    <a:pt x="317976" y="294417"/>
                  </a:cubicBezTo>
                  <a:cubicBezTo>
                    <a:pt x="316666" y="294417"/>
                    <a:pt x="315030" y="294744"/>
                    <a:pt x="313721" y="295398"/>
                  </a:cubicBezTo>
                  <a:cubicBezTo>
                    <a:pt x="310775" y="297032"/>
                    <a:pt x="308157" y="300628"/>
                    <a:pt x="306848" y="303895"/>
                  </a:cubicBezTo>
                  <a:cubicBezTo>
                    <a:pt x="306193" y="304876"/>
                    <a:pt x="305865" y="305530"/>
                    <a:pt x="304884" y="306183"/>
                  </a:cubicBezTo>
                  <a:cubicBezTo>
                    <a:pt x="304884" y="307818"/>
                    <a:pt x="305538" y="309778"/>
                    <a:pt x="307174" y="311413"/>
                  </a:cubicBezTo>
                  <a:cubicBezTo>
                    <a:pt x="310448" y="315008"/>
                    <a:pt x="318630" y="320565"/>
                    <a:pt x="323213" y="315662"/>
                  </a:cubicBezTo>
                  <a:cubicBezTo>
                    <a:pt x="327468" y="311087"/>
                    <a:pt x="329431" y="301935"/>
                    <a:pt x="324523" y="297032"/>
                  </a:cubicBezTo>
                  <a:cubicBezTo>
                    <a:pt x="322886" y="295398"/>
                    <a:pt x="321249" y="294417"/>
                    <a:pt x="319613" y="294091"/>
                  </a:cubicBezTo>
                  <a:close/>
                  <a:moveTo>
                    <a:pt x="427593" y="293585"/>
                  </a:moveTo>
                  <a:cubicBezTo>
                    <a:pt x="424049" y="293911"/>
                    <a:pt x="418247" y="294887"/>
                    <a:pt x="414380" y="296840"/>
                  </a:cubicBezTo>
                  <a:cubicBezTo>
                    <a:pt x="413736" y="297817"/>
                    <a:pt x="413414" y="298142"/>
                    <a:pt x="412769" y="299119"/>
                  </a:cubicBezTo>
                  <a:cubicBezTo>
                    <a:pt x="412447" y="301072"/>
                    <a:pt x="410835" y="301724"/>
                    <a:pt x="409223" y="302374"/>
                  </a:cubicBezTo>
                  <a:cubicBezTo>
                    <a:pt x="409223" y="302374"/>
                    <a:pt x="409223" y="302700"/>
                    <a:pt x="409223" y="303351"/>
                  </a:cubicBezTo>
                  <a:cubicBezTo>
                    <a:pt x="407612" y="311489"/>
                    <a:pt x="415991" y="320277"/>
                    <a:pt x="424693" y="318324"/>
                  </a:cubicBezTo>
                  <a:cubicBezTo>
                    <a:pt x="433716" y="316697"/>
                    <a:pt x="437262" y="305955"/>
                    <a:pt x="432427" y="298142"/>
                  </a:cubicBezTo>
                  <a:cubicBezTo>
                    <a:pt x="431138" y="296190"/>
                    <a:pt x="429527" y="294887"/>
                    <a:pt x="427593" y="293585"/>
                  </a:cubicBezTo>
                  <a:close/>
                  <a:moveTo>
                    <a:pt x="218670" y="289025"/>
                  </a:moveTo>
                  <a:cubicBezTo>
                    <a:pt x="217344" y="289025"/>
                    <a:pt x="216017" y="289025"/>
                    <a:pt x="215023" y="289682"/>
                  </a:cubicBezTo>
                  <a:cubicBezTo>
                    <a:pt x="212701" y="290337"/>
                    <a:pt x="210713" y="291979"/>
                    <a:pt x="209055" y="293947"/>
                  </a:cubicBezTo>
                  <a:cubicBezTo>
                    <a:pt x="206071" y="297557"/>
                    <a:pt x="203418" y="302807"/>
                    <a:pt x="203750" y="308057"/>
                  </a:cubicBezTo>
                  <a:cubicBezTo>
                    <a:pt x="203750" y="313963"/>
                    <a:pt x="208060" y="315604"/>
                    <a:pt x="212038" y="319541"/>
                  </a:cubicBezTo>
                  <a:cubicBezTo>
                    <a:pt x="212370" y="319870"/>
                    <a:pt x="212370" y="320198"/>
                    <a:pt x="212701" y="320526"/>
                  </a:cubicBezTo>
                  <a:cubicBezTo>
                    <a:pt x="218007" y="321511"/>
                    <a:pt x="223974" y="319214"/>
                    <a:pt x="226627" y="313963"/>
                  </a:cubicBezTo>
                  <a:cubicBezTo>
                    <a:pt x="229942" y="308057"/>
                    <a:pt x="229942" y="301822"/>
                    <a:pt x="226296" y="296244"/>
                  </a:cubicBezTo>
                  <a:cubicBezTo>
                    <a:pt x="224637" y="293947"/>
                    <a:pt x="221985" y="290010"/>
                    <a:pt x="218670" y="289025"/>
                  </a:cubicBezTo>
                  <a:close/>
                  <a:moveTo>
                    <a:pt x="311758" y="286246"/>
                  </a:moveTo>
                  <a:cubicBezTo>
                    <a:pt x="317649" y="283958"/>
                    <a:pt x="325177" y="285266"/>
                    <a:pt x="330086" y="290168"/>
                  </a:cubicBezTo>
                  <a:cubicBezTo>
                    <a:pt x="338269" y="298993"/>
                    <a:pt x="338269" y="315989"/>
                    <a:pt x="327141" y="323179"/>
                  </a:cubicBezTo>
                  <a:cubicBezTo>
                    <a:pt x="316994" y="329717"/>
                    <a:pt x="302592" y="322526"/>
                    <a:pt x="298010" y="312066"/>
                  </a:cubicBezTo>
                  <a:cubicBezTo>
                    <a:pt x="295392" y="306183"/>
                    <a:pt x="297356" y="300300"/>
                    <a:pt x="300956" y="295724"/>
                  </a:cubicBezTo>
                  <a:cubicBezTo>
                    <a:pt x="303575" y="291803"/>
                    <a:pt x="306848" y="288208"/>
                    <a:pt x="311758" y="286246"/>
                  </a:cubicBezTo>
                  <a:close/>
                  <a:moveTo>
                    <a:pt x="420181" y="283169"/>
                  </a:moveTo>
                  <a:cubicBezTo>
                    <a:pt x="427271" y="282518"/>
                    <a:pt x="434361" y="286098"/>
                    <a:pt x="438551" y="291632"/>
                  </a:cubicBezTo>
                  <a:cubicBezTo>
                    <a:pt x="446285" y="303025"/>
                    <a:pt x="443385" y="321580"/>
                    <a:pt x="428882" y="325811"/>
                  </a:cubicBezTo>
                  <a:cubicBezTo>
                    <a:pt x="416636" y="329717"/>
                    <a:pt x="400523" y="319953"/>
                    <a:pt x="400845" y="305955"/>
                  </a:cubicBezTo>
                  <a:cubicBezTo>
                    <a:pt x="400845" y="301072"/>
                    <a:pt x="402456" y="297492"/>
                    <a:pt x="404712" y="294887"/>
                  </a:cubicBezTo>
                  <a:cubicBezTo>
                    <a:pt x="407612" y="288377"/>
                    <a:pt x="412769" y="283494"/>
                    <a:pt x="420181" y="283169"/>
                  </a:cubicBezTo>
                  <a:close/>
                  <a:moveTo>
                    <a:pt x="220162" y="281806"/>
                  </a:moveTo>
                  <a:cubicBezTo>
                    <a:pt x="224306" y="282872"/>
                    <a:pt x="228119" y="285744"/>
                    <a:pt x="230937" y="289682"/>
                  </a:cubicBezTo>
                  <a:cubicBezTo>
                    <a:pt x="236904" y="297557"/>
                    <a:pt x="238894" y="306745"/>
                    <a:pt x="234916" y="315933"/>
                  </a:cubicBezTo>
                  <a:cubicBezTo>
                    <a:pt x="231269" y="323808"/>
                    <a:pt x="222980" y="329714"/>
                    <a:pt x="214028" y="329386"/>
                  </a:cubicBezTo>
                  <a:cubicBezTo>
                    <a:pt x="205408" y="328401"/>
                    <a:pt x="195793" y="323480"/>
                    <a:pt x="194467" y="313963"/>
                  </a:cubicBezTo>
                  <a:cubicBezTo>
                    <a:pt x="193141" y="305760"/>
                    <a:pt x="195461" y="296573"/>
                    <a:pt x="201098" y="290010"/>
                  </a:cubicBezTo>
                  <a:cubicBezTo>
                    <a:pt x="202755" y="288041"/>
                    <a:pt x="204745" y="286400"/>
                    <a:pt x="206734" y="285416"/>
                  </a:cubicBezTo>
                  <a:cubicBezTo>
                    <a:pt x="207065" y="285416"/>
                    <a:pt x="207397" y="285088"/>
                    <a:pt x="207397" y="284759"/>
                  </a:cubicBezTo>
                  <a:cubicBezTo>
                    <a:pt x="211541" y="281478"/>
                    <a:pt x="216017" y="280740"/>
                    <a:pt x="220162" y="281806"/>
                  </a:cubicBezTo>
                  <a:close/>
                  <a:moveTo>
                    <a:pt x="674411" y="280158"/>
                  </a:moveTo>
                  <a:cubicBezTo>
                    <a:pt x="675394" y="280811"/>
                    <a:pt x="676050" y="282119"/>
                    <a:pt x="675394" y="283425"/>
                  </a:cubicBezTo>
                  <a:cubicBezTo>
                    <a:pt x="662941" y="306294"/>
                    <a:pt x="645573" y="326550"/>
                    <a:pt x="628534" y="346151"/>
                  </a:cubicBezTo>
                  <a:cubicBezTo>
                    <a:pt x="626567" y="348438"/>
                    <a:pt x="622307" y="345171"/>
                    <a:pt x="624274" y="342884"/>
                  </a:cubicBezTo>
                  <a:cubicBezTo>
                    <a:pt x="640003" y="321976"/>
                    <a:pt x="658354" y="304007"/>
                    <a:pt x="671462" y="280811"/>
                  </a:cubicBezTo>
                  <a:cubicBezTo>
                    <a:pt x="672117" y="279505"/>
                    <a:pt x="673428" y="279505"/>
                    <a:pt x="674411" y="280158"/>
                  </a:cubicBezTo>
                  <a:close/>
                  <a:moveTo>
                    <a:pt x="669984" y="267162"/>
                  </a:moveTo>
                  <a:cubicBezTo>
                    <a:pt x="670975" y="267777"/>
                    <a:pt x="671554" y="269007"/>
                    <a:pt x="670728" y="270155"/>
                  </a:cubicBezTo>
                  <a:cubicBezTo>
                    <a:pt x="659484" y="287869"/>
                    <a:pt x="647248" y="305584"/>
                    <a:pt x="633358" y="321657"/>
                  </a:cubicBezTo>
                  <a:cubicBezTo>
                    <a:pt x="631704" y="323953"/>
                    <a:pt x="628066" y="321001"/>
                    <a:pt x="629720" y="318705"/>
                  </a:cubicBezTo>
                  <a:cubicBezTo>
                    <a:pt x="641625" y="301319"/>
                    <a:pt x="654854" y="285245"/>
                    <a:pt x="666760" y="267859"/>
                  </a:cubicBezTo>
                  <a:cubicBezTo>
                    <a:pt x="667586" y="266547"/>
                    <a:pt x="668991" y="266547"/>
                    <a:pt x="669984" y="267162"/>
                  </a:cubicBezTo>
                  <a:close/>
                  <a:moveTo>
                    <a:pt x="674724" y="236724"/>
                  </a:moveTo>
                  <a:cubicBezTo>
                    <a:pt x="675575" y="237301"/>
                    <a:pt x="676061" y="238456"/>
                    <a:pt x="675412" y="239610"/>
                  </a:cubicBezTo>
                  <a:cubicBezTo>
                    <a:pt x="662775" y="261703"/>
                    <a:pt x="647222" y="282478"/>
                    <a:pt x="631668" y="302262"/>
                  </a:cubicBezTo>
                  <a:cubicBezTo>
                    <a:pt x="629724" y="305231"/>
                    <a:pt x="625187" y="302593"/>
                    <a:pt x="627131" y="299624"/>
                  </a:cubicBezTo>
                  <a:cubicBezTo>
                    <a:pt x="641389" y="278190"/>
                    <a:pt x="658563" y="259065"/>
                    <a:pt x="671848" y="237301"/>
                  </a:cubicBezTo>
                  <a:cubicBezTo>
                    <a:pt x="672658" y="236147"/>
                    <a:pt x="673874" y="236147"/>
                    <a:pt x="674724" y="236724"/>
                  </a:cubicBezTo>
                  <a:close/>
                  <a:moveTo>
                    <a:pt x="672663" y="221884"/>
                  </a:moveTo>
                  <a:cubicBezTo>
                    <a:pt x="673313" y="220591"/>
                    <a:pt x="675266" y="221884"/>
                    <a:pt x="674616" y="223178"/>
                  </a:cubicBezTo>
                  <a:cubicBezTo>
                    <a:pt x="663548" y="243233"/>
                    <a:pt x="648900" y="262640"/>
                    <a:pt x="632950" y="279137"/>
                  </a:cubicBezTo>
                  <a:cubicBezTo>
                    <a:pt x="631321" y="280753"/>
                    <a:pt x="628066" y="278166"/>
                    <a:pt x="629694" y="276548"/>
                  </a:cubicBezTo>
                  <a:cubicBezTo>
                    <a:pt x="643366" y="257788"/>
                    <a:pt x="660293" y="241615"/>
                    <a:pt x="672663" y="221884"/>
                  </a:cubicBezTo>
                  <a:close/>
                  <a:moveTo>
                    <a:pt x="687157" y="187669"/>
                  </a:moveTo>
                  <a:cubicBezTo>
                    <a:pt x="688473" y="186027"/>
                    <a:pt x="691105" y="187341"/>
                    <a:pt x="689788" y="189312"/>
                  </a:cubicBezTo>
                  <a:cubicBezTo>
                    <a:pt x="681893" y="201464"/>
                    <a:pt x="672024" y="211975"/>
                    <a:pt x="662156" y="223142"/>
                  </a:cubicBezTo>
                  <a:cubicBezTo>
                    <a:pt x="652286" y="234638"/>
                    <a:pt x="643075" y="247119"/>
                    <a:pt x="632220" y="258288"/>
                  </a:cubicBezTo>
                  <a:cubicBezTo>
                    <a:pt x="630246" y="260586"/>
                    <a:pt x="626627" y="257630"/>
                    <a:pt x="628601" y="255003"/>
                  </a:cubicBezTo>
                  <a:cubicBezTo>
                    <a:pt x="646694" y="231354"/>
                    <a:pt x="670051" y="211975"/>
                    <a:pt x="687157" y="187669"/>
                  </a:cubicBezTo>
                  <a:close/>
                  <a:moveTo>
                    <a:pt x="676173" y="167835"/>
                  </a:moveTo>
                  <a:cubicBezTo>
                    <a:pt x="677792" y="165866"/>
                    <a:pt x="681030" y="167835"/>
                    <a:pt x="679734" y="169805"/>
                  </a:cubicBezTo>
                  <a:cubicBezTo>
                    <a:pt x="664839" y="191467"/>
                    <a:pt x="648648" y="212145"/>
                    <a:pt x="633428" y="233151"/>
                  </a:cubicBezTo>
                  <a:cubicBezTo>
                    <a:pt x="631162" y="236104"/>
                    <a:pt x="626628" y="233151"/>
                    <a:pt x="628571" y="230197"/>
                  </a:cubicBezTo>
                  <a:cubicBezTo>
                    <a:pt x="642819" y="208206"/>
                    <a:pt x="661277" y="189170"/>
                    <a:pt x="676173" y="167835"/>
                  </a:cubicBezTo>
                  <a:close/>
                  <a:moveTo>
                    <a:pt x="499512" y="109319"/>
                  </a:moveTo>
                  <a:cubicBezTo>
                    <a:pt x="446262" y="108011"/>
                    <a:pt x="393011" y="108992"/>
                    <a:pt x="339761" y="109646"/>
                  </a:cubicBezTo>
                  <a:cubicBezTo>
                    <a:pt x="286838" y="110300"/>
                    <a:pt x="233915" y="109646"/>
                    <a:pt x="181318" y="111607"/>
                  </a:cubicBezTo>
                  <a:cubicBezTo>
                    <a:pt x="154530" y="112915"/>
                    <a:pt x="128069" y="114550"/>
                    <a:pt x="101281" y="118474"/>
                  </a:cubicBezTo>
                  <a:cubicBezTo>
                    <a:pt x="89193" y="120108"/>
                    <a:pt x="76453" y="121743"/>
                    <a:pt x="64365" y="125013"/>
                  </a:cubicBezTo>
                  <a:cubicBezTo>
                    <a:pt x="56525" y="127301"/>
                    <a:pt x="45417" y="129917"/>
                    <a:pt x="41171" y="137764"/>
                  </a:cubicBezTo>
                  <a:cubicBezTo>
                    <a:pt x="33003" y="152478"/>
                    <a:pt x="37577" y="171440"/>
                    <a:pt x="37904" y="187135"/>
                  </a:cubicBezTo>
                  <a:cubicBezTo>
                    <a:pt x="38230" y="212964"/>
                    <a:pt x="41171" y="238140"/>
                    <a:pt x="43458" y="263643"/>
                  </a:cubicBezTo>
                  <a:cubicBezTo>
                    <a:pt x="45744" y="289472"/>
                    <a:pt x="46070" y="315629"/>
                    <a:pt x="46398" y="341458"/>
                  </a:cubicBezTo>
                  <a:cubicBezTo>
                    <a:pt x="46724" y="367615"/>
                    <a:pt x="48031" y="393445"/>
                    <a:pt x="48031" y="419274"/>
                  </a:cubicBezTo>
                  <a:cubicBezTo>
                    <a:pt x="48031" y="432680"/>
                    <a:pt x="48031" y="446085"/>
                    <a:pt x="48031" y="459490"/>
                  </a:cubicBezTo>
                  <a:cubicBezTo>
                    <a:pt x="48031" y="472569"/>
                    <a:pt x="46724" y="483358"/>
                    <a:pt x="52931" y="494802"/>
                  </a:cubicBezTo>
                  <a:cubicBezTo>
                    <a:pt x="57831" y="503630"/>
                    <a:pt x="61752" y="509188"/>
                    <a:pt x="71879" y="512457"/>
                  </a:cubicBezTo>
                  <a:cubicBezTo>
                    <a:pt x="80046" y="515399"/>
                    <a:pt x="88867" y="517688"/>
                    <a:pt x="97687" y="518670"/>
                  </a:cubicBezTo>
                  <a:cubicBezTo>
                    <a:pt x="122515" y="521285"/>
                    <a:pt x="147344" y="519977"/>
                    <a:pt x="172171" y="519977"/>
                  </a:cubicBezTo>
                  <a:cubicBezTo>
                    <a:pt x="185566" y="519650"/>
                    <a:pt x="199286" y="519977"/>
                    <a:pt x="212354" y="517688"/>
                  </a:cubicBezTo>
                  <a:cubicBezTo>
                    <a:pt x="223462" y="515727"/>
                    <a:pt x="233915" y="513111"/>
                    <a:pt x="245023" y="513765"/>
                  </a:cubicBezTo>
                  <a:cubicBezTo>
                    <a:pt x="247636" y="514092"/>
                    <a:pt x="250576" y="515727"/>
                    <a:pt x="251230" y="518670"/>
                  </a:cubicBezTo>
                  <a:cubicBezTo>
                    <a:pt x="253843" y="537633"/>
                    <a:pt x="262664" y="558231"/>
                    <a:pt x="275404" y="572617"/>
                  </a:cubicBezTo>
                  <a:cubicBezTo>
                    <a:pt x="282265" y="580138"/>
                    <a:pt x="291739" y="586023"/>
                    <a:pt x="300233" y="590600"/>
                  </a:cubicBezTo>
                  <a:cubicBezTo>
                    <a:pt x="305786" y="593216"/>
                    <a:pt x="311013" y="596159"/>
                    <a:pt x="316893" y="598120"/>
                  </a:cubicBezTo>
                  <a:cubicBezTo>
                    <a:pt x="308073" y="587003"/>
                    <a:pt x="304806" y="570328"/>
                    <a:pt x="304153" y="557250"/>
                  </a:cubicBezTo>
                  <a:cubicBezTo>
                    <a:pt x="304153" y="546460"/>
                    <a:pt x="305132" y="537306"/>
                    <a:pt x="308399" y="527170"/>
                  </a:cubicBezTo>
                  <a:cubicBezTo>
                    <a:pt x="310033" y="520958"/>
                    <a:pt x="311666" y="514746"/>
                    <a:pt x="319180" y="514419"/>
                  </a:cubicBezTo>
                  <a:cubicBezTo>
                    <a:pt x="343028" y="514092"/>
                    <a:pt x="366876" y="514746"/>
                    <a:pt x="391051" y="514419"/>
                  </a:cubicBezTo>
                  <a:cubicBezTo>
                    <a:pt x="417839" y="514419"/>
                    <a:pt x="444301" y="513765"/>
                    <a:pt x="470763" y="512784"/>
                  </a:cubicBezTo>
                  <a:cubicBezTo>
                    <a:pt x="497225" y="511803"/>
                    <a:pt x="524013" y="511149"/>
                    <a:pt x="550474" y="509188"/>
                  </a:cubicBezTo>
                  <a:cubicBezTo>
                    <a:pt x="557988" y="508534"/>
                    <a:pt x="565502" y="507880"/>
                    <a:pt x="573015" y="507553"/>
                  </a:cubicBezTo>
                  <a:cubicBezTo>
                    <a:pt x="578242" y="507226"/>
                    <a:pt x="586736" y="506572"/>
                    <a:pt x="590984" y="502648"/>
                  </a:cubicBezTo>
                  <a:cubicBezTo>
                    <a:pt x="597517" y="496763"/>
                    <a:pt x="600457" y="488262"/>
                    <a:pt x="602090" y="480088"/>
                  </a:cubicBezTo>
                  <a:cubicBezTo>
                    <a:pt x="611564" y="432026"/>
                    <a:pt x="600131" y="383309"/>
                    <a:pt x="600784" y="334919"/>
                  </a:cubicBezTo>
                  <a:cubicBezTo>
                    <a:pt x="601110" y="321514"/>
                    <a:pt x="604377" y="308436"/>
                    <a:pt x="605030" y="294704"/>
                  </a:cubicBezTo>
                  <a:cubicBezTo>
                    <a:pt x="606011" y="282279"/>
                    <a:pt x="605357" y="269528"/>
                    <a:pt x="605030" y="257104"/>
                  </a:cubicBezTo>
                  <a:cubicBezTo>
                    <a:pt x="604051" y="229966"/>
                    <a:pt x="601437" y="203483"/>
                    <a:pt x="598824" y="176999"/>
                  </a:cubicBezTo>
                  <a:cubicBezTo>
                    <a:pt x="597844" y="165229"/>
                    <a:pt x="598170" y="152804"/>
                    <a:pt x="595230" y="141688"/>
                  </a:cubicBezTo>
                  <a:cubicBezTo>
                    <a:pt x="592617" y="130898"/>
                    <a:pt x="585430" y="122724"/>
                    <a:pt x="576283" y="116839"/>
                  </a:cubicBezTo>
                  <a:cubicBezTo>
                    <a:pt x="564522" y="109319"/>
                    <a:pt x="550801" y="110627"/>
                    <a:pt x="537406" y="109972"/>
                  </a:cubicBezTo>
                  <a:cubicBezTo>
                    <a:pt x="524666" y="109646"/>
                    <a:pt x="511925" y="109319"/>
                    <a:pt x="499512" y="109319"/>
                  </a:cubicBezTo>
                  <a:close/>
                  <a:moveTo>
                    <a:pt x="141177" y="91628"/>
                  </a:moveTo>
                  <a:cubicBezTo>
                    <a:pt x="145097" y="90978"/>
                    <a:pt x="146730" y="97160"/>
                    <a:pt x="142810" y="97486"/>
                  </a:cubicBezTo>
                  <a:cubicBezTo>
                    <a:pt x="121250" y="100414"/>
                    <a:pt x="99036" y="99763"/>
                    <a:pt x="77804" y="103669"/>
                  </a:cubicBezTo>
                  <a:cubicBezTo>
                    <a:pt x="68003" y="105621"/>
                    <a:pt x="57550" y="107573"/>
                    <a:pt x="48076" y="111478"/>
                  </a:cubicBezTo>
                  <a:cubicBezTo>
                    <a:pt x="39583" y="114732"/>
                    <a:pt x="29456" y="117986"/>
                    <a:pt x="25536" y="126771"/>
                  </a:cubicBezTo>
                  <a:cubicBezTo>
                    <a:pt x="18023" y="143366"/>
                    <a:pt x="20637" y="163540"/>
                    <a:pt x="20637" y="181111"/>
                  </a:cubicBezTo>
                  <a:cubicBezTo>
                    <a:pt x="21290" y="202261"/>
                    <a:pt x="22924" y="223086"/>
                    <a:pt x="21616" y="244236"/>
                  </a:cubicBezTo>
                  <a:cubicBezTo>
                    <a:pt x="21616" y="246189"/>
                    <a:pt x="19003" y="245864"/>
                    <a:pt x="19003" y="244236"/>
                  </a:cubicBezTo>
                  <a:cubicBezTo>
                    <a:pt x="16717" y="219507"/>
                    <a:pt x="15410" y="194778"/>
                    <a:pt x="14756" y="170373"/>
                  </a:cubicBezTo>
                  <a:cubicBezTo>
                    <a:pt x="14430" y="153127"/>
                    <a:pt x="13123" y="134580"/>
                    <a:pt x="22596" y="119612"/>
                  </a:cubicBezTo>
                  <a:cubicBezTo>
                    <a:pt x="26517" y="113104"/>
                    <a:pt x="35663" y="109525"/>
                    <a:pt x="42197" y="106922"/>
                  </a:cubicBezTo>
                  <a:cubicBezTo>
                    <a:pt x="51343" y="103343"/>
                    <a:pt x="61143" y="100739"/>
                    <a:pt x="70617" y="99113"/>
                  </a:cubicBezTo>
                  <a:cubicBezTo>
                    <a:pt x="93810" y="94232"/>
                    <a:pt x="117984" y="94558"/>
                    <a:pt x="141177" y="91628"/>
                  </a:cubicBezTo>
                  <a:close/>
                  <a:moveTo>
                    <a:pt x="76399" y="86200"/>
                  </a:moveTo>
                  <a:cubicBezTo>
                    <a:pt x="80299" y="85216"/>
                    <a:pt x="81924" y="91445"/>
                    <a:pt x="78024" y="92757"/>
                  </a:cubicBezTo>
                  <a:cubicBezTo>
                    <a:pt x="58523" y="98002"/>
                    <a:pt x="19846" y="98986"/>
                    <a:pt x="13022" y="123245"/>
                  </a:cubicBezTo>
                  <a:cubicBezTo>
                    <a:pt x="9121" y="136687"/>
                    <a:pt x="5871" y="151440"/>
                    <a:pt x="6196" y="165209"/>
                  </a:cubicBezTo>
                  <a:cubicBezTo>
                    <a:pt x="6521" y="178323"/>
                    <a:pt x="8471" y="191108"/>
                    <a:pt x="7496" y="203894"/>
                  </a:cubicBezTo>
                  <a:cubicBezTo>
                    <a:pt x="7496" y="205862"/>
                    <a:pt x="4896" y="205533"/>
                    <a:pt x="4571" y="203894"/>
                  </a:cubicBezTo>
                  <a:cubicBezTo>
                    <a:pt x="3271" y="188158"/>
                    <a:pt x="-1279" y="171766"/>
                    <a:pt x="346" y="156030"/>
                  </a:cubicBezTo>
                  <a:cubicBezTo>
                    <a:pt x="996" y="148817"/>
                    <a:pt x="2621" y="141932"/>
                    <a:pt x="4246" y="135048"/>
                  </a:cubicBezTo>
                  <a:cubicBezTo>
                    <a:pt x="5547" y="129147"/>
                    <a:pt x="6196" y="122262"/>
                    <a:pt x="9446" y="116689"/>
                  </a:cubicBezTo>
                  <a:cubicBezTo>
                    <a:pt x="22446" y="93413"/>
                    <a:pt x="53973" y="92757"/>
                    <a:pt x="76399" y="86200"/>
                  </a:cubicBezTo>
                  <a:close/>
                  <a:moveTo>
                    <a:pt x="420798" y="47323"/>
                  </a:moveTo>
                  <a:cubicBezTo>
                    <a:pt x="420798" y="46333"/>
                    <a:pt x="422429" y="46663"/>
                    <a:pt x="422429" y="47653"/>
                  </a:cubicBezTo>
                  <a:cubicBezTo>
                    <a:pt x="422756" y="55904"/>
                    <a:pt x="424060" y="63825"/>
                    <a:pt x="423408" y="72076"/>
                  </a:cubicBezTo>
                  <a:cubicBezTo>
                    <a:pt x="423408" y="77687"/>
                    <a:pt x="421124" y="83627"/>
                    <a:pt x="422103" y="89238"/>
                  </a:cubicBezTo>
                  <a:cubicBezTo>
                    <a:pt x="422429" y="89568"/>
                    <a:pt x="422429" y="89568"/>
                    <a:pt x="422429" y="89568"/>
                  </a:cubicBezTo>
                  <a:cubicBezTo>
                    <a:pt x="446248" y="87918"/>
                    <a:pt x="470394" y="88908"/>
                    <a:pt x="494539" y="87918"/>
                  </a:cubicBezTo>
                  <a:cubicBezTo>
                    <a:pt x="498128" y="87918"/>
                    <a:pt x="497802" y="93528"/>
                    <a:pt x="494539" y="93528"/>
                  </a:cubicBezTo>
                  <a:cubicBezTo>
                    <a:pt x="470394" y="92538"/>
                    <a:pt x="445596" y="93528"/>
                    <a:pt x="421450" y="91548"/>
                  </a:cubicBezTo>
                  <a:cubicBezTo>
                    <a:pt x="420145" y="93198"/>
                    <a:pt x="417535" y="93198"/>
                    <a:pt x="416883" y="90558"/>
                  </a:cubicBezTo>
                  <a:cubicBezTo>
                    <a:pt x="414925" y="84617"/>
                    <a:pt x="417862" y="78016"/>
                    <a:pt x="418187" y="72076"/>
                  </a:cubicBezTo>
                  <a:cubicBezTo>
                    <a:pt x="419166" y="63825"/>
                    <a:pt x="419166" y="55574"/>
                    <a:pt x="420798" y="47323"/>
                  </a:cubicBezTo>
                  <a:close/>
                  <a:moveTo>
                    <a:pt x="435044" y="44366"/>
                  </a:moveTo>
                  <a:cubicBezTo>
                    <a:pt x="436359" y="44366"/>
                    <a:pt x="437675" y="45280"/>
                    <a:pt x="437675" y="47107"/>
                  </a:cubicBezTo>
                  <a:cubicBezTo>
                    <a:pt x="438004" y="53422"/>
                    <a:pt x="438004" y="60069"/>
                    <a:pt x="437346" y="66383"/>
                  </a:cubicBezTo>
                  <a:cubicBezTo>
                    <a:pt x="437017" y="68710"/>
                    <a:pt x="436359" y="71036"/>
                    <a:pt x="436359" y="73363"/>
                  </a:cubicBezTo>
                  <a:cubicBezTo>
                    <a:pt x="436688" y="77018"/>
                    <a:pt x="440306" y="75689"/>
                    <a:pt x="441951" y="76021"/>
                  </a:cubicBezTo>
                  <a:cubicBezTo>
                    <a:pt x="455766" y="76354"/>
                    <a:pt x="468922" y="77683"/>
                    <a:pt x="482408" y="77683"/>
                  </a:cubicBezTo>
                  <a:cubicBezTo>
                    <a:pt x="483724" y="77683"/>
                    <a:pt x="483724" y="80010"/>
                    <a:pt x="482408" y="80010"/>
                  </a:cubicBezTo>
                  <a:cubicBezTo>
                    <a:pt x="472870" y="80010"/>
                    <a:pt x="463002" y="81339"/>
                    <a:pt x="453134" y="81339"/>
                  </a:cubicBezTo>
                  <a:cubicBezTo>
                    <a:pt x="449187" y="81339"/>
                    <a:pt x="444911" y="81007"/>
                    <a:pt x="440635" y="81339"/>
                  </a:cubicBezTo>
                  <a:cubicBezTo>
                    <a:pt x="438332" y="81339"/>
                    <a:pt x="436030" y="82004"/>
                    <a:pt x="434057" y="81007"/>
                  </a:cubicBezTo>
                  <a:cubicBezTo>
                    <a:pt x="430767" y="78680"/>
                    <a:pt x="431425" y="73030"/>
                    <a:pt x="431754" y="69707"/>
                  </a:cubicBezTo>
                  <a:cubicBezTo>
                    <a:pt x="432412" y="62063"/>
                    <a:pt x="432084" y="54751"/>
                    <a:pt x="432412" y="47107"/>
                  </a:cubicBezTo>
                  <a:cubicBezTo>
                    <a:pt x="432412" y="45280"/>
                    <a:pt x="433728" y="44366"/>
                    <a:pt x="435044" y="44366"/>
                  </a:cubicBezTo>
                  <a:close/>
                  <a:moveTo>
                    <a:pt x="585430" y="1750"/>
                  </a:moveTo>
                  <a:cubicBezTo>
                    <a:pt x="638353" y="115"/>
                    <a:pt x="691603" y="-1193"/>
                    <a:pt x="744198" y="1750"/>
                  </a:cubicBezTo>
                  <a:lnTo>
                    <a:pt x="788182" y="3021"/>
                  </a:lnTo>
                  <a:lnTo>
                    <a:pt x="788182" y="13538"/>
                  </a:lnTo>
                  <a:lnTo>
                    <a:pt x="753673" y="12539"/>
                  </a:lnTo>
                  <a:cubicBezTo>
                    <a:pt x="700750" y="9596"/>
                    <a:pt x="647500" y="10578"/>
                    <a:pt x="594577" y="11885"/>
                  </a:cubicBezTo>
                  <a:cubicBezTo>
                    <a:pt x="568442" y="12539"/>
                    <a:pt x="542307" y="14174"/>
                    <a:pt x="516172" y="15482"/>
                  </a:cubicBezTo>
                  <a:cubicBezTo>
                    <a:pt x="494938" y="16463"/>
                    <a:pt x="473377" y="16136"/>
                    <a:pt x="452142" y="17444"/>
                  </a:cubicBezTo>
                  <a:cubicBezTo>
                    <a:pt x="441361" y="17771"/>
                    <a:pt x="417839" y="18752"/>
                    <a:pt x="413266" y="31503"/>
                  </a:cubicBezTo>
                  <a:cubicBezTo>
                    <a:pt x="409672" y="41639"/>
                    <a:pt x="411959" y="55044"/>
                    <a:pt x="413266" y="65507"/>
                  </a:cubicBezTo>
                  <a:cubicBezTo>
                    <a:pt x="414572" y="75969"/>
                    <a:pt x="411632" y="86432"/>
                    <a:pt x="411305" y="96895"/>
                  </a:cubicBezTo>
                  <a:cubicBezTo>
                    <a:pt x="445934" y="96568"/>
                    <a:pt x="480563" y="96895"/>
                    <a:pt x="515192" y="97875"/>
                  </a:cubicBezTo>
                  <a:cubicBezTo>
                    <a:pt x="529240" y="98203"/>
                    <a:pt x="542960" y="98529"/>
                    <a:pt x="556681" y="98856"/>
                  </a:cubicBezTo>
                  <a:cubicBezTo>
                    <a:pt x="567135" y="98856"/>
                    <a:pt x="576609" y="100818"/>
                    <a:pt x="585430" y="107030"/>
                  </a:cubicBezTo>
                  <a:cubicBezTo>
                    <a:pt x="593270" y="112915"/>
                    <a:pt x="600784" y="120762"/>
                    <a:pt x="604377" y="129917"/>
                  </a:cubicBezTo>
                  <a:cubicBezTo>
                    <a:pt x="607971" y="138418"/>
                    <a:pt x="608624" y="147900"/>
                    <a:pt x="609278" y="156728"/>
                  </a:cubicBezTo>
                  <a:cubicBezTo>
                    <a:pt x="610911" y="182884"/>
                    <a:pt x="613851" y="208714"/>
                    <a:pt x="615811" y="234543"/>
                  </a:cubicBezTo>
                  <a:cubicBezTo>
                    <a:pt x="617118" y="260373"/>
                    <a:pt x="619078" y="286857"/>
                    <a:pt x="614504" y="312359"/>
                  </a:cubicBezTo>
                  <a:cubicBezTo>
                    <a:pt x="610258" y="338189"/>
                    <a:pt x="614178" y="363691"/>
                    <a:pt x="615158" y="389848"/>
                  </a:cubicBezTo>
                  <a:cubicBezTo>
                    <a:pt x="615158" y="390829"/>
                    <a:pt x="615158" y="391483"/>
                    <a:pt x="615158" y="392464"/>
                  </a:cubicBezTo>
                  <a:cubicBezTo>
                    <a:pt x="638353" y="392464"/>
                    <a:pt x="661220" y="392137"/>
                    <a:pt x="684089" y="391156"/>
                  </a:cubicBezTo>
                  <a:lnTo>
                    <a:pt x="684757" y="391130"/>
                  </a:lnTo>
                  <a:lnTo>
                    <a:pt x="719861" y="389766"/>
                  </a:lnTo>
                  <a:cubicBezTo>
                    <a:pt x="731866" y="389440"/>
                    <a:pt x="743872" y="389522"/>
                    <a:pt x="755633" y="390829"/>
                  </a:cubicBezTo>
                  <a:cubicBezTo>
                    <a:pt x="757920" y="390829"/>
                    <a:pt x="760207" y="392464"/>
                    <a:pt x="760207" y="395406"/>
                  </a:cubicBezTo>
                  <a:cubicBezTo>
                    <a:pt x="758573" y="414370"/>
                    <a:pt x="758573" y="434641"/>
                    <a:pt x="749426" y="450662"/>
                  </a:cubicBezTo>
                  <a:cubicBezTo>
                    <a:pt x="761840" y="447066"/>
                    <a:pt x="774254" y="443142"/>
                    <a:pt x="782747" y="434969"/>
                  </a:cubicBezTo>
                  <a:lnTo>
                    <a:pt x="788182" y="423422"/>
                  </a:lnTo>
                  <a:lnTo>
                    <a:pt x="788182" y="445073"/>
                  </a:lnTo>
                  <a:lnTo>
                    <a:pt x="763882" y="457815"/>
                  </a:lnTo>
                  <a:cubicBezTo>
                    <a:pt x="754000" y="461125"/>
                    <a:pt x="743709" y="463577"/>
                    <a:pt x="734072" y="467010"/>
                  </a:cubicBezTo>
                  <a:cubicBezTo>
                    <a:pt x="728191" y="469299"/>
                    <a:pt x="725251" y="460144"/>
                    <a:pt x="729825" y="457202"/>
                  </a:cubicBezTo>
                  <a:cubicBezTo>
                    <a:pt x="749426" y="444450"/>
                    <a:pt x="752039" y="421236"/>
                    <a:pt x="751060" y="399984"/>
                  </a:cubicBezTo>
                  <a:cubicBezTo>
                    <a:pt x="729171" y="401945"/>
                    <a:pt x="706304" y="401291"/>
                    <a:pt x="684089" y="402273"/>
                  </a:cubicBezTo>
                  <a:lnTo>
                    <a:pt x="674136" y="402560"/>
                  </a:lnTo>
                  <a:lnTo>
                    <a:pt x="616138" y="404234"/>
                  </a:lnTo>
                  <a:cubicBezTo>
                    <a:pt x="617118" y="424506"/>
                    <a:pt x="618098" y="445431"/>
                    <a:pt x="615485" y="465376"/>
                  </a:cubicBezTo>
                  <a:lnTo>
                    <a:pt x="615421" y="465743"/>
                  </a:lnTo>
                  <a:lnTo>
                    <a:pt x="611279" y="489938"/>
                  </a:lnTo>
                  <a:cubicBezTo>
                    <a:pt x="608951" y="498153"/>
                    <a:pt x="605194" y="505754"/>
                    <a:pt x="598497" y="510823"/>
                  </a:cubicBezTo>
                  <a:cubicBezTo>
                    <a:pt x="590003" y="517035"/>
                    <a:pt x="579876" y="518016"/>
                    <a:pt x="569748" y="518670"/>
                  </a:cubicBezTo>
                  <a:cubicBezTo>
                    <a:pt x="556681" y="519650"/>
                    <a:pt x="543941" y="519977"/>
                    <a:pt x="531199" y="520958"/>
                  </a:cubicBezTo>
                  <a:cubicBezTo>
                    <a:pt x="477950" y="524228"/>
                    <a:pt x="425026" y="525535"/>
                    <a:pt x="371777" y="525535"/>
                  </a:cubicBezTo>
                  <a:cubicBezTo>
                    <a:pt x="357729" y="525535"/>
                    <a:pt x="343681" y="526189"/>
                    <a:pt x="329961" y="525535"/>
                  </a:cubicBezTo>
                  <a:cubicBezTo>
                    <a:pt x="327021" y="525209"/>
                    <a:pt x="322447" y="523901"/>
                    <a:pt x="319507" y="524555"/>
                  </a:cubicBezTo>
                  <a:cubicBezTo>
                    <a:pt x="320486" y="524555"/>
                    <a:pt x="318527" y="527170"/>
                    <a:pt x="318527" y="528151"/>
                  </a:cubicBezTo>
                  <a:cubicBezTo>
                    <a:pt x="317546" y="530440"/>
                    <a:pt x="316567" y="532728"/>
                    <a:pt x="316240" y="535017"/>
                  </a:cubicBezTo>
                  <a:cubicBezTo>
                    <a:pt x="312973" y="546788"/>
                    <a:pt x="312647" y="560846"/>
                    <a:pt x="314934" y="572617"/>
                  </a:cubicBezTo>
                  <a:cubicBezTo>
                    <a:pt x="317220" y="582099"/>
                    <a:pt x="322120" y="595177"/>
                    <a:pt x="330614" y="601389"/>
                  </a:cubicBezTo>
                  <a:cubicBezTo>
                    <a:pt x="334534" y="603352"/>
                    <a:pt x="333881" y="610545"/>
                    <a:pt x="328327" y="610217"/>
                  </a:cubicBezTo>
                  <a:cubicBezTo>
                    <a:pt x="317220" y="609891"/>
                    <a:pt x="307419" y="604986"/>
                    <a:pt x="297619" y="600082"/>
                  </a:cubicBezTo>
                  <a:cubicBezTo>
                    <a:pt x="287491" y="594850"/>
                    <a:pt x="278671" y="588965"/>
                    <a:pt x="269850" y="581445"/>
                  </a:cubicBezTo>
                  <a:cubicBezTo>
                    <a:pt x="253843" y="568367"/>
                    <a:pt x="244369" y="547114"/>
                    <a:pt x="239795" y="527170"/>
                  </a:cubicBezTo>
                  <a:cubicBezTo>
                    <a:pt x="231628" y="527498"/>
                    <a:pt x="223788" y="529785"/>
                    <a:pt x="215947" y="531094"/>
                  </a:cubicBezTo>
                  <a:cubicBezTo>
                    <a:pt x="206147" y="532074"/>
                    <a:pt x="196673" y="533056"/>
                    <a:pt x="186872" y="533382"/>
                  </a:cubicBezTo>
                  <a:cubicBezTo>
                    <a:pt x="166944" y="534037"/>
                    <a:pt x="147017" y="534037"/>
                    <a:pt x="127089" y="534037"/>
                  </a:cubicBezTo>
                  <a:cubicBezTo>
                    <a:pt x="109774" y="534037"/>
                    <a:pt x="92460" y="533056"/>
                    <a:pt x="75800" y="528151"/>
                  </a:cubicBezTo>
                  <a:cubicBezTo>
                    <a:pt x="64692" y="525209"/>
                    <a:pt x="50971" y="519977"/>
                    <a:pt x="45091" y="509188"/>
                  </a:cubicBezTo>
                  <a:cubicBezTo>
                    <a:pt x="40191" y="500360"/>
                    <a:pt x="34637" y="491205"/>
                    <a:pt x="34311" y="481069"/>
                  </a:cubicBezTo>
                  <a:cubicBezTo>
                    <a:pt x="33656" y="468645"/>
                    <a:pt x="34637" y="456220"/>
                    <a:pt x="34637" y="443796"/>
                  </a:cubicBezTo>
                  <a:cubicBezTo>
                    <a:pt x="34964" y="417966"/>
                    <a:pt x="34311" y="392137"/>
                    <a:pt x="33656" y="366308"/>
                  </a:cubicBezTo>
                  <a:cubicBezTo>
                    <a:pt x="33330" y="340477"/>
                    <a:pt x="33656" y="314321"/>
                    <a:pt x="32350" y="288491"/>
                  </a:cubicBezTo>
                  <a:cubicBezTo>
                    <a:pt x="31370" y="262335"/>
                    <a:pt x="27123" y="236505"/>
                    <a:pt x="25490" y="210349"/>
                  </a:cubicBezTo>
                  <a:cubicBezTo>
                    <a:pt x="25163" y="199886"/>
                    <a:pt x="25163" y="189096"/>
                    <a:pt x="24509" y="178307"/>
                  </a:cubicBezTo>
                  <a:cubicBezTo>
                    <a:pt x="24183" y="169806"/>
                    <a:pt x="23203" y="161632"/>
                    <a:pt x="24183" y="153131"/>
                  </a:cubicBezTo>
                  <a:cubicBezTo>
                    <a:pt x="24836" y="145285"/>
                    <a:pt x="26143" y="136129"/>
                    <a:pt x="31370" y="129590"/>
                  </a:cubicBezTo>
                  <a:cubicBezTo>
                    <a:pt x="36270" y="122724"/>
                    <a:pt x="42477" y="119454"/>
                    <a:pt x="49991" y="116512"/>
                  </a:cubicBezTo>
                  <a:cubicBezTo>
                    <a:pt x="71879" y="108665"/>
                    <a:pt x="95400" y="106049"/>
                    <a:pt x="118595" y="103433"/>
                  </a:cubicBezTo>
                  <a:cubicBezTo>
                    <a:pt x="144730" y="100818"/>
                    <a:pt x="170865" y="99510"/>
                    <a:pt x="197327" y="98529"/>
                  </a:cubicBezTo>
                  <a:cubicBezTo>
                    <a:pt x="250250" y="97549"/>
                    <a:pt x="303173" y="97875"/>
                    <a:pt x="356096" y="97549"/>
                  </a:cubicBezTo>
                  <a:cubicBezTo>
                    <a:pt x="371124" y="97221"/>
                    <a:pt x="386478" y="96895"/>
                    <a:pt x="401832" y="96895"/>
                  </a:cubicBezTo>
                  <a:cubicBezTo>
                    <a:pt x="401505" y="83489"/>
                    <a:pt x="402811" y="70084"/>
                    <a:pt x="401505" y="56679"/>
                  </a:cubicBezTo>
                  <a:cubicBezTo>
                    <a:pt x="400525" y="46543"/>
                    <a:pt x="398238" y="33464"/>
                    <a:pt x="404119" y="24310"/>
                  </a:cubicBezTo>
                  <a:cubicBezTo>
                    <a:pt x="413266" y="10578"/>
                    <a:pt x="431561" y="7635"/>
                    <a:pt x="446915" y="6654"/>
                  </a:cubicBezTo>
                  <a:cubicBezTo>
                    <a:pt x="466842" y="5674"/>
                    <a:pt x="487097" y="6327"/>
                    <a:pt x="507025" y="5346"/>
                  </a:cubicBezTo>
                  <a:cubicBezTo>
                    <a:pt x="533160" y="4366"/>
                    <a:pt x="559295" y="2731"/>
                    <a:pt x="585430" y="17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0D53D63-F6C6-704A-BB88-E0F619D1D2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08112" y="1455953"/>
              <a:ext cx="483889" cy="614224"/>
            </a:xfrm>
            <a:custGeom>
              <a:avLst/>
              <a:gdLst>
                <a:gd name="connsiteX0" fmla="*/ 15318 w 483889"/>
                <a:gd name="connsiteY0" fmla="*/ 533424 h 614224"/>
                <a:gd name="connsiteX1" fmla="*/ 31356 w 483889"/>
                <a:gd name="connsiteY1" fmla="*/ 555239 h 614224"/>
                <a:gd name="connsiteX2" fmla="*/ 53940 w 483889"/>
                <a:gd name="connsiteY2" fmla="*/ 574775 h 614224"/>
                <a:gd name="connsiteX3" fmla="*/ 109255 w 483889"/>
                <a:gd name="connsiteY3" fmla="*/ 600498 h 614224"/>
                <a:gd name="connsiteX4" fmla="*/ 107618 w 483889"/>
                <a:gd name="connsiteY4" fmla="*/ 606358 h 614224"/>
                <a:gd name="connsiteX5" fmla="*/ 48375 w 483889"/>
                <a:gd name="connsiteY5" fmla="*/ 576728 h 614224"/>
                <a:gd name="connsiteX6" fmla="*/ 25465 w 483889"/>
                <a:gd name="connsiteY6" fmla="*/ 555239 h 614224"/>
                <a:gd name="connsiteX7" fmla="*/ 13681 w 483889"/>
                <a:gd name="connsiteY7" fmla="*/ 535052 h 614224"/>
                <a:gd name="connsiteX8" fmla="*/ 15318 w 483889"/>
                <a:gd name="connsiteY8" fmla="*/ 533424 h 614224"/>
                <a:gd name="connsiteX9" fmla="*/ 139071 w 483889"/>
                <a:gd name="connsiteY9" fmla="*/ 512147 h 614224"/>
                <a:gd name="connsiteX10" fmla="*/ 137104 w 483889"/>
                <a:gd name="connsiteY10" fmla="*/ 512789 h 614224"/>
                <a:gd name="connsiteX11" fmla="*/ 135792 w 483889"/>
                <a:gd name="connsiteY11" fmla="*/ 513433 h 614224"/>
                <a:gd name="connsiteX12" fmla="*/ 135137 w 483889"/>
                <a:gd name="connsiteY12" fmla="*/ 513754 h 614224"/>
                <a:gd name="connsiteX13" fmla="*/ 126285 w 483889"/>
                <a:gd name="connsiteY13" fmla="*/ 525322 h 614224"/>
                <a:gd name="connsiteX14" fmla="*/ 140710 w 483889"/>
                <a:gd name="connsiteY14" fmla="*/ 542676 h 614224"/>
                <a:gd name="connsiteX15" fmla="*/ 155463 w 483889"/>
                <a:gd name="connsiteY15" fmla="*/ 524359 h 614224"/>
                <a:gd name="connsiteX16" fmla="*/ 139071 w 483889"/>
                <a:gd name="connsiteY16" fmla="*/ 512147 h 614224"/>
                <a:gd name="connsiteX17" fmla="*/ 141694 w 483889"/>
                <a:gd name="connsiteY17" fmla="*/ 508612 h 614224"/>
                <a:gd name="connsiteX18" fmla="*/ 146284 w 483889"/>
                <a:gd name="connsiteY18" fmla="*/ 509897 h 614224"/>
                <a:gd name="connsiteX19" fmla="*/ 159069 w 483889"/>
                <a:gd name="connsiteY19" fmla="*/ 523394 h 614224"/>
                <a:gd name="connsiteX20" fmla="*/ 140710 w 483889"/>
                <a:gd name="connsiteY20" fmla="*/ 546210 h 614224"/>
                <a:gd name="connsiteX21" fmla="*/ 123335 w 483889"/>
                <a:gd name="connsiteY21" fmla="*/ 523073 h 614224"/>
                <a:gd name="connsiteX22" fmla="*/ 133826 w 483889"/>
                <a:gd name="connsiteY22" fmla="*/ 510541 h 614224"/>
                <a:gd name="connsiteX23" fmla="*/ 134153 w 483889"/>
                <a:gd name="connsiteY23" fmla="*/ 510541 h 614224"/>
                <a:gd name="connsiteX24" fmla="*/ 141694 w 483889"/>
                <a:gd name="connsiteY24" fmla="*/ 508612 h 614224"/>
                <a:gd name="connsiteX25" fmla="*/ 1044 w 483889"/>
                <a:gd name="connsiteY25" fmla="*/ 486228 h 614224"/>
                <a:gd name="connsiteX26" fmla="*/ 30418 w 483889"/>
                <a:gd name="connsiteY26" fmla="*/ 540097 h 614224"/>
                <a:gd name="connsiteX27" fmla="*/ 78394 w 483889"/>
                <a:gd name="connsiteY27" fmla="*/ 578949 h 614224"/>
                <a:gd name="connsiteX28" fmla="*/ 202742 w 483889"/>
                <a:gd name="connsiteY28" fmla="*/ 609638 h 614224"/>
                <a:gd name="connsiteX29" fmla="*/ 202416 w 483889"/>
                <a:gd name="connsiteY29" fmla="*/ 614209 h 614224"/>
                <a:gd name="connsiteX30" fmla="*/ 131920 w 483889"/>
                <a:gd name="connsiteY30" fmla="*/ 601476 h 614224"/>
                <a:gd name="connsiteX31" fmla="*/ 72194 w 483889"/>
                <a:gd name="connsiteY31" fmla="*/ 581234 h 614224"/>
                <a:gd name="connsiteX32" fmla="*/ 29112 w 483889"/>
                <a:gd name="connsiteY32" fmla="*/ 545974 h 614224"/>
                <a:gd name="connsiteX33" fmla="*/ 65 w 483889"/>
                <a:gd name="connsiteY33" fmla="*/ 486555 h 614224"/>
                <a:gd name="connsiteX34" fmla="*/ 1044 w 483889"/>
                <a:gd name="connsiteY34" fmla="*/ 486228 h 614224"/>
                <a:gd name="connsiteX35" fmla="*/ 89336 w 483889"/>
                <a:gd name="connsiteY35" fmla="*/ 458920 h 614224"/>
                <a:gd name="connsiteX36" fmla="*/ 73340 w 483889"/>
                <a:gd name="connsiteY36" fmla="*/ 467483 h 614224"/>
                <a:gd name="connsiteX37" fmla="*/ 65507 w 483889"/>
                <a:gd name="connsiteY37" fmla="*/ 482305 h 614224"/>
                <a:gd name="connsiteX38" fmla="*/ 65507 w 483889"/>
                <a:gd name="connsiteY38" fmla="*/ 483293 h 614224"/>
                <a:gd name="connsiteX39" fmla="*/ 65180 w 483889"/>
                <a:gd name="connsiteY39" fmla="*/ 484939 h 614224"/>
                <a:gd name="connsiteX40" fmla="*/ 65180 w 483889"/>
                <a:gd name="connsiteY40" fmla="*/ 485268 h 614224"/>
                <a:gd name="connsiteX41" fmla="*/ 65832 w 483889"/>
                <a:gd name="connsiteY41" fmla="*/ 492185 h 614224"/>
                <a:gd name="connsiteX42" fmla="*/ 89336 w 483889"/>
                <a:gd name="connsiteY42" fmla="*/ 514581 h 614224"/>
                <a:gd name="connsiteX43" fmla="*/ 119368 w 483889"/>
                <a:gd name="connsiteY43" fmla="*/ 497784 h 614224"/>
                <a:gd name="connsiteX44" fmla="*/ 117409 w 483889"/>
                <a:gd name="connsiteY44" fmla="*/ 467483 h 614224"/>
                <a:gd name="connsiteX45" fmla="*/ 89336 w 483889"/>
                <a:gd name="connsiteY45" fmla="*/ 458920 h 614224"/>
                <a:gd name="connsiteX46" fmla="*/ 91947 w 483889"/>
                <a:gd name="connsiteY46" fmla="*/ 451344 h 614224"/>
                <a:gd name="connsiteX47" fmla="*/ 100434 w 483889"/>
                <a:gd name="connsiteY47" fmla="*/ 451344 h 614224"/>
                <a:gd name="connsiteX48" fmla="*/ 109902 w 483889"/>
                <a:gd name="connsiteY48" fmla="*/ 453650 h 614224"/>
                <a:gd name="connsiteX49" fmla="*/ 126876 w 483889"/>
                <a:gd name="connsiteY49" fmla="*/ 469459 h 614224"/>
                <a:gd name="connsiteX50" fmla="*/ 123285 w 483889"/>
                <a:gd name="connsiteY50" fmla="*/ 507006 h 614224"/>
                <a:gd name="connsiteX51" fmla="*/ 82154 w 483889"/>
                <a:gd name="connsiteY51" fmla="*/ 520180 h 614224"/>
                <a:gd name="connsiteX52" fmla="*/ 74647 w 483889"/>
                <a:gd name="connsiteY52" fmla="*/ 518204 h 614224"/>
                <a:gd name="connsiteX53" fmla="*/ 71056 w 483889"/>
                <a:gd name="connsiteY53" fmla="*/ 516229 h 614224"/>
                <a:gd name="connsiteX54" fmla="*/ 68771 w 483889"/>
                <a:gd name="connsiteY54" fmla="*/ 514910 h 614224"/>
                <a:gd name="connsiteX55" fmla="*/ 59631 w 483889"/>
                <a:gd name="connsiteY55" fmla="*/ 481646 h 614224"/>
                <a:gd name="connsiteX56" fmla="*/ 65180 w 483889"/>
                <a:gd name="connsiteY56" fmla="*/ 467483 h 614224"/>
                <a:gd name="connsiteX57" fmla="*/ 91947 w 483889"/>
                <a:gd name="connsiteY57" fmla="*/ 451344 h 614224"/>
                <a:gd name="connsiteX58" fmla="*/ 101162 w 483889"/>
                <a:gd name="connsiteY58" fmla="*/ 444016 h 614224"/>
                <a:gd name="connsiteX59" fmla="*/ 100190 w 483889"/>
                <a:gd name="connsiteY59" fmla="*/ 446928 h 614224"/>
                <a:gd name="connsiteX60" fmla="*/ 52233 w 483889"/>
                <a:gd name="connsiteY60" fmla="*/ 482837 h 614224"/>
                <a:gd name="connsiteX61" fmla="*/ 51585 w 483889"/>
                <a:gd name="connsiteY61" fmla="*/ 482514 h 614224"/>
                <a:gd name="connsiteX62" fmla="*/ 101162 w 483889"/>
                <a:gd name="connsiteY62" fmla="*/ 444016 h 614224"/>
                <a:gd name="connsiteX63" fmla="*/ 84938 w 483889"/>
                <a:gd name="connsiteY63" fmla="*/ 440925 h 614224"/>
                <a:gd name="connsiteX64" fmla="*/ 85269 w 483889"/>
                <a:gd name="connsiteY64" fmla="*/ 444145 h 614224"/>
                <a:gd name="connsiteX65" fmla="*/ 64393 w 483889"/>
                <a:gd name="connsiteY65" fmla="*/ 453480 h 614224"/>
                <a:gd name="connsiteX66" fmla="*/ 51801 w 483889"/>
                <a:gd name="connsiteY66" fmla="*/ 466679 h 614224"/>
                <a:gd name="connsiteX67" fmla="*/ 50145 w 483889"/>
                <a:gd name="connsiteY67" fmla="*/ 466679 h 614224"/>
                <a:gd name="connsiteX68" fmla="*/ 64062 w 483889"/>
                <a:gd name="connsiteY68" fmla="*/ 449617 h 614224"/>
                <a:gd name="connsiteX69" fmla="*/ 84938 w 483889"/>
                <a:gd name="connsiteY69" fmla="*/ 440925 h 614224"/>
                <a:gd name="connsiteX70" fmla="*/ 73420 w 483889"/>
                <a:gd name="connsiteY70" fmla="*/ 439487 h 614224"/>
                <a:gd name="connsiteX71" fmla="*/ 74082 w 483889"/>
                <a:gd name="connsiteY71" fmla="*/ 442074 h 614224"/>
                <a:gd name="connsiteX72" fmla="*/ 53239 w 483889"/>
                <a:gd name="connsiteY72" fmla="*/ 454359 h 614224"/>
                <a:gd name="connsiteX73" fmla="*/ 51915 w 483889"/>
                <a:gd name="connsiteY73" fmla="*/ 453713 h 614224"/>
                <a:gd name="connsiteX74" fmla="*/ 60187 w 483889"/>
                <a:gd name="connsiteY74" fmla="*/ 445630 h 614224"/>
                <a:gd name="connsiteX75" fmla="*/ 73420 w 483889"/>
                <a:gd name="connsiteY75" fmla="*/ 439487 h 614224"/>
                <a:gd name="connsiteX76" fmla="*/ 289480 w 483889"/>
                <a:gd name="connsiteY76" fmla="*/ 194859 h 614224"/>
                <a:gd name="connsiteX77" fmla="*/ 292518 w 483889"/>
                <a:gd name="connsiteY77" fmla="*/ 195839 h 614224"/>
                <a:gd name="connsiteX78" fmla="*/ 278003 w 483889"/>
                <a:gd name="connsiteY78" fmla="*/ 295546 h 614224"/>
                <a:gd name="connsiteX79" fmla="*/ 272603 w 483889"/>
                <a:gd name="connsiteY79" fmla="*/ 295546 h 614224"/>
                <a:gd name="connsiteX80" fmla="*/ 289480 w 483889"/>
                <a:gd name="connsiteY80" fmla="*/ 194859 h 614224"/>
                <a:gd name="connsiteX81" fmla="*/ 288842 w 483889"/>
                <a:gd name="connsiteY81" fmla="*/ 171159 h 614224"/>
                <a:gd name="connsiteX82" fmla="*/ 291440 w 483889"/>
                <a:gd name="connsiteY82" fmla="*/ 172461 h 614224"/>
                <a:gd name="connsiteX83" fmla="*/ 272930 w 483889"/>
                <a:gd name="connsiteY83" fmla="*/ 226226 h 614224"/>
                <a:gd name="connsiteX84" fmla="*/ 264812 w 483889"/>
                <a:gd name="connsiteY84" fmla="*/ 282598 h 614224"/>
                <a:gd name="connsiteX85" fmla="*/ 259292 w 483889"/>
                <a:gd name="connsiteY85" fmla="*/ 282272 h 614224"/>
                <a:gd name="connsiteX86" fmla="*/ 267735 w 483889"/>
                <a:gd name="connsiteY86" fmla="*/ 224923 h 614224"/>
                <a:gd name="connsiteX87" fmla="*/ 288842 w 483889"/>
                <a:gd name="connsiteY87" fmla="*/ 171159 h 614224"/>
                <a:gd name="connsiteX88" fmla="*/ 464668 w 483889"/>
                <a:gd name="connsiteY88" fmla="*/ 27474 h 614224"/>
                <a:gd name="connsiteX89" fmla="*/ 483888 w 483889"/>
                <a:gd name="connsiteY89" fmla="*/ 28821 h 614224"/>
                <a:gd name="connsiteX90" fmla="*/ 483888 w 483889"/>
                <a:gd name="connsiteY90" fmla="*/ 42860 h 614224"/>
                <a:gd name="connsiteX91" fmla="*/ 468586 w 483889"/>
                <a:gd name="connsiteY91" fmla="*/ 41514 h 614224"/>
                <a:gd name="connsiteX92" fmla="*/ 319414 w 483889"/>
                <a:gd name="connsiteY92" fmla="*/ 112698 h 614224"/>
                <a:gd name="connsiteX93" fmla="*/ 275674 w 483889"/>
                <a:gd name="connsiteY93" fmla="*/ 187801 h 614224"/>
                <a:gd name="connsiteX94" fmla="*/ 253804 w 483889"/>
                <a:gd name="connsiteY94" fmla="*/ 272699 h 614224"/>
                <a:gd name="connsiteX95" fmla="*/ 246297 w 483889"/>
                <a:gd name="connsiteY95" fmla="*/ 272699 h 614224"/>
                <a:gd name="connsiteX96" fmla="*/ 246297 w 483889"/>
                <a:gd name="connsiteY96" fmla="*/ 265515 h 614224"/>
                <a:gd name="connsiteX97" fmla="*/ 138906 w 483889"/>
                <a:gd name="connsiteY97" fmla="*/ 275964 h 614224"/>
                <a:gd name="connsiteX98" fmla="*/ 130746 w 483889"/>
                <a:gd name="connsiteY98" fmla="*/ 302087 h 614224"/>
                <a:gd name="connsiteX99" fmla="*/ 124870 w 483889"/>
                <a:gd name="connsiteY99" fmla="*/ 300127 h 614224"/>
                <a:gd name="connsiteX100" fmla="*/ 133031 w 483889"/>
                <a:gd name="connsiteY100" fmla="*/ 277923 h 614224"/>
                <a:gd name="connsiteX101" fmla="*/ 116383 w 483889"/>
                <a:gd name="connsiteY101" fmla="*/ 284454 h 614224"/>
                <a:gd name="connsiteX102" fmla="*/ 112467 w 483889"/>
                <a:gd name="connsiteY102" fmla="*/ 294576 h 614224"/>
                <a:gd name="connsiteX103" fmla="*/ 105938 w 483889"/>
                <a:gd name="connsiteY103" fmla="*/ 292617 h 614224"/>
                <a:gd name="connsiteX104" fmla="*/ 107897 w 483889"/>
                <a:gd name="connsiteY104" fmla="*/ 288372 h 614224"/>
                <a:gd name="connsiteX105" fmla="*/ 39023 w 483889"/>
                <a:gd name="connsiteY105" fmla="*/ 353352 h 614224"/>
                <a:gd name="connsiteX106" fmla="*/ 19438 w 483889"/>
                <a:gd name="connsiteY106" fmla="*/ 456863 h 614224"/>
                <a:gd name="connsiteX107" fmla="*/ 37065 w 483889"/>
                <a:gd name="connsiteY107" fmla="*/ 508782 h 614224"/>
                <a:gd name="connsiteX108" fmla="*/ 68727 w 483889"/>
                <a:gd name="connsiteY108" fmla="*/ 547965 h 614224"/>
                <a:gd name="connsiteX109" fmla="*/ 169263 w 483889"/>
                <a:gd name="connsiteY109" fmla="*/ 583230 h 614224"/>
                <a:gd name="connsiteX110" fmla="*/ 286120 w 483889"/>
                <a:gd name="connsiteY110" fmla="*/ 583557 h 614224"/>
                <a:gd name="connsiteX111" fmla="*/ 405914 w 483889"/>
                <a:gd name="connsiteY111" fmla="*/ 578659 h 614224"/>
                <a:gd name="connsiteX112" fmla="*/ 483888 w 483889"/>
                <a:gd name="connsiteY112" fmla="*/ 576118 h 614224"/>
                <a:gd name="connsiteX113" fmla="*/ 483888 w 483889"/>
                <a:gd name="connsiteY113" fmla="*/ 592227 h 614224"/>
                <a:gd name="connsiteX114" fmla="*/ 386002 w 483889"/>
                <a:gd name="connsiteY114" fmla="*/ 596292 h 614224"/>
                <a:gd name="connsiteX115" fmla="*/ 267513 w 483889"/>
                <a:gd name="connsiteY115" fmla="*/ 600537 h 614224"/>
                <a:gd name="connsiteX116" fmla="*/ 207127 w 483889"/>
                <a:gd name="connsiteY116" fmla="*/ 603802 h 614224"/>
                <a:gd name="connsiteX117" fmla="*/ 156532 w 483889"/>
                <a:gd name="connsiteY117" fmla="*/ 596945 h 614224"/>
                <a:gd name="connsiteX118" fmla="*/ 60893 w 483889"/>
                <a:gd name="connsiteY118" fmla="*/ 561026 h 614224"/>
                <a:gd name="connsiteX119" fmla="*/ 10951 w 483889"/>
                <a:gd name="connsiteY119" fmla="*/ 483965 h 614224"/>
                <a:gd name="connsiteX120" fmla="*/ 57302 w 483889"/>
                <a:gd name="connsiteY120" fmla="*/ 308617 h 614224"/>
                <a:gd name="connsiteX121" fmla="*/ 114751 w 483889"/>
                <a:gd name="connsiteY121" fmla="*/ 271393 h 614224"/>
                <a:gd name="connsiteX122" fmla="*/ 126503 w 483889"/>
                <a:gd name="connsiteY122" fmla="*/ 245596 h 614224"/>
                <a:gd name="connsiteX123" fmla="*/ 131399 w 483889"/>
                <a:gd name="connsiteY123" fmla="*/ 248209 h 614224"/>
                <a:gd name="connsiteX124" fmla="*/ 122586 w 483889"/>
                <a:gd name="connsiteY124" fmla="*/ 268127 h 614224"/>
                <a:gd name="connsiteX125" fmla="*/ 138254 w 483889"/>
                <a:gd name="connsiteY125" fmla="*/ 263229 h 614224"/>
                <a:gd name="connsiteX126" fmla="*/ 139886 w 483889"/>
                <a:gd name="connsiteY126" fmla="*/ 262903 h 614224"/>
                <a:gd name="connsiteX127" fmla="*/ 149351 w 483889"/>
                <a:gd name="connsiteY127" fmla="*/ 236780 h 614224"/>
                <a:gd name="connsiteX128" fmla="*/ 150657 w 483889"/>
                <a:gd name="connsiteY128" fmla="*/ 236780 h 614224"/>
                <a:gd name="connsiteX129" fmla="*/ 145108 w 483889"/>
                <a:gd name="connsiteY129" fmla="*/ 261596 h 614224"/>
                <a:gd name="connsiteX130" fmla="*/ 246623 w 483889"/>
                <a:gd name="connsiteY130" fmla="*/ 255719 h 614224"/>
                <a:gd name="connsiteX131" fmla="*/ 267513 w 483889"/>
                <a:gd name="connsiteY131" fmla="*/ 176699 h 614224"/>
                <a:gd name="connsiteX132" fmla="*/ 310601 w 483889"/>
                <a:gd name="connsiteY132" fmla="*/ 103555 h 614224"/>
                <a:gd name="connsiteX133" fmla="*/ 464668 w 483889"/>
                <a:gd name="connsiteY133" fmla="*/ 27474 h 614224"/>
                <a:gd name="connsiteX134" fmla="*/ 479645 w 483889"/>
                <a:gd name="connsiteY134" fmla="*/ 13877 h 614224"/>
                <a:gd name="connsiteX135" fmla="*/ 483889 w 483889"/>
                <a:gd name="connsiteY135" fmla="*/ 14065 h 614224"/>
                <a:gd name="connsiteX136" fmla="*/ 483889 w 483889"/>
                <a:gd name="connsiteY136" fmla="*/ 18783 h 614224"/>
                <a:gd name="connsiteX137" fmla="*/ 479645 w 483889"/>
                <a:gd name="connsiteY137" fmla="*/ 18530 h 614224"/>
                <a:gd name="connsiteX138" fmla="*/ 383338 w 483889"/>
                <a:gd name="connsiteY138" fmla="*/ 42126 h 614224"/>
                <a:gd name="connsiteX139" fmla="*/ 382358 w 483889"/>
                <a:gd name="connsiteY139" fmla="*/ 40464 h 614224"/>
                <a:gd name="connsiteX140" fmla="*/ 479645 w 483889"/>
                <a:gd name="connsiteY140" fmla="*/ 13877 h 614224"/>
                <a:gd name="connsiteX141" fmla="*/ 475094 w 483889"/>
                <a:gd name="connsiteY141" fmla="*/ 0 h 614224"/>
                <a:gd name="connsiteX142" fmla="*/ 483888 w 483889"/>
                <a:gd name="connsiteY142" fmla="*/ 174 h 614224"/>
                <a:gd name="connsiteX143" fmla="*/ 483888 w 483889"/>
                <a:gd name="connsiteY143" fmla="*/ 4766 h 614224"/>
                <a:gd name="connsiteX144" fmla="*/ 479670 w 483889"/>
                <a:gd name="connsiteY144" fmla="*/ 4608 h 614224"/>
                <a:gd name="connsiteX145" fmla="*/ 403828 w 483889"/>
                <a:gd name="connsiteY145" fmla="*/ 19421 h 614224"/>
                <a:gd name="connsiteX146" fmla="*/ 402848 w 483889"/>
                <a:gd name="connsiteY146" fmla="*/ 17775 h 614224"/>
                <a:gd name="connsiteX147" fmla="*/ 475094 w 483889"/>
                <a:gd name="connsiteY147" fmla="*/ 0 h 6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83889" h="614224">
                  <a:moveTo>
                    <a:pt x="15318" y="533424"/>
                  </a:moveTo>
                  <a:cubicBezTo>
                    <a:pt x="21864" y="539285"/>
                    <a:pt x="25465" y="548727"/>
                    <a:pt x="31356" y="555239"/>
                  </a:cubicBezTo>
                  <a:cubicBezTo>
                    <a:pt x="38230" y="562728"/>
                    <a:pt x="46085" y="568914"/>
                    <a:pt x="53940" y="574775"/>
                  </a:cubicBezTo>
                  <a:cubicBezTo>
                    <a:pt x="70633" y="587799"/>
                    <a:pt x="89289" y="594311"/>
                    <a:pt x="109255" y="600498"/>
                  </a:cubicBezTo>
                  <a:cubicBezTo>
                    <a:pt x="113183" y="601800"/>
                    <a:pt x="111219" y="607335"/>
                    <a:pt x="107618" y="606358"/>
                  </a:cubicBezTo>
                  <a:cubicBezTo>
                    <a:pt x="86016" y="598869"/>
                    <a:pt x="66378" y="591055"/>
                    <a:pt x="48375" y="576728"/>
                  </a:cubicBezTo>
                  <a:cubicBezTo>
                    <a:pt x="39866" y="569891"/>
                    <a:pt x="32337" y="563379"/>
                    <a:pt x="25465" y="555239"/>
                  </a:cubicBezTo>
                  <a:cubicBezTo>
                    <a:pt x="20555" y="549053"/>
                    <a:pt x="18591" y="540913"/>
                    <a:pt x="13681" y="535052"/>
                  </a:cubicBezTo>
                  <a:cubicBezTo>
                    <a:pt x="12700" y="533750"/>
                    <a:pt x="14009" y="532773"/>
                    <a:pt x="15318" y="533424"/>
                  </a:cubicBezTo>
                  <a:close/>
                  <a:moveTo>
                    <a:pt x="139071" y="512147"/>
                  </a:moveTo>
                  <a:cubicBezTo>
                    <a:pt x="138415" y="512147"/>
                    <a:pt x="137760" y="512468"/>
                    <a:pt x="137104" y="512789"/>
                  </a:cubicBezTo>
                  <a:cubicBezTo>
                    <a:pt x="136776" y="513111"/>
                    <a:pt x="136121" y="513111"/>
                    <a:pt x="135792" y="513433"/>
                  </a:cubicBezTo>
                  <a:cubicBezTo>
                    <a:pt x="135465" y="513433"/>
                    <a:pt x="135465" y="513754"/>
                    <a:pt x="135137" y="513754"/>
                  </a:cubicBezTo>
                  <a:cubicBezTo>
                    <a:pt x="130547" y="516325"/>
                    <a:pt x="126614" y="520823"/>
                    <a:pt x="126285" y="525322"/>
                  </a:cubicBezTo>
                  <a:cubicBezTo>
                    <a:pt x="126285" y="533035"/>
                    <a:pt x="131859" y="542354"/>
                    <a:pt x="140710" y="542676"/>
                  </a:cubicBezTo>
                  <a:cubicBezTo>
                    <a:pt x="150546" y="542997"/>
                    <a:pt x="157758" y="533677"/>
                    <a:pt x="155463" y="524359"/>
                  </a:cubicBezTo>
                  <a:cubicBezTo>
                    <a:pt x="154152" y="517931"/>
                    <a:pt x="146284" y="510541"/>
                    <a:pt x="139071" y="512147"/>
                  </a:cubicBezTo>
                  <a:close/>
                  <a:moveTo>
                    <a:pt x="141694" y="508612"/>
                  </a:moveTo>
                  <a:cubicBezTo>
                    <a:pt x="143333" y="508612"/>
                    <a:pt x="144972" y="508934"/>
                    <a:pt x="146284" y="509897"/>
                  </a:cubicBezTo>
                  <a:cubicBezTo>
                    <a:pt x="152840" y="512147"/>
                    <a:pt x="158414" y="517610"/>
                    <a:pt x="159069" y="523394"/>
                  </a:cubicBezTo>
                  <a:cubicBezTo>
                    <a:pt x="160708" y="535285"/>
                    <a:pt x="153824" y="546853"/>
                    <a:pt x="140710" y="546210"/>
                  </a:cubicBezTo>
                  <a:cubicBezTo>
                    <a:pt x="129891" y="545568"/>
                    <a:pt x="120712" y="533677"/>
                    <a:pt x="123335" y="523073"/>
                  </a:cubicBezTo>
                  <a:cubicBezTo>
                    <a:pt x="124318" y="518574"/>
                    <a:pt x="128908" y="513433"/>
                    <a:pt x="133826" y="510541"/>
                  </a:cubicBezTo>
                  <a:cubicBezTo>
                    <a:pt x="134153" y="510541"/>
                    <a:pt x="134153" y="510541"/>
                    <a:pt x="134153" y="510541"/>
                  </a:cubicBezTo>
                  <a:cubicBezTo>
                    <a:pt x="136448" y="508934"/>
                    <a:pt x="139071" y="508291"/>
                    <a:pt x="141694" y="508612"/>
                  </a:cubicBezTo>
                  <a:close/>
                  <a:moveTo>
                    <a:pt x="1044" y="486228"/>
                  </a:moveTo>
                  <a:cubicBezTo>
                    <a:pt x="11162" y="503858"/>
                    <a:pt x="18995" y="523120"/>
                    <a:pt x="30418" y="540097"/>
                  </a:cubicBezTo>
                  <a:cubicBezTo>
                    <a:pt x="42167" y="557401"/>
                    <a:pt x="59465" y="570134"/>
                    <a:pt x="78394" y="578949"/>
                  </a:cubicBezTo>
                  <a:cubicBezTo>
                    <a:pt x="116254" y="596579"/>
                    <a:pt x="161293" y="604741"/>
                    <a:pt x="202742" y="609638"/>
                  </a:cubicBezTo>
                  <a:cubicBezTo>
                    <a:pt x="205353" y="609638"/>
                    <a:pt x="205353" y="614535"/>
                    <a:pt x="202416" y="614209"/>
                  </a:cubicBezTo>
                  <a:cubicBezTo>
                    <a:pt x="178264" y="611923"/>
                    <a:pt x="155418" y="607680"/>
                    <a:pt x="131920" y="601476"/>
                  </a:cubicBezTo>
                  <a:cubicBezTo>
                    <a:pt x="111358" y="596579"/>
                    <a:pt x="91123" y="591355"/>
                    <a:pt x="72194" y="581234"/>
                  </a:cubicBezTo>
                  <a:cubicBezTo>
                    <a:pt x="55874" y="572746"/>
                    <a:pt x="39556" y="561646"/>
                    <a:pt x="29112" y="545974"/>
                  </a:cubicBezTo>
                  <a:cubicBezTo>
                    <a:pt x="16710" y="527039"/>
                    <a:pt x="8877" y="507122"/>
                    <a:pt x="65" y="486555"/>
                  </a:cubicBezTo>
                  <a:cubicBezTo>
                    <a:pt x="-261" y="485901"/>
                    <a:pt x="718" y="485248"/>
                    <a:pt x="1044" y="486228"/>
                  </a:cubicBezTo>
                  <a:close/>
                  <a:moveTo>
                    <a:pt x="89336" y="458920"/>
                  </a:moveTo>
                  <a:cubicBezTo>
                    <a:pt x="83786" y="461225"/>
                    <a:pt x="78237" y="463530"/>
                    <a:pt x="73340" y="467483"/>
                  </a:cubicBezTo>
                  <a:cubicBezTo>
                    <a:pt x="69097" y="471436"/>
                    <a:pt x="66486" y="476376"/>
                    <a:pt x="65507" y="482305"/>
                  </a:cubicBezTo>
                  <a:cubicBezTo>
                    <a:pt x="65507" y="482305"/>
                    <a:pt x="65507" y="482963"/>
                    <a:pt x="65507" y="483293"/>
                  </a:cubicBezTo>
                  <a:cubicBezTo>
                    <a:pt x="65507" y="483951"/>
                    <a:pt x="65507" y="484610"/>
                    <a:pt x="65180" y="484939"/>
                  </a:cubicBezTo>
                  <a:lnTo>
                    <a:pt x="65180" y="485268"/>
                  </a:lnTo>
                  <a:cubicBezTo>
                    <a:pt x="65180" y="487574"/>
                    <a:pt x="65507" y="489880"/>
                    <a:pt x="65832" y="492185"/>
                  </a:cubicBezTo>
                  <a:cubicBezTo>
                    <a:pt x="68444" y="504042"/>
                    <a:pt x="76279" y="514581"/>
                    <a:pt x="89336" y="514581"/>
                  </a:cubicBezTo>
                  <a:cubicBezTo>
                    <a:pt x="99455" y="514581"/>
                    <a:pt x="117083" y="509311"/>
                    <a:pt x="119368" y="497784"/>
                  </a:cubicBezTo>
                  <a:cubicBezTo>
                    <a:pt x="121327" y="489550"/>
                    <a:pt x="124264" y="474070"/>
                    <a:pt x="117409" y="467483"/>
                  </a:cubicBezTo>
                  <a:cubicBezTo>
                    <a:pt x="108922" y="460237"/>
                    <a:pt x="100434" y="455297"/>
                    <a:pt x="89336" y="458920"/>
                  </a:cubicBezTo>
                  <a:close/>
                  <a:moveTo>
                    <a:pt x="91947" y="451344"/>
                  </a:moveTo>
                  <a:cubicBezTo>
                    <a:pt x="94885" y="450686"/>
                    <a:pt x="97823" y="450686"/>
                    <a:pt x="100434" y="451344"/>
                  </a:cubicBezTo>
                  <a:cubicBezTo>
                    <a:pt x="104026" y="451344"/>
                    <a:pt x="107290" y="452003"/>
                    <a:pt x="109902" y="453650"/>
                  </a:cubicBezTo>
                  <a:cubicBezTo>
                    <a:pt x="117409" y="456285"/>
                    <a:pt x="123937" y="461555"/>
                    <a:pt x="126876" y="469459"/>
                  </a:cubicBezTo>
                  <a:cubicBezTo>
                    <a:pt x="130140" y="479011"/>
                    <a:pt x="130466" y="498443"/>
                    <a:pt x="123285" y="507006"/>
                  </a:cubicBezTo>
                  <a:cubicBezTo>
                    <a:pt x="112512" y="519522"/>
                    <a:pt x="95865" y="523804"/>
                    <a:pt x="82154" y="520180"/>
                  </a:cubicBezTo>
                  <a:cubicBezTo>
                    <a:pt x="79543" y="519851"/>
                    <a:pt x="76932" y="519192"/>
                    <a:pt x="74647" y="518204"/>
                  </a:cubicBezTo>
                  <a:cubicBezTo>
                    <a:pt x="73340" y="517546"/>
                    <a:pt x="72035" y="516887"/>
                    <a:pt x="71056" y="516229"/>
                  </a:cubicBezTo>
                  <a:cubicBezTo>
                    <a:pt x="70403" y="516229"/>
                    <a:pt x="69424" y="515899"/>
                    <a:pt x="68771" y="514910"/>
                  </a:cubicBezTo>
                  <a:cubicBezTo>
                    <a:pt x="60283" y="505030"/>
                    <a:pt x="57346" y="492844"/>
                    <a:pt x="59631" y="481646"/>
                  </a:cubicBezTo>
                  <a:cubicBezTo>
                    <a:pt x="60283" y="476047"/>
                    <a:pt x="62242" y="471436"/>
                    <a:pt x="65180" y="467483"/>
                  </a:cubicBezTo>
                  <a:cubicBezTo>
                    <a:pt x="70729" y="458920"/>
                    <a:pt x="79869" y="452332"/>
                    <a:pt x="91947" y="451344"/>
                  </a:cubicBezTo>
                  <a:close/>
                  <a:moveTo>
                    <a:pt x="101162" y="444016"/>
                  </a:moveTo>
                  <a:cubicBezTo>
                    <a:pt x="103107" y="444340"/>
                    <a:pt x="102134" y="447251"/>
                    <a:pt x="100190" y="446928"/>
                  </a:cubicBezTo>
                  <a:cubicBezTo>
                    <a:pt x="79452" y="442398"/>
                    <a:pt x="55149" y="462779"/>
                    <a:pt x="52233" y="482837"/>
                  </a:cubicBezTo>
                  <a:cubicBezTo>
                    <a:pt x="52233" y="483484"/>
                    <a:pt x="51585" y="483484"/>
                    <a:pt x="51585" y="482514"/>
                  </a:cubicBezTo>
                  <a:cubicBezTo>
                    <a:pt x="52233" y="460192"/>
                    <a:pt x="78479" y="439163"/>
                    <a:pt x="101162" y="444016"/>
                  </a:cubicBezTo>
                  <a:close/>
                  <a:moveTo>
                    <a:pt x="84938" y="440925"/>
                  </a:moveTo>
                  <a:cubicBezTo>
                    <a:pt x="86925" y="440603"/>
                    <a:pt x="87256" y="443823"/>
                    <a:pt x="85269" y="444145"/>
                  </a:cubicBezTo>
                  <a:cubicBezTo>
                    <a:pt x="77648" y="445754"/>
                    <a:pt x="70689" y="448008"/>
                    <a:pt x="64393" y="453480"/>
                  </a:cubicBezTo>
                  <a:cubicBezTo>
                    <a:pt x="60748" y="456699"/>
                    <a:pt x="52795" y="461528"/>
                    <a:pt x="51801" y="466679"/>
                  </a:cubicBezTo>
                  <a:cubicBezTo>
                    <a:pt x="51801" y="467644"/>
                    <a:pt x="50145" y="467644"/>
                    <a:pt x="50145" y="466679"/>
                  </a:cubicBezTo>
                  <a:cubicBezTo>
                    <a:pt x="50807" y="460240"/>
                    <a:pt x="59422" y="453480"/>
                    <a:pt x="64062" y="449617"/>
                  </a:cubicBezTo>
                  <a:cubicBezTo>
                    <a:pt x="70357" y="444788"/>
                    <a:pt x="76984" y="441890"/>
                    <a:pt x="84938" y="440925"/>
                  </a:cubicBezTo>
                  <a:close/>
                  <a:moveTo>
                    <a:pt x="73420" y="439487"/>
                  </a:moveTo>
                  <a:cubicBezTo>
                    <a:pt x="75075" y="439164"/>
                    <a:pt x="75736" y="441428"/>
                    <a:pt x="74082" y="442074"/>
                  </a:cubicBezTo>
                  <a:cubicBezTo>
                    <a:pt x="67465" y="444660"/>
                    <a:pt x="56879" y="447570"/>
                    <a:pt x="53239" y="454359"/>
                  </a:cubicBezTo>
                  <a:cubicBezTo>
                    <a:pt x="52578" y="454683"/>
                    <a:pt x="51585" y="454359"/>
                    <a:pt x="51915" y="453713"/>
                  </a:cubicBezTo>
                  <a:cubicBezTo>
                    <a:pt x="53239" y="450157"/>
                    <a:pt x="56879" y="447570"/>
                    <a:pt x="60187" y="445630"/>
                  </a:cubicBezTo>
                  <a:cubicBezTo>
                    <a:pt x="64157" y="443367"/>
                    <a:pt x="68458" y="440134"/>
                    <a:pt x="73420" y="439487"/>
                  </a:cubicBezTo>
                  <a:close/>
                  <a:moveTo>
                    <a:pt x="289480" y="194859"/>
                  </a:moveTo>
                  <a:cubicBezTo>
                    <a:pt x="290155" y="192897"/>
                    <a:pt x="293193" y="193551"/>
                    <a:pt x="292518" y="195839"/>
                  </a:cubicBezTo>
                  <a:cubicBezTo>
                    <a:pt x="281041" y="228203"/>
                    <a:pt x="278678" y="261547"/>
                    <a:pt x="278003" y="295546"/>
                  </a:cubicBezTo>
                  <a:cubicBezTo>
                    <a:pt x="278003" y="299142"/>
                    <a:pt x="272603" y="298814"/>
                    <a:pt x="272603" y="295546"/>
                  </a:cubicBezTo>
                  <a:cubicBezTo>
                    <a:pt x="271928" y="261221"/>
                    <a:pt x="276316" y="226896"/>
                    <a:pt x="289480" y="194859"/>
                  </a:cubicBezTo>
                  <a:close/>
                  <a:moveTo>
                    <a:pt x="288842" y="171159"/>
                  </a:moveTo>
                  <a:cubicBezTo>
                    <a:pt x="289492" y="169855"/>
                    <a:pt x="291765" y="170832"/>
                    <a:pt x="291440" y="172461"/>
                  </a:cubicBezTo>
                  <a:cubicBezTo>
                    <a:pt x="283972" y="189731"/>
                    <a:pt x="277477" y="207979"/>
                    <a:pt x="272930" y="226226"/>
                  </a:cubicBezTo>
                  <a:cubicBezTo>
                    <a:pt x="268384" y="245126"/>
                    <a:pt x="267085" y="263698"/>
                    <a:pt x="264812" y="282598"/>
                  </a:cubicBezTo>
                  <a:cubicBezTo>
                    <a:pt x="264487" y="286182"/>
                    <a:pt x="258967" y="286182"/>
                    <a:pt x="259292" y="282272"/>
                  </a:cubicBezTo>
                  <a:cubicBezTo>
                    <a:pt x="260915" y="263047"/>
                    <a:pt x="262538" y="243496"/>
                    <a:pt x="267735" y="224923"/>
                  </a:cubicBezTo>
                  <a:cubicBezTo>
                    <a:pt x="273255" y="206676"/>
                    <a:pt x="280399" y="188428"/>
                    <a:pt x="288842" y="171159"/>
                  </a:cubicBezTo>
                  <a:close/>
                  <a:moveTo>
                    <a:pt x="464668" y="27474"/>
                  </a:moveTo>
                  <a:lnTo>
                    <a:pt x="483888" y="28821"/>
                  </a:lnTo>
                  <a:lnTo>
                    <a:pt x="483888" y="42860"/>
                  </a:lnTo>
                  <a:lnTo>
                    <a:pt x="468586" y="41514"/>
                  </a:lnTo>
                  <a:cubicBezTo>
                    <a:pt x="411136" y="42494"/>
                    <a:pt x="356951" y="69269"/>
                    <a:pt x="319414" y="112698"/>
                  </a:cubicBezTo>
                  <a:cubicBezTo>
                    <a:pt x="300156" y="134576"/>
                    <a:pt x="285793" y="160372"/>
                    <a:pt x="275674" y="187801"/>
                  </a:cubicBezTo>
                  <a:cubicBezTo>
                    <a:pt x="265229" y="215556"/>
                    <a:pt x="256416" y="243311"/>
                    <a:pt x="253804" y="272699"/>
                  </a:cubicBezTo>
                  <a:cubicBezTo>
                    <a:pt x="253152" y="277596"/>
                    <a:pt x="246623" y="277596"/>
                    <a:pt x="246297" y="272699"/>
                  </a:cubicBezTo>
                  <a:cubicBezTo>
                    <a:pt x="246297" y="270413"/>
                    <a:pt x="246297" y="267801"/>
                    <a:pt x="246297" y="265515"/>
                  </a:cubicBezTo>
                  <a:cubicBezTo>
                    <a:pt x="210391" y="266168"/>
                    <a:pt x="173506" y="265842"/>
                    <a:pt x="138906" y="275964"/>
                  </a:cubicBezTo>
                  <a:cubicBezTo>
                    <a:pt x="135642" y="284454"/>
                    <a:pt x="132378" y="292944"/>
                    <a:pt x="130746" y="302087"/>
                  </a:cubicBezTo>
                  <a:cubicBezTo>
                    <a:pt x="130093" y="306005"/>
                    <a:pt x="123891" y="304373"/>
                    <a:pt x="124870" y="300127"/>
                  </a:cubicBezTo>
                  <a:cubicBezTo>
                    <a:pt x="126829" y="292617"/>
                    <a:pt x="129767" y="285107"/>
                    <a:pt x="133031" y="277923"/>
                  </a:cubicBezTo>
                  <a:cubicBezTo>
                    <a:pt x="127482" y="279556"/>
                    <a:pt x="121606" y="281842"/>
                    <a:pt x="116383" y="284454"/>
                  </a:cubicBezTo>
                  <a:cubicBezTo>
                    <a:pt x="115078" y="287720"/>
                    <a:pt x="113772" y="291311"/>
                    <a:pt x="112467" y="294576"/>
                  </a:cubicBezTo>
                  <a:cubicBezTo>
                    <a:pt x="111161" y="298822"/>
                    <a:pt x="104306" y="296862"/>
                    <a:pt x="105938" y="292617"/>
                  </a:cubicBezTo>
                  <a:cubicBezTo>
                    <a:pt x="106591" y="291311"/>
                    <a:pt x="107244" y="290005"/>
                    <a:pt x="107897" y="288372"/>
                  </a:cubicBezTo>
                  <a:cubicBezTo>
                    <a:pt x="79172" y="303066"/>
                    <a:pt x="54038" y="324617"/>
                    <a:pt x="39023" y="353352"/>
                  </a:cubicBezTo>
                  <a:cubicBezTo>
                    <a:pt x="23029" y="384046"/>
                    <a:pt x="13889" y="422577"/>
                    <a:pt x="19438" y="456863"/>
                  </a:cubicBezTo>
                  <a:cubicBezTo>
                    <a:pt x="22376" y="475149"/>
                    <a:pt x="27925" y="492781"/>
                    <a:pt x="37065" y="508782"/>
                  </a:cubicBezTo>
                  <a:cubicBezTo>
                    <a:pt x="44898" y="523149"/>
                    <a:pt x="54365" y="539475"/>
                    <a:pt x="68727" y="547965"/>
                  </a:cubicBezTo>
                  <a:cubicBezTo>
                    <a:pt x="98757" y="565597"/>
                    <a:pt x="134990" y="577026"/>
                    <a:pt x="169263" y="583230"/>
                  </a:cubicBezTo>
                  <a:cubicBezTo>
                    <a:pt x="208432" y="590088"/>
                    <a:pt x="246623" y="584863"/>
                    <a:pt x="286120" y="583557"/>
                  </a:cubicBezTo>
                  <a:cubicBezTo>
                    <a:pt x="326269" y="582251"/>
                    <a:pt x="366091" y="580944"/>
                    <a:pt x="405914" y="578659"/>
                  </a:cubicBezTo>
                  <a:lnTo>
                    <a:pt x="483888" y="576118"/>
                  </a:lnTo>
                  <a:lnTo>
                    <a:pt x="483888" y="592227"/>
                  </a:lnTo>
                  <a:lnTo>
                    <a:pt x="386002" y="596292"/>
                  </a:lnTo>
                  <a:cubicBezTo>
                    <a:pt x="346506" y="597924"/>
                    <a:pt x="307010" y="598577"/>
                    <a:pt x="267513" y="600537"/>
                  </a:cubicBezTo>
                  <a:cubicBezTo>
                    <a:pt x="247603" y="601843"/>
                    <a:pt x="227365" y="604455"/>
                    <a:pt x="207127" y="603802"/>
                  </a:cubicBezTo>
                  <a:cubicBezTo>
                    <a:pt x="190153" y="603148"/>
                    <a:pt x="173180" y="600863"/>
                    <a:pt x="156532" y="596945"/>
                  </a:cubicBezTo>
                  <a:cubicBezTo>
                    <a:pt x="124544" y="589761"/>
                    <a:pt x="88311" y="578986"/>
                    <a:pt x="60893" y="561026"/>
                  </a:cubicBezTo>
                  <a:cubicBezTo>
                    <a:pt x="35759" y="544046"/>
                    <a:pt x="19112" y="512047"/>
                    <a:pt x="10951" y="483965"/>
                  </a:cubicBezTo>
                  <a:cubicBezTo>
                    <a:pt x="-6022" y="424863"/>
                    <a:pt x="12257" y="350740"/>
                    <a:pt x="57302" y="308617"/>
                  </a:cubicBezTo>
                  <a:cubicBezTo>
                    <a:pt x="74276" y="292617"/>
                    <a:pt x="93534" y="280209"/>
                    <a:pt x="114751" y="271393"/>
                  </a:cubicBezTo>
                  <a:cubicBezTo>
                    <a:pt x="118342" y="262576"/>
                    <a:pt x="122259" y="253760"/>
                    <a:pt x="126503" y="245596"/>
                  </a:cubicBezTo>
                  <a:cubicBezTo>
                    <a:pt x="128135" y="242332"/>
                    <a:pt x="133031" y="244943"/>
                    <a:pt x="131399" y="248209"/>
                  </a:cubicBezTo>
                  <a:cubicBezTo>
                    <a:pt x="128135" y="254740"/>
                    <a:pt x="125523" y="261596"/>
                    <a:pt x="122586" y="268127"/>
                  </a:cubicBezTo>
                  <a:cubicBezTo>
                    <a:pt x="127808" y="266168"/>
                    <a:pt x="133031" y="264862"/>
                    <a:pt x="138254" y="263229"/>
                  </a:cubicBezTo>
                  <a:cubicBezTo>
                    <a:pt x="138580" y="262903"/>
                    <a:pt x="139232" y="262903"/>
                    <a:pt x="139886" y="262903"/>
                  </a:cubicBezTo>
                  <a:cubicBezTo>
                    <a:pt x="143803" y="254413"/>
                    <a:pt x="147067" y="245923"/>
                    <a:pt x="149351" y="236780"/>
                  </a:cubicBezTo>
                  <a:cubicBezTo>
                    <a:pt x="149678" y="236127"/>
                    <a:pt x="150657" y="236127"/>
                    <a:pt x="150657" y="236780"/>
                  </a:cubicBezTo>
                  <a:cubicBezTo>
                    <a:pt x="150331" y="245596"/>
                    <a:pt x="147719" y="253760"/>
                    <a:pt x="145108" y="261596"/>
                  </a:cubicBezTo>
                  <a:cubicBezTo>
                    <a:pt x="178076" y="253760"/>
                    <a:pt x="213003" y="254740"/>
                    <a:pt x="246623" y="255719"/>
                  </a:cubicBezTo>
                  <a:cubicBezTo>
                    <a:pt x="248581" y="228617"/>
                    <a:pt x="257395" y="201515"/>
                    <a:pt x="267513" y="176699"/>
                  </a:cubicBezTo>
                  <a:cubicBezTo>
                    <a:pt x="278285" y="150576"/>
                    <a:pt x="291995" y="125106"/>
                    <a:pt x="310601" y="103555"/>
                  </a:cubicBezTo>
                  <a:cubicBezTo>
                    <a:pt x="350097" y="59474"/>
                    <a:pt x="404934" y="29106"/>
                    <a:pt x="464668" y="27474"/>
                  </a:cubicBezTo>
                  <a:close/>
                  <a:moveTo>
                    <a:pt x="479645" y="13877"/>
                  </a:moveTo>
                  <a:lnTo>
                    <a:pt x="483889" y="14065"/>
                  </a:lnTo>
                  <a:lnTo>
                    <a:pt x="483889" y="18783"/>
                  </a:lnTo>
                  <a:lnTo>
                    <a:pt x="479645" y="18530"/>
                  </a:lnTo>
                  <a:cubicBezTo>
                    <a:pt x="446346" y="20524"/>
                    <a:pt x="413046" y="26506"/>
                    <a:pt x="383338" y="42126"/>
                  </a:cubicBezTo>
                  <a:cubicBezTo>
                    <a:pt x="382358" y="42791"/>
                    <a:pt x="381379" y="41129"/>
                    <a:pt x="382358" y="40464"/>
                  </a:cubicBezTo>
                  <a:cubicBezTo>
                    <a:pt x="411414" y="23182"/>
                    <a:pt x="446020" y="15871"/>
                    <a:pt x="479645" y="13877"/>
                  </a:cubicBezTo>
                  <a:close/>
                  <a:moveTo>
                    <a:pt x="475094" y="0"/>
                  </a:moveTo>
                  <a:lnTo>
                    <a:pt x="483888" y="174"/>
                  </a:lnTo>
                  <a:lnTo>
                    <a:pt x="483888" y="4766"/>
                  </a:lnTo>
                  <a:lnTo>
                    <a:pt x="479670" y="4608"/>
                  </a:lnTo>
                  <a:cubicBezTo>
                    <a:pt x="454499" y="6583"/>
                    <a:pt x="427038" y="9546"/>
                    <a:pt x="403828" y="19421"/>
                  </a:cubicBezTo>
                  <a:cubicBezTo>
                    <a:pt x="402521" y="19750"/>
                    <a:pt x="401540" y="18434"/>
                    <a:pt x="402848" y="17775"/>
                  </a:cubicBezTo>
                  <a:cubicBezTo>
                    <a:pt x="425077" y="7242"/>
                    <a:pt x="450903" y="2962"/>
                    <a:pt x="4750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713E206-0C24-5842-9196-6DD478429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36085" y="2135495"/>
              <a:ext cx="355916" cy="705743"/>
            </a:xfrm>
            <a:custGeom>
              <a:avLst/>
              <a:gdLst>
                <a:gd name="connsiteX0" fmla="*/ 89339 w 355916"/>
                <a:gd name="connsiteY0" fmla="*/ 563226 h 705743"/>
                <a:gd name="connsiteX1" fmla="*/ 89339 w 355916"/>
                <a:gd name="connsiteY1" fmla="*/ 569373 h 705743"/>
                <a:gd name="connsiteX2" fmla="*/ 40119 w 355916"/>
                <a:gd name="connsiteY2" fmla="*/ 606900 h 705743"/>
                <a:gd name="connsiteX3" fmla="*/ 38824 w 355916"/>
                <a:gd name="connsiteY3" fmla="*/ 606900 h 705743"/>
                <a:gd name="connsiteX4" fmla="*/ 89339 w 355916"/>
                <a:gd name="connsiteY4" fmla="*/ 563226 h 705743"/>
                <a:gd name="connsiteX5" fmla="*/ 93320 w 355916"/>
                <a:gd name="connsiteY5" fmla="*/ 548826 h 705743"/>
                <a:gd name="connsiteX6" fmla="*/ 93320 w 355916"/>
                <a:gd name="connsiteY6" fmla="*/ 555393 h 705743"/>
                <a:gd name="connsiteX7" fmla="*/ 40022 w 355916"/>
                <a:gd name="connsiteY7" fmla="*/ 581004 h 705743"/>
                <a:gd name="connsiteX8" fmla="*/ 27673 w 355916"/>
                <a:gd name="connsiteY8" fmla="*/ 629600 h 705743"/>
                <a:gd name="connsiteX9" fmla="*/ 26698 w 355916"/>
                <a:gd name="connsiteY9" fmla="*/ 629600 h 705743"/>
                <a:gd name="connsiteX10" fmla="*/ 40997 w 355916"/>
                <a:gd name="connsiteY10" fmla="*/ 570497 h 705743"/>
                <a:gd name="connsiteX11" fmla="*/ 93320 w 355916"/>
                <a:gd name="connsiteY11" fmla="*/ 548826 h 705743"/>
                <a:gd name="connsiteX12" fmla="*/ 70158 w 355916"/>
                <a:gd name="connsiteY12" fmla="*/ 544169 h 705743"/>
                <a:gd name="connsiteX13" fmla="*/ 51230 w 355916"/>
                <a:gd name="connsiteY13" fmla="*/ 549789 h 705743"/>
                <a:gd name="connsiteX14" fmla="*/ 49272 w 355916"/>
                <a:gd name="connsiteY14" fmla="*/ 675137 h 705743"/>
                <a:gd name="connsiteX15" fmla="*/ 127592 w 355916"/>
                <a:gd name="connsiteY15" fmla="*/ 683624 h 705743"/>
                <a:gd name="connsiteX16" fmla="*/ 162510 w 355916"/>
                <a:gd name="connsiteY16" fmla="*/ 640210 h 705743"/>
                <a:gd name="connsiteX17" fmla="*/ 162510 w 355916"/>
                <a:gd name="connsiteY17" fmla="*/ 635966 h 705743"/>
                <a:gd name="connsiteX18" fmla="*/ 165121 w 355916"/>
                <a:gd name="connsiteY18" fmla="*/ 612789 h 705743"/>
                <a:gd name="connsiteX19" fmla="*/ 163489 w 355916"/>
                <a:gd name="connsiteY19" fmla="*/ 605281 h 705743"/>
                <a:gd name="connsiteX20" fmla="*/ 155005 w 355916"/>
                <a:gd name="connsiteY20" fmla="*/ 579494 h 705743"/>
                <a:gd name="connsiteX21" fmla="*/ 128898 w 355916"/>
                <a:gd name="connsiteY21" fmla="*/ 557297 h 705743"/>
                <a:gd name="connsiteX22" fmla="*/ 70158 w 355916"/>
                <a:gd name="connsiteY22" fmla="*/ 544169 h 705743"/>
                <a:gd name="connsiteX23" fmla="*/ 355915 w 355916"/>
                <a:gd name="connsiteY23" fmla="*/ 541068 h 705743"/>
                <a:gd name="connsiteX24" fmla="*/ 355915 w 355916"/>
                <a:gd name="connsiteY24" fmla="*/ 557147 h 705743"/>
                <a:gd name="connsiteX25" fmla="*/ 353236 w 355916"/>
                <a:gd name="connsiteY25" fmla="*/ 558339 h 705743"/>
                <a:gd name="connsiteX26" fmla="*/ 329919 w 355916"/>
                <a:gd name="connsiteY26" fmla="*/ 594510 h 705743"/>
                <a:gd name="connsiteX27" fmla="*/ 326983 w 355916"/>
                <a:gd name="connsiteY27" fmla="*/ 635314 h 705743"/>
                <a:gd name="connsiteX28" fmla="*/ 346563 w 355916"/>
                <a:gd name="connsiteY28" fmla="*/ 665019 h 705743"/>
                <a:gd name="connsiteX29" fmla="*/ 355915 w 355916"/>
                <a:gd name="connsiteY29" fmla="*/ 672740 h 705743"/>
                <a:gd name="connsiteX30" fmla="*/ 355915 w 355916"/>
                <a:gd name="connsiteY30" fmla="*/ 690935 h 705743"/>
                <a:gd name="connsiteX31" fmla="*/ 332205 w 355916"/>
                <a:gd name="connsiteY31" fmla="*/ 672526 h 705743"/>
                <a:gd name="connsiteX32" fmla="*/ 311972 w 355916"/>
                <a:gd name="connsiteY32" fmla="*/ 634661 h 705743"/>
                <a:gd name="connsiteX33" fmla="*/ 315561 w 355916"/>
                <a:gd name="connsiteY33" fmla="*/ 590268 h 705743"/>
                <a:gd name="connsiteX34" fmla="*/ 336936 w 355916"/>
                <a:gd name="connsiteY34" fmla="*/ 553137 h 705743"/>
                <a:gd name="connsiteX35" fmla="*/ 355915 w 355916"/>
                <a:gd name="connsiteY35" fmla="*/ 528013 h 705743"/>
                <a:gd name="connsiteX36" fmla="*/ 355915 w 355916"/>
                <a:gd name="connsiteY36" fmla="*/ 534432 h 705743"/>
                <a:gd name="connsiteX37" fmla="*/ 348607 w 355916"/>
                <a:gd name="connsiteY37" fmla="*/ 537043 h 705743"/>
                <a:gd name="connsiteX38" fmla="*/ 317930 w 355916"/>
                <a:gd name="connsiteY38" fmla="*/ 568789 h 705743"/>
                <a:gd name="connsiteX39" fmla="*/ 315333 w 355916"/>
                <a:gd name="connsiteY39" fmla="*/ 567806 h 705743"/>
                <a:gd name="connsiteX40" fmla="*/ 345279 w 355916"/>
                <a:gd name="connsiteY40" fmla="*/ 531718 h 705743"/>
                <a:gd name="connsiteX41" fmla="*/ 355916 w 355916"/>
                <a:gd name="connsiteY41" fmla="*/ 513239 h 705743"/>
                <a:gd name="connsiteX42" fmla="*/ 355916 w 355916"/>
                <a:gd name="connsiteY42" fmla="*/ 518905 h 705743"/>
                <a:gd name="connsiteX43" fmla="*/ 331685 w 355916"/>
                <a:gd name="connsiteY43" fmla="*/ 532012 h 705743"/>
                <a:gd name="connsiteX44" fmla="*/ 330386 w 355916"/>
                <a:gd name="connsiteY44" fmla="*/ 530393 h 705743"/>
                <a:gd name="connsiteX45" fmla="*/ 77119 w 355916"/>
                <a:gd name="connsiteY45" fmla="*/ 459711 h 705743"/>
                <a:gd name="connsiteX46" fmla="*/ 79738 w 355916"/>
                <a:gd name="connsiteY46" fmla="*/ 459711 h 705743"/>
                <a:gd name="connsiteX47" fmla="*/ 79738 w 355916"/>
                <a:gd name="connsiteY47" fmla="*/ 488150 h 705743"/>
                <a:gd name="connsiteX48" fmla="*/ 81702 w 355916"/>
                <a:gd name="connsiteY48" fmla="*/ 520788 h 705743"/>
                <a:gd name="connsiteX49" fmla="*/ 76465 w 355916"/>
                <a:gd name="connsiteY49" fmla="*/ 520788 h 705743"/>
                <a:gd name="connsiteX50" fmla="*/ 77119 w 355916"/>
                <a:gd name="connsiteY50" fmla="*/ 459711 h 705743"/>
                <a:gd name="connsiteX51" fmla="*/ 172504 w 355916"/>
                <a:gd name="connsiteY51" fmla="*/ 389596 h 705743"/>
                <a:gd name="connsiteX52" fmla="*/ 249968 w 355916"/>
                <a:gd name="connsiteY52" fmla="*/ 392126 h 705743"/>
                <a:gd name="connsiteX53" fmla="*/ 256662 w 355916"/>
                <a:gd name="connsiteY53" fmla="*/ 392285 h 705743"/>
                <a:gd name="connsiteX54" fmla="*/ 263673 w 355916"/>
                <a:gd name="connsiteY54" fmla="*/ 392452 h 705743"/>
                <a:gd name="connsiteX55" fmla="*/ 355915 w 355916"/>
                <a:gd name="connsiteY55" fmla="*/ 390174 h 705743"/>
                <a:gd name="connsiteX56" fmla="*/ 355915 w 355916"/>
                <a:gd name="connsiteY56" fmla="*/ 405811 h 705743"/>
                <a:gd name="connsiteX57" fmla="*/ 249833 w 355916"/>
                <a:gd name="connsiteY57" fmla="*/ 404861 h 705743"/>
                <a:gd name="connsiteX58" fmla="*/ 249314 w 355916"/>
                <a:gd name="connsiteY58" fmla="*/ 404857 h 705743"/>
                <a:gd name="connsiteX59" fmla="*/ 141951 w 355916"/>
                <a:gd name="connsiteY59" fmla="*/ 403877 h 705743"/>
                <a:gd name="connsiteX60" fmla="*/ 108992 w 355916"/>
                <a:gd name="connsiteY60" fmla="*/ 403225 h 705743"/>
                <a:gd name="connsiteX61" fmla="*/ 97244 w 355916"/>
                <a:gd name="connsiteY61" fmla="*/ 402571 h 705743"/>
                <a:gd name="connsiteX62" fmla="*/ 99201 w 355916"/>
                <a:gd name="connsiteY62" fmla="*/ 425095 h 705743"/>
                <a:gd name="connsiteX63" fmla="*/ 99854 w 355916"/>
                <a:gd name="connsiteY63" fmla="*/ 457737 h 705743"/>
                <a:gd name="connsiteX64" fmla="*/ 99201 w 355916"/>
                <a:gd name="connsiteY64" fmla="*/ 529225 h 705743"/>
                <a:gd name="connsiteX65" fmla="*/ 99201 w 355916"/>
                <a:gd name="connsiteY65" fmla="*/ 529877 h 705743"/>
                <a:gd name="connsiteX66" fmla="*/ 152067 w 355916"/>
                <a:gd name="connsiteY66" fmla="*/ 548810 h 705743"/>
                <a:gd name="connsiteX67" fmla="*/ 163532 w 355916"/>
                <a:gd name="connsiteY67" fmla="*/ 563790 h 705743"/>
                <a:gd name="connsiteX68" fmla="*/ 168057 w 355916"/>
                <a:gd name="connsiteY68" fmla="*/ 569702 h 705743"/>
                <a:gd name="connsiteX69" fmla="*/ 181111 w 355916"/>
                <a:gd name="connsiteY69" fmla="*/ 608872 h 705743"/>
                <a:gd name="connsiteX70" fmla="*/ 176869 w 355916"/>
                <a:gd name="connsiteY70" fmla="*/ 648043 h 705743"/>
                <a:gd name="connsiteX71" fmla="*/ 143909 w 355916"/>
                <a:gd name="connsiteY71" fmla="*/ 690479 h 705743"/>
                <a:gd name="connsiteX72" fmla="*/ 48946 w 355916"/>
                <a:gd name="connsiteY72" fmla="*/ 694069 h 705743"/>
                <a:gd name="connsiteX73" fmla="*/ 322 w 355916"/>
                <a:gd name="connsiteY73" fmla="*/ 610178 h 705743"/>
                <a:gd name="connsiteX74" fmla="*/ 47641 w 355916"/>
                <a:gd name="connsiteY74" fmla="*/ 534448 h 705743"/>
                <a:gd name="connsiteX75" fmla="*/ 81579 w 355916"/>
                <a:gd name="connsiteY75" fmla="*/ 528898 h 705743"/>
                <a:gd name="connsiteX76" fmla="*/ 88432 w 355916"/>
                <a:gd name="connsiteY76" fmla="*/ 528898 h 705743"/>
                <a:gd name="connsiteX77" fmla="*/ 89411 w 355916"/>
                <a:gd name="connsiteY77" fmla="*/ 452188 h 705743"/>
                <a:gd name="connsiteX78" fmla="*/ 90716 w 355916"/>
                <a:gd name="connsiteY78" fmla="*/ 413343 h 705743"/>
                <a:gd name="connsiteX79" fmla="*/ 91695 w 355916"/>
                <a:gd name="connsiteY79" fmla="*/ 399307 h 705743"/>
                <a:gd name="connsiteX80" fmla="*/ 95285 w 355916"/>
                <a:gd name="connsiteY80" fmla="*/ 390494 h 705743"/>
                <a:gd name="connsiteX81" fmla="*/ 172504 w 355916"/>
                <a:gd name="connsiteY81" fmla="*/ 389596 h 705743"/>
                <a:gd name="connsiteX82" fmla="*/ 355915 w 355916"/>
                <a:gd name="connsiteY82" fmla="*/ 377058 h 705743"/>
                <a:gd name="connsiteX83" fmla="*/ 355915 w 355916"/>
                <a:gd name="connsiteY83" fmla="*/ 382678 h 705743"/>
                <a:gd name="connsiteX84" fmla="*/ 275853 w 355916"/>
                <a:gd name="connsiteY84" fmla="*/ 382895 h 705743"/>
                <a:gd name="connsiteX85" fmla="*/ 275853 w 355916"/>
                <a:gd name="connsiteY85" fmla="*/ 379451 h 705743"/>
                <a:gd name="connsiteX86" fmla="*/ 355916 w 355916"/>
                <a:gd name="connsiteY86" fmla="*/ 366397 h 705743"/>
                <a:gd name="connsiteX87" fmla="*/ 355916 w 355916"/>
                <a:gd name="connsiteY87" fmla="*/ 371317 h 705743"/>
                <a:gd name="connsiteX88" fmla="*/ 320178 w 355916"/>
                <a:gd name="connsiteY88" fmla="*/ 369997 h 705743"/>
                <a:gd name="connsiteX89" fmla="*/ 320178 w 355916"/>
                <a:gd name="connsiteY89" fmla="*/ 367217 h 705743"/>
                <a:gd name="connsiteX90" fmla="*/ 326694 w 355916"/>
                <a:gd name="connsiteY90" fmla="*/ 264511 h 705743"/>
                <a:gd name="connsiteX91" fmla="*/ 330215 w 355916"/>
                <a:gd name="connsiteY91" fmla="*/ 265486 h 705743"/>
                <a:gd name="connsiteX92" fmla="*/ 329255 w 355916"/>
                <a:gd name="connsiteY92" fmla="*/ 269389 h 705743"/>
                <a:gd name="connsiteX93" fmla="*/ 325735 w 355916"/>
                <a:gd name="connsiteY93" fmla="*/ 269389 h 705743"/>
                <a:gd name="connsiteX94" fmla="*/ 326694 w 355916"/>
                <a:gd name="connsiteY94" fmla="*/ 264511 h 705743"/>
                <a:gd name="connsiteX95" fmla="*/ 320895 w 355916"/>
                <a:gd name="connsiteY95" fmla="*/ 252618 h 705743"/>
                <a:gd name="connsiteX96" fmla="*/ 324371 w 355916"/>
                <a:gd name="connsiteY96" fmla="*/ 253570 h 705743"/>
                <a:gd name="connsiteX97" fmla="*/ 320547 w 355916"/>
                <a:gd name="connsiteY97" fmla="*/ 266580 h 705743"/>
                <a:gd name="connsiteX98" fmla="*/ 316376 w 355916"/>
                <a:gd name="connsiteY98" fmla="*/ 265629 h 705743"/>
                <a:gd name="connsiteX99" fmla="*/ 320895 w 355916"/>
                <a:gd name="connsiteY99" fmla="*/ 252618 h 705743"/>
                <a:gd name="connsiteX100" fmla="*/ 317053 w 355916"/>
                <a:gd name="connsiteY100" fmla="*/ 240165 h 705743"/>
                <a:gd name="connsiteX101" fmla="*/ 318679 w 355916"/>
                <a:gd name="connsiteY101" fmla="*/ 240814 h 705743"/>
                <a:gd name="connsiteX102" fmla="*/ 314776 w 355916"/>
                <a:gd name="connsiteY102" fmla="*/ 250875 h 705743"/>
                <a:gd name="connsiteX103" fmla="*/ 312500 w 355916"/>
                <a:gd name="connsiteY103" fmla="*/ 259962 h 705743"/>
                <a:gd name="connsiteX104" fmla="*/ 309573 w 355916"/>
                <a:gd name="connsiteY104" fmla="*/ 259638 h 705743"/>
                <a:gd name="connsiteX105" fmla="*/ 317053 w 355916"/>
                <a:gd name="connsiteY105" fmla="*/ 240165 h 705743"/>
                <a:gd name="connsiteX106" fmla="*/ 315494 w 355916"/>
                <a:gd name="connsiteY106" fmla="*/ 224969 h 705743"/>
                <a:gd name="connsiteX107" fmla="*/ 318374 w 355916"/>
                <a:gd name="connsiteY107" fmla="*/ 226910 h 705743"/>
                <a:gd name="connsiteX108" fmla="*/ 311974 w 355916"/>
                <a:gd name="connsiteY108" fmla="*/ 237913 h 705743"/>
                <a:gd name="connsiteX109" fmla="*/ 306532 w 355916"/>
                <a:gd name="connsiteY109" fmla="*/ 249888 h 705743"/>
                <a:gd name="connsiteX110" fmla="*/ 303333 w 355916"/>
                <a:gd name="connsiteY110" fmla="*/ 248594 h 705743"/>
                <a:gd name="connsiteX111" fmla="*/ 315494 w 355916"/>
                <a:gd name="connsiteY111" fmla="*/ 224969 h 705743"/>
                <a:gd name="connsiteX112" fmla="*/ 310403 w 355916"/>
                <a:gd name="connsiteY112" fmla="*/ 210605 h 705743"/>
                <a:gd name="connsiteX113" fmla="*/ 312624 w 355916"/>
                <a:gd name="connsiteY113" fmla="*/ 211930 h 705743"/>
                <a:gd name="connsiteX114" fmla="*/ 305008 w 355916"/>
                <a:gd name="connsiteY114" fmla="*/ 225179 h 705743"/>
                <a:gd name="connsiteX115" fmla="*/ 298663 w 355916"/>
                <a:gd name="connsiteY115" fmla="*/ 239753 h 705743"/>
                <a:gd name="connsiteX116" fmla="*/ 295489 w 355916"/>
                <a:gd name="connsiteY116" fmla="*/ 238097 h 705743"/>
                <a:gd name="connsiteX117" fmla="*/ 310403 w 355916"/>
                <a:gd name="connsiteY117" fmla="*/ 210605 h 705743"/>
                <a:gd name="connsiteX118" fmla="*/ 308798 w 355916"/>
                <a:gd name="connsiteY118" fmla="*/ 194760 h 705743"/>
                <a:gd name="connsiteX119" fmla="*/ 311457 w 355916"/>
                <a:gd name="connsiteY119" fmla="*/ 195420 h 705743"/>
                <a:gd name="connsiteX120" fmla="*/ 303481 w 355916"/>
                <a:gd name="connsiteY120" fmla="*/ 210284 h 705743"/>
                <a:gd name="connsiteX121" fmla="*/ 294839 w 355916"/>
                <a:gd name="connsiteY121" fmla="*/ 226799 h 705743"/>
                <a:gd name="connsiteX122" fmla="*/ 291183 w 355916"/>
                <a:gd name="connsiteY122" fmla="*/ 226139 h 705743"/>
                <a:gd name="connsiteX123" fmla="*/ 308798 w 355916"/>
                <a:gd name="connsiteY123" fmla="*/ 194760 h 705743"/>
                <a:gd name="connsiteX124" fmla="*/ 301944 w 355916"/>
                <a:gd name="connsiteY124" fmla="*/ 181432 h 705743"/>
                <a:gd name="connsiteX125" fmla="*/ 304260 w 355916"/>
                <a:gd name="connsiteY125" fmla="*/ 182397 h 705743"/>
                <a:gd name="connsiteX126" fmla="*/ 285401 w 355916"/>
                <a:gd name="connsiteY126" fmla="*/ 216459 h 705743"/>
                <a:gd name="connsiteX127" fmla="*/ 281763 w 355916"/>
                <a:gd name="connsiteY127" fmla="*/ 214853 h 705743"/>
                <a:gd name="connsiteX128" fmla="*/ 301944 w 355916"/>
                <a:gd name="connsiteY128" fmla="*/ 181432 h 705743"/>
                <a:gd name="connsiteX129" fmla="*/ 308220 w 355916"/>
                <a:gd name="connsiteY129" fmla="*/ 154758 h 705743"/>
                <a:gd name="connsiteX130" fmla="*/ 310825 w 355916"/>
                <a:gd name="connsiteY130" fmla="*/ 156076 h 705743"/>
                <a:gd name="connsiteX131" fmla="*/ 280218 w 355916"/>
                <a:gd name="connsiteY131" fmla="*/ 196893 h 705743"/>
                <a:gd name="connsiteX132" fmla="*/ 276636 w 355916"/>
                <a:gd name="connsiteY132" fmla="*/ 193930 h 705743"/>
                <a:gd name="connsiteX133" fmla="*/ 308220 w 355916"/>
                <a:gd name="connsiteY133" fmla="*/ 154758 h 705743"/>
                <a:gd name="connsiteX134" fmla="*/ 307002 w 355916"/>
                <a:gd name="connsiteY134" fmla="*/ 143687 h 705743"/>
                <a:gd name="connsiteX135" fmla="*/ 308288 w 355916"/>
                <a:gd name="connsiteY135" fmla="*/ 145000 h 705743"/>
                <a:gd name="connsiteX136" fmla="*/ 288369 w 355916"/>
                <a:gd name="connsiteY136" fmla="*/ 166665 h 705743"/>
                <a:gd name="connsiteX137" fmla="*/ 272305 w 355916"/>
                <a:gd name="connsiteY137" fmla="*/ 185705 h 705743"/>
                <a:gd name="connsiteX138" fmla="*/ 269092 w 355916"/>
                <a:gd name="connsiteY138" fmla="*/ 183407 h 705743"/>
                <a:gd name="connsiteX139" fmla="*/ 307002 w 355916"/>
                <a:gd name="connsiteY139" fmla="*/ 143687 h 705743"/>
                <a:gd name="connsiteX140" fmla="*/ 318900 w 355916"/>
                <a:gd name="connsiteY140" fmla="*/ 116324 h 705743"/>
                <a:gd name="connsiteX141" fmla="*/ 320882 w 355916"/>
                <a:gd name="connsiteY141" fmla="*/ 118293 h 705743"/>
                <a:gd name="connsiteX142" fmla="*/ 270994 w 355916"/>
                <a:gd name="connsiteY142" fmla="*/ 164888 h 705743"/>
                <a:gd name="connsiteX143" fmla="*/ 268021 w 355916"/>
                <a:gd name="connsiteY143" fmla="*/ 161935 h 705743"/>
                <a:gd name="connsiteX144" fmla="*/ 318900 w 355916"/>
                <a:gd name="connsiteY144" fmla="*/ 116324 h 705743"/>
                <a:gd name="connsiteX145" fmla="*/ 330166 w 355916"/>
                <a:gd name="connsiteY145" fmla="*/ 93614 h 705743"/>
                <a:gd name="connsiteX146" fmla="*/ 332110 w 355916"/>
                <a:gd name="connsiteY146" fmla="*/ 96908 h 705743"/>
                <a:gd name="connsiteX147" fmla="*/ 299059 w 355916"/>
                <a:gd name="connsiteY147" fmla="*/ 122276 h 705743"/>
                <a:gd name="connsiteX148" fmla="*/ 274433 w 355916"/>
                <a:gd name="connsiteY148" fmla="*/ 141054 h 705743"/>
                <a:gd name="connsiteX149" fmla="*/ 272164 w 355916"/>
                <a:gd name="connsiteY149" fmla="*/ 136772 h 705743"/>
                <a:gd name="connsiteX150" fmla="*/ 302299 w 355916"/>
                <a:gd name="connsiteY150" fmla="*/ 114699 h 705743"/>
                <a:gd name="connsiteX151" fmla="*/ 330166 w 355916"/>
                <a:gd name="connsiteY151" fmla="*/ 93614 h 705743"/>
                <a:gd name="connsiteX152" fmla="*/ 314486 w 355916"/>
                <a:gd name="connsiteY152" fmla="*/ 91296 h 705743"/>
                <a:gd name="connsiteX153" fmla="*/ 314486 w 355916"/>
                <a:gd name="connsiteY153" fmla="*/ 93896 h 705743"/>
                <a:gd name="connsiteX154" fmla="*/ 294880 w 355916"/>
                <a:gd name="connsiteY154" fmla="*/ 109258 h 705743"/>
                <a:gd name="connsiteX155" fmla="*/ 280829 w 355916"/>
                <a:gd name="connsiteY155" fmla="*/ 117579 h 705743"/>
                <a:gd name="connsiteX156" fmla="*/ 280176 w 355916"/>
                <a:gd name="connsiteY156" fmla="*/ 113099 h 705743"/>
                <a:gd name="connsiteX157" fmla="*/ 294226 w 355916"/>
                <a:gd name="connsiteY157" fmla="*/ 104137 h 705743"/>
                <a:gd name="connsiteX158" fmla="*/ 311544 w 355916"/>
                <a:gd name="connsiteY158" fmla="*/ 91336 h 705743"/>
                <a:gd name="connsiteX159" fmla="*/ 314486 w 355916"/>
                <a:gd name="connsiteY159" fmla="*/ 91296 h 705743"/>
                <a:gd name="connsiteX160" fmla="*/ 312141 w 355916"/>
                <a:gd name="connsiteY160" fmla="*/ 77768 h 705743"/>
                <a:gd name="connsiteX161" fmla="*/ 314788 w 355916"/>
                <a:gd name="connsiteY161" fmla="*/ 80396 h 705743"/>
                <a:gd name="connsiteX162" fmla="*/ 297254 w 355916"/>
                <a:gd name="connsiteY162" fmla="*/ 93206 h 705743"/>
                <a:gd name="connsiteX163" fmla="*/ 294606 w 355916"/>
                <a:gd name="connsiteY163" fmla="*/ 89264 h 705743"/>
                <a:gd name="connsiteX164" fmla="*/ 312141 w 355916"/>
                <a:gd name="connsiteY164" fmla="*/ 77768 h 705743"/>
                <a:gd name="connsiteX165" fmla="*/ 355915 w 355916"/>
                <a:gd name="connsiteY165" fmla="*/ 16696 h 705743"/>
                <a:gd name="connsiteX166" fmla="*/ 355915 w 355916"/>
                <a:gd name="connsiteY166" fmla="*/ 32566 h 705743"/>
                <a:gd name="connsiteX167" fmla="*/ 331266 w 355916"/>
                <a:gd name="connsiteY167" fmla="*/ 44075 h 705743"/>
                <a:gd name="connsiteX168" fmla="*/ 304139 w 355916"/>
                <a:gd name="connsiteY168" fmla="*/ 66028 h 705743"/>
                <a:gd name="connsiteX169" fmla="*/ 295002 w 355916"/>
                <a:gd name="connsiteY169" fmla="*/ 73861 h 705743"/>
                <a:gd name="connsiteX170" fmla="*/ 272811 w 355916"/>
                <a:gd name="connsiteY170" fmla="*/ 103567 h 705743"/>
                <a:gd name="connsiteX171" fmla="*/ 273790 w 355916"/>
                <a:gd name="connsiteY171" fmla="*/ 228588 h 705743"/>
                <a:gd name="connsiteX172" fmla="*/ 317193 w 355916"/>
                <a:gd name="connsiteY172" fmla="*/ 280816 h 705743"/>
                <a:gd name="connsiteX173" fmla="*/ 344156 w 355916"/>
                <a:gd name="connsiteY173" fmla="*/ 297014 h 705743"/>
                <a:gd name="connsiteX174" fmla="*/ 355915 w 355916"/>
                <a:gd name="connsiteY174" fmla="*/ 301670 h 705743"/>
                <a:gd name="connsiteX175" fmla="*/ 355915 w 355916"/>
                <a:gd name="connsiteY175" fmla="*/ 317441 h 705743"/>
                <a:gd name="connsiteX176" fmla="*/ 339057 w 355916"/>
                <a:gd name="connsiteY176" fmla="*/ 310521 h 705743"/>
                <a:gd name="connsiteX177" fmla="*/ 315684 w 355916"/>
                <a:gd name="connsiteY177" fmla="*/ 297668 h 705743"/>
                <a:gd name="connsiteX178" fmla="*/ 310354 w 355916"/>
                <a:gd name="connsiteY178" fmla="*/ 293409 h 705743"/>
                <a:gd name="connsiteX179" fmla="*/ 295002 w 355916"/>
                <a:gd name="connsiteY179" fmla="*/ 281142 h 705743"/>
                <a:gd name="connsiteX180" fmla="*/ 241483 w 355916"/>
                <a:gd name="connsiteY180" fmla="*/ 179298 h 705743"/>
                <a:gd name="connsiteX181" fmla="*/ 246051 w 355916"/>
                <a:gd name="connsiteY181" fmla="*/ 122499 h 705743"/>
                <a:gd name="connsiteX182" fmla="*/ 274769 w 355916"/>
                <a:gd name="connsiteY182" fmla="*/ 75820 h 705743"/>
                <a:gd name="connsiteX183" fmla="*/ 311523 w 355916"/>
                <a:gd name="connsiteY183" fmla="*/ 37628 h 705743"/>
                <a:gd name="connsiteX184" fmla="*/ 355916 w 355916"/>
                <a:gd name="connsiteY184" fmla="*/ 5337 h 705743"/>
                <a:gd name="connsiteX185" fmla="*/ 355916 w 355916"/>
                <a:gd name="connsiteY185" fmla="*/ 11331 h 705743"/>
                <a:gd name="connsiteX186" fmla="*/ 317688 w 355916"/>
                <a:gd name="connsiteY186" fmla="*/ 28092 h 705743"/>
                <a:gd name="connsiteX187" fmla="*/ 280171 w 355916"/>
                <a:gd name="connsiteY187" fmla="*/ 61074 h 705743"/>
                <a:gd name="connsiteX188" fmla="*/ 278216 w 355916"/>
                <a:gd name="connsiteY188" fmla="*/ 60092 h 705743"/>
                <a:gd name="connsiteX189" fmla="*/ 313940 w 355916"/>
                <a:gd name="connsiteY189" fmla="*/ 23392 h 705743"/>
                <a:gd name="connsiteX190" fmla="*/ 336212 w 355916"/>
                <a:gd name="connsiteY190" fmla="*/ 330 h 705743"/>
                <a:gd name="connsiteX191" fmla="*/ 339130 w 355916"/>
                <a:gd name="connsiteY191" fmla="*/ 5264 h 705743"/>
                <a:gd name="connsiteX192" fmla="*/ 284336 w 355916"/>
                <a:gd name="connsiteY192" fmla="*/ 38806 h 705743"/>
                <a:gd name="connsiteX193" fmla="*/ 281743 w 355916"/>
                <a:gd name="connsiteY193" fmla="*/ 36504 h 705743"/>
                <a:gd name="connsiteX194" fmla="*/ 336212 w 355916"/>
                <a:gd name="connsiteY194" fmla="*/ 330 h 70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55916" h="705743">
                  <a:moveTo>
                    <a:pt x="89339" y="563226"/>
                  </a:moveTo>
                  <a:cubicBezTo>
                    <a:pt x="93226" y="563226"/>
                    <a:pt x="93226" y="569049"/>
                    <a:pt x="89339" y="569373"/>
                  </a:cubicBezTo>
                  <a:cubicBezTo>
                    <a:pt x="67320" y="570344"/>
                    <a:pt x="44652" y="584578"/>
                    <a:pt x="40119" y="606900"/>
                  </a:cubicBezTo>
                  <a:cubicBezTo>
                    <a:pt x="39795" y="607548"/>
                    <a:pt x="38824" y="607548"/>
                    <a:pt x="38824" y="606900"/>
                  </a:cubicBezTo>
                  <a:cubicBezTo>
                    <a:pt x="39148" y="581343"/>
                    <a:pt x="66349" y="563873"/>
                    <a:pt x="89339" y="563226"/>
                  </a:cubicBezTo>
                  <a:close/>
                  <a:moveTo>
                    <a:pt x="93320" y="548826"/>
                  </a:moveTo>
                  <a:cubicBezTo>
                    <a:pt x="97546" y="548826"/>
                    <a:pt x="97546" y="555064"/>
                    <a:pt x="93320" y="555393"/>
                  </a:cubicBezTo>
                  <a:cubicBezTo>
                    <a:pt x="72521" y="555721"/>
                    <a:pt x="52047" y="562288"/>
                    <a:pt x="40022" y="581004"/>
                  </a:cubicBezTo>
                  <a:cubicBezTo>
                    <a:pt x="29623" y="596437"/>
                    <a:pt x="28648" y="611541"/>
                    <a:pt x="27673" y="629600"/>
                  </a:cubicBezTo>
                  <a:cubicBezTo>
                    <a:pt x="27673" y="630586"/>
                    <a:pt x="26698" y="630586"/>
                    <a:pt x="26698" y="629600"/>
                  </a:cubicBezTo>
                  <a:cubicBezTo>
                    <a:pt x="24423" y="607273"/>
                    <a:pt x="24423" y="588228"/>
                    <a:pt x="40997" y="570497"/>
                  </a:cubicBezTo>
                  <a:cubicBezTo>
                    <a:pt x="54972" y="555393"/>
                    <a:pt x="73172" y="549154"/>
                    <a:pt x="93320" y="548826"/>
                  </a:cubicBezTo>
                  <a:close/>
                  <a:moveTo>
                    <a:pt x="70158" y="544169"/>
                  </a:moveTo>
                  <a:cubicBezTo>
                    <a:pt x="63570" y="544791"/>
                    <a:pt x="57186" y="546525"/>
                    <a:pt x="51230" y="549789"/>
                  </a:cubicBezTo>
                  <a:cubicBezTo>
                    <a:pt x="5544" y="574924"/>
                    <a:pt x="5869" y="648696"/>
                    <a:pt x="49272" y="675137"/>
                  </a:cubicBezTo>
                  <a:cubicBezTo>
                    <a:pt x="71137" y="688194"/>
                    <a:pt x="104096" y="697986"/>
                    <a:pt x="127592" y="683624"/>
                  </a:cubicBezTo>
                  <a:cubicBezTo>
                    <a:pt x="143582" y="673831"/>
                    <a:pt x="156636" y="658163"/>
                    <a:pt x="162510" y="640210"/>
                  </a:cubicBezTo>
                  <a:cubicBezTo>
                    <a:pt x="162183" y="638903"/>
                    <a:pt x="161858" y="637598"/>
                    <a:pt x="162510" y="635966"/>
                  </a:cubicBezTo>
                  <a:cubicBezTo>
                    <a:pt x="164794" y="628785"/>
                    <a:pt x="165447" y="620950"/>
                    <a:pt x="165121" y="612789"/>
                  </a:cubicBezTo>
                  <a:cubicBezTo>
                    <a:pt x="164794" y="610178"/>
                    <a:pt x="164468" y="607893"/>
                    <a:pt x="163489" y="605281"/>
                  </a:cubicBezTo>
                  <a:cubicBezTo>
                    <a:pt x="161204" y="597448"/>
                    <a:pt x="158594" y="587981"/>
                    <a:pt x="155005" y="579494"/>
                  </a:cubicBezTo>
                  <a:cubicBezTo>
                    <a:pt x="148804" y="569702"/>
                    <a:pt x="140319" y="561867"/>
                    <a:pt x="128898" y="557297"/>
                  </a:cubicBezTo>
                  <a:cubicBezTo>
                    <a:pt x="111520" y="550442"/>
                    <a:pt x="89921" y="542302"/>
                    <a:pt x="70158" y="544169"/>
                  </a:cubicBezTo>
                  <a:close/>
                  <a:moveTo>
                    <a:pt x="355915" y="541068"/>
                  </a:moveTo>
                  <a:lnTo>
                    <a:pt x="355915" y="557147"/>
                  </a:lnTo>
                  <a:lnTo>
                    <a:pt x="353236" y="558339"/>
                  </a:lnTo>
                  <a:cubicBezTo>
                    <a:pt x="342575" y="567263"/>
                    <a:pt x="334233" y="579454"/>
                    <a:pt x="329919" y="594510"/>
                  </a:cubicBezTo>
                  <a:cubicBezTo>
                    <a:pt x="326656" y="606262"/>
                    <a:pt x="323720" y="623236"/>
                    <a:pt x="326983" y="635314"/>
                  </a:cubicBezTo>
                  <a:cubicBezTo>
                    <a:pt x="330246" y="646739"/>
                    <a:pt x="338079" y="656858"/>
                    <a:pt x="346563" y="665019"/>
                  </a:cubicBezTo>
                  <a:lnTo>
                    <a:pt x="355915" y="672740"/>
                  </a:lnTo>
                  <a:lnTo>
                    <a:pt x="355915" y="690935"/>
                  </a:lnTo>
                  <a:lnTo>
                    <a:pt x="332205" y="672526"/>
                  </a:lnTo>
                  <a:cubicBezTo>
                    <a:pt x="322741" y="661428"/>
                    <a:pt x="313929" y="649351"/>
                    <a:pt x="311972" y="634661"/>
                  </a:cubicBezTo>
                  <a:cubicBezTo>
                    <a:pt x="310013" y="620298"/>
                    <a:pt x="310993" y="603977"/>
                    <a:pt x="315561" y="590268"/>
                  </a:cubicBezTo>
                  <a:cubicBezTo>
                    <a:pt x="320293" y="576232"/>
                    <a:pt x="327391" y="563501"/>
                    <a:pt x="336936" y="553137"/>
                  </a:cubicBezTo>
                  <a:close/>
                  <a:moveTo>
                    <a:pt x="355915" y="528013"/>
                  </a:moveTo>
                  <a:lnTo>
                    <a:pt x="355915" y="534432"/>
                  </a:lnTo>
                  <a:lnTo>
                    <a:pt x="348607" y="537043"/>
                  </a:lnTo>
                  <a:cubicBezTo>
                    <a:pt x="335703" y="545195"/>
                    <a:pt x="324585" y="556173"/>
                    <a:pt x="317930" y="568789"/>
                  </a:cubicBezTo>
                  <a:cubicBezTo>
                    <a:pt x="316956" y="570100"/>
                    <a:pt x="315333" y="569117"/>
                    <a:pt x="315333" y="567806"/>
                  </a:cubicBezTo>
                  <a:cubicBezTo>
                    <a:pt x="319229" y="552896"/>
                    <a:pt x="330996" y="540607"/>
                    <a:pt x="345279" y="531718"/>
                  </a:cubicBezTo>
                  <a:close/>
                  <a:moveTo>
                    <a:pt x="355916" y="513239"/>
                  </a:moveTo>
                  <a:lnTo>
                    <a:pt x="355916" y="518905"/>
                  </a:lnTo>
                  <a:lnTo>
                    <a:pt x="331685" y="532012"/>
                  </a:lnTo>
                  <a:cubicBezTo>
                    <a:pt x="330711" y="532659"/>
                    <a:pt x="329735" y="531041"/>
                    <a:pt x="330386" y="530393"/>
                  </a:cubicBezTo>
                  <a:close/>
                  <a:moveTo>
                    <a:pt x="77119" y="459711"/>
                  </a:moveTo>
                  <a:cubicBezTo>
                    <a:pt x="77446" y="458096"/>
                    <a:pt x="79738" y="458096"/>
                    <a:pt x="79738" y="459711"/>
                  </a:cubicBezTo>
                  <a:cubicBezTo>
                    <a:pt x="80065" y="469083"/>
                    <a:pt x="79410" y="478778"/>
                    <a:pt x="79738" y="488150"/>
                  </a:cubicBezTo>
                  <a:cubicBezTo>
                    <a:pt x="80065" y="499137"/>
                    <a:pt x="81702" y="509801"/>
                    <a:pt x="81702" y="520788"/>
                  </a:cubicBezTo>
                  <a:cubicBezTo>
                    <a:pt x="81374" y="524020"/>
                    <a:pt x="76792" y="523697"/>
                    <a:pt x="76465" y="520788"/>
                  </a:cubicBezTo>
                  <a:cubicBezTo>
                    <a:pt x="75156" y="499782"/>
                    <a:pt x="74828" y="480070"/>
                    <a:pt x="77119" y="459711"/>
                  </a:cubicBezTo>
                  <a:close/>
                  <a:moveTo>
                    <a:pt x="172504" y="389596"/>
                  </a:moveTo>
                  <a:cubicBezTo>
                    <a:pt x="198325" y="390249"/>
                    <a:pt x="224187" y="391473"/>
                    <a:pt x="249968" y="392126"/>
                  </a:cubicBezTo>
                  <a:lnTo>
                    <a:pt x="256662" y="392285"/>
                  </a:lnTo>
                  <a:lnTo>
                    <a:pt x="263673" y="392452"/>
                  </a:lnTo>
                  <a:lnTo>
                    <a:pt x="355915" y="390174"/>
                  </a:lnTo>
                  <a:lnTo>
                    <a:pt x="355915" y="405811"/>
                  </a:lnTo>
                  <a:lnTo>
                    <a:pt x="249833" y="404861"/>
                  </a:lnTo>
                  <a:lnTo>
                    <a:pt x="249314" y="404857"/>
                  </a:lnTo>
                  <a:cubicBezTo>
                    <a:pt x="213745" y="403877"/>
                    <a:pt x="177848" y="404203"/>
                    <a:pt x="141951" y="403877"/>
                  </a:cubicBezTo>
                  <a:cubicBezTo>
                    <a:pt x="131182" y="403877"/>
                    <a:pt x="120086" y="403877"/>
                    <a:pt x="108992" y="403225"/>
                  </a:cubicBezTo>
                  <a:cubicBezTo>
                    <a:pt x="105075" y="402898"/>
                    <a:pt x="101159" y="402571"/>
                    <a:pt x="97244" y="402571"/>
                  </a:cubicBezTo>
                  <a:cubicBezTo>
                    <a:pt x="97569" y="410079"/>
                    <a:pt x="99201" y="418240"/>
                    <a:pt x="99201" y="425095"/>
                  </a:cubicBezTo>
                  <a:cubicBezTo>
                    <a:pt x="99854" y="436193"/>
                    <a:pt x="99854" y="446639"/>
                    <a:pt x="99854" y="457737"/>
                  </a:cubicBezTo>
                  <a:cubicBezTo>
                    <a:pt x="99201" y="481566"/>
                    <a:pt x="99201" y="505395"/>
                    <a:pt x="99201" y="529225"/>
                  </a:cubicBezTo>
                  <a:cubicBezTo>
                    <a:pt x="99201" y="529551"/>
                    <a:pt x="99201" y="529877"/>
                    <a:pt x="99201" y="529877"/>
                  </a:cubicBezTo>
                  <a:cubicBezTo>
                    <a:pt x="117802" y="532489"/>
                    <a:pt x="136730" y="537059"/>
                    <a:pt x="152067" y="548810"/>
                  </a:cubicBezTo>
                  <a:lnTo>
                    <a:pt x="163532" y="563790"/>
                  </a:lnTo>
                  <a:lnTo>
                    <a:pt x="168057" y="569702"/>
                  </a:lnTo>
                  <a:cubicBezTo>
                    <a:pt x="175563" y="581452"/>
                    <a:pt x="180132" y="594836"/>
                    <a:pt x="181111" y="608872"/>
                  </a:cubicBezTo>
                  <a:cubicBezTo>
                    <a:pt x="183395" y="621929"/>
                    <a:pt x="183069" y="635313"/>
                    <a:pt x="176869" y="648043"/>
                  </a:cubicBezTo>
                  <a:cubicBezTo>
                    <a:pt x="169363" y="664691"/>
                    <a:pt x="157941" y="678728"/>
                    <a:pt x="143909" y="690479"/>
                  </a:cubicBezTo>
                  <a:cubicBezTo>
                    <a:pt x="118781" y="711370"/>
                    <a:pt x="76358" y="709085"/>
                    <a:pt x="48946" y="694069"/>
                  </a:cubicBezTo>
                  <a:cubicBezTo>
                    <a:pt x="18923" y="677748"/>
                    <a:pt x="-2941" y="645759"/>
                    <a:pt x="322" y="610178"/>
                  </a:cubicBezTo>
                  <a:cubicBezTo>
                    <a:pt x="3585" y="579494"/>
                    <a:pt x="17944" y="547830"/>
                    <a:pt x="47641" y="534448"/>
                  </a:cubicBezTo>
                  <a:cubicBezTo>
                    <a:pt x="58083" y="529877"/>
                    <a:pt x="70158" y="528245"/>
                    <a:pt x="81579" y="528898"/>
                  </a:cubicBezTo>
                  <a:cubicBezTo>
                    <a:pt x="84190" y="528898"/>
                    <a:pt x="86148" y="528898"/>
                    <a:pt x="88432" y="528898"/>
                  </a:cubicBezTo>
                  <a:cubicBezTo>
                    <a:pt x="88106" y="503437"/>
                    <a:pt x="88106" y="477649"/>
                    <a:pt x="89411" y="452188"/>
                  </a:cubicBezTo>
                  <a:cubicBezTo>
                    <a:pt x="90064" y="439131"/>
                    <a:pt x="90064" y="426400"/>
                    <a:pt x="90716" y="413343"/>
                  </a:cubicBezTo>
                  <a:cubicBezTo>
                    <a:pt x="91043" y="408447"/>
                    <a:pt x="90716" y="403877"/>
                    <a:pt x="91695" y="399307"/>
                  </a:cubicBezTo>
                  <a:cubicBezTo>
                    <a:pt x="90716" y="396043"/>
                    <a:pt x="92022" y="390494"/>
                    <a:pt x="95285" y="390494"/>
                  </a:cubicBezTo>
                  <a:cubicBezTo>
                    <a:pt x="120903" y="388862"/>
                    <a:pt x="146683" y="388943"/>
                    <a:pt x="172504" y="389596"/>
                  </a:cubicBezTo>
                  <a:close/>
                  <a:moveTo>
                    <a:pt x="355915" y="377058"/>
                  </a:moveTo>
                  <a:lnTo>
                    <a:pt x="355915" y="382678"/>
                  </a:lnTo>
                  <a:lnTo>
                    <a:pt x="275853" y="382895"/>
                  </a:lnTo>
                  <a:cubicBezTo>
                    <a:pt x="273568" y="382895"/>
                    <a:pt x="273568" y="379451"/>
                    <a:pt x="275853" y="379451"/>
                  </a:cubicBezTo>
                  <a:close/>
                  <a:moveTo>
                    <a:pt x="355916" y="366397"/>
                  </a:moveTo>
                  <a:lnTo>
                    <a:pt x="355916" y="371317"/>
                  </a:lnTo>
                  <a:lnTo>
                    <a:pt x="320178" y="369997"/>
                  </a:lnTo>
                  <a:cubicBezTo>
                    <a:pt x="318214" y="369997"/>
                    <a:pt x="318542" y="367217"/>
                    <a:pt x="320178" y="367217"/>
                  </a:cubicBezTo>
                  <a:close/>
                  <a:moveTo>
                    <a:pt x="326694" y="264511"/>
                  </a:moveTo>
                  <a:cubicBezTo>
                    <a:pt x="327335" y="262234"/>
                    <a:pt x="330855" y="263210"/>
                    <a:pt x="330215" y="265486"/>
                  </a:cubicBezTo>
                  <a:cubicBezTo>
                    <a:pt x="329895" y="267112"/>
                    <a:pt x="329575" y="268088"/>
                    <a:pt x="329255" y="269389"/>
                  </a:cubicBezTo>
                  <a:cubicBezTo>
                    <a:pt x="328935" y="271665"/>
                    <a:pt x="326055" y="271991"/>
                    <a:pt x="325735" y="269389"/>
                  </a:cubicBezTo>
                  <a:cubicBezTo>
                    <a:pt x="325414" y="267762"/>
                    <a:pt x="326055" y="266137"/>
                    <a:pt x="326694" y="264511"/>
                  </a:cubicBezTo>
                  <a:close/>
                  <a:moveTo>
                    <a:pt x="320895" y="252618"/>
                  </a:moveTo>
                  <a:cubicBezTo>
                    <a:pt x="321590" y="250714"/>
                    <a:pt x="325066" y="251666"/>
                    <a:pt x="324371" y="253570"/>
                  </a:cubicBezTo>
                  <a:cubicBezTo>
                    <a:pt x="322980" y="258012"/>
                    <a:pt x="321590" y="262138"/>
                    <a:pt x="320547" y="266580"/>
                  </a:cubicBezTo>
                  <a:cubicBezTo>
                    <a:pt x="319852" y="269119"/>
                    <a:pt x="315333" y="268167"/>
                    <a:pt x="316376" y="265629"/>
                  </a:cubicBezTo>
                  <a:cubicBezTo>
                    <a:pt x="317418" y="261185"/>
                    <a:pt x="319157" y="257060"/>
                    <a:pt x="320895" y="252618"/>
                  </a:cubicBezTo>
                  <a:close/>
                  <a:moveTo>
                    <a:pt x="317053" y="240165"/>
                  </a:moveTo>
                  <a:cubicBezTo>
                    <a:pt x="317378" y="239191"/>
                    <a:pt x="319329" y="239516"/>
                    <a:pt x="318679" y="240814"/>
                  </a:cubicBezTo>
                  <a:cubicBezTo>
                    <a:pt x="317703" y="244384"/>
                    <a:pt x="316077" y="247630"/>
                    <a:pt x="314776" y="250875"/>
                  </a:cubicBezTo>
                  <a:cubicBezTo>
                    <a:pt x="313801" y="254120"/>
                    <a:pt x="313150" y="256716"/>
                    <a:pt x="312500" y="259962"/>
                  </a:cubicBezTo>
                  <a:cubicBezTo>
                    <a:pt x="312175" y="261909"/>
                    <a:pt x="309573" y="261585"/>
                    <a:pt x="309573" y="259638"/>
                  </a:cubicBezTo>
                  <a:cubicBezTo>
                    <a:pt x="309899" y="252822"/>
                    <a:pt x="314776" y="246656"/>
                    <a:pt x="317053" y="240165"/>
                  </a:cubicBezTo>
                  <a:close/>
                  <a:moveTo>
                    <a:pt x="315494" y="224969"/>
                  </a:moveTo>
                  <a:cubicBezTo>
                    <a:pt x="316774" y="223350"/>
                    <a:pt x="319334" y="224969"/>
                    <a:pt x="318374" y="226910"/>
                  </a:cubicBezTo>
                  <a:cubicBezTo>
                    <a:pt x="316134" y="230470"/>
                    <a:pt x="314213" y="234353"/>
                    <a:pt x="311974" y="237913"/>
                  </a:cubicBezTo>
                  <a:cubicBezTo>
                    <a:pt x="310373" y="242121"/>
                    <a:pt x="308773" y="246004"/>
                    <a:pt x="306532" y="249888"/>
                  </a:cubicBezTo>
                  <a:cubicBezTo>
                    <a:pt x="305573" y="251829"/>
                    <a:pt x="302372" y="250535"/>
                    <a:pt x="303333" y="248594"/>
                  </a:cubicBezTo>
                  <a:cubicBezTo>
                    <a:pt x="305573" y="240179"/>
                    <a:pt x="311333" y="232412"/>
                    <a:pt x="315494" y="224969"/>
                  </a:cubicBezTo>
                  <a:close/>
                  <a:moveTo>
                    <a:pt x="310403" y="210605"/>
                  </a:moveTo>
                  <a:cubicBezTo>
                    <a:pt x="311355" y="208949"/>
                    <a:pt x="313576" y="210605"/>
                    <a:pt x="312624" y="211930"/>
                  </a:cubicBezTo>
                  <a:cubicBezTo>
                    <a:pt x="310086" y="216236"/>
                    <a:pt x="307230" y="220542"/>
                    <a:pt x="305008" y="225179"/>
                  </a:cubicBezTo>
                  <a:cubicBezTo>
                    <a:pt x="302788" y="229817"/>
                    <a:pt x="301201" y="235116"/>
                    <a:pt x="298663" y="239753"/>
                  </a:cubicBezTo>
                  <a:cubicBezTo>
                    <a:pt x="297710" y="241741"/>
                    <a:pt x="295172" y="240084"/>
                    <a:pt x="295489" y="238097"/>
                  </a:cubicBezTo>
                  <a:cubicBezTo>
                    <a:pt x="297393" y="228160"/>
                    <a:pt x="305326" y="218555"/>
                    <a:pt x="310403" y="210605"/>
                  </a:cubicBezTo>
                  <a:close/>
                  <a:moveTo>
                    <a:pt x="308798" y="194760"/>
                  </a:moveTo>
                  <a:cubicBezTo>
                    <a:pt x="309463" y="193108"/>
                    <a:pt x="312122" y="193768"/>
                    <a:pt x="311457" y="195420"/>
                  </a:cubicBezTo>
                  <a:cubicBezTo>
                    <a:pt x="309463" y="200705"/>
                    <a:pt x="306472" y="205659"/>
                    <a:pt x="303481" y="210284"/>
                  </a:cubicBezTo>
                  <a:cubicBezTo>
                    <a:pt x="300157" y="215900"/>
                    <a:pt x="297831" y="221515"/>
                    <a:pt x="294839" y="226799"/>
                  </a:cubicBezTo>
                  <a:cubicBezTo>
                    <a:pt x="294175" y="228782"/>
                    <a:pt x="290851" y="227791"/>
                    <a:pt x="291183" y="226139"/>
                  </a:cubicBezTo>
                  <a:cubicBezTo>
                    <a:pt x="292845" y="214248"/>
                    <a:pt x="304478" y="205659"/>
                    <a:pt x="308798" y="194760"/>
                  </a:cubicBezTo>
                  <a:close/>
                  <a:moveTo>
                    <a:pt x="301944" y="181432"/>
                  </a:moveTo>
                  <a:cubicBezTo>
                    <a:pt x="302936" y="180147"/>
                    <a:pt x="304922" y="181432"/>
                    <a:pt x="304260" y="182397"/>
                  </a:cubicBezTo>
                  <a:cubicBezTo>
                    <a:pt x="297313" y="193644"/>
                    <a:pt x="291357" y="204891"/>
                    <a:pt x="285401" y="216459"/>
                  </a:cubicBezTo>
                  <a:cubicBezTo>
                    <a:pt x="284409" y="218709"/>
                    <a:pt x="280770" y="217103"/>
                    <a:pt x="281763" y="214853"/>
                  </a:cubicBezTo>
                  <a:cubicBezTo>
                    <a:pt x="286064" y="202641"/>
                    <a:pt x="294997" y="192037"/>
                    <a:pt x="301944" y="181432"/>
                  </a:cubicBezTo>
                  <a:close/>
                  <a:moveTo>
                    <a:pt x="308220" y="154758"/>
                  </a:moveTo>
                  <a:cubicBezTo>
                    <a:pt x="309522" y="152783"/>
                    <a:pt x="312127" y="154429"/>
                    <a:pt x="310825" y="156076"/>
                  </a:cubicBezTo>
                  <a:cubicBezTo>
                    <a:pt x="301382" y="170230"/>
                    <a:pt x="290962" y="183726"/>
                    <a:pt x="280218" y="196893"/>
                  </a:cubicBezTo>
                  <a:cubicBezTo>
                    <a:pt x="278590" y="198539"/>
                    <a:pt x="275009" y="195905"/>
                    <a:pt x="276636" y="193930"/>
                  </a:cubicBezTo>
                  <a:cubicBezTo>
                    <a:pt x="287056" y="180764"/>
                    <a:pt x="298778" y="168584"/>
                    <a:pt x="308220" y="154758"/>
                  </a:cubicBezTo>
                  <a:close/>
                  <a:moveTo>
                    <a:pt x="307002" y="143687"/>
                  </a:moveTo>
                  <a:cubicBezTo>
                    <a:pt x="307967" y="142702"/>
                    <a:pt x="309251" y="144015"/>
                    <a:pt x="308288" y="145000"/>
                  </a:cubicBezTo>
                  <a:cubicBezTo>
                    <a:pt x="301862" y="152222"/>
                    <a:pt x="295115" y="159115"/>
                    <a:pt x="288369" y="166665"/>
                  </a:cubicBezTo>
                  <a:cubicBezTo>
                    <a:pt x="282907" y="172903"/>
                    <a:pt x="278088" y="180124"/>
                    <a:pt x="272305" y="185705"/>
                  </a:cubicBezTo>
                  <a:cubicBezTo>
                    <a:pt x="270699" y="187018"/>
                    <a:pt x="267807" y="185377"/>
                    <a:pt x="269092" y="183407"/>
                  </a:cubicBezTo>
                  <a:cubicBezTo>
                    <a:pt x="280015" y="168635"/>
                    <a:pt x="294473" y="156489"/>
                    <a:pt x="307002" y="143687"/>
                  </a:cubicBezTo>
                  <a:close/>
                  <a:moveTo>
                    <a:pt x="318900" y="116324"/>
                  </a:moveTo>
                  <a:cubicBezTo>
                    <a:pt x="320222" y="115339"/>
                    <a:pt x="322204" y="117308"/>
                    <a:pt x="320882" y="118293"/>
                  </a:cubicBezTo>
                  <a:cubicBezTo>
                    <a:pt x="303703" y="133387"/>
                    <a:pt x="287844" y="149466"/>
                    <a:pt x="270994" y="164888"/>
                  </a:cubicBezTo>
                  <a:cubicBezTo>
                    <a:pt x="269011" y="166856"/>
                    <a:pt x="266369" y="163904"/>
                    <a:pt x="268021" y="161935"/>
                  </a:cubicBezTo>
                  <a:cubicBezTo>
                    <a:pt x="284209" y="145856"/>
                    <a:pt x="301720" y="131090"/>
                    <a:pt x="318900" y="116324"/>
                  </a:cubicBezTo>
                  <a:close/>
                  <a:moveTo>
                    <a:pt x="330166" y="93614"/>
                  </a:moveTo>
                  <a:cubicBezTo>
                    <a:pt x="332110" y="92296"/>
                    <a:pt x="333731" y="95591"/>
                    <a:pt x="332110" y="96908"/>
                  </a:cubicBezTo>
                  <a:cubicBezTo>
                    <a:pt x="320121" y="104156"/>
                    <a:pt x="310077" y="113710"/>
                    <a:pt x="299059" y="122276"/>
                  </a:cubicBezTo>
                  <a:cubicBezTo>
                    <a:pt x="291282" y="128535"/>
                    <a:pt x="283505" y="137101"/>
                    <a:pt x="274433" y="141054"/>
                  </a:cubicBezTo>
                  <a:cubicBezTo>
                    <a:pt x="271516" y="142372"/>
                    <a:pt x="269248" y="138090"/>
                    <a:pt x="272164" y="136772"/>
                  </a:cubicBezTo>
                  <a:cubicBezTo>
                    <a:pt x="282858" y="132489"/>
                    <a:pt x="293227" y="122276"/>
                    <a:pt x="302299" y="114699"/>
                  </a:cubicBezTo>
                  <a:cubicBezTo>
                    <a:pt x="311048" y="107121"/>
                    <a:pt x="320121" y="99874"/>
                    <a:pt x="330166" y="93614"/>
                  </a:cubicBezTo>
                  <a:close/>
                  <a:moveTo>
                    <a:pt x="314486" y="91296"/>
                  </a:moveTo>
                  <a:cubicBezTo>
                    <a:pt x="315220" y="91976"/>
                    <a:pt x="315466" y="93096"/>
                    <a:pt x="314486" y="93896"/>
                  </a:cubicBezTo>
                  <a:cubicBezTo>
                    <a:pt x="307950" y="99337"/>
                    <a:pt x="301416" y="104777"/>
                    <a:pt x="294880" y="109258"/>
                  </a:cubicBezTo>
                  <a:cubicBezTo>
                    <a:pt x="290632" y="112138"/>
                    <a:pt x="286057" y="117259"/>
                    <a:pt x="280829" y="117579"/>
                  </a:cubicBezTo>
                  <a:cubicBezTo>
                    <a:pt x="277889" y="117898"/>
                    <a:pt x="277889" y="113738"/>
                    <a:pt x="280176" y="113099"/>
                  </a:cubicBezTo>
                  <a:cubicBezTo>
                    <a:pt x="285077" y="111498"/>
                    <a:pt x="289979" y="107018"/>
                    <a:pt x="294226" y="104137"/>
                  </a:cubicBezTo>
                  <a:cubicBezTo>
                    <a:pt x="300109" y="99977"/>
                    <a:pt x="305990" y="95817"/>
                    <a:pt x="311544" y="91336"/>
                  </a:cubicBezTo>
                  <a:cubicBezTo>
                    <a:pt x="312525" y="90376"/>
                    <a:pt x="313751" y="90616"/>
                    <a:pt x="314486" y="91296"/>
                  </a:cubicBezTo>
                  <a:close/>
                  <a:moveTo>
                    <a:pt x="312141" y="77768"/>
                  </a:moveTo>
                  <a:cubicBezTo>
                    <a:pt x="314126" y="76455"/>
                    <a:pt x="316442" y="79083"/>
                    <a:pt x="314788" y="80396"/>
                  </a:cubicBezTo>
                  <a:cubicBezTo>
                    <a:pt x="309163" y="85323"/>
                    <a:pt x="303208" y="88936"/>
                    <a:pt x="297254" y="93206"/>
                  </a:cubicBezTo>
                  <a:cubicBezTo>
                    <a:pt x="294606" y="94848"/>
                    <a:pt x="292290" y="90906"/>
                    <a:pt x="294606" y="89264"/>
                  </a:cubicBezTo>
                  <a:cubicBezTo>
                    <a:pt x="300561" y="85652"/>
                    <a:pt x="306517" y="82038"/>
                    <a:pt x="312141" y="77768"/>
                  </a:cubicBezTo>
                  <a:close/>
                  <a:moveTo>
                    <a:pt x="355915" y="16696"/>
                  </a:moveTo>
                  <a:lnTo>
                    <a:pt x="355915" y="32566"/>
                  </a:lnTo>
                  <a:lnTo>
                    <a:pt x="331266" y="44075"/>
                  </a:lnTo>
                  <a:cubicBezTo>
                    <a:pt x="321680" y="50522"/>
                    <a:pt x="312787" y="58194"/>
                    <a:pt x="304139" y="66028"/>
                  </a:cubicBezTo>
                  <a:cubicBezTo>
                    <a:pt x="301203" y="68312"/>
                    <a:pt x="297939" y="71250"/>
                    <a:pt x="295002" y="73861"/>
                  </a:cubicBezTo>
                  <a:cubicBezTo>
                    <a:pt x="286844" y="83329"/>
                    <a:pt x="279664" y="93447"/>
                    <a:pt x="272811" y="103567"/>
                  </a:cubicBezTo>
                  <a:cubicBezTo>
                    <a:pt x="247683" y="141105"/>
                    <a:pt x="249968" y="191048"/>
                    <a:pt x="273790" y="228588"/>
                  </a:cubicBezTo>
                  <a:cubicBezTo>
                    <a:pt x="285538" y="246541"/>
                    <a:pt x="299245" y="268412"/>
                    <a:pt x="317193" y="280816"/>
                  </a:cubicBezTo>
                  <a:cubicBezTo>
                    <a:pt x="325515" y="286365"/>
                    <a:pt x="334652" y="292077"/>
                    <a:pt x="344156" y="297014"/>
                  </a:cubicBezTo>
                  <a:lnTo>
                    <a:pt x="355915" y="301670"/>
                  </a:lnTo>
                  <a:lnTo>
                    <a:pt x="355915" y="317441"/>
                  </a:lnTo>
                  <a:lnTo>
                    <a:pt x="339057" y="310521"/>
                  </a:lnTo>
                  <a:cubicBezTo>
                    <a:pt x="331226" y="306440"/>
                    <a:pt x="323230" y="302360"/>
                    <a:pt x="315684" y="297668"/>
                  </a:cubicBezTo>
                  <a:lnTo>
                    <a:pt x="310354" y="293409"/>
                  </a:lnTo>
                  <a:lnTo>
                    <a:pt x="295002" y="281142"/>
                  </a:lnTo>
                  <a:cubicBezTo>
                    <a:pt x="269547" y="253722"/>
                    <a:pt x="244746" y="217816"/>
                    <a:pt x="241483" y="179298"/>
                  </a:cubicBezTo>
                  <a:cubicBezTo>
                    <a:pt x="240177" y="161018"/>
                    <a:pt x="239525" y="139800"/>
                    <a:pt x="246051" y="122499"/>
                  </a:cubicBezTo>
                  <a:cubicBezTo>
                    <a:pt x="252579" y="105526"/>
                    <a:pt x="263673" y="90183"/>
                    <a:pt x="274769" y="75820"/>
                  </a:cubicBezTo>
                  <a:cubicBezTo>
                    <a:pt x="285538" y="61621"/>
                    <a:pt x="297613" y="48319"/>
                    <a:pt x="311523" y="37628"/>
                  </a:cubicBezTo>
                  <a:close/>
                  <a:moveTo>
                    <a:pt x="355916" y="5337"/>
                  </a:moveTo>
                  <a:lnTo>
                    <a:pt x="355916" y="11331"/>
                  </a:lnTo>
                  <a:lnTo>
                    <a:pt x="317688" y="28092"/>
                  </a:lnTo>
                  <a:cubicBezTo>
                    <a:pt x="303553" y="36879"/>
                    <a:pt x="290762" y="47832"/>
                    <a:pt x="280171" y="61074"/>
                  </a:cubicBezTo>
                  <a:cubicBezTo>
                    <a:pt x="279519" y="61727"/>
                    <a:pt x="277890" y="61074"/>
                    <a:pt x="278216" y="60092"/>
                  </a:cubicBezTo>
                  <a:cubicBezTo>
                    <a:pt x="285059" y="44235"/>
                    <a:pt x="298501" y="32465"/>
                    <a:pt x="313940" y="23392"/>
                  </a:cubicBezTo>
                  <a:close/>
                  <a:moveTo>
                    <a:pt x="336212" y="330"/>
                  </a:moveTo>
                  <a:cubicBezTo>
                    <a:pt x="339454" y="-1313"/>
                    <a:pt x="342372" y="3619"/>
                    <a:pt x="339130" y="5264"/>
                  </a:cubicBezTo>
                  <a:cubicBezTo>
                    <a:pt x="320974" y="13156"/>
                    <a:pt x="296982" y="23022"/>
                    <a:pt x="284336" y="38806"/>
                  </a:cubicBezTo>
                  <a:cubicBezTo>
                    <a:pt x="283364" y="40121"/>
                    <a:pt x="280770" y="38148"/>
                    <a:pt x="281743" y="36504"/>
                  </a:cubicBezTo>
                  <a:cubicBezTo>
                    <a:pt x="294388" y="19404"/>
                    <a:pt x="317732" y="8881"/>
                    <a:pt x="336212" y="3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4313E01-D360-4E46-9E6E-3CF8695A39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3550" y="2947696"/>
              <a:ext cx="398450" cy="1094262"/>
            </a:xfrm>
            <a:custGeom>
              <a:avLst/>
              <a:gdLst>
                <a:gd name="connsiteX0" fmla="*/ 347249 w 398450"/>
                <a:gd name="connsiteY0" fmla="*/ 1069574 h 1094262"/>
                <a:gd name="connsiteX1" fmla="*/ 394271 w 398450"/>
                <a:gd name="connsiteY1" fmla="*/ 1081785 h 1094262"/>
                <a:gd name="connsiteX2" fmla="*/ 398450 w 398450"/>
                <a:gd name="connsiteY2" fmla="*/ 1082770 h 1094262"/>
                <a:gd name="connsiteX3" fmla="*/ 398450 w 398450"/>
                <a:gd name="connsiteY3" fmla="*/ 1094262 h 1094262"/>
                <a:gd name="connsiteX4" fmla="*/ 381863 w 398450"/>
                <a:gd name="connsiteY4" fmla="*/ 1089376 h 1094262"/>
                <a:gd name="connsiteX5" fmla="*/ 344638 w 398450"/>
                <a:gd name="connsiteY5" fmla="*/ 1073534 h 1094262"/>
                <a:gd name="connsiteX6" fmla="*/ 347249 w 398450"/>
                <a:gd name="connsiteY6" fmla="*/ 1069574 h 1094262"/>
                <a:gd name="connsiteX7" fmla="*/ 345286 w 398450"/>
                <a:gd name="connsiteY7" fmla="*/ 949429 h 1094262"/>
                <a:gd name="connsiteX8" fmla="*/ 382784 w 398450"/>
                <a:gd name="connsiteY8" fmla="*/ 998917 h 1094262"/>
                <a:gd name="connsiteX9" fmla="*/ 398450 w 398450"/>
                <a:gd name="connsiteY9" fmla="*/ 1017070 h 1094262"/>
                <a:gd name="connsiteX10" fmla="*/ 398450 w 398450"/>
                <a:gd name="connsiteY10" fmla="*/ 1027901 h 1094262"/>
                <a:gd name="connsiteX11" fmla="*/ 394523 w 398450"/>
                <a:gd name="connsiteY11" fmla="*/ 1024397 h 1094262"/>
                <a:gd name="connsiteX12" fmla="*/ 372024 w 398450"/>
                <a:gd name="connsiteY12" fmla="*/ 998261 h 1094262"/>
                <a:gd name="connsiteX13" fmla="*/ 342351 w 398450"/>
                <a:gd name="connsiteY13" fmla="*/ 950085 h 1094262"/>
                <a:gd name="connsiteX14" fmla="*/ 345286 w 398450"/>
                <a:gd name="connsiteY14" fmla="*/ 949429 h 1094262"/>
                <a:gd name="connsiteX15" fmla="*/ 339865 w 398450"/>
                <a:gd name="connsiteY15" fmla="*/ 913418 h 1094262"/>
                <a:gd name="connsiteX16" fmla="*/ 391580 w 398450"/>
                <a:gd name="connsiteY16" fmla="*/ 983266 h 1094262"/>
                <a:gd name="connsiteX17" fmla="*/ 398450 w 398450"/>
                <a:gd name="connsiteY17" fmla="*/ 990402 h 1094262"/>
                <a:gd name="connsiteX18" fmla="*/ 398450 w 398450"/>
                <a:gd name="connsiteY18" fmla="*/ 1001718 h 1094262"/>
                <a:gd name="connsiteX19" fmla="*/ 382742 w 398450"/>
                <a:gd name="connsiteY19" fmla="*/ 984897 h 1094262"/>
                <a:gd name="connsiteX20" fmla="*/ 337247 w 398450"/>
                <a:gd name="connsiteY20" fmla="*/ 915050 h 1094262"/>
                <a:gd name="connsiteX21" fmla="*/ 339865 w 398450"/>
                <a:gd name="connsiteY21" fmla="*/ 913418 h 1094262"/>
                <a:gd name="connsiteX22" fmla="*/ 49293 w 398450"/>
                <a:gd name="connsiteY22" fmla="*/ 577005 h 1094262"/>
                <a:gd name="connsiteX23" fmla="*/ 55978 w 398450"/>
                <a:gd name="connsiteY23" fmla="*/ 580695 h 1094262"/>
                <a:gd name="connsiteX24" fmla="*/ 61195 w 398450"/>
                <a:gd name="connsiteY24" fmla="*/ 578071 h 1094262"/>
                <a:gd name="connsiteX25" fmla="*/ 143691 w 398450"/>
                <a:gd name="connsiteY25" fmla="*/ 579055 h 1094262"/>
                <a:gd name="connsiteX26" fmla="*/ 143691 w 398450"/>
                <a:gd name="connsiteY26" fmla="*/ 584303 h 1094262"/>
                <a:gd name="connsiteX27" fmla="*/ 61195 w 398450"/>
                <a:gd name="connsiteY27" fmla="*/ 590863 h 1094262"/>
                <a:gd name="connsiteX28" fmla="*/ 57933 w 398450"/>
                <a:gd name="connsiteY28" fmla="*/ 589551 h 1094262"/>
                <a:gd name="connsiteX29" fmla="*/ 69347 w 398450"/>
                <a:gd name="connsiteY29" fmla="*/ 655803 h 1094262"/>
                <a:gd name="connsiteX30" fmla="*/ 85650 w 398450"/>
                <a:gd name="connsiteY30" fmla="*/ 730256 h 1094262"/>
                <a:gd name="connsiteX31" fmla="*/ 82389 w 398450"/>
                <a:gd name="connsiteY31" fmla="*/ 730911 h 1094262"/>
                <a:gd name="connsiteX32" fmla="*/ 57608 w 398450"/>
                <a:gd name="connsiteY32" fmla="*/ 653835 h 1094262"/>
                <a:gd name="connsiteX33" fmla="*/ 44565 w 398450"/>
                <a:gd name="connsiteY33" fmla="*/ 582663 h 1094262"/>
                <a:gd name="connsiteX34" fmla="*/ 49293 w 398450"/>
                <a:gd name="connsiteY34" fmla="*/ 577005 h 1094262"/>
                <a:gd name="connsiteX35" fmla="*/ 29580 w 398450"/>
                <a:gd name="connsiteY35" fmla="*/ 564931 h 1094262"/>
                <a:gd name="connsiteX36" fmla="*/ 31867 w 398450"/>
                <a:gd name="connsiteY36" fmla="*/ 603777 h 1094262"/>
                <a:gd name="connsiteX37" fmla="*/ 89044 w 398450"/>
                <a:gd name="connsiteY37" fmla="*/ 788869 h 1094262"/>
                <a:gd name="connsiteX38" fmla="*/ 151123 w 398450"/>
                <a:gd name="connsiteY38" fmla="*/ 887780 h 1094262"/>
                <a:gd name="connsiteX39" fmla="*/ 214180 w 398450"/>
                <a:gd name="connsiteY39" fmla="*/ 851871 h 1094262"/>
                <a:gd name="connsiteX40" fmla="*/ 224035 w 398450"/>
                <a:gd name="connsiteY40" fmla="*/ 848107 h 1094262"/>
                <a:gd name="connsiteX41" fmla="*/ 303049 w 398450"/>
                <a:gd name="connsiteY41" fmla="*/ 817922 h 1094262"/>
                <a:gd name="connsiteX42" fmla="*/ 223002 w 398450"/>
                <a:gd name="connsiteY42" fmla="*/ 571133 h 1094262"/>
                <a:gd name="connsiteX43" fmla="*/ 29580 w 398450"/>
                <a:gd name="connsiteY43" fmla="*/ 564931 h 1094262"/>
                <a:gd name="connsiteX44" fmla="*/ 380776 w 398450"/>
                <a:gd name="connsiteY44" fmla="*/ 530642 h 1094262"/>
                <a:gd name="connsiteX45" fmla="*/ 398450 w 398450"/>
                <a:gd name="connsiteY45" fmla="*/ 530859 h 1094262"/>
                <a:gd name="connsiteX46" fmla="*/ 398450 w 398450"/>
                <a:gd name="connsiteY46" fmla="*/ 539430 h 1094262"/>
                <a:gd name="connsiteX47" fmla="*/ 362903 w 398450"/>
                <a:gd name="connsiteY47" fmla="*/ 537277 h 1094262"/>
                <a:gd name="connsiteX48" fmla="*/ 361595 w 398450"/>
                <a:gd name="connsiteY48" fmla="*/ 533021 h 1094262"/>
                <a:gd name="connsiteX49" fmla="*/ 364211 w 398450"/>
                <a:gd name="connsiteY49" fmla="*/ 532038 h 1094262"/>
                <a:gd name="connsiteX50" fmla="*/ 365192 w 398450"/>
                <a:gd name="connsiteY50" fmla="*/ 532366 h 1094262"/>
                <a:gd name="connsiteX51" fmla="*/ 380776 w 398450"/>
                <a:gd name="connsiteY51" fmla="*/ 530642 h 1094262"/>
                <a:gd name="connsiteX52" fmla="*/ 148138 w 398450"/>
                <a:gd name="connsiteY52" fmla="*/ 499273 h 1094262"/>
                <a:gd name="connsiteX53" fmla="*/ 150296 w 398450"/>
                <a:gd name="connsiteY53" fmla="*/ 503569 h 1094262"/>
                <a:gd name="connsiteX54" fmla="*/ 142804 w 398450"/>
                <a:gd name="connsiteY54" fmla="*/ 518625 h 1094262"/>
                <a:gd name="connsiteX55" fmla="*/ 133358 w 398450"/>
                <a:gd name="connsiteY55" fmla="*/ 530735 h 1094262"/>
                <a:gd name="connsiteX56" fmla="*/ 127169 w 398450"/>
                <a:gd name="connsiteY56" fmla="*/ 524189 h 1094262"/>
                <a:gd name="connsiteX57" fmla="*/ 135964 w 398450"/>
                <a:gd name="connsiteY57" fmla="*/ 512733 h 1094262"/>
                <a:gd name="connsiteX58" fmla="*/ 143781 w 398450"/>
                <a:gd name="connsiteY58" fmla="*/ 500623 h 1094262"/>
                <a:gd name="connsiteX59" fmla="*/ 148138 w 398450"/>
                <a:gd name="connsiteY59" fmla="*/ 499273 h 1094262"/>
                <a:gd name="connsiteX60" fmla="*/ 148761 w 398450"/>
                <a:gd name="connsiteY60" fmla="*/ 480050 h 1094262"/>
                <a:gd name="connsiteX61" fmla="*/ 148966 w 398450"/>
                <a:gd name="connsiteY61" fmla="*/ 484612 h 1094262"/>
                <a:gd name="connsiteX62" fmla="*/ 128592 w 398450"/>
                <a:gd name="connsiteY62" fmla="*/ 507218 h 1094262"/>
                <a:gd name="connsiteX63" fmla="*/ 110846 w 398450"/>
                <a:gd name="connsiteY63" fmla="*/ 527563 h 1094262"/>
                <a:gd name="connsiteX64" fmla="*/ 104602 w 398450"/>
                <a:gd name="connsiteY64" fmla="*/ 523688 h 1094262"/>
                <a:gd name="connsiteX65" fmla="*/ 123333 w 398450"/>
                <a:gd name="connsiteY65" fmla="*/ 502051 h 1094262"/>
                <a:gd name="connsiteX66" fmla="*/ 144366 w 398450"/>
                <a:gd name="connsiteY66" fmla="*/ 480091 h 1094262"/>
                <a:gd name="connsiteX67" fmla="*/ 148761 w 398450"/>
                <a:gd name="connsiteY67" fmla="*/ 480050 h 1094262"/>
                <a:gd name="connsiteX68" fmla="*/ 142004 w 398450"/>
                <a:gd name="connsiteY68" fmla="*/ 455586 h 1094262"/>
                <a:gd name="connsiteX69" fmla="*/ 142775 w 398450"/>
                <a:gd name="connsiteY69" fmla="*/ 458752 h 1094262"/>
                <a:gd name="connsiteX70" fmla="*/ 109645 w 398450"/>
                <a:gd name="connsiteY70" fmla="*/ 498215 h 1094262"/>
                <a:gd name="connsiteX71" fmla="*/ 79438 w 398450"/>
                <a:gd name="connsiteY71" fmla="*/ 533402 h 1094262"/>
                <a:gd name="connsiteX72" fmla="*/ 73267 w 398450"/>
                <a:gd name="connsiteY72" fmla="*/ 524852 h 1094262"/>
                <a:gd name="connsiteX73" fmla="*/ 104123 w 398450"/>
                <a:gd name="connsiteY73" fmla="*/ 492624 h 1094262"/>
                <a:gd name="connsiteX74" fmla="*/ 138553 w 398450"/>
                <a:gd name="connsiteY74" fmla="*/ 456121 h 1094262"/>
                <a:gd name="connsiteX75" fmla="*/ 142004 w 398450"/>
                <a:gd name="connsiteY75" fmla="*/ 455586 h 1094262"/>
                <a:gd name="connsiteX76" fmla="*/ 135902 w 398450"/>
                <a:gd name="connsiteY76" fmla="*/ 426382 h 1094262"/>
                <a:gd name="connsiteX77" fmla="*/ 142403 w 398450"/>
                <a:gd name="connsiteY77" fmla="*/ 433243 h 1094262"/>
                <a:gd name="connsiteX78" fmla="*/ 57239 w 398450"/>
                <a:gd name="connsiteY78" fmla="*/ 526359 h 1094262"/>
                <a:gd name="connsiteX79" fmla="*/ 47813 w 398450"/>
                <a:gd name="connsiteY79" fmla="*/ 518844 h 1094262"/>
                <a:gd name="connsiteX80" fmla="*/ 135902 w 398450"/>
                <a:gd name="connsiteY80" fmla="*/ 426382 h 1094262"/>
                <a:gd name="connsiteX81" fmla="*/ 134560 w 398450"/>
                <a:gd name="connsiteY81" fmla="*/ 406792 h 1094262"/>
                <a:gd name="connsiteX82" fmla="*/ 137807 w 398450"/>
                <a:gd name="connsiteY82" fmla="*/ 410993 h 1094262"/>
                <a:gd name="connsiteX83" fmla="*/ 70285 w 398450"/>
                <a:gd name="connsiteY83" fmla="*/ 468192 h 1094262"/>
                <a:gd name="connsiteX84" fmla="*/ 65416 w 398450"/>
                <a:gd name="connsiteY84" fmla="*/ 461082 h 1094262"/>
                <a:gd name="connsiteX85" fmla="*/ 134560 w 398450"/>
                <a:gd name="connsiteY85" fmla="*/ 406792 h 1094262"/>
                <a:gd name="connsiteX86" fmla="*/ 137434 w 398450"/>
                <a:gd name="connsiteY86" fmla="*/ 389093 h 1094262"/>
                <a:gd name="connsiteX87" fmla="*/ 142027 w 398450"/>
                <a:gd name="connsiteY87" fmla="*/ 397316 h 1094262"/>
                <a:gd name="connsiteX88" fmla="*/ 108892 w 398450"/>
                <a:gd name="connsiteY88" fmla="*/ 420344 h 1094262"/>
                <a:gd name="connsiteX89" fmla="*/ 73788 w 398450"/>
                <a:gd name="connsiteY89" fmla="*/ 446333 h 1094262"/>
                <a:gd name="connsiteX90" fmla="*/ 67228 w 398450"/>
                <a:gd name="connsiteY90" fmla="*/ 439096 h 1094262"/>
                <a:gd name="connsiteX91" fmla="*/ 100362 w 398450"/>
                <a:gd name="connsiteY91" fmla="*/ 415081 h 1094262"/>
                <a:gd name="connsiteX92" fmla="*/ 137434 w 398450"/>
                <a:gd name="connsiteY92" fmla="*/ 389093 h 1094262"/>
                <a:gd name="connsiteX93" fmla="*/ 138370 w 398450"/>
                <a:gd name="connsiteY93" fmla="*/ 365362 h 1094262"/>
                <a:gd name="connsiteX94" fmla="*/ 141617 w 398450"/>
                <a:gd name="connsiteY94" fmla="*/ 371531 h 1094262"/>
                <a:gd name="connsiteX95" fmla="*/ 78282 w 398450"/>
                <a:gd name="connsiteY95" fmla="*/ 416334 h 1094262"/>
                <a:gd name="connsiteX96" fmla="*/ 74383 w 398450"/>
                <a:gd name="connsiteY96" fmla="*/ 408867 h 1094262"/>
                <a:gd name="connsiteX97" fmla="*/ 138370 w 398450"/>
                <a:gd name="connsiteY97" fmla="*/ 365362 h 1094262"/>
                <a:gd name="connsiteX98" fmla="*/ 139167 w 398450"/>
                <a:gd name="connsiteY98" fmla="*/ 345981 h 1094262"/>
                <a:gd name="connsiteX99" fmla="*/ 142109 w 398450"/>
                <a:gd name="connsiteY99" fmla="*/ 350175 h 1094262"/>
                <a:gd name="connsiteX100" fmla="*/ 98303 w 398450"/>
                <a:gd name="connsiteY100" fmla="*/ 382756 h 1094262"/>
                <a:gd name="connsiteX101" fmla="*/ 94380 w 398450"/>
                <a:gd name="connsiteY101" fmla="*/ 377595 h 1094262"/>
                <a:gd name="connsiteX102" fmla="*/ 139167 w 398450"/>
                <a:gd name="connsiteY102" fmla="*/ 345981 h 1094262"/>
                <a:gd name="connsiteX103" fmla="*/ 140146 w 398450"/>
                <a:gd name="connsiteY103" fmla="*/ 327196 h 1094262"/>
                <a:gd name="connsiteX104" fmla="*/ 144362 w 398450"/>
                <a:gd name="connsiteY104" fmla="*/ 331849 h 1094262"/>
                <a:gd name="connsiteX105" fmla="*/ 107069 w 398450"/>
                <a:gd name="connsiteY105" fmla="*/ 360761 h 1094262"/>
                <a:gd name="connsiteX106" fmla="*/ 102854 w 398450"/>
                <a:gd name="connsiteY106" fmla="*/ 353450 h 1094262"/>
                <a:gd name="connsiteX107" fmla="*/ 122635 w 398450"/>
                <a:gd name="connsiteY107" fmla="*/ 341154 h 1094262"/>
                <a:gd name="connsiteX108" fmla="*/ 140146 w 398450"/>
                <a:gd name="connsiteY108" fmla="*/ 327196 h 1094262"/>
                <a:gd name="connsiteX109" fmla="*/ 141655 w 398450"/>
                <a:gd name="connsiteY109" fmla="*/ 307015 h 1094262"/>
                <a:gd name="connsiteX110" fmla="*/ 145831 w 398450"/>
                <a:gd name="connsiteY110" fmla="*/ 311309 h 1094262"/>
                <a:gd name="connsiteX111" fmla="*/ 114669 w 398450"/>
                <a:gd name="connsiteY111" fmla="*/ 337403 h 1094262"/>
                <a:gd name="connsiteX112" fmla="*/ 111134 w 398450"/>
                <a:gd name="connsiteY112" fmla="*/ 330797 h 1094262"/>
                <a:gd name="connsiteX113" fmla="*/ 141655 w 398450"/>
                <a:gd name="connsiteY113" fmla="*/ 307015 h 1094262"/>
                <a:gd name="connsiteX114" fmla="*/ 142203 w 398450"/>
                <a:gd name="connsiteY114" fmla="*/ 293001 h 1094262"/>
                <a:gd name="connsiteX115" fmla="*/ 145787 w 398450"/>
                <a:gd name="connsiteY115" fmla="*/ 297801 h 1094262"/>
                <a:gd name="connsiteX116" fmla="*/ 127545 w 398450"/>
                <a:gd name="connsiteY116" fmla="*/ 314443 h 1094262"/>
                <a:gd name="connsiteX117" fmla="*/ 123635 w 398450"/>
                <a:gd name="connsiteY117" fmla="*/ 309322 h 1094262"/>
                <a:gd name="connsiteX118" fmla="*/ 142203 w 398450"/>
                <a:gd name="connsiteY118" fmla="*/ 293001 h 1094262"/>
                <a:gd name="connsiteX119" fmla="*/ 147855 w 398450"/>
                <a:gd name="connsiteY119" fmla="*/ 256445 h 1094262"/>
                <a:gd name="connsiteX120" fmla="*/ 55392 w 398450"/>
                <a:gd name="connsiteY120" fmla="*/ 425867 h 1094262"/>
                <a:gd name="connsiteX121" fmla="*/ 31867 w 398450"/>
                <a:gd name="connsiteY121" fmla="*/ 513026 h 1094262"/>
                <a:gd name="connsiteX122" fmla="*/ 29254 w 398450"/>
                <a:gd name="connsiteY122" fmla="*/ 550241 h 1094262"/>
                <a:gd name="connsiteX123" fmla="*/ 221041 w 398450"/>
                <a:gd name="connsiteY123" fmla="*/ 547302 h 1094262"/>
                <a:gd name="connsiteX124" fmla="*/ 249467 w 398450"/>
                <a:gd name="connsiteY124" fmla="*/ 345562 h 1094262"/>
                <a:gd name="connsiteX125" fmla="*/ 262209 w 398450"/>
                <a:gd name="connsiteY125" fmla="*/ 315204 h 1094262"/>
                <a:gd name="connsiteX126" fmla="*/ 147855 w 398450"/>
                <a:gd name="connsiteY126" fmla="*/ 256445 h 1094262"/>
                <a:gd name="connsiteX127" fmla="*/ 398449 w 398450"/>
                <a:gd name="connsiteY127" fmla="*/ 52623 h 1094262"/>
                <a:gd name="connsiteX128" fmla="*/ 398449 w 398450"/>
                <a:gd name="connsiteY128" fmla="*/ 80903 h 1094262"/>
                <a:gd name="connsiteX129" fmla="*/ 397146 w 398450"/>
                <a:gd name="connsiteY129" fmla="*/ 81146 h 1094262"/>
                <a:gd name="connsiteX130" fmla="*/ 303703 w 398450"/>
                <a:gd name="connsiteY130" fmla="*/ 119013 h 1094262"/>
                <a:gd name="connsiteX131" fmla="*/ 287694 w 398450"/>
                <a:gd name="connsiteY131" fmla="*/ 128806 h 1094262"/>
                <a:gd name="connsiteX132" fmla="*/ 155370 w 398450"/>
                <a:gd name="connsiteY132" fmla="*/ 247304 h 1094262"/>
                <a:gd name="connsiteX133" fmla="*/ 271357 w 398450"/>
                <a:gd name="connsiteY133" fmla="*/ 296270 h 1094262"/>
                <a:gd name="connsiteX134" fmla="*/ 368067 w 398450"/>
                <a:gd name="connsiteY134" fmla="*/ 164388 h 1094262"/>
                <a:gd name="connsiteX135" fmla="*/ 398449 w 398450"/>
                <a:gd name="connsiteY135" fmla="*/ 139396 h 1094262"/>
                <a:gd name="connsiteX136" fmla="*/ 398449 w 398450"/>
                <a:gd name="connsiteY136" fmla="*/ 168028 h 1094262"/>
                <a:gd name="connsiteX137" fmla="*/ 397799 w 398450"/>
                <a:gd name="connsiteY137" fmla="*/ 168632 h 1094262"/>
                <a:gd name="connsiteX138" fmla="*/ 398449 w 398450"/>
                <a:gd name="connsiteY138" fmla="*/ 168826 h 1094262"/>
                <a:gd name="connsiteX139" fmla="*/ 398449 w 398450"/>
                <a:gd name="connsiteY139" fmla="*/ 177665 h 1094262"/>
                <a:gd name="connsiteX140" fmla="*/ 391591 w 398450"/>
                <a:gd name="connsiteY140" fmla="*/ 174508 h 1094262"/>
                <a:gd name="connsiteX141" fmla="*/ 375582 w 398450"/>
                <a:gd name="connsiteY141" fmla="*/ 190503 h 1094262"/>
                <a:gd name="connsiteX142" fmla="*/ 375971 w 398450"/>
                <a:gd name="connsiteY142" fmla="*/ 190589 h 1094262"/>
                <a:gd name="connsiteX143" fmla="*/ 398449 w 398450"/>
                <a:gd name="connsiteY143" fmla="*/ 195511 h 1094262"/>
                <a:gd name="connsiteX144" fmla="*/ 398449 w 398450"/>
                <a:gd name="connsiteY144" fmla="*/ 205758 h 1094262"/>
                <a:gd name="connsiteX145" fmla="*/ 389958 w 398450"/>
                <a:gd name="connsiteY145" fmla="*/ 203887 h 1094262"/>
                <a:gd name="connsiteX146" fmla="*/ 370028 w 398450"/>
                <a:gd name="connsiteY146" fmla="*/ 196706 h 1094262"/>
                <a:gd name="connsiteX147" fmla="*/ 355979 w 398450"/>
                <a:gd name="connsiteY147" fmla="*/ 212048 h 1094262"/>
                <a:gd name="connsiteX148" fmla="*/ 398449 w 398450"/>
                <a:gd name="connsiteY148" fmla="*/ 224428 h 1094262"/>
                <a:gd name="connsiteX149" fmla="*/ 398449 w 398450"/>
                <a:gd name="connsiteY149" fmla="*/ 235040 h 1094262"/>
                <a:gd name="connsiteX150" fmla="*/ 391265 w 398450"/>
                <a:gd name="connsiteY150" fmla="*/ 233593 h 1094262"/>
                <a:gd name="connsiteX151" fmla="*/ 351077 w 398450"/>
                <a:gd name="connsiteY151" fmla="*/ 218250 h 1094262"/>
                <a:gd name="connsiteX152" fmla="*/ 326900 w 398450"/>
                <a:gd name="connsiteY152" fmla="*/ 250569 h 1094262"/>
                <a:gd name="connsiteX153" fmla="*/ 398449 w 398450"/>
                <a:gd name="connsiteY153" fmla="*/ 256784 h 1094262"/>
                <a:gd name="connsiteX154" fmla="*/ 398449 w 398450"/>
                <a:gd name="connsiteY154" fmla="*/ 270648 h 1094262"/>
                <a:gd name="connsiteX155" fmla="*/ 370232 w 398450"/>
                <a:gd name="connsiteY155" fmla="*/ 267788 h 1094262"/>
                <a:gd name="connsiteX156" fmla="*/ 322326 w 398450"/>
                <a:gd name="connsiteY156" fmla="*/ 257423 h 1094262"/>
                <a:gd name="connsiteX157" fmla="*/ 311871 w 398450"/>
                <a:gd name="connsiteY157" fmla="*/ 274072 h 1094262"/>
                <a:gd name="connsiteX158" fmla="*/ 331474 w 398450"/>
                <a:gd name="connsiteY158" fmla="*/ 275377 h 1094262"/>
                <a:gd name="connsiteX159" fmla="*/ 381790 w 398450"/>
                <a:gd name="connsiteY159" fmla="*/ 280928 h 1094262"/>
                <a:gd name="connsiteX160" fmla="*/ 398449 w 398450"/>
                <a:gd name="connsiteY160" fmla="*/ 282680 h 1094262"/>
                <a:gd name="connsiteX161" fmla="*/ 398449 w 398450"/>
                <a:gd name="connsiteY161" fmla="*/ 294481 h 1094262"/>
                <a:gd name="connsiteX162" fmla="*/ 386691 w 398450"/>
                <a:gd name="connsiteY162" fmla="*/ 293658 h 1094262"/>
                <a:gd name="connsiteX163" fmla="*/ 339969 w 398450"/>
                <a:gd name="connsiteY163" fmla="*/ 286803 h 1094262"/>
                <a:gd name="connsiteX164" fmla="*/ 306970 w 398450"/>
                <a:gd name="connsiteY164" fmla="*/ 282233 h 1094262"/>
                <a:gd name="connsiteX165" fmla="*/ 296188 w 398450"/>
                <a:gd name="connsiteY165" fmla="*/ 303125 h 1094262"/>
                <a:gd name="connsiteX166" fmla="*/ 321673 w 398450"/>
                <a:gd name="connsiteY166" fmla="*/ 309001 h 1094262"/>
                <a:gd name="connsiteX167" fmla="*/ 398449 w 398450"/>
                <a:gd name="connsiteY167" fmla="*/ 320306 h 1094262"/>
                <a:gd name="connsiteX168" fmla="*/ 398449 w 398450"/>
                <a:gd name="connsiteY168" fmla="*/ 345769 h 1094262"/>
                <a:gd name="connsiteX169" fmla="*/ 286386 w 398450"/>
                <a:gd name="connsiteY169" fmla="*/ 323038 h 1094262"/>
                <a:gd name="connsiteX170" fmla="*/ 256001 w 398450"/>
                <a:gd name="connsiteY170" fmla="*/ 420644 h 1094262"/>
                <a:gd name="connsiteX171" fmla="*/ 249140 w 398450"/>
                <a:gd name="connsiteY171" fmla="*/ 549261 h 1094262"/>
                <a:gd name="connsiteX172" fmla="*/ 273644 w 398450"/>
                <a:gd name="connsiteY172" fmla="*/ 550567 h 1094262"/>
                <a:gd name="connsiteX173" fmla="*/ 398449 w 398450"/>
                <a:gd name="connsiteY173" fmla="*/ 555502 h 1094262"/>
                <a:gd name="connsiteX174" fmla="*/ 398449 w 398450"/>
                <a:gd name="connsiteY174" fmla="*/ 581008 h 1094262"/>
                <a:gd name="connsiteX175" fmla="*/ 273317 w 398450"/>
                <a:gd name="connsiteY175" fmla="*/ 574724 h 1094262"/>
                <a:gd name="connsiteX176" fmla="*/ 251754 w 398450"/>
                <a:gd name="connsiteY176" fmla="*/ 573092 h 1094262"/>
                <a:gd name="connsiteX177" fmla="*/ 271357 w 398450"/>
                <a:gd name="connsiteY177" fmla="*/ 664495 h 1094262"/>
                <a:gd name="connsiteX178" fmla="*/ 332781 w 398450"/>
                <a:gd name="connsiteY178" fmla="*/ 810413 h 1094262"/>
                <a:gd name="connsiteX179" fmla="*/ 398449 w 398450"/>
                <a:gd name="connsiteY179" fmla="*/ 799415 h 1094262"/>
                <a:gd name="connsiteX180" fmla="*/ 398449 w 398450"/>
                <a:gd name="connsiteY180" fmla="*/ 825738 h 1094262"/>
                <a:gd name="connsiteX181" fmla="*/ 344870 w 398450"/>
                <a:gd name="connsiteY181" fmla="*/ 832938 h 1094262"/>
                <a:gd name="connsiteX182" fmla="*/ 381790 w 398450"/>
                <a:gd name="connsiteY182" fmla="*/ 893330 h 1094262"/>
                <a:gd name="connsiteX183" fmla="*/ 398449 w 398450"/>
                <a:gd name="connsiteY183" fmla="*/ 917300 h 1094262"/>
                <a:gd name="connsiteX184" fmla="*/ 398449 w 398450"/>
                <a:gd name="connsiteY184" fmla="*/ 969088 h 1094262"/>
                <a:gd name="connsiteX185" fmla="*/ 314485 w 398450"/>
                <a:gd name="connsiteY185" fmla="*/ 839467 h 1094262"/>
                <a:gd name="connsiteX186" fmla="*/ 311218 w 398450"/>
                <a:gd name="connsiteY186" fmla="*/ 840120 h 1094262"/>
                <a:gd name="connsiteX187" fmla="*/ 235912 w 398450"/>
                <a:gd name="connsiteY187" fmla="*/ 863208 h 1094262"/>
                <a:gd name="connsiteX188" fmla="*/ 220715 w 398450"/>
                <a:gd name="connsiteY188" fmla="*/ 867867 h 1094262"/>
                <a:gd name="connsiteX189" fmla="*/ 158637 w 398450"/>
                <a:gd name="connsiteY189" fmla="*/ 897247 h 1094262"/>
                <a:gd name="connsiteX190" fmla="*/ 197517 w 398450"/>
                <a:gd name="connsiteY190" fmla="*/ 937725 h 1094262"/>
                <a:gd name="connsiteX191" fmla="*/ 375909 w 398450"/>
                <a:gd name="connsiteY191" fmla="*/ 1041207 h 1094262"/>
                <a:gd name="connsiteX192" fmla="*/ 398449 w 398450"/>
                <a:gd name="connsiteY192" fmla="*/ 1046659 h 1094262"/>
                <a:gd name="connsiteX193" fmla="*/ 398449 w 398450"/>
                <a:gd name="connsiteY193" fmla="*/ 1072601 h 1094262"/>
                <a:gd name="connsiteX194" fmla="*/ 372765 w 398450"/>
                <a:gd name="connsiteY194" fmla="*/ 1066272 h 1094262"/>
                <a:gd name="connsiteX195" fmla="*/ 192290 w 398450"/>
                <a:gd name="connsiteY195" fmla="*/ 970696 h 1094262"/>
                <a:gd name="connsiteX196" fmla="*/ 78262 w 398450"/>
                <a:gd name="connsiteY196" fmla="*/ 830979 h 1094262"/>
                <a:gd name="connsiteX197" fmla="*/ 9651 w 398450"/>
                <a:gd name="connsiteY197" fmla="*/ 648499 h 1094262"/>
                <a:gd name="connsiteX198" fmla="*/ 10957 w 398450"/>
                <a:gd name="connsiteY198" fmla="*/ 467978 h 1094262"/>
                <a:gd name="connsiteX199" fmla="*/ 88391 w 398450"/>
                <a:gd name="connsiteY199" fmla="*/ 292679 h 1094262"/>
                <a:gd name="connsiteX200" fmla="*/ 135113 w 398450"/>
                <a:gd name="connsiteY200" fmla="*/ 227065 h 1094262"/>
                <a:gd name="connsiteX201" fmla="*/ 136420 w 398450"/>
                <a:gd name="connsiteY201" fmla="*/ 225759 h 1094262"/>
                <a:gd name="connsiteX202" fmla="*/ 138053 w 398450"/>
                <a:gd name="connsiteY202" fmla="*/ 223801 h 1094262"/>
                <a:gd name="connsiteX203" fmla="*/ 153082 w 398450"/>
                <a:gd name="connsiteY203" fmla="*/ 206172 h 1094262"/>
                <a:gd name="connsiteX204" fmla="*/ 377543 w 398450"/>
                <a:gd name="connsiteY204" fmla="*/ 56663 h 1094262"/>
                <a:gd name="connsiteX205" fmla="*/ 398450 w 398450"/>
                <a:gd name="connsiteY205" fmla="*/ 24367 h 1094262"/>
                <a:gd name="connsiteX206" fmla="*/ 398450 w 398450"/>
                <a:gd name="connsiteY206" fmla="*/ 37587 h 1094262"/>
                <a:gd name="connsiteX207" fmla="*/ 369105 w 398450"/>
                <a:gd name="connsiteY207" fmla="*/ 45650 h 1094262"/>
                <a:gd name="connsiteX208" fmla="*/ 282797 w 398450"/>
                <a:gd name="connsiteY208" fmla="*/ 86899 h 1094262"/>
                <a:gd name="connsiteX209" fmla="*/ 203543 w 398450"/>
                <a:gd name="connsiteY209" fmla="*/ 140101 h 1094262"/>
                <a:gd name="connsiteX210" fmla="*/ 145487 w 398450"/>
                <a:gd name="connsiteY210" fmla="*/ 198201 h 1094262"/>
                <a:gd name="connsiteX211" fmla="*/ 139943 w 398450"/>
                <a:gd name="connsiteY211" fmla="*/ 195916 h 1094262"/>
                <a:gd name="connsiteX212" fmla="*/ 191801 w 398450"/>
                <a:gd name="connsiteY212" fmla="*/ 135206 h 1094262"/>
                <a:gd name="connsiteX213" fmla="*/ 277252 w 398450"/>
                <a:gd name="connsiteY213" fmla="*/ 76780 h 1094262"/>
                <a:gd name="connsiteX214" fmla="*/ 366088 w 398450"/>
                <a:gd name="connsiteY214" fmla="*/ 33614 h 1094262"/>
                <a:gd name="connsiteX215" fmla="*/ 398449 w 398450"/>
                <a:gd name="connsiteY215" fmla="*/ 0 h 1094262"/>
                <a:gd name="connsiteX216" fmla="*/ 398449 w 398450"/>
                <a:gd name="connsiteY216" fmla="*/ 14954 h 1094262"/>
                <a:gd name="connsiteX217" fmla="*/ 333230 w 398450"/>
                <a:gd name="connsiteY217" fmla="*/ 37209 h 1094262"/>
                <a:gd name="connsiteX218" fmla="*/ 266593 w 398450"/>
                <a:gd name="connsiteY218" fmla="*/ 66913 h 1094262"/>
                <a:gd name="connsiteX219" fmla="*/ 162918 w 398450"/>
                <a:gd name="connsiteY219" fmla="*/ 140130 h 1094262"/>
                <a:gd name="connsiteX220" fmla="*/ 158993 w 398450"/>
                <a:gd name="connsiteY220" fmla="*/ 137516 h 1094262"/>
                <a:gd name="connsiteX221" fmla="*/ 260053 w 398450"/>
                <a:gd name="connsiteY221" fmla="*/ 55472 h 1094262"/>
                <a:gd name="connsiteX222" fmla="*/ 328162 w 398450"/>
                <a:gd name="connsiteY222" fmla="*/ 24501 h 109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398450" h="1094262">
                  <a:moveTo>
                    <a:pt x="347249" y="1069574"/>
                  </a:moveTo>
                  <a:cubicBezTo>
                    <a:pt x="360964" y="1076505"/>
                    <a:pt x="379577" y="1077825"/>
                    <a:pt x="394271" y="1081785"/>
                  </a:cubicBezTo>
                  <a:lnTo>
                    <a:pt x="398450" y="1082770"/>
                  </a:lnTo>
                  <a:lnTo>
                    <a:pt x="398450" y="1094262"/>
                  </a:lnTo>
                  <a:lnTo>
                    <a:pt x="381863" y="1089376"/>
                  </a:lnTo>
                  <a:cubicBezTo>
                    <a:pt x="369454" y="1085085"/>
                    <a:pt x="355413" y="1081785"/>
                    <a:pt x="344638" y="1073534"/>
                  </a:cubicBezTo>
                  <a:cubicBezTo>
                    <a:pt x="342025" y="1071884"/>
                    <a:pt x="344311" y="1067924"/>
                    <a:pt x="347249" y="1069574"/>
                  </a:cubicBezTo>
                  <a:close/>
                  <a:moveTo>
                    <a:pt x="345286" y="949429"/>
                  </a:moveTo>
                  <a:cubicBezTo>
                    <a:pt x="352459" y="969093"/>
                    <a:pt x="369415" y="983841"/>
                    <a:pt x="382784" y="998917"/>
                  </a:cubicBezTo>
                  <a:lnTo>
                    <a:pt x="398450" y="1017070"/>
                  </a:lnTo>
                  <a:lnTo>
                    <a:pt x="398450" y="1027901"/>
                  </a:lnTo>
                  <a:lnTo>
                    <a:pt x="394523" y="1024397"/>
                  </a:lnTo>
                  <a:cubicBezTo>
                    <a:pt x="386778" y="1015712"/>
                    <a:pt x="379524" y="1006454"/>
                    <a:pt x="372024" y="998261"/>
                  </a:cubicBezTo>
                  <a:cubicBezTo>
                    <a:pt x="359307" y="984496"/>
                    <a:pt x="346590" y="969093"/>
                    <a:pt x="342351" y="950085"/>
                  </a:cubicBezTo>
                  <a:cubicBezTo>
                    <a:pt x="342025" y="948446"/>
                    <a:pt x="344307" y="947791"/>
                    <a:pt x="345286" y="949429"/>
                  </a:cubicBezTo>
                  <a:close/>
                  <a:moveTo>
                    <a:pt x="339865" y="913418"/>
                  </a:moveTo>
                  <a:cubicBezTo>
                    <a:pt x="357212" y="936592"/>
                    <a:pt x="373578" y="960418"/>
                    <a:pt x="391580" y="983266"/>
                  </a:cubicBezTo>
                  <a:lnTo>
                    <a:pt x="398450" y="990402"/>
                  </a:lnTo>
                  <a:lnTo>
                    <a:pt x="398450" y="1001718"/>
                  </a:lnTo>
                  <a:lnTo>
                    <a:pt x="382742" y="984897"/>
                  </a:lnTo>
                  <a:cubicBezTo>
                    <a:pt x="365722" y="963029"/>
                    <a:pt x="351975" y="938877"/>
                    <a:pt x="337247" y="915050"/>
                  </a:cubicBezTo>
                  <a:cubicBezTo>
                    <a:pt x="336264" y="914071"/>
                    <a:pt x="338883" y="911786"/>
                    <a:pt x="339865" y="913418"/>
                  </a:cubicBezTo>
                  <a:close/>
                  <a:moveTo>
                    <a:pt x="49293" y="577005"/>
                  </a:moveTo>
                  <a:cubicBezTo>
                    <a:pt x="51983" y="576595"/>
                    <a:pt x="55000" y="577743"/>
                    <a:pt x="55978" y="580695"/>
                  </a:cubicBezTo>
                  <a:cubicBezTo>
                    <a:pt x="56956" y="579055"/>
                    <a:pt x="58586" y="577743"/>
                    <a:pt x="61195" y="578071"/>
                  </a:cubicBezTo>
                  <a:cubicBezTo>
                    <a:pt x="88911" y="580039"/>
                    <a:pt x="116301" y="575447"/>
                    <a:pt x="143691" y="579055"/>
                  </a:cubicBezTo>
                  <a:cubicBezTo>
                    <a:pt x="147278" y="579711"/>
                    <a:pt x="146952" y="583974"/>
                    <a:pt x="143691" y="584303"/>
                  </a:cubicBezTo>
                  <a:cubicBezTo>
                    <a:pt x="116301" y="586926"/>
                    <a:pt x="88584" y="595126"/>
                    <a:pt x="61195" y="590863"/>
                  </a:cubicBezTo>
                  <a:cubicBezTo>
                    <a:pt x="59565" y="590534"/>
                    <a:pt x="58912" y="590207"/>
                    <a:pt x="57933" y="589551"/>
                  </a:cubicBezTo>
                  <a:cubicBezTo>
                    <a:pt x="62498" y="611197"/>
                    <a:pt x="65107" y="633829"/>
                    <a:pt x="69347" y="655803"/>
                  </a:cubicBezTo>
                  <a:cubicBezTo>
                    <a:pt x="74564" y="680730"/>
                    <a:pt x="79129" y="705657"/>
                    <a:pt x="85650" y="730256"/>
                  </a:cubicBezTo>
                  <a:cubicBezTo>
                    <a:pt x="85976" y="732552"/>
                    <a:pt x="83042" y="732880"/>
                    <a:pt x="82389" y="730911"/>
                  </a:cubicBezTo>
                  <a:cubicBezTo>
                    <a:pt x="73259" y="705329"/>
                    <a:pt x="63477" y="680074"/>
                    <a:pt x="57608" y="653835"/>
                  </a:cubicBezTo>
                  <a:cubicBezTo>
                    <a:pt x="51738" y="630548"/>
                    <a:pt x="45217" y="606277"/>
                    <a:pt x="44565" y="582663"/>
                  </a:cubicBezTo>
                  <a:cubicBezTo>
                    <a:pt x="44239" y="579383"/>
                    <a:pt x="46603" y="577415"/>
                    <a:pt x="49293" y="577005"/>
                  </a:cubicBezTo>
                  <a:close/>
                  <a:moveTo>
                    <a:pt x="29580" y="564931"/>
                  </a:moveTo>
                  <a:cubicBezTo>
                    <a:pt x="29580" y="577988"/>
                    <a:pt x="30560" y="591046"/>
                    <a:pt x="31867" y="603777"/>
                  </a:cubicBezTo>
                  <a:cubicBezTo>
                    <a:pt x="39382" y="668086"/>
                    <a:pt x="59966" y="731415"/>
                    <a:pt x="89044" y="788869"/>
                  </a:cubicBezTo>
                  <a:cubicBezTo>
                    <a:pt x="106361" y="823798"/>
                    <a:pt x="126945" y="857094"/>
                    <a:pt x="151123" y="887780"/>
                  </a:cubicBezTo>
                  <a:cubicBezTo>
                    <a:pt x="170726" y="873416"/>
                    <a:pt x="192943" y="861664"/>
                    <a:pt x="214180" y="851871"/>
                  </a:cubicBezTo>
                  <a:lnTo>
                    <a:pt x="224035" y="848107"/>
                  </a:lnTo>
                  <a:lnTo>
                    <a:pt x="303049" y="817922"/>
                  </a:lnTo>
                  <a:cubicBezTo>
                    <a:pt x="262862" y="741208"/>
                    <a:pt x="233130" y="656986"/>
                    <a:pt x="223002" y="571133"/>
                  </a:cubicBezTo>
                  <a:cubicBezTo>
                    <a:pt x="158637" y="566563"/>
                    <a:pt x="94272" y="562972"/>
                    <a:pt x="29580" y="564931"/>
                  </a:cubicBezTo>
                  <a:close/>
                  <a:moveTo>
                    <a:pt x="380776" y="530642"/>
                  </a:moveTo>
                  <a:lnTo>
                    <a:pt x="398450" y="530859"/>
                  </a:lnTo>
                  <a:lnTo>
                    <a:pt x="398450" y="539430"/>
                  </a:lnTo>
                  <a:lnTo>
                    <a:pt x="362903" y="537277"/>
                  </a:lnTo>
                  <a:cubicBezTo>
                    <a:pt x="360941" y="537277"/>
                    <a:pt x="359307" y="534003"/>
                    <a:pt x="361595" y="533021"/>
                  </a:cubicBezTo>
                  <a:lnTo>
                    <a:pt x="364211" y="532038"/>
                  </a:lnTo>
                  <a:cubicBezTo>
                    <a:pt x="364864" y="531711"/>
                    <a:pt x="365192" y="532038"/>
                    <a:pt x="365192" y="532366"/>
                  </a:cubicBezTo>
                  <a:cubicBezTo>
                    <a:pt x="365192" y="531302"/>
                    <a:pt x="371199" y="530790"/>
                    <a:pt x="380776" y="530642"/>
                  </a:cubicBezTo>
                  <a:close/>
                  <a:moveTo>
                    <a:pt x="148138" y="499273"/>
                  </a:moveTo>
                  <a:cubicBezTo>
                    <a:pt x="149727" y="499968"/>
                    <a:pt x="150948" y="501605"/>
                    <a:pt x="150296" y="503569"/>
                  </a:cubicBezTo>
                  <a:cubicBezTo>
                    <a:pt x="148341" y="508806"/>
                    <a:pt x="145736" y="514042"/>
                    <a:pt x="142804" y="518625"/>
                  </a:cubicBezTo>
                  <a:cubicBezTo>
                    <a:pt x="140524" y="522880"/>
                    <a:pt x="137918" y="528444"/>
                    <a:pt x="133358" y="530735"/>
                  </a:cubicBezTo>
                  <a:cubicBezTo>
                    <a:pt x="129123" y="532699"/>
                    <a:pt x="124562" y="528116"/>
                    <a:pt x="127169" y="524189"/>
                  </a:cubicBezTo>
                  <a:cubicBezTo>
                    <a:pt x="129774" y="519934"/>
                    <a:pt x="133358" y="516661"/>
                    <a:pt x="135964" y="512733"/>
                  </a:cubicBezTo>
                  <a:cubicBezTo>
                    <a:pt x="138569" y="508806"/>
                    <a:pt x="141501" y="504878"/>
                    <a:pt x="143781" y="500623"/>
                  </a:cubicBezTo>
                  <a:cubicBezTo>
                    <a:pt x="144596" y="498824"/>
                    <a:pt x="146551" y="498578"/>
                    <a:pt x="148138" y="499273"/>
                  </a:cubicBezTo>
                  <a:close/>
                  <a:moveTo>
                    <a:pt x="148761" y="480050"/>
                  </a:moveTo>
                  <a:cubicBezTo>
                    <a:pt x="149870" y="481222"/>
                    <a:pt x="150281" y="483159"/>
                    <a:pt x="148966" y="484612"/>
                  </a:cubicBezTo>
                  <a:cubicBezTo>
                    <a:pt x="142394" y="492363"/>
                    <a:pt x="135165" y="499468"/>
                    <a:pt x="128592" y="507218"/>
                  </a:cubicBezTo>
                  <a:cubicBezTo>
                    <a:pt x="122676" y="513677"/>
                    <a:pt x="117747" y="522074"/>
                    <a:pt x="110846" y="527563"/>
                  </a:cubicBezTo>
                  <a:cubicBezTo>
                    <a:pt x="108217" y="529824"/>
                    <a:pt x="102959" y="527563"/>
                    <a:pt x="104602" y="523688"/>
                  </a:cubicBezTo>
                  <a:cubicBezTo>
                    <a:pt x="108217" y="515292"/>
                    <a:pt x="116761" y="508510"/>
                    <a:pt x="123333" y="502051"/>
                  </a:cubicBezTo>
                  <a:cubicBezTo>
                    <a:pt x="130563" y="494623"/>
                    <a:pt x="137464" y="487518"/>
                    <a:pt x="144366" y="480091"/>
                  </a:cubicBezTo>
                  <a:cubicBezTo>
                    <a:pt x="145845" y="478476"/>
                    <a:pt x="147652" y="478880"/>
                    <a:pt x="148761" y="480050"/>
                  </a:cubicBezTo>
                  <a:close/>
                  <a:moveTo>
                    <a:pt x="142004" y="455586"/>
                  </a:moveTo>
                  <a:cubicBezTo>
                    <a:pt x="143019" y="456203"/>
                    <a:pt x="143587" y="457436"/>
                    <a:pt x="142775" y="458752"/>
                  </a:cubicBezTo>
                  <a:cubicBezTo>
                    <a:pt x="133356" y="473221"/>
                    <a:pt x="121337" y="485718"/>
                    <a:pt x="109645" y="498215"/>
                  </a:cubicBezTo>
                  <a:cubicBezTo>
                    <a:pt x="99576" y="509724"/>
                    <a:pt x="91780" y="524852"/>
                    <a:pt x="79438" y="533402"/>
                  </a:cubicBezTo>
                  <a:cubicBezTo>
                    <a:pt x="74566" y="537020"/>
                    <a:pt x="68395" y="528798"/>
                    <a:pt x="73267" y="524852"/>
                  </a:cubicBezTo>
                  <a:cubicBezTo>
                    <a:pt x="84635" y="516301"/>
                    <a:pt x="93729" y="503147"/>
                    <a:pt x="104123" y="492624"/>
                  </a:cubicBezTo>
                  <a:cubicBezTo>
                    <a:pt x="116466" y="481114"/>
                    <a:pt x="128484" y="469933"/>
                    <a:pt x="138553" y="456121"/>
                  </a:cubicBezTo>
                  <a:cubicBezTo>
                    <a:pt x="139527" y="454970"/>
                    <a:pt x="140989" y="454970"/>
                    <a:pt x="142004" y="455586"/>
                  </a:cubicBezTo>
                  <a:close/>
                  <a:moveTo>
                    <a:pt x="135902" y="426382"/>
                  </a:moveTo>
                  <a:cubicBezTo>
                    <a:pt x="140453" y="422135"/>
                    <a:pt x="147279" y="428996"/>
                    <a:pt x="142403" y="433243"/>
                  </a:cubicBezTo>
                  <a:cubicBezTo>
                    <a:pt x="112499" y="462975"/>
                    <a:pt x="85519" y="494993"/>
                    <a:pt x="57239" y="526359"/>
                  </a:cubicBezTo>
                  <a:cubicBezTo>
                    <a:pt x="52689" y="531260"/>
                    <a:pt x="43913" y="524399"/>
                    <a:pt x="47813" y="518844"/>
                  </a:cubicBezTo>
                  <a:cubicBezTo>
                    <a:pt x="72842" y="484866"/>
                    <a:pt x="105347" y="455134"/>
                    <a:pt x="135902" y="426382"/>
                  </a:cubicBezTo>
                  <a:close/>
                  <a:moveTo>
                    <a:pt x="134560" y="406792"/>
                  </a:moveTo>
                  <a:cubicBezTo>
                    <a:pt x="137158" y="404853"/>
                    <a:pt x="140079" y="409054"/>
                    <a:pt x="137807" y="410993"/>
                  </a:cubicBezTo>
                  <a:cubicBezTo>
                    <a:pt x="115083" y="429089"/>
                    <a:pt x="94957" y="452357"/>
                    <a:pt x="70285" y="468192"/>
                  </a:cubicBezTo>
                  <a:cubicBezTo>
                    <a:pt x="66389" y="470777"/>
                    <a:pt x="61196" y="464313"/>
                    <a:pt x="65416" y="461082"/>
                  </a:cubicBezTo>
                  <a:cubicBezTo>
                    <a:pt x="87490" y="442339"/>
                    <a:pt x="111188" y="423596"/>
                    <a:pt x="134560" y="406792"/>
                  </a:cubicBezTo>
                  <a:close/>
                  <a:moveTo>
                    <a:pt x="137434" y="389093"/>
                  </a:moveTo>
                  <a:cubicBezTo>
                    <a:pt x="142683" y="386132"/>
                    <a:pt x="147276" y="394685"/>
                    <a:pt x="142027" y="397316"/>
                  </a:cubicBezTo>
                  <a:cubicBezTo>
                    <a:pt x="129888" y="403567"/>
                    <a:pt x="120046" y="413107"/>
                    <a:pt x="108892" y="420344"/>
                  </a:cubicBezTo>
                  <a:cubicBezTo>
                    <a:pt x="96754" y="428569"/>
                    <a:pt x="84287" y="435806"/>
                    <a:pt x="73788" y="446333"/>
                  </a:cubicBezTo>
                  <a:cubicBezTo>
                    <a:pt x="69524" y="450610"/>
                    <a:pt x="62634" y="443701"/>
                    <a:pt x="67228" y="439096"/>
                  </a:cubicBezTo>
                  <a:cubicBezTo>
                    <a:pt x="77070" y="429556"/>
                    <a:pt x="88879" y="422318"/>
                    <a:pt x="100362" y="415081"/>
                  </a:cubicBezTo>
                  <a:cubicBezTo>
                    <a:pt x="113156" y="406857"/>
                    <a:pt x="124311" y="396659"/>
                    <a:pt x="137434" y="389093"/>
                  </a:cubicBezTo>
                  <a:close/>
                  <a:moveTo>
                    <a:pt x="138370" y="365362"/>
                  </a:moveTo>
                  <a:cubicBezTo>
                    <a:pt x="142267" y="363089"/>
                    <a:pt x="145839" y="368933"/>
                    <a:pt x="141617" y="371531"/>
                  </a:cubicBezTo>
                  <a:cubicBezTo>
                    <a:pt x="119530" y="384842"/>
                    <a:pt x="100693" y="403347"/>
                    <a:pt x="78282" y="416334"/>
                  </a:cubicBezTo>
                  <a:cubicBezTo>
                    <a:pt x="73409" y="418931"/>
                    <a:pt x="69837" y="411789"/>
                    <a:pt x="74383" y="408867"/>
                  </a:cubicBezTo>
                  <a:cubicBezTo>
                    <a:pt x="95171" y="393932"/>
                    <a:pt x="115958" y="378023"/>
                    <a:pt x="138370" y="365362"/>
                  </a:cubicBezTo>
                  <a:close/>
                  <a:moveTo>
                    <a:pt x="139167" y="345981"/>
                  </a:moveTo>
                  <a:cubicBezTo>
                    <a:pt x="141456" y="344368"/>
                    <a:pt x="144398" y="348239"/>
                    <a:pt x="142109" y="350175"/>
                  </a:cubicBezTo>
                  <a:cubicBezTo>
                    <a:pt x="127726" y="361142"/>
                    <a:pt x="113668" y="373401"/>
                    <a:pt x="98303" y="382756"/>
                  </a:cubicBezTo>
                  <a:cubicBezTo>
                    <a:pt x="95035" y="384369"/>
                    <a:pt x="91438" y="379853"/>
                    <a:pt x="94380" y="377595"/>
                  </a:cubicBezTo>
                  <a:cubicBezTo>
                    <a:pt x="108765" y="366626"/>
                    <a:pt x="124129" y="356627"/>
                    <a:pt x="139167" y="345981"/>
                  </a:cubicBezTo>
                  <a:close/>
                  <a:moveTo>
                    <a:pt x="140146" y="327196"/>
                  </a:moveTo>
                  <a:cubicBezTo>
                    <a:pt x="143064" y="324205"/>
                    <a:pt x="147280" y="328858"/>
                    <a:pt x="144362" y="331849"/>
                  </a:cubicBezTo>
                  <a:cubicBezTo>
                    <a:pt x="133984" y="342483"/>
                    <a:pt x="121013" y="354779"/>
                    <a:pt x="107069" y="360761"/>
                  </a:cubicBezTo>
                  <a:cubicBezTo>
                    <a:pt x="102206" y="362756"/>
                    <a:pt x="98639" y="356441"/>
                    <a:pt x="102854" y="353450"/>
                  </a:cubicBezTo>
                  <a:cubicBezTo>
                    <a:pt x="109340" y="348797"/>
                    <a:pt x="116149" y="345474"/>
                    <a:pt x="122635" y="341154"/>
                  </a:cubicBezTo>
                  <a:cubicBezTo>
                    <a:pt x="128796" y="336834"/>
                    <a:pt x="134309" y="332181"/>
                    <a:pt x="140146" y="327196"/>
                  </a:cubicBezTo>
                  <a:close/>
                  <a:moveTo>
                    <a:pt x="141655" y="307015"/>
                  </a:moveTo>
                  <a:cubicBezTo>
                    <a:pt x="144546" y="304043"/>
                    <a:pt x="148722" y="308666"/>
                    <a:pt x="145831" y="311309"/>
                  </a:cubicBezTo>
                  <a:cubicBezTo>
                    <a:pt x="136836" y="321218"/>
                    <a:pt x="126234" y="331127"/>
                    <a:pt x="114669" y="337403"/>
                  </a:cubicBezTo>
                  <a:cubicBezTo>
                    <a:pt x="110492" y="339716"/>
                    <a:pt x="107280" y="333440"/>
                    <a:pt x="111134" y="330797"/>
                  </a:cubicBezTo>
                  <a:cubicBezTo>
                    <a:pt x="121415" y="322870"/>
                    <a:pt x="132338" y="316264"/>
                    <a:pt x="141655" y="307015"/>
                  </a:cubicBezTo>
                  <a:close/>
                  <a:moveTo>
                    <a:pt x="142203" y="293001"/>
                  </a:moveTo>
                  <a:cubicBezTo>
                    <a:pt x="145135" y="291081"/>
                    <a:pt x="148718" y="295561"/>
                    <a:pt x="145787" y="297801"/>
                  </a:cubicBezTo>
                  <a:cubicBezTo>
                    <a:pt x="139271" y="302602"/>
                    <a:pt x="134711" y="309963"/>
                    <a:pt x="127545" y="314443"/>
                  </a:cubicBezTo>
                  <a:cubicBezTo>
                    <a:pt x="124287" y="316683"/>
                    <a:pt x="121681" y="311882"/>
                    <a:pt x="123635" y="309322"/>
                  </a:cubicBezTo>
                  <a:cubicBezTo>
                    <a:pt x="128848" y="302922"/>
                    <a:pt x="135688" y="297481"/>
                    <a:pt x="142203" y="293001"/>
                  </a:cubicBezTo>
                  <a:close/>
                  <a:moveTo>
                    <a:pt x="147855" y="256445"/>
                  </a:moveTo>
                  <a:cubicBezTo>
                    <a:pt x="108648" y="307696"/>
                    <a:pt x="77609" y="365802"/>
                    <a:pt x="55392" y="425867"/>
                  </a:cubicBezTo>
                  <a:cubicBezTo>
                    <a:pt x="44936" y="453941"/>
                    <a:pt x="35462" y="483320"/>
                    <a:pt x="31867" y="513026"/>
                  </a:cubicBezTo>
                  <a:cubicBezTo>
                    <a:pt x="30560" y="525431"/>
                    <a:pt x="29580" y="537836"/>
                    <a:pt x="29254" y="550241"/>
                  </a:cubicBezTo>
                  <a:cubicBezTo>
                    <a:pt x="92639" y="542080"/>
                    <a:pt x="157003" y="544038"/>
                    <a:pt x="221041" y="547302"/>
                  </a:cubicBezTo>
                  <a:cubicBezTo>
                    <a:pt x="216141" y="479729"/>
                    <a:pt x="223982" y="411504"/>
                    <a:pt x="249467" y="345562"/>
                  </a:cubicBezTo>
                  <a:cubicBezTo>
                    <a:pt x="253388" y="335116"/>
                    <a:pt x="257635" y="325323"/>
                    <a:pt x="262209" y="315204"/>
                  </a:cubicBezTo>
                  <a:cubicBezTo>
                    <a:pt x="221368" y="300840"/>
                    <a:pt x="182488" y="281580"/>
                    <a:pt x="147855" y="256445"/>
                  </a:cubicBezTo>
                  <a:close/>
                  <a:moveTo>
                    <a:pt x="398449" y="52623"/>
                  </a:moveTo>
                  <a:lnTo>
                    <a:pt x="398449" y="80903"/>
                  </a:lnTo>
                  <a:lnTo>
                    <a:pt x="397146" y="81146"/>
                  </a:lnTo>
                  <a:cubicBezTo>
                    <a:pt x="365454" y="91918"/>
                    <a:pt x="334088" y="104976"/>
                    <a:pt x="303703" y="119013"/>
                  </a:cubicBezTo>
                  <a:cubicBezTo>
                    <a:pt x="298475" y="122278"/>
                    <a:pt x="292921" y="125215"/>
                    <a:pt x="287694" y="128806"/>
                  </a:cubicBezTo>
                  <a:cubicBezTo>
                    <a:pt x="236725" y="160144"/>
                    <a:pt x="192616" y="200623"/>
                    <a:pt x="155370" y="247304"/>
                  </a:cubicBezTo>
                  <a:cubicBezTo>
                    <a:pt x="192290" y="267216"/>
                    <a:pt x="230843" y="283865"/>
                    <a:pt x="271357" y="296270"/>
                  </a:cubicBezTo>
                  <a:cubicBezTo>
                    <a:pt x="296188" y="247304"/>
                    <a:pt x="328207" y="203235"/>
                    <a:pt x="368067" y="164388"/>
                  </a:cubicBezTo>
                  <a:lnTo>
                    <a:pt x="398449" y="139396"/>
                  </a:lnTo>
                  <a:lnTo>
                    <a:pt x="398449" y="168028"/>
                  </a:lnTo>
                  <a:lnTo>
                    <a:pt x="397799" y="168632"/>
                  </a:lnTo>
                  <a:lnTo>
                    <a:pt x="398449" y="168826"/>
                  </a:lnTo>
                  <a:lnTo>
                    <a:pt x="398449" y="177665"/>
                  </a:lnTo>
                  <a:lnTo>
                    <a:pt x="391591" y="174508"/>
                  </a:lnTo>
                  <a:cubicBezTo>
                    <a:pt x="386038" y="179731"/>
                    <a:pt x="380809" y="184954"/>
                    <a:pt x="375582" y="190503"/>
                  </a:cubicBezTo>
                  <a:lnTo>
                    <a:pt x="375971" y="190589"/>
                  </a:lnTo>
                  <a:lnTo>
                    <a:pt x="398449" y="195511"/>
                  </a:lnTo>
                  <a:lnTo>
                    <a:pt x="398449" y="205758"/>
                  </a:lnTo>
                  <a:lnTo>
                    <a:pt x="389958" y="203887"/>
                  </a:lnTo>
                  <a:cubicBezTo>
                    <a:pt x="383097" y="202255"/>
                    <a:pt x="375909" y="200623"/>
                    <a:pt x="370028" y="196706"/>
                  </a:cubicBezTo>
                  <a:cubicBezTo>
                    <a:pt x="365127" y="201603"/>
                    <a:pt x="360553" y="206825"/>
                    <a:pt x="355979" y="212048"/>
                  </a:cubicBezTo>
                  <a:lnTo>
                    <a:pt x="398449" y="224428"/>
                  </a:lnTo>
                  <a:lnTo>
                    <a:pt x="398449" y="235040"/>
                  </a:lnTo>
                  <a:lnTo>
                    <a:pt x="391265" y="233593"/>
                  </a:lnTo>
                  <a:cubicBezTo>
                    <a:pt x="377461" y="229758"/>
                    <a:pt x="363983" y="224779"/>
                    <a:pt x="351077" y="218250"/>
                  </a:cubicBezTo>
                  <a:cubicBezTo>
                    <a:pt x="342583" y="228697"/>
                    <a:pt x="334415" y="239469"/>
                    <a:pt x="326900" y="250569"/>
                  </a:cubicBezTo>
                  <a:lnTo>
                    <a:pt x="398449" y="256784"/>
                  </a:lnTo>
                  <a:lnTo>
                    <a:pt x="398449" y="270648"/>
                  </a:lnTo>
                  <a:lnTo>
                    <a:pt x="370232" y="267788"/>
                  </a:lnTo>
                  <a:cubicBezTo>
                    <a:pt x="353855" y="265503"/>
                    <a:pt x="337682" y="262320"/>
                    <a:pt x="322326" y="257423"/>
                  </a:cubicBezTo>
                  <a:cubicBezTo>
                    <a:pt x="318732" y="262973"/>
                    <a:pt x="315138" y="268523"/>
                    <a:pt x="311871" y="274072"/>
                  </a:cubicBezTo>
                  <a:cubicBezTo>
                    <a:pt x="318405" y="273419"/>
                    <a:pt x="325920" y="274725"/>
                    <a:pt x="331474" y="275377"/>
                  </a:cubicBezTo>
                  <a:cubicBezTo>
                    <a:pt x="348137" y="277336"/>
                    <a:pt x="364800" y="278969"/>
                    <a:pt x="381790" y="280928"/>
                  </a:cubicBezTo>
                  <a:lnTo>
                    <a:pt x="398449" y="282680"/>
                  </a:lnTo>
                  <a:lnTo>
                    <a:pt x="398449" y="294481"/>
                  </a:lnTo>
                  <a:lnTo>
                    <a:pt x="386691" y="293658"/>
                  </a:lnTo>
                  <a:cubicBezTo>
                    <a:pt x="371008" y="291699"/>
                    <a:pt x="355325" y="289741"/>
                    <a:pt x="339969" y="286803"/>
                  </a:cubicBezTo>
                  <a:cubicBezTo>
                    <a:pt x="328861" y="284192"/>
                    <a:pt x="318405" y="282233"/>
                    <a:pt x="306970" y="282233"/>
                  </a:cubicBezTo>
                  <a:cubicBezTo>
                    <a:pt x="303049" y="289089"/>
                    <a:pt x="299455" y="295943"/>
                    <a:pt x="296188" y="303125"/>
                  </a:cubicBezTo>
                  <a:cubicBezTo>
                    <a:pt x="304356" y="305411"/>
                    <a:pt x="312851" y="307369"/>
                    <a:pt x="321673" y="309001"/>
                  </a:cubicBezTo>
                  <a:lnTo>
                    <a:pt x="398449" y="320306"/>
                  </a:lnTo>
                  <a:lnTo>
                    <a:pt x="398449" y="345769"/>
                  </a:lnTo>
                  <a:lnTo>
                    <a:pt x="286386" y="323038"/>
                  </a:lnTo>
                  <a:cubicBezTo>
                    <a:pt x="272664" y="354377"/>
                    <a:pt x="262536" y="387021"/>
                    <a:pt x="256001" y="420644"/>
                  </a:cubicBezTo>
                  <a:cubicBezTo>
                    <a:pt x="247506" y="463081"/>
                    <a:pt x="245873" y="506171"/>
                    <a:pt x="249140" y="549261"/>
                  </a:cubicBezTo>
                  <a:cubicBezTo>
                    <a:pt x="257308" y="549588"/>
                    <a:pt x="265802" y="550241"/>
                    <a:pt x="273644" y="550567"/>
                  </a:cubicBezTo>
                  <a:lnTo>
                    <a:pt x="398449" y="555502"/>
                  </a:lnTo>
                  <a:lnTo>
                    <a:pt x="398449" y="581008"/>
                  </a:lnTo>
                  <a:lnTo>
                    <a:pt x="273317" y="574724"/>
                  </a:lnTo>
                  <a:cubicBezTo>
                    <a:pt x="266129" y="574397"/>
                    <a:pt x="258941" y="573744"/>
                    <a:pt x="251754" y="573092"/>
                  </a:cubicBezTo>
                  <a:cubicBezTo>
                    <a:pt x="255675" y="604103"/>
                    <a:pt x="262209" y="634788"/>
                    <a:pt x="271357" y="664495"/>
                  </a:cubicBezTo>
                  <a:cubicBezTo>
                    <a:pt x="286713" y="715093"/>
                    <a:pt x="307623" y="763732"/>
                    <a:pt x="332781" y="810413"/>
                  </a:cubicBezTo>
                  <a:lnTo>
                    <a:pt x="398449" y="799415"/>
                  </a:lnTo>
                  <a:lnTo>
                    <a:pt x="398449" y="825738"/>
                  </a:lnTo>
                  <a:lnTo>
                    <a:pt x="344870" y="832938"/>
                  </a:lnTo>
                  <a:cubicBezTo>
                    <a:pt x="356632" y="853503"/>
                    <a:pt x="369048" y="873416"/>
                    <a:pt x="381790" y="893330"/>
                  </a:cubicBezTo>
                  <a:lnTo>
                    <a:pt x="398449" y="917300"/>
                  </a:lnTo>
                  <a:lnTo>
                    <a:pt x="398449" y="969088"/>
                  </a:lnTo>
                  <a:lnTo>
                    <a:pt x="314485" y="839467"/>
                  </a:lnTo>
                  <a:cubicBezTo>
                    <a:pt x="313505" y="839467"/>
                    <a:pt x="312524" y="840120"/>
                    <a:pt x="311218" y="840120"/>
                  </a:cubicBezTo>
                  <a:lnTo>
                    <a:pt x="235912" y="863208"/>
                  </a:lnTo>
                  <a:lnTo>
                    <a:pt x="220715" y="867867"/>
                  </a:lnTo>
                  <a:cubicBezTo>
                    <a:pt x="199477" y="876354"/>
                    <a:pt x="179221" y="886801"/>
                    <a:pt x="158637" y="897247"/>
                  </a:cubicBezTo>
                  <a:cubicBezTo>
                    <a:pt x="171053" y="911610"/>
                    <a:pt x="183468" y="925321"/>
                    <a:pt x="197517" y="937725"/>
                  </a:cubicBezTo>
                  <a:cubicBezTo>
                    <a:pt x="247833" y="984406"/>
                    <a:pt x="310890" y="1019335"/>
                    <a:pt x="375909" y="1041207"/>
                  </a:cubicBezTo>
                  <a:lnTo>
                    <a:pt x="398449" y="1046659"/>
                  </a:lnTo>
                  <a:lnTo>
                    <a:pt x="398449" y="1072601"/>
                  </a:lnTo>
                  <a:lnTo>
                    <a:pt x="372765" y="1066272"/>
                  </a:lnTo>
                  <a:cubicBezTo>
                    <a:pt x="307277" y="1045798"/>
                    <a:pt x="245464" y="1013296"/>
                    <a:pt x="192290" y="970696"/>
                  </a:cubicBezTo>
                  <a:cubicBezTo>
                    <a:pt x="145242" y="932502"/>
                    <a:pt x="107668" y="883209"/>
                    <a:pt x="78262" y="830979"/>
                  </a:cubicBezTo>
                  <a:cubicBezTo>
                    <a:pt x="46244" y="774179"/>
                    <a:pt x="22065" y="712481"/>
                    <a:pt x="9651" y="648499"/>
                  </a:cubicBezTo>
                  <a:cubicBezTo>
                    <a:pt x="-1785" y="589414"/>
                    <a:pt x="-5052" y="526737"/>
                    <a:pt x="10957" y="467978"/>
                  </a:cubicBezTo>
                  <a:cubicBezTo>
                    <a:pt x="27947" y="406607"/>
                    <a:pt x="54738" y="346541"/>
                    <a:pt x="88391" y="292679"/>
                  </a:cubicBezTo>
                  <a:cubicBezTo>
                    <a:pt x="102440" y="270155"/>
                    <a:pt x="118123" y="247957"/>
                    <a:pt x="135113" y="227065"/>
                  </a:cubicBezTo>
                  <a:cubicBezTo>
                    <a:pt x="135439" y="226738"/>
                    <a:pt x="136093" y="226411"/>
                    <a:pt x="136420" y="225759"/>
                  </a:cubicBezTo>
                  <a:cubicBezTo>
                    <a:pt x="136747" y="225106"/>
                    <a:pt x="137400" y="224453"/>
                    <a:pt x="138053" y="223801"/>
                  </a:cubicBezTo>
                  <a:cubicBezTo>
                    <a:pt x="142628" y="217925"/>
                    <a:pt x="147855" y="212048"/>
                    <a:pt x="153082" y="206172"/>
                  </a:cubicBezTo>
                  <a:cubicBezTo>
                    <a:pt x="213854" y="137947"/>
                    <a:pt x="289654" y="84084"/>
                    <a:pt x="377543" y="56663"/>
                  </a:cubicBezTo>
                  <a:close/>
                  <a:moveTo>
                    <a:pt x="398450" y="24367"/>
                  </a:moveTo>
                  <a:lnTo>
                    <a:pt x="398450" y="37587"/>
                  </a:lnTo>
                  <a:lnTo>
                    <a:pt x="369105" y="45650"/>
                  </a:lnTo>
                  <a:cubicBezTo>
                    <a:pt x="339139" y="56054"/>
                    <a:pt x="310356" y="70253"/>
                    <a:pt x="282797" y="86899"/>
                  </a:cubicBezTo>
                  <a:cubicBezTo>
                    <a:pt x="255400" y="103219"/>
                    <a:pt x="229961" y="122150"/>
                    <a:pt x="203543" y="140101"/>
                  </a:cubicBezTo>
                  <a:cubicBezTo>
                    <a:pt x="181038" y="155443"/>
                    <a:pt x="156903" y="172742"/>
                    <a:pt x="145487" y="198201"/>
                  </a:cubicBezTo>
                  <a:cubicBezTo>
                    <a:pt x="144183" y="201465"/>
                    <a:pt x="138964" y="199181"/>
                    <a:pt x="139943" y="195916"/>
                  </a:cubicBezTo>
                  <a:cubicBezTo>
                    <a:pt x="148097" y="169478"/>
                    <a:pt x="169949" y="150546"/>
                    <a:pt x="191801" y="135206"/>
                  </a:cubicBezTo>
                  <a:cubicBezTo>
                    <a:pt x="220176" y="115295"/>
                    <a:pt x="247573" y="94406"/>
                    <a:pt x="277252" y="76780"/>
                  </a:cubicBezTo>
                  <a:cubicBezTo>
                    <a:pt x="305790" y="59481"/>
                    <a:pt x="335307" y="44630"/>
                    <a:pt x="366088" y="33614"/>
                  </a:cubicBezTo>
                  <a:close/>
                  <a:moveTo>
                    <a:pt x="398449" y="0"/>
                  </a:moveTo>
                  <a:lnTo>
                    <a:pt x="398449" y="14954"/>
                  </a:lnTo>
                  <a:lnTo>
                    <a:pt x="333230" y="37209"/>
                  </a:lnTo>
                  <a:cubicBezTo>
                    <a:pt x="310500" y="45830"/>
                    <a:pt x="288179" y="55473"/>
                    <a:pt x="266593" y="66913"/>
                  </a:cubicBezTo>
                  <a:cubicBezTo>
                    <a:pt x="230945" y="85544"/>
                    <a:pt x="188428" y="107771"/>
                    <a:pt x="162918" y="140130"/>
                  </a:cubicBezTo>
                  <a:cubicBezTo>
                    <a:pt x="161282" y="142419"/>
                    <a:pt x="157684" y="140130"/>
                    <a:pt x="158993" y="137516"/>
                  </a:cubicBezTo>
                  <a:cubicBezTo>
                    <a:pt x="180906" y="101233"/>
                    <a:pt x="223750" y="75084"/>
                    <a:pt x="260053" y="55472"/>
                  </a:cubicBezTo>
                  <a:cubicBezTo>
                    <a:pt x="282129" y="43541"/>
                    <a:pt x="304941" y="33490"/>
                    <a:pt x="328162" y="24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3C89DA7-8285-7248-B6B0-20E38B0A2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142" y="3875711"/>
              <a:ext cx="767858" cy="568693"/>
            </a:xfrm>
            <a:custGeom>
              <a:avLst/>
              <a:gdLst>
                <a:gd name="connsiteX0" fmla="*/ 697676 w 767858"/>
                <a:gd name="connsiteY0" fmla="*/ 392652 h 568693"/>
                <a:gd name="connsiteX1" fmla="*/ 662419 w 767858"/>
                <a:gd name="connsiteY1" fmla="*/ 465683 h 568693"/>
                <a:gd name="connsiteX2" fmla="*/ 672866 w 767858"/>
                <a:gd name="connsiteY2" fmla="*/ 510550 h 568693"/>
                <a:gd name="connsiteX3" fmla="*/ 683639 w 767858"/>
                <a:gd name="connsiteY3" fmla="*/ 525942 h 568693"/>
                <a:gd name="connsiteX4" fmla="*/ 756110 w 767858"/>
                <a:gd name="connsiteY4" fmla="*/ 452911 h 568693"/>
                <a:gd name="connsiteX5" fmla="*/ 739460 w 767858"/>
                <a:gd name="connsiteY5" fmla="*/ 402804 h 568693"/>
                <a:gd name="connsiteX6" fmla="*/ 697676 w 767858"/>
                <a:gd name="connsiteY6" fmla="*/ 392652 h 568693"/>
                <a:gd name="connsiteX7" fmla="*/ 470344 w 767858"/>
                <a:gd name="connsiteY7" fmla="*/ 386194 h 568693"/>
                <a:gd name="connsiteX8" fmla="*/ 461520 w 767858"/>
                <a:gd name="connsiteY8" fmla="*/ 389786 h 568693"/>
                <a:gd name="connsiteX9" fmla="*/ 467403 w 767858"/>
                <a:gd name="connsiteY9" fmla="*/ 394358 h 568693"/>
                <a:gd name="connsiteX10" fmla="*/ 470344 w 767858"/>
                <a:gd name="connsiteY10" fmla="*/ 386194 h 568693"/>
                <a:gd name="connsiteX11" fmla="*/ 701266 w 767858"/>
                <a:gd name="connsiteY11" fmla="*/ 381190 h 568693"/>
                <a:gd name="connsiteX12" fmla="*/ 764939 w 767858"/>
                <a:gd name="connsiteY12" fmla="*/ 420105 h 568693"/>
                <a:gd name="connsiteX13" fmla="*/ 767858 w 767858"/>
                <a:gd name="connsiteY13" fmla="*/ 446979 h 568693"/>
                <a:gd name="connsiteX14" fmla="*/ 767858 w 767858"/>
                <a:gd name="connsiteY14" fmla="*/ 447030 h 568693"/>
                <a:gd name="connsiteX15" fmla="*/ 759109 w 767858"/>
                <a:gd name="connsiteY15" fmla="*/ 476056 h 568693"/>
                <a:gd name="connsiteX16" fmla="*/ 692452 w 767858"/>
                <a:gd name="connsiteY16" fmla="*/ 534129 h 568693"/>
                <a:gd name="connsiteX17" fmla="*/ 715956 w 767858"/>
                <a:gd name="connsiteY17" fmla="*/ 548866 h 568693"/>
                <a:gd name="connsiteX18" fmla="*/ 749514 w 767858"/>
                <a:gd name="connsiteY18" fmla="*/ 557836 h 568693"/>
                <a:gd name="connsiteX19" fmla="*/ 767858 w 767858"/>
                <a:gd name="connsiteY19" fmla="*/ 557660 h 568693"/>
                <a:gd name="connsiteX20" fmla="*/ 767858 w 767858"/>
                <a:gd name="connsiteY20" fmla="*/ 568693 h 568693"/>
                <a:gd name="connsiteX21" fmla="*/ 726117 w 767858"/>
                <a:gd name="connsiteY21" fmla="*/ 564668 h 568693"/>
                <a:gd name="connsiteX22" fmla="*/ 679721 w 767858"/>
                <a:gd name="connsiteY22" fmla="*/ 538386 h 568693"/>
                <a:gd name="connsiteX23" fmla="*/ 678742 w 767858"/>
                <a:gd name="connsiteY23" fmla="*/ 538714 h 568693"/>
                <a:gd name="connsiteX24" fmla="*/ 547836 w 767858"/>
                <a:gd name="connsiteY24" fmla="*/ 524959 h 568693"/>
                <a:gd name="connsiteX25" fmla="*/ 470794 w 767858"/>
                <a:gd name="connsiteY25" fmla="*/ 426056 h 568693"/>
                <a:gd name="connsiteX26" fmla="*/ 476670 w 767858"/>
                <a:gd name="connsiteY26" fmla="*/ 424419 h 568693"/>
                <a:gd name="connsiteX27" fmla="*/ 547836 w 767858"/>
                <a:gd name="connsiteY27" fmla="*/ 514807 h 568693"/>
                <a:gd name="connsiteX28" fmla="*/ 664704 w 767858"/>
                <a:gd name="connsiteY28" fmla="*/ 531837 h 568693"/>
                <a:gd name="connsiteX29" fmla="*/ 671886 w 767858"/>
                <a:gd name="connsiteY29" fmla="*/ 529872 h 568693"/>
                <a:gd name="connsiteX30" fmla="*/ 668948 w 767858"/>
                <a:gd name="connsiteY30" fmla="*/ 525614 h 568693"/>
                <a:gd name="connsiteX31" fmla="*/ 653605 w 767858"/>
                <a:gd name="connsiteY31" fmla="*/ 439484 h 568693"/>
                <a:gd name="connsiteX32" fmla="*/ 701266 w 767858"/>
                <a:gd name="connsiteY32" fmla="*/ 381190 h 568693"/>
                <a:gd name="connsiteX33" fmla="*/ 471651 w 767858"/>
                <a:gd name="connsiteY33" fmla="*/ 376071 h 568693"/>
                <a:gd name="connsiteX34" fmla="*/ 463808 w 767858"/>
                <a:gd name="connsiteY34" fmla="*/ 378684 h 568693"/>
                <a:gd name="connsiteX35" fmla="*/ 454004 w 767858"/>
                <a:gd name="connsiteY35" fmla="*/ 382275 h 568693"/>
                <a:gd name="connsiteX36" fmla="*/ 458579 w 767858"/>
                <a:gd name="connsiteY36" fmla="*/ 387174 h 568693"/>
                <a:gd name="connsiteX37" fmla="*/ 471324 w 767858"/>
                <a:gd name="connsiteY37" fmla="*/ 380316 h 568693"/>
                <a:gd name="connsiteX38" fmla="*/ 471651 w 767858"/>
                <a:gd name="connsiteY38" fmla="*/ 376071 h 568693"/>
                <a:gd name="connsiteX39" fmla="*/ 473938 w 767858"/>
                <a:gd name="connsiteY39" fmla="*/ 362355 h 568693"/>
                <a:gd name="connsiteX40" fmla="*/ 459559 w 767858"/>
                <a:gd name="connsiteY40" fmla="*/ 367581 h 568693"/>
                <a:gd name="connsiteX41" fmla="*/ 444854 w 767858"/>
                <a:gd name="connsiteY41" fmla="*/ 372805 h 568693"/>
                <a:gd name="connsiteX42" fmla="*/ 451063 w 767858"/>
                <a:gd name="connsiteY42" fmla="*/ 379337 h 568693"/>
                <a:gd name="connsiteX43" fmla="*/ 472631 w 767858"/>
                <a:gd name="connsiteY43" fmla="*/ 370193 h 568693"/>
                <a:gd name="connsiteX44" fmla="*/ 473938 w 767858"/>
                <a:gd name="connsiteY44" fmla="*/ 362355 h 568693"/>
                <a:gd name="connsiteX45" fmla="*/ 476879 w 767858"/>
                <a:gd name="connsiteY45" fmla="*/ 349294 h 568693"/>
                <a:gd name="connsiteX46" fmla="*/ 454984 w 767858"/>
                <a:gd name="connsiteY46" fmla="*/ 357131 h 568693"/>
                <a:gd name="connsiteX47" fmla="*/ 435050 w 767858"/>
                <a:gd name="connsiteY47" fmla="*/ 364315 h 568693"/>
                <a:gd name="connsiteX48" fmla="*/ 441912 w 767858"/>
                <a:gd name="connsiteY48" fmla="*/ 370193 h 568693"/>
                <a:gd name="connsiteX49" fmla="*/ 475245 w 767858"/>
                <a:gd name="connsiteY49" fmla="*/ 356151 h 568693"/>
                <a:gd name="connsiteX50" fmla="*/ 476879 w 767858"/>
                <a:gd name="connsiteY50" fmla="*/ 349294 h 568693"/>
                <a:gd name="connsiteX51" fmla="*/ 480801 w 767858"/>
                <a:gd name="connsiteY51" fmla="*/ 333946 h 568693"/>
                <a:gd name="connsiteX52" fmla="*/ 454984 w 767858"/>
                <a:gd name="connsiteY52" fmla="*/ 345701 h 568693"/>
                <a:gd name="connsiteX53" fmla="*/ 425899 w 767858"/>
                <a:gd name="connsiteY53" fmla="*/ 357131 h 568693"/>
                <a:gd name="connsiteX54" fmla="*/ 433089 w 767858"/>
                <a:gd name="connsiteY54" fmla="*/ 362682 h 568693"/>
                <a:gd name="connsiteX55" fmla="*/ 456945 w 767858"/>
                <a:gd name="connsiteY55" fmla="*/ 351906 h 568693"/>
                <a:gd name="connsiteX56" fmla="*/ 478186 w 767858"/>
                <a:gd name="connsiteY56" fmla="*/ 343742 h 568693"/>
                <a:gd name="connsiteX57" fmla="*/ 480801 w 767858"/>
                <a:gd name="connsiteY57" fmla="*/ 333946 h 568693"/>
                <a:gd name="connsiteX58" fmla="*/ 177007 w 767858"/>
                <a:gd name="connsiteY58" fmla="*/ 330063 h 568693"/>
                <a:gd name="connsiteX59" fmla="*/ 206804 w 767858"/>
                <a:gd name="connsiteY59" fmla="*/ 396472 h 568693"/>
                <a:gd name="connsiteX60" fmla="*/ 218919 w 767858"/>
                <a:gd name="connsiteY60" fmla="*/ 423951 h 568693"/>
                <a:gd name="connsiteX61" fmla="*/ 227760 w 767858"/>
                <a:gd name="connsiteY61" fmla="*/ 448813 h 568693"/>
                <a:gd name="connsiteX62" fmla="*/ 228742 w 767858"/>
                <a:gd name="connsiteY62" fmla="*/ 448159 h 568693"/>
                <a:gd name="connsiteX63" fmla="*/ 282443 w 767858"/>
                <a:gd name="connsiteY63" fmla="*/ 421007 h 568693"/>
                <a:gd name="connsiteX64" fmla="*/ 334505 w 767858"/>
                <a:gd name="connsiteY64" fmla="*/ 397781 h 568693"/>
                <a:gd name="connsiteX65" fmla="*/ 335488 w 767858"/>
                <a:gd name="connsiteY65" fmla="*/ 402033 h 568693"/>
                <a:gd name="connsiteX66" fmla="*/ 281788 w 767858"/>
                <a:gd name="connsiteY66" fmla="*/ 427550 h 568693"/>
                <a:gd name="connsiteX67" fmla="*/ 231362 w 767858"/>
                <a:gd name="connsiteY67" fmla="*/ 453720 h 568693"/>
                <a:gd name="connsiteX68" fmla="*/ 228415 w 767858"/>
                <a:gd name="connsiteY68" fmla="*/ 453394 h 568693"/>
                <a:gd name="connsiteX69" fmla="*/ 225468 w 767858"/>
                <a:gd name="connsiteY69" fmla="*/ 453394 h 568693"/>
                <a:gd name="connsiteX70" fmla="*/ 214663 w 767858"/>
                <a:gd name="connsiteY70" fmla="*/ 428204 h 568693"/>
                <a:gd name="connsiteX71" fmla="*/ 200582 w 767858"/>
                <a:gd name="connsiteY71" fmla="*/ 395817 h 568693"/>
                <a:gd name="connsiteX72" fmla="*/ 176025 w 767858"/>
                <a:gd name="connsiteY72" fmla="*/ 330391 h 568693"/>
                <a:gd name="connsiteX73" fmla="*/ 177007 w 767858"/>
                <a:gd name="connsiteY73" fmla="*/ 330063 h 568693"/>
                <a:gd name="connsiteX74" fmla="*/ 485049 w 767858"/>
                <a:gd name="connsiteY74" fmla="*/ 319904 h 568693"/>
                <a:gd name="connsiteX75" fmla="*/ 450736 w 767858"/>
                <a:gd name="connsiteY75" fmla="*/ 336231 h 568693"/>
                <a:gd name="connsiteX76" fmla="*/ 418056 w 767858"/>
                <a:gd name="connsiteY76" fmla="*/ 350926 h 568693"/>
                <a:gd name="connsiteX77" fmla="*/ 424265 w 767858"/>
                <a:gd name="connsiteY77" fmla="*/ 355824 h 568693"/>
                <a:gd name="connsiteX78" fmla="*/ 482435 w 767858"/>
                <a:gd name="connsiteY78" fmla="*/ 327741 h 568693"/>
                <a:gd name="connsiteX79" fmla="*/ 482762 w 767858"/>
                <a:gd name="connsiteY79" fmla="*/ 327414 h 568693"/>
                <a:gd name="connsiteX80" fmla="*/ 485049 w 767858"/>
                <a:gd name="connsiteY80" fmla="*/ 319904 h 568693"/>
                <a:gd name="connsiteX81" fmla="*/ 488971 w 767858"/>
                <a:gd name="connsiteY81" fmla="*/ 307821 h 568693"/>
                <a:gd name="connsiteX82" fmla="*/ 480212 w 767858"/>
                <a:gd name="connsiteY82" fmla="*/ 311721 h 568693"/>
                <a:gd name="connsiteX83" fmla="*/ 422958 w 767858"/>
                <a:gd name="connsiteY83" fmla="*/ 337211 h 568693"/>
                <a:gd name="connsiteX84" fmla="*/ 409232 w 767858"/>
                <a:gd name="connsiteY84" fmla="*/ 343742 h 568693"/>
                <a:gd name="connsiteX85" fmla="*/ 416422 w 767858"/>
                <a:gd name="connsiteY85" fmla="*/ 349294 h 568693"/>
                <a:gd name="connsiteX86" fmla="*/ 452043 w 767858"/>
                <a:gd name="connsiteY86" fmla="*/ 331007 h 568693"/>
                <a:gd name="connsiteX87" fmla="*/ 484593 w 767858"/>
                <a:gd name="connsiteY87" fmla="*/ 314899 h 568693"/>
                <a:gd name="connsiteX88" fmla="*/ 486357 w 767858"/>
                <a:gd name="connsiteY88" fmla="*/ 314026 h 568693"/>
                <a:gd name="connsiteX89" fmla="*/ 487011 w 767858"/>
                <a:gd name="connsiteY89" fmla="*/ 313699 h 568693"/>
                <a:gd name="connsiteX90" fmla="*/ 488971 w 767858"/>
                <a:gd name="connsiteY90" fmla="*/ 307821 h 568693"/>
                <a:gd name="connsiteX91" fmla="*/ 162601 w 767858"/>
                <a:gd name="connsiteY91" fmla="*/ 272453 h 568693"/>
                <a:gd name="connsiteX92" fmla="*/ 201129 w 767858"/>
                <a:gd name="connsiteY92" fmla="*/ 357051 h 568693"/>
                <a:gd name="connsiteX93" fmla="*/ 220393 w 767858"/>
                <a:gd name="connsiteY93" fmla="*/ 397723 h 568693"/>
                <a:gd name="connsiteX94" fmla="*/ 234432 w 767858"/>
                <a:gd name="connsiteY94" fmla="*/ 431562 h 568693"/>
                <a:gd name="connsiteX95" fmla="*/ 235085 w 767858"/>
                <a:gd name="connsiteY95" fmla="*/ 431237 h 568693"/>
                <a:gd name="connsiteX96" fmla="*/ 292550 w 767858"/>
                <a:gd name="connsiteY96" fmla="*/ 401953 h 568693"/>
                <a:gd name="connsiteX97" fmla="*/ 345770 w 767858"/>
                <a:gd name="connsiteY97" fmla="*/ 383081 h 568693"/>
                <a:gd name="connsiteX98" fmla="*/ 346096 w 767858"/>
                <a:gd name="connsiteY98" fmla="*/ 384058 h 568693"/>
                <a:gd name="connsiteX99" fmla="*/ 288305 w 767858"/>
                <a:gd name="connsiteY99" fmla="*/ 409437 h 568693"/>
                <a:gd name="connsiteX100" fmla="*/ 238024 w 767858"/>
                <a:gd name="connsiteY100" fmla="*/ 436118 h 568693"/>
                <a:gd name="connsiteX101" fmla="*/ 234432 w 767858"/>
                <a:gd name="connsiteY101" fmla="*/ 435792 h 568693"/>
                <a:gd name="connsiteX102" fmla="*/ 230841 w 767858"/>
                <a:gd name="connsiteY102" fmla="*/ 435142 h 568693"/>
                <a:gd name="connsiteX103" fmla="*/ 214516 w 767858"/>
                <a:gd name="connsiteY103" fmla="*/ 396747 h 568693"/>
                <a:gd name="connsiteX104" fmla="*/ 195578 w 767858"/>
                <a:gd name="connsiteY104" fmla="*/ 355750 h 568693"/>
                <a:gd name="connsiteX105" fmla="*/ 161623 w 767858"/>
                <a:gd name="connsiteY105" fmla="*/ 273104 h 568693"/>
                <a:gd name="connsiteX106" fmla="*/ 162601 w 767858"/>
                <a:gd name="connsiteY106" fmla="*/ 272453 h 568693"/>
                <a:gd name="connsiteX107" fmla="*/ 396161 w 767858"/>
                <a:gd name="connsiteY107" fmla="*/ 254846 h 568693"/>
                <a:gd name="connsiteX108" fmla="*/ 466569 w 767858"/>
                <a:gd name="connsiteY108" fmla="*/ 299047 h 568693"/>
                <a:gd name="connsiteX109" fmla="*/ 464947 w 767858"/>
                <a:gd name="connsiteY109" fmla="*/ 303598 h 568693"/>
                <a:gd name="connsiteX110" fmla="*/ 463649 w 767858"/>
                <a:gd name="connsiteY110" fmla="*/ 303273 h 568693"/>
                <a:gd name="connsiteX111" fmla="*/ 462027 w 767858"/>
                <a:gd name="connsiteY111" fmla="*/ 304573 h 568693"/>
                <a:gd name="connsiteX112" fmla="*/ 425038 w 767858"/>
                <a:gd name="connsiteY112" fmla="*/ 322448 h 568693"/>
                <a:gd name="connsiteX113" fmla="*/ 389348 w 767858"/>
                <a:gd name="connsiteY113" fmla="*/ 337399 h 568693"/>
                <a:gd name="connsiteX114" fmla="*/ 388375 w 767858"/>
                <a:gd name="connsiteY114" fmla="*/ 335449 h 568693"/>
                <a:gd name="connsiteX115" fmla="*/ 429905 w 767858"/>
                <a:gd name="connsiteY115" fmla="*/ 315298 h 568693"/>
                <a:gd name="connsiteX116" fmla="*/ 458133 w 767858"/>
                <a:gd name="connsiteY116" fmla="*/ 300672 h 568693"/>
                <a:gd name="connsiteX117" fmla="*/ 395188 w 767858"/>
                <a:gd name="connsiteY117" fmla="*/ 256795 h 568693"/>
                <a:gd name="connsiteX118" fmla="*/ 396161 w 767858"/>
                <a:gd name="connsiteY118" fmla="*/ 254846 h 568693"/>
                <a:gd name="connsiteX119" fmla="*/ 571555 w 767858"/>
                <a:gd name="connsiteY119" fmla="*/ 211645 h 568693"/>
                <a:gd name="connsiteX120" fmla="*/ 572530 w 767858"/>
                <a:gd name="connsiteY120" fmla="*/ 212303 h 568693"/>
                <a:gd name="connsiteX121" fmla="*/ 536790 w 767858"/>
                <a:gd name="connsiteY121" fmla="*/ 258967 h 568693"/>
                <a:gd name="connsiteX122" fmla="*/ 536790 w 767858"/>
                <a:gd name="connsiteY122" fmla="*/ 259953 h 568693"/>
                <a:gd name="connsiteX123" fmla="*/ 521194 w 767858"/>
                <a:gd name="connsiteY123" fmla="*/ 307932 h 568693"/>
                <a:gd name="connsiteX124" fmla="*/ 519894 w 767858"/>
                <a:gd name="connsiteY124" fmla="*/ 307932 h 568693"/>
                <a:gd name="connsiteX125" fmla="*/ 525418 w 767858"/>
                <a:gd name="connsiteY125" fmla="*/ 286243 h 568693"/>
                <a:gd name="connsiteX126" fmla="*/ 533541 w 767858"/>
                <a:gd name="connsiteY126" fmla="*/ 259296 h 568693"/>
                <a:gd name="connsiteX127" fmla="*/ 533541 w 767858"/>
                <a:gd name="connsiteY127" fmla="*/ 258310 h 568693"/>
                <a:gd name="connsiteX128" fmla="*/ 551411 w 767858"/>
                <a:gd name="connsiteY128" fmla="*/ 234649 h 568693"/>
                <a:gd name="connsiteX129" fmla="*/ 571555 w 767858"/>
                <a:gd name="connsiteY129" fmla="*/ 211645 h 568693"/>
                <a:gd name="connsiteX130" fmla="*/ 504027 w 767858"/>
                <a:gd name="connsiteY130" fmla="*/ 205108 h 568693"/>
                <a:gd name="connsiteX131" fmla="*/ 505964 w 767858"/>
                <a:gd name="connsiteY131" fmla="*/ 206431 h 568693"/>
                <a:gd name="connsiteX132" fmla="*/ 497571 w 767858"/>
                <a:gd name="connsiteY132" fmla="*/ 218011 h 568693"/>
                <a:gd name="connsiteX133" fmla="*/ 491439 w 767858"/>
                <a:gd name="connsiteY133" fmla="*/ 227275 h 568693"/>
                <a:gd name="connsiteX134" fmla="*/ 489502 w 767858"/>
                <a:gd name="connsiteY134" fmla="*/ 224960 h 568693"/>
                <a:gd name="connsiteX135" fmla="*/ 504027 w 767858"/>
                <a:gd name="connsiteY135" fmla="*/ 205108 h 568693"/>
                <a:gd name="connsiteX136" fmla="*/ 519568 w 767858"/>
                <a:gd name="connsiteY136" fmla="*/ 201234 h 568693"/>
                <a:gd name="connsiteX137" fmla="*/ 519568 w 767858"/>
                <a:gd name="connsiteY137" fmla="*/ 201557 h 568693"/>
                <a:gd name="connsiteX138" fmla="*/ 499002 w 767858"/>
                <a:gd name="connsiteY138" fmla="*/ 230655 h 568693"/>
                <a:gd name="connsiteX139" fmla="*/ 496390 w 767858"/>
                <a:gd name="connsiteY139" fmla="*/ 229038 h 568693"/>
                <a:gd name="connsiteX140" fmla="*/ 511080 w 767858"/>
                <a:gd name="connsiteY140" fmla="*/ 209963 h 568693"/>
                <a:gd name="connsiteX141" fmla="*/ 519568 w 767858"/>
                <a:gd name="connsiteY141" fmla="*/ 201234 h 568693"/>
                <a:gd name="connsiteX142" fmla="*/ 531416 w 767858"/>
                <a:gd name="connsiteY142" fmla="*/ 196470 h 568693"/>
                <a:gd name="connsiteX143" fmla="*/ 532696 w 767858"/>
                <a:gd name="connsiteY143" fmla="*/ 198132 h 568693"/>
                <a:gd name="connsiteX144" fmla="*/ 516054 w 767858"/>
                <a:gd name="connsiteY144" fmla="*/ 216079 h 568693"/>
                <a:gd name="connsiteX145" fmla="*/ 503253 w 767858"/>
                <a:gd name="connsiteY145" fmla="*/ 232364 h 568693"/>
                <a:gd name="connsiteX146" fmla="*/ 500693 w 767858"/>
                <a:gd name="connsiteY146" fmla="*/ 230702 h 568693"/>
                <a:gd name="connsiteX147" fmla="*/ 513814 w 767858"/>
                <a:gd name="connsiteY147" fmla="*/ 213753 h 568693"/>
                <a:gd name="connsiteX148" fmla="*/ 531416 w 767858"/>
                <a:gd name="connsiteY148" fmla="*/ 196470 h 568693"/>
                <a:gd name="connsiteX149" fmla="*/ 546281 w 767858"/>
                <a:gd name="connsiteY149" fmla="*/ 192594 h 568693"/>
                <a:gd name="connsiteX150" fmla="*/ 546606 w 767858"/>
                <a:gd name="connsiteY150" fmla="*/ 193567 h 568693"/>
                <a:gd name="connsiteX151" fmla="*/ 511485 w 767858"/>
                <a:gd name="connsiteY151" fmla="*/ 236407 h 568693"/>
                <a:gd name="connsiteX152" fmla="*/ 508233 w 767858"/>
                <a:gd name="connsiteY152" fmla="*/ 234460 h 568693"/>
                <a:gd name="connsiteX153" fmla="*/ 528721 w 767858"/>
                <a:gd name="connsiteY153" fmla="*/ 208821 h 568693"/>
                <a:gd name="connsiteX154" fmla="*/ 546281 w 767858"/>
                <a:gd name="connsiteY154" fmla="*/ 192594 h 568693"/>
                <a:gd name="connsiteX155" fmla="*/ 557622 w 767858"/>
                <a:gd name="connsiteY155" fmla="*/ 187483 h 568693"/>
                <a:gd name="connsiteX156" fmla="*/ 558920 w 767858"/>
                <a:gd name="connsiteY156" fmla="*/ 188783 h 568693"/>
                <a:gd name="connsiteX157" fmla="*/ 518028 w 767858"/>
                <a:gd name="connsiteY157" fmla="*/ 237845 h 568693"/>
                <a:gd name="connsiteX158" fmla="*/ 515107 w 767858"/>
                <a:gd name="connsiteY158" fmla="*/ 235896 h 568693"/>
                <a:gd name="connsiteX159" fmla="*/ 557622 w 767858"/>
                <a:gd name="connsiteY159" fmla="*/ 187483 h 568693"/>
                <a:gd name="connsiteX160" fmla="*/ 569122 w 767858"/>
                <a:gd name="connsiteY160" fmla="*/ 182051 h 568693"/>
                <a:gd name="connsiteX161" fmla="*/ 570758 w 767858"/>
                <a:gd name="connsiteY161" fmla="*/ 183354 h 568693"/>
                <a:gd name="connsiteX162" fmla="*/ 548828 w 767858"/>
                <a:gd name="connsiteY162" fmla="*/ 208776 h 568693"/>
                <a:gd name="connsiteX163" fmla="*/ 525262 w 767858"/>
                <a:gd name="connsiteY163" fmla="*/ 240718 h 568693"/>
                <a:gd name="connsiteX164" fmla="*/ 521989 w 767858"/>
                <a:gd name="connsiteY164" fmla="*/ 239089 h 568693"/>
                <a:gd name="connsiteX165" fmla="*/ 541955 w 767858"/>
                <a:gd name="connsiteY165" fmla="*/ 212037 h 568693"/>
                <a:gd name="connsiteX166" fmla="*/ 569122 w 767858"/>
                <a:gd name="connsiteY166" fmla="*/ 182051 h 568693"/>
                <a:gd name="connsiteX167" fmla="*/ 47359 w 767858"/>
                <a:gd name="connsiteY167" fmla="*/ 37245 h 568693"/>
                <a:gd name="connsiteX168" fmla="*/ 120766 w 767858"/>
                <a:gd name="connsiteY168" fmla="*/ 89969 h 568693"/>
                <a:gd name="connsiteX169" fmla="*/ 119449 w 767858"/>
                <a:gd name="connsiteY169" fmla="*/ 92248 h 568693"/>
                <a:gd name="connsiteX170" fmla="*/ 44397 w 767858"/>
                <a:gd name="connsiteY170" fmla="*/ 41801 h 568693"/>
                <a:gd name="connsiteX171" fmla="*/ 47359 w 767858"/>
                <a:gd name="connsiteY171" fmla="*/ 37245 h 568693"/>
                <a:gd name="connsiteX172" fmla="*/ 1983 w 767858"/>
                <a:gd name="connsiteY172" fmla="*/ 16751 h 568693"/>
                <a:gd name="connsiteX173" fmla="*/ 21154 w 767858"/>
                <a:gd name="connsiteY173" fmla="*/ 46255 h 568693"/>
                <a:gd name="connsiteX174" fmla="*/ 38341 w 767858"/>
                <a:gd name="connsiteY174" fmla="*/ 72194 h 568693"/>
                <a:gd name="connsiteX175" fmla="*/ 34375 w 767858"/>
                <a:gd name="connsiteY175" fmla="*/ 74462 h 568693"/>
                <a:gd name="connsiteX176" fmla="*/ 13221 w 767858"/>
                <a:gd name="connsiteY176" fmla="*/ 42365 h 568693"/>
                <a:gd name="connsiteX177" fmla="*/ 0 w 767858"/>
                <a:gd name="connsiteY177" fmla="*/ 17076 h 568693"/>
                <a:gd name="connsiteX178" fmla="*/ 1983 w 767858"/>
                <a:gd name="connsiteY178" fmla="*/ 16751 h 568693"/>
                <a:gd name="connsiteX179" fmla="*/ 21324 w 767858"/>
                <a:gd name="connsiteY179" fmla="*/ 15882 h 568693"/>
                <a:gd name="connsiteX180" fmla="*/ 83415 w 767858"/>
                <a:gd name="connsiteY180" fmla="*/ 105684 h 568693"/>
                <a:gd name="connsiteX181" fmla="*/ 147141 w 767858"/>
                <a:gd name="connsiteY181" fmla="*/ 212141 h 568693"/>
                <a:gd name="connsiteX182" fmla="*/ 203024 w 767858"/>
                <a:gd name="connsiteY182" fmla="*/ 315332 h 568693"/>
                <a:gd name="connsiteX183" fmla="*/ 224265 w 767858"/>
                <a:gd name="connsiteY183" fmla="*/ 367581 h 568693"/>
                <a:gd name="connsiteX184" fmla="*/ 242566 w 767858"/>
                <a:gd name="connsiteY184" fmla="*/ 415257 h 568693"/>
                <a:gd name="connsiteX185" fmla="*/ 290931 w 767858"/>
                <a:gd name="connsiteY185" fmla="*/ 389132 h 568693"/>
                <a:gd name="connsiteX186" fmla="*/ 355965 w 767858"/>
                <a:gd name="connsiteY186" fmla="*/ 358437 h 568693"/>
                <a:gd name="connsiteX187" fmla="*/ 424919 w 767858"/>
                <a:gd name="connsiteY187" fmla="*/ 325781 h 568693"/>
                <a:gd name="connsiteX188" fmla="*/ 470864 w 767858"/>
                <a:gd name="connsiteY188" fmla="*/ 304939 h 568693"/>
                <a:gd name="connsiteX189" fmla="*/ 478186 w 767858"/>
                <a:gd name="connsiteY189" fmla="*/ 301616 h 568693"/>
                <a:gd name="connsiteX190" fmla="*/ 433415 w 767858"/>
                <a:gd name="connsiteY190" fmla="*/ 274186 h 568693"/>
                <a:gd name="connsiteX191" fmla="*/ 372631 w 767858"/>
                <a:gd name="connsiteY191" fmla="*/ 233367 h 568693"/>
                <a:gd name="connsiteX192" fmla="*/ 370617 w 767858"/>
                <a:gd name="connsiteY192" fmla="*/ 232217 h 568693"/>
                <a:gd name="connsiteX193" fmla="*/ 251389 w 767858"/>
                <a:gd name="connsiteY193" fmla="*/ 164138 h 568693"/>
                <a:gd name="connsiteX194" fmla="*/ 129494 w 767858"/>
                <a:gd name="connsiteY194" fmla="*/ 89030 h 568693"/>
                <a:gd name="connsiteX195" fmla="*/ 21324 w 767858"/>
                <a:gd name="connsiteY195" fmla="*/ 15882 h 568693"/>
                <a:gd name="connsiteX196" fmla="*/ 30801 w 767858"/>
                <a:gd name="connsiteY196" fmla="*/ 14577 h 568693"/>
                <a:gd name="connsiteX197" fmla="*/ 134069 w 767858"/>
                <a:gd name="connsiteY197" fmla="*/ 81846 h 568693"/>
                <a:gd name="connsiteX198" fmla="*/ 252696 w 767858"/>
                <a:gd name="connsiteY198" fmla="*/ 154341 h 568693"/>
                <a:gd name="connsiteX199" fmla="*/ 294989 w 767858"/>
                <a:gd name="connsiteY199" fmla="*/ 177353 h 568693"/>
                <a:gd name="connsiteX200" fmla="*/ 314134 w 767858"/>
                <a:gd name="connsiteY200" fmla="*/ 187771 h 568693"/>
                <a:gd name="connsiteX201" fmla="*/ 374592 w 767858"/>
                <a:gd name="connsiteY201" fmla="*/ 222917 h 568693"/>
                <a:gd name="connsiteX202" fmla="*/ 435377 w 767858"/>
                <a:gd name="connsiteY202" fmla="*/ 263410 h 568693"/>
                <a:gd name="connsiteX203" fmla="*/ 490605 w 767858"/>
                <a:gd name="connsiteY203" fmla="*/ 295412 h 568693"/>
                <a:gd name="connsiteX204" fmla="*/ 493219 w 767858"/>
                <a:gd name="connsiteY204" fmla="*/ 297045 h 568693"/>
                <a:gd name="connsiteX205" fmla="*/ 493219 w 767858"/>
                <a:gd name="connsiteY205" fmla="*/ 306189 h 568693"/>
                <a:gd name="connsiteX206" fmla="*/ 490978 w 767858"/>
                <a:gd name="connsiteY206" fmla="*/ 319531 h 568693"/>
                <a:gd name="connsiteX207" fmla="*/ 485703 w 767858"/>
                <a:gd name="connsiteY207" fmla="*/ 350926 h 568693"/>
                <a:gd name="connsiteX208" fmla="*/ 497794 w 767858"/>
                <a:gd name="connsiteY208" fmla="*/ 324476 h 568693"/>
                <a:gd name="connsiteX209" fmla="*/ 524266 w 767858"/>
                <a:gd name="connsiteY209" fmla="*/ 254919 h 568693"/>
                <a:gd name="connsiteX210" fmla="*/ 523938 w 767858"/>
                <a:gd name="connsiteY210" fmla="*/ 254266 h 568693"/>
                <a:gd name="connsiteX211" fmla="*/ 522305 w 767858"/>
                <a:gd name="connsiteY211" fmla="*/ 254266 h 568693"/>
                <a:gd name="connsiteX212" fmla="*/ 389298 w 767858"/>
                <a:gd name="connsiteY212" fmla="*/ 197119 h 568693"/>
                <a:gd name="connsiteX213" fmla="*/ 256292 w 767858"/>
                <a:gd name="connsiteY213" fmla="*/ 131483 h 568693"/>
                <a:gd name="connsiteX214" fmla="*/ 168032 w 767858"/>
                <a:gd name="connsiteY214" fmla="*/ 85255 h 568693"/>
                <a:gd name="connsiteX215" fmla="*/ 120997 w 767858"/>
                <a:gd name="connsiteY215" fmla="*/ 60620 h 568693"/>
                <a:gd name="connsiteX216" fmla="*/ 69036 w 767858"/>
                <a:gd name="connsiteY216" fmla="*/ 35149 h 568693"/>
                <a:gd name="connsiteX217" fmla="*/ 30801 w 767858"/>
                <a:gd name="connsiteY217" fmla="*/ 14577 h 568693"/>
                <a:gd name="connsiteX218" fmla="*/ 20998 w 767858"/>
                <a:gd name="connsiteY218" fmla="*/ 8372 h 568693"/>
                <a:gd name="connsiteX219" fmla="*/ 115442 w 767858"/>
                <a:gd name="connsiteY219" fmla="*/ 49844 h 568693"/>
                <a:gd name="connsiteX220" fmla="*/ 128461 w 767858"/>
                <a:gd name="connsiteY220" fmla="*/ 56549 h 568693"/>
                <a:gd name="connsiteX221" fmla="*/ 221324 w 767858"/>
                <a:gd name="connsiteY221" fmla="*/ 104379 h 568693"/>
                <a:gd name="connsiteX222" fmla="*/ 232108 w 767858"/>
                <a:gd name="connsiteY222" fmla="*/ 103399 h 568693"/>
                <a:gd name="connsiteX223" fmla="*/ 232108 w 767858"/>
                <a:gd name="connsiteY223" fmla="*/ 105358 h 568693"/>
                <a:gd name="connsiteX224" fmla="*/ 226552 w 767858"/>
                <a:gd name="connsiteY224" fmla="*/ 106011 h 568693"/>
                <a:gd name="connsiteX225" fmla="*/ 225573 w 767858"/>
                <a:gd name="connsiteY225" fmla="*/ 106337 h 568693"/>
                <a:gd name="connsiteX226" fmla="*/ 231128 w 767858"/>
                <a:gd name="connsiteY226" fmla="*/ 109277 h 568693"/>
                <a:gd name="connsiteX227" fmla="*/ 243219 w 767858"/>
                <a:gd name="connsiteY227" fmla="*/ 106990 h 568693"/>
                <a:gd name="connsiteX228" fmla="*/ 244200 w 767858"/>
                <a:gd name="connsiteY228" fmla="*/ 109277 h 568693"/>
                <a:gd name="connsiteX229" fmla="*/ 235376 w 767858"/>
                <a:gd name="connsiteY229" fmla="*/ 111236 h 568693"/>
                <a:gd name="connsiteX230" fmla="*/ 240278 w 767858"/>
                <a:gd name="connsiteY230" fmla="*/ 113522 h 568693"/>
                <a:gd name="connsiteX231" fmla="*/ 260540 w 767858"/>
                <a:gd name="connsiteY231" fmla="*/ 112216 h 568693"/>
                <a:gd name="connsiteX232" fmla="*/ 260540 w 767858"/>
                <a:gd name="connsiteY232" fmla="*/ 113522 h 568693"/>
                <a:gd name="connsiteX233" fmla="*/ 245180 w 767858"/>
                <a:gd name="connsiteY233" fmla="*/ 115807 h 568693"/>
                <a:gd name="connsiteX234" fmla="*/ 250082 w 767858"/>
                <a:gd name="connsiteY234" fmla="*/ 118420 h 568693"/>
                <a:gd name="connsiteX235" fmla="*/ 252696 w 767858"/>
                <a:gd name="connsiteY235" fmla="*/ 119726 h 568693"/>
                <a:gd name="connsiteX236" fmla="*/ 281455 w 767858"/>
                <a:gd name="connsiteY236" fmla="*/ 115481 h 568693"/>
                <a:gd name="connsiteX237" fmla="*/ 281455 w 767858"/>
                <a:gd name="connsiteY237" fmla="*/ 117440 h 568693"/>
                <a:gd name="connsiteX238" fmla="*/ 256618 w 767858"/>
                <a:gd name="connsiteY238" fmla="*/ 121686 h 568693"/>
                <a:gd name="connsiteX239" fmla="*/ 265441 w 767858"/>
                <a:gd name="connsiteY239" fmla="*/ 125931 h 568693"/>
                <a:gd name="connsiteX240" fmla="*/ 295507 w 767858"/>
                <a:gd name="connsiteY240" fmla="*/ 121359 h 568693"/>
                <a:gd name="connsiteX241" fmla="*/ 295834 w 767858"/>
                <a:gd name="connsiteY241" fmla="*/ 122992 h 568693"/>
                <a:gd name="connsiteX242" fmla="*/ 269363 w 767858"/>
                <a:gd name="connsiteY242" fmla="*/ 127890 h 568693"/>
                <a:gd name="connsiteX243" fmla="*/ 276226 w 767858"/>
                <a:gd name="connsiteY243" fmla="*/ 131156 h 568693"/>
                <a:gd name="connsiteX244" fmla="*/ 312174 w 767858"/>
                <a:gd name="connsiteY244" fmla="*/ 125277 h 568693"/>
                <a:gd name="connsiteX245" fmla="*/ 312174 w 767858"/>
                <a:gd name="connsiteY245" fmla="*/ 127564 h 568693"/>
                <a:gd name="connsiteX246" fmla="*/ 280148 w 767858"/>
                <a:gd name="connsiteY246" fmla="*/ 133115 h 568693"/>
                <a:gd name="connsiteX247" fmla="*/ 287990 w 767858"/>
                <a:gd name="connsiteY247" fmla="*/ 137034 h 568693"/>
                <a:gd name="connsiteX248" fmla="*/ 328841 w 767858"/>
                <a:gd name="connsiteY248" fmla="*/ 129523 h 568693"/>
                <a:gd name="connsiteX249" fmla="*/ 329494 w 767858"/>
                <a:gd name="connsiteY249" fmla="*/ 131809 h 568693"/>
                <a:gd name="connsiteX250" fmla="*/ 292239 w 767858"/>
                <a:gd name="connsiteY250" fmla="*/ 138993 h 568693"/>
                <a:gd name="connsiteX251" fmla="*/ 302043 w 767858"/>
                <a:gd name="connsiteY251" fmla="*/ 143891 h 568693"/>
                <a:gd name="connsiteX252" fmla="*/ 347468 w 767858"/>
                <a:gd name="connsiteY252" fmla="*/ 135074 h 568693"/>
                <a:gd name="connsiteX253" fmla="*/ 347794 w 767858"/>
                <a:gd name="connsiteY253" fmla="*/ 136380 h 568693"/>
                <a:gd name="connsiteX254" fmla="*/ 306291 w 767858"/>
                <a:gd name="connsiteY254" fmla="*/ 145851 h 568693"/>
                <a:gd name="connsiteX255" fmla="*/ 315768 w 767858"/>
                <a:gd name="connsiteY255" fmla="*/ 150748 h 568693"/>
                <a:gd name="connsiteX256" fmla="*/ 316095 w 767858"/>
                <a:gd name="connsiteY256" fmla="*/ 150422 h 568693"/>
                <a:gd name="connsiteX257" fmla="*/ 341912 w 767858"/>
                <a:gd name="connsiteY257" fmla="*/ 144544 h 568693"/>
                <a:gd name="connsiteX258" fmla="*/ 366095 w 767858"/>
                <a:gd name="connsiteY258" fmla="*/ 140953 h 568693"/>
                <a:gd name="connsiteX259" fmla="*/ 366095 w 767858"/>
                <a:gd name="connsiteY259" fmla="*/ 142585 h 568693"/>
                <a:gd name="connsiteX260" fmla="*/ 319363 w 767858"/>
                <a:gd name="connsiteY260" fmla="*/ 152381 h 568693"/>
                <a:gd name="connsiteX261" fmla="*/ 327534 w 767858"/>
                <a:gd name="connsiteY261" fmla="*/ 156300 h 568693"/>
                <a:gd name="connsiteX262" fmla="*/ 382762 w 767858"/>
                <a:gd name="connsiteY262" fmla="*/ 147483 h 568693"/>
                <a:gd name="connsiteX263" fmla="*/ 382762 w 767858"/>
                <a:gd name="connsiteY263" fmla="*/ 148137 h 568693"/>
                <a:gd name="connsiteX264" fmla="*/ 332435 w 767858"/>
                <a:gd name="connsiteY264" fmla="*/ 158586 h 568693"/>
                <a:gd name="connsiteX265" fmla="*/ 344527 w 767858"/>
                <a:gd name="connsiteY265" fmla="*/ 164791 h 568693"/>
                <a:gd name="connsiteX266" fmla="*/ 399755 w 767858"/>
                <a:gd name="connsiteY266" fmla="*/ 154994 h 568693"/>
                <a:gd name="connsiteX267" fmla="*/ 400083 w 767858"/>
                <a:gd name="connsiteY267" fmla="*/ 156300 h 568693"/>
                <a:gd name="connsiteX268" fmla="*/ 349102 w 767858"/>
                <a:gd name="connsiteY268" fmla="*/ 167077 h 568693"/>
                <a:gd name="connsiteX269" fmla="*/ 360540 w 767858"/>
                <a:gd name="connsiteY269" fmla="*/ 172301 h 568693"/>
                <a:gd name="connsiteX270" fmla="*/ 413154 w 767858"/>
                <a:gd name="connsiteY270" fmla="*/ 163484 h 568693"/>
                <a:gd name="connsiteX271" fmla="*/ 413154 w 767858"/>
                <a:gd name="connsiteY271" fmla="*/ 164464 h 568693"/>
                <a:gd name="connsiteX272" fmla="*/ 365115 w 767858"/>
                <a:gd name="connsiteY272" fmla="*/ 174587 h 568693"/>
                <a:gd name="connsiteX273" fmla="*/ 374592 w 767858"/>
                <a:gd name="connsiteY273" fmla="*/ 178832 h 568693"/>
                <a:gd name="connsiteX274" fmla="*/ 398775 w 767858"/>
                <a:gd name="connsiteY274" fmla="*/ 174261 h 568693"/>
                <a:gd name="connsiteX275" fmla="*/ 426552 w 767858"/>
                <a:gd name="connsiteY275" fmla="*/ 169362 h 568693"/>
                <a:gd name="connsiteX276" fmla="*/ 426880 w 767858"/>
                <a:gd name="connsiteY276" fmla="*/ 170342 h 568693"/>
                <a:gd name="connsiteX277" fmla="*/ 398775 w 767858"/>
                <a:gd name="connsiteY277" fmla="*/ 176873 h 568693"/>
                <a:gd name="connsiteX278" fmla="*/ 378840 w 767858"/>
                <a:gd name="connsiteY278" fmla="*/ 181118 h 568693"/>
                <a:gd name="connsiteX279" fmla="*/ 391585 w 767858"/>
                <a:gd name="connsiteY279" fmla="*/ 186996 h 568693"/>
                <a:gd name="connsiteX280" fmla="*/ 437991 w 767858"/>
                <a:gd name="connsiteY280" fmla="*/ 178832 h 568693"/>
                <a:gd name="connsiteX281" fmla="*/ 438644 w 767858"/>
                <a:gd name="connsiteY281" fmla="*/ 180465 h 568693"/>
                <a:gd name="connsiteX282" fmla="*/ 407599 w 767858"/>
                <a:gd name="connsiteY282" fmla="*/ 186669 h 568693"/>
                <a:gd name="connsiteX283" fmla="*/ 395833 w 767858"/>
                <a:gd name="connsiteY283" fmla="*/ 188955 h 568693"/>
                <a:gd name="connsiteX284" fmla="*/ 525246 w 767858"/>
                <a:gd name="connsiteY284" fmla="*/ 244796 h 568693"/>
                <a:gd name="connsiteX285" fmla="*/ 526226 w 767858"/>
                <a:gd name="connsiteY285" fmla="*/ 245449 h 568693"/>
                <a:gd name="connsiteX286" fmla="*/ 588318 w 767858"/>
                <a:gd name="connsiteY286" fmla="*/ 163158 h 568693"/>
                <a:gd name="connsiteX287" fmla="*/ 586684 w 767858"/>
                <a:gd name="connsiteY287" fmla="*/ 162831 h 568693"/>
                <a:gd name="connsiteX288" fmla="*/ 520018 w 767858"/>
                <a:gd name="connsiteY288" fmla="*/ 144544 h 568693"/>
                <a:gd name="connsiteX289" fmla="*/ 447795 w 767858"/>
                <a:gd name="connsiteY289" fmla="*/ 125604 h 568693"/>
                <a:gd name="connsiteX290" fmla="*/ 302697 w 767858"/>
                <a:gd name="connsiteY290" fmla="*/ 84132 h 568693"/>
                <a:gd name="connsiteX291" fmla="*/ 249102 w 767858"/>
                <a:gd name="connsiteY291" fmla="*/ 70090 h 568693"/>
                <a:gd name="connsiteX292" fmla="*/ 227206 w 767858"/>
                <a:gd name="connsiteY292" fmla="*/ 79887 h 568693"/>
                <a:gd name="connsiteX293" fmla="*/ 226226 w 767858"/>
                <a:gd name="connsiteY293" fmla="*/ 77275 h 568693"/>
                <a:gd name="connsiteX294" fmla="*/ 241259 w 767858"/>
                <a:gd name="connsiteY294" fmla="*/ 68131 h 568693"/>
                <a:gd name="connsiteX295" fmla="*/ 235376 w 767858"/>
                <a:gd name="connsiteY295" fmla="*/ 66498 h 568693"/>
                <a:gd name="connsiteX296" fmla="*/ 223611 w 767858"/>
                <a:gd name="connsiteY296" fmla="*/ 73029 h 568693"/>
                <a:gd name="connsiteX297" fmla="*/ 221977 w 767858"/>
                <a:gd name="connsiteY297" fmla="*/ 69763 h 568693"/>
                <a:gd name="connsiteX298" fmla="*/ 229167 w 767858"/>
                <a:gd name="connsiteY298" fmla="*/ 65192 h 568693"/>
                <a:gd name="connsiteX299" fmla="*/ 155964 w 767858"/>
                <a:gd name="connsiteY299" fmla="*/ 46252 h 568693"/>
                <a:gd name="connsiteX300" fmla="*/ 86356 w 767858"/>
                <a:gd name="connsiteY300" fmla="*/ 26005 h 568693"/>
                <a:gd name="connsiteX301" fmla="*/ 20998 w 767858"/>
                <a:gd name="connsiteY301" fmla="*/ 8372 h 568693"/>
                <a:gd name="connsiteX302" fmla="*/ 16749 w 767858"/>
                <a:gd name="connsiteY302" fmla="*/ 5760 h 568693"/>
                <a:gd name="connsiteX303" fmla="*/ 84723 w 767858"/>
                <a:gd name="connsiteY303" fmla="*/ 18495 h 568693"/>
                <a:gd name="connsiteX304" fmla="*/ 154331 w 767858"/>
                <a:gd name="connsiteY304" fmla="*/ 37435 h 568693"/>
                <a:gd name="connsiteX305" fmla="*/ 239951 w 767858"/>
                <a:gd name="connsiteY305" fmla="*/ 58335 h 568693"/>
                <a:gd name="connsiteX306" fmla="*/ 253350 w 767858"/>
                <a:gd name="connsiteY306" fmla="*/ 50171 h 568693"/>
                <a:gd name="connsiteX307" fmla="*/ 256292 w 767858"/>
                <a:gd name="connsiteY307" fmla="*/ 54089 h 568693"/>
                <a:gd name="connsiteX308" fmla="*/ 247467 w 767858"/>
                <a:gd name="connsiteY308" fmla="*/ 59968 h 568693"/>
                <a:gd name="connsiteX309" fmla="*/ 252043 w 767858"/>
                <a:gd name="connsiteY309" fmla="*/ 60946 h 568693"/>
                <a:gd name="connsiteX310" fmla="*/ 259886 w 767858"/>
                <a:gd name="connsiteY310" fmla="*/ 57355 h 568693"/>
                <a:gd name="connsiteX311" fmla="*/ 262500 w 767858"/>
                <a:gd name="connsiteY311" fmla="*/ 61926 h 568693"/>
                <a:gd name="connsiteX312" fmla="*/ 260540 w 767858"/>
                <a:gd name="connsiteY312" fmla="*/ 63233 h 568693"/>
                <a:gd name="connsiteX313" fmla="*/ 301716 w 767858"/>
                <a:gd name="connsiteY313" fmla="*/ 73682 h 568693"/>
                <a:gd name="connsiteX314" fmla="*/ 451063 w 767858"/>
                <a:gd name="connsiteY314" fmla="*/ 115807 h 568693"/>
                <a:gd name="connsiteX315" fmla="*/ 522959 w 767858"/>
                <a:gd name="connsiteY315" fmla="*/ 134421 h 568693"/>
                <a:gd name="connsiteX316" fmla="*/ 589952 w 767858"/>
                <a:gd name="connsiteY316" fmla="*/ 152381 h 568693"/>
                <a:gd name="connsiteX317" fmla="*/ 591913 w 767858"/>
                <a:gd name="connsiteY317" fmla="*/ 154014 h 568693"/>
                <a:gd name="connsiteX318" fmla="*/ 597468 w 767858"/>
                <a:gd name="connsiteY318" fmla="*/ 156954 h 568693"/>
                <a:gd name="connsiteX319" fmla="*/ 531455 w 767858"/>
                <a:gd name="connsiteY319" fmla="*/ 254593 h 568693"/>
                <a:gd name="connsiteX320" fmla="*/ 528188 w 767858"/>
                <a:gd name="connsiteY320" fmla="*/ 256879 h 568693"/>
                <a:gd name="connsiteX321" fmla="*/ 503677 w 767858"/>
                <a:gd name="connsiteY321" fmla="*/ 330353 h 568693"/>
                <a:gd name="connsiteX322" fmla="*/ 479494 w 767858"/>
                <a:gd name="connsiteY322" fmla="*/ 389786 h 568693"/>
                <a:gd name="connsiteX323" fmla="*/ 478186 w 767858"/>
                <a:gd name="connsiteY323" fmla="*/ 399256 h 568693"/>
                <a:gd name="connsiteX324" fmla="*/ 474266 w 767858"/>
                <a:gd name="connsiteY324" fmla="*/ 402522 h 568693"/>
                <a:gd name="connsiteX325" fmla="*/ 466749 w 767858"/>
                <a:gd name="connsiteY325" fmla="*/ 403828 h 568693"/>
                <a:gd name="connsiteX326" fmla="*/ 465115 w 767858"/>
                <a:gd name="connsiteY326" fmla="*/ 403501 h 568693"/>
                <a:gd name="connsiteX327" fmla="*/ 435703 w 767858"/>
                <a:gd name="connsiteY327" fmla="*/ 375744 h 568693"/>
                <a:gd name="connsiteX328" fmla="*/ 404331 w 767858"/>
                <a:gd name="connsiteY328" fmla="*/ 346028 h 568693"/>
                <a:gd name="connsiteX329" fmla="*/ 356618 w 767858"/>
                <a:gd name="connsiteY329" fmla="*/ 367581 h 568693"/>
                <a:gd name="connsiteX330" fmla="*/ 294853 w 767858"/>
                <a:gd name="connsiteY330" fmla="*/ 395991 h 568693"/>
                <a:gd name="connsiteX331" fmla="*/ 239625 w 767858"/>
                <a:gd name="connsiteY331" fmla="*/ 425053 h 568693"/>
                <a:gd name="connsiteX332" fmla="*/ 234722 w 767858"/>
                <a:gd name="connsiteY332" fmla="*/ 421462 h 568693"/>
                <a:gd name="connsiteX333" fmla="*/ 234396 w 767858"/>
                <a:gd name="connsiteY333" fmla="*/ 421135 h 568693"/>
                <a:gd name="connsiteX334" fmla="*/ 216095 w 767858"/>
                <a:gd name="connsiteY334" fmla="*/ 373132 h 568693"/>
                <a:gd name="connsiteX335" fmla="*/ 193220 w 767858"/>
                <a:gd name="connsiteY335" fmla="*/ 316638 h 568693"/>
                <a:gd name="connsiteX336" fmla="*/ 137337 w 767858"/>
                <a:gd name="connsiteY336" fmla="*/ 213121 h 568693"/>
                <a:gd name="connsiteX337" fmla="*/ 74265 w 767858"/>
                <a:gd name="connsiteY337" fmla="*/ 106011 h 568693"/>
                <a:gd name="connsiteX338" fmla="*/ 12173 w 767858"/>
                <a:gd name="connsiteY338" fmla="*/ 10658 h 568693"/>
                <a:gd name="connsiteX339" fmla="*/ 13808 w 767858"/>
                <a:gd name="connsiteY339" fmla="*/ 7392 h 568693"/>
                <a:gd name="connsiteX340" fmla="*/ 15769 w 767858"/>
                <a:gd name="connsiteY340" fmla="*/ 6412 h 568693"/>
                <a:gd name="connsiteX341" fmla="*/ 16749 w 767858"/>
                <a:gd name="connsiteY341" fmla="*/ 5760 h 568693"/>
                <a:gd name="connsiteX342" fmla="*/ 3051 w 767858"/>
                <a:gd name="connsiteY342" fmla="*/ 272 h 568693"/>
                <a:gd name="connsiteX343" fmla="*/ 24643 w 767858"/>
                <a:gd name="connsiteY343" fmla="*/ 38786 h 568693"/>
                <a:gd name="connsiteX344" fmla="*/ 46235 w 767858"/>
                <a:gd name="connsiteY344" fmla="*/ 75324 h 568693"/>
                <a:gd name="connsiteX345" fmla="*/ 42690 w 767858"/>
                <a:gd name="connsiteY345" fmla="*/ 77299 h 568693"/>
                <a:gd name="connsiteX346" fmla="*/ 19164 w 767858"/>
                <a:gd name="connsiteY346" fmla="*/ 37469 h 568693"/>
                <a:gd name="connsiteX347" fmla="*/ 1762 w 767858"/>
                <a:gd name="connsiteY347" fmla="*/ 930 h 568693"/>
                <a:gd name="connsiteX348" fmla="*/ 3051 w 767858"/>
                <a:gd name="connsiteY348" fmla="*/ 272 h 56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767858" h="568693">
                  <a:moveTo>
                    <a:pt x="697676" y="392652"/>
                  </a:moveTo>
                  <a:cubicBezTo>
                    <a:pt x="668621" y="400840"/>
                    <a:pt x="661767" y="439811"/>
                    <a:pt x="662419" y="465683"/>
                  </a:cubicBezTo>
                  <a:cubicBezTo>
                    <a:pt x="663072" y="480748"/>
                    <a:pt x="665684" y="496795"/>
                    <a:pt x="672866" y="510550"/>
                  </a:cubicBezTo>
                  <a:cubicBezTo>
                    <a:pt x="675477" y="516117"/>
                    <a:pt x="679394" y="521357"/>
                    <a:pt x="683639" y="525942"/>
                  </a:cubicBezTo>
                  <a:cubicBezTo>
                    <a:pt x="717263" y="513497"/>
                    <a:pt x="749254" y="488935"/>
                    <a:pt x="756110" y="452911"/>
                  </a:cubicBezTo>
                  <a:cubicBezTo>
                    <a:pt x="760027" y="434571"/>
                    <a:pt x="756110" y="413612"/>
                    <a:pt x="739460" y="402804"/>
                  </a:cubicBezTo>
                  <a:cubicBezTo>
                    <a:pt x="728035" y="395272"/>
                    <a:pt x="712039" y="388722"/>
                    <a:pt x="697676" y="392652"/>
                  </a:cubicBezTo>
                  <a:close/>
                  <a:moveTo>
                    <a:pt x="470344" y="386194"/>
                  </a:moveTo>
                  <a:cubicBezTo>
                    <a:pt x="467403" y="387827"/>
                    <a:pt x="464462" y="388806"/>
                    <a:pt x="461520" y="389786"/>
                  </a:cubicBezTo>
                  <a:cubicBezTo>
                    <a:pt x="463481" y="391419"/>
                    <a:pt x="465115" y="393051"/>
                    <a:pt x="467403" y="394358"/>
                  </a:cubicBezTo>
                  <a:cubicBezTo>
                    <a:pt x="468383" y="391745"/>
                    <a:pt x="469363" y="388806"/>
                    <a:pt x="470344" y="386194"/>
                  </a:cubicBezTo>
                  <a:close/>
                  <a:moveTo>
                    <a:pt x="701266" y="381190"/>
                  </a:moveTo>
                  <a:cubicBezTo>
                    <a:pt x="729422" y="377997"/>
                    <a:pt x="755742" y="395252"/>
                    <a:pt x="764939" y="420105"/>
                  </a:cubicBezTo>
                  <a:lnTo>
                    <a:pt x="767858" y="446979"/>
                  </a:lnTo>
                  <a:lnTo>
                    <a:pt x="767858" y="447030"/>
                  </a:lnTo>
                  <a:lnTo>
                    <a:pt x="759109" y="476056"/>
                  </a:lnTo>
                  <a:cubicBezTo>
                    <a:pt x="745888" y="502874"/>
                    <a:pt x="720363" y="522830"/>
                    <a:pt x="692452" y="534129"/>
                  </a:cubicBezTo>
                  <a:cubicBezTo>
                    <a:pt x="699634" y="540024"/>
                    <a:pt x="707795" y="545264"/>
                    <a:pt x="715956" y="548866"/>
                  </a:cubicBezTo>
                  <a:cubicBezTo>
                    <a:pt x="726810" y="553697"/>
                    <a:pt x="738073" y="556542"/>
                    <a:pt x="749514" y="557836"/>
                  </a:cubicBezTo>
                  <a:lnTo>
                    <a:pt x="767858" y="557660"/>
                  </a:lnTo>
                  <a:lnTo>
                    <a:pt x="767858" y="568693"/>
                  </a:lnTo>
                  <a:lnTo>
                    <a:pt x="726117" y="564668"/>
                  </a:lnTo>
                  <a:cubicBezTo>
                    <a:pt x="708856" y="559591"/>
                    <a:pt x="692779" y="550995"/>
                    <a:pt x="679721" y="538386"/>
                  </a:cubicBezTo>
                  <a:cubicBezTo>
                    <a:pt x="679394" y="538386"/>
                    <a:pt x="679394" y="538714"/>
                    <a:pt x="678742" y="538714"/>
                  </a:cubicBezTo>
                  <a:cubicBezTo>
                    <a:pt x="636630" y="550831"/>
                    <a:pt x="586684" y="546246"/>
                    <a:pt x="547836" y="524959"/>
                  </a:cubicBezTo>
                  <a:cubicBezTo>
                    <a:pt x="509315" y="503672"/>
                    <a:pt x="483199" y="468303"/>
                    <a:pt x="470794" y="426056"/>
                  </a:cubicBezTo>
                  <a:cubicBezTo>
                    <a:pt x="469488" y="422127"/>
                    <a:pt x="475691" y="420817"/>
                    <a:pt x="476670" y="424419"/>
                  </a:cubicBezTo>
                  <a:cubicBezTo>
                    <a:pt x="488749" y="462408"/>
                    <a:pt x="512906" y="495812"/>
                    <a:pt x="547836" y="514807"/>
                  </a:cubicBezTo>
                  <a:cubicBezTo>
                    <a:pt x="582113" y="533474"/>
                    <a:pt x="626510" y="540679"/>
                    <a:pt x="664704" y="531837"/>
                  </a:cubicBezTo>
                  <a:cubicBezTo>
                    <a:pt x="666989" y="531182"/>
                    <a:pt x="669601" y="530199"/>
                    <a:pt x="671886" y="529872"/>
                  </a:cubicBezTo>
                  <a:cubicBezTo>
                    <a:pt x="670581" y="528562"/>
                    <a:pt x="669928" y="526924"/>
                    <a:pt x="668948" y="525614"/>
                  </a:cubicBezTo>
                  <a:cubicBezTo>
                    <a:pt x="651646" y="502035"/>
                    <a:pt x="648382" y="467648"/>
                    <a:pt x="653605" y="439484"/>
                  </a:cubicBezTo>
                  <a:cubicBezTo>
                    <a:pt x="657849" y="413612"/>
                    <a:pt x="672213" y="384465"/>
                    <a:pt x="701266" y="381190"/>
                  </a:cubicBezTo>
                  <a:close/>
                  <a:moveTo>
                    <a:pt x="471651" y="376071"/>
                  </a:moveTo>
                  <a:cubicBezTo>
                    <a:pt x="469037" y="377051"/>
                    <a:pt x="466096" y="377704"/>
                    <a:pt x="463808" y="378684"/>
                  </a:cubicBezTo>
                  <a:cubicBezTo>
                    <a:pt x="460540" y="379989"/>
                    <a:pt x="457271" y="381295"/>
                    <a:pt x="454004" y="382275"/>
                  </a:cubicBezTo>
                  <a:cubicBezTo>
                    <a:pt x="455311" y="383908"/>
                    <a:pt x="456945" y="385541"/>
                    <a:pt x="458579" y="387174"/>
                  </a:cubicBezTo>
                  <a:cubicBezTo>
                    <a:pt x="462827" y="385214"/>
                    <a:pt x="467075" y="382602"/>
                    <a:pt x="471324" y="380316"/>
                  </a:cubicBezTo>
                  <a:cubicBezTo>
                    <a:pt x="471324" y="379010"/>
                    <a:pt x="471651" y="377377"/>
                    <a:pt x="471651" y="376071"/>
                  </a:cubicBezTo>
                  <a:close/>
                  <a:moveTo>
                    <a:pt x="473938" y="362355"/>
                  </a:moveTo>
                  <a:cubicBezTo>
                    <a:pt x="469363" y="363988"/>
                    <a:pt x="464462" y="365621"/>
                    <a:pt x="459559" y="367581"/>
                  </a:cubicBezTo>
                  <a:cubicBezTo>
                    <a:pt x="454984" y="369540"/>
                    <a:pt x="450082" y="371499"/>
                    <a:pt x="444854" y="372805"/>
                  </a:cubicBezTo>
                  <a:cubicBezTo>
                    <a:pt x="447141" y="374764"/>
                    <a:pt x="449102" y="377051"/>
                    <a:pt x="451063" y="379337"/>
                  </a:cubicBezTo>
                  <a:cubicBezTo>
                    <a:pt x="458252" y="376397"/>
                    <a:pt x="465442" y="373132"/>
                    <a:pt x="472631" y="370193"/>
                  </a:cubicBezTo>
                  <a:cubicBezTo>
                    <a:pt x="473285" y="367581"/>
                    <a:pt x="473612" y="364968"/>
                    <a:pt x="473938" y="362355"/>
                  </a:cubicBezTo>
                  <a:close/>
                  <a:moveTo>
                    <a:pt x="476879" y="349294"/>
                  </a:moveTo>
                  <a:cubicBezTo>
                    <a:pt x="469690" y="350926"/>
                    <a:pt x="461847" y="354845"/>
                    <a:pt x="454984" y="357131"/>
                  </a:cubicBezTo>
                  <a:cubicBezTo>
                    <a:pt x="448122" y="359417"/>
                    <a:pt x="441585" y="362355"/>
                    <a:pt x="435050" y="364315"/>
                  </a:cubicBezTo>
                  <a:cubicBezTo>
                    <a:pt x="437337" y="366274"/>
                    <a:pt x="439625" y="368234"/>
                    <a:pt x="441912" y="370193"/>
                  </a:cubicBezTo>
                  <a:cubicBezTo>
                    <a:pt x="453351" y="366274"/>
                    <a:pt x="464462" y="361376"/>
                    <a:pt x="475245" y="356151"/>
                  </a:cubicBezTo>
                  <a:cubicBezTo>
                    <a:pt x="475900" y="353865"/>
                    <a:pt x="476226" y="351580"/>
                    <a:pt x="476879" y="349294"/>
                  </a:cubicBezTo>
                  <a:close/>
                  <a:moveTo>
                    <a:pt x="480801" y="333946"/>
                  </a:moveTo>
                  <a:cubicBezTo>
                    <a:pt x="472631" y="338191"/>
                    <a:pt x="463481" y="341456"/>
                    <a:pt x="454984" y="345701"/>
                  </a:cubicBezTo>
                  <a:cubicBezTo>
                    <a:pt x="445507" y="349947"/>
                    <a:pt x="435703" y="353865"/>
                    <a:pt x="425899" y="357131"/>
                  </a:cubicBezTo>
                  <a:cubicBezTo>
                    <a:pt x="428187" y="359090"/>
                    <a:pt x="430801" y="360723"/>
                    <a:pt x="433089" y="362682"/>
                  </a:cubicBezTo>
                  <a:cubicBezTo>
                    <a:pt x="440932" y="359417"/>
                    <a:pt x="448448" y="355171"/>
                    <a:pt x="456945" y="351906"/>
                  </a:cubicBezTo>
                  <a:cubicBezTo>
                    <a:pt x="463808" y="349294"/>
                    <a:pt x="470670" y="344721"/>
                    <a:pt x="478186" y="343742"/>
                  </a:cubicBezTo>
                  <a:cubicBezTo>
                    <a:pt x="479167" y="340477"/>
                    <a:pt x="480148" y="337211"/>
                    <a:pt x="480801" y="333946"/>
                  </a:cubicBezTo>
                  <a:close/>
                  <a:moveTo>
                    <a:pt x="177007" y="330063"/>
                  </a:moveTo>
                  <a:cubicBezTo>
                    <a:pt x="185848" y="352963"/>
                    <a:pt x="195671" y="374881"/>
                    <a:pt x="206804" y="396472"/>
                  </a:cubicBezTo>
                  <a:cubicBezTo>
                    <a:pt x="211388" y="405305"/>
                    <a:pt x="216300" y="414137"/>
                    <a:pt x="218919" y="423951"/>
                  </a:cubicBezTo>
                  <a:cubicBezTo>
                    <a:pt x="221212" y="432457"/>
                    <a:pt x="223176" y="440962"/>
                    <a:pt x="227760" y="448813"/>
                  </a:cubicBezTo>
                  <a:cubicBezTo>
                    <a:pt x="228087" y="448487"/>
                    <a:pt x="228415" y="448487"/>
                    <a:pt x="228742" y="448159"/>
                  </a:cubicBezTo>
                  <a:cubicBezTo>
                    <a:pt x="246097" y="438345"/>
                    <a:pt x="264106" y="429185"/>
                    <a:pt x="282443" y="421007"/>
                  </a:cubicBezTo>
                  <a:cubicBezTo>
                    <a:pt x="299470" y="412829"/>
                    <a:pt x="316169" y="402033"/>
                    <a:pt x="334505" y="397781"/>
                  </a:cubicBezTo>
                  <a:cubicBezTo>
                    <a:pt x="337125" y="397453"/>
                    <a:pt x="338108" y="401052"/>
                    <a:pt x="335488" y="402033"/>
                  </a:cubicBezTo>
                  <a:cubicBezTo>
                    <a:pt x="316824" y="406940"/>
                    <a:pt x="299470" y="419372"/>
                    <a:pt x="281788" y="427550"/>
                  </a:cubicBezTo>
                  <a:cubicBezTo>
                    <a:pt x="264761" y="435728"/>
                    <a:pt x="248062" y="444560"/>
                    <a:pt x="231362" y="453720"/>
                  </a:cubicBezTo>
                  <a:cubicBezTo>
                    <a:pt x="230380" y="454048"/>
                    <a:pt x="229397" y="454048"/>
                    <a:pt x="228415" y="453394"/>
                  </a:cubicBezTo>
                  <a:cubicBezTo>
                    <a:pt x="227433" y="454048"/>
                    <a:pt x="226123" y="454375"/>
                    <a:pt x="225468" y="453394"/>
                  </a:cubicBezTo>
                  <a:cubicBezTo>
                    <a:pt x="219574" y="445869"/>
                    <a:pt x="216954" y="437037"/>
                    <a:pt x="214663" y="428204"/>
                  </a:cubicBezTo>
                  <a:cubicBezTo>
                    <a:pt x="211388" y="416427"/>
                    <a:pt x="205821" y="406613"/>
                    <a:pt x="200582" y="395817"/>
                  </a:cubicBezTo>
                  <a:cubicBezTo>
                    <a:pt x="190104" y="375208"/>
                    <a:pt x="179299" y="353290"/>
                    <a:pt x="176025" y="330391"/>
                  </a:cubicBezTo>
                  <a:cubicBezTo>
                    <a:pt x="175698" y="329736"/>
                    <a:pt x="176680" y="329409"/>
                    <a:pt x="177007" y="330063"/>
                  </a:cubicBezTo>
                  <a:close/>
                  <a:moveTo>
                    <a:pt x="485049" y="319904"/>
                  </a:moveTo>
                  <a:cubicBezTo>
                    <a:pt x="473612" y="325456"/>
                    <a:pt x="462500" y="331333"/>
                    <a:pt x="450736" y="336231"/>
                  </a:cubicBezTo>
                  <a:cubicBezTo>
                    <a:pt x="439625" y="340803"/>
                    <a:pt x="428514" y="345375"/>
                    <a:pt x="418056" y="350926"/>
                  </a:cubicBezTo>
                  <a:cubicBezTo>
                    <a:pt x="420017" y="352559"/>
                    <a:pt x="422304" y="354191"/>
                    <a:pt x="424265" y="355824"/>
                  </a:cubicBezTo>
                  <a:cubicBezTo>
                    <a:pt x="444200" y="348314"/>
                    <a:pt x="463481" y="337211"/>
                    <a:pt x="482435" y="327741"/>
                  </a:cubicBezTo>
                  <a:cubicBezTo>
                    <a:pt x="482435" y="327414"/>
                    <a:pt x="482762" y="327414"/>
                    <a:pt x="482762" y="327414"/>
                  </a:cubicBezTo>
                  <a:cubicBezTo>
                    <a:pt x="483416" y="325129"/>
                    <a:pt x="484070" y="322516"/>
                    <a:pt x="485049" y="319904"/>
                  </a:cubicBezTo>
                  <a:close/>
                  <a:moveTo>
                    <a:pt x="488971" y="307821"/>
                  </a:moveTo>
                  <a:lnTo>
                    <a:pt x="480212" y="311721"/>
                  </a:lnTo>
                  <a:lnTo>
                    <a:pt x="422958" y="337211"/>
                  </a:lnTo>
                  <a:cubicBezTo>
                    <a:pt x="418383" y="339170"/>
                    <a:pt x="413807" y="341456"/>
                    <a:pt x="409232" y="343742"/>
                  </a:cubicBezTo>
                  <a:cubicBezTo>
                    <a:pt x="411520" y="345701"/>
                    <a:pt x="414135" y="347334"/>
                    <a:pt x="416422" y="349294"/>
                  </a:cubicBezTo>
                  <a:cubicBezTo>
                    <a:pt x="427533" y="342110"/>
                    <a:pt x="439625" y="336558"/>
                    <a:pt x="452043" y="331007"/>
                  </a:cubicBezTo>
                  <a:lnTo>
                    <a:pt x="484593" y="314899"/>
                  </a:lnTo>
                  <a:lnTo>
                    <a:pt x="486357" y="314026"/>
                  </a:lnTo>
                  <a:cubicBezTo>
                    <a:pt x="486683" y="314026"/>
                    <a:pt x="486683" y="313699"/>
                    <a:pt x="487011" y="313699"/>
                  </a:cubicBezTo>
                  <a:cubicBezTo>
                    <a:pt x="487337" y="311740"/>
                    <a:pt x="488318" y="309780"/>
                    <a:pt x="488971" y="307821"/>
                  </a:cubicBezTo>
                  <a:close/>
                  <a:moveTo>
                    <a:pt x="162601" y="272453"/>
                  </a:moveTo>
                  <a:cubicBezTo>
                    <a:pt x="177294" y="299785"/>
                    <a:pt x="188069" y="329069"/>
                    <a:pt x="201129" y="357051"/>
                  </a:cubicBezTo>
                  <a:cubicBezTo>
                    <a:pt x="207333" y="370717"/>
                    <a:pt x="214516" y="384058"/>
                    <a:pt x="220393" y="397723"/>
                  </a:cubicBezTo>
                  <a:cubicBezTo>
                    <a:pt x="225290" y="408786"/>
                    <a:pt x="228555" y="421150"/>
                    <a:pt x="234432" y="431562"/>
                  </a:cubicBezTo>
                  <a:cubicBezTo>
                    <a:pt x="234759" y="431562"/>
                    <a:pt x="235085" y="431237"/>
                    <a:pt x="235085" y="431237"/>
                  </a:cubicBezTo>
                  <a:cubicBezTo>
                    <a:pt x="254023" y="421476"/>
                    <a:pt x="272959" y="410413"/>
                    <a:pt x="292550" y="401953"/>
                  </a:cubicBezTo>
                  <a:cubicBezTo>
                    <a:pt x="309854" y="394469"/>
                    <a:pt x="328139" y="389263"/>
                    <a:pt x="345770" y="383081"/>
                  </a:cubicBezTo>
                  <a:cubicBezTo>
                    <a:pt x="346423" y="382756"/>
                    <a:pt x="346749" y="383732"/>
                    <a:pt x="346096" y="384058"/>
                  </a:cubicBezTo>
                  <a:cubicBezTo>
                    <a:pt x="326507" y="391541"/>
                    <a:pt x="306916" y="400000"/>
                    <a:pt x="288305" y="409437"/>
                  </a:cubicBezTo>
                  <a:cubicBezTo>
                    <a:pt x="271654" y="418222"/>
                    <a:pt x="255328" y="428634"/>
                    <a:pt x="238024" y="436118"/>
                  </a:cubicBezTo>
                  <a:cubicBezTo>
                    <a:pt x="236718" y="437094"/>
                    <a:pt x="235412" y="436443"/>
                    <a:pt x="234432" y="435792"/>
                  </a:cubicBezTo>
                  <a:cubicBezTo>
                    <a:pt x="233453" y="436443"/>
                    <a:pt x="231820" y="436443"/>
                    <a:pt x="230841" y="435142"/>
                  </a:cubicBezTo>
                  <a:cubicBezTo>
                    <a:pt x="223658" y="423428"/>
                    <a:pt x="220393" y="409437"/>
                    <a:pt x="214516" y="396747"/>
                  </a:cubicBezTo>
                  <a:cubicBezTo>
                    <a:pt x="208313" y="383081"/>
                    <a:pt x="201456" y="369740"/>
                    <a:pt x="195578" y="355750"/>
                  </a:cubicBezTo>
                  <a:cubicBezTo>
                    <a:pt x="183172" y="328743"/>
                    <a:pt x="170764" y="301086"/>
                    <a:pt x="161623" y="273104"/>
                  </a:cubicBezTo>
                  <a:cubicBezTo>
                    <a:pt x="161296" y="272453"/>
                    <a:pt x="162601" y="271802"/>
                    <a:pt x="162601" y="272453"/>
                  </a:cubicBezTo>
                  <a:close/>
                  <a:moveTo>
                    <a:pt x="396161" y="254846"/>
                  </a:moveTo>
                  <a:cubicBezTo>
                    <a:pt x="421145" y="267196"/>
                    <a:pt x="440288" y="288972"/>
                    <a:pt x="466569" y="299047"/>
                  </a:cubicBezTo>
                  <a:cubicBezTo>
                    <a:pt x="469165" y="300022"/>
                    <a:pt x="467867" y="304898"/>
                    <a:pt x="464947" y="303598"/>
                  </a:cubicBezTo>
                  <a:cubicBezTo>
                    <a:pt x="464622" y="303598"/>
                    <a:pt x="463974" y="303273"/>
                    <a:pt x="463649" y="303273"/>
                  </a:cubicBezTo>
                  <a:cubicBezTo>
                    <a:pt x="463324" y="303598"/>
                    <a:pt x="462676" y="304247"/>
                    <a:pt x="462027" y="304573"/>
                  </a:cubicBezTo>
                  <a:cubicBezTo>
                    <a:pt x="449373" y="309122"/>
                    <a:pt x="437368" y="316923"/>
                    <a:pt x="425038" y="322448"/>
                  </a:cubicBezTo>
                  <a:cubicBezTo>
                    <a:pt x="413358" y="327649"/>
                    <a:pt x="401353" y="332849"/>
                    <a:pt x="389348" y="337399"/>
                  </a:cubicBezTo>
                  <a:cubicBezTo>
                    <a:pt x="388050" y="337724"/>
                    <a:pt x="387401" y="336099"/>
                    <a:pt x="388375" y="335449"/>
                  </a:cubicBezTo>
                  <a:cubicBezTo>
                    <a:pt x="402001" y="328623"/>
                    <a:pt x="416278" y="322448"/>
                    <a:pt x="429905" y="315298"/>
                  </a:cubicBezTo>
                  <a:cubicBezTo>
                    <a:pt x="439639" y="310422"/>
                    <a:pt x="448399" y="304898"/>
                    <a:pt x="458133" y="300672"/>
                  </a:cubicBezTo>
                  <a:cubicBezTo>
                    <a:pt x="435096" y="289622"/>
                    <a:pt x="415953" y="271096"/>
                    <a:pt x="395188" y="256795"/>
                  </a:cubicBezTo>
                  <a:cubicBezTo>
                    <a:pt x="393890" y="256146"/>
                    <a:pt x="395188" y="254520"/>
                    <a:pt x="396161" y="254846"/>
                  </a:cubicBezTo>
                  <a:close/>
                  <a:moveTo>
                    <a:pt x="571555" y="211645"/>
                  </a:moveTo>
                  <a:cubicBezTo>
                    <a:pt x="572205" y="211316"/>
                    <a:pt x="572855" y="211645"/>
                    <a:pt x="572530" y="212303"/>
                  </a:cubicBezTo>
                  <a:cubicBezTo>
                    <a:pt x="562133" y="229063"/>
                    <a:pt x="546212" y="241879"/>
                    <a:pt x="536790" y="258967"/>
                  </a:cubicBezTo>
                  <a:cubicBezTo>
                    <a:pt x="537114" y="259625"/>
                    <a:pt x="537114" y="259953"/>
                    <a:pt x="536790" y="259953"/>
                  </a:cubicBezTo>
                  <a:cubicBezTo>
                    <a:pt x="531267" y="275399"/>
                    <a:pt x="524118" y="292158"/>
                    <a:pt x="521194" y="307932"/>
                  </a:cubicBezTo>
                  <a:cubicBezTo>
                    <a:pt x="520869" y="308918"/>
                    <a:pt x="519894" y="308590"/>
                    <a:pt x="519894" y="307932"/>
                  </a:cubicBezTo>
                  <a:cubicBezTo>
                    <a:pt x="520545" y="300375"/>
                    <a:pt x="523468" y="293473"/>
                    <a:pt x="525418" y="286243"/>
                  </a:cubicBezTo>
                  <a:cubicBezTo>
                    <a:pt x="528017" y="277370"/>
                    <a:pt x="530616" y="268169"/>
                    <a:pt x="533541" y="259296"/>
                  </a:cubicBezTo>
                  <a:cubicBezTo>
                    <a:pt x="533541" y="258967"/>
                    <a:pt x="533541" y="258639"/>
                    <a:pt x="533541" y="258310"/>
                  </a:cubicBezTo>
                  <a:cubicBezTo>
                    <a:pt x="538090" y="249766"/>
                    <a:pt x="544912" y="241550"/>
                    <a:pt x="551411" y="234649"/>
                  </a:cubicBezTo>
                  <a:cubicBezTo>
                    <a:pt x="558558" y="227091"/>
                    <a:pt x="564732" y="218875"/>
                    <a:pt x="571555" y="211645"/>
                  </a:cubicBezTo>
                  <a:close/>
                  <a:moveTo>
                    <a:pt x="504027" y="205108"/>
                  </a:moveTo>
                  <a:cubicBezTo>
                    <a:pt x="504996" y="204115"/>
                    <a:pt x="506609" y="205439"/>
                    <a:pt x="505964" y="206431"/>
                  </a:cubicBezTo>
                  <a:cubicBezTo>
                    <a:pt x="502736" y="210070"/>
                    <a:pt x="500477" y="214372"/>
                    <a:pt x="497571" y="218011"/>
                  </a:cubicBezTo>
                  <a:cubicBezTo>
                    <a:pt x="495312" y="220989"/>
                    <a:pt x="494020" y="224297"/>
                    <a:pt x="491439" y="227275"/>
                  </a:cubicBezTo>
                  <a:cubicBezTo>
                    <a:pt x="490148" y="228268"/>
                    <a:pt x="488211" y="226282"/>
                    <a:pt x="489502" y="224960"/>
                  </a:cubicBezTo>
                  <a:cubicBezTo>
                    <a:pt x="494343" y="218342"/>
                    <a:pt x="498862" y="211394"/>
                    <a:pt x="504027" y="205108"/>
                  </a:cubicBezTo>
                  <a:close/>
                  <a:moveTo>
                    <a:pt x="519568" y="201234"/>
                  </a:moveTo>
                  <a:cubicBezTo>
                    <a:pt x="519568" y="201234"/>
                    <a:pt x="519568" y="201234"/>
                    <a:pt x="519568" y="201557"/>
                  </a:cubicBezTo>
                  <a:cubicBezTo>
                    <a:pt x="514671" y="212226"/>
                    <a:pt x="504224" y="220309"/>
                    <a:pt x="499002" y="230655"/>
                  </a:cubicBezTo>
                  <a:cubicBezTo>
                    <a:pt x="498349" y="232594"/>
                    <a:pt x="495411" y="230978"/>
                    <a:pt x="496390" y="229038"/>
                  </a:cubicBezTo>
                  <a:cubicBezTo>
                    <a:pt x="499655" y="221925"/>
                    <a:pt x="506183" y="215782"/>
                    <a:pt x="511080" y="209963"/>
                  </a:cubicBezTo>
                  <a:cubicBezTo>
                    <a:pt x="512712" y="208346"/>
                    <a:pt x="516629" y="201557"/>
                    <a:pt x="519568" y="201234"/>
                  </a:cubicBezTo>
                  <a:close/>
                  <a:moveTo>
                    <a:pt x="531416" y="196470"/>
                  </a:moveTo>
                  <a:cubicBezTo>
                    <a:pt x="532377" y="195473"/>
                    <a:pt x="533977" y="197135"/>
                    <a:pt x="532696" y="198132"/>
                  </a:cubicBezTo>
                  <a:cubicBezTo>
                    <a:pt x="526936" y="203782"/>
                    <a:pt x="521175" y="209764"/>
                    <a:pt x="516054" y="216079"/>
                  </a:cubicBezTo>
                  <a:cubicBezTo>
                    <a:pt x="511894" y="221397"/>
                    <a:pt x="506453" y="226382"/>
                    <a:pt x="503253" y="232364"/>
                  </a:cubicBezTo>
                  <a:cubicBezTo>
                    <a:pt x="502293" y="234026"/>
                    <a:pt x="499733" y="232364"/>
                    <a:pt x="500693" y="230702"/>
                  </a:cubicBezTo>
                  <a:cubicBezTo>
                    <a:pt x="503573" y="224388"/>
                    <a:pt x="509334" y="218738"/>
                    <a:pt x="513814" y="213753"/>
                  </a:cubicBezTo>
                  <a:cubicBezTo>
                    <a:pt x="519575" y="207770"/>
                    <a:pt x="525336" y="201787"/>
                    <a:pt x="531416" y="196470"/>
                  </a:cubicBezTo>
                  <a:close/>
                  <a:moveTo>
                    <a:pt x="546281" y="192594"/>
                  </a:moveTo>
                  <a:cubicBezTo>
                    <a:pt x="546606" y="192594"/>
                    <a:pt x="546932" y="193243"/>
                    <a:pt x="546606" y="193567"/>
                  </a:cubicBezTo>
                  <a:cubicBezTo>
                    <a:pt x="532623" y="204926"/>
                    <a:pt x="521892" y="221803"/>
                    <a:pt x="511485" y="236407"/>
                  </a:cubicBezTo>
                  <a:cubicBezTo>
                    <a:pt x="510184" y="238355"/>
                    <a:pt x="506932" y="236407"/>
                    <a:pt x="508233" y="234460"/>
                  </a:cubicBezTo>
                  <a:cubicBezTo>
                    <a:pt x="514737" y="225373"/>
                    <a:pt x="521241" y="216935"/>
                    <a:pt x="528721" y="208821"/>
                  </a:cubicBezTo>
                  <a:cubicBezTo>
                    <a:pt x="532949" y="203953"/>
                    <a:pt x="539452" y="194541"/>
                    <a:pt x="546281" y="192594"/>
                  </a:cubicBezTo>
                  <a:close/>
                  <a:moveTo>
                    <a:pt x="557622" y="187483"/>
                  </a:moveTo>
                  <a:cubicBezTo>
                    <a:pt x="558596" y="186833"/>
                    <a:pt x="559895" y="188132"/>
                    <a:pt x="558920" y="188783"/>
                  </a:cubicBezTo>
                  <a:cubicBezTo>
                    <a:pt x="544640" y="204378"/>
                    <a:pt x="529387" y="219975"/>
                    <a:pt x="518028" y="237845"/>
                  </a:cubicBezTo>
                  <a:cubicBezTo>
                    <a:pt x="517054" y="239795"/>
                    <a:pt x="514134" y="237845"/>
                    <a:pt x="515107" y="235896"/>
                  </a:cubicBezTo>
                  <a:cubicBezTo>
                    <a:pt x="526467" y="218025"/>
                    <a:pt x="542694" y="202429"/>
                    <a:pt x="557622" y="187483"/>
                  </a:cubicBezTo>
                  <a:close/>
                  <a:moveTo>
                    <a:pt x="569122" y="182051"/>
                  </a:moveTo>
                  <a:cubicBezTo>
                    <a:pt x="569776" y="181073"/>
                    <a:pt x="571412" y="182051"/>
                    <a:pt x="570758" y="183354"/>
                  </a:cubicBezTo>
                  <a:cubicBezTo>
                    <a:pt x="565193" y="193132"/>
                    <a:pt x="556029" y="200302"/>
                    <a:pt x="548828" y="208776"/>
                  </a:cubicBezTo>
                  <a:cubicBezTo>
                    <a:pt x="540318" y="218555"/>
                    <a:pt x="531808" y="229637"/>
                    <a:pt x="525262" y="240718"/>
                  </a:cubicBezTo>
                  <a:cubicBezTo>
                    <a:pt x="523953" y="242674"/>
                    <a:pt x="521334" y="240718"/>
                    <a:pt x="521989" y="239089"/>
                  </a:cubicBezTo>
                  <a:cubicBezTo>
                    <a:pt x="527553" y="229637"/>
                    <a:pt x="534754" y="220185"/>
                    <a:pt x="541955" y="212037"/>
                  </a:cubicBezTo>
                  <a:cubicBezTo>
                    <a:pt x="550464" y="201933"/>
                    <a:pt x="561593" y="193132"/>
                    <a:pt x="569122" y="182051"/>
                  </a:cubicBezTo>
                  <a:close/>
                  <a:moveTo>
                    <a:pt x="47359" y="37245"/>
                  </a:moveTo>
                  <a:cubicBezTo>
                    <a:pt x="72706" y="53843"/>
                    <a:pt x="94761" y="74998"/>
                    <a:pt x="120766" y="89969"/>
                  </a:cubicBezTo>
                  <a:cubicBezTo>
                    <a:pt x="122083" y="90946"/>
                    <a:pt x="121095" y="92898"/>
                    <a:pt x="119449" y="92248"/>
                  </a:cubicBezTo>
                  <a:cubicBezTo>
                    <a:pt x="92786" y="77927"/>
                    <a:pt x="69744" y="58074"/>
                    <a:pt x="44397" y="41801"/>
                  </a:cubicBezTo>
                  <a:cubicBezTo>
                    <a:pt x="41764" y="39849"/>
                    <a:pt x="44397" y="35618"/>
                    <a:pt x="47359" y="37245"/>
                  </a:cubicBezTo>
                  <a:close/>
                  <a:moveTo>
                    <a:pt x="1983" y="16751"/>
                  </a:moveTo>
                  <a:cubicBezTo>
                    <a:pt x="5288" y="27450"/>
                    <a:pt x="14543" y="37177"/>
                    <a:pt x="21154" y="46255"/>
                  </a:cubicBezTo>
                  <a:cubicBezTo>
                    <a:pt x="27103" y="54685"/>
                    <a:pt x="33052" y="63439"/>
                    <a:pt x="38341" y="72194"/>
                  </a:cubicBezTo>
                  <a:cubicBezTo>
                    <a:pt x="39993" y="74787"/>
                    <a:pt x="36027" y="77056"/>
                    <a:pt x="34375" y="74462"/>
                  </a:cubicBezTo>
                  <a:cubicBezTo>
                    <a:pt x="27764" y="63439"/>
                    <a:pt x="20162" y="52740"/>
                    <a:pt x="13221" y="42365"/>
                  </a:cubicBezTo>
                  <a:cubicBezTo>
                    <a:pt x="7932" y="34584"/>
                    <a:pt x="1322" y="26478"/>
                    <a:pt x="0" y="17076"/>
                  </a:cubicBezTo>
                  <a:cubicBezTo>
                    <a:pt x="0" y="16103"/>
                    <a:pt x="1653" y="15455"/>
                    <a:pt x="1983" y="16751"/>
                  </a:cubicBezTo>
                  <a:close/>
                  <a:moveTo>
                    <a:pt x="21324" y="15882"/>
                  </a:moveTo>
                  <a:cubicBezTo>
                    <a:pt x="41585" y="46252"/>
                    <a:pt x="64134" y="74662"/>
                    <a:pt x="83415" y="105684"/>
                  </a:cubicBezTo>
                  <a:cubicBezTo>
                    <a:pt x="104657" y="140953"/>
                    <a:pt x="126553" y="176220"/>
                    <a:pt x="147141" y="212141"/>
                  </a:cubicBezTo>
                  <a:cubicBezTo>
                    <a:pt x="166422" y="246102"/>
                    <a:pt x="186029" y="280390"/>
                    <a:pt x="203024" y="315332"/>
                  </a:cubicBezTo>
                  <a:cubicBezTo>
                    <a:pt x="211193" y="332639"/>
                    <a:pt x="217729" y="349947"/>
                    <a:pt x="224265" y="367581"/>
                  </a:cubicBezTo>
                  <a:cubicBezTo>
                    <a:pt x="229821" y="383581"/>
                    <a:pt x="233743" y="400235"/>
                    <a:pt x="242566" y="415257"/>
                  </a:cubicBezTo>
                  <a:cubicBezTo>
                    <a:pt x="257271" y="404154"/>
                    <a:pt x="274266" y="396644"/>
                    <a:pt x="290931" y="389132"/>
                  </a:cubicBezTo>
                  <a:cubicBezTo>
                    <a:pt x="312827" y="379010"/>
                    <a:pt x="334396" y="368560"/>
                    <a:pt x="355965" y="358437"/>
                  </a:cubicBezTo>
                  <a:cubicBezTo>
                    <a:pt x="379168" y="347334"/>
                    <a:pt x="402370" y="337211"/>
                    <a:pt x="424919" y="325781"/>
                  </a:cubicBezTo>
                  <a:lnTo>
                    <a:pt x="470864" y="304939"/>
                  </a:lnTo>
                  <a:lnTo>
                    <a:pt x="478186" y="301616"/>
                  </a:lnTo>
                  <a:cubicBezTo>
                    <a:pt x="462174" y="294432"/>
                    <a:pt x="447468" y="284309"/>
                    <a:pt x="433415" y="274186"/>
                  </a:cubicBezTo>
                  <a:cubicBezTo>
                    <a:pt x="413481" y="260145"/>
                    <a:pt x="393220" y="246429"/>
                    <a:pt x="372631" y="233367"/>
                  </a:cubicBezTo>
                  <a:lnTo>
                    <a:pt x="370617" y="232217"/>
                  </a:lnTo>
                  <a:lnTo>
                    <a:pt x="251389" y="164138"/>
                  </a:lnTo>
                  <a:cubicBezTo>
                    <a:pt x="209559" y="140953"/>
                    <a:pt x="169364" y="115481"/>
                    <a:pt x="129494" y="89030"/>
                  </a:cubicBezTo>
                  <a:cubicBezTo>
                    <a:pt x="93546" y="64865"/>
                    <a:pt x="56618" y="41681"/>
                    <a:pt x="21324" y="15882"/>
                  </a:cubicBezTo>
                  <a:close/>
                  <a:moveTo>
                    <a:pt x="30801" y="14577"/>
                  </a:moveTo>
                  <a:cubicBezTo>
                    <a:pt x="66095" y="35149"/>
                    <a:pt x="99755" y="59641"/>
                    <a:pt x="134069" y="81846"/>
                  </a:cubicBezTo>
                  <a:cubicBezTo>
                    <a:pt x="172958" y="106990"/>
                    <a:pt x="212173" y="131809"/>
                    <a:pt x="252696" y="154341"/>
                  </a:cubicBezTo>
                  <a:lnTo>
                    <a:pt x="294989" y="177353"/>
                  </a:lnTo>
                  <a:lnTo>
                    <a:pt x="314134" y="187771"/>
                  </a:lnTo>
                  <a:cubicBezTo>
                    <a:pt x="334560" y="198915"/>
                    <a:pt x="354821" y="210345"/>
                    <a:pt x="374592" y="222917"/>
                  </a:cubicBezTo>
                  <a:cubicBezTo>
                    <a:pt x="395180" y="235653"/>
                    <a:pt x="415441" y="249368"/>
                    <a:pt x="435377" y="263410"/>
                  </a:cubicBezTo>
                  <a:cubicBezTo>
                    <a:pt x="452696" y="275166"/>
                    <a:pt x="470670" y="288228"/>
                    <a:pt x="490605" y="295412"/>
                  </a:cubicBezTo>
                  <a:cubicBezTo>
                    <a:pt x="491586" y="295739"/>
                    <a:pt x="492566" y="296392"/>
                    <a:pt x="493219" y="297045"/>
                  </a:cubicBezTo>
                  <a:cubicBezTo>
                    <a:pt x="496815" y="298025"/>
                    <a:pt x="497794" y="304556"/>
                    <a:pt x="493219" y="306189"/>
                  </a:cubicBezTo>
                  <a:lnTo>
                    <a:pt x="490978" y="319531"/>
                  </a:lnTo>
                  <a:lnTo>
                    <a:pt x="485703" y="350926"/>
                  </a:lnTo>
                  <a:cubicBezTo>
                    <a:pt x="489625" y="342110"/>
                    <a:pt x="493874" y="333293"/>
                    <a:pt x="497794" y="324476"/>
                  </a:cubicBezTo>
                  <a:cubicBezTo>
                    <a:pt x="507598" y="301616"/>
                    <a:pt x="517076" y="278758"/>
                    <a:pt x="524266" y="254919"/>
                  </a:cubicBezTo>
                  <a:cubicBezTo>
                    <a:pt x="524266" y="254593"/>
                    <a:pt x="524266" y="254593"/>
                    <a:pt x="523938" y="254266"/>
                  </a:cubicBezTo>
                  <a:cubicBezTo>
                    <a:pt x="523285" y="254266"/>
                    <a:pt x="522959" y="254266"/>
                    <a:pt x="522305" y="254266"/>
                  </a:cubicBezTo>
                  <a:cubicBezTo>
                    <a:pt x="476879" y="238918"/>
                    <a:pt x="432436" y="217692"/>
                    <a:pt x="389298" y="197119"/>
                  </a:cubicBezTo>
                  <a:cubicBezTo>
                    <a:pt x="344853" y="175241"/>
                    <a:pt x="300409" y="153688"/>
                    <a:pt x="256292" y="131483"/>
                  </a:cubicBezTo>
                  <a:lnTo>
                    <a:pt x="168032" y="85255"/>
                  </a:lnTo>
                  <a:lnTo>
                    <a:pt x="120997" y="60620"/>
                  </a:lnTo>
                  <a:cubicBezTo>
                    <a:pt x="104330" y="51476"/>
                    <a:pt x="85377" y="44292"/>
                    <a:pt x="69036" y="35149"/>
                  </a:cubicBezTo>
                  <a:cubicBezTo>
                    <a:pt x="55965" y="27312"/>
                    <a:pt x="44854" y="20128"/>
                    <a:pt x="30801" y="14577"/>
                  </a:cubicBezTo>
                  <a:close/>
                  <a:moveTo>
                    <a:pt x="20998" y="8372"/>
                  </a:moveTo>
                  <a:cubicBezTo>
                    <a:pt x="49102" y="14577"/>
                    <a:pt x="86356" y="34496"/>
                    <a:pt x="115442" y="49844"/>
                  </a:cubicBezTo>
                  <a:lnTo>
                    <a:pt x="128461" y="56549"/>
                  </a:lnTo>
                  <a:lnTo>
                    <a:pt x="221324" y="104379"/>
                  </a:lnTo>
                  <a:cubicBezTo>
                    <a:pt x="224592" y="103399"/>
                    <a:pt x="228840" y="103399"/>
                    <a:pt x="232108" y="103399"/>
                  </a:cubicBezTo>
                  <a:cubicBezTo>
                    <a:pt x="233415" y="103399"/>
                    <a:pt x="233415" y="105032"/>
                    <a:pt x="232108" y="105358"/>
                  </a:cubicBezTo>
                  <a:cubicBezTo>
                    <a:pt x="230147" y="105684"/>
                    <a:pt x="228514" y="106011"/>
                    <a:pt x="226552" y="106011"/>
                  </a:cubicBezTo>
                  <a:cubicBezTo>
                    <a:pt x="226226" y="106011"/>
                    <a:pt x="225899" y="106337"/>
                    <a:pt x="225573" y="106337"/>
                  </a:cubicBezTo>
                  <a:cubicBezTo>
                    <a:pt x="227533" y="107317"/>
                    <a:pt x="229494" y="108297"/>
                    <a:pt x="231128" y="109277"/>
                  </a:cubicBezTo>
                  <a:cubicBezTo>
                    <a:pt x="235376" y="108950"/>
                    <a:pt x="239625" y="108297"/>
                    <a:pt x="243219" y="106990"/>
                  </a:cubicBezTo>
                  <a:cubicBezTo>
                    <a:pt x="244854" y="106664"/>
                    <a:pt x="245507" y="108950"/>
                    <a:pt x="244200" y="109277"/>
                  </a:cubicBezTo>
                  <a:cubicBezTo>
                    <a:pt x="241259" y="110256"/>
                    <a:pt x="238318" y="110910"/>
                    <a:pt x="235376" y="111236"/>
                  </a:cubicBezTo>
                  <a:cubicBezTo>
                    <a:pt x="237337" y="112216"/>
                    <a:pt x="238971" y="112869"/>
                    <a:pt x="240278" y="113522"/>
                  </a:cubicBezTo>
                  <a:cubicBezTo>
                    <a:pt x="247141" y="112869"/>
                    <a:pt x="253677" y="112542"/>
                    <a:pt x="260540" y="112216"/>
                  </a:cubicBezTo>
                  <a:cubicBezTo>
                    <a:pt x="261520" y="111889"/>
                    <a:pt x="261520" y="113522"/>
                    <a:pt x="260540" y="113522"/>
                  </a:cubicBezTo>
                  <a:cubicBezTo>
                    <a:pt x="255311" y="114501"/>
                    <a:pt x="250082" y="115481"/>
                    <a:pt x="245180" y="115807"/>
                  </a:cubicBezTo>
                  <a:cubicBezTo>
                    <a:pt x="246488" y="116787"/>
                    <a:pt x="248448" y="117767"/>
                    <a:pt x="250082" y="118420"/>
                  </a:cubicBezTo>
                  <a:cubicBezTo>
                    <a:pt x="250736" y="118747"/>
                    <a:pt x="251716" y="119073"/>
                    <a:pt x="252696" y="119726"/>
                  </a:cubicBezTo>
                  <a:cubicBezTo>
                    <a:pt x="262500" y="118420"/>
                    <a:pt x="271978" y="116787"/>
                    <a:pt x="281455" y="115481"/>
                  </a:cubicBezTo>
                  <a:cubicBezTo>
                    <a:pt x="282762" y="115481"/>
                    <a:pt x="282762" y="117114"/>
                    <a:pt x="281455" y="117440"/>
                  </a:cubicBezTo>
                  <a:cubicBezTo>
                    <a:pt x="273285" y="118747"/>
                    <a:pt x="265115" y="120706"/>
                    <a:pt x="256618" y="121686"/>
                  </a:cubicBezTo>
                  <a:cubicBezTo>
                    <a:pt x="259559" y="123319"/>
                    <a:pt x="262500" y="124624"/>
                    <a:pt x="265441" y="125931"/>
                  </a:cubicBezTo>
                  <a:cubicBezTo>
                    <a:pt x="275245" y="123971"/>
                    <a:pt x="285703" y="122666"/>
                    <a:pt x="295507" y="121359"/>
                  </a:cubicBezTo>
                  <a:cubicBezTo>
                    <a:pt x="296160" y="121033"/>
                    <a:pt x="296814" y="122666"/>
                    <a:pt x="295834" y="122992"/>
                  </a:cubicBezTo>
                  <a:cubicBezTo>
                    <a:pt x="287011" y="124624"/>
                    <a:pt x="278186" y="126584"/>
                    <a:pt x="269363" y="127890"/>
                  </a:cubicBezTo>
                  <a:cubicBezTo>
                    <a:pt x="271651" y="128870"/>
                    <a:pt x="273938" y="130176"/>
                    <a:pt x="276226" y="131156"/>
                  </a:cubicBezTo>
                  <a:cubicBezTo>
                    <a:pt x="287990" y="129523"/>
                    <a:pt x="300082" y="127564"/>
                    <a:pt x="312174" y="125277"/>
                  </a:cubicBezTo>
                  <a:cubicBezTo>
                    <a:pt x="313481" y="125277"/>
                    <a:pt x="313481" y="127237"/>
                    <a:pt x="312174" y="127564"/>
                  </a:cubicBezTo>
                  <a:cubicBezTo>
                    <a:pt x="301389" y="129196"/>
                    <a:pt x="290931" y="131809"/>
                    <a:pt x="280148" y="133115"/>
                  </a:cubicBezTo>
                  <a:cubicBezTo>
                    <a:pt x="282762" y="134421"/>
                    <a:pt x="285377" y="135727"/>
                    <a:pt x="287990" y="137034"/>
                  </a:cubicBezTo>
                  <a:cubicBezTo>
                    <a:pt x="301389" y="134748"/>
                    <a:pt x="315442" y="133441"/>
                    <a:pt x="328841" y="129523"/>
                  </a:cubicBezTo>
                  <a:cubicBezTo>
                    <a:pt x="330148" y="129196"/>
                    <a:pt x="331128" y="131483"/>
                    <a:pt x="329494" y="131809"/>
                  </a:cubicBezTo>
                  <a:cubicBezTo>
                    <a:pt x="317402" y="135401"/>
                    <a:pt x="304657" y="137360"/>
                    <a:pt x="292239" y="138993"/>
                  </a:cubicBezTo>
                  <a:cubicBezTo>
                    <a:pt x="295507" y="140626"/>
                    <a:pt x="298775" y="142258"/>
                    <a:pt x="302043" y="143891"/>
                  </a:cubicBezTo>
                  <a:cubicBezTo>
                    <a:pt x="317076" y="140953"/>
                    <a:pt x="332108" y="136707"/>
                    <a:pt x="347468" y="135074"/>
                  </a:cubicBezTo>
                  <a:cubicBezTo>
                    <a:pt x="348775" y="134748"/>
                    <a:pt x="348775" y="136380"/>
                    <a:pt x="347794" y="136380"/>
                  </a:cubicBezTo>
                  <a:cubicBezTo>
                    <a:pt x="333742" y="138667"/>
                    <a:pt x="320344" y="143238"/>
                    <a:pt x="306291" y="145851"/>
                  </a:cubicBezTo>
                  <a:cubicBezTo>
                    <a:pt x="309560" y="147483"/>
                    <a:pt x="312501" y="149116"/>
                    <a:pt x="315768" y="150748"/>
                  </a:cubicBezTo>
                  <a:cubicBezTo>
                    <a:pt x="315768" y="150748"/>
                    <a:pt x="315768" y="150422"/>
                    <a:pt x="316095" y="150422"/>
                  </a:cubicBezTo>
                  <a:cubicBezTo>
                    <a:pt x="324265" y="147810"/>
                    <a:pt x="333089" y="146504"/>
                    <a:pt x="341912" y="144544"/>
                  </a:cubicBezTo>
                  <a:cubicBezTo>
                    <a:pt x="349756" y="142585"/>
                    <a:pt x="357598" y="140953"/>
                    <a:pt x="366095" y="140953"/>
                  </a:cubicBezTo>
                  <a:cubicBezTo>
                    <a:pt x="367076" y="140953"/>
                    <a:pt x="367076" y="142258"/>
                    <a:pt x="366095" y="142585"/>
                  </a:cubicBezTo>
                  <a:cubicBezTo>
                    <a:pt x="350082" y="143238"/>
                    <a:pt x="335050" y="149443"/>
                    <a:pt x="319363" y="152381"/>
                  </a:cubicBezTo>
                  <a:cubicBezTo>
                    <a:pt x="322304" y="153688"/>
                    <a:pt x="324919" y="154994"/>
                    <a:pt x="327534" y="156300"/>
                  </a:cubicBezTo>
                  <a:cubicBezTo>
                    <a:pt x="345834" y="153688"/>
                    <a:pt x="364461" y="148463"/>
                    <a:pt x="382762" y="147483"/>
                  </a:cubicBezTo>
                  <a:cubicBezTo>
                    <a:pt x="383088" y="147483"/>
                    <a:pt x="383416" y="148137"/>
                    <a:pt x="382762" y="148137"/>
                  </a:cubicBezTo>
                  <a:cubicBezTo>
                    <a:pt x="366749" y="153035"/>
                    <a:pt x="349102" y="156954"/>
                    <a:pt x="332435" y="158586"/>
                  </a:cubicBezTo>
                  <a:cubicBezTo>
                    <a:pt x="336357" y="160872"/>
                    <a:pt x="340605" y="162831"/>
                    <a:pt x="344527" y="164791"/>
                  </a:cubicBezTo>
                  <a:cubicBezTo>
                    <a:pt x="362827" y="160872"/>
                    <a:pt x="381455" y="158912"/>
                    <a:pt x="399755" y="154994"/>
                  </a:cubicBezTo>
                  <a:cubicBezTo>
                    <a:pt x="400736" y="154994"/>
                    <a:pt x="401062" y="155974"/>
                    <a:pt x="400083" y="156300"/>
                  </a:cubicBezTo>
                  <a:cubicBezTo>
                    <a:pt x="384069" y="161525"/>
                    <a:pt x="366422" y="165117"/>
                    <a:pt x="349102" y="167077"/>
                  </a:cubicBezTo>
                  <a:cubicBezTo>
                    <a:pt x="353024" y="168709"/>
                    <a:pt x="356618" y="170342"/>
                    <a:pt x="360540" y="172301"/>
                  </a:cubicBezTo>
                  <a:cubicBezTo>
                    <a:pt x="377860" y="169362"/>
                    <a:pt x="395180" y="165444"/>
                    <a:pt x="413154" y="163484"/>
                  </a:cubicBezTo>
                  <a:cubicBezTo>
                    <a:pt x="413481" y="163484"/>
                    <a:pt x="413807" y="164138"/>
                    <a:pt x="413154" y="164464"/>
                  </a:cubicBezTo>
                  <a:cubicBezTo>
                    <a:pt x="397141" y="167403"/>
                    <a:pt x="381128" y="171322"/>
                    <a:pt x="365115" y="174587"/>
                  </a:cubicBezTo>
                  <a:cubicBezTo>
                    <a:pt x="368056" y="175894"/>
                    <a:pt x="371324" y="177199"/>
                    <a:pt x="374592" y="178832"/>
                  </a:cubicBezTo>
                  <a:cubicBezTo>
                    <a:pt x="382435" y="177526"/>
                    <a:pt x="390605" y="175241"/>
                    <a:pt x="398775" y="174261"/>
                  </a:cubicBezTo>
                  <a:cubicBezTo>
                    <a:pt x="407925" y="172954"/>
                    <a:pt x="417403" y="171975"/>
                    <a:pt x="426552" y="169362"/>
                  </a:cubicBezTo>
                  <a:cubicBezTo>
                    <a:pt x="427206" y="169035"/>
                    <a:pt x="427533" y="170015"/>
                    <a:pt x="426880" y="170342"/>
                  </a:cubicBezTo>
                  <a:cubicBezTo>
                    <a:pt x="417729" y="173608"/>
                    <a:pt x="408252" y="175241"/>
                    <a:pt x="398775" y="176873"/>
                  </a:cubicBezTo>
                  <a:cubicBezTo>
                    <a:pt x="391913" y="177852"/>
                    <a:pt x="385703" y="179485"/>
                    <a:pt x="378840" y="181118"/>
                  </a:cubicBezTo>
                  <a:cubicBezTo>
                    <a:pt x="383088" y="183078"/>
                    <a:pt x="387664" y="185037"/>
                    <a:pt x="391585" y="186996"/>
                  </a:cubicBezTo>
                  <a:cubicBezTo>
                    <a:pt x="407272" y="184384"/>
                    <a:pt x="422958" y="182098"/>
                    <a:pt x="437991" y="178832"/>
                  </a:cubicBezTo>
                  <a:cubicBezTo>
                    <a:pt x="438971" y="178832"/>
                    <a:pt x="439625" y="180138"/>
                    <a:pt x="438644" y="180465"/>
                  </a:cubicBezTo>
                  <a:cubicBezTo>
                    <a:pt x="428840" y="183731"/>
                    <a:pt x="417729" y="184384"/>
                    <a:pt x="407599" y="186669"/>
                  </a:cubicBezTo>
                  <a:cubicBezTo>
                    <a:pt x="404004" y="187322"/>
                    <a:pt x="399755" y="187976"/>
                    <a:pt x="395833" y="188955"/>
                  </a:cubicBezTo>
                  <a:cubicBezTo>
                    <a:pt x="438318" y="208875"/>
                    <a:pt x="481128" y="227815"/>
                    <a:pt x="525246" y="244796"/>
                  </a:cubicBezTo>
                  <a:cubicBezTo>
                    <a:pt x="525573" y="245123"/>
                    <a:pt x="525900" y="245123"/>
                    <a:pt x="526226" y="245449"/>
                  </a:cubicBezTo>
                  <a:cubicBezTo>
                    <a:pt x="544854" y="216387"/>
                    <a:pt x="574265" y="194833"/>
                    <a:pt x="588318" y="163158"/>
                  </a:cubicBezTo>
                  <a:cubicBezTo>
                    <a:pt x="587991" y="163158"/>
                    <a:pt x="587338" y="163158"/>
                    <a:pt x="586684" y="162831"/>
                  </a:cubicBezTo>
                  <a:cubicBezTo>
                    <a:pt x="565442" y="153688"/>
                    <a:pt x="542566" y="149116"/>
                    <a:pt x="520018" y="144544"/>
                  </a:cubicBezTo>
                  <a:cubicBezTo>
                    <a:pt x="495834" y="139646"/>
                    <a:pt x="471651" y="132461"/>
                    <a:pt x="447795" y="125604"/>
                  </a:cubicBezTo>
                  <a:cubicBezTo>
                    <a:pt x="399755" y="111563"/>
                    <a:pt x="351390" y="96867"/>
                    <a:pt x="302697" y="84132"/>
                  </a:cubicBezTo>
                  <a:cubicBezTo>
                    <a:pt x="284723" y="79233"/>
                    <a:pt x="267075" y="74662"/>
                    <a:pt x="249102" y="70090"/>
                  </a:cubicBezTo>
                  <a:cubicBezTo>
                    <a:pt x="241912" y="74009"/>
                    <a:pt x="234722" y="77601"/>
                    <a:pt x="227206" y="79887"/>
                  </a:cubicBezTo>
                  <a:cubicBezTo>
                    <a:pt x="225573" y="80866"/>
                    <a:pt x="224265" y="77928"/>
                    <a:pt x="226226" y="77275"/>
                  </a:cubicBezTo>
                  <a:cubicBezTo>
                    <a:pt x="231455" y="74662"/>
                    <a:pt x="236356" y="71396"/>
                    <a:pt x="241259" y="68131"/>
                  </a:cubicBezTo>
                  <a:cubicBezTo>
                    <a:pt x="239298" y="67478"/>
                    <a:pt x="237337" y="67152"/>
                    <a:pt x="235376" y="66498"/>
                  </a:cubicBezTo>
                  <a:cubicBezTo>
                    <a:pt x="231128" y="68458"/>
                    <a:pt x="227206" y="70743"/>
                    <a:pt x="223611" y="73029"/>
                  </a:cubicBezTo>
                  <a:cubicBezTo>
                    <a:pt x="221651" y="74009"/>
                    <a:pt x="220017" y="71396"/>
                    <a:pt x="221977" y="69763"/>
                  </a:cubicBezTo>
                  <a:cubicBezTo>
                    <a:pt x="224265" y="68458"/>
                    <a:pt x="226552" y="66498"/>
                    <a:pt x="229167" y="65192"/>
                  </a:cubicBezTo>
                  <a:cubicBezTo>
                    <a:pt x="204657" y="58661"/>
                    <a:pt x="180475" y="52783"/>
                    <a:pt x="155964" y="46252"/>
                  </a:cubicBezTo>
                  <a:cubicBezTo>
                    <a:pt x="132761" y="40048"/>
                    <a:pt x="109559" y="33516"/>
                    <a:pt x="86356" y="26005"/>
                  </a:cubicBezTo>
                  <a:cubicBezTo>
                    <a:pt x="65115" y="19148"/>
                    <a:pt x="43546" y="9678"/>
                    <a:pt x="20998" y="8372"/>
                  </a:cubicBezTo>
                  <a:close/>
                  <a:moveTo>
                    <a:pt x="16749" y="5760"/>
                  </a:moveTo>
                  <a:cubicBezTo>
                    <a:pt x="39625" y="2494"/>
                    <a:pt x="63154" y="12291"/>
                    <a:pt x="84723" y="18495"/>
                  </a:cubicBezTo>
                  <a:cubicBezTo>
                    <a:pt x="107926" y="25026"/>
                    <a:pt x="131128" y="31557"/>
                    <a:pt x="154331" y="37435"/>
                  </a:cubicBezTo>
                  <a:cubicBezTo>
                    <a:pt x="183088" y="44292"/>
                    <a:pt x="211520" y="51150"/>
                    <a:pt x="239951" y="58335"/>
                  </a:cubicBezTo>
                  <a:cubicBezTo>
                    <a:pt x="244200" y="55395"/>
                    <a:pt x="249102" y="52783"/>
                    <a:pt x="253350" y="50171"/>
                  </a:cubicBezTo>
                  <a:cubicBezTo>
                    <a:pt x="255964" y="49191"/>
                    <a:pt x="258579" y="52130"/>
                    <a:pt x="256292" y="54089"/>
                  </a:cubicBezTo>
                  <a:cubicBezTo>
                    <a:pt x="253677" y="56375"/>
                    <a:pt x="250736" y="58335"/>
                    <a:pt x="247467" y="59968"/>
                  </a:cubicBezTo>
                  <a:cubicBezTo>
                    <a:pt x="249102" y="60620"/>
                    <a:pt x="250409" y="60946"/>
                    <a:pt x="252043" y="60946"/>
                  </a:cubicBezTo>
                  <a:cubicBezTo>
                    <a:pt x="254658" y="59641"/>
                    <a:pt x="257271" y="58335"/>
                    <a:pt x="259886" y="57355"/>
                  </a:cubicBezTo>
                  <a:cubicBezTo>
                    <a:pt x="263154" y="56049"/>
                    <a:pt x="265769" y="59968"/>
                    <a:pt x="262500" y="61926"/>
                  </a:cubicBezTo>
                  <a:cubicBezTo>
                    <a:pt x="261847" y="62253"/>
                    <a:pt x="261193" y="62906"/>
                    <a:pt x="260540" y="63233"/>
                  </a:cubicBezTo>
                  <a:cubicBezTo>
                    <a:pt x="274266" y="66498"/>
                    <a:pt x="287990" y="70090"/>
                    <a:pt x="301716" y="73682"/>
                  </a:cubicBezTo>
                  <a:cubicBezTo>
                    <a:pt x="351716" y="86418"/>
                    <a:pt x="401389" y="101439"/>
                    <a:pt x="451063" y="115807"/>
                  </a:cubicBezTo>
                  <a:cubicBezTo>
                    <a:pt x="474592" y="122339"/>
                    <a:pt x="498448" y="129850"/>
                    <a:pt x="522959" y="134421"/>
                  </a:cubicBezTo>
                  <a:cubicBezTo>
                    <a:pt x="545508" y="138993"/>
                    <a:pt x="568383" y="143238"/>
                    <a:pt x="589952" y="152381"/>
                  </a:cubicBezTo>
                  <a:cubicBezTo>
                    <a:pt x="590605" y="153035"/>
                    <a:pt x="591260" y="153688"/>
                    <a:pt x="591913" y="154014"/>
                  </a:cubicBezTo>
                  <a:cubicBezTo>
                    <a:pt x="593546" y="151075"/>
                    <a:pt x="598776" y="153035"/>
                    <a:pt x="597468" y="156954"/>
                  </a:cubicBezTo>
                  <a:cubicBezTo>
                    <a:pt x="586030" y="196139"/>
                    <a:pt x="551063" y="219978"/>
                    <a:pt x="531455" y="254593"/>
                  </a:cubicBezTo>
                  <a:cubicBezTo>
                    <a:pt x="530801" y="255899"/>
                    <a:pt x="529494" y="256552"/>
                    <a:pt x="528188" y="256879"/>
                  </a:cubicBezTo>
                  <a:cubicBezTo>
                    <a:pt x="522959" y="282023"/>
                    <a:pt x="513481" y="306515"/>
                    <a:pt x="503677" y="330353"/>
                  </a:cubicBezTo>
                  <a:cubicBezTo>
                    <a:pt x="495180" y="349947"/>
                    <a:pt x="487664" y="370193"/>
                    <a:pt x="479494" y="389786"/>
                  </a:cubicBezTo>
                  <a:cubicBezTo>
                    <a:pt x="479167" y="393051"/>
                    <a:pt x="478514" y="396317"/>
                    <a:pt x="478186" y="399256"/>
                  </a:cubicBezTo>
                  <a:cubicBezTo>
                    <a:pt x="477860" y="401868"/>
                    <a:pt x="475900" y="402522"/>
                    <a:pt x="474266" y="402522"/>
                  </a:cubicBezTo>
                  <a:cubicBezTo>
                    <a:pt x="472631" y="405787"/>
                    <a:pt x="468383" y="405787"/>
                    <a:pt x="466749" y="403828"/>
                  </a:cubicBezTo>
                  <a:cubicBezTo>
                    <a:pt x="466096" y="403828"/>
                    <a:pt x="465442" y="403828"/>
                    <a:pt x="465115" y="403501"/>
                  </a:cubicBezTo>
                  <a:cubicBezTo>
                    <a:pt x="452696" y="396970"/>
                    <a:pt x="445834" y="384888"/>
                    <a:pt x="435703" y="375744"/>
                  </a:cubicBezTo>
                  <a:cubicBezTo>
                    <a:pt x="424919" y="366274"/>
                    <a:pt x="413481" y="357131"/>
                    <a:pt x="404331" y="346028"/>
                  </a:cubicBezTo>
                  <a:cubicBezTo>
                    <a:pt x="388644" y="353212"/>
                    <a:pt x="372631" y="360397"/>
                    <a:pt x="356618" y="367581"/>
                  </a:cubicBezTo>
                  <a:cubicBezTo>
                    <a:pt x="336357" y="377051"/>
                    <a:pt x="315768" y="387174"/>
                    <a:pt x="294853" y="395991"/>
                  </a:cubicBezTo>
                  <a:cubicBezTo>
                    <a:pt x="275573" y="403828"/>
                    <a:pt x="255964" y="411665"/>
                    <a:pt x="239625" y="425053"/>
                  </a:cubicBezTo>
                  <a:cubicBezTo>
                    <a:pt x="236684" y="427013"/>
                    <a:pt x="233089" y="424074"/>
                    <a:pt x="234722" y="421462"/>
                  </a:cubicBezTo>
                  <a:cubicBezTo>
                    <a:pt x="234722" y="421135"/>
                    <a:pt x="234396" y="421135"/>
                    <a:pt x="234396" y="421135"/>
                  </a:cubicBezTo>
                  <a:cubicBezTo>
                    <a:pt x="225573" y="406441"/>
                    <a:pt x="221651" y="389459"/>
                    <a:pt x="216095" y="373132"/>
                  </a:cubicBezTo>
                  <a:cubicBezTo>
                    <a:pt x="209232" y="353865"/>
                    <a:pt x="202370" y="334925"/>
                    <a:pt x="193220" y="316638"/>
                  </a:cubicBezTo>
                  <a:cubicBezTo>
                    <a:pt x="175899" y="281697"/>
                    <a:pt x="156618" y="247082"/>
                    <a:pt x="137337" y="213121"/>
                  </a:cubicBezTo>
                  <a:cubicBezTo>
                    <a:pt x="116749" y="177199"/>
                    <a:pt x="95507" y="141605"/>
                    <a:pt x="74265" y="106011"/>
                  </a:cubicBezTo>
                  <a:cubicBezTo>
                    <a:pt x="54984" y="73682"/>
                    <a:pt x="28187" y="44946"/>
                    <a:pt x="12173" y="10658"/>
                  </a:cubicBezTo>
                  <a:cubicBezTo>
                    <a:pt x="11520" y="9025"/>
                    <a:pt x="12501" y="7718"/>
                    <a:pt x="13808" y="7392"/>
                  </a:cubicBezTo>
                  <a:cubicBezTo>
                    <a:pt x="14461" y="6739"/>
                    <a:pt x="14788" y="6412"/>
                    <a:pt x="15769" y="6412"/>
                  </a:cubicBezTo>
                  <a:cubicBezTo>
                    <a:pt x="15769" y="6086"/>
                    <a:pt x="16422" y="5760"/>
                    <a:pt x="16749" y="5760"/>
                  </a:cubicBezTo>
                  <a:close/>
                  <a:moveTo>
                    <a:pt x="3051" y="272"/>
                  </a:moveTo>
                  <a:cubicBezTo>
                    <a:pt x="9496" y="13439"/>
                    <a:pt x="17553" y="25947"/>
                    <a:pt x="24643" y="38786"/>
                  </a:cubicBezTo>
                  <a:cubicBezTo>
                    <a:pt x="31733" y="50966"/>
                    <a:pt x="40434" y="62158"/>
                    <a:pt x="46235" y="75324"/>
                  </a:cubicBezTo>
                  <a:cubicBezTo>
                    <a:pt x="47202" y="77629"/>
                    <a:pt x="43657" y="79933"/>
                    <a:pt x="42690" y="77299"/>
                  </a:cubicBezTo>
                  <a:cubicBezTo>
                    <a:pt x="35923" y="63474"/>
                    <a:pt x="26577" y="50966"/>
                    <a:pt x="19164" y="37469"/>
                  </a:cubicBezTo>
                  <a:cubicBezTo>
                    <a:pt x="13042" y="25947"/>
                    <a:pt x="4985" y="13768"/>
                    <a:pt x="1762" y="930"/>
                  </a:cubicBezTo>
                  <a:cubicBezTo>
                    <a:pt x="1440" y="272"/>
                    <a:pt x="2729" y="-386"/>
                    <a:pt x="3051" y="2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59E4DC9-D96D-7442-8688-5462B1849B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2198" y="4525458"/>
              <a:ext cx="459802" cy="625650"/>
            </a:xfrm>
            <a:custGeom>
              <a:avLst/>
              <a:gdLst>
                <a:gd name="connsiteX0" fmla="*/ 342625 w 459802"/>
                <a:gd name="connsiteY0" fmla="*/ 616782 h 625650"/>
                <a:gd name="connsiteX1" fmla="*/ 424352 w 459802"/>
                <a:gd name="connsiteY1" fmla="*/ 619511 h 625650"/>
                <a:gd name="connsiteX2" fmla="*/ 459802 w 459802"/>
                <a:gd name="connsiteY2" fmla="*/ 618326 h 625650"/>
                <a:gd name="connsiteX3" fmla="*/ 459802 w 459802"/>
                <a:gd name="connsiteY3" fmla="*/ 624712 h 625650"/>
                <a:gd name="connsiteX4" fmla="*/ 456471 w 459802"/>
                <a:gd name="connsiteY4" fmla="*/ 624457 h 625650"/>
                <a:gd name="connsiteX5" fmla="*/ 418141 w 459802"/>
                <a:gd name="connsiteY5" fmla="*/ 625650 h 625650"/>
                <a:gd name="connsiteX6" fmla="*/ 342299 w 459802"/>
                <a:gd name="connsiteY6" fmla="*/ 619852 h 625650"/>
                <a:gd name="connsiteX7" fmla="*/ 342625 w 459802"/>
                <a:gd name="connsiteY7" fmla="*/ 616782 h 625650"/>
                <a:gd name="connsiteX8" fmla="*/ 73581 w 459802"/>
                <a:gd name="connsiteY8" fmla="*/ 450343 h 625650"/>
                <a:gd name="connsiteX9" fmla="*/ 76195 w 459802"/>
                <a:gd name="connsiteY9" fmla="*/ 450343 h 625650"/>
                <a:gd name="connsiteX10" fmla="*/ 115069 w 459802"/>
                <a:gd name="connsiteY10" fmla="*/ 531367 h 625650"/>
                <a:gd name="connsiteX11" fmla="*/ 202942 w 459802"/>
                <a:gd name="connsiteY11" fmla="*/ 558922 h 625650"/>
                <a:gd name="connsiteX12" fmla="*/ 201309 w 459802"/>
                <a:gd name="connsiteY12" fmla="*/ 565483 h 625650"/>
                <a:gd name="connsiteX13" fmla="*/ 104615 w 459802"/>
                <a:gd name="connsiteY13" fmla="*/ 530055 h 625650"/>
                <a:gd name="connsiteX14" fmla="*/ 73581 w 459802"/>
                <a:gd name="connsiteY14" fmla="*/ 450343 h 625650"/>
                <a:gd name="connsiteX15" fmla="*/ 55291 w 459802"/>
                <a:gd name="connsiteY15" fmla="*/ 407918 h 625650"/>
                <a:gd name="connsiteX16" fmla="*/ 57246 w 459802"/>
                <a:gd name="connsiteY16" fmla="*/ 407918 h 625650"/>
                <a:gd name="connsiteX17" fmla="*/ 63437 w 459802"/>
                <a:gd name="connsiteY17" fmla="*/ 480146 h 625650"/>
                <a:gd name="connsiteX18" fmla="*/ 94717 w 459802"/>
                <a:gd name="connsiteY18" fmla="*/ 542243 h 625650"/>
                <a:gd name="connsiteX19" fmla="*/ 233524 w 459802"/>
                <a:gd name="connsiteY19" fmla="*/ 577540 h 625650"/>
                <a:gd name="connsiteX20" fmla="*/ 233524 w 459802"/>
                <a:gd name="connsiteY20" fmla="*/ 583423 h 625650"/>
                <a:gd name="connsiteX21" fmla="*/ 87874 w 459802"/>
                <a:gd name="connsiteY21" fmla="*/ 543551 h 625650"/>
                <a:gd name="connsiteX22" fmla="*/ 55291 w 459802"/>
                <a:gd name="connsiteY22" fmla="*/ 407918 h 625650"/>
                <a:gd name="connsiteX23" fmla="*/ 378171 w 459802"/>
                <a:gd name="connsiteY23" fmla="*/ 205837 h 625650"/>
                <a:gd name="connsiteX24" fmla="*/ 402048 w 459802"/>
                <a:gd name="connsiteY24" fmla="*/ 268894 h 625650"/>
                <a:gd name="connsiteX25" fmla="*/ 430546 w 459802"/>
                <a:gd name="connsiteY25" fmla="*/ 291969 h 625650"/>
                <a:gd name="connsiteX26" fmla="*/ 459801 w 459802"/>
                <a:gd name="connsiteY26" fmla="*/ 302269 h 625650"/>
                <a:gd name="connsiteX27" fmla="*/ 459801 w 459802"/>
                <a:gd name="connsiteY27" fmla="*/ 310050 h 625650"/>
                <a:gd name="connsiteX28" fmla="*/ 427561 w 459802"/>
                <a:gd name="connsiteY28" fmla="*/ 298463 h 625650"/>
                <a:gd name="connsiteX29" fmla="*/ 398451 w 459802"/>
                <a:gd name="connsiteY29" fmla="*/ 277063 h 625650"/>
                <a:gd name="connsiteX30" fmla="*/ 374573 w 459802"/>
                <a:gd name="connsiteY30" fmla="*/ 206490 h 625650"/>
                <a:gd name="connsiteX31" fmla="*/ 378171 w 459802"/>
                <a:gd name="connsiteY31" fmla="*/ 205837 h 625650"/>
                <a:gd name="connsiteX32" fmla="*/ 142570 w 459802"/>
                <a:gd name="connsiteY32" fmla="*/ 198768 h 625650"/>
                <a:gd name="connsiteX33" fmla="*/ 144846 w 459802"/>
                <a:gd name="connsiteY33" fmla="*/ 207910 h 625650"/>
                <a:gd name="connsiteX34" fmla="*/ 76554 w 459802"/>
                <a:gd name="connsiteY34" fmla="*/ 220316 h 625650"/>
                <a:gd name="connsiteX35" fmla="*/ 37206 w 459802"/>
                <a:gd name="connsiteY35" fmla="*/ 262104 h 625650"/>
                <a:gd name="connsiteX36" fmla="*/ 9239 w 459802"/>
                <a:gd name="connsiteY36" fmla="*/ 349599 h 625650"/>
                <a:gd name="connsiteX37" fmla="*/ 5011 w 459802"/>
                <a:gd name="connsiteY37" fmla="*/ 349926 h 625650"/>
                <a:gd name="connsiteX38" fmla="*/ 10215 w 459802"/>
                <a:gd name="connsiteY38" fmla="*/ 308790 h 625650"/>
                <a:gd name="connsiteX39" fmla="*/ 35580 w 459802"/>
                <a:gd name="connsiteY39" fmla="*/ 249045 h 625650"/>
                <a:gd name="connsiteX40" fmla="*/ 142570 w 459802"/>
                <a:gd name="connsiteY40" fmla="*/ 198768 h 625650"/>
                <a:gd name="connsiteX41" fmla="*/ 98727 w 459802"/>
                <a:gd name="connsiteY41" fmla="*/ 188691 h 625650"/>
                <a:gd name="connsiteX42" fmla="*/ 98727 w 459802"/>
                <a:gd name="connsiteY42" fmla="*/ 197875 h 625650"/>
                <a:gd name="connsiteX43" fmla="*/ 5232 w 459802"/>
                <a:gd name="connsiteY43" fmla="*/ 276268 h 625650"/>
                <a:gd name="connsiteX44" fmla="*/ 328 w 459802"/>
                <a:gd name="connsiteY44" fmla="*/ 273316 h 625650"/>
                <a:gd name="connsiteX45" fmla="*/ 98727 w 459802"/>
                <a:gd name="connsiteY45" fmla="*/ 188691 h 625650"/>
                <a:gd name="connsiteX46" fmla="*/ 385051 w 459802"/>
                <a:gd name="connsiteY46" fmla="*/ 177020 h 625650"/>
                <a:gd name="connsiteX47" fmla="*/ 404375 w 459802"/>
                <a:gd name="connsiteY47" fmla="*/ 243910 h 625650"/>
                <a:gd name="connsiteX48" fmla="*/ 432910 w 459802"/>
                <a:gd name="connsiteY48" fmla="*/ 274837 h 625650"/>
                <a:gd name="connsiteX49" fmla="*/ 459802 w 459802"/>
                <a:gd name="connsiteY49" fmla="*/ 283820 h 625650"/>
                <a:gd name="connsiteX50" fmla="*/ 459802 w 459802"/>
                <a:gd name="connsiteY50" fmla="*/ 291967 h 625650"/>
                <a:gd name="connsiteX51" fmla="*/ 432869 w 459802"/>
                <a:gd name="connsiteY51" fmla="*/ 283239 h 625650"/>
                <a:gd name="connsiteX52" fmla="*/ 402737 w 459802"/>
                <a:gd name="connsiteY52" fmla="*/ 255923 h 625650"/>
                <a:gd name="connsiteX53" fmla="*/ 381775 w 459802"/>
                <a:gd name="connsiteY53" fmla="*/ 177345 h 625650"/>
                <a:gd name="connsiteX54" fmla="*/ 385051 w 459802"/>
                <a:gd name="connsiteY54" fmla="*/ 177020 h 625650"/>
                <a:gd name="connsiteX55" fmla="*/ 350297 w 459802"/>
                <a:gd name="connsiteY55" fmla="*/ 45807 h 625650"/>
                <a:gd name="connsiteX56" fmla="*/ 408099 w 459802"/>
                <a:gd name="connsiteY56" fmla="*/ 83535 h 625650"/>
                <a:gd name="connsiteX57" fmla="*/ 452876 w 459802"/>
                <a:gd name="connsiteY57" fmla="*/ 253163 h 625650"/>
                <a:gd name="connsiteX58" fmla="*/ 459802 w 459802"/>
                <a:gd name="connsiteY58" fmla="*/ 254218 h 625650"/>
                <a:gd name="connsiteX59" fmla="*/ 459802 w 459802"/>
                <a:gd name="connsiteY59" fmla="*/ 278588 h 625650"/>
                <a:gd name="connsiteX60" fmla="*/ 456035 w 459802"/>
                <a:gd name="connsiteY60" fmla="*/ 278634 h 625650"/>
                <a:gd name="connsiteX61" fmla="*/ 406793 w 459802"/>
                <a:gd name="connsiteY61" fmla="*/ 232656 h 625650"/>
                <a:gd name="connsiteX62" fmla="*/ 334346 w 459802"/>
                <a:gd name="connsiteY62" fmla="*/ 63631 h 625650"/>
                <a:gd name="connsiteX63" fmla="*/ 257005 w 459802"/>
                <a:gd name="connsiteY63" fmla="*/ 214384 h 625650"/>
                <a:gd name="connsiteX64" fmla="*/ 166283 w 459802"/>
                <a:gd name="connsiteY64" fmla="*/ 234940 h 625650"/>
                <a:gd name="connsiteX65" fmla="*/ 64465 w 459802"/>
                <a:gd name="connsiteY65" fmla="*/ 281275 h 625650"/>
                <a:gd name="connsiteX66" fmla="*/ 44559 w 459802"/>
                <a:gd name="connsiteY66" fmla="*/ 382102 h 625650"/>
                <a:gd name="connsiteX67" fmla="*/ 103626 w 459802"/>
                <a:gd name="connsiteY67" fmla="*/ 574947 h 625650"/>
                <a:gd name="connsiteX68" fmla="*/ 298776 w 459802"/>
                <a:gd name="connsiteY68" fmla="*/ 585388 h 625650"/>
                <a:gd name="connsiteX69" fmla="*/ 399084 w 459802"/>
                <a:gd name="connsiteY69" fmla="*/ 581269 h 625650"/>
                <a:gd name="connsiteX70" fmla="*/ 459802 w 459802"/>
                <a:gd name="connsiteY70" fmla="*/ 583967 h 625650"/>
                <a:gd name="connsiteX71" fmla="*/ 459802 w 459802"/>
                <a:gd name="connsiteY71" fmla="*/ 611146 h 625650"/>
                <a:gd name="connsiteX72" fmla="*/ 373425 w 459802"/>
                <a:gd name="connsiteY72" fmla="*/ 607577 h 625650"/>
                <a:gd name="connsiteX73" fmla="*/ 246562 w 459802"/>
                <a:gd name="connsiteY73" fmla="*/ 612146 h 625650"/>
                <a:gd name="connsiteX74" fmla="*/ 80130 w 459802"/>
                <a:gd name="connsiteY74" fmla="*/ 590609 h 625650"/>
                <a:gd name="connsiteX75" fmla="*/ 15189 w 459802"/>
                <a:gd name="connsiteY75" fmla="*/ 426806 h 625650"/>
                <a:gd name="connsiteX76" fmla="*/ 53044 w 459802"/>
                <a:gd name="connsiteY76" fmla="*/ 250603 h 625650"/>
                <a:gd name="connsiteX77" fmla="*/ 221434 w 459802"/>
                <a:gd name="connsiteY77" fmla="*/ 214057 h 625650"/>
                <a:gd name="connsiteX78" fmla="*/ 244603 w 459802"/>
                <a:gd name="connsiteY78" fmla="*/ 135091 h 625650"/>
                <a:gd name="connsiteX79" fmla="*/ 280501 w 459802"/>
                <a:gd name="connsiteY79" fmla="*/ 63631 h 625650"/>
                <a:gd name="connsiteX80" fmla="*/ 350297 w 459802"/>
                <a:gd name="connsiteY80" fmla="*/ 45807 h 625650"/>
                <a:gd name="connsiteX81" fmla="*/ 345532 w 459802"/>
                <a:gd name="connsiteY81" fmla="*/ 34632 h 625650"/>
                <a:gd name="connsiteX82" fmla="*/ 424002 w 459802"/>
                <a:gd name="connsiteY82" fmla="*/ 91175 h 625650"/>
                <a:gd name="connsiteX83" fmla="*/ 420745 w 459802"/>
                <a:gd name="connsiteY83" fmla="*/ 92149 h 625650"/>
                <a:gd name="connsiteX84" fmla="*/ 344230 w 459802"/>
                <a:gd name="connsiteY84" fmla="*/ 41456 h 625650"/>
                <a:gd name="connsiteX85" fmla="*/ 247527 w 459802"/>
                <a:gd name="connsiteY85" fmla="*/ 85650 h 625650"/>
                <a:gd name="connsiteX86" fmla="*/ 241015 w 459802"/>
                <a:gd name="connsiteY86" fmla="*/ 80776 h 625650"/>
                <a:gd name="connsiteX87" fmla="*/ 345532 w 459802"/>
                <a:gd name="connsiteY87" fmla="*/ 34632 h 625650"/>
                <a:gd name="connsiteX88" fmla="*/ 342484 w 459802"/>
                <a:gd name="connsiteY88" fmla="*/ 18350 h 625650"/>
                <a:gd name="connsiteX89" fmla="*/ 416800 w 459802"/>
                <a:gd name="connsiteY89" fmla="*/ 58657 h 625650"/>
                <a:gd name="connsiteX90" fmla="*/ 414191 w 459802"/>
                <a:gd name="connsiteY90" fmla="*/ 59979 h 625650"/>
                <a:gd name="connsiteX91" fmla="*/ 264173 w 459802"/>
                <a:gd name="connsiteY91" fmla="*/ 51388 h 625650"/>
                <a:gd name="connsiteX92" fmla="*/ 258629 w 459802"/>
                <a:gd name="connsiteY92" fmla="*/ 45442 h 625650"/>
                <a:gd name="connsiteX93" fmla="*/ 342484 w 459802"/>
                <a:gd name="connsiteY93" fmla="*/ 18350 h 625650"/>
                <a:gd name="connsiteX94" fmla="*/ 340388 w 459802"/>
                <a:gd name="connsiteY94" fmla="*/ 634 h 625650"/>
                <a:gd name="connsiteX95" fmla="*/ 396634 w 459802"/>
                <a:gd name="connsiteY95" fmla="*/ 20436 h 625650"/>
                <a:gd name="connsiteX96" fmla="*/ 395651 w 459802"/>
                <a:gd name="connsiteY96" fmla="*/ 21756 h 625650"/>
                <a:gd name="connsiteX97" fmla="*/ 287254 w 459802"/>
                <a:gd name="connsiteY97" fmla="*/ 18786 h 625650"/>
                <a:gd name="connsiteX98" fmla="*/ 282669 w 459802"/>
                <a:gd name="connsiteY98" fmla="*/ 12516 h 625650"/>
                <a:gd name="connsiteX99" fmla="*/ 340388 w 459802"/>
                <a:gd name="connsiteY99" fmla="*/ 634 h 62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59802" h="625650">
                  <a:moveTo>
                    <a:pt x="342625" y="616782"/>
                  </a:moveTo>
                  <a:cubicBezTo>
                    <a:pt x="370086" y="619170"/>
                    <a:pt x="397219" y="619852"/>
                    <a:pt x="424352" y="619511"/>
                  </a:cubicBezTo>
                  <a:lnTo>
                    <a:pt x="459802" y="618326"/>
                  </a:lnTo>
                  <a:lnTo>
                    <a:pt x="459802" y="624712"/>
                  </a:lnTo>
                  <a:lnTo>
                    <a:pt x="456471" y="624457"/>
                  </a:lnTo>
                  <a:cubicBezTo>
                    <a:pt x="443640" y="624712"/>
                    <a:pt x="430727" y="625650"/>
                    <a:pt x="418141" y="625650"/>
                  </a:cubicBezTo>
                  <a:cubicBezTo>
                    <a:pt x="392642" y="625650"/>
                    <a:pt x="367144" y="624627"/>
                    <a:pt x="342299" y="619852"/>
                  </a:cubicBezTo>
                  <a:cubicBezTo>
                    <a:pt x="340010" y="619511"/>
                    <a:pt x="340664" y="616782"/>
                    <a:pt x="342625" y="616782"/>
                  </a:cubicBezTo>
                  <a:close/>
                  <a:moveTo>
                    <a:pt x="73581" y="450343"/>
                  </a:moveTo>
                  <a:cubicBezTo>
                    <a:pt x="73581" y="448702"/>
                    <a:pt x="76195" y="448702"/>
                    <a:pt x="76195" y="450343"/>
                  </a:cubicBezTo>
                  <a:cubicBezTo>
                    <a:pt x="78809" y="480522"/>
                    <a:pt x="90242" y="512670"/>
                    <a:pt x="115069" y="531367"/>
                  </a:cubicBezTo>
                  <a:cubicBezTo>
                    <a:pt x="141202" y="550721"/>
                    <a:pt x="172235" y="553017"/>
                    <a:pt x="202942" y="558922"/>
                  </a:cubicBezTo>
                  <a:cubicBezTo>
                    <a:pt x="207188" y="559907"/>
                    <a:pt x="205556" y="566467"/>
                    <a:pt x="201309" y="565483"/>
                  </a:cubicBezTo>
                  <a:cubicBezTo>
                    <a:pt x="167662" y="558594"/>
                    <a:pt x="130095" y="556298"/>
                    <a:pt x="104615" y="530055"/>
                  </a:cubicBezTo>
                  <a:cubicBezTo>
                    <a:pt x="83382" y="508077"/>
                    <a:pt x="75215" y="480522"/>
                    <a:pt x="73581" y="450343"/>
                  </a:cubicBezTo>
                  <a:close/>
                  <a:moveTo>
                    <a:pt x="55291" y="407918"/>
                  </a:moveTo>
                  <a:cubicBezTo>
                    <a:pt x="55617" y="406938"/>
                    <a:pt x="57246" y="406938"/>
                    <a:pt x="57246" y="407918"/>
                  </a:cubicBezTo>
                  <a:cubicBezTo>
                    <a:pt x="56268" y="432104"/>
                    <a:pt x="57246" y="456942"/>
                    <a:pt x="63437" y="480146"/>
                  </a:cubicBezTo>
                  <a:cubicBezTo>
                    <a:pt x="68976" y="502044"/>
                    <a:pt x="77448" y="527209"/>
                    <a:pt x="94717" y="542243"/>
                  </a:cubicBezTo>
                  <a:cubicBezTo>
                    <a:pt x="131537" y="574599"/>
                    <a:pt x="186929" y="577540"/>
                    <a:pt x="233524" y="577540"/>
                  </a:cubicBezTo>
                  <a:cubicBezTo>
                    <a:pt x="237108" y="577540"/>
                    <a:pt x="237434" y="583423"/>
                    <a:pt x="233524" y="583423"/>
                  </a:cubicBezTo>
                  <a:cubicBezTo>
                    <a:pt x="187906" y="583750"/>
                    <a:pt x="121435" y="581135"/>
                    <a:pt x="87874" y="543551"/>
                  </a:cubicBezTo>
                  <a:cubicBezTo>
                    <a:pt x="56594" y="507927"/>
                    <a:pt x="49099" y="453347"/>
                    <a:pt x="55291" y="407918"/>
                  </a:cubicBezTo>
                  <a:close/>
                  <a:moveTo>
                    <a:pt x="378171" y="205837"/>
                  </a:moveTo>
                  <a:cubicBezTo>
                    <a:pt x="383732" y="227727"/>
                    <a:pt x="389619" y="249618"/>
                    <a:pt x="402048" y="268894"/>
                  </a:cubicBezTo>
                  <a:cubicBezTo>
                    <a:pt x="409571" y="280820"/>
                    <a:pt x="419465" y="287273"/>
                    <a:pt x="430546" y="291969"/>
                  </a:cubicBezTo>
                  <a:lnTo>
                    <a:pt x="459801" y="302269"/>
                  </a:lnTo>
                  <a:lnTo>
                    <a:pt x="459801" y="310050"/>
                  </a:lnTo>
                  <a:lnTo>
                    <a:pt x="427561" y="298463"/>
                  </a:lnTo>
                  <a:cubicBezTo>
                    <a:pt x="416685" y="293889"/>
                    <a:pt x="406791" y="287845"/>
                    <a:pt x="398451" y="277063"/>
                  </a:cubicBezTo>
                  <a:cubicBezTo>
                    <a:pt x="383077" y="257133"/>
                    <a:pt x="378171" y="230668"/>
                    <a:pt x="374573" y="206490"/>
                  </a:cubicBezTo>
                  <a:cubicBezTo>
                    <a:pt x="374573" y="204531"/>
                    <a:pt x="377844" y="203877"/>
                    <a:pt x="378171" y="205837"/>
                  </a:cubicBezTo>
                  <a:close/>
                  <a:moveTo>
                    <a:pt x="142570" y="198768"/>
                  </a:moveTo>
                  <a:cubicBezTo>
                    <a:pt x="148423" y="198115"/>
                    <a:pt x="151025" y="206930"/>
                    <a:pt x="144846" y="207910"/>
                  </a:cubicBezTo>
                  <a:cubicBezTo>
                    <a:pt x="122408" y="211174"/>
                    <a:pt x="96392" y="207910"/>
                    <a:pt x="76554" y="220316"/>
                  </a:cubicBezTo>
                  <a:cubicBezTo>
                    <a:pt x="59970" y="230763"/>
                    <a:pt x="46636" y="244801"/>
                    <a:pt x="37206" y="262104"/>
                  </a:cubicBezTo>
                  <a:cubicBezTo>
                    <a:pt x="24849" y="285610"/>
                    <a:pt x="8588" y="321849"/>
                    <a:pt x="9239" y="349599"/>
                  </a:cubicBezTo>
                  <a:cubicBezTo>
                    <a:pt x="9239" y="351884"/>
                    <a:pt x="5987" y="351884"/>
                    <a:pt x="5011" y="349926"/>
                  </a:cubicBezTo>
                  <a:cubicBezTo>
                    <a:pt x="133" y="336540"/>
                    <a:pt x="5662" y="321849"/>
                    <a:pt x="10215" y="308790"/>
                  </a:cubicBezTo>
                  <a:cubicBezTo>
                    <a:pt x="17369" y="288222"/>
                    <a:pt x="23223" y="267328"/>
                    <a:pt x="35580" y="249045"/>
                  </a:cubicBezTo>
                  <a:cubicBezTo>
                    <a:pt x="64198" y="206604"/>
                    <a:pt x="95416" y="205298"/>
                    <a:pt x="142570" y="198768"/>
                  </a:cubicBezTo>
                  <a:close/>
                  <a:moveTo>
                    <a:pt x="98727" y="188691"/>
                  </a:moveTo>
                  <a:cubicBezTo>
                    <a:pt x="104938" y="188691"/>
                    <a:pt x="104284" y="197219"/>
                    <a:pt x="98727" y="197875"/>
                  </a:cubicBezTo>
                  <a:cubicBezTo>
                    <a:pt x="53614" y="203123"/>
                    <a:pt x="25827" y="238547"/>
                    <a:pt x="5232" y="276268"/>
                  </a:cubicBezTo>
                  <a:cubicBezTo>
                    <a:pt x="3598" y="279877"/>
                    <a:pt x="-1306" y="276596"/>
                    <a:pt x="328" y="273316"/>
                  </a:cubicBezTo>
                  <a:cubicBezTo>
                    <a:pt x="18962" y="234284"/>
                    <a:pt x="50345" y="188035"/>
                    <a:pt x="98727" y="188691"/>
                  </a:cubicBezTo>
                  <a:close/>
                  <a:moveTo>
                    <a:pt x="385051" y="177020"/>
                  </a:moveTo>
                  <a:cubicBezTo>
                    <a:pt x="387998" y="200075"/>
                    <a:pt x="393566" y="222804"/>
                    <a:pt x="404375" y="243910"/>
                  </a:cubicBezTo>
                  <a:cubicBezTo>
                    <a:pt x="411252" y="258034"/>
                    <a:pt x="420996" y="267856"/>
                    <a:pt x="432910" y="274837"/>
                  </a:cubicBezTo>
                  <a:lnTo>
                    <a:pt x="459802" y="283820"/>
                  </a:lnTo>
                  <a:lnTo>
                    <a:pt x="459802" y="291967"/>
                  </a:lnTo>
                  <a:lnTo>
                    <a:pt x="432869" y="283239"/>
                  </a:lnTo>
                  <a:cubicBezTo>
                    <a:pt x="421160" y="277029"/>
                    <a:pt x="411088" y="268424"/>
                    <a:pt x="402737" y="255923"/>
                  </a:cubicBezTo>
                  <a:cubicBezTo>
                    <a:pt x="387343" y="232870"/>
                    <a:pt x="383085" y="203971"/>
                    <a:pt x="381775" y="177345"/>
                  </a:cubicBezTo>
                  <a:cubicBezTo>
                    <a:pt x="381775" y="175397"/>
                    <a:pt x="384723" y="175073"/>
                    <a:pt x="385051" y="177020"/>
                  </a:cubicBezTo>
                  <a:close/>
                  <a:moveTo>
                    <a:pt x="350297" y="45807"/>
                  </a:moveTo>
                  <a:cubicBezTo>
                    <a:pt x="373588" y="48947"/>
                    <a:pt x="394882" y="61348"/>
                    <a:pt x="408099" y="83535"/>
                  </a:cubicBezTo>
                  <a:cubicBezTo>
                    <a:pt x="431228" y="122080"/>
                    <a:pt x="403887" y="230576"/>
                    <a:pt x="452876" y="253163"/>
                  </a:cubicBezTo>
                  <a:lnTo>
                    <a:pt x="459802" y="254218"/>
                  </a:lnTo>
                  <a:lnTo>
                    <a:pt x="459802" y="278588"/>
                  </a:lnTo>
                  <a:lnTo>
                    <a:pt x="456035" y="278634"/>
                  </a:lnTo>
                  <a:cubicBezTo>
                    <a:pt x="434573" y="274504"/>
                    <a:pt x="419765" y="257618"/>
                    <a:pt x="406793" y="232656"/>
                  </a:cubicBezTo>
                  <a:cubicBezTo>
                    <a:pt x="384603" y="189911"/>
                    <a:pt x="413320" y="62979"/>
                    <a:pt x="334346" y="63631"/>
                  </a:cubicBezTo>
                  <a:cubicBezTo>
                    <a:pt x="259942" y="64284"/>
                    <a:pt x="276585" y="175553"/>
                    <a:pt x="257005" y="214384"/>
                  </a:cubicBezTo>
                  <a:cubicBezTo>
                    <a:pt x="237424" y="253539"/>
                    <a:pt x="204138" y="237550"/>
                    <a:pt x="166283" y="234940"/>
                  </a:cubicBezTo>
                  <a:cubicBezTo>
                    <a:pt x="124512" y="232004"/>
                    <a:pt x="82088" y="242771"/>
                    <a:pt x="64465" y="281275"/>
                  </a:cubicBezTo>
                  <a:cubicBezTo>
                    <a:pt x="52392" y="306727"/>
                    <a:pt x="47170" y="354693"/>
                    <a:pt x="44559" y="382102"/>
                  </a:cubicBezTo>
                  <a:cubicBezTo>
                    <a:pt x="39012" y="445079"/>
                    <a:pt x="35748" y="539054"/>
                    <a:pt x="103626" y="574947"/>
                  </a:cubicBezTo>
                  <a:cubicBezTo>
                    <a:pt x="155514" y="602030"/>
                    <a:pt x="241994" y="588651"/>
                    <a:pt x="298776" y="585388"/>
                  </a:cubicBezTo>
                  <a:cubicBezTo>
                    <a:pt x="332226" y="583431"/>
                    <a:pt x="365675" y="581636"/>
                    <a:pt x="399084" y="581269"/>
                  </a:cubicBezTo>
                  <a:lnTo>
                    <a:pt x="459802" y="583967"/>
                  </a:lnTo>
                  <a:lnTo>
                    <a:pt x="459802" y="611146"/>
                  </a:lnTo>
                  <a:lnTo>
                    <a:pt x="373425" y="607577"/>
                  </a:lnTo>
                  <a:cubicBezTo>
                    <a:pt x="331165" y="608393"/>
                    <a:pt x="288822" y="610841"/>
                    <a:pt x="246562" y="612146"/>
                  </a:cubicBezTo>
                  <a:cubicBezTo>
                    <a:pt x="188148" y="614103"/>
                    <a:pt x="130386" y="621608"/>
                    <a:pt x="80130" y="590609"/>
                  </a:cubicBezTo>
                  <a:cubicBezTo>
                    <a:pt x="24326" y="556348"/>
                    <a:pt x="14536" y="483583"/>
                    <a:pt x="15189" y="426806"/>
                  </a:cubicBezTo>
                  <a:cubicBezTo>
                    <a:pt x="15841" y="369703"/>
                    <a:pt x="16494" y="299221"/>
                    <a:pt x="53044" y="250603"/>
                  </a:cubicBezTo>
                  <a:cubicBezTo>
                    <a:pt x="95142" y="195131"/>
                    <a:pt x="162693" y="219604"/>
                    <a:pt x="221434" y="214057"/>
                  </a:cubicBezTo>
                  <a:cubicBezTo>
                    <a:pt x="248846" y="211773"/>
                    <a:pt x="242319" y="154017"/>
                    <a:pt x="244603" y="135091"/>
                  </a:cubicBezTo>
                  <a:cubicBezTo>
                    <a:pt x="247541" y="109640"/>
                    <a:pt x="257657" y="79293"/>
                    <a:pt x="280501" y="63631"/>
                  </a:cubicBezTo>
                  <a:cubicBezTo>
                    <a:pt x="301713" y="48785"/>
                    <a:pt x="327004" y="42666"/>
                    <a:pt x="350297" y="45807"/>
                  </a:cubicBezTo>
                  <a:close/>
                  <a:moveTo>
                    <a:pt x="345532" y="34632"/>
                  </a:moveTo>
                  <a:cubicBezTo>
                    <a:pt x="382651" y="37881"/>
                    <a:pt x="412281" y="58354"/>
                    <a:pt x="424002" y="91175"/>
                  </a:cubicBezTo>
                  <a:cubicBezTo>
                    <a:pt x="424653" y="93124"/>
                    <a:pt x="421723" y="94099"/>
                    <a:pt x="420745" y="92149"/>
                  </a:cubicBezTo>
                  <a:cubicBezTo>
                    <a:pt x="405442" y="62253"/>
                    <a:pt x="380046" y="45356"/>
                    <a:pt x="344230" y="41456"/>
                  </a:cubicBezTo>
                  <a:cubicBezTo>
                    <a:pt x="303530" y="37232"/>
                    <a:pt x="270970" y="55104"/>
                    <a:pt x="247527" y="85650"/>
                  </a:cubicBezTo>
                  <a:cubicBezTo>
                    <a:pt x="244271" y="89875"/>
                    <a:pt x="237759" y="84676"/>
                    <a:pt x="241015" y="80776"/>
                  </a:cubicBezTo>
                  <a:cubicBezTo>
                    <a:pt x="267063" y="46980"/>
                    <a:pt x="301576" y="31058"/>
                    <a:pt x="345532" y="34632"/>
                  </a:cubicBezTo>
                  <a:close/>
                  <a:moveTo>
                    <a:pt x="342484" y="18350"/>
                  </a:moveTo>
                  <a:cubicBezTo>
                    <a:pt x="373752" y="19506"/>
                    <a:pt x="403429" y="31896"/>
                    <a:pt x="416800" y="58657"/>
                  </a:cubicBezTo>
                  <a:cubicBezTo>
                    <a:pt x="417452" y="60309"/>
                    <a:pt x="415169" y="60970"/>
                    <a:pt x="414191" y="59979"/>
                  </a:cubicBezTo>
                  <a:cubicBezTo>
                    <a:pt x="377991" y="18020"/>
                    <a:pt x="306569" y="14385"/>
                    <a:pt x="264173" y="51388"/>
                  </a:cubicBezTo>
                  <a:cubicBezTo>
                    <a:pt x="260586" y="54362"/>
                    <a:pt x="255042" y="48415"/>
                    <a:pt x="258629" y="45442"/>
                  </a:cubicBezTo>
                  <a:cubicBezTo>
                    <a:pt x="278360" y="27271"/>
                    <a:pt x="311217" y="17194"/>
                    <a:pt x="342484" y="18350"/>
                  </a:cubicBezTo>
                  <a:close/>
                  <a:moveTo>
                    <a:pt x="340388" y="634"/>
                  </a:moveTo>
                  <a:cubicBezTo>
                    <a:pt x="360201" y="2780"/>
                    <a:pt x="379768" y="10205"/>
                    <a:pt x="396634" y="20436"/>
                  </a:cubicBezTo>
                  <a:cubicBezTo>
                    <a:pt x="397289" y="21097"/>
                    <a:pt x="396306" y="22086"/>
                    <a:pt x="395651" y="21756"/>
                  </a:cubicBezTo>
                  <a:cubicBezTo>
                    <a:pt x="361265" y="7565"/>
                    <a:pt x="321640" y="-1346"/>
                    <a:pt x="287254" y="18786"/>
                  </a:cubicBezTo>
                  <a:cubicBezTo>
                    <a:pt x="282996" y="21426"/>
                    <a:pt x="278084" y="15486"/>
                    <a:pt x="282669" y="12516"/>
                  </a:cubicBezTo>
                  <a:cubicBezTo>
                    <a:pt x="300517" y="1624"/>
                    <a:pt x="320575" y="-1511"/>
                    <a:pt x="340388" y="6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57F58C1-12CF-6C45-A16A-1E08F1511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85010" y="5273927"/>
              <a:ext cx="806991" cy="1537754"/>
            </a:xfrm>
            <a:custGeom>
              <a:avLst/>
              <a:gdLst>
                <a:gd name="connsiteX0" fmla="*/ 611913 w 806991"/>
                <a:gd name="connsiteY0" fmla="*/ 1305800 h 1537754"/>
                <a:gd name="connsiteX1" fmla="*/ 700497 w 806991"/>
                <a:gd name="connsiteY1" fmla="*/ 1305800 h 1537754"/>
                <a:gd name="connsiteX2" fmla="*/ 700169 w 806991"/>
                <a:gd name="connsiteY2" fmla="*/ 1316852 h 1537754"/>
                <a:gd name="connsiteX3" fmla="*/ 611587 w 806991"/>
                <a:gd name="connsiteY3" fmla="*/ 1311493 h 1537754"/>
                <a:gd name="connsiteX4" fmla="*/ 611913 w 806991"/>
                <a:gd name="connsiteY4" fmla="*/ 1305800 h 1537754"/>
                <a:gd name="connsiteX5" fmla="*/ 699706 w 806991"/>
                <a:gd name="connsiteY5" fmla="*/ 1284398 h 1537754"/>
                <a:gd name="connsiteX6" fmla="*/ 699379 w 806991"/>
                <a:gd name="connsiteY6" fmla="*/ 1293117 h 1537754"/>
                <a:gd name="connsiteX7" fmla="*/ 625440 w 806991"/>
                <a:gd name="connsiteY7" fmla="*/ 1293117 h 1537754"/>
                <a:gd name="connsiteX8" fmla="*/ 561644 w 806991"/>
                <a:gd name="connsiteY8" fmla="*/ 1293117 h 1537754"/>
                <a:gd name="connsiteX9" fmla="*/ 561644 w 806991"/>
                <a:gd name="connsiteY9" fmla="*/ 1289380 h 1537754"/>
                <a:gd name="connsiteX10" fmla="*/ 699706 w 806991"/>
                <a:gd name="connsiteY10" fmla="*/ 1284398 h 1537754"/>
                <a:gd name="connsiteX11" fmla="*/ 560430 w 806991"/>
                <a:gd name="connsiteY11" fmla="*/ 1267900 h 1537754"/>
                <a:gd name="connsiteX12" fmla="*/ 699707 w 806991"/>
                <a:gd name="connsiteY12" fmla="*/ 1268443 h 1537754"/>
                <a:gd name="connsiteX13" fmla="*/ 700687 w 806991"/>
                <a:gd name="connsiteY13" fmla="*/ 1277463 h 1537754"/>
                <a:gd name="connsiteX14" fmla="*/ 515558 w 806991"/>
                <a:gd name="connsiteY14" fmla="*/ 1275530 h 1537754"/>
                <a:gd name="connsiteX15" fmla="*/ 514576 w 806991"/>
                <a:gd name="connsiteY15" fmla="*/ 1272631 h 1537754"/>
                <a:gd name="connsiteX16" fmla="*/ 560430 w 806991"/>
                <a:gd name="connsiteY16" fmla="*/ 1267900 h 1537754"/>
                <a:gd name="connsiteX17" fmla="*/ 433921 w 806991"/>
                <a:gd name="connsiteY17" fmla="*/ 1251595 h 1537754"/>
                <a:gd name="connsiteX18" fmla="*/ 493557 w 806991"/>
                <a:gd name="connsiteY18" fmla="*/ 1253515 h 1537754"/>
                <a:gd name="connsiteX19" fmla="*/ 557428 w 806991"/>
                <a:gd name="connsiteY19" fmla="*/ 1254155 h 1537754"/>
                <a:gd name="connsiteX20" fmla="*/ 694294 w 806991"/>
                <a:gd name="connsiteY20" fmla="*/ 1252555 h 1537754"/>
                <a:gd name="connsiteX21" fmla="*/ 693969 w 806991"/>
                <a:gd name="connsiteY21" fmla="*/ 1261196 h 1537754"/>
                <a:gd name="connsiteX22" fmla="*/ 547978 w 806991"/>
                <a:gd name="connsiteY22" fmla="*/ 1261516 h 1537754"/>
                <a:gd name="connsiteX23" fmla="*/ 433596 w 806991"/>
                <a:gd name="connsiteY23" fmla="*/ 1253515 h 1537754"/>
                <a:gd name="connsiteX24" fmla="*/ 433921 w 806991"/>
                <a:gd name="connsiteY24" fmla="*/ 1251595 h 1537754"/>
                <a:gd name="connsiteX25" fmla="*/ 759882 w 806991"/>
                <a:gd name="connsiteY25" fmla="*/ 1199762 h 1537754"/>
                <a:gd name="connsiteX26" fmla="*/ 759882 w 806991"/>
                <a:gd name="connsiteY26" fmla="*/ 1209106 h 1537754"/>
                <a:gd name="connsiteX27" fmla="*/ 258416 w 806991"/>
                <a:gd name="connsiteY27" fmla="*/ 1216447 h 1537754"/>
                <a:gd name="connsiteX28" fmla="*/ 258416 w 806991"/>
                <a:gd name="connsiteY28" fmla="*/ 1211108 h 1537754"/>
                <a:gd name="connsiteX29" fmla="*/ 759882 w 806991"/>
                <a:gd name="connsiteY29" fmla="*/ 1199762 h 1537754"/>
                <a:gd name="connsiteX30" fmla="*/ 93602 w 806991"/>
                <a:gd name="connsiteY30" fmla="*/ 1007424 h 1537754"/>
                <a:gd name="connsiteX31" fmla="*/ 96579 w 806991"/>
                <a:gd name="connsiteY31" fmla="*/ 1010349 h 1537754"/>
                <a:gd name="connsiteX32" fmla="*/ 136060 w 806991"/>
                <a:gd name="connsiteY32" fmla="*/ 1072102 h 1537754"/>
                <a:gd name="connsiteX33" fmla="*/ 206864 w 806991"/>
                <a:gd name="connsiteY33" fmla="*/ 1077303 h 1537754"/>
                <a:gd name="connsiteX34" fmla="*/ 206537 w 806991"/>
                <a:gd name="connsiteY34" fmla="*/ 1087053 h 1537754"/>
                <a:gd name="connsiteX35" fmla="*/ 115503 w 806991"/>
                <a:gd name="connsiteY35" fmla="*/ 1071452 h 1537754"/>
                <a:gd name="connsiteX36" fmla="*/ 90380 w 806991"/>
                <a:gd name="connsiteY36" fmla="*/ 1010349 h 1537754"/>
                <a:gd name="connsiteX37" fmla="*/ 93602 w 806991"/>
                <a:gd name="connsiteY37" fmla="*/ 1007424 h 1537754"/>
                <a:gd name="connsiteX38" fmla="*/ 109585 w 806991"/>
                <a:gd name="connsiteY38" fmla="*/ 946489 h 1537754"/>
                <a:gd name="connsiteX39" fmla="*/ 112192 w 806991"/>
                <a:gd name="connsiteY39" fmla="*/ 946489 h 1537754"/>
                <a:gd name="connsiteX40" fmla="*/ 129466 w 806991"/>
                <a:gd name="connsiteY40" fmla="*/ 1043848 h 1537754"/>
                <a:gd name="connsiteX41" fmla="*/ 200515 w 806991"/>
                <a:gd name="connsiteY41" fmla="*/ 1058927 h 1537754"/>
                <a:gd name="connsiteX42" fmla="*/ 257550 w 806991"/>
                <a:gd name="connsiteY42" fmla="*/ 1057944 h 1537754"/>
                <a:gd name="connsiteX43" fmla="*/ 260157 w 806991"/>
                <a:gd name="connsiteY43" fmla="*/ 1067450 h 1537754"/>
                <a:gd name="connsiteX44" fmla="*/ 176397 w 806991"/>
                <a:gd name="connsiteY44" fmla="*/ 1067778 h 1537754"/>
                <a:gd name="connsiteX45" fmla="*/ 122948 w 806991"/>
                <a:gd name="connsiteY45" fmla="*/ 1050404 h 1537754"/>
                <a:gd name="connsiteX46" fmla="*/ 109585 w 806991"/>
                <a:gd name="connsiteY46" fmla="*/ 946489 h 1537754"/>
                <a:gd name="connsiteX47" fmla="*/ 8419 w 806991"/>
                <a:gd name="connsiteY47" fmla="*/ 618914 h 1537754"/>
                <a:gd name="connsiteX48" fmla="*/ 12437 w 806991"/>
                <a:gd name="connsiteY48" fmla="*/ 757084 h 1537754"/>
                <a:gd name="connsiteX49" fmla="*/ 9424 w 806991"/>
                <a:gd name="connsiteY49" fmla="*/ 894273 h 1537754"/>
                <a:gd name="connsiteX50" fmla="*/ 25500 w 806991"/>
                <a:gd name="connsiteY50" fmla="*/ 1188250 h 1537754"/>
                <a:gd name="connsiteX51" fmla="*/ 15787 w 806991"/>
                <a:gd name="connsiteY51" fmla="*/ 1188250 h 1537754"/>
                <a:gd name="connsiteX52" fmla="*/ 10764 w 806991"/>
                <a:gd name="connsiteY52" fmla="*/ 1035382 h 1537754"/>
                <a:gd name="connsiteX53" fmla="*/ 381 w 806991"/>
                <a:gd name="connsiteY53" fmla="*/ 894273 h 1537754"/>
                <a:gd name="connsiteX54" fmla="*/ 5740 w 806991"/>
                <a:gd name="connsiteY54" fmla="*/ 619242 h 1537754"/>
                <a:gd name="connsiteX55" fmla="*/ 8419 w 806991"/>
                <a:gd name="connsiteY55" fmla="*/ 618914 h 1537754"/>
                <a:gd name="connsiteX56" fmla="*/ 364642 w 806991"/>
                <a:gd name="connsiteY56" fmla="*/ 121273 h 1537754"/>
                <a:gd name="connsiteX57" fmla="*/ 544642 w 806991"/>
                <a:gd name="connsiteY57" fmla="*/ 121926 h 1537754"/>
                <a:gd name="connsiteX58" fmla="*/ 806990 w 806991"/>
                <a:gd name="connsiteY58" fmla="*/ 124218 h 1537754"/>
                <a:gd name="connsiteX59" fmla="*/ 806990 w 806991"/>
                <a:gd name="connsiteY59" fmla="*/ 141953 h 1537754"/>
                <a:gd name="connsiteX60" fmla="*/ 525695 w 806991"/>
                <a:gd name="connsiteY60" fmla="*/ 139557 h 1537754"/>
                <a:gd name="connsiteX61" fmla="*/ 346674 w 806991"/>
                <a:gd name="connsiteY61" fmla="*/ 138903 h 1537754"/>
                <a:gd name="connsiteX62" fmla="*/ 255530 w 806991"/>
                <a:gd name="connsiteY62" fmla="*/ 142821 h 1537754"/>
                <a:gd name="connsiteX63" fmla="*/ 253243 w 806991"/>
                <a:gd name="connsiteY63" fmla="*/ 142821 h 1537754"/>
                <a:gd name="connsiteX64" fmla="*/ 247036 w 806991"/>
                <a:gd name="connsiteY64" fmla="*/ 142495 h 1537754"/>
                <a:gd name="connsiteX65" fmla="*/ 203915 w 806991"/>
                <a:gd name="connsiteY65" fmla="*/ 138250 h 1537754"/>
                <a:gd name="connsiteX66" fmla="*/ 153607 w 806991"/>
                <a:gd name="connsiteY66" fmla="*/ 150983 h 1537754"/>
                <a:gd name="connsiteX67" fmla="*/ 129106 w 806991"/>
                <a:gd name="connsiteY67" fmla="*/ 215628 h 1537754"/>
                <a:gd name="connsiteX68" fmla="*/ 132046 w 806991"/>
                <a:gd name="connsiteY68" fmla="*/ 400420 h 1537754"/>
                <a:gd name="connsiteX69" fmla="*/ 131066 w 806991"/>
                <a:gd name="connsiteY69" fmla="*/ 597946 h 1537754"/>
                <a:gd name="connsiteX70" fmla="*/ 127472 w 806991"/>
                <a:gd name="connsiteY70" fmla="*/ 801021 h 1537754"/>
                <a:gd name="connsiteX71" fmla="*/ 128126 w 806991"/>
                <a:gd name="connsiteY71" fmla="*/ 901253 h 1537754"/>
                <a:gd name="connsiteX72" fmla="*/ 135639 w 806991"/>
                <a:gd name="connsiteY72" fmla="*/ 987119 h 1537754"/>
                <a:gd name="connsiteX73" fmla="*/ 135312 w 806991"/>
                <a:gd name="connsiteY73" fmla="*/ 989405 h 1537754"/>
                <a:gd name="connsiteX74" fmla="*/ 149033 w 806991"/>
                <a:gd name="connsiteY74" fmla="*/ 1025318 h 1537754"/>
                <a:gd name="connsiteX75" fmla="*/ 211102 w 806991"/>
                <a:gd name="connsiteY75" fmla="*/ 1033807 h 1537754"/>
                <a:gd name="connsiteX76" fmla="*/ 220249 w 806991"/>
                <a:gd name="connsiteY76" fmla="*/ 1033154 h 1537754"/>
                <a:gd name="connsiteX77" fmla="*/ 542355 w 806991"/>
                <a:gd name="connsiteY77" fmla="*/ 1031522 h 1537754"/>
                <a:gd name="connsiteX78" fmla="*/ 726929 w 806991"/>
                <a:gd name="connsiteY78" fmla="*/ 1024013 h 1537754"/>
                <a:gd name="connsiteX79" fmla="*/ 806990 w 806991"/>
                <a:gd name="connsiteY79" fmla="*/ 1024118 h 1537754"/>
                <a:gd name="connsiteX80" fmla="*/ 806990 w 806991"/>
                <a:gd name="connsiteY80" fmla="*/ 1039795 h 1537754"/>
                <a:gd name="connsiteX81" fmla="*/ 735750 w 806991"/>
                <a:gd name="connsiteY81" fmla="*/ 1039357 h 1537754"/>
                <a:gd name="connsiteX82" fmla="*/ 551176 w 806991"/>
                <a:gd name="connsiteY82" fmla="*/ 1046866 h 1537754"/>
                <a:gd name="connsiteX83" fmla="*/ 322500 w 806991"/>
                <a:gd name="connsiteY83" fmla="*/ 1042296 h 1537754"/>
                <a:gd name="connsiteX84" fmla="*/ 230376 w 806991"/>
                <a:gd name="connsiteY84" fmla="*/ 1047193 h 1537754"/>
                <a:gd name="connsiteX85" fmla="*/ 157200 w 806991"/>
                <a:gd name="connsiteY85" fmla="*/ 1043928 h 1537754"/>
                <a:gd name="connsiteX86" fmla="*/ 122245 w 806991"/>
                <a:gd name="connsiteY86" fmla="*/ 989405 h 1537754"/>
                <a:gd name="connsiteX87" fmla="*/ 121592 w 806991"/>
                <a:gd name="connsiteY87" fmla="*/ 986793 h 1537754"/>
                <a:gd name="connsiteX88" fmla="*/ 113425 w 806991"/>
                <a:gd name="connsiteY88" fmla="*/ 892764 h 1537754"/>
                <a:gd name="connsiteX89" fmla="*/ 112445 w 806991"/>
                <a:gd name="connsiteY89" fmla="*/ 792206 h 1537754"/>
                <a:gd name="connsiteX90" fmla="*/ 116365 w 806991"/>
                <a:gd name="connsiteY90" fmla="*/ 589457 h 1537754"/>
                <a:gd name="connsiteX91" fmla="*/ 117998 w 806991"/>
                <a:gd name="connsiteY91" fmla="*/ 392258 h 1537754"/>
                <a:gd name="connsiteX92" fmla="*/ 117998 w 806991"/>
                <a:gd name="connsiteY92" fmla="*/ 222811 h 1537754"/>
                <a:gd name="connsiteX93" fmla="*/ 144460 w 806991"/>
                <a:gd name="connsiteY93" fmla="*/ 141842 h 1537754"/>
                <a:gd name="connsiteX94" fmla="*/ 242790 w 806991"/>
                <a:gd name="connsiteY94" fmla="*/ 128456 h 1537754"/>
                <a:gd name="connsiteX95" fmla="*/ 364642 w 806991"/>
                <a:gd name="connsiteY95" fmla="*/ 121273 h 1537754"/>
                <a:gd name="connsiteX96" fmla="*/ 253048 w 806991"/>
                <a:gd name="connsiteY96" fmla="*/ 37297 h 1537754"/>
                <a:gd name="connsiteX97" fmla="*/ 347276 w 806991"/>
                <a:gd name="connsiteY97" fmla="*/ 39419 h 1537754"/>
                <a:gd name="connsiteX98" fmla="*/ 549776 w 806991"/>
                <a:gd name="connsiteY98" fmla="*/ 42684 h 1537754"/>
                <a:gd name="connsiteX99" fmla="*/ 806991 w 806991"/>
                <a:gd name="connsiteY99" fmla="*/ 37764 h 1537754"/>
                <a:gd name="connsiteX100" fmla="*/ 806991 w 806991"/>
                <a:gd name="connsiteY100" fmla="*/ 54247 h 1537754"/>
                <a:gd name="connsiteX101" fmla="*/ 540304 w 806991"/>
                <a:gd name="connsiteY101" fmla="*/ 58683 h 1537754"/>
                <a:gd name="connsiteX102" fmla="*/ 337804 w 806991"/>
                <a:gd name="connsiteY102" fmla="*/ 55092 h 1537754"/>
                <a:gd name="connsiteX103" fmla="*/ 146082 w 806991"/>
                <a:gd name="connsiteY103" fmla="*/ 48561 h 1537754"/>
                <a:gd name="connsiteX104" fmla="*/ 76839 w 806991"/>
                <a:gd name="connsiteY104" fmla="*/ 61296 h 1537754"/>
                <a:gd name="connsiteX105" fmla="*/ 75206 w 806991"/>
                <a:gd name="connsiteY105" fmla="*/ 62275 h 1537754"/>
                <a:gd name="connsiteX106" fmla="*/ 71940 w 806991"/>
                <a:gd name="connsiteY106" fmla="*/ 65214 h 1537754"/>
                <a:gd name="connsiteX107" fmla="*/ 49730 w 806991"/>
                <a:gd name="connsiteY107" fmla="*/ 94274 h 1537754"/>
                <a:gd name="connsiteX108" fmla="*/ 42545 w 806991"/>
                <a:gd name="connsiteY108" fmla="*/ 151414 h 1537754"/>
                <a:gd name="connsiteX109" fmla="*/ 42218 w 806991"/>
                <a:gd name="connsiteY109" fmla="*/ 153373 h 1537754"/>
                <a:gd name="connsiteX110" fmla="*/ 40258 w 806991"/>
                <a:gd name="connsiteY110" fmla="*/ 358753 h 1537754"/>
                <a:gd name="connsiteX111" fmla="*/ 83045 w 806991"/>
                <a:gd name="connsiteY111" fmla="*/ 293776 h 1537754"/>
                <a:gd name="connsiteX112" fmla="*/ 88597 w 806991"/>
                <a:gd name="connsiteY112" fmla="*/ 297041 h 1537754"/>
                <a:gd name="connsiteX113" fmla="*/ 40585 w 806991"/>
                <a:gd name="connsiteY113" fmla="*/ 374752 h 1537754"/>
                <a:gd name="connsiteX114" fmla="*/ 39931 w 806991"/>
                <a:gd name="connsiteY114" fmla="*/ 375731 h 1537754"/>
                <a:gd name="connsiteX115" fmla="*/ 39278 w 806991"/>
                <a:gd name="connsiteY115" fmla="*/ 386506 h 1537754"/>
                <a:gd name="connsiteX116" fmla="*/ 38952 w 806991"/>
                <a:gd name="connsiteY116" fmla="*/ 402833 h 1537754"/>
                <a:gd name="connsiteX117" fmla="*/ 81411 w 806991"/>
                <a:gd name="connsiteY117" fmla="*/ 332305 h 1537754"/>
                <a:gd name="connsiteX118" fmla="*/ 85985 w 806991"/>
                <a:gd name="connsiteY118" fmla="*/ 334590 h 1537754"/>
                <a:gd name="connsiteX119" fmla="*/ 38625 w 806991"/>
                <a:gd name="connsiteY119" fmla="*/ 419158 h 1537754"/>
                <a:gd name="connsiteX120" fmla="*/ 37972 w 806991"/>
                <a:gd name="connsiteY120" fmla="*/ 439729 h 1537754"/>
                <a:gd name="connsiteX121" fmla="*/ 89250 w 806991"/>
                <a:gd name="connsiteY121" fmla="*/ 359079 h 1537754"/>
                <a:gd name="connsiteX122" fmla="*/ 91210 w 806991"/>
                <a:gd name="connsiteY122" fmla="*/ 360059 h 1537754"/>
                <a:gd name="connsiteX123" fmla="*/ 66061 w 806991"/>
                <a:gd name="connsiteY123" fmla="*/ 406751 h 1537754"/>
                <a:gd name="connsiteX124" fmla="*/ 37972 w 806991"/>
                <a:gd name="connsiteY124" fmla="*/ 454422 h 1537754"/>
                <a:gd name="connsiteX125" fmla="*/ 37645 w 806991"/>
                <a:gd name="connsiteY125" fmla="*/ 454422 h 1537754"/>
                <a:gd name="connsiteX126" fmla="*/ 37319 w 806991"/>
                <a:gd name="connsiteY126" fmla="*/ 493931 h 1537754"/>
                <a:gd name="connsiteX127" fmla="*/ 84678 w 806991"/>
                <a:gd name="connsiteY127" fmla="*/ 405118 h 1537754"/>
                <a:gd name="connsiteX128" fmla="*/ 87944 w 806991"/>
                <a:gd name="connsiteY128" fmla="*/ 407077 h 1537754"/>
                <a:gd name="connsiteX129" fmla="*/ 38299 w 806991"/>
                <a:gd name="connsiteY129" fmla="*/ 508950 h 1537754"/>
                <a:gd name="connsiteX130" fmla="*/ 37319 w 806991"/>
                <a:gd name="connsiteY130" fmla="*/ 509930 h 1537754"/>
                <a:gd name="connsiteX131" fmla="*/ 37319 w 806991"/>
                <a:gd name="connsiteY131" fmla="*/ 539643 h 1537754"/>
                <a:gd name="connsiteX132" fmla="*/ 86638 w 806991"/>
                <a:gd name="connsiteY132" fmla="*/ 451810 h 1537754"/>
                <a:gd name="connsiteX133" fmla="*/ 91210 w 806991"/>
                <a:gd name="connsiteY133" fmla="*/ 454749 h 1537754"/>
                <a:gd name="connsiteX134" fmla="*/ 38299 w 806991"/>
                <a:gd name="connsiteY134" fmla="*/ 555315 h 1537754"/>
                <a:gd name="connsiteX135" fmla="*/ 37319 w 806991"/>
                <a:gd name="connsiteY135" fmla="*/ 556622 h 1537754"/>
                <a:gd name="connsiteX136" fmla="*/ 37319 w 806991"/>
                <a:gd name="connsiteY136" fmla="*/ 583723 h 1537754"/>
                <a:gd name="connsiteX137" fmla="*/ 89904 w 806991"/>
                <a:gd name="connsiteY137" fmla="*/ 494910 h 1537754"/>
                <a:gd name="connsiteX138" fmla="*/ 95130 w 806991"/>
                <a:gd name="connsiteY138" fmla="*/ 497196 h 1537754"/>
                <a:gd name="connsiteX139" fmla="*/ 38952 w 806991"/>
                <a:gd name="connsiteY139" fmla="*/ 597437 h 1537754"/>
                <a:gd name="connsiteX140" fmla="*/ 37319 w 806991"/>
                <a:gd name="connsiteY140" fmla="*/ 599069 h 1537754"/>
                <a:gd name="connsiteX141" fmla="*/ 37645 w 806991"/>
                <a:gd name="connsiteY141" fmla="*/ 625518 h 1537754"/>
                <a:gd name="connsiteX142" fmla="*/ 56263 w 806991"/>
                <a:gd name="connsiteY142" fmla="*/ 591559 h 1537754"/>
                <a:gd name="connsiteX143" fmla="*/ 85331 w 806991"/>
                <a:gd name="connsiteY143" fmla="*/ 540296 h 1537754"/>
                <a:gd name="connsiteX144" fmla="*/ 91210 w 806991"/>
                <a:gd name="connsiteY144" fmla="*/ 541929 h 1537754"/>
                <a:gd name="connsiteX145" fmla="*/ 62469 w 806991"/>
                <a:gd name="connsiteY145" fmla="*/ 595477 h 1537754"/>
                <a:gd name="connsiteX146" fmla="*/ 37645 w 806991"/>
                <a:gd name="connsiteY146" fmla="*/ 642496 h 1537754"/>
                <a:gd name="connsiteX147" fmla="*/ 37645 w 806991"/>
                <a:gd name="connsiteY147" fmla="*/ 683964 h 1537754"/>
                <a:gd name="connsiteX148" fmla="*/ 85331 w 806991"/>
                <a:gd name="connsiteY148" fmla="*/ 590253 h 1537754"/>
                <a:gd name="connsiteX149" fmla="*/ 91210 w 806991"/>
                <a:gd name="connsiteY149" fmla="*/ 591559 h 1537754"/>
                <a:gd name="connsiteX150" fmla="*/ 64428 w 806991"/>
                <a:gd name="connsiteY150" fmla="*/ 646415 h 1537754"/>
                <a:gd name="connsiteX151" fmla="*/ 37645 w 806991"/>
                <a:gd name="connsiteY151" fmla="*/ 704534 h 1537754"/>
                <a:gd name="connsiteX152" fmla="*/ 36992 w 806991"/>
                <a:gd name="connsiteY152" fmla="*/ 738493 h 1537754"/>
                <a:gd name="connsiteX153" fmla="*/ 88924 w 806991"/>
                <a:gd name="connsiteY153" fmla="*/ 641843 h 1537754"/>
                <a:gd name="connsiteX154" fmla="*/ 94150 w 806991"/>
                <a:gd name="connsiteY154" fmla="*/ 643476 h 1537754"/>
                <a:gd name="connsiteX155" fmla="*/ 36666 w 806991"/>
                <a:gd name="connsiteY155" fmla="*/ 759390 h 1537754"/>
                <a:gd name="connsiteX156" fmla="*/ 36012 w 806991"/>
                <a:gd name="connsiteY156" fmla="*/ 782898 h 1537754"/>
                <a:gd name="connsiteX157" fmla="*/ 89904 w 806991"/>
                <a:gd name="connsiteY157" fmla="*/ 684617 h 1537754"/>
                <a:gd name="connsiteX158" fmla="*/ 94803 w 806991"/>
                <a:gd name="connsiteY158" fmla="*/ 687229 h 1537754"/>
                <a:gd name="connsiteX159" fmla="*/ 35686 w 806991"/>
                <a:gd name="connsiteY159" fmla="*/ 804448 h 1537754"/>
                <a:gd name="connsiteX160" fmla="*/ 34379 w 806991"/>
                <a:gd name="connsiteY160" fmla="*/ 845590 h 1537754"/>
                <a:gd name="connsiteX161" fmla="*/ 79452 w 806991"/>
                <a:gd name="connsiteY161" fmla="*/ 752206 h 1537754"/>
                <a:gd name="connsiteX162" fmla="*/ 85985 w 806991"/>
                <a:gd name="connsiteY162" fmla="*/ 754165 h 1537754"/>
                <a:gd name="connsiteX163" fmla="*/ 39278 w 806991"/>
                <a:gd name="connsiteY163" fmla="*/ 858324 h 1537754"/>
                <a:gd name="connsiteX164" fmla="*/ 34053 w 806991"/>
                <a:gd name="connsiteY164" fmla="*/ 860936 h 1537754"/>
                <a:gd name="connsiteX165" fmla="*/ 34053 w 806991"/>
                <a:gd name="connsiteY165" fmla="*/ 869425 h 1537754"/>
                <a:gd name="connsiteX166" fmla="*/ 34053 w 806991"/>
                <a:gd name="connsiteY166" fmla="*/ 906322 h 1537754"/>
                <a:gd name="connsiteX167" fmla="*/ 72267 w 806991"/>
                <a:gd name="connsiteY167" fmla="*/ 825999 h 1537754"/>
                <a:gd name="connsiteX168" fmla="*/ 76839 w 806991"/>
                <a:gd name="connsiteY168" fmla="*/ 828938 h 1537754"/>
                <a:gd name="connsiteX169" fmla="*/ 37972 w 806991"/>
                <a:gd name="connsiteY169" fmla="*/ 919710 h 1537754"/>
                <a:gd name="connsiteX170" fmla="*/ 34379 w 806991"/>
                <a:gd name="connsiteY170" fmla="*/ 921995 h 1537754"/>
                <a:gd name="connsiteX171" fmla="*/ 42872 w 806991"/>
                <a:gd name="connsiteY171" fmla="*/ 1107130 h 1537754"/>
                <a:gd name="connsiteX172" fmla="*/ 42545 w 806991"/>
                <a:gd name="connsiteY172" fmla="*/ 1108763 h 1537754"/>
                <a:gd name="connsiteX173" fmla="*/ 42545 w 806991"/>
                <a:gd name="connsiteY173" fmla="*/ 1131619 h 1537754"/>
                <a:gd name="connsiteX174" fmla="*/ 43851 w 806991"/>
                <a:gd name="connsiteY174" fmla="*/ 1152189 h 1537754"/>
                <a:gd name="connsiteX175" fmla="*/ 50383 w 806991"/>
                <a:gd name="connsiteY175" fmla="*/ 1187453 h 1537754"/>
                <a:gd name="connsiteX176" fmla="*/ 138243 w 806991"/>
                <a:gd name="connsiteY176" fmla="*/ 1231207 h 1537754"/>
                <a:gd name="connsiteX177" fmla="*/ 293711 w 806991"/>
                <a:gd name="connsiteY177" fmla="*/ 1225003 h 1537754"/>
                <a:gd name="connsiteX178" fmla="*/ 322779 w 806991"/>
                <a:gd name="connsiteY178" fmla="*/ 1225003 h 1537754"/>
                <a:gd name="connsiteX179" fmla="*/ 515808 w 806991"/>
                <a:gd name="connsiteY179" fmla="*/ 1230554 h 1537754"/>
                <a:gd name="connsiteX180" fmla="*/ 715696 w 806991"/>
                <a:gd name="connsiteY180" fmla="*/ 1228268 h 1537754"/>
                <a:gd name="connsiteX181" fmla="*/ 806991 w 806991"/>
                <a:gd name="connsiteY181" fmla="*/ 1222893 h 1537754"/>
                <a:gd name="connsiteX182" fmla="*/ 806991 w 806991"/>
                <a:gd name="connsiteY182" fmla="*/ 1238673 h 1537754"/>
                <a:gd name="connsiteX183" fmla="*/ 724515 w 806991"/>
                <a:gd name="connsiteY183" fmla="*/ 1242961 h 1537754"/>
                <a:gd name="connsiteX184" fmla="*/ 724515 w 806991"/>
                <a:gd name="connsiteY184" fmla="*/ 1243288 h 1537754"/>
                <a:gd name="connsiteX185" fmla="*/ 704591 w 806991"/>
                <a:gd name="connsiteY185" fmla="*/ 1429076 h 1537754"/>
                <a:gd name="connsiteX186" fmla="*/ 600075 w 806991"/>
                <a:gd name="connsiteY186" fmla="*/ 1496338 h 1537754"/>
                <a:gd name="connsiteX187" fmla="*/ 592889 w 806991"/>
                <a:gd name="connsiteY187" fmla="*/ 1500909 h 1537754"/>
                <a:gd name="connsiteX188" fmla="*/ 610200 w 806991"/>
                <a:gd name="connsiteY188" fmla="*/ 1522459 h 1537754"/>
                <a:gd name="connsiteX189" fmla="*/ 650047 w 806991"/>
                <a:gd name="connsiteY189" fmla="*/ 1523766 h 1537754"/>
                <a:gd name="connsiteX190" fmla="*/ 722228 w 806991"/>
                <a:gd name="connsiteY190" fmla="*/ 1519848 h 1537754"/>
                <a:gd name="connsiteX191" fmla="*/ 806991 w 806991"/>
                <a:gd name="connsiteY191" fmla="*/ 1518522 h 1537754"/>
                <a:gd name="connsiteX192" fmla="*/ 806991 w 806991"/>
                <a:gd name="connsiteY192" fmla="*/ 1532549 h 1537754"/>
                <a:gd name="connsiteX193" fmla="*/ 741498 w 806991"/>
                <a:gd name="connsiteY193" fmla="*/ 1533561 h 1537754"/>
                <a:gd name="connsiteX194" fmla="*/ 624897 w 806991"/>
                <a:gd name="connsiteY194" fmla="*/ 1537153 h 1537754"/>
                <a:gd name="connsiteX195" fmla="*/ 574925 w 806991"/>
                <a:gd name="connsiteY195" fmla="*/ 1508093 h 1537754"/>
                <a:gd name="connsiteX196" fmla="*/ 610853 w 806991"/>
                <a:gd name="connsiteY196" fmla="*/ 1481645 h 1537754"/>
                <a:gd name="connsiteX197" fmla="*/ 705244 w 806991"/>
                <a:gd name="connsiteY197" fmla="*/ 1390220 h 1537754"/>
                <a:gd name="connsiteX198" fmla="*/ 711123 w 806991"/>
                <a:gd name="connsiteY198" fmla="*/ 1243614 h 1537754"/>
                <a:gd name="connsiteX199" fmla="*/ 706224 w 806991"/>
                <a:gd name="connsiteY199" fmla="*/ 1243941 h 1537754"/>
                <a:gd name="connsiteX200" fmla="*/ 506336 w 806991"/>
                <a:gd name="connsiteY200" fmla="*/ 1245899 h 1537754"/>
                <a:gd name="connsiteX201" fmla="*/ 313961 w 806991"/>
                <a:gd name="connsiteY201" fmla="*/ 1240023 h 1537754"/>
                <a:gd name="connsiteX202" fmla="*/ 245698 w 806991"/>
                <a:gd name="connsiteY202" fmla="*/ 1241655 h 1537754"/>
                <a:gd name="connsiteX203" fmla="*/ 188215 w 806991"/>
                <a:gd name="connsiteY203" fmla="*/ 1246226 h 1537754"/>
                <a:gd name="connsiteX204" fmla="*/ 82065 w 806991"/>
                <a:gd name="connsiteY204" fmla="*/ 1241655 h 1537754"/>
                <a:gd name="connsiteX205" fmla="*/ 27847 w 806991"/>
                <a:gd name="connsiteY205" fmla="*/ 1096682 h 1537754"/>
                <a:gd name="connsiteX206" fmla="*/ 18702 w 806991"/>
                <a:gd name="connsiteY206" fmla="*/ 860936 h 1537754"/>
                <a:gd name="connsiteX207" fmla="*/ 20989 w 806991"/>
                <a:gd name="connsiteY207" fmla="*/ 620293 h 1537754"/>
                <a:gd name="connsiteX208" fmla="*/ 32747 w 806991"/>
                <a:gd name="connsiteY208" fmla="*/ 139007 h 1537754"/>
                <a:gd name="connsiteX209" fmla="*/ 32747 w 806991"/>
                <a:gd name="connsiteY209" fmla="*/ 135088 h 1537754"/>
                <a:gd name="connsiteX210" fmla="*/ 36992 w 806991"/>
                <a:gd name="connsiteY210" fmla="*/ 102110 h 1537754"/>
                <a:gd name="connsiteX211" fmla="*/ 67041 w 806991"/>
                <a:gd name="connsiteY211" fmla="*/ 56398 h 1537754"/>
                <a:gd name="connsiteX212" fmla="*/ 70307 w 806991"/>
                <a:gd name="connsiteY212" fmla="*/ 54765 h 1537754"/>
                <a:gd name="connsiteX213" fmla="*/ 157840 w 806991"/>
                <a:gd name="connsiteY213" fmla="*/ 39092 h 1537754"/>
                <a:gd name="connsiteX214" fmla="*/ 158819 w 806991"/>
                <a:gd name="connsiteY214" fmla="*/ 39092 h 1537754"/>
                <a:gd name="connsiteX215" fmla="*/ 253048 w 806991"/>
                <a:gd name="connsiteY215" fmla="*/ 37297 h 1537754"/>
                <a:gd name="connsiteX216" fmla="*/ 156824 w 806991"/>
                <a:gd name="connsiteY216" fmla="*/ 19179 h 1537754"/>
                <a:gd name="connsiteX217" fmla="*/ 335551 w 806991"/>
                <a:gd name="connsiteY217" fmla="*/ 20866 h 1537754"/>
                <a:gd name="connsiteX218" fmla="*/ 518525 w 806991"/>
                <a:gd name="connsiteY218" fmla="*/ 23904 h 1537754"/>
                <a:gd name="connsiteX219" fmla="*/ 699213 w 806991"/>
                <a:gd name="connsiteY219" fmla="*/ 23904 h 1537754"/>
                <a:gd name="connsiteX220" fmla="*/ 784492 w 806991"/>
                <a:gd name="connsiteY220" fmla="*/ 22892 h 1537754"/>
                <a:gd name="connsiteX221" fmla="*/ 806990 w 806991"/>
                <a:gd name="connsiteY221" fmla="*/ 22648 h 1537754"/>
                <a:gd name="connsiteX222" fmla="*/ 806990 w 806991"/>
                <a:gd name="connsiteY222" fmla="*/ 31499 h 1537754"/>
                <a:gd name="connsiteX223" fmla="*/ 784165 w 806991"/>
                <a:gd name="connsiteY223" fmla="*/ 31668 h 1537754"/>
                <a:gd name="connsiteX224" fmla="*/ 699213 w 806991"/>
                <a:gd name="connsiteY224" fmla="*/ 32343 h 1537754"/>
                <a:gd name="connsiteX225" fmla="*/ 508396 w 806991"/>
                <a:gd name="connsiteY225" fmla="*/ 32006 h 1537754"/>
                <a:gd name="connsiteX226" fmla="*/ 314640 w 806991"/>
                <a:gd name="connsiteY226" fmla="*/ 29642 h 1537754"/>
                <a:gd name="connsiteX227" fmla="*/ 155517 w 806991"/>
                <a:gd name="connsiteY227" fmla="*/ 23229 h 1537754"/>
                <a:gd name="connsiteX228" fmla="*/ 156824 w 806991"/>
                <a:gd name="connsiteY228" fmla="*/ 19179 h 1537754"/>
                <a:gd name="connsiteX229" fmla="*/ 406149 w 806991"/>
                <a:gd name="connsiteY229" fmla="*/ 157 h 1537754"/>
                <a:gd name="connsiteX230" fmla="*/ 535920 w 806991"/>
                <a:gd name="connsiteY230" fmla="*/ 2442 h 1537754"/>
                <a:gd name="connsiteX231" fmla="*/ 796525 w 806991"/>
                <a:gd name="connsiteY231" fmla="*/ 2774 h 1537754"/>
                <a:gd name="connsiteX232" fmla="*/ 796198 w 806991"/>
                <a:gd name="connsiteY232" fmla="*/ 12079 h 1537754"/>
                <a:gd name="connsiteX233" fmla="*/ 535920 w 806991"/>
                <a:gd name="connsiteY233" fmla="*/ 11082 h 1537754"/>
                <a:gd name="connsiteX234" fmla="*/ 276623 w 806991"/>
                <a:gd name="connsiteY234" fmla="*/ 7094 h 1537754"/>
                <a:gd name="connsiteX235" fmla="*/ 276623 w 806991"/>
                <a:gd name="connsiteY235" fmla="*/ 5100 h 1537754"/>
                <a:gd name="connsiteX236" fmla="*/ 406149 w 806991"/>
                <a:gd name="connsiteY236" fmla="*/ 157 h 153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806991" h="1537754">
                  <a:moveTo>
                    <a:pt x="611913" y="1305800"/>
                  </a:moveTo>
                  <a:cubicBezTo>
                    <a:pt x="641332" y="1303120"/>
                    <a:pt x="670751" y="1304795"/>
                    <a:pt x="700497" y="1305800"/>
                  </a:cubicBezTo>
                  <a:cubicBezTo>
                    <a:pt x="707034" y="1306469"/>
                    <a:pt x="706707" y="1317187"/>
                    <a:pt x="700169" y="1316852"/>
                  </a:cubicBezTo>
                  <a:cubicBezTo>
                    <a:pt x="670751" y="1313838"/>
                    <a:pt x="641332" y="1310488"/>
                    <a:pt x="611587" y="1311493"/>
                  </a:cubicBezTo>
                  <a:cubicBezTo>
                    <a:pt x="607991" y="1311493"/>
                    <a:pt x="608318" y="1306135"/>
                    <a:pt x="611913" y="1305800"/>
                  </a:cubicBezTo>
                  <a:close/>
                  <a:moveTo>
                    <a:pt x="699706" y="1284398"/>
                  </a:moveTo>
                  <a:cubicBezTo>
                    <a:pt x="705595" y="1284398"/>
                    <a:pt x="705595" y="1293117"/>
                    <a:pt x="699379" y="1293117"/>
                  </a:cubicBezTo>
                  <a:cubicBezTo>
                    <a:pt x="674842" y="1294051"/>
                    <a:pt x="649978" y="1293740"/>
                    <a:pt x="625440" y="1293117"/>
                  </a:cubicBezTo>
                  <a:cubicBezTo>
                    <a:pt x="603848" y="1292494"/>
                    <a:pt x="582910" y="1295608"/>
                    <a:pt x="561644" y="1293117"/>
                  </a:cubicBezTo>
                  <a:cubicBezTo>
                    <a:pt x="559354" y="1292805"/>
                    <a:pt x="559026" y="1289380"/>
                    <a:pt x="561644" y="1289380"/>
                  </a:cubicBezTo>
                  <a:cubicBezTo>
                    <a:pt x="607446" y="1289691"/>
                    <a:pt x="653577" y="1284398"/>
                    <a:pt x="699706" y="1284398"/>
                  </a:cubicBezTo>
                  <a:close/>
                  <a:moveTo>
                    <a:pt x="560430" y="1267900"/>
                  </a:moveTo>
                  <a:cubicBezTo>
                    <a:pt x="606672" y="1266269"/>
                    <a:pt x="653833" y="1272067"/>
                    <a:pt x="699707" y="1268443"/>
                  </a:cubicBezTo>
                  <a:cubicBezTo>
                    <a:pt x="704613" y="1268121"/>
                    <a:pt x="705594" y="1276497"/>
                    <a:pt x="700687" y="1277463"/>
                  </a:cubicBezTo>
                  <a:cubicBezTo>
                    <a:pt x="639850" y="1285516"/>
                    <a:pt x="576069" y="1265544"/>
                    <a:pt x="515558" y="1275530"/>
                  </a:cubicBezTo>
                  <a:cubicBezTo>
                    <a:pt x="513595" y="1275852"/>
                    <a:pt x="512941" y="1273276"/>
                    <a:pt x="514576" y="1272631"/>
                  </a:cubicBezTo>
                  <a:cubicBezTo>
                    <a:pt x="529704" y="1269812"/>
                    <a:pt x="545016" y="1268443"/>
                    <a:pt x="560430" y="1267900"/>
                  </a:cubicBezTo>
                  <a:close/>
                  <a:moveTo>
                    <a:pt x="433921" y="1251595"/>
                  </a:moveTo>
                  <a:cubicBezTo>
                    <a:pt x="453800" y="1256715"/>
                    <a:pt x="473352" y="1253515"/>
                    <a:pt x="493557" y="1253515"/>
                  </a:cubicBezTo>
                  <a:cubicBezTo>
                    <a:pt x="514739" y="1253515"/>
                    <a:pt x="536246" y="1254155"/>
                    <a:pt x="557428" y="1254155"/>
                  </a:cubicBezTo>
                  <a:cubicBezTo>
                    <a:pt x="603050" y="1254475"/>
                    <a:pt x="648672" y="1253195"/>
                    <a:pt x="694294" y="1252555"/>
                  </a:cubicBezTo>
                  <a:cubicBezTo>
                    <a:pt x="699835" y="1252555"/>
                    <a:pt x="699835" y="1261196"/>
                    <a:pt x="693969" y="1261196"/>
                  </a:cubicBezTo>
                  <a:cubicBezTo>
                    <a:pt x="645414" y="1261196"/>
                    <a:pt x="596533" y="1262796"/>
                    <a:pt x="547978" y="1261516"/>
                  </a:cubicBezTo>
                  <a:cubicBezTo>
                    <a:pt x="511153" y="1260876"/>
                    <a:pt x="468790" y="1265356"/>
                    <a:pt x="433596" y="1253515"/>
                  </a:cubicBezTo>
                  <a:cubicBezTo>
                    <a:pt x="432292" y="1253195"/>
                    <a:pt x="432944" y="1251275"/>
                    <a:pt x="433921" y="1251595"/>
                  </a:cubicBezTo>
                  <a:close/>
                  <a:moveTo>
                    <a:pt x="759882" y="1199762"/>
                  </a:moveTo>
                  <a:cubicBezTo>
                    <a:pt x="766082" y="1199428"/>
                    <a:pt x="765755" y="1209106"/>
                    <a:pt x="759882" y="1209106"/>
                  </a:cubicBezTo>
                  <a:cubicBezTo>
                    <a:pt x="593162" y="1212109"/>
                    <a:pt x="424810" y="1226458"/>
                    <a:pt x="258416" y="1216447"/>
                  </a:cubicBezTo>
                  <a:cubicBezTo>
                    <a:pt x="255153" y="1216113"/>
                    <a:pt x="255153" y="1211442"/>
                    <a:pt x="258416" y="1211108"/>
                  </a:cubicBezTo>
                  <a:cubicBezTo>
                    <a:pt x="425789" y="1208772"/>
                    <a:pt x="592835" y="1202766"/>
                    <a:pt x="759882" y="1199762"/>
                  </a:cubicBezTo>
                  <a:close/>
                  <a:moveTo>
                    <a:pt x="93602" y="1007424"/>
                  </a:moveTo>
                  <a:cubicBezTo>
                    <a:pt x="95111" y="1007424"/>
                    <a:pt x="96579" y="1008399"/>
                    <a:pt x="96579" y="1010349"/>
                  </a:cubicBezTo>
                  <a:cubicBezTo>
                    <a:pt x="94622" y="1036351"/>
                    <a:pt x="110609" y="1063977"/>
                    <a:pt x="136060" y="1072102"/>
                  </a:cubicBezTo>
                  <a:cubicBezTo>
                    <a:pt x="159226" y="1079252"/>
                    <a:pt x="182718" y="1077627"/>
                    <a:pt x="206864" y="1077303"/>
                  </a:cubicBezTo>
                  <a:cubicBezTo>
                    <a:pt x="213063" y="1077303"/>
                    <a:pt x="212737" y="1087053"/>
                    <a:pt x="206537" y="1087053"/>
                  </a:cubicBezTo>
                  <a:cubicBezTo>
                    <a:pt x="175214" y="1087053"/>
                    <a:pt x="142912" y="1089653"/>
                    <a:pt x="115503" y="1071452"/>
                  </a:cubicBezTo>
                  <a:cubicBezTo>
                    <a:pt x="96905" y="1059102"/>
                    <a:pt x="88095" y="1031800"/>
                    <a:pt x="90380" y="1010349"/>
                  </a:cubicBezTo>
                  <a:cubicBezTo>
                    <a:pt x="90543" y="1008399"/>
                    <a:pt x="92092" y="1007424"/>
                    <a:pt x="93602" y="1007424"/>
                  </a:cubicBezTo>
                  <a:close/>
                  <a:moveTo>
                    <a:pt x="109585" y="946489"/>
                  </a:moveTo>
                  <a:cubicBezTo>
                    <a:pt x="109911" y="944522"/>
                    <a:pt x="112192" y="944522"/>
                    <a:pt x="112192" y="946489"/>
                  </a:cubicBezTo>
                  <a:cubicBezTo>
                    <a:pt x="115126" y="974353"/>
                    <a:pt x="105023" y="1023524"/>
                    <a:pt x="129466" y="1043848"/>
                  </a:cubicBezTo>
                  <a:cubicBezTo>
                    <a:pt x="149672" y="1060566"/>
                    <a:pt x="176397" y="1057616"/>
                    <a:pt x="200515" y="1058927"/>
                  </a:cubicBezTo>
                  <a:cubicBezTo>
                    <a:pt x="219744" y="1059911"/>
                    <a:pt x="238647" y="1061549"/>
                    <a:pt x="257550" y="1057944"/>
                  </a:cubicBezTo>
                  <a:cubicBezTo>
                    <a:pt x="263742" y="1056961"/>
                    <a:pt x="266350" y="1066467"/>
                    <a:pt x="260157" y="1067450"/>
                  </a:cubicBezTo>
                  <a:cubicBezTo>
                    <a:pt x="232780" y="1072367"/>
                    <a:pt x="204100" y="1069417"/>
                    <a:pt x="176397" y="1067778"/>
                  </a:cubicBezTo>
                  <a:cubicBezTo>
                    <a:pt x="158798" y="1066795"/>
                    <a:pt x="135658" y="1065155"/>
                    <a:pt x="122948" y="1050404"/>
                  </a:cubicBezTo>
                  <a:cubicBezTo>
                    <a:pt x="98178" y="1022540"/>
                    <a:pt x="105348" y="980253"/>
                    <a:pt x="109585" y="946489"/>
                  </a:cubicBezTo>
                  <a:close/>
                  <a:moveTo>
                    <a:pt x="8419" y="618914"/>
                  </a:moveTo>
                  <a:cubicBezTo>
                    <a:pt x="21481" y="663991"/>
                    <a:pt x="14782" y="711028"/>
                    <a:pt x="12437" y="757084"/>
                  </a:cubicBezTo>
                  <a:cubicBezTo>
                    <a:pt x="10428" y="802487"/>
                    <a:pt x="7414" y="848870"/>
                    <a:pt x="9424" y="894273"/>
                  </a:cubicBezTo>
                  <a:cubicBezTo>
                    <a:pt x="15117" y="992592"/>
                    <a:pt x="22485" y="1089931"/>
                    <a:pt x="25500" y="1188250"/>
                  </a:cubicBezTo>
                  <a:cubicBezTo>
                    <a:pt x="25835" y="1194783"/>
                    <a:pt x="15787" y="1194456"/>
                    <a:pt x="15787" y="1188250"/>
                  </a:cubicBezTo>
                  <a:cubicBezTo>
                    <a:pt x="14448" y="1137294"/>
                    <a:pt x="13443" y="1086338"/>
                    <a:pt x="10764" y="1035382"/>
                  </a:cubicBezTo>
                  <a:cubicBezTo>
                    <a:pt x="8419" y="988020"/>
                    <a:pt x="2056" y="940983"/>
                    <a:pt x="381" y="894273"/>
                  </a:cubicBezTo>
                  <a:cubicBezTo>
                    <a:pt x="-2634" y="802487"/>
                    <a:pt x="13443" y="710701"/>
                    <a:pt x="5740" y="619242"/>
                  </a:cubicBezTo>
                  <a:cubicBezTo>
                    <a:pt x="5740" y="617608"/>
                    <a:pt x="8084" y="617608"/>
                    <a:pt x="8419" y="618914"/>
                  </a:cubicBezTo>
                  <a:close/>
                  <a:moveTo>
                    <a:pt x="364642" y="121273"/>
                  </a:moveTo>
                  <a:cubicBezTo>
                    <a:pt x="424751" y="120947"/>
                    <a:pt x="484860" y="121600"/>
                    <a:pt x="544642" y="121926"/>
                  </a:cubicBezTo>
                  <a:lnTo>
                    <a:pt x="806990" y="124218"/>
                  </a:lnTo>
                  <a:lnTo>
                    <a:pt x="806990" y="141953"/>
                  </a:lnTo>
                  <a:lnTo>
                    <a:pt x="525695" y="139557"/>
                  </a:lnTo>
                  <a:cubicBezTo>
                    <a:pt x="466239" y="139557"/>
                    <a:pt x="406456" y="138250"/>
                    <a:pt x="346674" y="138903"/>
                  </a:cubicBezTo>
                  <a:cubicBezTo>
                    <a:pt x="316947" y="138903"/>
                    <a:pt x="285912" y="142495"/>
                    <a:pt x="255530" y="142821"/>
                  </a:cubicBezTo>
                  <a:cubicBezTo>
                    <a:pt x="254877" y="142821"/>
                    <a:pt x="253897" y="142821"/>
                    <a:pt x="253243" y="142821"/>
                  </a:cubicBezTo>
                  <a:cubicBezTo>
                    <a:pt x="251284" y="142821"/>
                    <a:pt x="248997" y="142821"/>
                    <a:pt x="247036" y="142495"/>
                  </a:cubicBezTo>
                  <a:cubicBezTo>
                    <a:pt x="232336" y="142495"/>
                    <a:pt x="217962" y="141189"/>
                    <a:pt x="203915" y="138250"/>
                  </a:cubicBezTo>
                  <a:cubicBezTo>
                    <a:pt x="184968" y="136945"/>
                    <a:pt x="166674" y="138903"/>
                    <a:pt x="153607" y="150983"/>
                  </a:cubicBezTo>
                  <a:cubicBezTo>
                    <a:pt x="133025" y="169920"/>
                    <a:pt x="129759" y="191795"/>
                    <a:pt x="129106" y="215628"/>
                  </a:cubicBezTo>
                  <a:cubicBezTo>
                    <a:pt x="135312" y="277008"/>
                    <a:pt x="136292" y="339040"/>
                    <a:pt x="132046" y="400420"/>
                  </a:cubicBezTo>
                  <a:cubicBezTo>
                    <a:pt x="127145" y="466044"/>
                    <a:pt x="130412" y="532321"/>
                    <a:pt x="131066" y="597946"/>
                  </a:cubicBezTo>
                  <a:cubicBezTo>
                    <a:pt x="131393" y="665529"/>
                    <a:pt x="129106" y="733112"/>
                    <a:pt x="127472" y="801021"/>
                  </a:cubicBezTo>
                  <a:cubicBezTo>
                    <a:pt x="126492" y="834323"/>
                    <a:pt x="126819" y="867625"/>
                    <a:pt x="128126" y="901253"/>
                  </a:cubicBezTo>
                  <a:cubicBezTo>
                    <a:pt x="129106" y="929984"/>
                    <a:pt x="135639" y="958388"/>
                    <a:pt x="135639" y="987119"/>
                  </a:cubicBezTo>
                  <a:cubicBezTo>
                    <a:pt x="135639" y="988098"/>
                    <a:pt x="135639" y="988752"/>
                    <a:pt x="135312" y="989405"/>
                  </a:cubicBezTo>
                  <a:cubicBezTo>
                    <a:pt x="136292" y="1003117"/>
                    <a:pt x="135312" y="1018135"/>
                    <a:pt x="149033" y="1025318"/>
                  </a:cubicBezTo>
                  <a:cubicBezTo>
                    <a:pt x="168634" y="1036418"/>
                    <a:pt x="189214" y="1034460"/>
                    <a:pt x="211102" y="1033807"/>
                  </a:cubicBezTo>
                  <a:cubicBezTo>
                    <a:pt x="214042" y="1033480"/>
                    <a:pt x="216982" y="1033154"/>
                    <a:pt x="220249" y="1033154"/>
                  </a:cubicBezTo>
                  <a:cubicBezTo>
                    <a:pt x="325440" y="1013891"/>
                    <a:pt x="436185" y="1033807"/>
                    <a:pt x="542355" y="1031522"/>
                  </a:cubicBezTo>
                  <a:cubicBezTo>
                    <a:pt x="603771" y="1029889"/>
                    <a:pt x="665513" y="1025645"/>
                    <a:pt x="726929" y="1024013"/>
                  </a:cubicBezTo>
                  <a:lnTo>
                    <a:pt x="806990" y="1024118"/>
                  </a:lnTo>
                  <a:lnTo>
                    <a:pt x="806990" y="1039795"/>
                  </a:lnTo>
                  <a:lnTo>
                    <a:pt x="735750" y="1039357"/>
                  </a:lnTo>
                  <a:cubicBezTo>
                    <a:pt x="674334" y="1041316"/>
                    <a:pt x="612918" y="1045234"/>
                    <a:pt x="551176" y="1046866"/>
                  </a:cubicBezTo>
                  <a:cubicBezTo>
                    <a:pt x="474733" y="1048498"/>
                    <a:pt x="398617" y="1042622"/>
                    <a:pt x="322500" y="1042296"/>
                  </a:cubicBezTo>
                  <a:cubicBezTo>
                    <a:pt x="292119" y="1044908"/>
                    <a:pt x="260758" y="1045560"/>
                    <a:pt x="230376" y="1047193"/>
                  </a:cubicBezTo>
                  <a:cubicBezTo>
                    <a:pt x="206201" y="1048173"/>
                    <a:pt x="180394" y="1051763"/>
                    <a:pt x="157200" y="1043928"/>
                  </a:cubicBezTo>
                  <a:cubicBezTo>
                    <a:pt x="127472" y="1034460"/>
                    <a:pt x="117345" y="1014871"/>
                    <a:pt x="122245" y="989405"/>
                  </a:cubicBezTo>
                  <a:cubicBezTo>
                    <a:pt x="121592" y="988752"/>
                    <a:pt x="121592" y="987773"/>
                    <a:pt x="121592" y="986793"/>
                  </a:cubicBezTo>
                  <a:cubicBezTo>
                    <a:pt x="124859" y="956103"/>
                    <a:pt x="115385" y="923454"/>
                    <a:pt x="113425" y="892764"/>
                  </a:cubicBezTo>
                  <a:cubicBezTo>
                    <a:pt x="111138" y="859463"/>
                    <a:pt x="111464" y="825834"/>
                    <a:pt x="112445" y="792206"/>
                  </a:cubicBezTo>
                  <a:cubicBezTo>
                    <a:pt x="115058" y="724623"/>
                    <a:pt x="116365" y="657040"/>
                    <a:pt x="116365" y="589457"/>
                  </a:cubicBezTo>
                  <a:cubicBezTo>
                    <a:pt x="115712" y="523832"/>
                    <a:pt x="111464" y="457556"/>
                    <a:pt x="117998" y="392258"/>
                  </a:cubicBezTo>
                  <a:cubicBezTo>
                    <a:pt x="123225" y="335775"/>
                    <a:pt x="115712" y="279293"/>
                    <a:pt x="117998" y="222811"/>
                  </a:cubicBezTo>
                  <a:cubicBezTo>
                    <a:pt x="114731" y="193427"/>
                    <a:pt x="119958" y="160452"/>
                    <a:pt x="144460" y="141842"/>
                  </a:cubicBezTo>
                  <a:cubicBezTo>
                    <a:pt x="173860" y="119315"/>
                    <a:pt x="208162" y="123885"/>
                    <a:pt x="242790" y="128456"/>
                  </a:cubicBezTo>
                  <a:cubicBezTo>
                    <a:pt x="283298" y="127476"/>
                    <a:pt x="324460" y="121600"/>
                    <a:pt x="364642" y="121273"/>
                  </a:cubicBezTo>
                  <a:close/>
                  <a:moveTo>
                    <a:pt x="253048" y="37297"/>
                  </a:moveTo>
                  <a:cubicBezTo>
                    <a:pt x="284484" y="37786"/>
                    <a:pt x="315921" y="38929"/>
                    <a:pt x="347276" y="39419"/>
                  </a:cubicBezTo>
                  <a:cubicBezTo>
                    <a:pt x="414884" y="40724"/>
                    <a:pt x="482167" y="42031"/>
                    <a:pt x="549776" y="42684"/>
                  </a:cubicBezTo>
                  <a:lnTo>
                    <a:pt x="806991" y="37764"/>
                  </a:lnTo>
                  <a:lnTo>
                    <a:pt x="806991" y="54247"/>
                  </a:lnTo>
                  <a:lnTo>
                    <a:pt x="540304" y="58683"/>
                  </a:lnTo>
                  <a:cubicBezTo>
                    <a:pt x="472695" y="58030"/>
                    <a:pt x="405086" y="56724"/>
                    <a:pt x="337804" y="55092"/>
                  </a:cubicBezTo>
                  <a:cubicBezTo>
                    <a:pt x="274114" y="54112"/>
                    <a:pt x="209771" y="55418"/>
                    <a:pt x="146082" y="48561"/>
                  </a:cubicBezTo>
                  <a:cubicBezTo>
                    <a:pt x="122565" y="49214"/>
                    <a:pt x="96763" y="49540"/>
                    <a:pt x="76839" y="61296"/>
                  </a:cubicBezTo>
                  <a:cubicBezTo>
                    <a:pt x="76186" y="61621"/>
                    <a:pt x="75533" y="62275"/>
                    <a:pt x="75206" y="62275"/>
                  </a:cubicBezTo>
                  <a:cubicBezTo>
                    <a:pt x="73900" y="63254"/>
                    <a:pt x="73247" y="64234"/>
                    <a:pt x="71940" y="65214"/>
                  </a:cubicBezTo>
                  <a:cubicBezTo>
                    <a:pt x="64101" y="73377"/>
                    <a:pt x="55609" y="83498"/>
                    <a:pt x="49730" y="94274"/>
                  </a:cubicBezTo>
                  <a:cubicBezTo>
                    <a:pt x="42872" y="111906"/>
                    <a:pt x="41892" y="132476"/>
                    <a:pt x="42545" y="151414"/>
                  </a:cubicBezTo>
                  <a:cubicBezTo>
                    <a:pt x="42872" y="152067"/>
                    <a:pt x="42545" y="153046"/>
                    <a:pt x="42218" y="153373"/>
                  </a:cubicBezTo>
                  <a:cubicBezTo>
                    <a:pt x="45811" y="221941"/>
                    <a:pt x="42545" y="290511"/>
                    <a:pt x="40258" y="358753"/>
                  </a:cubicBezTo>
                  <a:cubicBezTo>
                    <a:pt x="53323" y="336223"/>
                    <a:pt x="68674" y="315326"/>
                    <a:pt x="83045" y="293776"/>
                  </a:cubicBezTo>
                  <a:cubicBezTo>
                    <a:pt x="85331" y="290184"/>
                    <a:pt x="90883" y="293449"/>
                    <a:pt x="88597" y="297041"/>
                  </a:cubicBezTo>
                  <a:cubicBezTo>
                    <a:pt x="72267" y="322835"/>
                    <a:pt x="54956" y="347977"/>
                    <a:pt x="40585" y="374752"/>
                  </a:cubicBezTo>
                  <a:cubicBezTo>
                    <a:pt x="40258" y="375078"/>
                    <a:pt x="39931" y="375405"/>
                    <a:pt x="39931" y="375731"/>
                  </a:cubicBezTo>
                  <a:cubicBezTo>
                    <a:pt x="39605" y="379323"/>
                    <a:pt x="39278" y="382914"/>
                    <a:pt x="39278" y="386506"/>
                  </a:cubicBezTo>
                  <a:cubicBezTo>
                    <a:pt x="39278" y="392057"/>
                    <a:pt x="39278" y="397608"/>
                    <a:pt x="38952" y="402833"/>
                  </a:cubicBezTo>
                  <a:cubicBezTo>
                    <a:pt x="52343" y="378996"/>
                    <a:pt x="67694" y="355814"/>
                    <a:pt x="81411" y="332305"/>
                  </a:cubicBezTo>
                  <a:cubicBezTo>
                    <a:pt x="83372" y="329366"/>
                    <a:pt x="87617" y="331651"/>
                    <a:pt x="85985" y="334590"/>
                  </a:cubicBezTo>
                  <a:cubicBezTo>
                    <a:pt x="70307" y="362671"/>
                    <a:pt x="54630" y="391077"/>
                    <a:pt x="38625" y="419158"/>
                  </a:cubicBezTo>
                  <a:cubicBezTo>
                    <a:pt x="38299" y="426015"/>
                    <a:pt x="38299" y="432872"/>
                    <a:pt x="37972" y="439729"/>
                  </a:cubicBezTo>
                  <a:cubicBezTo>
                    <a:pt x="53650" y="411649"/>
                    <a:pt x="77492" y="389119"/>
                    <a:pt x="89250" y="359079"/>
                  </a:cubicBezTo>
                  <a:cubicBezTo>
                    <a:pt x="89904" y="357773"/>
                    <a:pt x="91863" y="358426"/>
                    <a:pt x="91210" y="360059"/>
                  </a:cubicBezTo>
                  <a:cubicBezTo>
                    <a:pt x="87617" y="377690"/>
                    <a:pt x="76513" y="392057"/>
                    <a:pt x="66061" y="406751"/>
                  </a:cubicBezTo>
                  <a:cubicBezTo>
                    <a:pt x="55283" y="421770"/>
                    <a:pt x="48424" y="439402"/>
                    <a:pt x="37972" y="454422"/>
                  </a:cubicBezTo>
                  <a:lnTo>
                    <a:pt x="37645" y="454422"/>
                  </a:lnTo>
                  <a:cubicBezTo>
                    <a:pt x="37645" y="467483"/>
                    <a:pt x="37319" y="480870"/>
                    <a:pt x="37319" y="493931"/>
                  </a:cubicBezTo>
                  <a:cubicBezTo>
                    <a:pt x="51690" y="463891"/>
                    <a:pt x="70307" y="435157"/>
                    <a:pt x="84678" y="405118"/>
                  </a:cubicBezTo>
                  <a:cubicBezTo>
                    <a:pt x="85985" y="402833"/>
                    <a:pt x="89250" y="404791"/>
                    <a:pt x="87944" y="407077"/>
                  </a:cubicBezTo>
                  <a:cubicBezTo>
                    <a:pt x="72920" y="441035"/>
                    <a:pt x="57569" y="476952"/>
                    <a:pt x="38299" y="508950"/>
                  </a:cubicBezTo>
                  <a:cubicBezTo>
                    <a:pt x="37972" y="509277"/>
                    <a:pt x="37645" y="509930"/>
                    <a:pt x="37319" y="509930"/>
                  </a:cubicBezTo>
                  <a:cubicBezTo>
                    <a:pt x="37319" y="519726"/>
                    <a:pt x="37319" y="529847"/>
                    <a:pt x="37319" y="539643"/>
                  </a:cubicBezTo>
                  <a:cubicBezTo>
                    <a:pt x="51036" y="509277"/>
                    <a:pt x="71286" y="480870"/>
                    <a:pt x="86638" y="451810"/>
                  </a:cubicBezTo>
                  <a:cubicBezTo>
                    <a:pt x="88271" y="448545"/>
                    <a:pt x="93170" y="451483"/>
                    <a:pt x="91210" y="454749"/>
                  </a:cubicBezTo>
                  <a:cubicBezTo>
                    <a:pt x="75206" y="488380"/>
                    <a:pt x="58549" y="523970"/>
                    <a:pt x="38299" y="555315"/>
                  </a:cubicBezTo>
                  <a:cubicBezTo>
                    <a:pt x="37972" y="555969"/>
                    <a:pt x="37645" y="556295"/>
                    <a:pt x="37319" y="556622"/>
                  </a:cubicBezTo>
                  <a:cubicBezTo>
                    <a:pt x="37319" y="565438"/>
                    <a:pt x="37319" y="574580"/>
                    <a:pt x="37319" y="583723"/>
                  </a:cubicBezTo>
                  <a:cubicBezTo>
                    <a:pt x="54956" y="554336"/>
                    <a:pt x="75859" y="526256"/>
                    <a:pt x="89904" y="494910"/>
                  </a:cubicBezTo>
                  <a:cubicBezTo>
                    <a:pt x="91210" y="492298"/>
                    <a:pt x="96110" y="494257"/>
                    <a:pt x="95130" y="497196"/>
                  </a:cubicBezTo>
                  <a:cubicBezTo>
                    <a:pt x="80105" y="531807"/>
                    <a:pt x="58875" y="565764"/>
                    <a:pt x="38952" y="597437"/>
                  </a:cubicBezTo>
                  <a:cubicBezTo>
                    <a:pt x="38299" y="598416"/>
                    <a:pt x="37972" y="598742"/>
                    <a:pt x="37319" y="599069"/>
                  </a:cubicBezTo>
                  <a:cubicBezTo>
                    <a:pt x="37319" y="607885"/>
                    <a:pt x="37645" y="616701"/>
                    <a:pt x="37645" y="625518"/>
                  </a:cubicBezTo>
                  <a:cubicBezTo>
                    <a:pt x="43851" y="614416"/>
                    <a:pt x="49077" y="602335"/>
                    <a:pt x="56263" y="591559"/>
                  </a:cubicBezTo>
                  <a:cubicBezTo>
                    <a:pt x="67041" y="574907"/>
                    <a:pt x="77819" y="558581"/>
                    <a:pt x="85331" y="540296"/>
                  </a:cubicBezTo>
                  <a:cubicBezTo>
                    <a:pt x="86638" y="536378"/>
                    <a:pt x="92844" y="538010"/>
                    <a:pt x="91210" y="541929"/>
                  </a:cubicBezTo>
                  <a:cubicBezTo>
                    <a:pt x="83698" y="560866"/>
                    <a:pt x="73247" y="578172"/>
                    <a:pt x="62469" y="595477"/>
                  </a:cubicBezTo>
                  <a:cubicBezTo>
                    <a:pt x="53650" y="610497"/>
                    <a:pt x="48424" y="628783"/>
                    <a:pt x="37645" y="642496"/>
                  </a:cubicBezTo>
                  <a:cubicBezTo>
                    <a:pt x="37645" y="656210"/>
                    <a:pt x="37645" y="669923"/>
                    <a:pt x="37645" y="683964"/>
                  </a:cubicBezTo>
                  <a:cubicBezTo>
                    <a:pt x="52670" y="651966"/>
                    <a:pt x="71940" y="622578"/>
                    <a:pt x="85331" y="590253"/>
                  </a:cubicBezTo>
                  <a:cubicBezTo>
                    <a:pt x="86964" y="586335"/>
                    <a:pt x="92844" y="587968"/>
                    <a:pt x="91210" y="591559"/>
                  </a:cubicBezTo>
                  <a:cubicBezTo>
                    <a:pt x="83698" y="610824"/>
                    <a:pt x="73900" y="628456"/>
                    <a:pt x="64428" y="646415"/>
                  </a:cubicBezTo>
                  <a:cubicBezTo>
                    <a:pt x="54303" y="665352"/>
                    <a:pt x="48097" y="685923"/>
                    <a:pt x="37645" y="704534"/>
                  </a:cubicBezTo>
                  <a:cubicBezTo>
                    <a:pt x="37319" y="715636"/>
                    <a:pt x="37319" y="727064"/>
                    <a:pt x="36992" y="738493"/>
                  </a:cubicBezTo>
                  <a:cubicBezTo>
                    <a:pt x="53976" y="705840"/>
                    <a:pt x="76186" y="676454"/>
                    <a:pt x="88924" y="641843"/>
                  </a:cubicBezTo>
                  <a:cubicBezTo>
                    <a:pt x="90230" y="638578"/>
                    <a:pt x="95456" y="639884"/>
                    <a:pt x="94150" y="643476"/>
                  </a:cubicBezTo>
                  <a:cubicBezTo>
                    <a:pt x="80432" y="684290"/>
                    <a:pt x="56263" y="721187"/>
                    <a:pt x="36666" y="759390"/>
                  </a:cubicBezTo>
                  <a:cubicBezTo>
                    <a:pt x="36666" y="767226"/>
                    <a:pt x="36339" y="775062"/>
                    <a:pt x="36012" y="782898"/>
                  </a:cubicBezTo>
                  <a:cubicBezTo>
                    <a:pt x="53650" y="749920"/>
                    <a:pt x="73247" y="717921"/>
                    <a:pt x="89904" y="684617"/>
                  </a:cubicBezTo>
                  <a:cubicBezTo>
                    <a:pt x="91863" y="681352"/>
                    <a:pt x="96436" y="684290"/>
                    <a:pt x="94803" y="687229"/>
                  </a:cubicBezTo>
                  <a:cubicBezTo>
                    <a:pt x="76513" y="727391"/>
                    <a:pt x="55936" y="765593"/>
                    <a:pt x="35686" y="804448"/>
                  </a:cubicBezTo>
                  <a:cubicBezTo>
                    <a:pt x="35359" y="818162"/>
                    <a:pt x="35033" y="831876"/>
                    <a:pt x="34379" y="845590"/>
                  </a:cubicBezTo>
                  <a:cubicBezTo>
                    <a:pt x="46464" y="813264"/>
                    <a:pt x="66714" y="784531"/>
                    <a:pt x="79452" y="752206"/>
                  </a:cubicBezTo>
                  <a:cubicBezTo>
                    <a:pt x="80758" y="748287"/>
                    <a:pt x="86964" y="750247"/>
                    <a:pt x="85985" y="754165"/>
                  </a:cubicBezTo>
                  <a:cubicBezTo>
                    <a:pt x="72920" y="790082"/>
                    <a:pt x="53976" y="823387"/>
                    <a:pt x="39278" y="858324"/>
                  </a:cubicBezTo>
                  <a:cubicBezTo>
                    <a:pt x="38299" y="860609"/>
                    <a:pt x="36012" y="861262"/>
                    <a:pt x="34053" y="860936"/>
                  </a:cubicBezTo>
                  <a:cubicBezTo>
                    <a:pt x="34053" y="863875"/>
                    <a:pt x="34053" y="866814"/>
                    <a:pt x="34053" y="869425"/>
                  </a:cubicBezTo>
                  <a:cubicBezTo>
                    <a:pt x="33726" y="881833"/>
                    <a:pt x="33726" y="894241"/>
                    <a:pt x="34053" y="906322"/>
                  </a:cubicBezTo>
                  <a:cubicBezTo>
                    <a:pt x="47117" y="879874"/>
                    <a:pt x="58222" y="852120"/>
                    <a:pt x="72267" y="825999"/>
                  </a:cubicBezTo>
                  <a:cubicBezTo>
                    <a:pt x="73900" y="822407"/>
                    <a:pt x="78799" y="825672"/>
                    <a:pt x="76839" y="828938"/>
                  </a:cubicBezTo>
                  <a:cubicBezTo>
                    <a:pt x="63122" y="858651"/>
                    <a:pt x="53323" y="890649"/>
                    <a:pt x="37972" y="919710"/>
                  </a:cubicBezTo>
                  <a:cubicBezTo>
                    <a:pt x="36992" y="921342"/>
                    <a:pt x="36012" y="921995"/>
                    <a:pt x="34379" y="921995"/>
                  </a:cubicBezTo>
                  <a:cubicBezTo>
                    <a:pt x="36666" y="983707"/>
                    <a:pt x="43525" y="1045092"/>
                    <a:pt x="42872" y="1107130"/>
                  </a:cubicBezTo>
                  <a:cubicBezTo>
                    <a:pt x="42872" y="1107783"/>
                    <a:pt x="42545" y="1108109"/>
                    <a:pt x="42545" y="1108763"/>
                  </a:cubicBezTo>
                  <a:cubicBezTo>
                    <a:pt x="43198" y="1116272"/>
                    <a:pt x="43198" y="1124108"/>
                    <a:pt x="42545" y="1131619"/>
                  </a:cubicBezTo>
                  <a:cubicBezTo>
                    <a:pt x="42545" y="1139129"/>
                    <a:pt x="42545" y="1146312"/>
                    <a:pt x="43851" y="1152189"/>
                  </a:cubicBezTo>
                  <a:cubicBezTo>
                    <a:pt x="46791" y="1164924"/>
                    <a:pt x="47117" y="1176351"/>
                    <a:pt x="50383" y="1187453"/>
                  </a:cubicBezTo>
                  <a:cubicBezTo>
                    <a:pt x="61814" y="1226309"/>
                    <a:pt x="103295" y="1231207"/>
                    <a:pt x="138243" y="1231207"/>
                  </a:cubicBezTo>
                  <a:cubicBezTo>
                    <a:pt x="189195" y="1231533"/>
                    <a:pt x="242433" y="1220431"/>
                    <a:pt x="293711" y="1225003"/>
                  </a:cubicBezTo>
                  <a:cubicBezTo>
                    <a:pt x="303183" y="1224676"/>
                    <a:pt x="312981" y="1224676"/>
                    <a:pt x="322779" y="1225003"/>
                  </a:cubicBezTo>
                  <a:cubicBezTo>
                    <a:pt x="387449" y="1226309"/>
                    <a:pt x="451465" y="1230227"/>
                    <a:pt x="515808" y="1230554"/>
                  </a:cubicBezTo>
                  <a:cubicBezTo>
                    <a:pt x="582437" y="1230880"/>
                    <a:pt x="649066" y="1230227"/>
                    <a:pt x="715696" y="1228268"/>
                  </a:cubicBezTo>
                  <a:lnTo>
                    <a:pt x="806991" y="1222893"/>
                  </a:lnTo>
                  <a:lnTo>
                    <a:pt x="806991" y="1238673"/>
                  </a:lnTo>
                  <a:lnTo>
                    <a:pt x="724515" y="1242961"/>
                  </a:lnTo>
                  <a:cubicBezTo>
                    <a:pt x="724515" y="1242961"/>
                    <a:pt x="724515" y="1242961"/>
                    <a:pt x="724515" y="1243288"/>
                  </a:cubicBezTo>
                  <a:cubicBezTo>
                    <a:pt x="731046" y="1304020"/>
                    <a:pt x="735619" y="1372262"/>
                    <a:pt x="704591" y="1429076"/>
                  </a:cubicBezTo>
                  <a:cubicBezTo>
                    <a:pt x="685647" y="1463687"/>
                    <a:pt x="642208" y="1500583"/>
                    <a:pt x="600075" y="1496338"/>
                  </a:cubicBezTo>
                  <a:cubicBezTo>
                    <a:pt x="597462" y="1497318"/>
                    <a:pt x="594848" y="1498624"/>
                    <a:pt x="592889" y="1500909"/>
                  </a:cubicBezTo>
                  <a:cubicBezTo>
                    <a:pt x="590929" y="1516256"/>
                    <a:pt x="596481" y="1523766"/>
                    <a:pt x="610200" y="1522459"/>
                  </a:cubicBezTo>
                  <a:cubicBezTo>
                    <a:pt x="623591" y="1523766"/>
                    <a:pt x="636655" y="1524092"/>
                    <a:pt x="650047" y="1523766"/>
                  </a:cubicBezTo>
                  <a:cubicBezTo>
                    <a:pt x="674216" y="1522459"/>
                    <a:pt x="698058" y="1521154"/>
                    <a:pt x="722228" y="1519848"/>
                  </a:cubicBezTo>
                  <a:lnTo>
                    <a:pt x="806991" y="1518522"/>
                  </a:lnTo>
                  <a:lnTo>
                    <a:pt x="806991" y="1532549"/>
                  </a:lnTo>
                  <a:lnTo>
                    <a:pt x="741498" y="1533561"/>
                  </a:lnTo>
                  <a:cubicBezTo>
                    <a:pt x="702958" y="1534541"/>
                    <a:pt x="663438" y="1539438"/>
                    <a:pt x="624897" y="1537153"/>
                  </a:cubicBezTo>
                  <a:cubicBezTo>
                    <a:pt x="606606" y="1535847"/>
                    <a:pt x="572965" y="1533888"/>
                    <a:pt x="574925" y="1508093"/>
                  </a:cubicBezTo>
                  <a:cubicBezTo>
                    <a:pt x="575905" y="1491114"/>
                    <a:pt x="594195" y="1479359"/>
                    <a:pt x="610853" y="1481645"/>
                  </a:cubicBezTo>
                  <a:cubicBezTo>
                    <a:pt x="657232" y="1476094"/>
                    <a:pt x="694139" y="1433647"/>
                    <a:pt x="705244" y="1390220"/>
                  </a:cubicBezTo>
                  <a:cubicBezTo>
                    <a:pt x="717329" y="1342222"/>
                    <a:pt x="711776" y="1292592"/>
                    <a:pt x="711123" y="1243614"/>
                  </a:cubicBezTo>
                  <a:cubicBezTo>
                    <a:pt x="709490" y="1243614"/>
                    <a:pt x="707857" y="1243941"/>
                    <a:pt x="706224" y="1243941"/>
                  </a:cubicBezTo>
                  <a:cubicBezTo>
                    <a:pt x="639595" y="1245899"/>
                    <a:pt x="573292" y="1246553"/>
                    <a:pt x="506336" y="1245899"/>
                  </a:cubicBezTo>
                  <a:cubicBezTo>
                    <a:pt x="442320" y="1245246"/>
                    <a:pt x="377977" y="1240676"/>
                    <a:pt x="313961" y="1240023"/>
                  </a:cubicBezTo>
                  <a:cubicBezTo>
                    <a:pt x="291097" y="1239696"/>
                    <a:pt x="268561" y="1240676"/>
                    <a:pt x="245698" y="1241655"/>
                  </a:cubicBezTo>
                  <a:cubicBezTo>
                    <a:pt x="226102" y="1242961"/>
                    <a:pt x="206178" y="1244594"/>
                    <a:pt x="188215" y="1246226"/>
                  </a:cubicBezTo>
                  <a:cubicBezTo>
                    <a:pt x="155554" y="1249165"/>
                    <a:pt x="113420" y="1255369"/>
                    <a:pt x="82065" y="1241655"/>
                  </a:cubicBezTo>
                  <a:cubicBezTo>
                    <a:pt x="28500" y="1218146"/>
                    <a:pt x="25234" y="1154148"/>
                    <a:pt x="27847" y="1096682"/>
                  </a:cubicBezTo>
                  <a:cubicBezTo>
                    <a:pt x="25234" y="1018317"/>
                    <a:pt x="16089" y="939953"/>
                    <a:pt x="18702" y="860936"/>
                  </a:cubicBezTo>
                  <a:cubicBezTo>
                    <a:pt x="21315" y="780940"/>
                    <a:pt x="21968" y="700616"/>
                    <a:pt x="20989" y="620293"/>
                  </a:cubicBezTo>
                  <a:cubicBezTo>
                    <a:pt x="19028" y="459972"/>
                    <a:pt x="21642" y="299000"/>
                    <a:pt x="32747" y="139007"/>
                  </a:cubicBezTo>
                  <a:cubicBezTo>
                    <a:pt x="32747" y="137700"/>
                    <a:pt x="32747" y="136721"/>
                    <a:pt x="32747" y="135088"/>
                  </a:cubicBezTo>
                  <a:cubicBezTo>
                    <a:pt x="32747" y="123660"/>
                    <a:pt x="33726" y="112559"/>
                    <a:pt x="36992" y="102110"/>
                  </a:cubicBezTo>
                  <a:cubicBezTo>
                    <a:pt x="41239" y="83498"/>
                    <a:pt x="50383" y="66519"/>
                    <a:pt x="67041" y="56398"/>
                  </a:cubicBezTo>
                  <a:cubicBezTo>
                    <a:pt x="68347" y="55745"/>
                    <a:pt x="69653" y="55092"/>
                    <a:pt x="70307" y="54765"/>
                  </a:cubicBezTo>
                  <a:cubicBezTo>
                    <a:pt x="96110" y="37133"/>
                    <a:pt x="127791" y="38439"/>
                    <a:pt x="157840" y="39092"/>
                  </a:cubicBezTo>
                  <a:cubicBezTo>
                    <a:pt x="158493" y="39092"/>
                    <a:pt x="158493" y="39092"/>
                    <a:pt x="158819" y="39092"/>
                  </a:cubicBezTo>
                  <a:cubicBezTo>
                    <a:pt x="190174" y="36970"/>
                    <a:pt x="221611" y="36807"/>
                    <a:pt x="253048" y="37297"/>
                  </a:cubicBezTo>
                  <a:close/>
                  <a:moveTo>
                    <a:pt x="156824" y="19179"/>
                  </a:moveTo>
                  <a:cubicBezTo>
                    <a:pt x="216290" y="29305"/>
                    <a:pt x="275430" y="21204"/>
                    <a:pt x="335551" y="20866"/>
                  </a:cubicBezTo>
                  <a:cubicBezTo>
                    <a:pt x="396325" y="20866"/>
                    <a:pt x="457425" y="23567"/>
                    <a:pt x="518525" y="23904"/>
                  </a:cubicBezTo>
                  <a:cubicBezTo>
                    <a:pt x="578646" y="23904"/>
                    <a:pt x="639092" y="23904"/>
                    <a:pt x="699213" y="23904"/>
                  </a:cubicBezTo>
                  <a:cubicBezTo>
                    <a:pt x="727313" y="23904"/>
                    <a:pt x="756066" y="24242"/>
                    <a:pt x="784492" y="22892"/>
                  </a:cubicBezTo>
                  <a:lnTo>
                    <a:pt x="806990" y="22648"/>
                  </a:lnTo>
                  <a:lnTo>
                    <a:pt x="806990" y="31499"/>
                  </a:lnTo>
                  <a:lnTo>
                    <a:pt x="784165" y="31668"/>
                  </a:lnTo>
                  <a:cubicBezTo>
                    <a:pt x="755739" y="32681"/>
                    <a:pt x="727313" y="32343"/>
                    <a:pt x="699213" y="32343"/>
                  </a:cubicBezTo>
                  <a:cubicBezTo>
                    <a:pt x="635499" y="32343"/>
                    <a:pt x="571784" y="33018"/>
                    <a:pt x="508396" y="32006"/>
                  </a:cubicBezTo>
                  <a:cubicBezTo>
                    <a:pt x="444028" y="31331"/>
                    <a:pt x="379007" y="27280"/>
                    <a:pt x="314640" y="29642"/>
                  </a:cubicBezTo>
                  <a:cubicBezTo>
                    <a:pt x="262034" y="31331"/>
                    <a:pt x="206488" y="39769"/>
                    <a:pt x="155517" y="23229"/>
                  </a:cubicBezTo>
                  <a:cubicBezTo>
                    <a:pt x="152903" y="22555"/>
                    <a:pt x="154210" y="18841"/>
                    <a:pt x="156824" y="19179"/>
                  </a:cubicBezTo>
                  <a:close/>
                  <a:moveTo>
                    <a:pt x="406149" y="157"/>
                  </a:moveTo>
                  <a:cubicBezTo>
                    <a:pt x="449679" y="697"/>
                    <a:pt x="493249" y="2442"/>
                    <a:pt x="535920" y="2442"/>
                  </a:cubicBezTo>
                  <a:cubicBezTo>
                    <a:pt x="622897" y="2774"/>
                    <a:pt x="709548" y="2774"/>
                    <a:pt x="796525" y="2774"/>
                  </a:cubicBezTo>
                  <a:cubicBezTo>
                    <a:pt x="802084" y="2774"/>
                    <a:pt x="802084" y="12079"/>
                    <a:pt x="796198" y="12079"/>
                  </a:cubicBezTo>
                  <a:cubicBezTo>
                    <a:pt x="709548" y="11747"/>
                    <a:pt x="622571" y="11415"/>
                    <a:pt x="535920" y="11082"/>
                  </a:cubicBezTo>
                  <a:cubicBezTo>
                    <a:pt x="450251" y="10750"/>
                    <a:pt x="361639" y="16732"/>
                    <a:pt x="276623" y="7094"/>
                  </a:cubicBezTo>
                  <a:cubicBezTo>
                    <a:pt x="275315" y="7094"/>
                    <a:pt x="275315" y="5100"/>
                    <a:pt x="276623" y="5100"/>
                  </a:cubicBezTo>
                  <a:cubicBezTo>
                    <a:pt x="319131" y="282"/>
                    <a:pt x="362620" y="-383"/>
                    <a:pt x="406149" y="1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735F4F0-4C10-C648-A729-E48B948510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95323" y="2170955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1F3FA88-DFDF-A447-A62E-20B5BACB9F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00073" y="1766065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023CEEB-45CC-9349-980B-C28AB3EC75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8834" y="2552128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B6E55C3-CD2E-B246-9126-53AB1048B7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3510" y="2761657"/>
              <a:ext cx="396800" cy="393896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4CC7145-615D-F546-825D-190518D66D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9038" y="3002124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AD182AB-DF59-734E-8E82-4F020B07D2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4471" y="532411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667E0EE-49DC-8340-B7C6-5098FF337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75145" y="2532104"/>
              <a:ext cx="234786" cy="1228781"/>
            </a:xfrm>
            <a:custGeom>
              <a:avLst/>
              <a:gdLst>
                <a:gd name="connsiteX0" fmla="*/ 177504 w 258808"/>
                <a:gd name="connsiteY0" fmla="*/ 1332541 h 1354504"/>
                <a:gd name="connsiteX1" fmla="*/ 178952 w 258808"/>
                <a:gd name="connsiteY1" fmla="*/ 1334402 h 1354504"/>
                <a:gd name="connsiteX2" fmla="*/ 140211 w 258808"/>
                <a:gd name="connsiteY2" fmla="*/ 1354494 h 1354504"/>
                <a:gd name="connsiteX3" fmla="*/ 140211 w 258808"/>
                <a:gd name="connsiteY3" fmla="*/ 1353006 h 1354504"/>
                <a:gd name="connsiteX4" fmla="*/ 177504 w 258808"/>
                <a:gd name="connsiteY4" fmla="*/ 1332541 h 1354504"/>
                <a:gd name="connsiteX5" fmla="*/ 92655 w 258808"/>
                <a:gd name="connsiteY5" fmla="*/ 1300029 h 1354504"/>
                <a:gd name="connsiteX6" fmla="*/ 94819 w 258808"/>
                <a:gd name="connsiteY6" fmla="*/ 1300029 h 1354504"/>
                <a:gd name="connsiteX7" fmla="*/ 97345 w 258808"/>
                <a:gd name="connsiteY7" fmla="*/ 1300383 h 1354504"/>
                <a:gd name="connsiteX8" fmla="*/ 131982 w 258808"/>
                <a:gd name="connsiteY8" fmla="*/ 1303217 h 1354504"/>
                <a:gd name="connsiteX9" fmla="*/ 155794 w 258808"/>
                <a:gd name="connsiteY9" fmla="*/ 1301092 h 1354504"/>
                <a:gd name="connsiteX10" fmla="*/ 172752 w 258808"/>
                <a:gd name="connsiteY10" fmla="*/ 1308883 h 1354504"/>
                <a:gd name="connsiteX11" fmla="*/ 170226 w 258808"/>
                <a:gd name="connsiteY11" fmla="*/ 1326236 h 1354504"/>
                <a:gd name="connsiteX12" fmla="*/ 158554 w 258808"/>
                <a:gd name="connsiteY12" fmla="*/ 1334372 h 1354504"/>
                <a:gd name="connsiteX13" fmla="*/ 177502 w 258808"/>
                <a:gd name="connsiteY13" fmla="*/ 1324560 h 1354504"/>
                <a:gd name="connsiteX14" fmla="*/ 178951 w 258808"/>
                <a:gd name="connsiteY14" fmla="*/ 1326346 h 1354504"/>
                <a:gd name="connsiteX15" fmla="*/ 127150 w 258808"/>
                <a:gd name="connsiteY15" fmla="*/ 1351706 h 1354504"/>
                <a:gd name="connsiteX16" fmla="*/ 127150 w 258808"/>
                <a:gd name="connsiteY16" fmla="*/ 1350634 h 1354504"/>
                <a:gd name="connsiteX17" fmla="*/ 145362 w 258808"/>
                <a:gd name="connsiteY17" fmla="*/ 1341203 h 1354504"/>
                <a:gd name="connsiteX18" fmla="*/ 120797 w 258808"/>
                <a:gd name="connsiteY18" fmla="*/ 1345359 h 1354504"/>
                <a:gd name="connsiteX19" fmla="*/ 88325 w 258808"/>
                <a:gd name="connsiteY19" fmla="*/ 1341109 h 1354504"/>
                <a:gd name="connsiteX20" fmla="*/ 73532 w 258808"/>
                <a:gd name="connsiteY20" fmla="*/ 1317382 h 1354504"/>
                <a:gd name="connsiteX21" fmla="*/ 92655 w 258808"/>
                <a:gd name="connsiteY21" fmla="*/ 1300029 h 1354504"/>
                <a:gd name="connsiteX22" fmla="*/ 43726 w 258808"/>
                <a:gd name="connsiteY22" fmla="*/ 1244836 h 1354504"/>
                <a:gd name="connsiteX23" fmla="*/ 58822 w 258808"/>
                <a:gd name="connsiteY23" fmla="*/ 1277352 h 1354504"/>
                <a:gd name="connsiteX24" fmla="*/ 58243 w 258808"/>
                <a:gd name="connsiteY24" fmla="*/ 1284022 h 1354504"/>
                <a:gd name="connsiteX25" fmla="*/ 60412 w 258808"/>
                <a:gd name="connsiteY25" fmla="*/ 1277833 h 1354504"/>
                <a:gd name="connsiteX26" fmla="*/ 53577 w 258808"/>
                <a:gd name="connsiteY26" fmla="*/ 1255956 h 1354504"/>
                <a:gd name="connsiteX27" fmla="*/ 53930 w 258808"/>
                <a:gd name="connsiteY27" fmla="*/ 1255591 h 1354504"/>
                <a:gd name="connsiteX28" fmla="*/ 54635 w 258808"/>
                <a:gd name="connsiteY28" fmla="*/ 1299802 h 1354504"/>
                <a:gd name="connsiteX29" fmla="*/ 53224 w 258808"/>
                <a:gd name="connsiteY29" fmla="*/ 1298340 h 1354504"/>
                <a:gd name="connsiteX30" fmla="*/ 56037 w 258808"/>
                <a:gd name="connsiteY30" fmla="*/ 1290315 h 1354504"/>
                <a:gd name="connsiteX31" fmla="*/ 49836 w 258808"/>
                <a:gd name="connsiteY31" fmla="*/ 1295778 h 1354504"/>
                <a:gd name="connsiteX32" fmla="*/ 49117 w 258808"/>
                <a:gd name="connsiteY32" fmla="*/ 1293249 h 1354504"/>
                <a:gd name="connsiteX33" fmla="*/ 51633 w 258808"/>
                <a:gd name="connsiteY33" fmla="*/ 1266152 h 1354504"/>
                <a:gd name="connsiteX34" fmla="*/ 42288 w 258808"/>
                <a:gd name="connsiteY34" fmla="*/ 1245197 h 1354504"/>
                <a:gd name="connsiteX35" fmla="*/ 43726 w 258808"/>
                <a:gd name="connsiteY35" fmla="*/ 1244836 h 1354504"/>
                <a:gd name="connsiteX36" fmla="*/ 20264 w 258808"/>
                <a:gd name="connsiteY36" fmla="*/ 1193313 h 1354504"/>
                <a:gd name="connsiteX37" fmla="*/ 38711 w 258808"/>
                <a:gd name="connsiteY37" fmla="*/ 1211274 h 1354504"/>
                <a:gd name="connsiteX38" fmla="*/ 39073 w 258808"/>
                <a:gd name="connsiteY38" fmla="*/ 1222050 h 1354504"/>
                <a:gd name="connsiteX39" fmla="*/ 50647 w 258808"/>
                <a:gd name="connsiteY39" fmla="*/ 1270904 h 1354504"/>
                <a:gd name="connsiteX40" fmla="*/ 52456 w 258808"/>
                <a:gd name="connsiteY40" fmla="*/ 1284554 h 1354504"/>
                <a:gd name="connsiteX41" fmla="*/ 41243 w 258808"/>
                <a:gd name="connsiteY41" fmla="*/ 1291379 h 1354504"/>
                <a:gd name="connsiteX42" fmla="*/ 38349 w 258808"/>
                <a:gd name="connsiteY42" fmla="*/ 1291020 h 1354504"/>
                <a:gd name="connsiteX43" fmla="*/ 10136 w 258808"/>
                <a:gd name="connsiteY43" fmla="*/ 1269826 h 1354504"/>
                <a:gd name="connsiteX44" fmla="*/ 3264 w 258808"/>
                <a:gd name="connsiteY44" fmla="*/ 1206245 h 1354504"/>
                <a:gd name="connsiteX45" fmla="*/ 20264 w 258808"/>
                <a:gd name="connsiteY45" fmla="*/ 1193313 h 1354504"/>
                <a:gd name="connsiteX46" fmla="*/ 235654 w 258808"/>
                <a:gd name="connsiteY46" fmla="*/ 1191988 h 1354504"/>
                <a:gd name="connsiteX47" fmla="*/ 252014 w 258808"/>
                <a:gd name="connsiteY47" fmla="*/ 1198195 h 1354504"/>
                <a:gd name="connsiteX48" fmla="*/ 249897 w 258808"/>
                <a:gd name="connsiteY48" fmla="*/ 1199981 h 1354504"/>
                <a:gd name="connsiteX49" fmla="*/ 244764 w 258808"/>
                <a:gd name="connsiteY49" fmla="*/ 1200375 h 1354504"/>
                <a:gd name="connsiteX50" fmla="*/ 252334 w 258808"/>
                <a:gd name="connsiteY50" fmla="*/ 1204269 h 1354504"/>
                <a:gd name="connsiteX51" fmla="*/ 258693 w 258808"/>
                <a:gd name="connsiteY51" fmla="*/ 1217021 h 1354504"/>
                <a:gd name="connsiteX52" fmla="*/ 256167 w 258808"/>
                <a:gd name="connsiteY52" fmla="*/ 1217750 h 1354504"/>
                <a:gd name="connsiteX53" fmla="*/ 250800 w 258808"/>
                <a:gd name="connsiteY53" fmla="*/ 1206045 h 1354504"/>
                <a:gd name="connsiteX54" fmla="*/ 240450 w 258808"/>
                <a:gd name="connsiteY54" fmla="*/ 1200707 h 1354504"/>
                <a:gd name="connsiteX55" fmla="*/ 240190 w 258808"/>
                <a:gd name="connsiteY55" fmla="*/ 1200727 h 1354504"/>
                <a:gd name="connsiteX56" fmla="*/ 231729 w 258808"/>
                <a:gd name="connsiteY56" fmla="*/ 1209107 h 1354504"/>
                <a:gd name="connsiteX57" fmla="*/ 239259 w 258808"/>
                <a:gd name="connsiteY57" fmla="*/ 1204425 h 1354504"/>
                <a:gd name="connsiteX58" fmla="*/ 249452 w 258808"/>
                <a:gd name="connsiteY58" fmla="*/ 1210536 h 1354504"/>
                <a:gd name="connsiteX59" fmla="*/ 255640 w 258808"/>
                <a:gd name="connsiteY59" fmla="*/ 1251511 h 1354504"/>
                <a:gd name="connsiteX60" fmla="*/ 247632 w 258808"/>
                <a:gd name="connsiteY60" fmla="*/ 1275952 h 1354504"/>
                <a:gd name="connsiteX61" fmla="*/ 242900 w 258808"/>
                <a:gd name="connsiteY61" fmla="*/ 1286376 h 1354504"/>
                <a:gd name="connsiteX62" fmla="*/ 222879 w 258808"/>
                <a:gd name="connsiteY62" fmla="*/ 1299316 h 1354504"/>
                <a:gd name="connsiteX63" fmla="*/ 204678 w 258808"/>
                <a:gd name="connsiteY63" fmla="*/ 1290330 h 1354504"/>
                <a:gd name="connsiteX64" fmla="*/ 203950 w 258808"/>
                <a:gd name="connsiteY64" fmla="*/ 1273796 h 1354504"/>
                <a:gd name="connsiteX65" fmla="*/ 210138 w 258808"/>
                <a:gd name="connsiteY65" fmla="*/ 1261575 h 1354504"/>
                <a:gd name="connsiteX66" fmla="*/ 218875 w 258808"/>
                <a:gd name="connsiteY66" fmla="*/ 1241087 h 1354504"/>
                <a:gd name="connsiteX67" fmla="*/ 219967 w 258808"/>
                <a:gd name="connsiteY67" fmla="*/ 1238212 h 1354504"/>
                <a:gd name="connsiteX68" fmla="*/ 228993 w 258808"/>
                <a:gd name="connsiteY68" fmla="*/ 1211817 h 1354504"/>
                <a:gd name="connsiteX69" fmla="*/ 221531 w 258808"/>
                <a:gd name="connsiteY69" fmla="*/ 1219207 h 1354504"/>
                <a:gd name="connsiteX70" fmla="*/ 220088 w 258808"/>
                <a:gd name="connsiteY70" fmla="*/ 1218843 h 1354504"/>
                <a:gd name="connsiteX71" fmla="*/ 226672 w 258808"/>
                <a:gd name="connsiteY71" fmla="*/ 1204907 h 1354504"/>
                <a:gd name="connsiteX72" fmla="*/ 234066 w 258808"/>
                <a:gd name="connsiteY72" fmla="*/ 1201198 h 1354504"/>
                <a:gd name="connsiteX73" fmla="*/ 222028 w 258808"/>
                <a:gd name="connsiteY73" fmla="*/ 1202124 h 1354504"/>
                <a:gd name="connsiteX74" fmla="*/ 221675 w 258808"/>
                <a:gd name="connsiteY74" fmla="*/ 1202124 h 1354504"/>
                <a:gd name="connsiteX75" fmla="*/ 235654 w 258808"/>
                <a:gd name="connsiteY75" fmla="*/ 1191988 h 1354504"/>
                <a:gd name="connsiteX76" fmla="*/ 178334 w 258808"/>
                <a:gd name="connsiteY76" fmla="*/ 1143251 h 1354504"/>
                <a:gd name="connsiteX77" fmla="*/ 192013 w 258808"/>
                <a:gd name="connsiteY77" fmla="*/ 1155435 h 1354504"/>
                <a:gd name="connsiteX78" fmla="*/ 202734 w 258808"/>
                <a:gd name="connsiteY78" fmla="*/ 1170940 h 1354504"/>
                <a:gd name="connsiteX79" fmla="*/ 200886 w 258808"/>
                <a:gd name="connsiteY79" fmla="*/ 1172417 h 1354504"/>
                <a:gd name="connsiteX80" fmla="*/ 190165 w 258808"/>
                <a:gd name="connsiteY80" fmla="*/ 1156911 h 1354504"/>
                <a:gd name="connsiteX81" fmla="*/ 177595 w 258808"/>
                <a:gd name="connsiteY81" fmla="*/ 1143621 h 1354504"/>
                <a:gd name="connsiteX82" fmla="*/ 178334 w 258808"/>
                <a:gd name="connsiteY82" fmla="*/ 1143251 h 1354504"/>
                <a:gd name="connsiteX83" fmla="*/ 225540 w 258808"/>
                <a:gd name="connsiteY83" fmla="*/ 1114304 h 1354504"/>
                <a:gd name="connsiteX84" fmla="*/ 239690 w 258808"/>
                <a:gd name="connsiteY84" fmla="*/ 1130057 h 1354504"/>
                <a:gd name="connsiteX85" fmla="*/ 237964 w 258808"/>
                <a:gd name="connsiteY85" fmla="*/ 1131523 h 1354504"/>
                <a:gd name="connsiteX86" fmla="*/ 225195 w 258808"/>
                <a:gd name="connsiteY86" fmla="*/ 1114671 h 1354504"/>
                <a:gd name="connsiteX87" fmla="*/ 225540 w 258808"/>
                <a:gd name="connsiteY87" fmla="*/ 1114304 h 1354504"/>
                <a:gd name="connsiteX88" fmla="*/ 209708 w 258808"/>
                <a:gd name="connsiteY88" fmla="*/ 1107588 h 1354504"/>
                <a:gd name="connsiteX89" fmla="*/ 240481 w 258808"/>
                <a:gd name="connsiteY89" fmla="*/ 1137733 h 1354504"/>
                <a:gd name="connsiteX90" fmla="*/ 238650 w 258808"/>
                <a:gd name="connsiteY90" fmla="*/ 1139507 h 1354504"/>
                <a:gd name="connsiteX91" fmla="*/ 224362 w 258808"/>
                <a:gd name="connsiteY91" fmla="*/ 1122483 h 1354504"/>
                <a:gd name="connsiteX92" fmla="*/ 208975 w 258808"/>
                <a:gd name="connsiteY92" fmla="*/ 1108297 h 1354504"/>
                <a:gd name="connsiteX93" fmla="*/ 209708 w 258808"/>
                <a:gd name="connsiteY93" fmla="*/ 1107588 h 1354504"/>
                <a:gd name="connsiteX94" fmla="*/ 176397 w 258808"/>
                <a:gd name="connsiteY94" fmla="*/ 1098063 h 1354504"/>
                <a:gd name="connsiteX95" fmla="*/ 206861 w 258808"/>
                <a:gd name="connsiteY95" fmla="*/ 1109462 h 1354504"/>
                <a:gd name="connsiteX96" fmla="*/ 235511 w 258808"/>
                <a:gd name="connsiteY96" fmla="*/ 1139385 h 1354504"/>
                <a:gd name="connsiteX97" fmla="*/ 234061 w 258808"/>
                <a:gd name="connsiteY97" fmla="*/ 1159689 h 1354504"/>
                <a:gd name="connsiteX98" fmla="*/ 215928 w 258808"/>
                <a:gd name="connsiteY98" fmla="*/ 1170732 h 1354504"/>
                <a:gd name="connsiteX99" fmla="*/ 201421 w 258808"/>
                <a:gd name="connsiteY99" fmla="*/ 1163251 h 1354504"/>
                <a:gd name="connsiteX100" fmla="*/ 184013 w 258808"/>
                <a:gd name="connsiteY100" fmla="*/ 1144015 h 1354504"/>
                <a:gd name="connsiteX101" fmla="*/ 180387 w 258808"/>
                <a:gd name="connsiteY101" fmla="*/ 1140809 h 1354504"/>
                <a:gd name="connsiteX102" fmla="*/ 169507 w 258808"/>
                <a:gd name="connsiteY102" fmla="*/ 1131904 h 1354504"/>
                <a:gd name="connsiteX103" fmla="*/ 160077 w 258808"/>
                <a:gd name="connsiteY103" fmla="*/ 1124780 h 1354504"/>
                <a:gd name="connsiteX104" fmla="*/ 155363 w 258808"/>
                <a:gd name="connsiteY104" fmla="*/ 1113024 h 1354504"/>
                <a:gd name="connsiteX105" fmla="*/ 163341 w 258808"/>
                <a:gd name="connsiteY105" fmla="*/ 1100913 h 1354504"/>
                <a:gd name="connsiteX106" fmla="*/ 176397 w 258808"/>
                <a:gd name="connsiteY106" fmla="*/ 1098063 h 1354504"/>
                <a:gd name="connsiteX107" fmla="*/ 99187 w 258808"/>
                <a:gd name="connsiteY107" fmla="*/ 1085589 h 1354504"/>
                <a:gd name="connsiteX108" fmla="*/ 98452 w 258808"/>
                <a:gd name="connsiteY108" fmla="*/ 1088129 h 1354504"/>
                <a:gd name="connsiteX109" fmla="*/ 88323 w 258808"/>
                <a:gd name="connsiteY109" fmla="*/ 1090599 h 1354504"/>
                <a:gd name="connsiteX110" fmla="*/ 103990 w 258808"/>
                <a:gd name="connsiteY110" fmla="*/ 1089596 h 1354504"/>
                <a:gd name="connsiteX111" fmla="*/ 103270 w 258808"/>
                <a:gd name="connsiteY111" fmla="*/ 1091713 h 1354504"/>
                <a:gd name="connsiteX112" fmla="*/ 96214 w 258808"/>
                <a:gd name="connsiteY112" fmla="*/ 1093649 h 1354504"/>
                <a:gd name="connsiteX113" fmla="*/ 106773 w 258808"/>
                <a:gd name="connsiteY113" fmla="*/ 1095123 h 1354504"/>
                <a:gd name="connsiteX114" fmla="*/ 114749 w 258808"/>
                <a:gd name="connsiteY114" fmla="*/ 1107573 h 1354504"/>
                <a:gd name="connsiteX115" fmla="*/ 101844 w 258808"/>
                <a:gd name="connsiteY115" fmla="*/ 1131200 h 1354504"/>
                <a:gd name="connsiteX116" fmla="*/ 72091 w 258808"/>
                <a:gd name="connsiteY116" fmla="*/ 1145740 h 1354504"/>
                <a:gd name="connsiteX117" fmla="*/ 67073 w 258808"/>
                <a:gd name="connsiteY117" fmla="*/ 1149375 h 1354504"/>
                <a:gd name="connsiteX118" fmla="*/ 54527 w 258808"/>
                <a:gd name="connsiteY118" fmla="*/ 1160280 h 1354504"/>
                <a:gd name="connsiteX119" fmla="*/ 43414 w 258808"/>
                <a:gd name="connsiteY119" fmla="*/ 1167550 h 1354504"/>
                <a:gd name="connsiteX120" fmla="*/ 28717 w 258808"/>
                <a:gd name="connsiteY120" fmla="*/ 1153010 h 1354504"/>
                <a:gd name="connsiteX121" fmla="*/ 50046 w 258808"/>
                <a:gd name="connsiteY121" fmla="*/ 1114706 h 1354504"/>
                <a:gd name="connsiteX122" fmla="*/ 84351 w 258808"/>
                <a:gd name="connsiteY122" fmla="*/ 1096903 h 1354504"/>
                <a:gd name="connsiteX123" fmla="*/ 60829 w 258808"/>
                <a:gd name="connsiteY123" fmla="*/ 1103355 h 1354504"/>
                <a:gd name="connsiteX124" fmla="*/ 60110 w 258808"/>
                <a:gd name="connsiteY124" fmla="*/ 1102649 h 1354504"/>
                <a:gd name="connsiteX125" fmla="*/ 76219 w 258808"/>
                <a:gd name="connsiteY125" fmla="*/ 1093551 h 1354504"/>
                <a:gd name="connsiteX126" fmla="*/ 67203 w 258808"/>
                <a:gd name="connsiteY126" fmla="*/ 1095749 h 1354504"/>
                <a:gd name="connsiteX127" fmla="*/ 66468 w 258808"/>
                <a:gd name="connsiteY127" fmla="*/ 1094661 h 1354504"/>
                <a:gd name="connsiteX128" fmla="*/ 99187 w 258808"/>
                <a:gd name="connsiteY128" fmla="*/ 1085589 h 1354504"/>
                <a:gd name="connsiteX129" fmla="*/ 113725 w 258808"/>
                <a:gd name="connsiteY129" fmla="*/ 924171 h 1354504"/>
                <a:gd name="connsiteX130" fmla="*/ 115313 w 258808"/>
                <a:gd name="connsiteY130" fmla="*/ 924171 h 1354504"/>
                <a:gd name="connsiteX131" fmla="*/ 116503 w 258808"/>
                <a:gd name="connsiteY131" fmla="*/ 964102 h 1354504"/>
                <a:gd name="connsiteX132" fmla="*/ 113725 w 258808"/>
                <a:gd name="connsiteY132" fmla="*/ 964102 h 1354504"/>
                <a:gd name="connsiteX133" fmla="*/ 113725 w 258808"/>
                <a:gd name="connsiteY133" fmla="*/ 924171 h 1354504"/>
                <a:gd name="connsiteX134" fmla="*/ 118777 w 258808"/>
                <a:gd name="connsiteY134" fmla="*/ 916220 h 1354504"/>
                <a:gd name="connsiteX135" fmla="*/ 119931 w 258808"/>
                <a:gd name="connsiteY135" fmla="*/ 916220 h 1354504"/>
                <a:gd name="connsiteX136" fmla="*/ 121374 w 258808"/>
                <a:gd name="connsiteY136" fmla="*/ 975253 h 1354504"/>
                <a:gd name="connsiteX137" fmla="*/ 119354 w 258808"/>
                <a:gd name="connsiteY137" fmla="*/ 975253 h 1354504"/>
                <a:gd name="connsiteX138" fmla="*/ 118777 w 258808"/>
                <a:gd name="connsiteY138" fmla="*/ 916220 h 1354504"/>
                <a:gd name="connsiteX139" fmla="*/ 138652 w 258808"/>
                <a:gd name="connsiteY139" fmla="*/ 906902 h 1354504"/>
                <a:gd name="connsiteX140" fmla="*/ 150604 w 258808"/>
                <a:gd name="connsiteY140" fmla="*/ 919997 h 1354504"/>
                <a:gd name="connsiteX141" fmla="*/ 142178 w 258808"/>
                <a:gd name="connsiteY141" fmla="*/ 1016083 h 1354504"/>
                <a:gd name="connsiteX142" fmla="*/ 129356 w 258808"/>
                <a:gd name="connsiteY142" fmla="*/ 1014277 h 1354504"/>
                <a:gd name="connsiteX143" fmla="*/ 124960 w 258808"/>
                <a:gd name="connsiteY143" fmla="*/ 962983 h 1354504"/>
                <a:gd name="connsiteX144" fmla="*/ 124227 w 258808"/>
                <a:gd name="connsiteY144" fmla="*/ 916023 h 1354504"/>
                <a:gd name="connsiteX145" fmla="*/ 138652 w 258808"/>
                <a:gd name="connsiteY145" fmla="*/ 906902 h 1354504"/>
                <a:gd name="connsiteX146" fmla="*/ 158899 w 258808"/>
                <a:gd name="connsiteY146" fmla="*/ 832435 h 1354504"/>
                <a:gd name="connsiteX147" fmla="*/ 161000 w 258808"/>
                <a:gd name="connsiteY147" fmla="*/ 832435 h 1354504"/>
                <a:gd name="connsiteX148" fmla="*/ 154347 w 258808"/>
                <a:gd name="connsiteY148" fmla="*/ 853152 h 1354504"/>
                <a:gd name="connsiteX149" fmla="*/ 137538 w 258808"/>
                <a:gd name="connsiteY149" fmla="*/ 855652 h 1354504"/>
                <a:gd name="connsiteX150" fmla="*/ 137888 w 258808"/>
                <a:gd name="connsiteY150" fmla="*/ 854580 h 1354504"/>
                <a:gd name="connsiteX151" fmla="*/ 155047 w 258808"/>
                <a:gd name="connsiteY151" fmla="*/ 849223 h 1354504"/>
                <a:gd name="connsiteX152" fmla="*/ 158899 w 258808"/>
                <a:gd name="connsiteY152" fmla="*/ 832435 h 1354504"/>
                <a:gd name="connsiteX153" fmla="*/ 157822 w 258808"/>
                <a:gd name="connsiteY153" fmla="*/ 813778 h 1354504"/>
                <a:gd name="connsiteX154" fmla="*/ 159939 w 258808"/>
                <a:gd name="connsiteY154" fmla="*/ 814145 h 1354504"/>
                <a:gd name="connsiteX155" fmla="*/ 151825 w 258808"/>
                <a:gd name="connsiteY155" fmla="*/ 849314 h 1354504"/>
                <a:gd name="connsiteX156" fmla="*/ 132775 w 258808"/>
                <a:gd name="connsiteY156" fmla="*/ 846383 h 1354504"/>
                <a:gd name="connsiteX157" fmla="*/ 134186 w 258808"/>
                <a:gd name="connsiteY157" fmla="*/ 846017 h 1354504"/>
                <a:gd name="connsiteX158" fmla="*/ 146181 w 258808"/>
                <a:gd name="connsiteY158" fmla="*/ 849680 h 1354504"/>
                <a:gd name="connsiteX159" fmla="*/ 155353 w 258808"/>
                <a:gd name="connsiteY159" fmla="*/ 838323 h 1354504"/>
                <a:gd name="connsiteX160" fmla="*/ 157822 w 258808"/>
                <a:gd name="connsiteY160" fmla="*/ 813778 h 1354504"/>
                <a:gd name="connsiteX161" fmla="*/ 140535 w 258808"/>
                <a:gd name="connsiteY161" fmla="*/ 732938 h 1354504"/>
                <a:gd name="connsiteX162" fmla="*/ 146936 w 258808"/>
                <a:gd name="connsiteY162" fmla="*/ 735084 h 1354504"/>
                <a:gd name="connsiteX163" fmla="*/ 157604 w 258808"/>
                <a:gd name="connsiteY163" fmla="*/ 742953 h 1354504"/>
                <a:gd name="connsiteX164" fmla="*/ 158671 w 258808"/>
                <a:gd name="connsiteY164" fmla="*/ 787663 h 1354504"/>
                <a:gd name="connsiteX165" fmla="*/ 150848 w 258808"/>
                <a:gd name="connsiteY165" fmla="*/ 841314 h 1354504"/>
                <a:gd name="connsiteX166" fmla="*/ 145514 w 258808"/>
                <a:gd name="connsiteY166" fmla="*/ 846679 h 1354504"/>
                <a:gd name="connsiteX167" fmla="*/ 135201 w 258808"/>
                <a:gd name="connsiteY167" fmla="*/ 842745 h 1354504"/>
                <a:gd name="connsiteX168" fmla="*/ 119555 w 258808"/>
                <a:gd name="connsiteY168" fmla="*/ 748676 h 1354504"/>
                <a:gd name="connsiteX169" fmla="*/ 135201 w 258808"/>
                <a:gd name="connsiteY169" fmla="*/ 734369 h 1354504"/>
                <a:gd name="connsiteX170" fmla="*/ 140535 w 258808"/>
                <a:gd name="connsiteY170" fmla="*/ 732938 h 1354504"/>
                <a:gd name="connsiteX171" fmla="*/ 112369 w 258808"/>
                <a:gd name="connsiteY171" fmla="*/ 644403 h 1354504"/>
                <a:gd name="connsiteX172" fmla="*/ 112733 w 258808"/>
                <a:gd name="connsiteY172" fmla="*/ 644403 h 1354504"/>
                <a:gd name="connsiteX173" fmla="*/ 126194 w 258808"/>
                <a:gd name="connsiteY173" fmla="*/ 676899 h 1354504"/>
                <a:gd name="connsiteX174" fmla="*/ 125103 w 258808"/>
                <a:gd name="connsiteY174" fmla="*/ 679090 h 1354504"/>
                <a:gd name="connsiteX175" fmla="*/ 112369 w 258808"/>
                <a:gd name="connsiteY175" fmla="*/ 644403 h 1354504"/>
                <a:gd name="connsiteX176" fmla="*/ 114415 w 258808"/>
                <a:gd name="connsiteY176" fmla="*/ 625348 h 1354504"/>
                <a:gd name="connsiteX177" fmla="*/ 128220 w 258808"/>
                <a:gd name="connsiteY177" fmla="*/ 672906 h 1354504"/>
                <a:gd name="connsiteX178" fmla="*/ 126149 w 258808"/>
                <a:gd name="connsiteY178" fmla="*/ 673987 h 1354504"/>
                <a:gd name="connsiteX179" fmla="*/ 113725 w 258808"/>
                <a:gd name="connsiteY179" fmla="*/ 625709 h 1354504"/>
                <a:gd name="connsiteX180" fmla="*/ 114415 w 258808"/>
                <a:gd name="connsiteY180" fmla="*/ 625348 h 1354504"/>
                <a:gd name="connsiteX181" fmla="*/ 134860 w 258808"/>
                <a:gd name="connsiteY181" fmla="*/ 555500 h 1354504"/>
                <a:gd name="connsiteX182" fmla="*/ 152708 w 258808"/>
                <a:gd name="connsiteY182" fmla="*/ 560928 h 1354504"/>
                <a:gd name="connsiteX183" fmla="*/ 164131 w 258808"/>
                <a:gd name="connsiteY183" fmla="*/ 577937 h 1354504"/>
                <a:gd name="connsiteX184" fmla="*/ 157348 w 258808"/>
                <a:gd name="connsiteY184" fmla="*/ 629688 h 1354504"/>
                <a:gd name="connsiteX185" fmla="*/ 142713 w 258808"/>
                <a:gd name="connsiteY185" fmla="*/ 668772 h 1354504"/>
                <a:gd name="connsiteX186" fmla="*/ 141643 w 258808"/>
                <a:gd name="connsiteY186" fmla="*/ 669134 h 1354504"/>
                <a:gd name="connsiteX187" fmla="*/ 141286 w 258808"/>
                <a:gd name="connsiteY187" fmla="*/ 670219 h 1354504"/>
                <a:gd name="connsiteX188" fmla="*/ 133433 w 258808"/>
                <a:gd name="connsiteY188" fmla="*/ 672029 h 1354504"/>
                <a:gd name="connsiteX189" fmla="*/ 133076 w 258808"/>
                <a:gd name="connsiteY189" fmla="*/ 671667 h 1354504"/>
                <a:gd name="connsiteX190" fmla="*/ 128792 w 258808"/>
                <a:gd name="connsiteY190" fmla="*/ 668410 h 1354504"/>
                <a:gd name="connsiteX191" fmla="*/ 128078 w 258808"/>
                <a:gd name="connsiteY191" fmla="*/ 667324 h 1354504"/>
                <a:gd name="connsiteX192" fmla="*/ 119511 w 258808"/>
                <a:gd name="connsiteY192" fmla="*/ 631497 h 1354504"/>
                <a:gd name="connsiteX193" fmla="*/ 117727 w 258808"/>
                <a:gd name="connsiteY193" fmla="*/ 622812 h 1354504"/>
                <a:gd name="connsiteX194" fmla="*/ 108803 w 258808"/>
                <a:gd name="connsiteY194" fmla="*/ 578299 h 1354504"/>
                <a:gd name="connsiteX195" fmla="*/ 118798 w 258808"/>
                <a:gd name="connsiteY195" fmla="*/ 561290 h 1354504"/>
                <a:gd name="connsiteX196" fmla="*/ 125223 w 258808"/>
                <a:gd name="connsiteY196" fmla="*/ 557309 h 1354504"/>
                <a:gd name="connsiteX197" fmla="*/ 134860 w 258808"/>
                <a:gd name="connsiteY197" fmla="*/ 555500 h 1354504"/>
                <a:gd name="connsiteX198" fmla="*/ 128427 w 258808"/>
                <a:gd name="connsiteY198" fmla="*/ 377541 h 1354504"/>
                <a:gd name="connsiteX199" fmla="*/ 160315 w 258808"/>
                <a:gd name="connsiteY199" fmla="*/ 383630 h 1354504"/>
                <a:gd name="connsiteX200" fmla="*/ 164664 w 258808"/>
                <a:gd name="connsiteY200" fmla="*/ 397239 h 1354504"/>
                <a:gd name="connsiteX201" fmla="*/ 165026 w 258808"/>
                <a:gd name="connsiteY201" fmla="*/ 404761 h 1354504"/>
                <a:gd name="connsiteX202" fmla="*/ 158503 w 258808"/>
                <a:gd name="connsiteY202" fmla="*/ 455619 h 1354504"/>
                <a:gd name="connsiteX203" fmla="*/ 143284 w 258808"/>
                <a:gd name="connsiteY203" fmla="*/ 488927 h 1354504"/>
                <a:gd name="connsiteX204" fmla="*/ 141835 w 258808"/>
                <a:gd name="connsiteY204" fmla="*/ 489285 h 1354504"/>
                <a:gd name="connsiteX205" fmla="*/ 137849 w 258808"/>
                <a:gd name="connsiteY205" fmla="*/ 492151 h 1354504"/>
                <a:gd name="connsiteX206" fmla="*/ 133138 w 258808"/>
                <a:gd name="connsiteY206" fmla="*/ 491434 h 1354504"/>
                <a:gd name="connsiteX207" fmla="*/ 128427 w 258808"/>
                <a:gd name="connsiteY207" fmla="*/ 488927 h 1354504"/>
                <a:gd name="connsiteX208" fmla="*/ 111034 w 258808"/>
                <a:gd name="connsiteY208" fmla="*/ 445949 h 1354504"/>
                <a:gd name="connsiteX209" fmla="*/ 100163 w 258808"/>
                <a:gd name="connsiteY209" fmla="*/ 400105 h 1354504"/>
                <a:gd name="connsiteX210" fmla="*/ 109584 w 258808"/>
                <a:gd name="connsiteY210" fmla="*/ 386495 h 1354504"/>
                <a:gd name="connsiteX211" fmla="*/ 128427 w 258808"/>
                <a:gd name="connsiteY211" fmla="*/ 377541 h 1354504"/>
                <a:gd name="connsiteX212" fmla="*/ 133574 w 258808"/>
                <a:gd name="connsiteY212" fmla="*/ 369037 h 1354504"/>
                <a:gd name="connsiteX213" fmla="*/ 162357 w 258808"/>
                <a:gd name="connsiteY213" fmla="*/ 374692 h 1354504"/>
                <a:gd name="connsiteX214" fmla="*/ 170698 w 258808"/>
                <a:gd name="connsiteY214" fmla="*/ 422809 h 1354504"/>
                <a:gd name="connsiteX215" fmla="*/ 167797 w 258808"/>
                <a:gd name="connsiteY215" fmla="*/ 422809 h 1354504"/>
                <a:gd name="connsiteX216" fmla="*/ 161995 w 258808"/>
                <a:gd name="connsiteY216" fmla="*/ 378283 h 1354504"/>
                <a:gd name="connsiteX217" fmla="*/ 107238 w 258808"/>
                <a:gd name="connsiteY217" fmla="*/ 380797 h 1354504"/>
                <a:gd name="connsiteX218" fmla="*/ 106151 w 258808"/>
                <a:gd name="connsiteY218" fmla="*/ 380078 h 1354504"/>
                <a:gd name="connsiteX219" fmla="*/ 133574 w 258808"/>
                <a:gd name="connsiteY219" fmla="*/ 369037 h 1354504"/>
                <a:gd name="connsiteX220" fmla="*/ 158542 w 258808"/>
                <a:gd name="connsiteY220" fmla="*/ 363600 h 1354504"/>
                <a:gd name="connsiteX221" fmla="*/ 171008 w 258808"/>
                <a:gd name="connsiteY221" fmla="*/ 376703 h 1354504"/>
                <a:gd name="connsiteX222" fmla="*/ 174926 w 258808"/>
                <a:gd name="connsiteY222" fmla="*/ 401138 h 1354504"/>
                <a:gd name="connsiteX223" fmla="*/ 172433 w 258808"/>
                <a:gd name="connsiteY223" fmla="*/ 401846 h 1354504"/>
                <a:gd name="connsiteX224" fmla="*/ 168515 w 258808"/>
                <a:gd name="connsiteY224" fmla="*/ 378119 h 1354504"/>
                <a:gd name="connsiteX225" fmla="*/ 153555 w 258808"/>
                <a:gd name="connsiteY225" fmla="*/ 364662 h 1354504"/>
                <a:gd name="connsiteX226" fmla="*/ 121144 w 258808"/>
                <a:gd name="connsiteY226" fmla="*/ 366433 h 1354504"/>
                <a:gd name="connsiteX227" fmla="*/ 120787 w 258808"/>
                <a:gd name="connsiteY227" fmla="*/ 365017 h 1354504"/>
                <a:gd name="connsiteX228" fmla="*/ 158542 w 258808"/>
                <a:gd name="connsiteY228" fmla="*/ 363600 h 1354504"/>
                <a:gd name="connsiteX229" fmla="*/ 108304 w 258808"/>
                <a:gd name="connsiteY229" fmla="*/ 213582 h 1354504"/>
                <a:gd name="connsiteX230" fmla="*/ 101880 w 258808"/>
                <a:gd name="connsiteY230" fmla="*/ 226619 h 1354504"/>
                <a:gd name="connsiteX231" fmla="*/ 107375 w 258808"/>
                <a:gd name="connsiteY231" fmla="*/ 259396 h 1354504"/>
                <a:gd name="connsiteX232" fmla="*/ 104811 w 258808"/>
                <a:gd name="connsiteY232" fmla="*/ 260853 h 1354504"/>
                <a:gd name="connsiteX233" fmla="*/ 99682 w 258808"/>
                <a:gd name="connsiteY233" fmla="*/ 239366 h 1354504"/>
                <a:gd name="connsiteX234" fmla="*/ 100781 w 258808"/>
                <a:gd name="connsiteY234" fmla="*/ 219335 h 1354504"/>
                <a:gd name="connsiteX235" fmla="*/ 116718 w 258808"/>
                <a:gd name="connsiteY235" fmla="*/ 207148 h 1354504"/>
                <a:gd name="connsiteX236" fmla="*/ 108304 w 258808"/>
                <a:gd name="connsiteY236" fmla="*/ 213582 h 1354504"/>
                <a:gd name="connsiteX237" fmla="*/ 109619 w 258808"/>
                <a:gd name="connsiteY237" fmla="*/ 210913 h 1354504"/>
                <a:gd name="connsiteX238" fmla="*/ 139588 w 258808"/>
                <a:gd name="connsiteY238" fmla="*/ 202510 h 1354504"/>
                <a:gd name="connsiteX239" fmla="*/ 162748 w 258808"/>
                <a:gd name="connsiteY239" fmla="*/ 204091 h 1354504"/>
                <a:gd name="connsiteX240" fmla="*/ 173101 w 258808"/>
                <a:gd name="connsiteY240" fmla="*/ 215288 h 1354504"/>
                <a:gd name="connsiteX241" fmla="*/ 177028 w 258808"/>
                <a:gd name="connsiteY241" fmla="*/ 230097 h 1354504"/>
                <a:gd name="connsiteX242" fmla="*/ 146326 w 258808"/>
                <a:gd name="connsiteY242" fmla="*/ 320036 h 1354504"/>
                <a:gd name="connsiteX243" fmla="*/ 144898 w 258808"/>
                <a:gd name="connsiteY243" fmla="*/ 321842 h 1354504"/>
                <a:gd name="connsiteX244" fmla="*/ 135616 w 258808"/>
                <a:gd name="connsiteY244" fmla="*/ 324732 h 1354504"/>
                <a:gd name="connsiteX245" fmla="*/ 127405 w 258808"/>
                <a:gd name="connsiteY245" fmla="*/ 318230 h 1354504"/>
                <a:gd name="connsiteX246" fmla="*/ 105985 w 258808"/>
                <a:gd name="connsiteY246" fmla="*/ 229375 h 1354504"/>
                <a:gd name="connsiteX247" fmla="*/ 116695 w 258808"/>
                <a:gd name="connsiteY247" fmla="*/ 212037 h 1354504"/>
                <a:gd name="connsiteX248" fmla="*/ 139588 w 258808"/>
                <a:gd name="connsiteY248" fmla="*/ 202510 h 1354504"/>
                <a:gd name="connsiteX249" fmla="*/ 124593 w 258808"/>
                <a:gd name="connsiteY249" fmla="*/ 201125 h 1354504"/>
                <a:gd name="connsiteX250" fmla="*/ 125326 w 258808"/>
                <a:gd name="connsiteY250" fmla="*/ 202582 h 1354504"/>
                <a:gd name="connsiteX251" fmla="*/ 116718 w 258808"/>
                <a:gd name="connsiteY251" fmla="*/ 207148 h 1354504"/>
                <a:gd name="connsiteX252" fmla="*/ 115088 w 258808"/>
                <a:gd name="connsiteY252" fmla="*/ 199538 h 1354504"/>
                <a:gd name="connsiteX253" fmla="*/ 115451 w 258808"/>
                <a:gd name="connsiteY253" fmla="*/ 200963 h 1354504"/>
                <a:gd name="connsiteX254" fmla="*/ 104580 w 258808"/>
                <a:gd name="connsiteY254" fmla="*/ 269713 h 1354504"/>
                <a:gd name="connsiteX255" fmla="*/ 101681 w 258808"/>
                <a:gd name="connsiteY255" fmla="*/ 270426 h 1354504"/>
                <a:gd name="connsiteX256" fmla="*/ 115088 w 258808"/>
                <a:gd name="connsiteY256" fmla="*/ 199538 h 1354504"/>
                <a:gd name="connsiteX257" fmla="*/ 135911 w 258808"/>
                <a:gd name="connsiteY257" fmla="*/ 23371 h 1354504"/>
                <a:gd name="connsiteX258" fmla="*/ 179299 w 258808"/>
                <a:gd name="connsiteY258" fmla="*/ 34149 h 1354504"/>
                <a:gd name="connsiteX259" fmla="*/ 183276 w 258808"/>
                <a:gd name="connsiteY259" fmla="*/ 55436 h 1354504"/>
                <a:gd name="connsiteX260" fmla="*/ 175683 w 258808"/>
                <a:gd name="connsiteY260" fmla="*/ 79249 h 1354504"/>
                <a:gd name="connsiteX261" fmla="*/ 170260 w 258808"/>
                <a:gd name="connsiteY261" fmla="*/ 104143 h 1354504"/>
                <a:gd name="connsiteX262" fmla="*/ 147843 w 258808"/>
                <a:gd name="connsiteY262" fmla="*/ 143470 h 1354504"/>
                <a:gd name="connsiteX263" fmla="*/ 146758 w 258808"/>
                <a:gd name="connsiteY263" fmla="*/ 144192 h 1354504"/>
                <a:gd name="connsiteX264" fmla="*/ 131211 w 258808"/>
                <a:gd name="connsiteY264" fmla="*/ 145274 h 1354504"/>
                <a:gd name="connsiteX265" fmla="*/ 128680 w 258808"/>
                <a:gd name="connsiteY265" fmla="*/ 142748 h 1354504"/>
                <a:gd name="connsiteX266" fmla="*/ 102285 w 258808"/>
                <a:gd name="connsiteY266" fmla="*/ 83217 h 1354504"/>
                <a:gd name="connsiteX267" fmla="*/ 95777 w 258808"/>
                <a:gd name="connsiteY267" fmla="*/ 37757 h 1354504"/>
                <a:gd name="connsiteX268" fmla="*/ 135911 w 258808"/>
                <a:gd name="connsiteY268" fmla="*/ 23371 h 1354504"/>
                <a:gd name="connsiteX269" fmla="*/ 128317 w 258808"/>
                <a:gd name="connsiteY269" fmla="*/ 19274 h 1354504"/>
                <a:gd name="connsiteX270" fmla="*/ 187763 w 258808"/>
                <a:gd name="connsiteY270" fmla="*/ 30291 h 1354504"/>
                <a:gd name="connsiteX271" fmla="*/ 186322 w 258808"/>
                <a:gd name="connsiteY271" fmla="*/ 32779 h 1354504"/>
                <a:gd name="connsiteX272" fmla="*/ 138044 w 258808"/>
                <a:gd name="connsiteY272" fmla="*/ 21762 h 1354504"/>
                <a:gd name="connsiteX273" fmla="*/ 106339 w 258808"/>
                <a:gd name="connsiteY273" fmla="*/ 26382 h 1354504"/>
                <a:gd name="connsiteX274" fmla="*/ 90126 w 258808"/>
                <a:gd name="connsiteY274" fmla="*/ 40954 h 1354504"/>
                <a:gd name="connsiteX275" fmla="*/ 88325 w 258808"/>
                <a:gd name="connsiteY275" fmla="*/ 40243 h 1354504"/>
                <a:gd name="connsiteX276" fmla="*/ 128317 w 258808"/>
                <a:gd name="connsiteY276" fmla="*/ 19274 h 1354504"/>
                <a:gd name="connsiteX277" fmla="*/ 157582 w 258808"/>
                <a:gd name="connsiteY277" fmla="*/ 4963 h 1354504"/>
                <a:gd name="connsiteX278" fmla="*/ 156128 w 258808"/>
                <a:gd name="connsiteY278" fmla="*/ 7556 h 1354504"/>
                <a:gd name="connsiteX279" fmla="*/ 141469 w 258808"/>
                <a:gd name="connsiteY279" fmla="*/ 7173 h 1354504"/>
                <a:gd name="connsiteX280" fmla="*/ 166786 w 258808"/>
                <a:gd name="connsiteY280" fmla="*/ 12914 h 1354504"/>
                <a:gd name="connsiteX281" fmla="*/ 166071 w 258808"/>
                <a:gd name="connsiteY281" fmla="*/ 15868 h 1354504"/>
                <a:gd name="connsiteX282" fmla="*/ 159730 w 258808"/>
                <a:gd name="connsiteY282" fmla="*/ 15758 h 1354504"/>
                <a:gd name="connsiteX283" fmla="*/ 175058 w 258808"/>
                <a:gd name="connsiteY283" fmla="*/ 20272 h 1354504"/>
                <a:gd name="connsiteX284" fmla="*/ 174336 w 258808"/>
                <a:gd name="connsiteY284" fmla="*/ 23203 h 1354504"/>
                <a:gd name="connsiteX285" fmla="*/ 135580 w 258808"/>
                <a:gd name="connsiteY285" fmla="*/ 15340 h 1354504"/>
                <a:gd name="connsiteX286" fmla="*/ 133970 w 258808"/>
                <a:gd name="connsiteY286" fmla="*/ 15312 h 1354504"/>
                <a:gd name="connsiteX287" fmla="*/ 93810 w 258808"/>
                <a:gd name="connsiteY287" fmla="*/ 25767 h 1354504"/>
                <a:gd name="connsiteX288" fmla="*/ 93449 w 258808"/>
                <a:gd name="connsiteY288" fmla="*/ 25035 h 1354504"/>
                <a:gd name="connsiteX289" fmla="*/ 123594 w 258808"/>
                <a:gd name="connsiteY289" fmla="*/ 15132 h 1354504"/>
                <a:gd name="connsiteX290" fmla="*/ 102097 w 258808"/>
                <a:gd name="connsiteY290" fmla="*/ 14760 h 1354504"/>
                <a:gd name="connsiteX291" fmla="*/ 101382 w 258808"/>
                <a:gd name="connsiteY291" fmla="*/ 14022 h 1354504"/>
                <a:gd name="connsiteX292" fmla="*/ 128536 w 258808"/>
                <a:gd name="connsiteY292" fmla="*/ 6836 h 1354504"/>
                <a:gd name="connsiteX293" fmla="*/ 113592 w 258808"/>
                <a:gd name="connsiteY293" fmla="*/ 6445 h 1354504"/>
                <a:gd name="connsiteX294" fmla="*/ 112865 w 258808"/>
                <a:gd name="connsiteY294" fmla="*/ 5334 h 1354504"/>
                <a:gd name="connsiteX295" fmla="*/ 157582 w 258808"/>
                <a:gd name="connsiteY295" fmla="*/ 4963 h 135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</a:cxnLst>
              <a:rect l="l" t="t" r="r" b="b"/>
              <a:pathLst>
                <a:path w="258808" h="1354504">
                  <a:moveTo>
                    <a:pt x="177504" y="1332541"/>
                  </a:moveTo>
                  <a:cubicBezTo>
                    <a:pt x="178590" y="1331425"/>
                    <a:pt x="180038" y="1332913"/>
                    <a:pt x="178952" y="1334402"/>
                  </a:cubicBezTo>
                  <a:cubicBezTo>
                    <a:pt x="169176" y="1344820"/>
                    <a:pt x="155056" y="1354866"/>
                    <a:pt x="140211" y="1354494"/>
                  </a:cubicBezTo>
                  <a:cubicBezTo>
                    <a:pt x="139125" y="1354494"/>
                    <a:pt x="139125" y="1353006"/>
                    <a:pt x="140211" y="1353006"/>
                  </a:cubicBezTo>
                  <a:cubicBezTo>
                    <a:pt x="154332" y="1352634"/>
                    <a:pt x="168090" y="1342587"/>
                    <a:pt x="177504" y="1332541"/>
                  </a:cubicBezTo>
                  <a:close/>
                  <a:moveTo>
                    <a:pt x="92655" y="1300029"/>
                  </a:moveTo>
                  <a:cubicBezTo>
                    <a:pt x="93376" y="1300029"/>
                    <a:pt x="94098" y="1300029"/>
                    <a:pt x="94819" y="1300029"/>
                  </a:cubicBezTo>
                  <a:lnTo>
                    <a:pt x="97345" y="1300383"/>
                  </a:lnTo>
                  <a:cubicBezTo>
                    <a:pt x="109973" y="1301800"/>
                    <a:pt x="120797" y="1303217"/>
                    <a:pt x="131982" y="1303217"/>
                  </a:cubicBezTo>
                  <a:cubicBezTo>
                    <a:pt x="140280" y="1303217"/>
                    <a:pt x="147857" y="1302508"/>
                    <a:pt x="155794" y="1301092"/>
                  </a:cubicBezTo>
                  <a:cubicBezTo>
                    <a:pt x="163010" y="1299675"/>
                    <a:pt x="169505" y="1302508"/>
                    <a:pt x="172752" y="1308883"/>
                  </a:cubicBezTo>
                  <a:cubicBezTo>
                    <a:pt x="175277" y="1314549"/>
                    <a:pt x="174556" y="1321278"/>
                    <a:pt x="170226" y="1326236"/>
                  </a:cubicBezTo>
                  <a:lnTo>
                    <a:pt x="158554" y="1334372"/>
                  </a:lnTo>
                  <a:lnTo>
                    <a:pt x="177502" y="1324560"/>
                  </a:lnTo>
                  <a:cubicBezTo>
                    <a:pt x="178589" y="1323488"/>
                    <a:pt x="180038" y="1325274"/>
                    <a:pt x="178951" y="1326346"/>
                  </a:cubicBezTo>
                  <a:cubicBezTo>
                    <a:pt x="164823" y="1340633"/>
                    <a:pt x="147798" y="1350634"/>
                    <a:pt x="127150" y="1351706"/>
                  </a:cubicBezTo>
                  <a:cubicBezTo>
                    <a:pt x="126787" y="1351706"/>
                    <a:pt x="126425" y="1350634"/>
                    <a:pt x="127150" y="1350634"/>
                  </a:cubicBezTo>
                  <a:lnTo>
                    <a:pt x="145362" y="1341203"/>
                  </a:lnTo>
                  <a:lnTo>
                    <a:pt x="120797" y="1345359"/>
                  </a:lnTo>
                  <a:cubicBezTo>
                    <a:pt x="107086" y="1345359"/>
                    <a:pt x="95541" y="1342880"/>
                    <a:pt x="88325" y="1341109"/>
                  </a:cubicBezTo>
                  <a:cubicBezTo>
                    <a:pt x="76419" y="1337922"/>
                    <a:pt x="72450" y="1326590"/>
                    <a:pt x="73532" y="1317382"/>
                  </a:cubicBezTo>
                  <a:cubicBezTo>
                    <a:pt x="74976" y="1307112"/>
                    <a:pt x="82552" y="1300029"/>
                    <a:pt x="92655" y="1300029"/>
                  </a:cubicBezTo>
                  <a:close/>
                  <a:moveTo>
                    <a:pt x="43726" y="1244836"/>
                  </a:moveTo>
                  <a:cubicBezTo>
                    <a:pt x="45882" y="1257481"/>
                    <a:pt x="58103" y="1265068"/>
                    <a:pt x="58822" y="1277352"/>
                  </a:cubicBezTo>
                  <a:lnTo>
                    <a:pt x="58243" y="1284022"/>
                  </a:lnTo>
                  <a:lnTo>
                    <a:pt x="60412" y="1277833"/>
                  </a:lnTo>
                  <a:cubicBezTo>
                    <a:pt x="59839" y="1270114"/>
                    <a:pt x="56928" y="1262167"/>
                    <a:pt x="53577" y="1255956"/>
                  </a:cubicBezTo>
                  <a:cubicBezTo>
                    <a:pt x="53224" y="1255591"/>
                    <a:pt x="53930" y="1255225"/>
                    <a:pt x="53930" y="1255591"/>
                  </a:cubicBezTo>
                  <a:cubicBezTo>
                    <a:pt x="64160" y="1267283"/>
                    <a:pt x="67335" y="1289206"/>
                    <a:pt x="54635" y="1299802"/>
                  </a:cubicBezTo>
                  <a:cubicBezTo>
                    <a:pt x="53577" y="1300898"/>
                    <a:pt x="51813" y="1299071"/>
                    <a:pt x="53224" y="1298340"/>
                  </a:cubicBezTo>
                  <a:lnTo>
                    <a:pt x="56037" y="1290315"/>
                  </a:lnTo>
                  <a:lnTo>
                    <a:pt x="49836" y="1295778"/>
                  </a:lnTo>
                  <a:cubicBezTo>
                    <a:pt x="48039" y="1296139"/>
                    <a:pt x="47320" y="1293610"/>
                    <a:pt x="49117" y="1293249"/>
                  </a:cubicBezTo>
                  <a:cubicBezTo>
                    <a:pt x="60979" y="1290719"/>
                    <a:pt x="55946" y="1272655"/>
                    <a:pt x="51633" y="1266152"/>
                  </a:cubicBezTo>
                  <a:cubicBezTo>
                    <a:pt x="46961" y="1259649"/>
                    <a:pt x="43007" y="1253507"/>
                    <a:pt x="42288" y="1245197"/>
                  </a:cubicBezTo>
                  <a:cubicBezTo>
                    <a:pt x="42288" y="1244474"/>
                    <a:pt x="43726" y="1244113"/>
                    <a:pt x="43726" y="1244836"/>
                  </a:cubicBezTo>
                  <a:close/>
                  <a:moveTo>
                    <a:pt x="20264" y="1193313"/>
                  </a:moveTo>
                  <a:cubicBezTo>
                    <a:pt x="28945" y="1193313"/>
                    <a:pt x="38349" y="1199779"/>
                    <a:pt x="38711" y="1211274"/>
                  </a:cubicBezTo>
                  <a:cubicBezTo>
                    <a:pt x="39073" y="1214866"/>
                    <a:pt x="39073" y="1218458"/>
                    <a:pt x="39073" y="1222050"/>
                  </a:cubicBezTo>
                  <a:cubicBezTo>
                    <a:pt x="39434" y="1240011"/>
                    <a:pt x="39796" y="1256894"/>
                    <a:pt x="50647" y="1270904"/>
                  </a:cubicBezTo>
                  <a:cubicBezTo>
                    <a:pt x="53903" y="1275214"/>
                    <a:pt x="54626" y="1280243"/>
                    <a:pt x="52456" y="1284554"/>
                  </a:cubicBezTo>
                  <a:cubicBezTo>
                    <a:pt x="50286" y="1288864"/>
                    <a:pt x="45945" y="1291379"/>
                    <a:pt x="41243" y="1291379"/>
                  </a:cubicBezTo>
                  <a:cubicBezTo>
                    <a:pt x="40158" y="1291379"/>
                    <a:pt x="39073" y="1291379"/>
                    <a:pt x="38349" y="1291020"/>
                  </a:cubicBezTo>
                  <a:cubicBezTo>
                    <a:pt x="26775" y="1288864"/>
                    <a:pt x="17009" y="1281321"/>
                    <a:pt x="10136" y="1269826"/>
                  </a:cubicBezTo>
                  <a:cubicBezTo>
                    <a:pt x="-1439" y="1250069"/>
                    <a:pt x="-2162" y="1222769"/>
                    <a:pt x="3264" y="1206245"/>
                  </a:cubicBezTo>
                  <a:cubicBezTo>
                    <a:pt x="5796" y="1198342"/>
                    <a:pt x="12306" y="1193313"/>
                    <a:pt x="20264" y="1193313"/>
                  </a:cubicBezTo>
                  <a:close/>
                  <a:moveTo>
                    <a:pt x="235654" y="1191988"/>
                  </a:moveTo>
                  <a:cubicBezTo>
                    <a:pt x="241519" y="1191318"/>
                    <a:pt x="247781" y="1193372"/>
                    <a:pt x="252014" y="1198195"/>
                  </a:cubicBezTo>
                  <a:cubicBezTo>
                    <a:pt x="253072" y="1199623"/>
                    <a:pt x="250956" y="1201052"/>
                    <a:pt x="249897" y="1199981"/>
                  </a:cubicBezTo>
                  <a:lnTo>
                    <a:pt x="244764" y="1200375"/>
                  </a:lnTo>
                  <a:lnTo>
                    <a:pt x="252334" y="1204269"/>
                  </a:lnTo>
                  <a:cubicBezTo>
                    <a:pt x="255085" y="1207821"/>
                    <a:pt x="256889" y="1212467"/>
                    <a:pt x="258693" y="1217021"/>
                  </a:cubicBezTo>
                  <a:cubicBezTo>
                    <a:pt x="259414" y="1218843"/>
                    <a:pt x="256528" y="1219571"/>
                    <a:pt x="256167" y="1217750"/>
                  </a:cubicBezTo>
                  <a:cubicBezTo>
                    <a:pt x="254724" y="1214106"/>
                    <a:pt x="253191" y="1209552"/>
                    <a:pt x="250800" y="1206045"/>
                  </a:cubicBezTo>
                  <a:lnTo>
                    <a:pt x="240450" y="1200707"/>
                  </a:lnTo>
                  <a:lnTo>
                    <a:pt x="240190" y="1200727"/>
                  </a:lnTo>
                  <a:lnTo>
                    <a:pt x="231729" y="1209107"/>
                  </a:lnTo>
                  <a:lnTo>
                    <a:pt x="239259" y="1204425"/>
                  </a:lnTo>
                  <a:cubicBezTo>
                    <a:pt x="243992" y="1204425"/>
                    <a:pt x="247996" y="1206941"/>
                    <a:pt x="249452" y="1210536"/>
                  </a:cubicBezTo>
                  <a:cubicBezTo>
                    <a:pt x="255640" y="1223116"/>
                    <a:pt x="257824" y="1237134"/>
                    <a:pt x="255640" y="1251511"/>
                  </a:cubicBezTo>
                  <a:cubicBezTo>
                    <a:pt x="254548" y="1260856"/>
                    <a:pt x="250908" y="1268404"/>
                    <a:pt x="247632" y="1275952"/>
                  </a:cubicBezTo>
                  <a:cubicBezTo>
                    <a:pt x="245812" y="1279547"/>
                    <a:pt x="244356" y="1282782"/>
                    <a:pt x="242900" y="1286376"/>
                  </a:cubicBezTo>
                  <a:cubicBezTo>
                    <a:pt x="239623" y="1294284"/>
                    <a:pt x="232343" y="1299316"/>
                    <a:pt x="222879" y="1299316"/>
                  </a:cubicBezTo>
                  <a:cubicBezTo>
                    <a:pt x="215599" y="1299316"/>
                    <a:pt x="208318" y="1295721"/>
                    <a:pt x="204678" y="1290330"/>
                  </a:cubicBezTo>
                  <a:cubicBezTo>
                    <a:pt x="201766" y="1285657"/>
                    <a:pt x="201038" y="1279547"/>
                    <a:pt x="203950" y="1273796"/>
                  </a:cubicBezTo>
                  <a:cubicBezTo>
                    <a:pt x="205770" y="1269483"/>
                    <a:pt x="207954" y="1265169"/>
                    <a:pt x="210138" y="1261575"/>
                  </a:cubicBezTo>
                  <a:cubicBezTo>
                    <a:pt x="213779" y="1254386"/>
                    <a:pt x="217055" y="1247917"/>
                    <a:pt x="218875" y="1241087"/>
                  </a:cubicBezTo>
                  <a:lnTo>
                    <a:pt x="219967" y="1238212"/>
                  </a:lnTo>
                  <a:lnTo>
                    <a:pt x="228993" y="1211817"/>
                  </a:lnTo>
                  <a:lnTo>
                    <a:pt x="221531" y="1219207"/>
                  </a:lnTo>
                  <a:cubicBezTo>
                    <a:pt x="221531" y="1219936"/>
                    <a:pt x="220088" y="1219571"/>
                    <a:pt x="220088" y="1218843"/>
                  </a:cubicBezTo>
                  <a:cubicBezTo>
                    <a:pt x="220629" y="1214106"/>
                    <a:pt x="223065" y="1208914"/>
                    <a:pt x="226672" y="1204907"/>
                  </a:cubicBezTo>
                  <a:lnTo>
                    <a:pt x="234066" y="1201198"/>
                  </a:lnTo>
                  <a:lnTo>
                    <a:pt x="222028" y="1202124"/>
                  </a:lnTo>
                  <a:cubicBezTo>
                    <a:pt x="222028" y="1202481"/>
                    <a:pt x="221675" y="1202124"/>
                    <a:pt x="221675" y="1202124"/>
                  </a:cubicBezTo>
                  <a:cubicBezTo>
                    <a:pt x="224321" y="1196051"/>
                    <a:pt x="229789" y="1192658"/>
                    <a:pt x="235654" y="1191988"/>
                  </a:cubicBezTo>
                  <a:close/>
                  <a:moveTo>
                    <a:pt x="178334" y="1143251"/>
                  </a:moveTo>
                  <a:cubicBezTo>
                    <a:pt x="183140" y="1146574"/>
                    <a:pt x="187946" y="1150635"/>
                    <a:pt x="192013" y="1155435"/>
                  </a:cubicBezTo>
                  <a:cubicBezTo>
                    <a:pt x="196080" y="1160234"/>
                    <a:pt x="199037" y="1165772"/>
                    <a:pt x="202734" y="1170940"/>
                  </a:cubicBezTo>
                  <a:cubicBezTo>
                    <a:pt x="203843" y="1172048"/>
                    <a:pt x="201995" y="1173894"/>
                    <a:pt x="200886" y="1172417"/>
                  </a:cubicBezTo>
                  <a:cubicBezTo>
                    <a:pt x="197189" y="1167618"/>
                    <a:pt x="194231" y="1161711"/>
                    <a:pt x="190165" y="1156911"/>
                  </a:cubicBezTo>
                  <a:cubicBezTo>
                    <a:pt x="186468" y="1152481"/>
                    <a:pt x="181661" y="1148420"/>
                    <a:pt x="177595" y="1143621"/>
                  </a:cubicBezTo>
                  <a:cubicBezTo>
                    <a:pt x="177225" y="1143251"/>
                    <a:pt x="177964" y="1142513"/>
                    <a:pt x="178334" y="1143251"/>
                  </a:cubicBezTo>
                  <a:close/>
                  <a:moveTo>
                    <a:pt x="225540" y="1114304"/>
                  </a:moveTo>
                  <a:cubicBezTo>
                    <a:pt x="230717" y="1118701"/>
                    <a:pt x="235894" y="1124196"/>
                    <a:pt x="239690" y="1130057"/>
                  </a:cubicBezTo>
                  <a:cubicBezTo>
                    <a:pt x="240380" y="1131156"/>
                    <a:pt x="238654" y="1132622"/>
                    <a:pt x="237964" y="1131523"/>
                  </a:cubicBezTo>
                  <a:cubicBezTo>
                    <a:pt x="233823" y="1126028"/>
                    <a:pt x="228301" y="1120532"/>
                    <a:pt x="225195" y="1114671"/>
                  </a:cubicBezTo>
                  <a:cubicBezTo>
                    <a:pt x="224850" y="1114304"/>
                    <a:pt x="225195" y="1113938"/>
                    <a:pt x="225540" y="1114304"/>
                  </a:cubicBezTo>
                  <a:close/>
                  <a:moveTo>
                    <a:pt x="209708" y="1107588"/>
                  </a:moveTo>
                  <a:cubicBezTo>
                    <a:pt x="222530" y="1114326"/>
                    <a:pt x="230956" y="1127094"/>
                    <a:pt x="240481" y="1137733"/>
                  </a:cubicBezTo>
                  <a:cubicBezTo>
                    <a:pt x="241947" y="1138797"/>
                    <a:pt x="239749" y="1140570"/>
                    <a:pt x="238650" y="1139507"/>
                  </a:cubicBezTo>
                  <a:cubicBezTo>
                    <a:pt x="233521" y="1134187"/>
                    <a:pt x="229124" y="1127803"/>
                    <a:pt x="224362" y="1122483"/>
                  </a:cubicBezTo>
                  <a:cubicBezTo>
                    <a:pt x="219233" y="1117518"/>
                    <a:pt x="214104" y="1112908"/>
                    <a:pt x="208975" y="1108297"/>
                  </a:cubicBezTo>
                  <a:cubicBezTo>
                    <a:pt x="208975" y="1107943"/>
                    <a:pt x="208975" y="1107588"/>
                    <a:pt x="209708" y="1107588"/>
                  </a:cubicBezTo>
                  <a:close/>
                  <a:moveTo>
                    <a:pt x="176397" y="1098063"/>
                  </a:moveTo>
                  <a:cubicBezTo>
                    <a:pt x="185826" y="1098063"/>
                    <a:pt x="197432" y="1102338"/>
                    <a:pt x="206861" y="1109462"/>
                  </a:cubicBezTo>
                  <a:cubicBezTo>
                    <a:pt x="216290" y="1116943"/>
                    <a:pt x="229346" y="1126917"/>
                    <a:pt x="235511" y="1139385"/>
                  </a:cubicBezTo>
                  <a:cubicBezTo>
                    <a:pt x="238775" y="1145797"/>
                    <a:pt x="238413" y="1153277"/>
                    <a:pt x="234061" y="1159689"/>
                  </a:cubicBezTo>
                  <a:cubicBezTo>
                    <a:pt x="230071" y="1166457"/>
                    <a:pt x="223181" y="1170732"/>
                    <a:pt x="215928" y="1170732"/>
                  </a:cubicBezTo>
                  <a:cubicBezTo>
                    <a:pt x="210488" y="1170732"/>
                    <a:pt x="205410" y="1167882"/>
                    <a:pt x="201421" y="1163251"/>
                  </a:cubicBezTo>
                  <a:cubicBezTo>
                    <a:pt x="195981" y="1156127"/>
                    <a:pt x="190178" y="1150427"/>
                    <a:pt x="184013" y="1144015"/>
                  </a:cubicBezTo>
                  <a:lnTo>
                    <a:pt x="180387" y="1140809"/>
                  </a:lnTo>
                  <a:cubicBezTo>
                    <a:pt x="177485" y="1137603"/>
                    <a:pt x="173496" y="1134754"/>
                    <a:pt x="169507" y="1131904"/>
                  </a:cubicBezTo>
                  <a:cubicBezTo>
                    <a:pt x="166243" y="1129767"/>
                    <a:pt x="162979" y="1127629"/>
                    <a:pt x="160077" y="1124780"/>
                  </a:cubicBezTo>
                  <a:cubicBezTo>
                    <a:pt x="156451" y="1121930"/>
                    <a:pt x="155000" y="1117655"/>
                    <a:pt x="155363" y="1113024"/>
                  </a:cubicBezTo>
                  <a:cubicBezTo>
                    <a:pt x="156088" y="1108037"/>
                    <a:pt x="158989" y="1103406"/>
                    <a:pt x="163341" y="1100913"/>
                  </a:cubicBezTo>
                  <a:cubicBezTo>
                    <a:pt x="166968" y="1098776"/>
                    <a:pt x="171320" y="1098063"/>
                    <a:pt x="176397" y="1098063"/>
                  </a:cubicBezTo>
                  <a:close/>
                  <a:moveTo>
                    <a:pt x="99187" y="1085589"/>
                  </a:moveTo>
                  <a:cubicBezTo>
                    <a:pt x="100657" y="1085952"/>
                    <a:pt x="99922" y="1088129"/>
                    <a:pt x="98452" y="1088129"/>
                  </a:cubicBezTo>
                  <a:lnTo>
                    <a:pt x="88323" y="1090599"/>
                  </a:lnTo>
                  <a:lnTo>
                    <a:pt x="103990" y="1089596"/>
                  </a:lnTo>
                  <a:cubicBezTo>
                    <a:pt x="105428" y="1089949"/>
                    <a:pt x="104709" y="1091713"/>
                    <a:pt x="103270" y="1091713"/>
                  </a:cubicBezTo>
                  <a:lnTo>
                    <a:pt x="96214" y="1093649"/>
                  </a:lnTo>
                  <a:lnTo>
                    <a:pt x="106773" y="1095123"/>
                  </a:lnTo>
                  <a:cubicBezTo>
                    <a:pt x="110896" y="1097759"/>
                    <a:pt x="113853" y="1102120"/>
                    <a:pt x="114749" y="1107573"/>
                  </a:cubicBezTo>
                  <a:cubicBezTo>
                    <a:pt x="116542" y="1115933"/>
                    <a:pt x="112957" y="1126838"/>
                    <a:pt x="101844" y="1131200"/>
                  </a:cubicBezTo>
                  <a:cubicBezTo>
                    <a:pt x="90732" y="1135562"/>
                    <a:pt x="81053" y="1139197"/>
                    <a:pt x="72091" y="1145740"/>
                  </a:cubicBezTo>
                  <a:cubicBezTo>
                    <a:pt x="70299" y="1146830"/>
                    <a:pt x="68865" y="1147921"/>
                    <a:pt x="67073" y="1149375"/>
                  </a:cubicBezTo>
                  <a:cubicBezTo>
                    <a:pt x="62054" y="1152646"/>
                    <a:pt x="56677" y="1155554"/>
                    <a:pt x="54527" y="1160280"/>
                  </a:cubicBezTo>
                  <a:cubicBezTo>
                    <a:pt x="52376" y="1164642"/>
                    <a:pt x="48074" y="1167550"/>
                    <a:pt x="43414" y="1167550"/>
                  </a:cubicBezTo>
                  <a:cubicBezTo>
                    <a:pt x="36245" y="1167550"/>
                    <a:pt x="28717" y="1161734"/>
                    <a:pt x="28717" y="1153010"/>
                  </a:cubicBezTo>
                  <a:cubicBezTo>
                    <a:pt x="28358" y="1138288"/>
                    <a:pt x="37499" y="1125112"/>
                    <a:pt x="50046" y="1114706"/>
                  </a:cubicBezTo>
                  <a:lnTo>
                    <a:pt x="84351" y="1096903"/>
                  </a:lnTo>
                  <a:lnTo>
                    <a:pt x="60829" y="1103355"/>
                  </a:lnTo>
                  <a:cubicBezTo>
                    <a:pt x="60469" y="1104060"/>
                    <a:pt x="59750" y="1103002"/>
                    <a:pt x="60110" y="1102649"/>
                  </a:cubicBezTo>
                  <a:lnTo>
                    <a:pt x="76219" y="1093551"/>
                  </a:lnTo>
                  <a:lnTo>
                    <a:pt x="67203" y="1095749"/>
                  </a:lnTo>
                  <a:cubicBezTo>
                    <a:pt x="66468" y="1096112"/>
                    <a:pt x="66100" y="1095024"/>
                    <a:pt x="66468" y="1094661"/>
                  </a:cubicBezTo>
                  <a:cubicBezTo>
                    <a:pt x="76394" y="1088492"/>
                    <a:pt x="87423" y="1083775"/>
                    <a:pt x="99187" y="1085589"/>
                  </a:cubicBezTo>
                  <a:close/>
                  <a:moveTo>
                    <a:pt x="113725" y="924171"/>
                  </a:moveTo>
                  <a:cubicBezTo>
                    <a:pt x="113725" y="923438"/>
                    <a:pt x="114916" y="923438"/>
                    <a:pt x="115313" y="924171"/>
                  </a:cubicBezTo>
                  <a:cubicBezTo>
                    <a:pt x="115710" y="937725"/>
                    <a:pt x="114916" y="950914"/>
                    <a:pt x="116503" y="964102"/>
                  </a:cubicBezTo>
                  <a:cubicBezTo>
                    <a:pt x="116503" y="965934"/>
                    <a:pt x="113725" y="965934"/>
                    <a:pt x="113725" y="964102"/>
                  </a:cubicBezTo>
                  <a:cubicBezTo>
                    <a:pt x="112138" y="950914"/>
                    <a:pt x="113329" y="937725"/>
                    <a:pt x="113725" y="924171"/>
                  </a:cubicBezTo>
                  <a:close/>
                  <a:moveTo>
                    <a:pt x="118777" y="916220"/>
                  </a:moveTo>
                  <a:cubicBezTo>
                    <a:pt x="118777" y="915500"/>
                    <a:pt x="119931" y="915500"/>
                    <a:pt x="119931" y="916220"/>
                  </a:cubicBezTo>
                  <a:cubicBezTo>
                    <a:pt x="120509" y="936018"/>
                    <a:pt x="121086" y="955816"/>
                    <a:pt x="121374" y="975253"/>
                  </a:cubicBezTo>
                  <a:cubicBezTo>
                    <a:pt x="121374" y="977053"/>
                    <a:pt x="119354" y="977053"/>
                    <a:pt x="119354" y="975253"/>
                  </a:cubicBezTo>
                  <a:cubicBezTo>
                    <a:pt x="119354" y="955456"/>
                    <a:pt x="118488" y="936018"/>
                    <a:pt x="118777" y="916220"/>
                  </a:cubicBezTo>
                  <a:close/>
                  <a:moveTo>
                    <a:pt x="138652" y="906902"/>
                  </a:moveTo>
                  <a:cubicBezTo>
                    <a:pt x="145109" y="907896"/>
                    <a:pt x="151154" y="912592"/>
                    <a:pt x="150604" y="919997"/>
                  </a:cubicBezTo>
                  <a:cubicBezTo>
                    <a:pt x="148406" y="951785"/>
                    <a:pt x="159397" y="986463"/>
                    <a:pt x="142178" y="1016083"/>
                  </a:cubicBezTo>
                  <a:cubicBezTo>
                    <a:pt x="138881" y="1021502"/>
                    <a:pt x="131188" y="1019696"/>
                    <a:pt x="129356" y="1014277"/>
                  </a:cubicBezTo>
                  <a:cubicBezTo>
                    <a:pt x="123861" y="997661"/>
                    <a:pt x="125327" y="980322"/>
                    <a:pt x="124960" y="962983"/>
                  </a:cubicBezTo>
                  <a:cubicBezTo>
                    <a:pt x="124227" y="947089"/>
                    <a:pt x="121663" y="931917"/>
                    <a:pt x="124227" y="916023"/>
                  </a:cubicBezTo>
                  <a:cubicBezTo>
                    <a:pt x="125327" y="908618"/>
                    <a:pt x="132196" y="905909"/>
                    <a:pt x="138652" y="906902"/>
                  </a:cubicBezTo>
                  <a:close/>
                  <a:moveTo>
                    <a:pt x="158899" y="832435"/>
                  </a:moveTo>
                  <a:cubicBezTo>
                    <a:pt x="159249" y="831363"/>
                    <a:pt x="161000" y="831363"/>
                    <a:pt x="161000" y="832435"/>
                  </a:cubicBezTo>
                  <a:cubicBezTo>
                    <a:pt x="159949" y="839221"/>
                    <a:pt x="159949" y="848865"/>
                    <a:pt x="154347" y="853152"/>
                  </a:cubicBezTo>
                  <a:cubicBezTo>
                    <a:pt x="149794" y="857081"/>
                    <a:pt x="143141" y="859581"/>
                    <a:pt x="137538" y="855652"/>
                  </a:cubicBezTo>
                  <a:cubicBezTo>
                    <a:pt x="137538" y="855295"/>
                    <a:pt x="137538" y="854580"/>
                    <a:pt x="137888" y="854580"/>
                  </a:cubicBezTo>
                  <a:cubicBezTo>
                    <a:pt x="143841" y="856366"/>
                    <a:pt x="151895" y="854580"/>
                    <a:pt x="155047" y="849223"/>
                  </a:cubicBezTo>
                  <a:cubicBezTo>
                    <a:pt x="157848" y="844222"/>
                    <a:pt x="158549" y="838150"/>
                    <a:pt x="158899" y="832435"/>
                  </a:cubicBezTo>
                  <a:close/>
                  <a:moveTo>
                    <a:pt x="157822" y="813778"/>
                  </a:moveTo>
                  <a:cubicBezTo>
                    <a:pt x="158175" y="812313"/>
                    <a:pt x="160292" y="812679"/>
                    <a:pt x="159939" y="814145"/>
                  </a:cubicBezTo>
                  <a:cubicBezTo>
                    <a:pt x="157822" y="824402"/>
                    <a:pt x="160997" y="842353"/>
                    <a:pt x="151825" y="849314"/>
                  </a:cubicBezTo>
                  <a:cubicBezTo>
                    <a:pt x="145828" y="854076"/>
                    <a:pt x="135597" y="854809"/>
                    <a:pt x="132775" y="846383"/>
                  </a:cubicBezTo>
                  <a:cubicBezTo>
                    <a:pt x="132775" y="845650"/>
                    <a:pt x="133833" y="845284"/>
                    <a:pt x="134186" y="846017"/>
                  </a:cubicBezTo>
                  <a:cubicBezTo>
                    <a:pt x="136656" y="850413"/>
                    <a:pt x="141947" y="851145"/>
                    <a:pt x="146181" y="849680"/>
                  </a:cubicBezTo>
                  <a:cubicBezTo>
                    <a:pt x="151472" y="847848"/>
                    <a:pt x="154295" y="843819"/>
                    <a:pt x="155353" y="838323"/>
                  </a:cubicBezTo>
                  <a:cubicBezTo>
                    <a:pt x="156764" y="830264"/>
                    <a:pt x="156411" y="821838"/>
                    <a:pt x="157822" y="813778"/>
                  </a:cubicBezTo>
                  <a:close/>
                  <a:moveTo>
                    <a:pt x="140535" y="732938"/>
                  </a:moveTo>
                  <a:cubicBezTo>
                    <a:pt x="143024" y="732938"/>
                    <a:pt x="145158" y="733653"/>
                    <a:pt x="146936" y="735084"/>
                  </a:cubicBezTo>
                  <a:cubicBezTo>
                    <a:pt x="151203" y="735084"/>
                    <a:pt x="155826" y="737588"/>
                    <a:pt x="157604" y="742953"/>
                  </a:cubicBezTo>
                  <a:cubicBezTo>
                    <a:pt x="162582" y="756545"/>
                    <a:pt x="158671" y="773713"/>
                    <a:pt x="158671" y="787663"/>
                  </a:cubicBezTo>
                  <a:cubicBezTo>
                    <a:pt x="158671" y="806619"/>
                    <a:pt x="156182" y="822715"/>
                    <a:pt x="150848" y="841314"/>
                  </a:cubicBezTo>
                  <a:cubicBezTo>
                    <a:pt x="150136" y="843818"/>
                    <a:pt x="148003" y="845964"/>
                    <a:pt x="145514" y="846679"/>
                  </a:cubicBezTo>
                  <a:cubicBezTo>
                    <a:pt x="142313" y="848467"/>
                    <a:pt x="137690" y="847037"/>
                    <a:pt x="135201" y="842745"/>
                  </a:cubicBezTo>
                  <a:cubicBezTo>
                    <a:pt x="121333" y="815204"/>
                    <a:pt x="122044" y="778721"/>
                    <a:pt x="119555" y="748676"/>
                  </a:cubicBezTo>
                  <a:cubicBezTo>
                    <a:pt x="118488" y="737946"/>
                    <a:pt x="127378" y="733296"/>
                    <a:pt x="135201" y="734369"/>
                  </a:cubicBezTo>
                  <a:cubicBezTo>
                    <a:pt x="136979" y="733653"/>
                    <a:pt x="138402" y="732938"/>
                    <a:pt x="140535" y="732938"/>
                  </a:cubicBezTo>
                  <a:close/>
                  <a:moveTo>
                    <a:pt x="112369" y="644403"/>
                  </a:moveTo>
                  <a:cubicBezTo>
                    <a:pt x="112369" y="644038"/>
                    <a:pt x="112733" y="644038"/>
                    <a:pt x="112733" y="644403"/>
                  </a:cubicBezTo>
                  <a:cubicBezTo>
                    <a:pt x="114552" y="656087"/>
                    <a:pt x="116007" y="669231"/>
                    <a:pt x="126194" y="676899"/>
                  </a:cubicBezTo>
                  <a:cubicBezTo>
                    <a:pt x="127649" y="677994"/>
                    <a:pt x="126194" y="680185"/>
                    <a:pt x="125103" y="679090"/>
                  </a:cubicBezTo>
                  <a:cubicBezTo>
                    <a:pt x="114916" y="671422"/>
                    <a:pt x="110550" y="656817"/>
                    <a:pt x="112369" y="644403"/>
                  </a:cubicBezTo>
                  <a:close/>
                  <a:moveTo>
                    <a:pt x="114415" y="625348"/>
                  </a:moveTo>
                  <a:cubicBezTo>
                    <a:pt x="117866" y="641921"/>
                    <a:pt x="118211" y="658495"/>
                    <a:pt x="128220" y="672906"/>
                  </a:cubicBezTo>
                  <a:cubicBezTo>
                    <a:pt x="129255" y="674347"/>
                    <a:pt x="126839" y="675428"/>
                    <a:pt x="126149" y="673987"/>
                  </a:cubicBezTo>
                  <a:cubicBezTo>
                    <a:pt x="115796" y="659575"/>
                    <a:pt x="115105" y="642642"/>
                    <a:pt x="113725" y="625709"/>
                  </a:cubicBezTo>
                  <a:cubicBezTo>
                    <a:pt x="113725" y="624988"/>
                    <a:pt x="114415" y="624988"/>
                    <a:pt x="114415" y="625348"/>
                  </a:cubicBezTo>
                  <a:close/>
                  <a:moveTo>
                    <a:pt x="134860" y="555500"/>
                  </a:moveTo>
                  <a:cubicBezTo>
                    <a:pt x="141643" y="555138"/>
                    <a:pt x="147711" y="556948"/>
                    <a:pt x="152708" y="560928"/>
                  </a:cubicBezTo>
                  <a:cubicBezTo>
                    <a:pt x="160561" y="562014"/>
                    <a:pt x="167343" y="568528"/>
                    <a:pt x="164131" y="577937"/>
                  </a:cubicBezTo>
                  <a:cubicBezTo>
                    <a:pt x="159133" y="593499"/>
                    <a:pt x="159490" y="613403"/>
                    <a:pt x="157348" y="629688"/>
                  </a:cubicBezTo>
                  <a:cubicBezTo>
                    <a:pt x="155564" y="643078"/>
                    <a:pt x="153422" y="659725"/>
                    <a:pt x="142713" y="668772"/>
                  </a:cubicBezTo>
                  <a:cubicBezTo>
                    <a:pt x="142356" y="669134"/>
                    <a:pt x="141999" y="669134"/>
                    <a:pt x="141643" y="669134"/>
                  </a:cubicBezTo>
                  <a:cubicBezTo>
                    <a:pt x="141643" y="669496"/>
                    <a:pt x="141643" y="669857"/>
                    <a:pt x="141286" y="670219"/>
                  </a:cubicBezTo>
                  <a:cubicBezTo>
                    <a:pt x="139858" y="672753"/>
                    <a:pt x="135931" y="673838"/>
                    <a:pt x="133433" y="672029"/>
                  </a:cubicBezTo>
                  <a:cubicBezTo>
                    <a:pt x="133076" y="672029"/>
                    <a:pt x="133076" y="671667"/>
                    <a:pt x="133076" y="671667"/>
                  </a:cubicBezTo>
                  <a:cubicBezTo>
                    <a:pt x="130934" y="671305"/>
                    <a:pt x="129506" y="670219"/>
                    <a:pt x="128792" y="668410"/>
                  </a:cubicBezTo>
                  <a:cubicBezTo>
                    <a:pt x="128435" y="668048"/>
                    <a:pt x="128435" y="667686"/>
                    <a:pt x="128078" y="667324"/>
                  </a:cubicBezTo>
                  <a:cubicBezTo>
                    <a:pt x="120225" y="658277"/>
                    <a:pt x="118798" y="645249"/>
                    <a:pt x="119511" y="631497"/>
                  </a:cubicBezTo>
                  <a:cubicBezTo>
                    <a:pt x="118798" y="628602"/>
                    <a:pt x="118441" y="625707"/>
                    <a:pt x="117727" y="622812"/>
                  </a:cubicBezTo>
                  <a:cubicBezTo>
                    <a:pt x="114871" y="607974"/>
                    <a:pt x="111301" y="593137"/>
                    <a:pt x="108803" y="578299"/>
                  </a:cubicBezTo>
                  <a:cubicBezTo>
                    <a:pt x="107375" y="569614"/>
                    <a:pt x="112372" y="563823"/>
                    <a:pt x="118798" y="561290"/>
                  </a:cubicBezTo>
                  <a:cubicBezTo>
                    <a:pt x="120939" y="559843"/>
                    <a:pt x="122724" y="558395"/>
                    <a:pt x="125223" y="557309"/>
                  </a:cubicBezTo>
                  <a:cubicBezTo>
                    <a:pt x="128078" y="555862"/>
                    <a:pt x="131648" y="555862"/>
                    <a:pt x="134860" y="555500"/>
                  </a:cubicBezTo>
                  <a:close/>
                  <a:moveTo>
                    <a:pt x="128427" y="377541"/>
                  </a:moveTo>
                  <a:cubicBezTo>
                    <a:pt x="139660" y="375750"/>
                    <a:pt x="151256" y="376108"/>
                    <a:pt x="160315" y="383630"/>
                  </a:cubicBezTo>
                  <a:cubicBezTo>
                    <a:pt x="164664" y="387569"/>
                    <a:pt x="165751" y="392583"/>
                    <a:pt x="164664" y="397239"/>
                  </a:cubicBezTo>
                  <a:cubicBezTo>
                    <a:pt x="165026" y="399388"/>
                    <a:pt x="165388" y="401895"/>
                    <a:pt x="165026" y="404761"/>
                  </a:cubicBezTo>
                  <a:cubicBezTo>
                    <a:pt x="162127" y="421236"/>
                    <a:pt x="163214" y="438785"/>
                    <a:pt x="158503" y="455619"/>
                  </a:cubicBezTo>
                  <a:cubicBezTo>
                    <a:pt x="155605" y="467080"/>
                    <a:pt x="153793" y="481406"/>
                    <a:pt x="143284" y="488927"/>
                  </a:cubicBezTo>
                  <a:cubicBezTo>
                    <a:pt x="142922" y="488927"/>
                    <a:pt x="142559" y="489285"/>
                    <a:pt x="141835" y="489285"/>
                  </a:cubicBezTo>
                  <a:cubicBezTo>
                    <a:pt x="140748" y="490360"/>
                    <a:pt x="139298" y="491434"/>
                    <a:pt x="137849" y="492151"/>
                  </a:cubicBezTo>
                  <a:cubicBezTo>
                    <a:pt x="136037" y="492867"/>
                    <a:pt x="134587" y="492509"/>
                    <a:pt x="133138" y="491434"/>
                  </a:cubicBezTo>
                  <a:cubicBezTo>
                    <a:pt x="131326" y="490718"/>
                    <a:pt x="129514" y="490002"/>
                    <a:pt x="128427" y="488927"/>
                  </a:cubicBezTo>
                  <a:cubicBezTo>
                    <a:pt x="118281" y="477108"/>
                    <a:pt x="114657" y="460991"/>
                    <a:pt x="111034" y="445949"/>
                  </a:cubicBezTo>
                  <a:cubicBezTo>
                    <a:pt x="107410" y="430548"/>
                    <a:pt x="101612" y="415864"/>
                    <a:pt x="100163" y="400105"/>
                  </a:cubicBezTo>
                  <a:cubicBezTo>
                    <a:pt x="99438" y="392942"/>
                    <a:pt x="103786" y="388286"/>
                    <a:pt x="109584" y="386495"/>
                  </a:cubicBezTo>
                  <a:cubicBezTo>
                    <a:pt x="113570" y="380764"/>
                    <a:pt x="121542" y="378257"/>
                    <a:pt x="128427" y="377541"/>
                  </a:cubicBezTo>
                  <a:close/>
                  <a:moveTo>
                    <a:pt x="133574" y="369037"/>
                  </a:moveTo>
                  <a:cubicBezTo>
                    <a:pt x="144226" y="367960"/>
                    <a:pt x="155105" y="369665"/>
                    <a:pt x="162357" y="374692"/>
                  </a:cubicBezTo>
                  <a:cubicBezTo>
                    <a:pt x="176862" y="384746"/>
                    <a:pt x="170698" y="408446"/>
                    <a:pt x="170698" y="422809"/>
                  </a:cubicBezTo>
                  <a:cubicBezTo>
                    <a:pt x="170698" y="424604"/>
                    <a:pt x="167797" y="424604"/>
                    <a:pt x="167797" y="422809"/>
                  </a:cubicBezTo>
                  <a:cubicBezTo>
                    <a:pt x="167797" y="409882"/>
                    <a:pt x="173599" y="388337"/>
                    <a:pt x="161995" y="378283"/>
                  </a:cubicBezTo>
                  <a:cubicBezTo>
                    <a:pt x="149303" y="367152"/>
                    <a:pt x="119568" y="370024"/>
                    <a:pt x="107238" y="380797"/>
                  </a:cubicBezTo>
                  <a:cubicBezTo>
                    <a:pt x="106513" y="381515"/>
                    <a:pt x="105788" y="380797"/>
                    <a:pt x="106151" y="380078"/>
                  </a:cubicBezTo>
                  <a:cubicBezTo>
                    <a:pt x="112497" y="373974"/>
                    <a:pt x="122922" y="370114"/>
                    <a:pt x="133574" y="369037"/>
                  </a:cubicBezTo>
                  <a:close/>
                  <a:moveTo>
                    <a:pt x="158542" y="363600"/>
                  </a:moveTo>
                  <a:cubicBezTo>
                    <a:pt x="163884" y="366433"/>
                    <a:pt x="168158" y="371391"/>
                    <a:pt x="171008" y="376703"/>
                  </a:cubicBezTo>
                  <a:cubicBezTo>
                    <a:pt x="175282" y="384848"/>
                    <a:pt x="174213" y="392285"/>
                    <a:pt x="174926" y="401138"/>
                  </a:cubicBezTo>
                  <a:cubicBezTo>
                    <a:pt x="175282" y="402909"/>
                    <a:pt x="172789" y="403971"/>
                    <a:pt x="172433" y="401846"/>
                  </a:cubicBezTo>
                  <a:cubicBezTo>
                    <a:pt x="171008" y="393701"/>
                    <a:pt x="173145" y="385556"/>
                    <a:pt x="168515" y="378119"/>
                  </a:cubicBezTo>
                  <a:cubicBezTo>
                    <a:pt x="164953" y="372099"/>
                    <a:pt x="161035" y="366433"/>
                    <a:pt x="153555" y="364662"/>
                  </a:cubicBezTo>
                  <a:cubicBezTo>
                    <a:pt x="142870" y="361829"/>
                    <a:pt x="131829" y="364308"/>
                    <a:pt x="121144" y="366433"/>
                  </a:cubicBezTo>
                  <a:cubicBezTo>
                    <a:pt x="120431" y="366433"/>
                    <a:pt x="120075" y="365371"/>
                    <a:pt x="120787" y="365017"/>
                  </a:cubicBezTo>
                  <a:cubicBezTo>
                    <a:pt x="132185" y="361829"/>
                    <a:pt x="147144" y="358288"/>
                    <a:pt x="158542" y="363600"/>
                  </a:cubicBezTo>
                  <a:close/>
                  <a:moveTo>
                    <a:pt x="108304" y="213582"/>
                  </a:moveTo>
                  <a:lnTo>
                    <a:pt x="101880" y="226619"/>
                  </a:lnTo>
                  <a:cubicBezTo>
                    <a:pt x="101880" y="236816"/>
                    <a:pt x="102979" y="249563"/>
                    <a:pt x="107375" y="259396"/>
                  </a:cubicBezTo>
                  <a:cubicBezTo>
                    <a:pt x="108108" y="260853"/>
                    <a:pt x="105543" y="262674"/>
                    <a:pt x="104811" y="260853"/>
                  </a:cubicBezTo>
                  <a:cubicBezTo>
                    <a:pt x="101880" y="254297"/>
                    <a:pt x="100781" y="246285"/>
                    <a:pt x="99682" y="239366"/>
                  </a:cubicBezTo>
                  <a:cubicBezTo>
                    <a:pt x="98949" y="232810"/>
                    <a:pt x="97850" y="225526"/>
                    <a:pt x="100781" y="219335"/>
                  </a:cubicBezTo>
                  <a:close/>
                  <a:moveTo>
                    <a:pt x="116718" y="207148"/>
                  </a:moveTo>
                  <a:lnTo>
                    <a:pt x="108304" y="213582"/>
                  </a:lnTo>
                  <a:lnTo>
                    <a:pt x="109619" y="210913"/>
                  </a:lnTo>
                  <a:close/>
                  <a:moveTo>
                    <a:pt x="139588" y="202510"/>
                  </a:moveTo>
                  <a:cubicBezTo>
                    <a:pt x="147754" y="200840"/>
                    <a:pt x="155965" y="201020"/>
                    <a:pt x="162748" y="204091"/>
                  </a:cubicBezTo>
                  <a:cubicBezTo>
                    <a:pt x="168817" y="206619"/>
                    <a:pt x="171673" y="210953"/>
                    <a:pt x="173101" y="215288"/>
                  </a:cubicBezTo>
                  <a:cubicBezTo>
                    <a:pt x="176314" y="218900"/>
                    <a:pt x="178456" y="223595"/>
                    <a:pt x="177028" y="230097"/>
                  </a:cubicBezTo>
                  <a:cubicBezTo>
                    <a:pt x="169531" y="261883"/>
                    <a:pt x="159892" y="290418"/>
                    <a:pt x="146326" y="320036"/>
                  </a:cubicBezTo>
                  <a:cubicBezTo>
                    <a:pt x="145969" y="321120"/>
                    <a:pt x="145612" y="321481"/>
                    <a:pt x="144898" y="321842"/>
                  </a:cubicBezTo>
                  <a:cubicBezTo>
                    <a:pt x="142756" y="325093"/>
                    <a:pt x="138829" y="326177"/>
                    <a:pt x="135616" y="324732"/>
                  </a:cubicBezTo>
                  <a:cubicBezTo>
                    <a:pt x="132046" y="324732"/>
                    <a:pt x="128119" y="322565"/>
                    <a:pt x="127405" y="318230"/>
                  </a:cubicBezTo>
                  <a:cubicBezTo>
                    <a:pt x="109555" y="292585"/>
                    <a:pt x="110983" y="258993"/>
                    <a:pt x="105985" y="229375"/>
                  </a:cubicBezTo>
                  <a:cubicBezTo>
                    <a:pt x="104200" y="220345"/>
                    <a:pt x="109912" y="214204"/>
                    <a:pt x="116695" y="212037"/>
                  </a:cubicBezTo>
                  <a:cubicBezTo>
                    <a:pt x="123300" y="207703"/>
                    <a:pt x="131421" y="204181"/>
                    <a:pt x="139588" y="202510"/>
                  </a:cubicBezTo>
                  <a:close/>
                  <a:moveTo>
                    <a:pt x="124593" y="201125"/>
                  </a:moveTo>
                  <a:cubicBezTo>
                    <a:pt x="125692" y="201125"/>
                    <a:pt x="126059" y="202218"/>
                    <a:pt x="125326" y="202582"/>
                  </a:cubicBezTo>
                  <a:lnTo>
                    <a:pt x="116718" y="207148"/>
                  </a:lnTo>
                  <a:close/>
                  <a:moveTo>
                    <a:pt x="115088" y="199538"/>
                  </a:moveTo>
                  <a:cubicBezTo>
                    <a:pt x="116175" y="199538"/>
                    <a:pt x="116538" y="200963"/>
                    <a:pt x="115451" y="200963"/>
                  </a:cubicBezTo>
                  <a:cubicBezTo>
                    <a:pt x="86462" y="211650"/>
                    <a:pt x="99507" y="248696"/>
                    <a:pt x="104580" y="269713"/>
                  </a:cubicBezTo>
                  <a:cubicBezTo>
                    <a:pt x="105304" y="271494"/>
                    <a:pt x="102043" y="272207"/>
                    <a:pt x="101681" y="270426"/>
                  </a:cubicBezTo>
                  <a:cubicBezTo>
                    <a:pt x="96608" y="249053"/>
                    <a:pt x="83563" y="208087"/>
                    <a:pt x="115088" y="199538"/>
                  </a:cubicBezTo>
                  <a:close/>
                  <a:moveTo>
                    <a:pt x="135911" y="23371"/>
                  </a:moveTo>
                  <a:cubicBezTo>
                    <a:pt x="152633" y="23867"/>
                    <a:pt x="169898" y="28557"/>
                    <a:pt x="179299" y="34149"/>
                  </a:cubicBezTo>
                  <a:cubicBezTo>
                    <a:pt x="187977" y="39561"/>
                    <a:pt x="187977" y="48942"/>
                    <a:pt x="183276" y="55436"/>
                  </a:cubicBezTo>
                  <a:cubicBezTo>
                    <a:pt x="181468" y="63374"/>
                    <a:pt x="177853" y="70590"/>
                    <a:pt x="175683" y="79249"/>
                  </a:cubicBezTo>
                  <a:cubicBezTo>
                    <a:pt x="173514" y="87186"/>
                    <a:pt x="172429" y="95845"/>
                    <a:pt x="170260" y="104143"/>
                  </a:cubicBezTo>
                  <a:cubicBezTo>
                    <a:pt x="165921" y="119297"/>
                    <a:pt x="160859" y="133729"/>
                    <a:pt x="147843" y="143470"/>
                  </a:cubicBezTo>
                  <a:cubicBezTo>
                    <a:pt x="147481" y="143831"/>
                    <a:pt x="147481" y="144192"/>
                    <a:pt x="146758" y="144192"/>
                  </a:cubicBezTo>
                  <a:cubicBezTo>
                    <a:pt x="143142" y="149243"/>
                    <a:pt x="134826" y="149964"/>
                    <a:pt x="131211" y="145274"/>
                  </a:cubicBezTo>
                  <a:cubicBezTo>
                    <a:pt x="130488" y="144552"/>
                    <a:pt x="129403" y="143470"/>
                    <a:pt x="128680" y="142748"/>
                  </a:cubicBezTo>
                  <a:cubicBezTo>
                    <a:pt x="117833" y="124348"/>
                    <a:pt x="109878" y="103061"/>
                    <a:pt x="102285" y="83217"/>
                  </a:cubicBezTo>
                  <a:cubicBezTo>
                    <a:pt x="97223" y="69868"/>
                    <a:pt x="86738" y="51828"/>
                    <a:pt x="95777" y="37757"/>
                  </a:cubicBezTo>
                  <a:cubicBezTo>
                    <a:pt x="103008" y="26573"/>
                    <a:pt x="119189" y="22875"/>
                    <a:pt x="135911" y="23371"/>
                  </a:cubicBezTo>
                  <a:close/>
                  <a:moveTo>
                    <a:pt x="128317" y="19274"/>
                  </a:moveTo>
                  <a:cubicBezTo>
                    <a:pt x="147051" y="18563"/>
                    <a:pt x="171551" y="19629"/>
                    <a:pt x="187763" y="30291"/>
                  </a:cubicBezTo>
                  <a:cubicBezTo>
                    <a:pt x="189565" y="31358"/>
                    <a:pt x="187763" y="33845"/>
                    <a:pt x="186322" y="32779"/>
                  </a:cubicBezTo>
                  <a:cubicBezTo>
                    <a:pt x="173352" y="23894"/>
                    <a:pt x="153176" y="21762"/>
                    <a:pt x="138044" y="21762"/>
                  </a:cubicBezTo>
                  <a:cubicBezTo>
                    <a:pt x="127956" y="21762"/>
                    <a:pt x="115707" y="21406"/>
                    <a:pt x="106339" y="26382"/>
                  </a:cubicBezTo>
                  <a:cubicBezTo>
                    <a:pt x="100214" y="29936"/>
                    <a:pt x="91928" y="33135"/>
                    <a:pt x="90126" y="40954"/>
                  </a:cubicBezTo>
                  <a:cubicBezTo>
                    <a:pt x="89766" y="42020"/>
                    <a:pt x="88325" y="41309"/>
                    <a:pt x="88325" y="40243"/>
                  </a:cubicBezTo>
                  <a:cubicBezTo>
                    <a:pt x="90847" y="24960"/>
                    <a:pt x="115707" y="19629"/>
                    <a:pt x="128317" y="19274"/>
                  </a:cubicBezTo>
                  <a:close/>
                  <a:moveTo>
                    <a:pt x="157582" y="4963"/>
                  </a:moveTo>
                  <a:cubicBezTo>
                    <a:pt x="159400" y="6075"/>
                    <a:pt x="157582" y="8668"/>
                    <a:pt x="156128" y="7556"/>
                  </a:cubicBezTo>
                  <a:lnTo>
                    <a:pt x="141469" y="7173"/>
                  </a:lnTo>
                  <a:lnTo>
                    <a:pt x="166786" y="12914"/>
                  </a:lnTo>
                  <a:cubicBezTo>
                    <a:pt x="168931" y="13652"/>
                    <a:pt x="167858" y="16606"/>
                    <a:pt x="166071" y="15868"/>
                  </a:cubicBezTo>
                  <a:lnTo>
                    <a:pt x="159730" y="15758"/>
                  </a:lnTo>
                  <a:lnTo>
                    <a:pt x="175058" y="20272"/>
                  </a:lnTo>
                  <a:cubicBezTo>
                    <a:pt x="176864" y="20639"/>
                    <a:pt x="176142" y="23569"/>
                    <a:pt x="174336" y="23203"/>
                  </a:cubicBezTo>
                  <a:lnTo>
                    <a:pt x="135580" y="15340"/>
                  </a:lnTo>
                  <a:lnTo>
                    <a:pt x="133970" y="15312"/>
                  </a:lnTo>
                  <a:lnTo>
                    <a:pt x="93810" y="25767"/>
                  </a:lnTo>
                  <a:cubicBezTo>
                    <a:pt x="93449" y="26134"/>
                    <a:pt x="93088" y="25401"/>
                    <a:pt x="93449" y="25035"/>
                  </a:cubicBezTo>
                  <a:lnTo>
                    <a:pt x="123594" y="15132"/>
                  </a:lnTo>
                  <a:lnTo>
                    <a:pt x="102097" y="14760"/>
                  </a:lnTo>
                  <a:cubicBezTo>
                    <a:pt x="101382" y="15498"/>
                    <a:pt x="101025" y="14391"/>
                    <a:pt x="101382" y="14022"/>
                  </a:cubicBezTo>
                  <a:lnTo>
                    <a:pt x="128536" y="6836"/>
                  </a:lnTo>
                  <a:lnTo>
                    <a:pt x="113592" y="6445"/>
                  </a:lnTo>
                  <a:cubicBezTo>
                    <a:pt x="112502" y="6816"/>
                    <a:pt x="112138" y="5704"/>
                    <a:pt x="112865" y="5334"/>
                  </a:cubicBezTo>
                  <a:cubicBezTo>
                    <a:pt x="126316" y="-1334"/>
                    <a:pt x="144130" y="-2075"/>
                    <a:pt x="157582" y="49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05EF3B5-5C2C-814E-A3F4-5778EDF39B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64188" y="0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3ADBD38-C7F6-D846-A037-7E09AB1F7C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0797" y="221626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9399173-236E-464C-96EA-79D04F6104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80702" y="3507205"/>
              <a:ext cx="513644" cy="560425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3C8FFEF-064A-6943-AE7F-BC0B17770E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3543" y="118535"/>
              <a:ext cx="300501" cy="235814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999B3651-D125-3F45-B450-9F75CBDC6F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29937" y="4136242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1042">
              <a:extLst>
                <a:ext uri="{FF2B5EF4-FFF2-40B4-BE49-F238E27FC236}">
                  <a16:creationId xmlns:a16="http://schemas.microsoft.com/office/drawing/2014/main" id="{DF4E6C2C-6872-6846-AE40-6083C34829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9774" y="315236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618B0E1-BE2E-CD42-9A0C-9710950253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5084" y="2107509"/>
              <a:ext cx="305806" cy="232125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3641E0D-A865-324F-B7A2-A1017A43DA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62305" y="6473646"/>
              <a:ext cx="1013384" cy="484944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1262">
              <a:extLst>
                <a:ext uri="{FF2B5EF4-FFF2-40B4-BE49-F238E27FC236}">
                  <a16:creationId xmlns:a16="http://schemas.microsoft.com/office/drawing/2014/main" id="{FDFE8CBA-BF7F-3648-8343-EF06EC584D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59964" y="1442909"/>
              <a:ext cx="701354" cy="313953"/>
            </a:xfrm>
            <a:custGeom>
              <a:avLst/>
              <a:gdLst>
                <a:gd name="T0" fmla="*/ 2052 w 2146"/>
                <a:gd name="T1" fmla="*/ 47 h 962"/>
                <a:gd name="T2" fmla="*/ 2052 w 2146"/>
                <a:gd name="T3" fmla="*/ 47 h 962"/>
                <a:gd name="T4" fmla="*/ 2017 w 2146"/>
                <a:gd name="T5" fmla="*/ 106 h 962"/>
                <a:gd name="T6" fmla="*/ 2017 w 2146"/>
                <a:gd name="T7" fmla="*/ 106 h 962"/>
                <a:gd name="T8" fmla="*/ 1930 w 2146"/>
                <a:gd name="T9" fmla="*/ 100 h 962"/>
                <a:gd name="T10" fmla="*/ 1930 w 2146"/>
                <a:gd name="T11" fmla="*/ 100 h 962"/>
                <a:gd name="T12" fmla="*/ 1723 w 2146"/>
                <a:gd name="T13" fmla="*/ 81 h 962"/>
                <a:gd name="T14" fmla="*/ 1723 w 2146"/>
                <a:gd name="T15" fmla="*/ 81 h 962"/>
                <a:gd name="T16" fmla="*/ 1569 w 2146"/>
                <a:gd name="T17" fmla="*/ 258 h 962"/>
                <a:gd name="T18" fmla="*/ 1569 w 2146"/>
                <a:gd name="T19" fmla="*/ 258 h 962"/>
                <a:gd name="T20" fmla="*/ 1544 w 2146"/>
                <a:gd name="T21" fmla="*/ 332 h 962"/>
                <a:gd name="T22" fmla="*/ 1544 w 2146"/>
                <a:gd name="T23" fmla="*/ 332 h 962"/>
                <a:gd name="T24" fmla="*/ 1421 w 2146"/>
                <a:gd name="T25" fmla="*/ 319 h 962"/>
                <a:gd name="T26" fmla="*/ 1421 w 2146"/>
                <a:gd name="T27" fmla="*/ 319 h 962"/>
                <a:gd name="T28" fmla="*/ 1323 w 2146"/>
                <a:gd name="T29" fmla="*/ 268 h 962"/>
                <a:gd name="T30" fmla="*/ 1323 w 2146"/>
                <a:gd name="T31" fmla="*/ 268 h 962"/>
                <a:gd name="T32" fmla="*/ 1200 w 2146"/>
                <a:gd name="T33" fmla="*/ 255 h 962"/>
                <a:gd name="T34" fmla="*/ 1200 w 2146"/>
                <a:gd name="T35" fmla="*/ 255 h 962"/>
                <a:gd name="T36" fmla="*/ 1028 w 2146"/>
                <a:gd name="T37" fmla="*/ 439 h 962"/>
                <a:gd name="T38" fmla="*/ 1028 w 2146"/>
                <a:gd name="T39" fmla="*/ 439 h 962"/>
                <a:gd name="T40" fmla="*/ 982 w 2146"/>
                <a:gd name="T41" fmla="*/ 557 h 962"/>
                <a:gd name="T42" fmla="*/ 982 w 2146"/>
                <a:gd name="T43" fmla="*/ 557 h 962"/>
                <a:gd name="T44" fmla="*/ 835 w 2146"/>
                <a:gd name="T45" fmla="*/ 627 h 962"/>
                <a:gd name="T46" fmla="*/ 835 w 2146"/>
                <a:gd name="T47" fmla="*/ 627 h 962"/>
                <a:gd name="T48" fmla="*/ 582 w 2146"/>
                <a:gd name="T49" fmla="*/ 568 h 962"/>
                <a:gd name="T50" fmla="*/ 582 w 2146"/>
                <a:gd name="T51" fmla="*/ 568 h 962"/>
                <a:gd name="T52" fmla="*/ 180 w 2146"/>
                <a:gd name="T53" fmla="*/ 600 h 962"/>
                <a:gd name="T54" fmla="*/ 180 w 2146"/>
                <a:gd name="T55" fmla="*/ 600 h 962"/>
                <a:gd name="T56" fmla="*/ 36 w 2146"/>
                <a:gd name="T57" fmla="*/ 927 h 962"/>
                <a:gd name="T58" fmla="*/ 36 w 2146"/>
                <a:gd name="T59" fmla="*/ 927 h 962"/>
                <a:gd name="T60" fmla="*/ 89 w 2146"/>
                <a:gd name="T61" fmla="*/ 915 h 962"/>
                <a:gd name="T62" fmla="*/ 89 w 2146"/>
                <a:gd name="T63" fmla="*/ 915 h 962"/>
                <a:gd name="T64" fmla="*/ 136 w 2146"/>
                <a:gd name="T65" fmla="*/ 713 h 962"/>
                <a:gd name="T66" fmla="*/ 136 w 2146"/>
                <a:gd name="T67" fmla="*/ 713 h 962"/>
                <a:gd name="T68" fmla="*/ 320 w 2146"/>
                <a:gd name="T69" fmla="*/ 634 h 962"/>
                <a:gd name="T70" fmla="*/ 320 w 2146"/>
                <a:gd name="T71" fmla="*/ 634 h 962"/>
                <a:gd name="T72" fmla="*/ 536 w 2146"/>
                <a:gd name="T73" fmla="*/ 637 h 962"/>
                <a:gd name="T74" fmla="*/ 536 w 2146"/>
                <a:gd name="T75" fmla="*/ 637 h 962"/>
                <a:gd name="T76" fmla="*/ 775 w 2146"/>
                <a:gd name="T77" fmla="*/ 701 h 962"/>
                <a:gd name="T78" fmla="*/ 775 w 2146"/>
                <a:gd name="T79" fmla="*/ 701 h 962"/>
                <a:gd name="T80" fmla="*/ 1043 w 2146"/>
                <a:gd name="T81" fmla="*/ 607 h 962"/>
                <a:gd name="T82" fmla="*/ 1043 w 2146"/>
                <a:gd name="T83" fmla="*/ 607 h 962"/>
                <a:gd name="T84" fmla="*/ 1147 w 2146"/>
                <a:gd name="T85" fmla="*/ 371 h 962"/>
                <a:gd name="T86" fmla="*/ 1147 w 2146"/>
                <a:gd name="T87" fmla="*/ 371 h 962"/>
                <a:gd name="T88" fmla="*/ 1266 w 2146"/>
                <a:gd name="T89" fmla="*/ 328 h 962"/>
                <a:gd name="T90" fmla="*/ 1266 w 2146"/>
                <a:gd name="T91" fmla="*/ 328 h 962"/>
                <a:gd name="T92" fmla="*/ 1370 w 2146"/>
                <a:gd name="T93" fmla="*/ 383 h 962"/>
                <a:gd name="T94" fmla="*/ 1370 w 2146"/>
                <a:gd name="T95" fmla="*/ 383 h 962"/>
                <a:gd name="T96" fmla="*/ 1602 w 2146"/>
                <a:gd name="T97" fmla="*/ 386 h 962"/>
                <a:gd name="T98" fmla="*/ 1602 w 2146"/>
                <a:gd name="T99" fmla="*/ 386 h 962"/>
                <a:gd name="T100" fmla="*/ 1674 w 2146"/>
                <a:gd name="T101" fmla="*/ 211 h 962"/>
                <a:gd name="T102" fmla="*/ 1674 w 2146"/>
                <a:gd name="T103" fmla="*/ 211 h 962"/>
                <a:gd name="T104" fmla="*/ 1842 w 2146"/>
                <a:gd name="T105" fmla="*/ 156 h 962"/>
                <a:gd name="T106" fmla="*/ 1842 w 2146"/>
                <a:gd name="T107" fmla="*/ 156 h 962"/>
                <a:gd name="T108" fmla="*/ 2023 w 2146"/>
                <a:gd name="T109" fmla="*/ 187 h 962"/>
                <a:gd name="T110" fmla="*/ 2023 w 2146"/>
                <a:gd name="T111" fmla="*/ 187 h 962"/>
                <a:gd name="T112" fmla="*/ 2137 w 2146"/>
                <a:gd name="T113" fmla="*/ 62 h 962"/>
                <a:gd name="T114" fmla="*/ 2137 w 2146"/>
                <a:gd name="T115" fmla="*/ 62 h 962"/>
                <a:gd name="T116" fmla="*/ 2052 w 2146"/>
                <a:gd name="T117" fmla="*/ 47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6" h="962">
                  <a:moveTo>
                    <a:pt x="2052" y="47"/>
                  </a:moveTo>
                  <a:lnTo>
                    <a:pt x="2052" y="47"/>
                  </a:lnTo>
                  <a:cubicBezTo>
                    <a:pt x="2047" y="68"/>
                    <a:pt x="2041" y="99"/>
                    <a:pt x="2017" y="106"/>
                  </a:cubicBezTo>
                  <a:lnTo>
                    <a:pt x="2017" y="106"/>
                  </a:lnTo>
                  <a:cubicBezTo>
                    <a:pt x="1990" y="115"/>
                    <a:pt x="1957" y="106"/>
                    <a:pt x="1930" y="100"/>
                  </a:cubicBezTo>
                  <a:lnTo>
                    <a:pt x="1930" y="100"/>
                  </a:lnTo>
                  <a:cubicBezTo>
                    <a:pt x="1862" y="85"/>
                    <a:pt x="1793" y="63"/>
                    <a:pt x="1723" y="81"/>
                  </a:cubicBezTo>
                  <a:lnTo>
                    <a:pt x="1723" y="81"/>
                  </a:lnTo>
                  <a:cubicBezTo>
                    <a:pt x="1643" y="102"/>
                    <a:pt x="1594" y="185"/>
                    <a:pt x="1569" y="258"/>
                  </a:cubicBezTo>
                  <a:lnTo>
                    <a:pt x="1569" y="258"/>
                  </a:lnTo>
                  <a:cubicBezTo>
                    <a:pt x="1561" y="279"/>
                    <a:pt x="1560" y="315"/>
                    <a:pt x="1544" y="332"/>
                  </a:cubicBezTo>
                  <a:lnTo>
                    <a:pt x="1544" y="332"/>
                  </a:lnTo>
                  <a:cubicBezTo>
                    <a:pt x="1523" y="353"/>
                    <a:pt x="1445" y="327"/>
                    <a:pt x="1421" y="319"/>
                  </a:cubicBezTo>
                  <a:lnTo>
                    <a:pt x="1421" y="319"/>
                  </a:lnTo>
                  <a:cubicBezTo>
                    <a:pt x="1386" y="308"/>
                    <a:pt x="1356" y="284"/>
                    <a:pt x="1323" y="268"/>
                  </a:cubicBezTo>
                  <a:lnTo>
                    <a:pt x="1323" y="268"/>
                  </a:lnTo>
                  <a:cubicBezTo>
                    <a:pt x="1283" y="249"/>
                    <a:pt x="1243" y="245"/>
                    <a:pt x="1200" y="255"/>
                  </a:cubicBezTo>
                  <a:lnTo>
                    <a:pt x="1200" y="255"/>
                  </a:lnTo>
                  <a:cubicBezTo>
                    <a:pt x="1106" y="276"/>
                    <a:pt x="1057" y="354"/>
                    <a:pt x="1028" y="439"/>
                  </a:cubicBezTo>
                  <a:lnTo>
                    <a:pt x="1028" y="439"/>
                  </a:lnTo>
                  <a:cubicBezTo>
                    <a:pt x="1013" y="479"/>
                    <a:pt x="1002" y="520"/>
                    <a:pt x="982" y="557"/>
                  </a:cubicBezTo>
                  <a:lnTo>
                    <a:pt x="982" y="557"/>
                  </a:lnTo>
                  <a:cubicBezTo>
                    <a:pt x="954" y="608"/>
                    <a:pt x="891" y="627"/>
                    <a:pt x="835" y="627"/>
                  </a:cubicBezTo>
                  <a:lnTo>
                    <a:pt x="835" y="627"/>
                  </a:lnTo>
                  <a:cubicBezTo>
                    <a:pt x="749" y="626"/>
                    <a:pt x="665" y="586"/>
                    <a:pt x="582" y="568"/>
                  </a:cubicBezTo>
                  <a:lnTo>
                    <a:pt x="582" y="568"/>
                  </a:lnTo>
                  <a:cubicBezTo>
                    <a:pt x="452" y="539"/>
                    <a:pt x="302" y="543"/>
                    <a:pt x="180" y="600"/>
                  </a:cubicBezTo>
                  <a:lnTo>
                    <a:pt x="180" y="600"/>
                  </a:lnTo>
                  <a:cubicBezTo>
                    <a:pt x="49" y="661"/>
                    <a:pt x="0" y="791"/>
                    <a:pt x="36" y="927"/>
                  </a:cubicBezTo>
                  <a:lnTo>
                    <a:pt x="36" y="927"/>
                  </a:lnTo>
                  <a:cubicBezTo>
                    <a:pt x="45" y="961"/>
                    <a:pt x="97" y="950"/>
                    <a:pt x="89" y="915"/>
                  </a:cubicBezTo>
                  <a:lnTo>
                    <a:pt x="89" y="915"/>
                  </a:lnTo>
                  <a:cubicBezTo>
                    <a:pt x="74" y="842"/>
                    <a:pt x="80" y="767"/>
                    <a:pt x="136" y="713"/>
                  </a:cubicBezTo>
                  <a:lnTo>
                    <a:pt x="136" y="713"/>
                  </a:lnTo>
                  <a:cubicBezTo>
                    <a:pt x="184" y="665"/>
                    <a:pt x="256" y="645"/>
                    <a:pt x="320" y="634"/>
                  </a:cubicBezTo>
                  <a:lnTo>
                    <a:pt x="320" y="634"/>
                  </a:lnTo>
                  <a:cubicBezTo>
                    <a:pt x="391" y="623"/>
                    <a:pt x="466" y="625"/>
                    <a:pt x="536" y="637"/>
                  </a:cubicBezTo>
                  <a:lnTo>
                    <a:pt x="536" y="637"/>
                  </a:lnTo>
                  <a:cubicBezTo>
                    <a:pt x="617" y="652"/>
                    <a:pt x="694" y="685"/>
                    <a:pt x="775" y="701"/>
                  </a:cubicBezTo>
                  <a:lnTo>
                    <a:pt x="775" y="701"/>
                  </a:lnTo>
                  <a:cubicBezTo>
                    <a:pt x="872" y="719"/>
                    <a:pt x="986" y="694"/>
                    <a:pt x="1043" y="607"/>
                  </a:cubicBezTo>
                  <a:lnTo>
                    <a:pt x="1043" y="607"/>
                  </a:lnTo>
                  <a:cubicBezTo>
                    <a:pt x="1090" y="535"/>
                    <a:pt x="1090" y="437"/>
                    <a:pt x="1147" y="371"/>
                  </a:cubicBezTo>
                  <a:lnTo>
                    <a:pt x="1147" y="371"/>
                  </a:lnTo>
                  <a:cubicBezTo>
                    <a:pt x="1175" y="339"/>
                    <a:pt x="1224" y="318"/>
                    <a:pt x="1266" y="328"/>
                  </a:cubicBezTo>
                  <a:lnTo>
                    <a:pt x="1266" y="328"/>
                  </a:lnTo>
                  <a:cubicBezTo>
                    <a:pt x="1304" y="337"/>
                    <a:pt x="1336" y="367"/>
                    <a:pt x="1370" y="383"/>
                  </a:cubicBezTo>
                  <a:lnTo>
                    <a:pt x="1370" y="383"/>
                  </a:lnTo>
                  <a:cubicBezTo>
                    <a:pt x="1432" y="413"/>
                    <a:pt x="1547" y="442"/>
                    <a:pt x="1602" y="386"/>
                  </a:cubicBezTo>
                  <a:lnTo>
                    <a:pt x="1602" y="386"/>
                  </a:lnTo>
                  <a:cubicBezTo>
                    <a:pt x="1646" y="342"/>
                    <a:pt x="1644" y="263"/>
                    <a:pt x="1674" y="211"/>
                  </a:cubicBezTo>
                  <a:lnTo>
                    <a:pt x="1674" y="211"/>
                  </a:lnTo>
                  <a:cubicBezTo>
                    <a:pt x="1712" y="144"/>
                    <a:pt x="1773" y="141"/>
                    <a:pt x="1842" y="156"/>
                  </a:cubicBezTo>
                  <a:lnTo>
                    <a:pt x="1842" y="156"/>
                  </a:lnTo>
                  <a:cubicBezTo>
                    <a:pt x="1901" y="169"/>
                    <a:pt x="1962" y="194"/>
                    <a:pt x="2023" y="187"/>
                  </a:cubicBezTo>
                  <a:lnTo>
                    <a:pt x="2023" y="187"/>
                  </a:lnTo>
                  <a:cubicBezTo>
                    <a:pt x="2091" y="180"/>
                    <a:pt x="2126" y="125"/>
                    <a:pt x="2137" y="62"/>
                  </a:cubicBezTo>
                  <a:lnTo>
                    <a:pt x="2137" y="62"/>
                  </a:lnTo>
                  <a:cubicBezTo>
                    <a:pt x="2145" y="13"/>
                    <a:pt x="2064" y="0"/>
                    <a:pt x="2052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7A5DA73-5F43-8247-A967-4E3B8A7F48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0579" y="3678902"/>
              <a:ext cx="978365" cy="1742805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03C6180-A1F8-1E48-ABED-9686E4BB95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91625" y="-67732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F4CCC1A-7E0C-D547-80B6-2311C20EE8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00154" y="-178690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9BDCA2F-727B-4B4A-8D56-20B461E159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4300" y="6375921"/>
              <a:ext cx="922505" cy="252426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B40F27C-1ED0-FE45-88D7-E40582D76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08421" y="5300821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dirty="0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D7131F83-78D9-E548-BE17-0CAC53D658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2547" y="3863364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15F1885-C5A2-014A-937D-AE0C78BFE9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6397" y="494315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824CCD9-02B4-714F-A7E7-23220853A8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72384" y="3259761"/>
              <a:ext cx="587504" cy="498284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5" name="Freeform 1618">
              <a:extLst>
                <a:ext uri="{FF2B5EF4-FFF2-40B4-BE49-F238E27FC236}">
                  <a16:creationId xmlns:a16="http://schemas.microsoft.com/office/drawing/2014/main" id="{4CC8E62F-8573-254F-A70C-D515FDEAEA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2457" y="3503765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619">
              <a:extLst>
                <a:ext uri="{FF2B5EF4-FFF2-40B4-BE49-F238E27FC236}">
                  <a16:creationId xmlns:a16="http://schemas.microsoft.com/office/drawing/2014/main" id="{EC108727-2C1F-D74D-938C-D00D743CC0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5910" y="2796651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620">
              <a:extLst>
                <a:ext uri="{FF2B5EF4-FFF2-40B4-BE49-F238E27FC236}">
                  <a16:creationId xmlns:a16="http://schemas.microsoft.com/office/drawing/2014/main" id="{885C23FC-4854-3548-97D4-9D5E04F22D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0131" y="2728963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621">
              <a:extLst>
                <a:ext uri="{FF2B5EF4-FFF2-40B4-BE49-F238E27FC236}">
                  <a16:creationId xmlns:a16="http://schemas.microsoft.com/office/drawing/2014/main" id="{02230999-A492-3E44-B3AB-EDE9142077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316" y="2628153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98E07D8-CDEE-E147-A582-27817997E9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5965" y="5590903"/>
              <a:ext cx="1220905" cy="745295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6CB2FFF-0A13-F44F-ABF2-AAA9E6A4E9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55620" y="4397933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43D79A6-D178-2F4C-984E-CEBB96E042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92884" y="387864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6195763-2EDF-2241-8EB0-39DF2CB635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21017" y="3563518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58B49A6-3075-BB4B-B431-E754D378D6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34970" y="4380992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97C61AC3-B9F0-D947-AEED-86CB3E97B8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7632" y="2894493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C06B1AC-2376-BE4A-9675-2197108340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12245" y="5548935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E6FD3D89-8CC5-974C-9585-A353FB88C8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94155" y="4822496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E1464EC0-22AF-304D-AFF4-3265753DA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66622" y="6559109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5A07121-8E28-394C-88CF-250927F49F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03526" y="5492985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31FF7C6-2BB9-434A-8837-4BE481B989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26253" y="651886"/>
              <a:ext cx="1422442" cy="1092604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4040667333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eneral Slide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>
            <a:extLst>
              <a:ext uri="{FF2B5EF4-FFF2-40B4-BE49-F238E27FC236}">
                <a16:creationId xmlns:a16="http://schemas.microsoft.com/office/drawing/2014/main" id="{FAFD8158-516D-AD43-89F3-EB869C5E648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-332" y="-88115"/>
            <a:ext cx="3142278" cy="7078437"/>
            <a:chOff x="-332" y="-88115"/>
            <a:chExt cx="3142278" cy="7078437"/>
          </a:xfrm>
          <a:solidFill>
            <a:schemeClr val="accent1">
              <a:alpha val="75000"/>
            </a:schemeClr>
          </a:solidFill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0F76CC9-D731-694A-9A1C-3B00583D0D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3557" y="53900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014F18F-3775-2C40-992F-76C730F93C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917" y="2044830"/>
              <a:ext cx="729407" cy="52759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043D365-9CD2-3F46-B91A-F1DE3A5414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7235" y="783083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92A5974-9F1D-EC49-A703-25A2FDF40C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5411" y="799240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5533EFFE-2F4B-0E49-9B54-7C98FBCA89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306" y="579805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C47C411-6739-D345-9AB0-644269A3CD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2001" y="1809096"/>
              <a:ext cx="622268" cy="1223325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007681A-47E1-AC40-9907-C63AD166F2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518" y="2186647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07892B61-5428-E943-A67D-3791E3F313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01697" y="2230049"/>
              <a:ext cx="531474" cy="1392738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7736D9F-6B0A-C94A-B351-A3C4E74C42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149" y="1670977"/>
              <a:ext cx="426741" cy="334879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7B514C6-9A0B-1346-893D-C8EE6BA70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3520" y="-88115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0" name="Freeform 1042">
              <a:extLst>
                <a:ext uri="{FF2B5EF4-FFF2-40B4-BE49-F238E27FC236}">
                  <a16:creationId xmlns:a16="http://schemas.microsoft.com/office/drawing/2014/main" id="{8F04312F-C19E-2742-8746-15BB112CAD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5386" y="-56599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B701CF5-B967-9E4C-A4F7-642CE12173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51175" y="3824556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C813CCC-940A-1C42-B0EF-9F31C5F105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3635" y="1322015"/>
              <a:ext cx="785657" cy="414820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82A7241-956F-7248-87D3-37870ABDB9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8604" y="1703213"/>
              <a:ext cx="513905" cy="398467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9A3AFF7-ED0C-D846-96AB-2144BFBF9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2320" y="2770675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05AB91C-3BD1-1544-9581-7591F75422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360" y="1697018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FB66278-F9AC-3142-8D22-91633E3061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73371" y="4617698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93FF935A-B135-A345-8862-557F98E6EE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7510" y="4896815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D16546E-2FE4-1C4E-8E68-14F4AD1BC1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821" y="5655352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7E5DFD1-B0F2-9C4F-A52F-6A46903C9A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810" y="5186912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55DE6634-3CA2-614D-BA02-974D4A94F1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4904" y="3654916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1A44D32E-00CC-5B44-957D-F8FDC282AB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75" y="7975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62B0B023-0A82-0E40-80E5-2831671B07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36" y="6633381"/>
              <a:ext cx="447782" cy="279085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1F52DDBC-B11F-F942-9085-465BA2232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232" y="198847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4A5A7AC-EF9D-1E43-A0CC-1FD45711E4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98531" y="5599206"/>
              <a:ext cx="270037" cy="181667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5" name="Freeform 1577">
              <a:extLst>
                <a:ext uri="{FF2B5EF4-FFF2-40B4-BE49-F238E27FC236}">
                  <a16:creationId xmlns:a16="http://schemas.microsoft.com/office/drawing/2014/main" id="{987E2B8A-6343-224C-BD5F-7F2619CF70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9510" y="5669389"/>
              <a:ext cx="550138" cy="110892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1731211C-2FCB-6C4F-B4FC-7B5E2EEBFE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637" y="128416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75A0A8A6-FEEF-5D4D-9E22-7D0883FBA8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8347" y="0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6BA0A8C-634D-774F-8DF0-C72EA6DA8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622" y="935001"/>
              <a:ext cx="870367" cy="1110020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CD24E673-D294-7D4F-9CD5-61143FAD5A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4637" y="783168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E0724DA-E376-654C-9F68-AF7E2E0B03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071" y="140416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630E58E-CC6D-3C47-90C8-8E35B321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6450" y="4268414"/>
              <a:ext cx="245932" cy="254690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56E0BBC-2826-C14B-9D1F-A828904B96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75031" y="6200703"/>
              <a:ext cx="396508" cy="379369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41FB59D-A7BD-E044-A7A6-BC871F6E98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754" y="4674823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4" name="Freeform 1967">
              <a:extLst>
                <a:ext uri="{FF2B5EF4-FFF2-40B4-BE49-F238E27FC236}">
                  <a16:creationId xmlns:a16="http://schemas.microsoft.com/office/drawing/2014/main" id="{E57E8BAE-0DB0-2442-8571-7C0E9207E1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6491" y="4341570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3E6441AB-8852-D343-AAA1-24BB3F579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6323" y="3801973"/>
              <a:ext cx="902083" cy="609886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6" name="Freeform 1973">
              <a:extLst>
                <a:ext uri="{FF2B5EF4-FFF2-40B4-BE49-F238E27FC236}">
                  <a16:creationId xmlns:a16="http://schemas.microsoft.com/office/drawing/2014/main" id="{7C3490EF-53B4-5D47-8C48-A63CFC1914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7360" y="4514388"/>
              <a:ext cx="168497" cy="364359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74">
              <a:extLst>
                <a:ext uri="{FF2B5EF4-FFF2-40B4-BE49-F238E27FC236}">
                  <a16:creationId xmlns:a16="http://schemas.microsoft.com/office/drawing/2014/main" id="{33F00AA4-42B8-1745-A37B-CACED02D83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8332" y="6687577"/>
              <a:ext cx="504053" cy="158417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E5598C1-7AAD-8C47-88C9-6D613EB162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49115" y="5636047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FA53AB8-8172-E542-A726-EBA6FBF8B7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5" y="6611384"/>
              <a:ext cx="626147" cy="336790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102C7F0-AE58-6943-95F1-368B8AD2F9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6016" y="5823263"/>
              <a:ext cx="1565930" cy="116705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073F7FA-0AB8-9B4B-A8B1-36C2F16EE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22150" y="5635162"/>
              <a:ext cx="229120" cy="351451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2" name="Freeform 2232">
              <a:extLst>
                <a:ext uri="{FF2B5EF4-FFF2-40B4-BE49-F238E27FC236}">
                  <a16:creationId xmlns:a16="http://schemas.microsoft.com/office/drawing/2014/main" id="{E123DE23-BCDA-8445-A0C2-01B1A90166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26257" y="5961741"/>
              <a:ext cx="135374" cy="417644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7AA72F6-9615-CD42-8CDF-0F5E25128E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9477" y="3059858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C17A96BD-A0DE-E74D-A1D4-1F15C88754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2051" y="4433944"/>
              <a:ext cx="777976" cy="31242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7174D26-4CAC-FE44-96CE-ED68DEE733FE}"/>
                </a:ext>
              </a:extLst>
            </p:cNvPr>
            <p:cNvSpPr/>
            <p:nvPr/>
          </p:nvSpPr>
          <p:spPr>
            <a:xfrm>
              <a:off x="-1" y="259123"/>
              <a:ext cx="154220" cy="467473"/>
            </a:xfrm>
            <a:custGeom>
              <a:avLst/>
              <a:gdLst>
                <a:gd name="connsiteX0" fmla="*/ 65237 w 154220"/>
                <a:gd name="connsiteY0" fmla="*/ 375591 h 467473"/>
                <a:gd name="connsiteX1" fmla="*/ 67089 w 154220"/>
                <a:gd name="connsiteY1" fmla="*/ 376588 h 467473"/>
                <a:gd name="connsiteX2" fmla="*/ 66471 w 154220"/>
                <a:gd name="connsiteY2" fmla="*/ 379579 h 467473"/>
                <a:gd name="connsiteX3" fmla="*/ 64311 w 154220"/>
                <a:gd name="connsiteY3" fmla="*/ 382237 h 467473"/>
                <a:gd name="connsiteX4" fmla="*/ 61533 w 154220"/>
                <a:gd name="connsiteY4" fmla="*/ 377917 h 467473"/>
                <a:gd name="connsiteX5" fmla="*/ 65237 w 154220"/>
                <a:gd name="connsiteY5" fmla="*/ 375591 h 467473"/>
                <a:gd name="connsiteX6" fmla="*/ 106495 w 154220"/>
                <a:gd name="connsiteY6" fmla="*/ 283628 h 467473"/>
                <a:gd name="connsiteX7" fmla="*/ 109449 w 154220"/>
                <a:gd name="connsiteY7" fmla="*/ 283958 h 467473"/>
                <a:gd name="connsiteX8" fmla="*/ 95334 w 154220"/>
                <a:gd name="connsiteY8" fmla="*/ 321853 h 467473"/>
                <a:gd name="connsiteX9" fmla="*/ 72355 w 154220"/>
                <a:gd name="connsiteY9" fmla="*/ 356454 h 467473"/>
                <a:gd name="connsiteX10" fmla="*/ 68088 w 154220"/>
                <a:gd name="connsiteY10" fmla="*/ 351840 h 467473"/>
                <a:gd name="connsiteX11" fmla="*/ 90410 w 154220"/>
                <a:gd name="connsiteY11" fmla="*/ 318887 h 467473"/>
                <a:gd name="connsiteX12" fmla="*/ 106495 w 154220"/>
                <a:gd name="connsiteY12" fmla="*/ 283628 h 467473"/>
                <a:gd name="connsiteX13" fmla="*/ 117715 w 154220"/>
                <a:gd name="connsiteY13" fmla="*/ 262329 h 467473"/>
                <a:gd name="connsiteX14" fmla="*/ 120973 w 154220"/>
                <a:gd name="connsiteY14" fmla="*/ 262654 h 467473"/>
                <a:gd name="connsiteX15" fmla="*/ 103057 w 154220"/>
                <a:gd name="connsiteY15" fmla="*/ 329942 h 467473"/>
                <a:gd name="connsiteX16" fmla="*/ 84163 w 154220"/>
                <a:gd name="connsiteY16" fmla="*/ 359198 h 467473"/>
                <a:gd name="connsiteX17" fmla="*/ 73088 w 154220"/>
                <a:gd name="connsiteY17" fmla="*/ 372199 h 467473"/>
                <a:gd name="connsiteX18" fmla="*/ 70156 w 154220"/>
                <a:gd name="connsiteY18" fmla="*/ 366674 h 467473"/>
                <a:gd name="connsiteX19" fmla="*/ 84163 w 154220"/>
                <a:gd name="connsiteY19" fmla="*/ 346845 h 467473"/>
                <a:gd name="connsiteX20" fmla="*/ 100776 w 154220"/>
                <a:gd name="connsiteY20" fmla="*/ 322791 h 467473"/>
                <a:gd name="connsiteX21" fmla="*/ 117715 w 154220"/>
                <a:gd name="connsiteY21" fmla="*/ 262329 h 467473"/>
                <a:gd name="connsiteX22" fmla="*/ 0 w 154220"/>
                <a:gd name="connsiteY22" fmla="*/ 23432 h 467473"/>
                <a:gd name="connsiteX23" fmla="*/ 40820 w 154220"/>
                <a:gd name="connsiteY23" fmla="*/ 43469 h 467473"/>
                <a:gd name="connsiteX24" fmla="*/ 112742 w 154220"/>
                <a:gd name="connsiteY24" fmla="*/ 107404 h 467473"/>
                <a:gd name="connsiteX25" fmla="*/ 152922 w 154220"/>
                <a:gd name="connsiteY25" fmla="*/ 248312 h 467473"/>
                <a:gd name="connsiteX26" fmla="*/ 113722 w 154220"/>
                <a:gd name="connsiteY26" fmla="*/ 374868 h 467473"/>
                <a:gd name="connsiteX27" fmla="*/ 100981 w 154220"/>
                <a:gd name="connsiteY27" fmla="*/ 391503 h 467473"/>
                <a:gd name="connsiteX28" fmla="*/ 67008 w 154220"/>
                <a:gd name="connsiteY28" fmla="*/ 424773 h 467473"/>
                <a:gd name="connsiteX29" fmla="*/ 785 w 154220"/>
                <a:gd name="connsiteY29" fmla="*/ 467294 h 467473"/>
                <a:gd name="connsiteX30" fmla="*/ 0 w 154220"/>
                <a:gd name="connsiteY30" fmla="*/ 467473 h 467473"/>
                <a:gd name="connsiteX31" fmla="*/ 0 w 154220"/>
                <a:gd name="connsiteY31" fmla="*/ 440612 h 467473"/>
                <a:gd name="connsiteX32" fmla="*/ 12780 w 154220"/>
                <a:gd name="connsiteY32" fmla="*/ 435211 h 467473"/>
                <a:gd name="connsiteX33" fmla="*/ 102615 w 154220"/>
                <a:gd name="connsiteY33" fmla="*/ 346165 h 467473"/>
                <a:gd name="connsiteX34" fmla="*/ 129729 w 154220"/>
                <a:gd name="connsiteY34" fmla="*/ 235917 h 467473"/>
                <a:gd name="connsiteX35" fmla="*/ 127442 w 154220"/>
                <a:gd name="connsiteY35" fmla="*/ 209823 h 467473"/>
                <a:gd name="connsiteX36" fmla="*/ 102288 w 154220"/>
                <a:gd name="connsiteY36" fmla="*/ 133498 h 467473"/>
                <a:gd name="connsiteX37" fmla="*/ 101308 w 154220"/>
                <a:gd name="connsiteY37" fmla="*/ 131867 h 467473"/>
                <a:gd name="connsiteX38" fmla="*/ 100981 w 154220"/>
                <a:gd name="connsiteY38" fmla="*/ 131540 h 467473"/>
                <a:gd name="connsiteX39" fmla="*/ 47407 w 154220"/>
                <a:gd name="connsiteY39" fmla="*/ 76743 h 467473"/>
                <a:gd name="connsiteX40" fmla="*/ 0 w 154220"/>
                <a:gd name="connsiteY40" fmla="*/ 50192 h 467473"/>
                <a:gd name="connsiteX41" fmla="*/ 7388 w 154220"/>
                <a:gd name="connsiteY41" fmla="*/ 2591 h 467473"/>
                <a:gd name="connsiteX42" fmla="*/ 90990 w 154220"/>
                <a:gd name="connsiteY42" fmla="*/ 47959 h 467473"/>
                <a:gd name="connsiteX43" fmla="*/ 152472 w 154220"/>
                <a:gd name="connsiteY43" fmla="*/ 136085 h 467473"/>
                <a:gd name="connsiteX44" fmla="*/ 147592 w 154220"/>
                <a:gd name="connsiteY44" fmla="*/ 138695 h 467473"/>
                <a:gd name="connsiteX45" fmla="*/ 122533 w 154220"/>
                <a:gd name="connsiteY45" fmla="*/ 101916 h 467473"/>
                <a:gd name="connsiteX46" fmla="*/ 153910 w 154220"/>
                <a:gd name="connsiteY46" fmla="*/ 159135 h 467473"/>
                <a:gd name="connsiteX47" fmla="*/ 148700 w 154220"/>
                <a:gd name="connsiteY47" fmla="*/ 161742 h 467473"/>
                <a:gd name="connsiteX48" fmla="*/ 119393 w 154220"/>
                <a:gd name="connsiteY48" fmla="*/ 106330 h 467473"/>
                <a:gd name="connsiteX49" fmla="*/ 79668 w 154220"/>
                <a:gd name="connsiteY49" fmla="*/ 61021 h 467473"/>
                <a:gd name="connsiteX50" fmla="*/ 33348 w 154220"/>
                <a:gd name="connsiteY50" fmla="*/ 28303 h 467473"/>
                <a:gd name="connsiteX51" fmla="*/ 1 w 154220"/>
                <a:gd name="connsiteY51" fmla="*/ 16019 h 467473"/>
                <a:gd name="connsiteX52" fmla="*/ 1 w 154220"/>
                <a:gd name="connsiteY52" fmla="*/ 11495 h 467473"/>
                <a:gd name="connsiteX53" fmla="*/ 10229 w 154220"/>
                <a:gd name="connsiteY53" fmla="*/ 13675 h 467473"/>
                <a:gd name="connsiteX54" fmla="*/ 38964 w 154220"/>
                <a:gd name="connsiteY54" fmla="*/ 25491 h 467473"/>
                <a:gd name="connsiteX55" fmla="*/ 79993 w 154220"/>
                <a:gd name="connsiteY55" fmla="*/ 54176 h 467473"/>
                <a:gd name="connsiteX56" fmla="*/ 119573 w 154220"/>
                <a:gd name="connsiteY56" fmla="*/ 97570 h 467473"/>
                <a:gd name="connsiteX57" fmla="*/ 90665 w 154220"/>
                <a:gd name="connsiteY57" fmla="*/ 55139 h 467473"/>
                <a:gd name="connsiteX58" fmla="*/ 7063 w 154220"/>
                <a:gd name="connsiteY58" fmla="*/ 4549 h 467473"/>
                <a:gd name="connsiteX59" fmla="*/ 7388 w 154220"/>
                <a:gd name="connsiteY59" fmla="*/ 2591 h 467473"/>
                <a:gd name="connsiteX60" fmla="*/ 42942 w 154220"/>
                <a:gd name="connsiteY60" fmla="*/ 36 h 467473"/>
                <a:gd name="connsiteX61" fmla="*/ 111389 w 154220"/>
                <a:gd name="connsiteY61" fmla="*/ 48204 h 467473"/>
                <a:gd name="connsiteX62" fmla="*/ 151672 w 154220"/>
                <a:gd name="connsiteY62" fmla="*/ 109715 h 467473"/>
                <a:gd name="connsiteX63" fmla="*/ 146104 w 154220"/>
                <a:gd name="connsiteY63" fmla="*/ 111017 h 467473"/>
                <a:gd name="connsiteX64" fmla="*/ 104512 w 154220"/>
                <a:gd name="connsiteY64" fmla="*/ 48204 h 467473"/>
                <a:gd name="connsiteX65" fmla="*/ 41960 w 154220"/>
                <a:gd name="connsiteY65" fmla="*/ 2314 h 467473"/>
                <a:gd name="connsiteX66" fmla="*/ 42942 w 154220"/>
                <a:gd name="connsiteY66" fmla="*/ 36 h 46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220" h="467473">
                  <a:moveTo>
                    <a:pt x="65237" y="375591"/>
                  </a:moveTo>
                  <a:cubicBezTo>
                    <a:pt x="66163" y="375591"/>
                    <a:pt x="67089" y="375923"/>
                    <a:pt x="67089" y="376588"/>
                  </a:cubicBezTo>
                  <a:cubicBezTo>
                    <a:pt x="67706" y="377585"/>
                    <a:pt x="67089" y="378582"/>
                    <a:pt x="66471" y="379579"/>
                  </a:cubicBezTo>
                  <a:cubicBezTo>
                    <a:pt x="66163" y="380576"/>
                    <a:pt x="65546" y="381572"/>
                    <a:pt x="64311" y="382237"/>
                  </a:cubicBezTo>
                  <a:cubicBezTo>
                    <a:pt x="62150" y="383899"/>
                    <a:pt x="59373" y="379911"/>
                    <a:pt x="61533" y="377917"/>
                  </a:cubicBezTo>
                  <a:cubicBezTo>
                    <a:pt x="62459" y="376920"/>
                    <a:pt x="64003" y="376256"/>
                    <a:pt x="65237" y="375591"/>
                  </a:cubicBezTo>
                  <a:close/>
                  <a:moveTo>
                    <a:pt x="106495" y="283628"/>
                  </a:moveTo>
                  <a:cubicBezTo>
                    <a:pt x="106822" y="281980"/>
                    <a:pt x="109449" y="282310"/>
                    <a:pt x="109449" y="283958"/>
                  </a:cubicBezTo>
                  <a:cubicBezTo>
                    <a:pt x="108793" y="297798"/>
                    <a:pt x="102228" y="309990"/>
                    <a:pt x="95334" y="321853"/>
                  </a:cubicBezTo>
                  <a:cubicBezTo>
                    <a:pt x="88769" y="334045"/>
                    <a:pt x="82202" y="346238"/>
                    <a:pt x="72355" y="356454"/>
                  </a:cubicBezTo>
                  <a:cubicBezTo>
                    <a:pt x="69729" y="359419"/>
                    <a:pt x="65133" y="354806"/>
                    <a:pt x="68088" y="351840"/>
                  </a:cubicBezTo>
                  <a:cubicBezTo>
                    <a:pt x="77935" y="341954"/>
                    <a:pt x="83516" y="330750"/>
                    <a:pt x="90410" y="318887"/>
                  </a:cubicBezTo>
                  <a:cubicBezTo>
                    <a:pt x="97303" y="307683"/>
                    <a:pt x="103869" y="296480"/>
                    <a:pt x="106495" y="283628"/>
                  </a:cubicBezTo>
                  <a:close/>
                  <a:moveTo>
                    <a:pt x="117715" y="262329"/>
                  </a:moveTo>
                  <a:cubicBezTo>
                    <a:pt x="117715" y="260378"/>
                    <a:pt x="120973" y="260703"/>
                    <a:pt x="120973" y="262654"/>
                  </a:cubicBezTo>
                  <a:cubicBezTo>
                    <a:pt x="119996" y="285733"/>
                    <a:pt x="116087" y="310113"/>
                    <a:pt x="103057" y="329942"/>
                  </a:cubicBezTo>
                  <a:cubicBezTo>
                    <a:pt x="96867" y="340019"/>
                    <a:pt x="89701" y="348795"/>
                    <a:pt x="84163" y="359198"/>
                  </a:cubicBezTo>
                  <a:cubicBezTo>
                    <a:pt x="81232" y="364399"/>
                    <a:pt x="78625" y="369600"/>
                    <a:pt x="73088" y="372199"/>
                  </a:cubicBezTo>
                  <a:cubicBezTo>
                    <a:pt x="69505" y="373825"/>
                    <a:pt x="66573" y="368624"/>
                    <a:pt x="70156" y="366674"/>
                  </a:cubicBezTo>
                  <a:cubicBezTo>
                    <a:pt x="76997" y="363098"/>
                    <a:pt x="79602" y="353021"/>
                    <a:pt x="84163" y="346845"/>
                  </a:cubicBezTo>
                  <a:cubicBezTo>
                    <a:pt x="89701" y="339044"/>
                    <a:pt x="96216" y="331567"/>
                    <a:pt x="100776" y="322791"/>
                  </a:cubicBezTo>
                  <a:cubicBezTo>
                    <a:pt x="111200" y="303286"/>
                    <a:pt x="113806" y="283458"/>
                    <a:pt x="117715" y="262329"/>
                  </a:cubicBezTo>
                  <a:close/>
                  <a:moveTo>
                    <a:pt x="0" y="23432"/>
                  </a:moveTo>
                  <a:lnTo>
                    <a:pt x="40820" y="43469"/>
                  </a:lnTo>
                  <a:cubicBezTo>
                    <a:pt x="68090" y="60205"/>
                    <a:pt x="92529" y="82085"/>
                    <a:pt x="112742" y="107404"/>
                  </a:cubicBezTo>
                  <a:cubicBezTo>
                    <a:pt x="143122" y="146219"/>
                    <a:pt x="155535" y="200038"/>
                    <a:pt x="152922" y="248312"/>
                  </a:cubicBezTo>
                  <a:cubicBezTo>
                    <a:pt x="150309" y="303763"/>
                    <a:pt x="139856" y="326595"/>
                    <a:pt x="113722" y="374868"/>
                  </a:cubicBezTo>
                  <a:cubicBezTo>
                    <a:pt x="112089" y="377804"/>
                    <a:pt x="104902" y="387916"/>
                    <a:pt x="100981" y="391503"/>
                  </a:cubicBezTo>
                  <a:cubicBezTo>
                    <a:pt x="93468" y="400963"/>
                    <a:pt x="75828" y="416620"/>
                    <a:pt x="67008" y="424773"/>
                  </a:cubicBezTo>
                  <a:cubicBezTo>
                    <a:pt x="47489" y="443039"/>
                    <a:pt x="24949" y="457269"/>
                    <a:pt x="785" y="467294"/>
                  </a:cubicBezTo>
                  <a:lnTo>
                    <a:pt x="0" y="467473"/>
                  </a:lnTo>
                  <a:lnTo>
                    <a:pt x="0" y="440612"/>
                  </a:lnTo>
                  <a:lnTo>
                    <a:pt x="12780" y="435211"/>
                  </a:lnTo>
                  <a:cubicBezTo>
                    <a:pt x="45120" y="418576"/>
                    <a:pt x="84648" y="375522"/>
                    <a:pt x="102615" y="346165"/>
                  </a:cubicBezTo>
                  <a:cubicBezTo>
                    <a:pt x="124175" y="303110"/>
                    <a:pt x="129075" y="284192"/>
                    <a:pt x="129729" y="235917"/>
                  </a:cubicBezTo>
                  <a:cubicBezTo>
                    <a:pt x="129402" y="229720"/>
                    <a:pt x="128095" y="216021"/>
                    <a:pt x="127442" y="209823"/>
                  </a:cubicBezTo>
                  <a:cubicBezTo>
                    <a:pt x="123848" y="183729"/>
                    <a:pt x="117641" y="155678"/>
                    <a:pt x="102288" y="133498"/>
                  </a:cubicBezTo>
                  <a:cubicBezTo>
                    <a:pt x="101635" y="133172"/>
                    <a:pt x="101308" y="132519"/>
                    <a:pt x="101308" y="131867"/>
                  </a:cubicBezTo>
                  <a:lnTo>
                    <a:pt x="100981" y="131540"/>
                  </a:lnTo>
                  <a:cubicBezTo>
                    <a:pt x="85954" y="110992"/>
                    <a:pt x="67661" y="92400"/>
                    <a:pt x="47407" y="76743"/>
                  </a:cubicBezTo>
                  <a:lnTo>
                    <a:pt x="0" y="50192"/>
                  </a:lnTo>
                  <a:close/>
                  <a:moveTo>
                    <a:pt x="7388" y="2591"/>
                  </a:moveTo>
                  <a:cubicBezTo>
                    <a:pt x="36990" y="4549"/>
                    <a:pt x="70171" y="28049"/>
                    <a:pt x="90990" y="47959"/>
                  </a:cubicBezTo>
                  <a:cubicBezTo>
                    <a:pt x="117990" y="73744"/>
                    <a:pt x="135881" y="102793"/>
                    <a:pt x="152472" y="136085"/>
                  </a:cubicBezTo>
                  <a:cubicBezTo>
                    <a:pt x="154098" y="139349"/>
                    <a:pt x="149219" y="141959"/>
                    <a:pt x="147592" y="138695"/>
                  </a:cubicBezTo>
                  <a:lnTo>
                    <a:pt x="122533" y="101916"/>
                  </a:lnTo>
                  <a:lnTo>
                    <a:pt x="153910" y="159135"/>
                  </a:lnTo>
                  <a:cubicBezTo>
                    <a:pt x="155537" y="162395"/>
                    <a:pt x="150327" y="165002"/>
                    <a:pt x="148700" y="161742"/>
                  </a:cubicBezTo>
                  <a:cubicBezTo>
                    <a:pt x="139582" y="142837"/>
                    <a:pt x="131767" y="123280"/>
                    <a:pt x="119393" y="106330"/>
                  </a:cubicBezTo>
                  <a:cubicBezTo>
                    <a:pt x="107671" y="89706"/>
                    <a:pt x="94321" y="75363"/>
                    <a:pt x="79668" y="61021"/>
                  </a:cubicBezTo>
                  <a:cubicBezTo>
                    <a:pt x="65992" y="47657"/>
                    <a:pt x="50280" y="36900"/>
                    <a:pt x="33348" y="28303"/>
                  </a:cubicBezTo>
                  <a:lnTo>
                    <a:pt x="1" y="16019"/>
                  </a:lnTo>
                  <a:lnTo>
                    <a:pt x="1" y="11495"/>
                  </a:lnTo>
                  <a:lnTo>
                    <a:pt x="10229" y="13675"/>
                  </a:lnTo>
                  <a:cubicBezTo>
                    <a:pt x="20079" y="17179"/>
                    <a:pt x="29684" y="21580"/>
                    <a:pt x="38964" y="25491"/>
                  </a:cubicBezTo>
                  <a:cubicBezTo>
                    <a:pt x="54269" y="32011"/>
                    <a:pt x="68271" y="42767"/>
                    <a:pt x="79993" y="54176"/>
                  </a:cubicBezTo>
                  <a:lnTo>
                    <a:pt x="119573" y="97570"/>
                  </a:lnTo>
                  <a:lnTo>
                    <a:pt x="90665" y="55139"/>
                  </a:lnTo>
                  <a:cubicBezTo>
                    <a:pt x="68870" y="33924"/>
                    <a:pt x="37316" y="10424"/>
                    <a:pt x="7063" y="4549"/>
                  </a:cubicBezTo>
                  <a:cubicBezTo>
                    <a:pt x="6087" y="4223"/>
                    <a:pt x="6087" y="2591"/>
                    <a:pt x="7388" y="2591"/>
                  </a:cubicBezTo>
                  <a:close/>
                  <a:moveTo>
                    <a:pt x="42942" y="36"/>
                  </a:moveTo>
                  <a:cubicBezTo>
                    <a:pt x="69143" y="9474"/>
                    <a:pt x="94687" y="26072"/>
                    <a:pt x="111389" y="48204"/>
                  </a:cubicBezTo>
                  <a:cubicBezTo>
                    <a:pt x="126455" y="67731"/>
                    <a:pt x="143812" y="85956"/>
                    <a:pt x="151672" y="109715"/>
                  </a:cubicBezTo>
                  <a:cubicBezTo>
                    <a:pt x="152654" y="112970"/>
                    <a:pt x="147087" y="114597"/>
                    <a:pt x="146104" y="111017"/>
                  </a:cubicBezTo>
                  <a:cubicBezTo>
                    <a:pt x="138572" y="87584"/>
                    <a:pt x="120560" y="66429"/>
                    <a:pt x="104512" y="48204"/>
                  </a:cubicBezTo>
                  <a:cubicBezTo>
                    <a:pt x="87155" y="28026"/>
                    <a:pt x="65540" y="14356"/>
                    <a:pt x="41960" y="2314"/>
                  </a:cubicBezTo>
                  <a:cubicBezTo>
                    <a:pt x="40650" y="1663"/>
                    <a:pt x="41632" y="-289"/>
                    <a:pt x="42942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9F575467-4ACE-694E-8D7D-FF2A42DFE833}"/>
                </a:ext>
              </a:extLst>
            </p:cNvPr>
            <p:cNvSpPr/>
            <p:nvPr/>
          </p:nvSpPr>
          <p:spPr>
            <a:xfrm>
              <a:off x="-1" y="807676"/>
              <a:ext cx="156262" cy="433052"/>
            </a:xfrm>
            <a:custGeom>
              <a:avLst/>
              <a:gdLst>
                <a:gd name="connsiteX0" fmla="*/ 110404 w 156262"/>
                <a:gd name="connsiteY0" fmla="*/ 313897 h 433052"/>
                <a:gd name="connsiteX1" fmla="*/ 112995 w 156262"/>
                <a:gd name="connsiteY1" fmla="*/ 314869 h 433052"/>
                <a:gd name="connsiteX2" fmla="*/ 96801 w 156262"/>
                <a:gd name="connsiteY2" fmla="*/ 382619 h 433052"/>
                <a:gd name="connsiteX3" fmla="*/ 37205 w 156262"/>
                <a:gd name="connsiteY3" fmla="*/ 398179 h 433052"/>
                <a:gd name="connsiteX4" fmla="*/ 37205 w 156262"/>
                <a:gd name="connsiteY4" fmla="*/ 391696 h 433052"/>
                <a:gd name="connsiteX5" fmla="*/ 72185 w 156262"/>
                <a:gd name="connsiteY5" fmla="*/ 389103 h 433052"/>
                <a:gd name="connsiteX6" fmla="*/ 96801 w 156262"/>
                <a:gd name="connsiteY6" fmla="*/ 370949 h 433052"/>
                <a:gd name="connsiteX7" fmla="*/ 110404 w 156262"/>
                <a:gd name="connsiteY7" fmla="*/ 313897 h 433052"/>
                <a:gd name="connsiteX8" fmla="*/ 125739 w 156262"/>
                <a:gd name="connsiteY8" fmla="*/ 302884 h 433052"/>
                <a:gd name="connsiteX9" fmla="*/ 127855 w 156262"/>
                <a:gd name="connsiteY9" fmla="*/ 306649 h 433052"/>
                <a:gd name="connsiteX10" fmla="*/ 124274 w 156262"/>
                <a:gd name="connsiteY10" fmla="*/ 328265 h 433052"/>
                <a:gd name="connsiteX11" fmla="*/ 118739 w 156262"/>
                <a:gd name="connsiteY11" fmla="*/ 361014 h 433052"/>
                <a:gd name="connsiteX12" fmla="*/ 114833 w 156262"/>
                <a:gd name="connsiteY12" fmla="*/ 387869 h 433052"/>
                <a:gd name="connsiteX13" fmla="*/ 107019 w 156262"/>
                <a:gd name="connsiteY13" fmla="*/ 403261 h 433052"/>
                <a:gd name="connsiteX14" fmla="*/ 86834 w 156262"/>
                <a:gd name="connsiteY14" fmla="*/ 409156 h 433052"/>
                <a:gd name="connsiteX15" fmla="*/ 63068 w 156262"/>
                <a:gd name="connsiteY15" fmla="*/ 412104 h 433052"/>
                <a:gd name="connsiteX16" fmla="*/ 8373 w 156262"/>
                <a:gd name="connsiteY16" fmla="*/ 408829 h 433052"/>
                <a:gd name="connsiteX17" fmla="*/ 8699 w 156262"/>
                <a:gd name="connsiteY17" fmla="*/ 406209 h 433052"/>
                <a:gd name="connsiteX18" fmla="*/ 60138 w 156262"/>
                <a:gd name="connsiteY18" fmla="*/ 407191 h 433052"/>
                <a:gd name="connsiteX19" fmla="*/ 85532 w 156262"/>
                <a:gd name="connsiteY19" fmla="*/ 404244 h 433052"/>
                <a:gd name="connsiteX20" fmla="*/ 107995 w 156262"/>
                <a:gd name="connsiteY20" fmla="*/ 393109 h 433052"/>
                <a:gd name="connsiteX21" fmla="*/ 115809 w 156262"/>
                <a:gd name="connsiteY21" fmla="*/ 344639 h 433052"/>
                <a:gd name="connsiteX22" fmla="*/ 119716 w 156262"/>
                <a:gd name="connsiteY22" fmla="*/ 321059 h 433052"/>
                <a:gd name="connsiteX23" fmla="*/ 121669 w 156262"/>
                <a:gd name="connsiteY23" fmla="*/ 305012 h 433052"/>
                <a:gd name="connsiteX24" fmla="*/ 125739 w 156262"/>
                <a:gd name="connsiteY24" fmla="*/ 302884 h 433052"/>
                <a:gd name="connsiteX25" fmla="*/ 0 w 156262"/>
                <a:gd name="connsiteY25" fmla="*/ 39301 h 433052"/>
                <a:gd name="connsiteX26" fmla="*/ 38259 w 156262"/>
                <a:gd name="connsiteY26" fmla="*/ 40406 h 433052"/>
                <a:gd name="connsiteX27" fmla="*/ 114377 w 156262"/>
                <a:gd name="connsiteY27" fmla="*/ 40079 h 433052"/>
                <a:gd name="connsiteX28" fmla="*/ 150313 w 156262"/>
                <a:gd name="connsiteY28" fmla="*/ 70160 h 433052"/>
                <a:gd name="connsiteX29" fmla="*/ 156193 w 156262"/>
                <a:gd name="connsiteY29" fmla="*/ 127704 h 433052"/>
                <a:gd name="connsiteX30" fmla="*/ 154887 w 156262"/>
                <a:gd name="connsiteY30" fmla="*/ 182960 h 433052"/>
                <a:gd name="connsiteX31" fmla="*/ 145086 w 156262"/>
                <a:gd name="connsiteY31" fmla="*/ 338265 h 433052"/>
                <a:gd name="connsiteX32" fmla="*/ 137899 w 156262"/>
                <a:gd name="connsiteY32" fmla="*/ 374230 h 433052"/>
                <a:gd name="connsiteX33" fmla="*/ 131692 w 156262"/>
                <a:gd name="connsiteY33" fmla="*/ 405291 h 433052"/>
                <a:gd name="connsiteX34" fmla="*/ 87589 w 156262"/>
                <a:gd name="connsiteY34" fmla="*/ 428831 h 433052"/>
                <a:gd name="connsiteX35" fmla="*/ 14861 w 156262"/>
                <a:gd name="connsiteY35" fmla="*/ 432960 h 433052"/>
                <a:gd name="connsiteX36" fmla="*/ 0 w 156262"/>
                <a:gd name="connsiteY36" fmla="*/ 433052 h 433052"/>
                <a:gd name="connsiteX37" fmla="*/ 0 w 156262"/>
                <a:gd name="connsiteY37" fmla="*/ 421638 h 433052"/>
                <a:gd name="connsiteX38" fmla="*/ 8205 w 156262"/>
                <a:gd name="connsiteY38" fmla="*/ 421638 h 433052"/>
                <a:gd name="connsiteX39" fmla="*/ 84323 w 156262"/>
                <a:gd name="connsiteY39" fmla="*/ 417388 h 433052"/>
                <a:gd name="connsiteX40" fmla="*/ 113397 w 156262"/>
                <a:gd name="connsiteY40" fmla="*/ 410195 h 433052"/>
                <a:gd name="connsiteX41" fmla="*/ 123851 w 156262"/>
                <a:gd name="connsiteY41" fmla="*/ 382077 h 433052"/>
                <a:gd name="connsiteX42" fmla="*/ 132345 w 156262"/>
                <a:gd name="connsiteY42" fmla="*/ 344804 h 433052"/>
                <a:gd name="connsiteX43" fmla="*/ 136265 w 156262"/>
                <a:gd name="connsiteY43" fmla="*/ 306876 h 433052"/>
                <a:gd name="connsiteX44" fmla="*/ 141492 w 156262"/>
                <a:gd name="connsiteY44" fmla="*/ 228733 h 433052"/>
                <a:gd name="connsiteX45" fmla="*/ 143126 w 156262"/>
                <a:gd name="connsiteY45" fmla="*/ 158765 h 433052"/>
                <a:gd name="connsiteX46" fmla="*/ 144432 w 156262"/>
                <a:gd name="connsiteY46" fmla="*/ 105471 h 433052"/>
                <a:gd name="connsiteX47" fmla="*/ 142978 w 156262"/>
                <a:gd name="connsiteY47" fmla="*/ 91213 h 433052"/>
                <a:gd name="connsiteX48" fmla="*/ 140819 w 156262"/>
                <a:gd name="connsiteY48" fmla="*/ 80376 h 433052"/>
                <a:gd name="connsiteX49" fmla="*/ 139655 w 156262"/>
                <a:gd name="connsiteY49" fmla="*/ 74532 h 433052"/>
                <a:gd name="connsiteX50" fmla="*/ 121891 w 156262"/>
                <a:gd name="connsiteY50" fmla="*/ 52177 h 433052"/>
                <a:gd name="connsiteX51" fmla="*/ 85629 w 156262"/>
                <a:gd name="connsiteY51" fmla="*/ 51196 h 433052"/>
                <a:gd name="connsiteX52" fmla="*/ 47407 w 156262"/>
                <a:gd name="connsiteY52" fmla="*/ 51196 h 433052"/>
                <a:gd name="connsiteX53" fmla="*/ 0 w 156262"/>
                <a:gd name="connsiteY53" fmla="*/ 49823 h 433052"/>
                <a:gd name="connsiteX54" fmla="*/ 21957 w 156262"/>
                <a:gd name="connsiteY54" fmla="*/ 25846 h 433052"/>
                <a:gd name="connsiteX55" fmla="*/ 115941 w 156262"/>
                <a:gd name="connsiteY55" fmla="*/ 30966 h 433052"/>
                <a:gd name="connsiteX56" fmla="*/ 115614 w 156262"/>
                <a:gd name="connsiteY56" fmla="*/ 38006 h 433052"/>
                <a:gd name="connsiteX57" fmla="*/ 21794 w 156262"/>
                <a:gd name="connsiteY57" fmla="*/ 31766 h 433052"/>
                <a:gd name="connsiteX58" fmla="*/ 0 w 156262"/>
                <a:gd name="connsiteY58" fmla="*/ 31210 h 433052"/>
                <a:gd name="connsiteX59" fmla="*/ 0 w 156262"/>
                <a:gd name="connsiteY59" fmla="*/ 26219 h 433052"/>
                <a:gd name="connsiteX60" fmla="*/ 685 w 156262"/>
                <a:gd name="connsiteY60" fmla="*/ 12094 h 433052"/>
                <a:gd name="connsiteX61" fmla="*/ 39026 w 156262"/>
                <a:gd name="connsiteY61" fmla="*/ 12256 h 433052"/>
                <a:gd name="connsiteX62" fmla="*/ 115627 w 156262"/>
                <a:gd name="connsiteY62" fmla="*/ 16144 h 433052"/>
                <a:gd name="connsiteX63" fmla="*/ 115627 w 156262"/>
                <a:gd name="connsiteY63" fmla="*/ 23598 h 433052"/>
                <a:gd name="connsiteX64" fmla="*/ 0 w 156262"/>
                <a:gd name="connsiteY64" fmla="*/ 18439 h 433052"/>
                <a:gd name="connsiteX65" fmla="*/ 0 w 156262"/>
                <a:gd name="connsiteY65" fmla="*/ 12162 h 433052"/>
                <a:gd name="connsiteX66" fmla="*/ 58750 w 156262"/>
                <a:gd name="connsiteY66" fmla="*/ 92 h 433052"/>
                <a:gd name="connsiteX67" fmla="*/ 87537 w 156262"/>
                <a:gd name="connsiteY67" fmla="*/ 421 h 433052"/>
                <a:gd name="connsiteX68" fmla="*/ 106183 w 156262"/>
                <a:gd name="connsiteY68" fmla="*/ 2725 h 433052"/>
                <a:gd name="connsiteX69" fmla="*/ 103893 w 156262"/>
                <a:gd name="connsiteY69" fmla="*/ 9309 h 433052"/>
                <a:gd name="connsiteX70" fmla="*/ 79031 w 156262"/>
                <a:gd name="connsiteY70" fmla="*/ 6675 h 433052"/>
                <a:gd name="connsiteX71" fmla="*/ 52207 w 156262"/>
                <a:gd name="connsiteY71" fmla="*/ 6346 h 433052"/>
                <a:gd name="connsiteX72" fmla="*/ 1 w 156262"/>
                <a:gd name="connsiteY72" fmla="*/ 5742 h 433052"/>
                <a:gd name="connsiteX73" fmla="*/ 1 w 156262"/>
                <a:gd name="connsiteY73" fmla="*/ 1310 h 4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56262" h="433052">
                  <a:moveTo>
                    <a:pt x="110404" y="313897"/>
                  </a:moveTo>
                  <a:cubicBezTo>
                    <a:pt x="110728" y="312276"/>
                    <a:pt x="113319" y="313248"/>
                    <a:pt x="112995" y="314869"/>
                  </a:cubicBezTo>
                  <a:cubicBezTo>
                    <a:pt x="109109" y="338209"/>
                    <a:pt x="112023" y="362522"/>
                    <a:pt x="96801" y="382619"/>
                  </a:cubicBezTo>
                  <a:cubicBezTo>
                    <a:pt x="83845" y="399801"/>
                    <a:pt x="56638" y="398179"/>
                    <a:pt x="37205" y="398179"/>
                  </a:cubicBezTo>
                  <a:cubicBezTo>
                    <a:pt x="32994" y="398179"/>
                    <a:pt x="33318" y="391696"/>
                    <a:pt x="37205" y="391696"/>
                  </a:cubicBezTo>
                  <a:cubicBezTo>
                    <a:pt x="48865" y="391696"/>
                    <a:pt x="60525" y="391048"/>
                    <a:pt x="72185" y="389103"/>
                  </a:cubicBezTo>
                  <a:cubicBezTo>
                    <a:pt x="83522" y="387158"/>
                    <a:pt x="91618" y="381323"/>
                    <a:pt x="96801" y="370949"/>
                  </a:cubicBezTo>
                  <a:cubicBezTo>
                    <a:pt x="105870" y="353445"/>
                    <a:pt x="105870" y="332698"/>
                    <a:pt x="110404" y="313897"/>
                  </a:cubicBezTo>
                  <a:close/>
                  <a:moveTo>
                    <a:pt x="125739" y="302884"/>
                  </a:moveTo>
                  <a:cubicBezTo>
                    <a:pt x="127286" y="303374"/>
                    <a:pt x="128507" y="304849"/>
                    <a:pt x="127855" y="306649"/>
                  </a:cubicBezTo>
                  <a:cubicBezTo>
                    <a:pt x="125251" y="312872"/>
                    <a:pt x="125577" y="321714"/>
                    <a:pt x="124274" y="328265"/>
                  </a:cubicBezTo>
                  <a:cubicBezTo>
                    <a:pt x="121995" y="339072"/>
                    <a:pt x="120042" y="349879"/>
                    <a:pt x="118739" y="361014"/>
                  </a:cubicBezTo>
                  <a:cubicBezTo>
                    <a:pt x="117437" y="369856"/>
                    <a:pt x="116135" y="378699"/>
                    <a:pt x="114833" y="387869"/>
                  </a:cubicBezTo>
                  <a:cubicBezTo>
                    <a:pt x="113856" y="394092"/>
                    <a:pt x="112228" y="399004"/>
                    <a:pt x="107019" y="403261"/>
                  </a:cubicBezTo>
                  <a:cubicBezTo>
                    <a:pt x="102136" y="407519"/>
                    <a:pt x="92694" y="407846"/>
                    <a:pt x="86834" y="409156"/>
                  </a:cubicBezTo>
                  <a:cubicBezTo>
                    <a:pt x="79021" y="410466"/>
                    <a:pt x="71207" y="411449"/>
                    <a:pt x="63068" y="412104"/>
                  </a:cubicBezTo>
                  <a:cubicBezTo>
                    <a:pt x="45162" y="412759"/>
                    <a:pt x="25954" y="412759"/>
                    <a:pt x="8373" y="408829"/>
                  </a:cubicBezTo>
                  <a:cubicBezTo>
                    <a:pt x="7071" y="408174"/>
                    <a:pt x="7396" y="405881"/>
                    <a:pt x="8699" y="406209"/>
                  </a:cubicBezTo>
                  <a:cubicBezTo>
                    <a:pt x="25954" y="407519"/>
                    <a:pt x="43208" y="408174"/>
                    <a:pt x="60138" y="407191"/>
                  </a:cubicBezTo>
                  <a:cubicBezTo>
                    <a:pt x="68603" y="406864"/>
                    <a:pt x="77067" y="405554"/>
                    <a:pt x="85532" y="404244"/>
                  </a:cubicBezTo>
                  <a:cubicBezTo>
                    <a:pt x="93020" y="402607"/>
                    <a:pt x="105066" y="402279"/>
                    <a:pt x="107995" y="393109"/>
                  </a:cubicBezTo>
                  <a:cubicBezTo>
                    <a:pt x="112554" y="377716"/>
                    <a:pt x="112880" y="360359"/>
                    <a:pt x="115809" y="344639"/>
                  </a:cubicBezTo>
                  <a:cubicBezTo>
                    <a:pt x="117112" y="336780"/>
                    <a:pt x="118413" y="328920"/>
                    <a:pt x="119716" y="321059"/>
                  </a:cubicBezTo>
                  <a:cubicBezTo>
                    <a:pt x="120368" y="315819"/>
                    <a:pt x="120042" y="309924"/>
                    <a:pt x="121669" y="305012"/>
                  </a:cubicBezTo>
                  <a:cubicBezTo>
                    <a:pt x="122321" y="302884"/>
                    <a:pt x="124193" y="302392"/>
                    <a:pt x="125739" y="302884"/>
                  </a:cubicBezTo>
                  <a:close/>
                  <a:moveTo>
                    <a:pt x="0" y="39301"/>
                  </a:moveTo>
                  <a:lnTo>
                    <a:pt x="38259" y="40406"/>
                  </a:lnTo>
                  <a:cubicBezTo>
                    <a:pt x="63415" y="40406"/>
                    <a:pt x="88896" y="38771"/>
                    <a:pt x="114377" y="40079"/>
                  </a:cubicBezTo>
                  <a:cubicBezTo>
                    <a:pt x="132998" y="40733"/>
                    <a:pt x="144759" y="52831"/>
                    <a:pt x="150313" y="70160"/>
                  </a:cubicBezTo>
                  <a:cubicBezTo>
                    <a:pt x="155866" y="87161"/>
                    <a:pt x="156520" y="110375"/>
                    <a:pt x="156193" y="127704"/>
                  </a:cubicBezTo>
                  <a:cubicBezTo>
                    <a:pt x="155866" y="146340"/>
                    <a:pt x="155213" y="164650"/>
                    <a:pt x="154887" y="182960"/>
                  </a:cubicBezTo>
                  <a:cubicBezTo>
                    <a:pt x="153906" y="234946"/>
                    <a:pt x="151292" y="286932"/>
                    <a:pt x="145086" y="338265"/>
                  </a:cubicBezTo>
                  <a:cubicBezTo>
                    <a:pt x="143453" y="350362"/>
                    <a:pt x="140512" y="362459"/>
                    <a:pt x="137899" y="374230"/>
                  </a:cubicBezTo>
                  <a:cubicBezTo>
                    <a:pt x="135285" y="384365"/>
                    <a:pt x="135285" y="395809"/>
                    <a:pt x="131692" y="405291"/>
                  </a:cubicBezTo>
                  <a:cubicBezTo>
                    <a:pt x="124504" y="423927"/>
                    <a:pt x="104904" y="426543"/>
                    <a:pt x="87589" y="428831"/>
                  </a:cubicBezTo>
                  <a:cubicBezTo>
                    <a:pt x="63251" y="432265"/>
                    <a:pt x="39076" y="432919"/>
                    <a:pt x="14861" y="432960"/>
                  </a:cubicBezTo>
                  <a:lnTo>
                    <a:pt x="0" y="433052"/>
                  </a:lnTo>
                  <a:lnTo>
                    <a:pt x="0" y="421638"/>
                  </a:lnTo>
                  <a:lnTo>
                    <a:pt x="8205" y="421638"/>
                  </a:lnTo>
                  <a:cubicBezTo>
                    <a:pt x="33686" y="421966"/>
                    <a:pt x="59167" y="420984"/>
                    <a:pt x="84323" y="417388"/>
                  </a:cubicBezTo>
                  <a:cubicBezTo>
                    <a:pt x="93796" y="415753"/>
                    <a:pt x="105230" y="415426"/>
                    <a:pt x="113397" y="410195"/>
                  </a:cubicBezTo>
                  <a:cubicBezTo>
                    <a:pt x="123198" y="403656"/>
                    <a:pt x="121564" y="392212"/>
                    <a:pt x="123851" y="382077"/>
                  </a:cubicBezTo>
                  <a:cubicBezTo>
                    <a:pt x="126465" y="369652"/>
                    <a:pt x="130058" y="357555"/>
                    <a:pt x="132345" y="344804"/>
                  </a:cubicBezTo>
                  <a:cubicBezTo>
                    <a:pt x="134306" y="332379"/>
                    <a:pt x="135285" y="319627"/>
                    <a:pt x="136265" y="306876"/>
                  </a:cubicBezTo>
                  <a:cubicBezTo>
                    <a:pt x="138879" y="280720"/>
                    <a:pt x="140512" y="254890"/>
                    <a:pt x="141492" y="228733"/>
                  </a:cubicBezTo>
                  <a:cubicBezTo>
                    <a:pt x="142472" y="205519"/>
                    <a:pt x="142472" y="182306"/>
                    <a:pt x="143126" y="158765"/>
                  </a:cubicBezTo>
                  <a:cubicBezTo>
                    <a:pt x="143779" y="141109"/>
                    <a:pt x="145412" y="123454"/>
                    <a:pt x="144432" y="105471"/>
                  </a:cubicBezTo>
                  <a:cubicBezTo>
                    <a:pt x="144106" y="101629"/>
                    <a:pt x="143698" y="96622"/>
                    <a:pt x="142978" y="91213"/>
                  </a:cubicBezTo>
                  <a:lnTo>
                    <a:pt x="140819" y="80376"/>
                  </a:lnTo>
                  <a:lnTo>
                    <a:pt x="139655" y="74532"/>
                  </a:lnTo>
                  <a:cubicBezTo>
                    <a:pt x="136510" y="63620"/>
                    <a:pt x="131202" y="54139"/>
                    <a:pt x="121891" y="52177"/>
                  </a:cubicBezTo>
                  <a:cubicBezTo>
                    <a:pt x="110130" y="49561"/>
                    <a:pt x="97390" y="51196"/>
                    <a:pt x="85629" y="51196"/>
                  </a:cubicBezTo>
                  <a:cubicBezTo>
                    <a:pt x="73215" y="51196"/>
                    <a:pt x="60147" y="51196"/>
                    <a:pt x="47407" y="51196"/>
                  </a:cubicBezTo>
                  <a:lnTo>
                    <a:pt x="0" y="49823"/>
                  </a:lnTo>
                  <a:close/>
                  <a:moveTo>
                    <a:pt x="21957" y="25846"/>
                  </a:moveTo>
                  <a:cubicBezTo>
                    <a:pt x="53367" y="26166"/>
                    <a:pt x="84735" y="27606"/>
                    <a:pt x="115941" y="30966"/>
                  </a:cubicBezTo>
                  <a:cubicBezTo>
                    <a:pt x="120515" y="31286"/>
                    <a:pt x="120189" y="38327"/>
                    <a:pt x="115614" y="38006"/>
                  </a:cubicBezTo>
                  <a:cubicBezTo>
                    <a:pt x="84409" y="34166"/>
                    <a:pt x="53122" y="32646"/>
                    <a:pt x="21794" y="31766"/>
                  </a:cubicBezTo>
                  <a:lnTo>
                    <a:pt x="0" y="31210"/>
                  </a:lnTo>
                  <a:lnTo>
                    <a:pt x="0" y="26219"/>
                  </a:lnTo>
                  <a:close/>
                  <a:moveTo>
                    <a:pt x="685" y="12094"/>
                  </a:moveTo>
                  <a:cubicBezTo>
                    <a:pt x="13438" y="11688"/>
                    <a:pt x="26314" y="11931"/>
                    <a:pt x="39026" y="12256"/>
                  </a:cubicBezTo>
                  <a:cubicBezTo>
                    <a:pt x="64451" y="12580"/>
                    <a:pt x="90202" y="14524"/>
                    <a:pt x="115627" y="16144"/>
                  </a:cubicBezTo>
                  <a:cubicBezTo>
                    <a:pt x="120516" y="16468"/>
                    <a:pt x="120191" y="23922"/>
                    <a:pt x="115627" y="23598"/>
                  </a:cubicBezTo>
                  <a:lnTo>
                    <a:pt x="0" y="18439"/>
                  </a:lnTo>
                  <a:lnTo>
                    <a:pt x="0" y="12162"/>
                  </a:lnTo>
                  <a:close/>
                  <a:moveTo>
                    <a:pt x="58750" y="92"/>
                  </a:moveTo>
                  <a:cubicBezTo>
                    <a:pt x="68236" y="-238"/>
                    <a:pt x="78050" y="421"/>
                    <a:pt x="87537" y="421"/>
                  </a:cubicBezTo>
                  <a:cubicBezTo>
                    <a:pt x="93425" y="750"/>
                    <a:pt x="100622" y="421"/>
                    <a:pt x="106183" y="2725"/>
                  </a:cubicBezTo>
                  <a:cubicBezTo>
                    <a:pt x="110436" y="4042"/>
                    <a:pt x="108473" y="10954"/>
                    <a:pt x="103893" y="9309"/>
                  </a:cubicBezTo>
                  <a:cubicBezTo>
                    <a:pt x="96697" y="6675"/>
                    <a:pt x="86555" y="7004"/>
                    <a:pt x="79031" y="6675"/>
                  </a:cubicBezTo>
                  <a:cubicBezTo>
                    <a:pt x="69872" y="6346"/>
                    <a:pt x="61040" y="6346"/>
                    <a:pt x="52207" y="6346"/>
                  </a:cubicBezTo>
                  <a:lnTo>
                    <a:pt x="1" y="5742"/>
                  </a:lnTo>
                  <a:lnTo>
                    <a:pt x="1" y="1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44BA837A-835C-3149-B63C-5E7CBF16EB36}"/>
                </a:ext>
              </a:extLst>
            </p:cNvPr>
            <p:cNvSpPr/>
            <p:nvPr/>
          </p:nvSpPr>
          <p:spPr>
            <a:xfrm>
              <a:off x="0" y="1521856"/>
              <a:ext cx="410482" cy="571404"/>
            </a:xfrm>
            <a:custGeom>
              <a:avLst/>
              <a:gdLst>
                <a:gd name="connsiteX0" fmla="*/ 20784 w 410482"/>
                <a:gd name="connsiteY0" fmla="*/ 502046 h 571404"/>
                <a:gd name="connsiteX1" fmla="*/ 23069 w 410482"/>
                <a:gd name="connsiteY1" fmla="*/ 506617 h 571404"/>
                <a:gd name="connsiteX2" fmla="*/ 0 w 410482"/>
                <a:gd name="connsiteY2" fmla="*/ 534823 h 571404"/>
                <a:gd name="connsiteX3" fmla="*/ 0 w 410482"/>
                <a:gd name="connsiteY3" fmla="*/ 523877 h 571404"/>
                <a:gd name="connsiteX4" fmla="*/ 220 w 410482"/>
                <a:gd name="connsiteY4" fmla="*/ 523597 h 571404"/>
                <a:gd name="connsiteX5" fmla="*/ 20784 w 410482"/>
                <a:gd name="connsiteY5" fmla="*/ 502046 h 571404"/>
                <a:gd name="connsiteX6" fmla="*/ 284983 w 410482"/>
                <a:gd name="connsiteY6" fmla="*/ 489407 h 571404"/>
                <a:gd name="connsiteX7" fmla="*/ 287251 w 410482"/>
                <a:gd name="connsiteY7" fmla="*/ 490380 h 571404"/>
                <a:gd name="connsiteX8" fmla="*/ 272345 w 410482"/>
                <a:gd name="connsiteY8" fmla="*/ 519559 h 571404"/>
                <a:gd name="connsiteX9" fmla="*/ 255496 w 410482"/>
                <a:gd name="connsiteY9" fmla="*/ 547119 h 571404"/>
                <a:gd name="connsiteX10" fmla="*/ 249988 w 410482"/>
                <a:gd name="connsiteY10" fmla="*/ 544524 h 571404"/>
                <a:gd name="connsiteX11" fmla="*/ 267486 w 410482"/>
                <a:gd name="connsiteY11" fmla="*/ 516642 h 571404"/>
                <a:gd name="connsiteX12" fmla="*/ 284983 w 410482"/>
                <a:gd name="connsiteY12" fmla="*/ 489407 h 571404"/>
                <a:gd name="connsiteX13" fmla="*/ 253191 w 410482"/>
                <a:gd name="connsiteY13" fmla="*/ 482538 h 571404"/>
                <a:gd name="connsiteX14" fmla="*/ 255223 w 410482"/>
                <a:gd name="connsiteY14" fmla="*/ 485797 h 571404"/>
                <a:gd name="connsiteX15" fmla="*/ 233672 w 410482"/>
                <a:gd name="connsiteY15" fmla="*/ 525873 h 571404"/>
                <a:gd name="connsiteX16" fmla="*/ 216763 w 410482"/>
                <a:gd name="connsiteY16" fmla="*/ 550961 h 571404"/>
                <a:gd name="connsiteX17" fmla="*/ 211458 w 410482"/>
                <a:gd name="connsiteY17" fmla="*/ 546726 h 571404"/>
                <a:gd name="connsiteX18" fmla="*/ 249917 w 410482"/>
                <a:gd name="connsiteY18" fmla="*/ 484167 h 571404"/>
                <a:gd name="connsiteX19" fmla="*/ 253191 w 410482"/>
                <a:gd name="connsiteY19" fmla="*/ 482538 h 571404"/>
                <a:gd name="connsiteX20" fmla="*/ 232170 w 410482"/>
                <a:gd name="connsiteY20" fmla="*/ 481176 h 571404"/>
                <a:gd name="connsiteX21" fmla="*/ 233289 w 410482"/>
                <a:gd name="connsiteY21" fmla="*/ 484019 h 571404"/>
                <a:gd name="connsiteX22" fmla="*/ 208092 w 410482"/>
                <a:gd name="connsiteY22" fmla="*/ 527893 h 571404"/>
                <a:gd name="connsiteX23" fmla="*/ 195493 w 410482"/>
                <a:gd name="connsiteY23" fmla="*/ 549341 h 571404"/>
                <a:gd name="connsiteX24" fmla="*/ 192177 w 410482"/>
                <a:gd name="connsiteY24" fmla="*/ 552592 h 571404"/>
                <a:gd name="connsiteX25" fmla="*/ 191846 w 410482"/>
                <a:gd name="connsiteY25" fmla="*/ 552592 h 571404"/>
                <a:gd name="connsiteX26" fmla="*/ 188530 w 410482"/>
                <a:gd name="connsiteY26" fmla="*/ 549341 h 571404"/>
                <a:gd name="connsiteX27" fmla="*/ 200798 w 410482"/>
                <a:gd name="connsiteY27" fmla="*/ 528542 h 571404"/>
                <a:gd name="connsiteX28" fmla="*/ 229311 w 410482"/>
                <a:gd name="connsiteY28" fmla="*/ 481744 h 571404"/>
                <a:gd name="connsiteX29" fmla="*/ 232170 w 410482"/>
                <a:gd name="connsiteY29" fmla="*/ 481176 h 571404"/>
                <a:gd name="connsiteX30" fmla="*/ 211184 w 410482"/>
                <a:gd name="connsiteY30" fmla="*/ 476768 h 571404"/>
                <a:gd name="connsiteX31" fmla="*/ 213472 w 410482"/>
                <a:gd name="connsiteY31" fmla="*/ 478065 h 571404"/>
                <a:gd name="connsiteX32" fmla="*/ 185038 w 410482"/>
                <a:gd name="connsiteY32" fmla="*/ 531854 h 571404"/>
                <a:gd name="connsiteX33" fmla="*/ 171309 w 410482"/>
                <a:gd name="connsiteY33" fmla="*/ 552592 h 571404"/>
                <a:gd name="connsiteX34" fmla="*/ 168695 w 410482"/>
                <a:gd name="connsiteY34" fmla="*/ 548704 h 571404"/>
                <a:gd name="connsiteX35" fmla="*/ 182096 w 410482"/>
                <a:gd name="connsiteY35" fmla="*/ 525050 h 571404"/>
                <a:gd name="connsiteX36" fmla="*/ 211184 w 410482"/>
                <a:gd name="connsiteY36" fmla="*/ 476768 h 571404"/>
                <a:gd name="connsiteX37" fmla="*/ 234895 w 410482"/>
                <a:gd name="connsiteY37" fmla="*/ 207280 h 571404"/>
                <a:gd name="connsiteX38" fmla="*/ 281448 w 410482"/>
                <a:gd name="connsiteY38" fmla="*/ 212834 h 571404"/>
                <a:gd name="connsiteX39" fmla="*/ 341771 w 410482"/>
                <a:gd name="connsiteY39" fmla="*/ 268047 h 571404"/>
                <a:gd name="connsiteX40" fmla="*/ 333902 w 410482"/>
                <a:gd name="connsiteY40" fmla="*/ 272294 h 571404"/>
                <a:gd name="connsiteX41" fmla="*/ 271285 w 410482"/>
                <a:gd name="connsiteY41" fmla="*/ 218061 h 571404"/>
                <a:gd name="connsiteX42" fmla="*/ 222765 w 410482"/>
                <a:gd name="connsiteY42" fmla="*/ 215774 h 571404"/>
                <a:gd name="connsiteX43" fmla="*/ 185064 w 410482"/>
                <a:gd name="connsiteY43" fmla="*/ 221329 h 571404"/>
                <a:gd name="connsiteX44" fmla="*/ 184736 w 410482"/>
                <a:gd name="connsiteY44" fmla="*/ 218061 h 571404"/>
                <a:gd name="connsiteX45" fmla="*/ 234895 w 410482"/>
                <a:gd name="connsiteY45" fmla="*/ 207280 h 571404"/>
                <a:gd name="connsiteX46" fmla="*/ 237137 w 410482"/>
                <a:gd name="connsiteY46" fmla="*/ 186789 h 571404"/>
                <a:gd name="connsiteX47" fmla="*/ 367699 w 410482"/>
                <a:gd name="connsiteY47" fmla="*/ 270087 h 571404"/>
                <a:gd name="connsiteX48" fmla="*/ 357883 w 410482"/>
                <a:gd name="connsiteY48" fmla="*/ 272716 h 571404"/>
                <a:gd name="connsiteX49" fmla="*/ 146830 w 410482"/>
                <a:gd name="connsiteY49" fmla="*/ 224741 h 571404"/>
                <a:gd name="connsiteX50" fmla="*/ 145194 w 410482"/>
                <a:gd name="connsiteY50" fmla="*/ 223098 h 571404"/>
                <a:gd name="connsiteX51" fmla="*/ 237137 w 410482"/>
                <a:gd name="connsiteY51" fmla="*/ 186789 h 571404"/>
                <a:gd name="connsiteX52" fmla="*/ 0 w 410482"/>
                <a:gd name="connsiteY52" fmla="*/ 12980 h 571404"/>
                <a:gd name="connsiteX53" fmla="*/ 32830 w 410482"/>
                <a:gd name="connsiteY53" fmla="*/ 21953 h 571404"/>
                <a:gd name="connsiteX54" fmla="*/ 71052 w 410482"/>
                <a:gd name="connsiteY54" fmla="*/ 40983 h 571404"/>
                <a:gd name="connsiteX55" fmla="*/ 129481 w 410482"/>
                <a:gd name="connsiteY55" fmla="*/ 102371 h 571404"/>
                <a:gd name="connsiteX56" fmla="*/ 148739 w 410482"/>
                <a:gd name="connsiteY56" fmla="*/ 141228 h 571404"/>
                <a:gd name="connsiteX57" fmla="*/ 157878 w 410482"/>
                <a:gd name="connsiteY57" fmla="*/ 177800 h 571404"/>
                <a:gd name="connsiteX58" fmla="*/ 277347 w 410482"/>
                <a:gd name="connsiteY58" fmla="*/ 165065 h 571404"/>
                <a:gd name="connsiteX59" fmla="*/ 382779 w 410482"/>
                <a:gd name="connsiteY59" fmla="*/ 245065 h 571404"/>
                <a:gd name="connsiteX60" fmla="*/ 403996 w 410482"/>
                <a:gd name="connsiteY60" fmla="*/ 414861 h 571404"/>
                <a:gd name="connsiteX61" fmla="*/ 367437 w 410482"/>
                <a:gd name="connsiteY61" fmla="*/ 497801 h 571404"/>
                <a:gd name="connsiteX62" fmla="*/ 290730 w 410482"/>
                <a:gd name="connsiteY62" fmla="*/ 553964 h 571404"/>
                <a:gd name="connsiteX63" fmla="*/ 186603 w 410482"/>
                <a:gd name="connsiteY63" fmla="*/ 571270 h 571404"/>
                <a:gd name="connsiteX64" fmla="*/ 67461 w 410482"/>
                <a:gd name="connsiteY64" fmla="*/ 568332 h 571404"/>
                <a:gd name="connsiteX65" fmla="*/ 0 w 410482"/>
                <a:gd name="connsiteY65" fmla="*/ 568263 h 571404"/>
                <a:gd name="connsiteX66" fmla="*/ 0 w 410482"/>
                <a:gd name="connsiteY66" fmla="*/ 551352 h 571404"/>
                <a:gd name="connsiteX67" fmla="*/ 4137 w 410482"/>
                <a:gd name="connsiteY67" fmla="*/ 551352 h 571404"/>
                <a:gd name="connsiteX68" fmla="*/ 23721 w 410482"/>
                <a:gd name="connsiteY68" fmla="*/ 527189 h 571404"/>
                <a:gd name="connsiteX69" fmla="*/ 46897 w 410482"/>
                <a:gd name="connsiteY69" fmla="*/ 496821 h 571404"/>
                <a:gd name="connsiteX70" fmla="*/ 51141 w 410482"/>
                <a:gd name="connsiteY70" fmla="*/ 499433 h 571404"/>
                <a:gd name="connsiteX71" fmla="*/ 28618 w 410482"/>
                <a:gd name="connsiteY71" fmla="*/ 530780 h 571404"/>
                <a:gd name="connsiteX72" fmla="*/ 13603 w 410482"/>
                <a:gd name="connsiteY72" fmla="*/ 551352 h 571404"/>
                <a:gd name="connsiteX73" fmla="*/ 29924 w 410482"/>
                <a:gd name="connsiteY73" fmla="*/ 551352 h 571404"/>
                <a:gd name="connsiteX74" fmla="*/ 30577 w 410482"/>
                <a:gd name="connsiteY74" fmla="*/ 547433 h 571404"/>
                <a:gd name="connsiteX75" fmla="*/ 52120 w 410482"/>
                <a:gd name="connsiteY75" fmla="*/ 520331 h 571404"/>
                <a:gd name="connsiteX76" fmla="*/ 72358 w 410482"/>
                <a:gd name="connsiteY76" fmla="*/ 486372 h 571404"/>
                <a:gd name="connsiteX77" fmla="*/ 77580 w 410482"/>
                <a:gd name="connsiteY77" fmla="*/ 487678 h 571404"/>
                <a:gd name="connsiteX78" fmla="*/ 57669 w 410482"/>
                <a:gd name="connsiteY78" fmla="*/ 523597 h 571404"/>
                <a:gd name="connsiteX79" fmla="*/ 36779 w 410482"/>
                <a:gd name="connsiteY79" fmla="*/ 551352 h 571404"/>
                <a:gd name="connsiteX80" fmla="*/ 57343 w 410482"/>
                <a:gd name="connsiteY80" fmla="*/ 551679 h 571404"/>
                <a:gd name="connsiteX81" fmla="*/ 82150 w 410482"/>
                <a:gd name="connsiteY81" fmla="*/ 517720 h 571404"/>
                <a:gd name="connsiteX82" fmla="*/ 109569 w 410482"/>
                <a:gd name="connsiteY82" fmla="*/ 477882 h 571404"/>
                <a:gd name="connsiteX83" fmla="*/ 114792 w 410482"/>
                <a:gd name="connsiteY83" fmla="*/ 481147 h 571404"/>
                <a:gd name="connsiteX84" fmla="*/ 86393 w 410482"/>
                <a:gd name="connsiteY84" fmla="*/ 525229 h 571404"/>
                <a:gd name="connsiteX85" fmla="*/ 72032 w 410482"/>
                <a:gd name="connsiteY85" fmla="*/ 546780 h 571404"/>
                <a:gd name="connsiteX86" fmla="*/ 68441 w 410482"/>
                <a:gd name="connsiteY86" fmla="*/ 552005 h 571404"/>
                <a:gd name="connsiteX87" fmla="*/ 87046 w 410482"/>
                <a:gd name="connsiteY87" fmla="*/ 552331 h 571404"/>
                <a:gd name="connsiteX88" fmla="*/ 90310 w 410482"/>
                <a:gd name="connsiteY88" fmla="*/ 552658 h 571404"/>
                <a:gd name="connsiteX89" fmla="*/ 141558 w 410482"/>
                <a:gd name="connsiteY89" fmla="*/ 466780 h 571404"/>
                <a:gd name="connsiteX90" fmla="*/ 146454 w 410482"/>
                <a:gd name="connsiteY90" fmla="*/ 470045 h 571404"/>
                <a:gd name="connsiteX91" fmla="*/ 99450 w 410482"/>
                <a:gd name="connsiteY91" fmla="*/ 552984 h 571404"/>
                <a:gd name="connsiteX92" fmla="*/ 115771 w 410482"/>
                <a:gd name="connsiteY92" fmla="*/ 553311 h 571404"/>
                <a:gd name="connsiteX93" fmla="*/ 126869 w 410482"/>
                <a:gd name="connsiteY93" fmla="*/ 532087 h 571404"/>
                <a:gd name="connsiteX94" fmla="*/ 145149 w 410482"/>
                <a:gd name="connsiteY94" fmla="*/ 503025 h 571404"/>
                <a:gd name="connsiteX95" fmla="*/ 183992 w 410482"/>
                <a:gd name="connsiteY95" fmla="*/ 439678 h 571404"/>
                <a:gd name="connsiteX96" fmla="*/ 188562 w 410482"/>
                <a:gd name="connsiteY96" fmla="*/ 442617 h 571404"/>
                <a:gd name="connsiteX97" fmla="*/ 150697 w 410482"/>
                <a:gd name="connsiteY97" fmla="*/ 506291 h 571404"/>
                <a:gd name="connsiteX98" fmla="*/ 133071 w 410482"/>
                <a:gd name="connsiteY98" fmla="*/ 535678 h 571404"/>
                <a:gd name="connsiteX99" fmla="*/ 124258 w 410482"/>
                <a:gd name="connsiteY99" fmla="*/ 553638 h 571404"/>
                <a:gd name="connsiteX100" fmla="*/ 139599 w 410482"/>
                <a:gd name="connsiteY100" fmla="*/ 553964 h 571404"/>
                <a:gd name="connsiteX101" fmla="*/ 167018 w 410482"/>
                <a:gd name="connsiteY101" fmla="*/ 510209 h 571404"/>
                <a:gd name="connsiteX102" fmla="*/ 182359 w 410482"/>
                <a:gd name="connsiteY102" fmla="*/ 483760 h 571404"/>
                <a:gd name="connsiteX103" fmla="*/ 192479 w 410482"/>
                <a:gd name="connsiteY103" fmla="*/ 461556 h 571404"/>
                <a:gd name="connsiteX104" fmla="*/ 197375 w 410482"/>
                <a:gd name="connsiteY104" fmla="*/ 462209 h 571404"/>
                <a:gd name="connsiteX105" fmla="*/ 189215 w 410482"/>
                <a:gd name="connsiteY105" fmla="*/ 482454 h 571404"/>
                <a:gd name="connsiteX106" fmla="*/ 175178 w 410482"/>
                <a:gd name="connsiteY106" fmla="*/ 509556 h 571404"/>
                <a:gd name="connsiteX107" fmla="*/ 148739 w 410482"/>
                <a:gd name="connsiteY107" fmla="*/ 554291 h 571404"/>
                <a:gd name="connsiteX108" fmla="*/ 205210 w 410482"/>
                <a:gd name="connsiteY108" fmla="*/ 555270 h 571404"/>
                <a:gd name="connsiteX109" fmla="*/ 228711 w 410482"/>
                <a:gd name="connsiteY109" fmla="*/ 553964 h 571404"/>
                <a:gd name="connsiteX110" fmla="*/ 229364 w 410482"/>
                <a:gd name="connsiteY110" fmla="*/ 552005 h 571404"/>
                <a:gd name="connsiteX111" fmla="*/ 272451 w 410482"/>
                <a:gd name="connsiteY111" fmla="*/ 485393 h 571404"/>
                <a:gd name="connsiteX112" fmla="*/ 275388 w 410482"/>
                <a:gd name="connsiteY112" fmla="*/ 486372 h 571404"/>
                <a:gd name="connsiteX113" fmla="*/ 257435 w 410482"/>
                <a:gd name="connsiteY113" fmla="*/ 519678 h 571404"/>
                <a:gd name="connsiteX114" fmla="*/ 236219 w 410482"/>
                <a:gd name="connsiteY114" fmla="*/ 552984 h 571404"/>
                <a:gd name="connsiteX115" fmla="*/ 277673 w 410482"/>
                <a:gd name="connsiteY115" fmla="*/ 542209 h 571404"/>
                <a:gd name="connsiteX116" fmla="*/ 276368 w 410482"/>
                <a:gd name="connsiteY116" fmla="*/ 536331 h 571404"/>
                <a:gd name="connsiteX117" fmla="*/ 305092 w 410482"/>
                <a:gd name="connsiteY117" fmla="*/ 496821 h 571404"/>
                <a:gd name="connsiteX118" fmla="*/ 309661 w 410482"/>
                <a:gd name="connsiteY118" fmla="*/ 499433 h 571404"/>
                <a:gd name="connsiteX119" fmla="*/ 282243 w 410482"/>
                <a:gd name="connsiteY119" fmla="*/ 540577 h 571404"/>
                <a:gd name="connsiteX120" fmla="*/ 313579 w 410482"/>
                <a:gd name="connsiteY120" fmla="*/ 524250 h 571404"/>
                <a:gd name="connsiteX121" fmla="*/ 376250 w 410482"/>
                <a:gd name="connsiteY121" fmla="*/ 454372 h 571404"/>
                <a:gd name="connsiteX122" fmla="*/ 394530 w 410482"/>
                <a:gd name="connsiteY122" fmla="*/ 347270 h 571404"/>
                <a:gd name="connsiteX123" fmla="*/ 322065 w 410482"/>
                <a:gd name="connsiteY123" fmla="*/ 201637 h 571404"/>
                <a:gd name="connsiteX124" fmla="*/ 242747 w 410482"/>
                <a:gd name="connsiteY124" fmla="*/ 177473 h 571404"/>
                <a:gd name="connsiteX125" fmla="*/ 160163 w 410482"/>
                <a:gd name="connsiteY125" fmla="*/ 196739 h 571404"/>
                <a:gd name="connsiteX126" fmla="*/ 150371 w 410482"/>
                <a:gd name="connsiteY126" fmla="*/ 197719 h 571404"/>
                <a:gd name="connsiteX127" fmla="*/ 144822 w 410482"/>
                <a:gd name="connsiteY127" fmla="*/ 192494 h 571404"/>
                <a:gd name="connsiteX128" fmla="*/ 134050 w 410482"/>
                <a:gd name="connsiteY128" fmla="*/ 149718 h 571404"/>
                <a:gd name="connsiteX129" fmla="*/ 115118 w 410482"/>
                <a:gd name="connsiteY129" fmla="*/ 110534 h 571404"/>
                <a:gd name="connsiteX130" fmla="*/ 59301 w 410482"/>
                <a:gd name="connsiteY130" fmla="*/ 52738 h 571404"/>
                <a:gd name="connsiteX131" fmla="*/ 0 w 410482"/>
                <a:gd name="connsiteY131" fmla="*/ 30405 h 571404"/>
                <a:gd name="connsiteX132" fmla="*/ 1 w 410482"/>
                <a:gd name="connsiteY132" fmla="*/ 0 h 571404"/>
                <a:gd name="connsiteX133" fmla="*/ 20761 w 410482"/>
                <a:gd name="connsiteY133" fmla="*/ 5106 h 571404"/>
                <a:gd name="connsiteX134" fmla="*/ 19456 w 410482"/>
                <a:gd name="connsiteY134" fmla="*/ 9758 h 571404"/>
                <a:gd name="connsiteX135" fmla="*/ 1 w 410482"/>
                <a:gd name="connsiteY135" fmla="*/ 4917 h 57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0482" h="571404">
                  <a:moveTo>
                    <a:pt x="20784" y="502046"/>
                  </a:moveTo>
                  <a:cubicBezTo>
                    <a:pt x="23396" y="500413"/>
                    <a:pt x="25680" y="504658"/>
                    <a:pt x="23069" y="506617"/>
                  </a:cubicBezTo>
                  <a:lnTo>
                    <a:pt x="0" y="534823"/>
                  </a:lnTo>
                  <a:lnTo>
                    <a:pt x="0" y="523877"/>
                  </a:lnTo>
                  <a:lnTo>
                    <a:pt x="220" y="523597"/>
                  </a:lnTo>
                  <a:cubicBezTo>
                    <a:pt x="6096" y="515433"/>
                    <a:pt x="12297" y="507597"/>
                    <a:pt x="20784" y="502046"/>
                  </a:cubicBezTo>
                  <a:close/>
                  <a:moveTo>
                    <a:pt x="284983" y="489407"/>
                  </a:moveTo>
                  <a:cubicBezTo>
                    <a:pt x="285631" y="488110"/>
                    <a:pt x="287575" y="489082"/>
                    <a:pt x="287251" y="490380"/>
                  </a:cubicBezTo>
                  <a:cubicBezTo>
                    <a:pt x="284335" y="501079"/>
                    <a:pt x="278179" y="510481"/>
                    <a:pt x="272345" y="519559"/>
                  </a:cubicBezTo>
                  <a:cubicBezTo>
                    <a:pt x="266513" y="528637"/>
                    <a:pt x="261653" y="538364"/>
                    <a:pt x="255496" y="547119"/>
                  </a:cubicBezTo>
                  <a:cubicBezTo>
                    <a:pt x="253552" y="549712"/>
                    <a:pt x="249016" y="548091"/>
                    <a:pt x="249988" y="544524"/>
                  </a:cubicBezTo>
                  <a:cubicBezTo>
                    <a:pt x="253228" y="534149"/>
                    <a:pt x="261329" y="525395"/>
                    <a:pt x="267486" y="516642"/>
                  </a:cubicBezTo>
                  <a:cubicBezTo>
                    <a:pt x="273966" y="507887"/>
                    <a:pt x="279799" y="499133"/>
                    <a:pt x="284983" y="489407"/>
                  </a:cubicBezTo>
                  <a:close/>
                  <a:moveTo>
                    <a:pt x="253191" y="482538"/>
                  </a:moveTo>
                  <a:cubicBezTo>
                    <a:pt x="254477" y="482945"/>
                    <a:pt x="255554" y="484167"/>
                    <a:pt x="255223" y="485797"/>
                  </a:cubicBezTo>
                  <a:cubicBezTo>
                    <a:pt x="252239" y="501110"/>
                    <a:pt x="241960" y="512514"/>
                    <a:pt x="233672" y="525873"/>
                  </a:cubicBezTo>
                  <a:cubicBezTo>
                    <a:pt x="229362" y="533367"/>
                    <a:pt x="224388" y="546400"/>
                    <a:pt x="216763" y="550961"/>
                  </a:cubicBezTo>
                  <a:cubicBezTo>
                    <a:pt x="214111" y="552591"/>
                    <a:pt x="210132" y="549984"/>
                    <a:pt x="211458" y="546726"/>
                  </a:cubicBezTo>
                  <a:cubicBezTo>
                    <a:pt x="220741" y="524244"/>
                    <a:pt x="244281" y="508278"/>
                    <a:pt x="249917" y="484167"/>
                  </a:cubicBezTo>
                  <a:cubicBezTo>
                    <a:pt x="250415" y="482538"/>
                    <a:pt x="251907" y="482131"/>
                    <a:pt x="253191" y="482538"/>
                  </a:cubicBezTo>
                  <a:close/>
                  <a:moveTo>
                    <a:pt x="232170" y="481176"/>
                  </a:moveTo>
                  <a:cubicBezTo>
                    <a:pt x="233124" y="481744"/>
                    <a:pt x="233787" y="482882"/>
                    <a:pt x="233289" y="484019"/>
                  </a:cubicBezTo>
                  <a:cubicBezTo>
                    <a:pt x="225664" y="499294"/>
                    <a:pt x="216712" y="513593"/>
                    <a:pt x="208092" y="527893"/>
                  </a:cubicBezTo>
                  <a:cubicBezTo>
                    <a:pt x="204113" y="534717"/>
                    <a:pt x="198477" y="541867"/>
                    <a:pt x="195493" y="549341"/>
                  </a:cubicBezTo>
                  <a:cubicBezTo>
                    <a:pt x="195493" y="550967"/>
                    <a:pt x="194166" y="552592"/>
                    <a:pt x="192177" y="552592"/>
                  </a:cubicBezTo>
                  <a:cubicBezTo>
                    <a:pt x="192177" y="552592"/>
                    <a:pt x="192177" y="552592"/>
                    <a:pt x="191846" y="552592"/>
                  </a:cubicBezTo>
                  <a:cubicBezTo>
                    <a:pt x="190188" y="552592"/>
                    <a:pt x="188530" y="550967"/>
                    <a:pt x="188530" y="549341"/>
                  </a:cubicBezTo>
                  <a:cubicBezTo>
                    <a:pt x="188862" y="542192"/>
                    <a:pt x="196819" y="534067"/>
                    <a:pt x="200798" y="528542"/>
                  </a:cubicBezTo>
                  <a:cubicBezTo>
                    <a:pt x="211075" y="513268"/>
                    <a:pt x="221354" y="498319"/>
                    <a:pt x="229311" y="481744"/>
                  </a:cubicBezTo>
                  <a:cubicBezTo>
                    <a:pt x="229974" y="480607"/>
                    <a:pt x="231217" y="480607"/>
                    <a:pt x="232170" y="481176"/>
                  </a:cubicBezTo>
                  <a:close/>
                  <a:moveTo>
                    <a:pt x="211184" y="476768"/>
                  </a:moveTo>
                  <a:cubicBezTo>
                    <a:pt x="212165" y="475148"/>
                    <a:pt x="214126" y="476445"/>
                    <a:pt x="213472" y="478065"/>
                  </a:cubicBezTo>
                  <a:cubicBezTo>
                    <a:pt x="203994" y="496210"/>
                    <a:pt x="193209" y="513384"/>
                    <a:pt x="185038" y="531854"/>
                  </a:cubicBezTo>
                  <a:cubicBezTo>
                    <a:pt x="182422" y="537039"/>
                    <a:pt x="178500" y="551945"/>
                    <a:pt x="171309" y="552592"/>
                  </a:cubicBezTo>
                  <a:cubicBezTo>
                    <a:pt x="169349" y="552592"/>
                    <a:pt x="168368" y="550325"/>
                    <a:pt x="168695" y="548704"/>
                  </a:cubicBezTo>
                  <a:cubicBezTo>
                    <a:pt x="170328" y="541251"/>
                    <a:pt x="178173" y="532178"/>
                    <a:pt x="182096" y="525050"/>
                  </a:cubicBezTo>
                  <a:cubicBezTo>
                    <a:pt x="190921" y="508523"/>
                    <a:pt x="200072" y="491674"/>
                    <a:pt x="211184" y="476768"/>
                  </a:cubicBezTo>
                  <a:close/>
                  <a:moveTo>
                    <a:pt x="234895" y="207280"/>
                  </a:moveTo>
                  <a:cubicBezTo>
                    <a:pt x="250304" y="207280"/>
                    <a:pt x="266696" y="207607"/>
                    <a:pt x="281448" y="212834"/>
                  </a:cubicBezTo>
                  <a:cubicBezTo>
                    <a:pt x="308987" y="222635"/>
                    <a:pt x="329969" y="240930"/>
                    <a:pt x="341771" y="268047"/>
                  </a:cubicBezTo>
                  <a:cubicBezTo>
                    <a:pt x="343738" y="273274"/>
                    <a:pt x="336525" y="277521"/>
                    <a:pt x="333902" y="272294"/>
                  </a:cubicBezTo>
                  <a:cubicBezTo>
                    <a:pt x="320133" y="245831"/>
                    <a:pt x="302102" y="224596"/>
                    <a:pt x="271285" y="218061"/>
                  </a:cubicBezTo>
                  <a:cubicBezTo>
                    <a:pt x="255877" y="214794"/>
                    <a:pt x="238501" y="212834"/>
                    <a:pt x="222765" y="215774"/>
                  </a:cubicBezTo>
                  <a:cubicBezTo>
                    <a:pt x="210307" y="218061"/>
                    <a:pt x="198177" y="221002"/>
                    <a:pt x="185064" y="221329"/>
                  </a:cubicBezTo>
                  <a:cubicBezTo>
                    <a:pt x="183097" y="221329"/>
                    <a:pt x="182769" y="218061"/>
                    <a:pt x="184736" y="218061"/>
                  </a:cubicBezTo>
                  <a:cubicBezTo>
                    <a:pt x="201128" y="215121"/>
                    <a:pt x="218176" y="207607"/>
                    <a:pt x="234895" y="207280"/>
                  </a:cubicBezTo>
                  <a:close/>
                  <a:moveTo>
                    <a:pt x="237137" y="186789"/>
                  </a:moveTo>
                  <a:cubicBezTo>
                    <a:pt x="293258" y="184369"/>
                    <a:pt x="349907" y="211762"/>
                    <a:pt x="367699" y="270087"/>
                  </a:cubicBezTo>
                  <a:cubicBezTo>
                    <a:pt x="369663" y="276330"/>
                    <a:pt x="359846" y="278959"/>
                    <a:pt x="357883" y="272716"/>
                  </a:cubicBezTo>
                  <a:cubicBezTo>
                    <a:pt x="331705" y="185638"/>
                    <a:pt x="210964" y="172493"/>
                    <a:pt x="146830" y="224741"/>
                  </a:cubicBezTo>
                  <a:cubicBezTo>
                    <a:pt x="145848" y="226055"/>
                    <a:pt x="143885" y="224412"/>
                    <a:pt x="145194" y="223098"/>
                  </a:cubicBezTo>
                  <a:cubicBezTo>
                    <a:pt x="169980" y="200425"/>
                    <a:pt x="203463" y="188241"/>
                    <a:pt x="237137" y="186789"/>
                  </a:cubicBezTo>
                  <a:close/>
                  <a:moveTo>
                    <a:pt x="0" y="12980"/>
                  </a:moveTo>
                  <a:lnTo>
                    <a:pt x="32830" y="21953"/>
                  </a:lnTo>
                  <a:cubicBezTo>
                    <a:pt x="46346" y="26963"/>
                    <a:pt x="59219" y="33228"/>
                    <a:pt x="71052" y="40983"/>
                  </a:cubicBezTo>
                  <a:cubicBezTo>
                    <a:pt x="95206" y="56656"/>
                    <a:pt x="114792" y="77554"/>
                    <a:pt x="129481" y="102371"/>
                  </a:cubicBezTo>
                  <a:cubicBezTo>
                    <a:pt x="136335" y="114779"/>
                    <a:pt x="143842" y="127840"/>
                    <a:pt x="148739" y="141228"/>
                  </a:cubicBezTo>
                  <a:cubicBezTo>
                    <a:pt x="152656" y="153310"/>
                    <a:pt x="154614" y="165718"/>
                    <a:pt x="157878" y="177800"/>
                  </a:cubicBezTo>
                  <a:cubicBezTo>
                    <a:pt x="191174" y="155269"/>
                    <a:pt x="239483" y="157881"/>
                    <a:pt x="277347" y="165065"/>
                  </a:cubicBezTo>
                  <a:cubicBezTo>
                    <a:pt x="322392" y="173555"/>
                    <a:pt x="359930" y="205881"/>
                    <a:pt x="382779" y="245065"/>
                  </a:cubicBezTo>
                  <a:cubicBezTo>
                    <a:pt x="413136" y="298943"/>
                    <a:pt x="415746" y="354780"/>
                    <a:pt x="403996" y="414861"/>
                  </a:cubicBezTo>
                  <a:cubicBezTo>
                    <a:pt x="398121" y="444576"/>
                    <a:pt x="387022" y="474291"/>
                    <a:pt x="367437" y="497801"/>
                  </a:cubicBezTo>
                  <a:cubicBezTo>
                    <a:pt x="347526" y="522617"/>
                    <a:pt x="320107" y="541556"/>
                    <a:pt x="290730" y="553964"/>
                  </a:cubicBezTo>
                  <a:cubicBezTo>
                    <a:pt x="256456" y="568005"/>
                    <a:pt x="223488" y="572250"/>
                    <a:pt x="186603" y="571270"/>
                  </a:cubicBezTo>
                  <a:cubicBezTo>
                    <a:pt x="147107" y="569637"/>
                    <a:pt x="106958" y="569637"/>
                    <a:pt x="67461" y="568332"/>
                  </a:cubicBezTo>
                  <a:lnTo>
                    <a:pt x="0" y="568263"/>
                  </a:lnTo>
                  <a:lnTo>
                    <a:pt x="0" y="551352"/>
                  </a:lnTo>
                  <a:lnTo>
                    <a:pt x="4137" y="551352"/>
                  </a:lnTo>
                  <a:cubicBezTo>
                    <a:pt x="9686" y="542535"/>
                    <a:pt x="17520" y="535026"/>
                    <a:pt x="23721" y="527189"/>
                  </a:cubicBezTo>
                  <a:cubicBezTo>
                    <a:pt x="31882" y="517066"/>
                    <a:pt x="39389" y="507271"/>
                    <a:pt x="46897" y="496821"/>
                  </a:cubicBezTo>
                  <a:cubicBezTo>
                    <a:pt x="48856" y="494209"/>
                    <a:pt x="52773" y="496821"/>
                    <a:pt x="51141" y="499433"/>
                  </a:cubicBezTo>
                  <a:cubicBezTo>
                    <a:pt x="43960" y="510209"/>
                    <a:pt x="36452" y="520658"/>
                    <a:pt x="28618" y="530780"/>
                  </a:cubicBezTo>
                  <a:cubicBezTo>
                    <a:pt x="23721" y="537311"/>
                    <a:pt x="18825" y="544822"/>
                    <a:pt x="13603" y="551352"/>
                  </a:cubicBezTo>
                  <a:cubicBezTo>
                    <a:pt x="18825" y="551352"/>
                    <a:pt x="24375" y="551352"/>
                    <a:pt x="29924" y="551352"/>
                  </a:cubicBezTo>
                  <a:cubicBezTo>
                    <a:pt x="29597" y="550046"/>
                    <a:pt x="29597" y="548740"/>
                    <a:pt x="30577" y="547433"/>
                  </a:cubicBezTo>
                  <a:cubicBezTo>
                    <a:pt x="38411" y="538944"/>
                    <a:pt x="45592" y="530127"/>
                    <a:pt x="52120" y="520331"/>
                  </a:cubicBezTo>
                  <a:cubicBezTo>
                    <a:pt x="59628" y="509229"/>
                    <a:pt x="68114" y="499107"/>
                    <a:pt x="72358" y="486372"/>
                  </a:cubicBezTo>
                  <a:cubicBezTo>
                    <a:pt x="73664" y="483107"/>
                    <a:pt x="78560" y="484413"/>
                    <a:pt x="77580" y="487678"/>
                  </a:cubicBezTo>
                  <a:cubicBezTo>
                    <a:pt x="73337" y="501066"/>
                    <a:pt x="64850" y="511842"/>
                    <a:pt x="57669" y="523597"/>
                  </a:cubicBezTo>
                  <a:cubicBezTo>
                    <a:pt x="51793" y="532740"/>
                    <a:pt x="45265" y="544168"/>
                    <a:pt x="36779" y="551352"/>
                  </a:cubicBezTo>
                  <a:cubicBezTo>
                    <a:pt x="43633" y="551352"/>
                    <a:pt x="50488" y="551352"/>
                    <a:pt x="57343" y="551679"/>
                  </a:cubicBezTo>
                  <a:cubicBezTo>
                    <a:pt x="65503" y="540250"/>
                    <a:pt x="74316" y="529475"/>
                    <a:pt x="82150" y="517720"/>
                  </a:cubicBezTo>
                  <a:cubicBezTo>
                    <a:pt x="90964" y="504331"/>
                    <a:pt x="99777" y="490944"/>
                    <a:pt x="109569" y="477882"/>
                  </a:cubicBezTo>
                  <a:cubicBezTo>
                    <a:pt x="111854" y="474943"/>
                    <a:pt x="116750" y="477882"/>
                    <a:pt x="114792" y="481147"/>
                  </a:cubicBezTo>
                  <a:cubicBezTo>
                    <a:pt x="104346" y="495515"/>
                    <a:pt x="95533" y="510536"/>
                    <a:pt x="86393" y="525229"/>
                  </a:cubicBezTo>
                  <a:cubicBezTo>
                    <a:pt x="81824" y="532413"/>
                    <a:pt x="76928" y="539924"/>
                    <a:pt x="72032" y="546780"/>
                  </a:cubicBezTo>
                  <a:cubicBezTo>
                    <a:pt x="70725" y="548413"/>
                    <a:pt x="69746" y="550046"/>
                    <a:pt x="68441" y="552005"/>
                  </a:cubicBezTo>
                  <a:cubicBezTo>
                    <a:pt x="74642" y="552331"/>
                    <a:pt x="80845" y="552331"/>
                    <a:pt x="87046" y="552331"/>
                  </a:cubicBezTo>
                  <a:cubicBezTo>
                    <a:pt x="88025" y="552658"/>
                    <a:pt x="89332" y="552658"/>
                    <a:pt x="90310" y="552658"/>
                  </a:cubicBezTo>
                  <a:cubicBezTo>
                    <a:pt x="103693" y="521964"/>
                    <a:pt x="122626" y="493882"/>
                    <a:pt x="141558" y="466780"/>
                  </a:cubicBezTo>
                  <a:cubicBezTo>
                    <a:pt x="143842" y="463841"/>
                    <a:pt x="149065" y="466780"/>
                    <a:pt x="146454" y="470045"/>
                  </a:cubicBezTo>
                  <a:cubicBezTo>
                    <a:pt x="128828" y="496495"/>
                    <a:pt x="113160" y="523924"/>
                    <a:pt x="99450" y="552984"/>
                  </a:cubicBezTo>
                  <a:cubicBezTo>
                    <a:pt x="105000" y="553311"/>
                    <a:pt x="110222" y="553311"/>
                    <a:pt x="115771" y="553311"/>
                  </a:cubicBezTo>
                  <a:cubicBezTo>
                    <a:pt x="119688" y="546454"/>
                    <a:pt x="122952" y="539271"/>
                    <a:pt x="126869" y="532087"/>
                  </a:cubicBezTo>
                  <a:cubicBezTo>
                    <a:pt x="132418" y="521964"/>
                    <a:pt x="138946" y="512495"/>
                    <a:pt x="145149" y="503025"/>
                  </a:cubicBezTo>
                  <a:cubicBezTo>
                    <a:pt x="158531" y="482127"/>
                    <a:pt x="171588" y="461229"/>
                    <a:pt x="183992" y="439678"/>
                  </a:cubicBezTo>
                  <a:cubicBezTo>
                    <a:pt x="185624" y="437066"/>
                    <a:pt x="190194" y="439678"/>
                    <a:pt x="188562" y="442617"/>
                  </a:cubicBezTo>
                  <a:cubicBezTo>
                    <a:pt x="176485" y="464168"/>
                    <a:pt x="163754" y="485393"/>
                    <a:pt x="150697" y="506291"/>
                  </a:cubicBezTo>
                  <a:cubicBezTo>
                    <a:pt x="144822" y="516087"/>
                    <a:pt x="137967" y="525556"/>
                    <a:pt x="133071" y="535678"/>
                  </a:cubicBezTo>
                  <a:cubicBezTo>
                    <a:pt x="129806" y="541882"/>
                    <a:pt x="127196" y="547760"/>
                    <a:pt x="124258" y="553638"/>
                  </a:cubicBezTo>
                  <a:cubicBezTo>
                    <a:pt x="129154" y="553964"/>
                    <a:pt x="134377" y="553964"/>
                    <a:pt x="139599" y="553964"/>
                  </a:cubicBezTo>
                  <a:cubicBezTo>
                    <a:pt x="145474" y="538291"/>
                    <a:pt x="158205" y="523924"/>
                    <a:pt x="167018" y="510209"/>
                  </a:cubicBezTo>
                  <a:cubicBezTo>
                    <a:pt x="172567" y="501393"/>
                    <a:pt x="177790" y="492576"/>
                    <a:pt x="182359" y="483760"/>
                  </a:cubicBezTo>
                  <a:cubicBezTo>
                    <a:pt x="185951" y="476576"/>
                    <a:pt x="191174" y="469392"/>
                    <a:pt x="192479" y="461556"/>
                  </a:cubicBezTo>
                  <a:cubicBezTo>
                    <a:pt x="193131" y="458943"/>
                    <a:pt x="197375" y="459596"/>
                    <a:pt x="197375" y="462209"/>
                  </a:cubicBezTo>
                  <a:cubicBezTo>
                    <a:pt x="196396" y="470045"/>
                    <a:pt x="192479" y="475596"/>
                    <a:pt x="189215" y="482454"/>
                  </a:cubicBezTo>
                  <a:cubicBezTo>
                    <a:pt x="184971" y="491923"/>
                    <a:pt x="180075" y="501066"/>
                    <a:pt x="175178" y="509556"/>
                  </a:cubicBezTo>
                  <a:cubicBezTo>
                    <a:pt x="166039" y="524576"/>
                    <a:pt x="157226" y="539597"/>
                    <a:pt x="148739" y="554291"/>
                  </a:cubicBezTo>
                  <a:cubicBezTo>
                    <a:pt x="167671" y="554944"/>
                    <a:pt x="186277" y="555270"/>
                    <a:pt x="205210" y="555270"/>
                  </a:cubicBezTo>
                  <a:cubicBezTo>
                    <a:pt x="213043" y="555270"/>
                    <a:pt x="221203" y="554944"/>
                    <a:pt x="228711" y="553964"/>
                  </a:cubicBezTo>
                  <a:cubicBezTo>
                    <a:pt x="228711" y="553311"/>
                    <a:pt x="228711" y="552984"/>
                    <a:pt x="229364" y="552005"/>
                  </a:cubicBezTo>
                  <a:cubicBezTo>
                    <a:pt x="241441" y="528495"/>
                    <a:pt x="262332" y="510209"/>
                    <a:pt x="272451" y="485393"/>
                  </a:cubicBezTo>
                  <a:cubicBezTo>
                    <a:pt x="273103" y="483760"/>
                    <a:pt x="276041" y="484413"/>
                    <a:pt x="275388" y="486372"/>
                  </a:cubicBezTo>
                  <a:cubicBezTo>
                    <a:pt x="270819" y="498127"/>
                    <a:pt x="264291" y="508903"/>
                    <a:pt x="257435" y="519678"/>
                  </a:cubicBezTo>
                  <a:cubicBezTo>
                    <a:pt x="250255" y="530454"/>
                    <a:pt x="243726" y="542535"/>
                    <a:pt x="236219" y="552984"/>
                  </a:cubicBezTo>
                  <a:cubicBezTo>
                    <a:pt x="250255" y="550699"/>
                    <a:pt x="264291" y="547107"/>
                    <a:pt x="277673" y="542209"/>
                  </a:cubicBezTo>
                  <a:cubicBezTo>
                    <a:pt x="275715" y="541229"/>
                    <a:pt x="274736" y="538617"/>
                    <a:pt x="276368" y="536331"/>
                  </a:cubicBezTo>
                  <a:cubicBezTo>
                    <a:pt x="286813" y="523597"/>
                    <a:pt x="295952" y="510536"/>
                    <a:pt x="305092" y="496821"/>
                  </a:cubicBezTo>
                  <a:cubicBezTo>
                    <a:pt x="307051" y="493882"/>
                    <a:pt x="311294" y="496495"/>
                    <a:pt x="309661" y="499433"/>
                  </a:cubicBezTo>
                  <a:cubicBezTo>
                    <a:pt x="301175" y="513474"/>
                    <a:pt x="293015" y="528495"/>
                    <a:pt x="282243" y="540577"/>
                  </a:cubicBezTo>
                  <a:cubicBezTo>
                    <a:pt x="293015" y="536005"/>
                    <a:pt x="303787" y="530780"/>
                    <a:pt x="313579" y="524250"/>
                  </a:cubicBezTo>
                  <a:cubicBezTo>
                    <a:pt x="340997" y="507271"/>
                    <a:pt x="363520" y="484740"/>
                    <a:pt x="376250" y="454372"/>
                  </a:cubicBezTo>
                  <a:cubicBezTo>
                    <a:pt x="390286" y="420412"/>
                    <a:pt x="394204" y="383841"/>
                    <a:pt x="394530" y="347270"/>
                  </a:cubicBezTo>
                  <a:cubicBezTo>
                    <a:pt x="395182" y="288820"/>
                    <a:pt x="372333" y="235596"/>
                    <a:pt x="322065" y="201637"/>
                  </a:cubicBezTo>
                  <a:cubicBezTo>
                    <a:pt x="297911" y="184984"/>
                    <a:pt x="271798" y="179432"/>
                    <a:pt x="242747" y="177473"/>
                  </a:cubicBezTo>
                  <a:cubicBezTo>
                    <a:pt x="215002" y="176167"/>
                    <a:pt x="182033" y="176820"/>
                    <a:pt x="160163" y="196739"/>
                  </a:cubicBezTo>
                  <a:cubicBezTo>
                    <a:pt x="156899" y="199677"/>
                    <a:pt x="152982" y="199677"/>
                    <a:pt x="150371" y="197719"/>
                  </a:cubicBezTo>
                  <a:cubicBezTo>
                    <a:pt x="148086" y="197065"/>
                    <a:pt x="145801" y="195432"/>
                    <a:pt x="144822" y="192494"/>
                  </a:cubicBezTo>
                  <a:cubicBezTo>
                    <a:pt x="139599" y="178779"/>
                    <a:pt x="138946" y="163759"/>
                    <a:pt x="134050" y="149718"/>
                  </a:cubicBezTo>
                  <a:cubicBezTo>
                    <a:pt x="129154" y="136330"/>
                    <a:pt x="122299" y="122942"/>
                    <a:pt x="115118" y="110534"/>
                  </a:cubicBezTo>
                  <a:cubicBezTo>
                    <a:pt x="101082" y="87351"/>
                    <a:pt x="82803" y="66779"/>
                    <a:pt x="59301" y="52738"/>
                  </a:cubicBezTo>
                  <a:lnTo>
                    <a:pt x="0" y="30405"/>
                  </a:lnTo>
                  <a:close/>
                  <a:moveTo>
                    <a:pt x="1" y="0"/>
                  </a:moveTo>
                  <a:lnTo>
                    <a:pt x="20761" y="5106"/>
                  </a:lnTo>
                  <a:cubicBezTo>
                    <a:pt x="24026" y="5770"/>
                    <a:pt x="22720" y="10755"/>
                    <a:pt x="19456" y="9758"/>
                  </a:cubicBezTo>
                  <a:lnTo>
                    <a:pt x="1" y="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02D002B3-E247-8845-BB6F-292F25553558}"/>
                </a:ext>
              </a:extLst>
            </p:cNvPr>
            <p:cNvSpPr/>
            <p:nvPr/>
          </p:nvSpPr>
          <p:spPr>
            <a:xfrm>
              <a:off x="0" y="2190540"/>
              <a:ext cx="371046" cy="700671"/>
            </a:xfrm>
            <a:custGeom>
              <a:avLst/>
              <a:gdLst>
                <a:gd name="connsiteX0" fmla="*/ 58401 w 371046"/>
                <a:gd name="connsiteY0" fmla="*/ 646299 h 700671"/>
                <a:gd name="connsiteX1" fmla="*/ 60160 w 371046"/>
                <a:gd name="connsiteY1" fmla="*/ 649836 h 700671"/>
                <a:gd name="connsiteX2" fmla="*/ 22193 w 371046"/>
                <a:gd name="connsiteY2" fmla="*/ 692761 h 700671"/>
                <a:gd name="connsiteX3" fmla="*/ 0 w 371046"/>
                <a:gd name="connsiteY3" fmla="*/ 700671 h 700671"/>
                <a:gd name="connsiteX4" fmla="*/ 0 w 371046"/>
                <a:gd name="connsiteY4" fmla="*/ 695000 h 700671"/>
                <a:gd name="connsiteX5" fmla="*/ 15319 w 371046"/>
                <a:gd name="connsiteY5" fmla="*/ 690811 h 700671"/>
                <a:gd name="connsiteX6" fmla="*/ 54924 w 371046"/>
                <a:gd name="connsiteY6" fmla="*/ 647885 h 700671"/>
                <a:gd name="connsiteX7" fmla="*/ 58401 w 371046"/>
                <a:gd name="connsiteY7" fmla="*/ 646299 h 700671"/>
                <a:gd name="connsiteX8" fmla="*/ 35513 w 371046"/>
                <a:gd name="connsiteY8" fmla="*/ 626084 h 700671"/>
                <a:gd name="connsiteX9" fmla="*/ 37113 w 371046"/>
                <a:gd name="connsiteY9" fmla="*/ 629312 h 700671"/>
                <a:gd name="connsiteX10" fmla="*/ 1619 w 371046"/>
                <a:gd name="connsiteY10" fmla="*/ 666353 h 700671"/>
                <a:gd name="connsiteX11" fmla="*/ 0 w 371046"/>
                <a:gd name="connsiteY11" fmla="*/ 666745 h 700671"/>
                <a:gd name="connsiteX12" fmla="*/ 0 w 371046"/>
                <a:gd name="connsiteY12" fmla="*/ 661097 h 700671"/>
                <a:gd name="connsiteX13" fmla="*/ 18484 w 371046"/>
                <a:gd name="connsiteY13" fmla="*/ 648115 h 700671"/>
                <a:gd name="connsiteX14" fmla="*/ 32189 w 371046"/>
                <a:gd name="connsiteY14" fmla="*/ 627698 h 700671"/>
                <a:gd name="connsiteX15" fmla="*/ 35513 w 371046"/>
                <a:gd name="connsiteY15" fmla="*/ 626084 h 700671"/>
                <a:gd name="connsiteX16" fmla="*/ 277985 w 371046"/>
                <a:gd name="connsiteY16" fmla="*/ 527467 h 700671"/>
                <a:gd name="connsiteX17" fmla="*/ 276353 w 371046"/>
                <a:gd name="connsiteY17" fmla="*/ 527794 h 700671"/>
                <a:gd name="connsiteX18" fmla="*/ 212065 w 371046"/>
                <a:gd name="connsiteY18" fmla="*/ 563048 h 700671"/>
                <a:gd name="connsiteX19" fmla="*/ 199013 w 371046"/>
                <a:gd name="connsiteY19" fmla="*/ 597322 h 700671"/>
                <a:gd name="connsiteX20" fmla="*/ 199665 w 371046"/>
                <a:gd name="connsiteY20" fmla="*/ 616255 h 700671"/>
                <a:gd name="connsiteX21" fmla="*/ 202928 w 371046"/>
                <a:gd name="connsiteY21" fmla="*/ 635840 h 700671"/>
                <a:gd name="connsiteX22" fmla="*/ 204560 w 371046"/>
                <a:gd name="connsiteY22" fmla="*/ 638452 h 700671"/>
                <a:gd name="connsiteX23" fmla="*/ 250247 w 371046"/>
                <a:gd name="connsiteY23" fmla="*/ 676970 h 700671"/>
                <a:gd name="connsiteX24" fmla="*/ 279617 w 371046"/>
                <a:gd name="connsiteY24" fmla="*/ 681214 h 700671"/>
                <a:gd name="connsiteX25" fmla="*/ 347820 w 371046"/>
                <a:gd name="connsiteY25" fmla="*/ 636167 h 700671"/>
                <a:gd name="connsiteX26" fmla="*/ 344884 w 371046"/>
                <a:gd name="connsiteY26" fmla="*/ 561742 h 700671"/>
                <a:gd name="connsiteX27" fmla="*/ 277985 w 371046"/>
                <a:gd name="connsiteY27" fmla="*/ 527467 h 700671"/>
                <a:gd name="connsiteX28" fmla="*/ 1 w 371046"/>
                <a:gd name="connsiteY28" fmla="*/ 519128 h 700671"/>
                <a:gd name="connsiteX29" fmla="*/ 2477 w 371046"/>
                <a:gd name="connsiteY29" fmla="*/ 519674 h 700671"/>
                <a:gd name="connsiteX30" fmla="*/ 27360 w 371046"/>
                <a:gd name="connsiteY30" fmla="*/ 534975 h 700671"/>
                <a:gd name="connsiteX31" fmla="*/ 10391 w 371046"/>
                <a:gd name="connsiteY31" fmla="*/ 685783 h 700671"/>
                <a:gd name="connsiteX32" fmla="*/ 1 w 371046"/>
                <a:gd name="connsiteY32" fmla="*/ 689293 h 700671"/>
                <a:gd name="connsiteX33" fmla="*/ 1 w 371046"/>
                <a:gd name="connsiteY33" fmla="*/ 673451 h 700671"/>
                <a:gd name="connsiteX34" fmla="*/ 3212 w 371046"/>
                <a:gd name="connsiteY34" fmla="*/ 672726 h 700671"/>
                <a:gd name="connsiteX35" fmla="*/ 41392 w 371046"/>
                <a:gd name="connsiteY35" fmla="*/ 623436 h 700671"/>
                <a:gd name="connsiteX36" fmla="*/ 38456 w 371046"/>
                <a:gd name="connsiteY36" fmla="*/ 581001 h 700671"/>
                <a:gd name="connsiteX37" fmla="*/ 19855 w 371046"/>
                <a:gd name="connsiteY37" fmla="*/ 548359 h 700671"/>
                <a:gd name="connsiteX38" fmla="*/ 1 w 371046"/>
                <a:gd name="connsiteY38" fmla="*/ 537969 h 700671"/>
                <a:gd name="connsiteX39" fmla="*/ 223903 w 371046"/>
                <a:gd name="connsiteY39" fmla="*/ 409148 h 700671"/>
                <a:gd name="connsiteX40" fmla="*/ 251957 w 371046"/>
                <a:gd name="connsiteY40" fmla="*/ 410300 h 700671"/>
                <a:gd name="connsiteX41" fmla="*/ 253923 w 371046"/>
                <a:gd name="connsiteY41" fmla="*/ 413591 h 700671"/>
                <a:gd name="connsiteX42" fmla="*/ 254251 w 371046"/>
                <a:gd name="connsiteY42" fmla="*/ 436963 h 700671"/>
                <a:gd name="connsiteX43" fmla="*/ 253923 w 371046"/>
                <a:gd name="connsiteY43" fmla="*/ 474490 h 700671"/>
                <a:gd name="connsiteX44" fmla="*/ 251957 w 371046"/>
                <a:gd name="connsiteY44" fmla="*/ 474490 h 700671"/>
                <a:gd name="connsiteX45" fmla="*/ 250319 w 371046"/>
                <a:gd name="connsiteY45" fmla="*/ 441572 h 700671"/>
                <a:gd name="connsiteX46" fmla="*/ 248681 w 371046"/>
                <a:gd name="connsiteY46" fmla="*/ 415238 h 700671"/>
                <a:gd name="connsiteX47" fmla="*/ 195929 w 371046"/>
                <a:gd name="connsiteY47" fmla="*/ 414579 h 700671"/>
                <a:gd name="connsiteX48" fmla="*/ 195601 w 371046"/>
                <a:gd name="connsiteY48" fmla="*/ 411946 h 700671"/>
                <a:gd name="connsiteX49" fmla="*/ 223903 w 371046"/>
                <a:gd name="connsiteY49" fmla="*/ 409148 h 700671"/>
                <a:gd name="connsiteX50" fmla="*/ 177195 w 371046"/>
                <a:gd name="connsiteY50" fmla="*/ 396926 h 700671"/>
                <a:gd name="connsiteX51" fmla="*/ 263372 w 371046"/>
                <a:gd name="connsiteY51" fmla="*/ 398888 h 700671"/>
                <a:gd name="connsiteX52" fmla="*/ 265648 w 371046"/>
                <a:gd name="connsiteY52" fmla="*/ 402484 h 700671"/>
                <a:gd name="connsiteX53" fmla="*/ 265648 w 371046"/>
                <a:gd name="connsiteY53" fmla="*/ 403465 h 700671"/>
                <a:gd name="connsiteX54" fmla="*/ 264347 w 371046"/>
                <a:gd name="connsiteY54" fmla="*/ 494664 h 700671"/>
                <a:gd name="connsiteX55" fmla="*/ 262396 w 371046"/>
                <a:gd name="connsiteY55" fmla="*/ 494664 h 700671"/>
                <a:gd name="connsiteX56" fmla="*/ 260119 w 371046"/>
                <a:gd name="connsiteY56" fmla="*/ 404445 h 700671"/>
                <a:gd name="connsiteX57" fmla="*/ 177195 w 371046"/>
                <a:gd name="connsiteY57" fmla="*/ 399542 h 700671"/>
                <a:gd name="connsiteX58" fmla="*/ 177195 w 371046"/>
                <a:gd name="connsiteY58" fmla="*/ 396926 h 700671"/>
                <a:gd name="connsiteX59" fmla="*/ 1 w 371046"/>
                <a:gd name="connsiteY59" fmla="*/ 377223 h 700671"/>
                <a:gd name="connsiteX60" fmla="*/ 119060 w 371046"/>
                <a:gd name="connsiteY60" fmla="*/ 378291 h 700671"/>
                <a:gd name="connsiteX61" fmla="*/ 226424 w 371046"/>
                <a:gd name="connsiteY61" fmla="*/ 379270 h 700671"/>
                <a:gd name="connsiteX62" fmla="*/ 259384 w 371046"/>
                <a:gd name="connsiteY62" fmla="*/ 379923 h 700671"/>
                <a:gd name="connsiteX63" fmla="*/ 273416 w 371046"/>
                <a:gd name="connsiteY63" fmla="*/ 380575 h 700671"/>
                <a:gd name="connsiteX64" fmla="*/ 274396 w 371046"/>
                <a:gd name="connsiteY64" fmla="*/ 380902 h 700671"/>
                <a:gd name="connsiteX65" fmla="*/ 281901 w 371046"/>
                <a:gd name="connsiteY65" fmla="*/ 384166 h 700671"/>
                <a:gd name="connsiteX66" fmla="*/ 281574 w 371046"/>
                <a:gd name="connsiteY66" fmla="*/ 405711 h 700671"/>
                <a:gd name="connsiteX67" fmla="*/ 280922 w 371046"/>
                <a:gd name="connsiteY67" fmla="*/ 447493 h 700671"/>
                <a:gd name="connsiteX68" fmla="*/ 281901 w 371046"/>
                <a:gd name="connsiteY68" fmla="*/ 512778 h 700671"/>
                <a:gd name="connsiteX69" fmla="*/ 360222 w 371046"/>
                <a:gd name="connsiteY69" fmla="*/ 558478 h 700671"/>
                <a:gd name="connsiteX70" fmla="*/ 358590 w 371046"/>
                <a:gd name="connsiteY70" fmla="*/ 647918 h 700671"/>
                <a:gd name="connsiteX71" fmla="*/ 279290 w 371046"/>
                <a:gd name="connsiteY71" fmla="*/ 696555 h 700671"/>
                <a:gd name="connsiteX72" fmla="*/ 233277 w 371046"/>
                <a:gd name="connsiteY72" fmla="*/ 685457 h 700671"/>
                <a:gd name="connsiteX73" fmla="*/ 230667 w 371046"/>
                <a:gd name="connsiteY73" fmla="*/ 684151 h 700671"/>
                <a:gd name="connsiteX74" fmla="*/ 229035 w 371046"/>
                <a:gd name="connsiteY74" fmla="*/ 683499 h 700671"/>
                <a:gd name="connsiteX75" fmla="*/ 186611 w 371046"/>
                <a:gd name="connsiteY75" fmla="*/ 636167 h 700671"/>
                <a:gd name="connsiteX76" fmla="*/ 205539 w 371046"/>
                <a:gd name="connsiteY76" fmla="*/ 547379 h 700671"/>
                <a:gd name="connsiteX77" fmla="*/ 270806 w 371046"/>
                <a:gd name="connsiteY77" fmla="*/ 513430 h 700671"/>
                <a:gd name="connsiteX78" fmla="*/ 270479 w 371046"/>
                <a:gd name="connsiteY78" fmla="*/ 447493 h 700671"/>
                <a:gd name="connsiteX79" fmla="*/ 272764 w 371046"/>
                <a:gd name="connsiteY79" fmla="*/ 392654 h 700671"/>
                <a:gd name="connsiteX80" fmla="*/ 118734 w 371046"/>
                <a:gd name="connsiteY80" fmla="*/ 391022 h 700671"/>
                <a:gd name="connsiteX81" fmla="*/ 104702 w 371046"/>
                <a:gd name="connsiteY81" fmla="*/ 390695 h 700671"/>
                <a:gd name="connsiteX82" fmla="*/ 1 w 371046"/>
                <a:gd name="connsiteY82" fmla="*/ 393307 h 700671"/>
                <a:gd name="connsiteX83" fmla="*/ 82279 w 371046"/>
                <a:gd name="connsiteY83" fmla="*/ 191386 h 700671"/>
                <a:gd name="connsiteX84" fmla="*/ 84320 w 371046"/>
                <a:gd name="connsiteY84" fmla="*/ 195436 h 700671"/>
                <a:gd name="connsiteX85" fmla="*/ 30437 w 371046"/>
                <a:gd name="connsiteY85" fmla="*/ 265480 h 700671"/>
                <a:gd name="connsiteX86" fmla="*/ 1 w 371046"/>
                <a:gd name="connsiteY86" fmla="*/ 274664 h 700671"/>
                <a:gd name="connsiteX87" fmla="*/ 1 w 371046"/>
                <a:gd name="connsiteY87" fmla="*/ 268638 h 700671"/>
                <a:gd name="connsiteX88" fmla="*/ 27171 w 371046"/>
                <a:gd name="connsiteY88" fmla="*/ 259917 h 700671"/>
                <a:gd name="connsiteX89" fmla="*/ 77789 w 371046"/>
                <a:gd name="connsiteY89" fmla="*/ 193473 h 700671"/>
                <a:gd name="connsiteX90" fmla="*/ 82279 w 371046"/>
                <a:gd name="connsiteY90" fmla="*/ 191386 h 700671"/>
                <a:gd name="connsiteX91" fmla="*/ 101991 w 371046"/>
                <a:gd name="connsiteY91" fmla="*/ 174862 h 700671"/>
                <a:gd name="connsiteX92" fmla="*/ 103049 w 371046"/>
                <a:gd name="connsiteY92" fmla="*/ 179409 h 700671"/>
                <a:gd name="connsiteX93" fmla="*/ 91657 w 371046"/>
                <a:gd name="connsiteY93" fmla="*/ 212865 h 700671"/>
                <a:gd name="connsiteX94" fmla="*/ 75381 w 371046"/>
                <a:gd name="connsiteY94" fmla="*/ 242423 h 700671"/>
                <a:gd name="connsiteX95" fmla="*/ 28507 w 371046"/>
                <a:gd name="connsiteY95" fmla="*/ 279128 h 700671"/>
                <a:gd name="connsiteX96" fmla="*/ 1 w 371046"/>
                <a:gd name="connsiteY96" fmla="*/ 286915 h 700671"/>
                <a:gd name="connsiteX97" fmla="*/ 1 w 371046"/>
                <a:gd name="connsiteY97" fmla="*/ 280900 h 700671"/>
                <a:gd name="connsiteX98" fmla="*/ 10095 w 371046"/>
                <a:gd name="connsiteY98" fmla="*/ 279219 h 700671"/>
                <a:gd name="connsiteX99" fmla="*/ 37947 w 371046"/>
                <a:gd name="connsiteY99" fmla="*/ 266135 h 700671"/>
                <a:gd name="connsiteX100" fmla="*/ 78962 w 371046"/>
                <a:gd name="connsiteY100" fmla="*/ 223259 h 700671"/>
                <a:gd name="connsiteX101" fmla="*/ 91331 w 371046"/>
                <a:gd name="connsiteY101" fmla="*/ 192076 h 700671"/>
                <a:gd name="connsiteX102" fmla="*/ 96213 w 371046"/>
                <a:gd name="connsiteY102" fmla="*/ 177785 h 700671"/>
                <a:gd name="connsiteX103" fmla="*/ 96865 w 371046"/>
                <a:gd name="connsiteY103" fmla="*/ 175511 h 700671"/>
                <a:gd name="connsiteX104" fmla="*/ 97515 w 371046"/>
                <a:gd name="connsiteY104" fmla="*/ 175187 h 700671"/>
                <a:gd name="connsiteX105" fmla="*/ 101991 w 371046"/>
                <a:gd name="connsiteY105" fmla="*/ 174862 h 700671"/>
                <a:gd name="connsiteX106" fmla="*/ 1 w 371046"/>
                <a:gd name="connsiteY106" fmla="*/ 0 h 700671"/>
                <a:gd name="connsiteX107" fmla="*/ 6965 w 371046"/>
                <a:gd name="connsiteY107" fmla="*/ 739 h 700671"/>
                <a:gd name="connsiteX108" fmla="*/ 28666 w 371046"/>
                <a:gd name="connsiteY108" fmla="*/ 7798 h 700671"/>
                <a:gd name="connsiteX109" fmla="*/ 41719 w 371046"/>
                <a:gd name="connsiteY109" fmla="*/ 13347 h 700671"/>
                <a:gd name="connsiteX110" fmla="*/ 46614 w 371046"/>
                <a:gd name="connsiteY110" fmla="*/ 15631 h 700671"/>
                <a:gd name="connsiteX111" fmla="*/ 105354 w 371046"/>
                <a:gd name="connsiteY111" fmla="*/ 77326 h 700671"/>
                <a:gd name="connsiteX112" fmla="*/ 125587 w 371046"/>
                <a:gd name="connsiteY112" fmla="*/ 186352 h 700671"/>
                <a:gd name="connsiteX113" fmla="*/ 67499 w 371046"/>
                <a:gd name="connsiteY113" fmla="*/ 280689 h 700671"/>
                <a:gd name="connsiteX114" fmla="*/ 23608 w 371046"/>
                <a:gd name="connsiteY114" fmla="*/ 303825 h 700671"/>
                <a:gd name="connsiteX115" fmla="*/ 1 w 371046"/>
                <a:gd name="connsiteY115" fmla="*/ 308741 h 700671"/>
                <a:gd name="connsiteX116" fmla="*/ 1 w 371046"/>
                <a:gd name="connsiteY116" fmla="*/ 293848 h 700671"/>
                <a:gd name="connsiteX117" fmla="*/ 14633 w 371046"/>
                <a:gd name="connsiteY117" fmla="*/ 290809 h 700671"/>
                <a:gd name="connsiteX118" fmla="*/ 64236 w 371046"/>
                <a:gd name="connsiteY118" fmla="*/ 265021 h 700671"/>
                <a:gd name="connsiteX119" fmla="*/ 111881 w 371046"/>
                <a:gd name="connsiteY119" fmla="*/ 150119 h 700671"/>
                <a:gd name="connsiteX120" fmla="*/ 56404 w 371046"/>
                <a:gd name="connsiteY120" fmla="*/ 38155 h 700671"/>
                <a:gd name="connsiteX121" fmla="*/ 21283 w 371046"/>
                <a:gd name="connsiteY121" fmla="*/ 20732 h 700671"/>
                <a:gd name="connsiteX122" fmla="*/ 1 w 371046"/>
                <a:gd name="connsiteY122" fmla="*/ 15963 h 7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71046" h="700671">
                  <a:moveTo>
                    <a:pt x="58401" y="646299"/>
                  </a:moveTo>
                  <a:cubicBezTo>
                    <a:pt x="59751" y="646746"/>
                    <a:pt x="60815" y="648047"/>
                    <a:pt x="60160" y="649836"/>
                  </a:cubicBezTo>
                  <a:cubicBezTo>
                    <a:pt x="54596" y="668697"/>
                    <a:pt x="38885" y="682681"/>
                    <a:pt x="22193" y="692761"/>
                  </a:cubicBezTo>
                  <a:lnTo>
                    <a:pt x="0" y="700671"/>
                  </a:lnTo>
                  <a:lnTo>
                    <a:pt x="0" y="695000"/>
                  </a:lnTo>
                  <a:lnTo>
                    <a:pt x="15319" y="690811"/>
                  </a:lnTo>
                  <a:cubicBezTo>
                    <a:pt x="32012" y="680405"/>
                    <a:pt x="49032" y="667721"/>
                    <a:pt x="54924" y="647885"/>
                  </a:cubicBezTo>
                  <a:cubicBezTo>
                    <a:pt x="55415" y="646259"/>
                    <a:pt x="57051" y="645852"/>
                    <a:pt x="58401" y="646299"/>
                  </a:cubicBezTo>
                  <a:close/>
                  <a:moveTo>
                    <a:pt x="35513" y="626084"/>
                  </a:moveTo>
                  <a:cubicBezTo>
                    <a:pt x="36785" y="626488"/>
                    <a:pt x="37770" y="627698"/>
                    <a:pt x="37113" y="629312"/>
                  </a:cubicBezTo>
                  <a:cubicBezTo>
                    <a:pt x="30384" y="646582"/>
                    <a:pt x="17335" y="659332"/>
                    <a:pt x="1619" y="666353"/>
                  </a:cubicBezTo>
                  <a:lnTo>
                    <a:pt x="0" y="666745"/>
                  </a:lnTo>
                  <a:lnTo>
                    <a:pt x="0" y="661097"/>
                  </a:lnTo>
                  <a:lnTo>
                    <a:pt x="18484" y="648115"/>
                  </a:lnTo>
                  <a:cubicBezTo>
                    <a:pt x="24311" y="642305"/>
                    <a:pt x="29071" y="635446"/>
                    <a:pt x="32189" y="627698"/>
                  </a:cubicBezTo>
                  <a:cubicBezTo>
                    <a:pt x="32682" y="626084"/>
                    <a:pt x="34241" y="625681"/>
                    <a:pt x="35513" y="626084"/>
                  </a:cubicBezTo>
                  <a:close/>
                  <a:moveTo>
                    <a:pt x="277985" y="527467"/>
                  </a:moveTo>
                  <a:cubicBezTo>
                    <a:pt x="277659" y="527794"/>
                    <a:pt x="277006" y="527794"/>
                    <a:pt x="276353" y="527794"/>
                  </a:cubicBezTo>
                  <a:cubicBezTo>
                    <a:pt x="250247" y="528120"/>
                    <a:pt x="224466" y="539871"/>
                    <a:pt x="212065" y="563048"/>
                  </a:cubicBezTo>
                  <a:cubicBezTo>
                    <a:pt x="207171" y="572840"/>
                    <a:pt x="201623" y="584918"/>
                    <a:pt x="199013" y="597322"/>
                  </a:cubicBezTo>
                  <a:cubicBezTo>
                    <a:pt x="199013" y="603851"/>
                    <a:pt x="199665" y="610379"/>
                    <a:pt x="199665" y="616255"/>
                  </a:cubicBezTo>
                  <a:cubicBezTo>
                    <a:pt x="199665" y="623110"/>
                    <a:pt x="200644" y="629639"/>
                    <a:pt x="202928" y="635840"/>
                  </a:cubicBezTo>
                  <a:cubicBezTo>
                    <a:pt x="203581" y="636493"/>
                    <a:pt x="203907" y="637472"/>
                    <a:pt x="204560" y="638452"/>
                  </a:cubicBezTo>
                  <a:cubicBezTo>
                    <a:pt x="216308" y="655753"/>
                    <a:pt x="231646" y="669136"/>
                    <a:pt x="250247" y="676970"/>
                  </a:cubicBezTo>
                  <a:cubicBezTo>
                    <a:pt x="259710" y="680561"/>
                    <a:pt x="269826" y="682193"/>
                    <a:pt x="279617" y="681214"/>
                  </a:cubicBezTo>
                  <a:cubicBezTo>
                    <a:pt x="307029" y="678929"/>
                    <a:pt x="334441" y="659669"/>
                    <a:pt x="347820" y="636167"/>
                  </a:cubicBezTo>
                  <a:cubicBezTo>
                    <a:pt x="360222" y="613317"/>
                    <a:pt x="357284" y="584265"/>
                    <a:pt x="344884" y="561742"/>
                  </a:cubicBezTo>
                  <a:cubicBezTo>
                    <a:pt x="332156" y="538892"/>
                    <a:pt x="305070" y="527467"/>
                    <a:pt x="277985" y="527467"/>
                  </a:cubicBezTo>
                  <a:close/>
                  <a:moveTo>
                    <a:pt x="1" y="519128"/>
                  </a:moveTo>
                  <a:lnTo>
                    <a:pt x="2477" y="519674"/>
                  </a:lnTo>
                  <a:cubicBezTo>
                    <a:pt x="11452" y="523224"/>
                    <a:pt x="19855" y="528283"/>
                    <a:pt x="27360" y="534975"/>
                  </a:cubicBezTo>
                  <a:cubicBezTo>
                    <a:pt x="72068" y="575778"/>
                    <a:pt x="67499" y="658364"/>
                    <a:pt x="10391" y="685783"/>
                  </a:cubicBezTo>
                  <a:lnTo>
                    <a:pt x="1" y="689293"/>
                  </a:lnTo>
                  <a:lnTo>
                    <a:pt x="1" y="673451"/>
                  </a:lnTo>
                  <a:lnTo>
                    <a:pt x="3212" y="672726"/>
                  </a:lnTo>
                  <a:cubicBezTo>
                    <a:pt x="22792" y="662281"/>
                    <a:pt x="36172" y="645307"/>
                    <a:pt x="41392" y="623436"/>
                  </a:cubicBezTo>
                  <a:cubicBezTo>
                    <a:pt x="44982" y="609726"/>
                    <a:pt x="41392" y="594711"/>
                    <a:pt x="38456" y="581001"/>
                  </a:cubicBezTo>
                  <a:cubicBezTo>
                    <a:pt x="35518" y="569249"/>
                    <a:pt x="28992" y="556846"/>
                    <a:pt x="19855" y="548359"/>
                  </a:cubicBezTo>
                  <a:lnTo>
                    <a:pt x="1" y="537969"/>
                  </a:lnTo>
                  <a:close/>
                  <a:moveTo>
                    <a:pt x="223903" y="409148"/>
                  </a:moveTo>
                  <a:cubicBezTo>
                    <a:pt x="233527" y="408572"/>
                    <a:pt x="243111" y="408654"/>
                    <a:pt x="251957" y="410300"/>
                  </a:cubicBezTo>
                  <a:cubicBezTo>
                    <a:pt x="254251" y="410300"/>
                    <a:pt x="254251" y="411946"/>
                    <a:pt x="253923" y="413591"/>
                  </a:cubicBezTo>
                  <a:cubicBezTo>
                    <a:pt x="255889" y="421163"/>
                    <a:pt x="254578" y="429392"/>
                    <a:pt x="254251" y="436963"/>
                  </a:cubicBezTo>
                  <a:cubicBezTo>
                    <a:pt x="254251" y="449802"/>
                    <a:pt x="254578" y="461981"/>
                    <a:pt x="253923" y="474490"/>
                  </a:cubicBezTo>
                  <a:cubicBezTo>
                    <a:pt x="253923" y="475806"/>
                    <a:pt x="251957" y="475806"/>
                    <a:pt x="251957" y="474490"/>
                  </a:cubicBezTo>
                  <a:cubicBezTo>
                    <a:pt x="250974" y="463627"/>
                    <a:pt x="250647" y="452434"/>
                    <a:pt x="250319" y="441572"/>
                  </a:cubicBezTo>
                  <a:cubicBezTo>
                    <a:pt x="249992" y="432684"/>
                    <a:pt x="250974" y="423796"/>
                    <a:pt x="248681" y="415238"/>
                  </a:cubicBezTo>
                  <a:cubicBezTo>
                    <a:pt x="231315" y="412934"/>
                    <a:pt x="213294" y="414909"/>
                    <a:pt x="195929" y="414579"/>
                  </a:cubicBezTo>
                  <a:cubicBezTo>
                    <a:pt x="194618" y="414579"/>
                    <a:pt x="194291" y="412275"/>
                    <a:pt x="195601" y="411946"/>
                  </a:cubicBezTo>
                  <a:cubicBezTo>
                    <a:pt x="204612" y="410958"/>
                    <a:pt x="214278" y="409724"/>
                    <a:pt x="223903" y="409148"/>
                  </a:cubicBezTo>
                  <a:close/>
                  <a:moveTo>
                    <a:pt x="177195" y="396926"/>
                  </a:moveTo>
                  <a:cubicBezTo>
                    <a:pt x="205812" y="397907"/>
                    <a:pt x="234429" y="399542"/>
                    <a:pt x="263372" y="398888"/>
                  </a:cubicBezTo>
                  <a:cubicBezTo>
                    <a:pt x="265323" y="398561"/>
                    <a:pt x="265973" y="400849"/>
                    <a:pt x="265648" y="402484"/>
                  </a:cubicBezTo>
                  <a:cubicBezTo>
                    <a:pt x="265648" y="402810"/>
                    <a:pt x="265973" y="403137"/>
                    <a:pt x="265648" y="403465"/>
                  </a:cubicBezTo>
                  <a:cubicBezTo>
                    <a:pt x="264347" y="433864"/>
                    <a:pt x="265648" y="464264"/>
                    <a:pt x="264347" y="494664"/>
                  </a:cubicBezTo>
                  <a:cubicBezTo>
                    <a:pt x="264347" y="495971"/>
                    <a:pt x="262721" y="495971"/>
                    <a:pt x="262396" y="494664"/>
                  </a:cubicBezTo>
                  <a:cubicBezTo>
                    <a:pt x="261095" y="464590"/>
                    <a:pt x="261746" y="434517"/>
                    <a:pt x="260119" y="404445"/>
                  </a:cubicBezTo>
                  <a:cubicBezTo>
                    <a:pt x="232153" y="404118"/>
                    <a:pt x="205161" y="401830"/>
                    <a:pt x="177195" y="399542"/>
                  </a:cubicBezTo>
                  <a:cubicBezTo>
                    <a:pt x="175568" y="399214"/>
                    <a:pt x="175568" y="396926"/>
                    <a:pt x="177195" y="396926"/>
                  </a:cubicBezTo>
                  <a:close/>
                  <a:moveTo>
                    <a:pt x="1" y="377223"/>
                  </a:moveTo>
                  <a:lnTo>
                    <a:pt x="119060" y="378291"/>
                  </a:lnTo>
                  <a:cubicBezTo>
                    <a:pt x="154631" y="378943"/>
                    <a:pt x="190528" y="378617"/>
                    <a:pt x="226424" y="379270"/>
                  </a:cubicBezTo>
                  <a:cubicBezTo>
                    <a:pt x="237193" y="378943"/>
                    <a:pt x="248289" y="378943"/>
                    <a:pt x="259384" y="379923"/>
                  </a:cubicBezTo>
                  <a:cubicBezTo>
                    <a:pt x="264279" y="380249"/>
                    <a:pt x="268847" y="380575"/>
                    <a:pt x="273416" y="380575"/>
                  </a:cubicBezTo>
                  <a:cubicBezTo>
                    <a:pt x="273743" y="380575"/>
                    <a:pt x="274396" y="380902"/>
                    <a:pt x="274396" y="380902"/>
                  </a:cubicBezTo>
                  <a:cubicBezTo>
                    <a:pt x="277006" y="379597"/>
                    <a:pt x="280595" y="380575"/>
                    <a:pt x="281901" y="384166"/>
                  </a:cubicBezTo>
                  <a:cubicBezTo>
                    <a:pt x="284512" y="391022"/>
                    <a:pt x="282880" y="398529"/>
                    <a:pt x="281574" y="405711"/>
                  </a:cubicBezTo>
                  <a:cubicBezTo>
                    <a:pt x="281901" y="419747"/>
                    <a:pt x="280922" y="434109"/>
                    <a:pt x="280922" y="447493"/>
                  </a:cubicBezTo>
                  <a:cubicBezTo>
                    <a:pt x="280922" y="469363"/>
                    <a:pt x="281249" y="491234"/>
                    <a:pt x="281901" y="512778"/>
                  </a:cubicBezTo>
                  <a:cubicBezTo>
                    <a:pt x="314534" y="512125"/>
                    <a:pt x="346515" y="526488"/>
                    <a:pt x="360222" y="558478"/>
                  </a:cubicBezTo>
                  <a:cubicBezTo>
                    <a:pt x="372948" y="588182"/>
                    <a:pt x="376864" y="619846"/>
                    <a:pt x="358590" y="647918"/>
                  </a:cubicBezTo>
                  <a:cubicBezTo>
                    <a:pt x="341620" y="673053"/>
                    <a:pt x="310619" y="695576"/>
                    <a:pt x="279290" y="696555"/>
                  </a:cubicBezTo>
                  <a:cubicBezTo>
                    <a:pt x="262973" y="697208"/>
                    <a:pt x="246983" y="692965"/>
                    <a:pt x="233277" y="685457"/>
                  </a:cubicBezTo>
                  <a:cubicBezTo>
                    <a:pt x="231972" y="685131"/>
                    <a:pt x="231319" y="684478"/>
                    <a:pt x="230667" y="684151"/>
                  </a:cubicBezTo>
                  <a:cubicBezTo>
                    <a:pt x="230014" y="683825"/>
                    <a:pt x="229688" y="683499"/>
                    <a:pt x="229035" y="683499"/>
                  </a:cubicBezTo>
                  <a:cubicBezTo>
                    <a:pt x="210434" y="672401"/>
                    <a:pt x="194117" y="655426"/>
                    <a:pt x="186611" y="636167"/>
                  </a:cubicBezTo>
                  <a:cubicBezTo>
                    <a:pt x="175517" y="608094"/>
                    <a:pt x="187917" y="570229"/>
                    <a:pt x="205539" y="547379"/>
                  </a:cubicBezTo>
                  <a:cubicBezTo>
                    <a:pt x="220877" y="528120"/>
                    <a:pt x="245678" y="516369"/>
                    <a:pt x="270806" y="513430"/>
                  </a:cubicBezTo>
                  <a:cubicBezTo>
                    <a:pt x="270153" y="491560"/>
                    <a:pt x="269826" y="469690"/>
                    <a:pt x="270479" y="447493"/>
                  </a:cubicBezTo>
                  <a:cubicBezTo>
                    <a:pt x="271458" y="430192"/>
                    <a:pt x="269501" y="410280"/>
                    <a:pt x="272764" y="392654"/>
                  </a:cubicBezTo>
                  <a:cubicBezTo>
                    <a:pt x="221529" y="395918"/>
                    <a:pt x="169968" y="392327"/>
                    <a:pt x="118734" y="391022"/>
                  </a:cubicBezTo>
                  <a:cubicBezTo>
                    <a:pt x="114166" y="391022"/>
                    <a:pt x="109270" y="390695"/>
                    <a:pt x="104702" y="390695"/>
                  </a:cubicBezTo>
                  <a:lnTo>
                    <a:pt x="1" y="393307"/>
                  </a:lnTo>
                  <a:close/>
                  <a:moveTo>
                    <a:pt x="82279" y="191386"/>
                  </a:moveTo>
                  <a:cubicBezTo>
                    <a:pt x="83912" y="191836"/>
                    <a:pt x="85137" y="193308"/>
                    <a:pt x="84320" y="195436"/>
                  </a:cubicBezTo>
                  <a:cubicBezTo>
                    <a:pt x="73544" y="223257"/>
                    <a:pt x="58848" y="251406"/>
                    <a:pt x="30437" y="265480"/>
                  </a:cubicBezTo>
                  <a:lnTo>
                    <a:pt x="1" y="274664"/>
                  </a:lnTo>
                  <a:lnTo>
                    <a:pt x="1" y="268638"/>
                  </a:lnTo>
                  <a:lnTo>
                    <a:pt x="27171" y="259917"/>
                  </a:lnTo>
                  <a:cubicBezTo>
                    <a:pt x="53624" y="244532"/>
                    <a:pt x="67666" y="220967"/>
                    <a:pt x="77789" y="193473"/>
                  </a:cubicBezTo>
                  <a:cubicBezTo>
                    <a:pt x="78606" y="191509"/>
                    <a:pt x="80647" y="190936"/>
                    <a:pt x="82279" y="191386"/>
                  </a:cubicBezTo>
                  <a:close/>
                  <a:moveTo>
                    <a:pt x="101991" y="174862"/>
                  </a:moveTo>
                  <a:cubicBezTo>
                    <a:pt x="103212" y="175836"/>
                    <a:pt x="103863" y="177622"/>
                    <a:pt x="103049" y="179409"/>
                  </a:cubicBezTo>
                  <a:cubicBezTo>
                    <a:pt x="97515" y="189803"/>
                    <a:pt x="96865" y="202146"/>
                    <a:pt x="91657" y="212865"/>
                  </a:cubicBezTo>
                  <a:cubicBezTo>
                    <a:pt x="86773" y="222934"/>
                    <a:pt x="81891" y="233004"/>
                    <a:pt x="75381" y="242423"/>
                  </a:cubicBezTo>
                  <a:cubicBezTo>
                    <a:pt x="64639" y="257690"/>
                    <a:pt x="45433" y="271982"/>
                    <a:pt x="28507" y="279128"/>
                  </a:cubicBezTo>
                  <a:lnTo>
                    <a:pt x="1" y="286915"/>
                  </a:lnTo>
                  <a:lnTo>
                    <a:pt x="1" y="280900"/>
                  </a:lnTo>
                  <a:lnTo>
                    <a:pt x="10095" y="279219"/>
                  </a:lnTo>
                  <a:cubicBezTo>
                    <a:pt x="20308" y="276124"/>
                    <a:pt x="29809" y="271738"/>
                    <a:pt x="37947" y="266135"/>
                  </a:cubicBezTo>
                  <a:cubicBezTo>
                    <a:pt x="54873" y="254766"/>
                    <a:pt x="69847" y="241774"/>
                    <a:pt x="78962" y="223259"/>
                  </a:cubicBezTo>
                  <a:cubicBezTo>
                    <a:pt x="83844" y="213190"/>
                    <a:pt x="89052" y="203121"/>
                    <a:pt x="91331" y="192076"/>
                  </a:cubicBezTo>
                  <a:cubicBezTo>
                    <a:pt x="92633" y="186879"/>
                    <a:pt x="93935" y="182332"/>
                    <a:pt x="96213" y="177785"/>
                  </a:cubicBezTo>
                  <a:cubicBezTo>
                    <a:pt x="96213" y="177135"/>
                    <a:pt x="96213" y="176161"/>
                    <a:pt x="96865" y="175511"/>
                  </a:cubicBezTo>
                  <a:lnTo>
                    <a:pt x="97515" y="175187"/>
                  </a:lnTo>
                  <a:cubicBezTo>
                    <a:pt x="98980" y="173724"/>
                    <a:pt x="100770" y="173887"/>
                    <a:pt x="101991" y="174862"/>
                  </a:cubicBezTo>
                  <a:close/>
                  <a:moveTo>
                    <a:pt x="1" y="0"/>
                  </a:moveTo>
                  <a:lnTo>
                    <a:pt x="6965" y="739"/>
                  </a:lnTo>
                  <a:cubicBezTo>
                    <a:pt x="13247" y="2412"/>
                    <a:pt x="19366" y="4860"/>
                    <a:pt x="28666" y="7798"/>
                  </a:cubicBezTo>
                  <a:cubicBezTo>
                    <a:pt x="31930" y="8777"/>
                    <a:pt x="36498" y="10082"/>
                    <a:pt x="41719" y="13347"/>
                  </a:cubicBezTo>
                  <a:cubicBezTo>
                    <a:pt x="43351" y="13999"/>
                    <a:pt x="45309" y="14979"/>
                    <a:pt x="46614" y="15631"/>
                  </a:cubicBezTo>
                  <a:cubicBezTo>
                    <a:pt x="75005" y="29995"/>
                    <a:pt x="91322" y="49253"/>
                    <a:pt x="105354" y="77326"/>
                  </a:cubicBezTo>
                  <a:cubicBezTo>
                    <a:pt x="121997" y="110295"/>
                    <a:pt x="132767" y="149140"/>
                    <a:pt x="125587" y="186352"/>
                  </a:cubicBezTo>
                  <a:cubicBezTo>
                    <a:pt x="118734" y="221606"/>
                    <a:pt x="96544" y="258492"/>
                    <a:pt x="67499" y="280689"/>
                  </a:cubicBezTo>
                  <a:cubicBezTo>
                    <a:pt x="54773" y="290156"/>
                    <a:pt x="39598" y="298072"/>
                    <a:pt x="23608" y="303825"/>
                  </a:cubicBezTo>
                  <a:lnTo>
                    <a:pt x="1" y="308741"/>
                  </a:lnTo>
                  <a:lnTo>
                    <a:pt x="1" y="293848"/>
                  </a:lnTo>
                  <a:lnTo>
                    <a:pt x="14633" y="290809"/>
                  </a:lnTo>
                  <a:cubicBezTo>
                    <a:pt x="32908" y="285912"/>
                    <a:pt x="50204" y="277752"/>
                    <a:pt x="64236" y="265021"/>
                  </a:cubicBezTo>
                  <a:cubicBezTo>
                    <a:pt x="95564" y="235969"/>
                    <a:pt x="117102" y="193533"/>
                    <a:pt x="111881" y="150119"/>
                  </a:cubicBezTo>
                  <a:cubicBezTo>
                    <a:pt x="107312" y="111275"/>
                    <a:pt x="91322" y="61005"/>
                    <a:pt x="56404" y="38155"/>
                  </a:cubicBezTo>
                  <a:cubicBezTo>
                    <a:pt x="45309" y="30811"/>
                    <a:pt x="33480" y="25017"/>
                    <a:pt x="21283" y="20732"/>
                  </a:cubicBezTo>
                  <a:lnTo>
                    <a:pt x="1" y="15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AF27E83-884A-3E45-BEB8-6BA20D95B9FE}"/>
                </a:ext>
              </a:extLst>
            </p:cNvPr>
            <p:cNvSpPr/>
            <p:nvPr/>
          </p:nvSpPr>
          <p:spPr>
            <a:xfrm>
              <a:off x="0" y="3022393"/>
              <a:ext cx="641211" cy="1109353"/>
            </a:xfrm>
            <a:custGeom>
              <a:avLst/>
              <a:gdLst>
                <a:gd name="connsiteX0" fmla="*/ 191519 w 641211"/>
                <a:gd name="connsiteY0" fmla="*/ 1086703 h 1109353"/>
                <a:gd name="connsiteX1" fmla="*/ 194780 w 641211"/>
                <a:gd name="connsiteY1" fmla="*/ 1098691 h 1109353"/>
                <a:gd name="connsiteX2" fmla="*/ 79363 w 641211"/>
                <a:gd name="connsiteY2" fmla="*/ 1109060 h 1109353"/>
                <a:gd name="connsiteX3" fmla="*/ 24589 w 641211"/>
                <a:gd name="connsiteY3" fmla="*/ 1105821 h 1109353"/>
                <a:gd name="connsiteX4" fmla="*/ 0 w 641211"/>
                <a:gd name="connsiteY4" fmla="*/ 1102107 h 1109353"/>
                <a:gd name="connsiteX5" fmla="*/ 0 w 641211"/>
                <a:gd name="connsiteY5" fmla="*/ 1095070 h 1109353"/>
                <a:gd name="connsiteX6" fmla="*/ 21329 w 641211"/>
                <a:gd name="connsiteY6" fmla="*/ 1097719 h 1109353"/>
                <a:gd name="connsiteX7" fmla="*/ 74473 w 641211"/>
                <a:gd name="connsiteY7" fmla="*/ 1099663 h 1109353"/>
                <a:gd name="connsiteX8" fmla="*/ 191519 w 641211"/>
                <a:gd name="connsiteY8" fmla="*/ 1086703 h 1109353"/>
                <a:gd name="connsiteX9" fmla="*/ 269346 w 641211"/>
                <a:gd name="connsiteY9" fmla="*/ 1031448 h 1109353"/>
                <a:gd name="connsiteX10" fmla="*/ 276204 w 641211"/>
                <a:gd name="connsiteY10" fmla="*/ 1044320 h 1109353"/>
                <a:gd name="connsiteX11" fmla="*/ 73422 w 641211"/>
                <a:gd name="connsiteY11" fmla="*/ 1088544 h 1109353"/>
                <a:gd name="connsiteX12" fmla="*/ 1 w 641211"/>
                <a:gd name="connsiteY12" fmla="*/ 1078991 h 1109353"/>
                <a:gd name="connsiteX13" fmla="*/ 1 w 641211"/>
                <a:gd name="connsiteY13" fmla="*/ 1065550 h 1109353"/>
                <a:gd name="connsiteX14" fmla="*/ 77668 w 641211"/>
                <a:gd name="connsiteY14" fmla="*/ 1074353 h 1109353"/>
                <a:gd name="connsiteX15" fmla="*/ 269346 w 641211"/>
                <a:gd name="connsiteY15" fmla="*/ 1031448 h 1109353"/>
                <a:gd name="connsiteX16" fmla="*/ 119185 w 641211"/>
                <a:gd name="connsiteY16" fmla="*/ 1012617 h 1109353"/>
                <a:gd name="connsiteX17" fmla="*/ 95334 w 641211"/>
                <a:gd name="connsiteY17" fmla="*/ 1029592 h 1109353"/>
                <a:gd name="connsiteX18" fmla="*/ 128987 w 641211"/>
                <a:gd name="connsiteY18" fmla="*/ 1026001 h 1109353"/>
                <a:gd name="connsiteX19" fmla="*/ 123759 w 641211"/>
                <a:gd name="connsiteY19" fmla="*/ 1019472 h 1109353"/>
                <a:gd name="connsiteX20" fmla="*/ 119185 w 641211"/>
                <a:gd name="connsiteY20" fmla="*/ 1012617 h 1109353"/>
                <a:gd name="connsiteX21" fmla="*/ 141403 w 641211"/>
                <a:gd name="connsiteY21" fmla="*/ 998580 h 1109353"/>
                <a:gd name="connsiteX22" fmla="*/ 125393 w 641211"/>
                <a:gd name="connsiteY22" fmla="*/ 1008699 h 1109353"/>
                <a:gd name="connsiteX23" fmla="*/ 130293 w 641211"/>
                <a:gd name="connsiteY23" fmla="*/ 1014575 h 1109353"/>
                <a:gd name="connsiteX24" fmla="*/ 142709 w 641211"/>
                <a:gd name="connsiteY24" fmla="*/ 1024695 h 1109353"/>
                <a:gd name="connsiteX25" fmla="*/ 144343 w 641211"/>
                <a:gd name="connsiteY25" fmla="*/ 1024369 h 1109353"/>
                <a:gd name="connsiteX26" fmla="*/ 161659 w 641211"/>
                <a:gd name="connsiteY26" fmla="*/ 1022411 h 1109353"/>
                <a:gd name="connsiteX27" fmla="*/ 141403 w 641211"/>
                <a:gd name="connsiteY27" fmla="*/ 998580 h 1109353"/>
                <a:gd name="connsiteX28" fmla="*/ 166560 w 641211"/>
                <a:gd name="connsiteY28" fmla="*/ 982584 h 1109353"/>
                <a:gd name="connsiteX29" fmla="*/ 146303 w 641211"/>
                <a:gd name="connsiteY29" fmla="*/ 995316 h 1109353"/>
                <a:gd name="connsiteX30" fmla="*/ 159372 w 641211"/>
                <a:gd name="connsiteY30" fmla="*/ 1008699 h 1109353"/>
                <a:gd name="connsiteX31" fmla="*/ 175382 w 641211"/>
                <a:gd name="connsiteY31" fmla="*/ 1020452 h 1109353"/>
                <a:gd name="connsiteX32" fmla="*/ 195312 w 641211"/>
                <a:gd name="connsiteY32" fmla="*/ 1016534 h 1109353"/>
                <a:gd name="connsiteX33" fmla="*/ 166560 w 641211"/>
                <a:gd name="connsiteY33" fmla="*/ 982584 h 1109353"/>
                <a:gd name="connsiteX34" fmla="*/ 194985 w 641211"/>
                <a:gd name="connsiteY34" fmla="*/ 963651 h 1109353"/>
                <a:gd name="connsiteX35" fmla="*/ 172441 w 641211"/>
                <a:gd name="connsiteY35" fmla="*/ 978667 h 1109353"/>
                <a:gd name="connsiteX36" fmla="*/ 210341 w 641211"/>
                <a:gd name="connsiteY36" fmla="*/ 1012291 h 1109353"/>
                <a:gd name="connsiteX37" fmla="*/ 210668 w 641211"/>
                <a:gd name="connsiteY37" fmla="*/ 1012617 h 1109353"/>
                <a:gd name="connsiteX38" fmla="*/ 219489 w 641211"/>
                <a:gd name="connsiteY38" fmla="*/ 1010658 h 1109353"/>
                <a:gd name="connsiteX39" fmla="*/ 231578 w 641211"/>
                <a:gd name="connsiteY39" fmla="*/ 1006414 h 1109353"/>
                <a:gd name="connsiteX40" fmla="*/ 194985 w 641211"/>
                <a:gd name="connsiteY40" fmla="*/ 963651 h 1109353"/>
                <a:gd name="connsiteX41" fmla="*/ 221123 w 641211"/>
                <a:gd name="connsiteY41" fmla="*/ 943411 h 1109353"/>
                <a:gd name="connsiteX42" fmla="*/ 198580 w 641211"/>
                <a:gd name="connsiteY42" fmla="*/ 960713 h 1109353"/>
                <a:gd name="connsiteX43" fmla="*/ 245628 w 641211"/>
                <a:gd name="connsiteY43" fmla="*/ 1000865 h 1109353"/>
                <a:gd name="connsiteX44" fmla="*/ 270785 w 641211"/>
                <a:gd name="connsiteY44" fmla="*/ 990745 h 1109353"/>
                <a:gd name="connsiteX45" fmla="*/ 221123 w 641211"/>
                <a:gd name="connsiteY45" fmla="*/ 943411 h 1109353"/>
                <a:gd name="connsiteX46" fmla="*/ 247915 w 641211"/>
                <a:gd name="connsiteY46" fmla="*/ 920235 h 1109353"/>
                <a:gd name="connsiteX47" fmla="*/ 227331 w 641211"/>
                <a:gd name="connsiteY47" fmla="*/ 938515 h 1109353"/>
                <a:gd name="connsiteX48" fmla="*/ 253142 w 641211"/>
                <a:gd name="connsiteY48" fmla="*/ 962345 h 1109353"/>
                <a:gd name="connsiteX49" fmla="*/ 282221 w 641211"/>
                <a:gd name="connsiteY49" fmla="*/ 982584 h 1109353"/>
                <a:gd name="connsiteX50" fmla="*/ 284508 w 641211"/>
                <a:gd name="connsiteY50" fmla="*/ 984870 h 1109353"/>
                <a:gd name="connsiteX51" fmla="*/ 312280 w 641211"/>
                <a:gd name="connsiteY51" fmla="*/ 972465 h 1109353"/>
                <a:gd name="connsiteX52" fmla="*/ 299864 w 641211"/>
                <a:gd name="connsiteY52" fmla="*/ 964630 h 1109353"/>
                <a:gd name="connsiteX53" fmla="*/ 276340 w 641211"/>
                <a:gd name="connsiteY53" fmla="*/ 949287 h 1109353"/>
                <a:gd name="connsiteX54" fmla="*/ 247915 w 641211"/>
                <a:gd name="connsiteY54" fmla="*/ 920235 h 1109353"/>
                <a:gd name="connsiteX55" fmla="*/ 270132 w 641211"/>
                <a:gd name="connsiteY55" fmla="*/ 898363 h 1109353"/>
                <a:gd name="connsiteX56" fmla="*/ 256082 w 641211"/>
                <a:gd name="connsiteY56" fmla="*/ 912726 h 1109353"/>
                <a:gd name="connsiteX57" fmla="*/ 252162 w 641211"/>
                <a:gd name="connsiteY57" fmla="*/ 916318 h 1109353"/>
                <a:gd name="connsiteX58" fmla="*/ 292022 w 641211"/>
                <a:gd name="connsiteY58" fmla="*/ 946676 h 1109353"/>
                <a:gd name="connsiteX59" fmla="*/ 324695 w 641211"/>
                <a:gd name="connsiteY59" fmla="*/ 965609 h 1109353"/>
                <a:gd name="connsiteX60" fmla="*/ 329269 w 641211"/>
                <a:gd name="connsiteY60" fmla="*/ 962672 h 1109353"/>
                <a:gd name="connsiteX61" fmla="*/ 345606 w 641211"/>
                <a:gd name="connsiteY61" fmla="*/ 951899 h 1109353"/>
                <a:gd name="connsiteX62" fmla="*/ 303458 w 641211"/>
                <a:gd name="connsiteY62" fmla="*/ 925457 h 1109353"/>
                <a:gd name="connsiteX63" fmla="*/ 270132 w 641211"/>
                <a:gd name="connsiteY63" fmla="*/ 898363 h 1109353"/>
                <a:gd name="connsiteX64" fmla="*/ 290389 w 641211"/>
                <a:gd name="connsiteY64" fmla="*/ 875512 h 1109353"/>
                <a:gd name="connsiteX65" fmla="*/ 274379 w 641211"/>
                <a:gd name="connsiteY65" fmla="*/ 893793 h 1109353"/>
                <a:gd name="connsiteX66" fmla="*/ 316527 w 641211"/>
                <a:gd name="connsiteY66" fmla="*/ 920887 h 1109353"/>
                <a:gd name="connsiteX67" fmla="*/ 358021 w 641211"/>
                <a:gd name="connsiteY67" fmla="*/ 943411 h 1109353"/>
                <a:gd name="connsiteX68" fmla="*/ 375664 w 641211"/>
                <a:gd name="connsiteY68" fmla="*/ 930028 h 1109353"/>
                <a:gd name="connsiteX69" fmla="*/ 375339 w 641211"/>
                <a:gd name="connsiteY69" fmla="*/ 929871 h 1109353"/>
                <a:gd name="connsiteX70" fmla="*/ 349281 w 641211"/>
                <a:gd name="connsiteY70" fmla="*/ 917296 h 1109353"/>
                <a:gd name="connsiteX71" fmla="*/ 325348 w 641211"/>
                <a:gd name="connsiteY71" fmla="*/ 900648 h 1109353"/>
                <a:gd name="connsiteX72" fmla="*/ 290389 w 641211"/>
                <a:gd name="connsiteY72" fmla="*/ 875512 h 1109353"/>
                <a:gd name="connsiteX73" fmla="*/ 309338 w 641211"/>
                <a:gd name="connsiteY73" fmla="*/ 851029 h 1109353"/>
                <a:gd name="connsiteX74" fmla="*/ 294963 w 641211"/>
                <a:gd name="connsiteY74" fmla="*/ 869962 h 1109353"/>
                <a:gd name="connsiteX75" fmla="*/ 335151 w 641211"/>
                <a:gd name="connsiteY75" fmla="*/ 893467 h 1109353"/>
                <a:gd name="connsiteX76" fmla="*/ 387426 w 641211"/>
                <a:gd name="connsiteY76" fmla="*/ 919255 h 1109353"/>
                <a:gd name="connsiteX77" fmla="*/ 388079 w 641211"/>
                <a:gd name="connsiteY77" fmla="*/ 919908 h 1109353"/>
                <a:gd name="connsiteX78" fmla="*/ 407029 w 641211"/>
                <a:gd name="connsiteY78" fmla="*/ 903260 h 1109353"/>
                <a:gd name="connsiteX79" fmla="*/ 328616 w 641211"/>
                <a:gd name="connsiteY79" fmla="*/ 860169 h 1109353"/>
                <a:gd name="connsiteX80" fmla="*/ 309338 w 641211"/>
                <a:gd name="connsiteY80" fmla="*/ 851029 h 1109353"/>
                <a:gd name="connsiteX81" fmla="*/ 139950 w 641211"/>
                <a:gd name="connsiteY81" fmla="*/ 816566 h 1109353"/>
                <a:gd name="connsiteX82" fmla="*/ 252569 w 641211"/>
                <a:gd name="connsiteY82" fmla="*/ 850815 h 1109353"/>
                <a:gd name="connsiteX83" fmla="*/ 243755 w 641211"/>
                <a:gd name="connsiteY83" fmla="*/ 861800 h 1109353"/>
                <a:gd name="connsiteX84" fmla="*/ 139296 w 641211"/>
                <a:gd name="connsiteY84" fmla="*/ 821413 h 1109353"/>
                <a:gd name="connsiteX85" fmla="*/ 139950 w 641211"/>
                <a:gd name="connsiteY85" fmla="*/ 816566 h 1109353"/>
                <a:gd name="connsiteX86" fmla="*/ 62989 w 641211"/>
                <a:gd name="connsiteY86" fmla="*/ 790637 h 1109353"/>
                <a:gd name="connsiteX87" fmla="*/ 68870 w 641211"/>
                <a:gd name="connsiteY87" fmla="*/ 1013923 h 1109353"/>
                <a:gd name="connsiteX88" fmla="*/ 207401 w 641211"/>
                <a:gd name="connsiteY88" fmla="*/ 917950 h 1109353"/>
                <a:gd name="connsiteX89" fmla="*/ 281567 w 641211"/>
                <a:gd name="connsiteY89" fmla="*/ 839277 h 1109353"/>
                <a:gd name="connsiteX90" fmla="*/ 223737 w 641211"/>
                <a:gd name="connsiteY90" fmla="*/ 820344 h 1109353"/>
                <a:gd name="connsiteX91" fmla="*/ 62989 w 641211"/>
                <a:gd name="connsiteY91" fmla="*/ 790637 h 1109353"/>
                <a:gd name="connsiteX92" fmla="*/ 104586 w 641211"/>
                <a:gd name="connsiteY92" fmla="*/ 643147 h 1109353"/>
                <a:gd name="connsiteX93" fmla="*/ 111566 w 641211"/>
                <a:gd name="connsiteY93" fmla="*/ 751931 h 1109353"/>
                <a:gd name="connsiteX94" fmla="*/ 99508 w 641211"/>
                <a:gd name="connsiteY94" fmla="*/ 753234 h 1109353"/>
                <a:gd name="connsiteX95" fmla="*/ 100460 w 641211"/>
                <a:gd name="connsiteY95" fmla="*/ 643798 h 1109353"/>
                <a:gd name="connsiteX96" fmla="*/ 104586 w 641211"/>
                <a:gd name="connsiteY96" fmla="*/ 643147 h 1109353"/>
                <a:gd name="connsiteX97" fmla="*/ 453021 w 641211"/>
                <a:gd name="connsiteY97" fmla="*/ 641184 h 1109353"/>
                <a:gd name="connsiteX98" fmla="*/ 455096 w 641211"/>
                <a:gd name="connsiteY98" fmla="*/ 644984 h 1109353"/>
                <a:gd name="connsiteX99" fmla="*/ 377298 w 641211"/>
                <a:gd name="connsiteY99" fmla="*/ 838831 h 1109353"/>
                <a:gd name="connsiteX100" fmla="*/ 366556 w 641211"/>
                <a:gd name="connsiteY100" fmla="*/ 830005 h 1109353"/>
                <a:gd name="connsiteX101" fmla="*/ 449237 w 641211"/>
                <a:gd name="connsiteY101" fmla="*/ 643023 h 1109353"/>
                <a:gd name="connsiteX102" fmla="*/ 453021 w 641211"/>
                <a:gd name="connsiteY102" fmla="*/ 641184 h 1109353"/>
                <a:gd name="connsiteX103" fmla="*/ 83302 w 641211"/>
                <a:gd name="connsiteY103" fmla="*/ 611804 h 1109353"/>
                <a:gd name="connsiteX104" fmla="*/ 87335 w 641211"/>
                <a:gd name="connsiteY104" fmla="*/ 611804 h 1109353"/>
                <a:gd name="connsiteX105" fmla="*/ 88007 w 641211"/>
                <a:gd name="connsiteY105" fmla="*/ 678603 h 1109353"/>
                <a:gd name="connsiteX106" fmla="*/ 89687 w 641211"/>
                <a:gd name="connsiteY106" fmla="*/ 746386 h 1109353"/>
                <a:gd name="connsiteX107" fmla="*/ 77254 w 641211"/>
                <a:gd name="connsiteY107" fmla="*/ 749333 h 1109353"/>
                <a:gd name="connsiteX108" fmla="*/ 76582 w 641211"/>
                <a:gd name="connsiteY108" fmla="*/ 683516 h 1109353"/>
                <a:gd name="connsiteX109" fmla="*/ 83302 w 641211"/>
                <a:gd name="connsiteY109" fmla="*/ 611804 h 1109353"/>
                <a:gd name="connsiteX110" fmla="*/ 436495 w 641211"/>
                <a:gd name="connsiteY110" fmla="*/ 571851 h 1109353"/>
                <a:gd name="connsiteX111" fmla="*/ 439581 w 641211"/>
                <a:gd name="connsiteY111" fmla="*/ 575523 h 1109353"/>
                <a:gd name="connsiteX112" fmla="*/ 415215 w 641211"/>
                <a:gd name="connsiteY112" fmla="*/ 710361 h 1109353"/>
                <a:gd name="connsiteX113" fmla="*/ 391174 w 641211"/>
                <a:gd name="connsiteY113" fmla="*/ 768148 h 1109353"/>
                <a:gd name="connsiteX114" fmla="*/ 374280 w 641211"/>
                <a:gd name="connsiteY114" fmla="*/ 796226 h 1109353"/>
                <a:gd name="connsiteX115" fmla="*/ 358686 w 641211"/>
                <a:gd name="connsiteY115" fmla="*/ 821691 h 1109353"/>
                <a:gd name="connsiteX116" fmla="*/ 346664 w 641211"/>
                <a:gd name="connsiteY116" fmla="*/ 818426 h 1109353"/>
                <a:gd name="connsiteX117" fmla="*/ 375904 w 641211"/>
                <a:gd name="connsiteY117" fmla="*/ 769780 h 1109353"/>
                <a:gd name="connsiteX118" fmla="*/ 402869 w 641211"/>
                <a:gd name="connsiteY118" fmla="*/ 706443 h 1109353"/>
                <a:gd name="connsiteX119" fmla="*/ 432433 w 641211"/>
                <a:gd name="connsiteY119" fmla="*/ 574544 h 1109353"/>
                <a:gd name="connsiteX120" fmla="*/ 436495 w 641211"/>
                <a:gd name="connsiteY120" fmla="*/ 571851 h 1109353"/>
                <a:gd name="connsiteX121" fmla="*/ 72137 w 641211"/>
                <a:gd name="connsiteY121" fmla="*/ 555927 h 1109353"/>
                <a:gd name="connsiteX122" fmla="*/ 63315 w 641211"/>
                <a:gd name="connsiteY122" fmla="*/ 762237 h 1109353"/>
                <a:gd name="connsiteX123" fmla="*/ 237133 w 641211"/>
                <a:gd name="connsiteY123" fmla="*/ 792596 h 1109353"/>
                <a:gd name="connsiteX124" fmla="*/ 298884 w 641211"/>
                <a:gd name="connsiteY124" fmla="*/ 814794 h 1109353"/>
                <a:gd name="connsiteX125" fmla="*/ 318814 w 641211"/>
                <a:gd name="connsiteY125" fmla="*/ 781498 h 1109353"/>
                <a:gd name="connsiteX126" fmla="*/ 389060 w 641211"/>
                <a:gd name="connsiteY126" fmla="*/ 557233 h 1109353"/>
                <a:gd name="connsiteX127" fmla="*/ 330249 w 641211"/>
                <a:gd name="connsiteY127" fmla="*/ 558865 h 1109353"/>
                <a:gd name="connsiteX128" fmla="*/ 72137 w 641211"/>
                <a:gd name="connsiteY128" fmla="*/ 555927 h 1109353"/>
                <a:gd name="connsiteX129" fmla="*/ 587055 w 641211"/>
                <a:gd name="connsiteY129" fmla="*/ 551357 h 1109353"/>
                <a:gd name="connsiteX130" fmla="*/ 418465 w 641211"/>
                <a:gd name="connsiteY130" fmla="*/ 556253 h 1109353"/>
                <a:gd name="connsiteX131" fmla="*/ 374031 w 641211"/>
                <a:gd name="connsiteY131" fmla="*/ 734817 h 1109353"/>
                <a:gd name="connsiteX132" fmla="*/ 326328 w 641211"/>
                <a:gd name="connsiteY132" fmla="*/ 825893 h 1109353"/>
                <a:gd name="connsiteX133" fmla="*/ 345606 w 641211"/>
                <a:gd name="connsiteY133" fmla="*/ 834054 h 1109353"/>
                <a:gd name="connsiteX134" fmla="*/ 429900 w 641211"/>
                <a:gd name="connsiteY134" fmla="*/ 880409 h 1109353"/>
                <a:gd name="connsiteX135" fmla="*/ 561244 w 641211"/>
                <a:gd name="connsiteY135" fmla="*/ 665937 h 1109353"/>
                <a:gd name="connsiteX136" fmla="*/ 585095 w 641211"/>
                <a:gd name="connsiteY136" fmla="*/ 578778 h 1109353"/>
                <a:gd name="connsiteX137" fmla="*/ 587055 w 641211"/>
                <a:gd name="connsiteY137" fmla="*/ 551357 h 1109353"/>
                <a:gd name="connsiteX138" fmla="*/ 7361 w 641211"/>
                <a:gd name="connsiteY138" fmla="*/ 386818 h 1109353"/>
                <a:gd name="connsiteX139" fmla="*/ 11309 w 641211"/>
                <a:gd name="connsiteY139" fmla="*/ 386818 h 1109353"/>
                <a:gd name="connsiteX140" fmla="*/ 8678 w 641211"/>
                <a:gd name="connsiteY140" fmla="*/ 485965 h 1109353"/>
                <a:gd name="connsiteX141" fmla="*/ 1110 w 641211"/>
                <a:gd name="connsiteY141" fmla="*/ 491218 h 1109353"/>
                <a:gd name="connsiteX142" fmla="*/ 0 w 641211"/>
                <a:gd name="connsiteY142" fmla="*/ 491156 h 1109353"/>
                <a:gd name="connsiteX143" fmla="*/ 0 w 641211"/>
                <a:gd name="connsiteY143" fmla="*/ 455496 h 1109353"/>
                <a:gd name="connsiteX144" fmla="*/ 2302 w 641211"/>
                <a:gd name="connsiteY144" fmla="*/ 433273 h 1109353"/>
                <a:gd name="connsiteX145" fmla="*/ 7361 w 641211"/>
                <a:gd name="connsiteY145" fmla="*/ 386818 h 1109353"/>
                <a:gd name="connsiteX146" fmla="*/ 604278 w 641211"/>
                <a:gd name="connsiteY146" fmla="*/ 356563 h 1109353"/>
                <a:gd name="connsiteX147" fmla="*/ 640357 w 641211"/>
                <a:gd name="connsiteY147" fmla="*/ 518856 h 1109353"/>
                <a:gd name="connsiteX148" fmla="*/ 621674 w 641211"/>
                <a:gd name="connsiteY148" fmla="*/ 682455 h 1109353"/>
                <a:gd name="connsiteX149" fmla="*/ 609110 w 641211"/>
                <a:gd name="connsiteY149" fmla="*/ 678210 h 1109353"/>
                <a:gd name="connsiteX150" fmla="*/ 601056 w 641211"/>
                <a:gd name="connsiteY150" fmla="*/ 357542 h 1109353"/>
                <a:gd name="connsiteX151" fmla="*/ 604278 w 641211"/>
                <a:gd name="connsiteY151" fmla="*/ 356563 h 1109353"/>
                <a:gd name="connsiteX152" fmla="*/ 32093 w 641211"/>
                <a:gd name="connsiteY152" fmla="*/ 346946 h 1109353"/>
                <a:gd name="connsiteX153" fmla="*/ 36016 w 641211"/>
                <a:gd name="connsiteY153" fmla="*/ 430441 h 1109353"/>
                <a:gd name="connsiteX154" fmla="*/ 34054 w 641211"/>
                <a:gd name="connsiteY154" fmla="*/ 471698 h 1109353"/>
                <a:gd name="connsiteX155" fmla="*/ 34054 w 641211"/>
                <a:gd name="connsiteY155" fmla="*/ 502477 h 1109353"/>
                <a:gd name="connsiteX156" fmla="*/ 36342 w 641211"/>
                <a:gd name="connsiteY156" fmla="*/ 502804 h 1109353"/>
                <a:gd name="connsiteX157" fmla="*/ 36016 w 641211"/>
                <a:gd name="connsiteY157" fmla="*/ 514591 h 1109353"/>
                <a:gd name="connsiteX158" fmla="*/ 32419 w 641211"/>
                <a:gd name="connsiteY158" fmla="*/ 514591 h 1109353"/>
                <a:gd name="connsiteX159" fmla="*/ 27843 w 641211"/>
                <a:gd name="connsiteY159" fmla="*/ 514591 h 1109353"/>
                <a:gd name="connsiteX160" fmla="*/ 1 w 641211"/>
                <a:gd name="connsiteY160" fmla="*/ 512618 h 1109353"/>
                <a:gd name="connsiteX161" fmla="*/ 1 w 641211"/>
                <a:gd name="connsiteY161" fmla="*/ 501253 h 1109353"/>
                <a:gd name="connsiteX162" fmla="*/ 22939 w 641211"/>
                <a:gd name="connsiteY162" fmla="*/ 502149 h 1109353"/>
                <a:gd name="connsiteX163" fmla="*/ 24574 w 641211"/>
                <a:gd name="connsiteY163" fmla="*/ 440591 h 1109353"/>
                <a:gd name="connsiteX164" fmla="*/ 29477 w 641211"/>
                <a:gd name="connsiteY164" fmla="*/ 347273 h 1109353"/>
                <a:gd name="connsiteX165" fmla="*/ 32093 w 641211"/>
                <a:gd name="connsiteY165" fmla="*/ 346946 h 1109353"/>
                <a:gd name="connsiteX166" fmla="*/ 328943 w 641211"/>
                <a:gd name="connsiteY166" fmla="*/ 269313 h 1109353"/>
                <a:gd name="connsiteX167" fmla="*/ 258043 w 641211"/>
                <a:gd name="connsiteY167" fmla="*/ 291837 h 1109353"/>
                <a:gd name="connsiteX168" fmla="*/ 77691 w 641211"/>
                <a:gd name="connsiteY168" fmla="*/ 319584 h 1109353"/>
                <a:gd name="connsiteX169" fmla="*/ 73444 w 641211"/>
                <a:gd name="connsiteY169" fmla="*/ 441020 h 1109353"/>
                <a:gd name="connsiteX170" fmla="*/ 73117 w 641211"/>
                <a:gd name="connsiteY170" fmla="*/ 515775 h 1109353"/>
                <a:gd name="connsiteX171" fmla="*/ 72790 w 641211"/>
                <a:gd name="connsiteY171" fmla="*/ 529160 h 1109353"/>
                <a:gd name="connsiteX172" fmla="*/ 330576 w 641211"/>
                <a:gd name="connsiteY172" fmla="*/ 530792 h 1109353"/>
                <a:gd name="connsiteX173" fmla="*/ 391020 w 641211"/>
                <a:gd name="connsiteY173" fmla="*/ 528506 h 1109353"/>
                <a:gd name="connsiteX174" fmla="*/ 380892 w 641211"/>
                <a:gd name="connsiteY174" fmla="*/ 397930 h 1109353"/>
                <a:gd name="connsiteX175" fmla="*/ 363575 w 641211"/>
                <a:gd name="connsiteY175" fmla="*/ 421760 h 1109353"/>
                <a:gd name="connsiteX176" fmla="*/ 352140 w 641211"/>
                <a:gd name="connsiteY176" fmla="*/ 414905 h 1109353"/>
                <a:gd name="connsiteX177" fmla="*/ 377625 w 641211"/>
                <a:gd name="connsiteY177" fmla="*/ 383567 h 1109353"/>
                <a:gd name="connsiteX178" fmla="*/ 371417 w 641211"/>
                <a:gd name="connsiteY178" fmla="*/ 362348 h 1109353"/>
                <a:gd name="connsiteX179" fmla="*/ 336457 w 641211"/>
                <a:gd name="connsiteY179" fmla="*/ 400868 h 1109353"/>
                <a:gd name="connsiteX180" fmla="*/ 327309 w 641211"/>
                <a:gd name="connsiteY180" fmla="*/ 393360 h 1109353"/>
                <a:gd name="connsiteX181" fmla="*/ 366515 w 641211"/>
                <a:gd name="connsiteY181" fmla="*/ 347658 h 1109353"/>
                <a:gd name="connsiteX182" fmla="*/ 328943 w 641211"/>
                <a:gd name="connsiteY182" fmla="*/ 269313 h 1109353"/>
                <a:gd name="connsiteX183" fmla="*/ 468454 w 641211"/>
                <a:gd name="connsiteY183" fmla="*/ 207615 h 1109353"/>
                <a:gd name="connsiteX184" fmla="*/ 355080 w 641211"/>
                <a:gd name="connsiteY184" fmla="*/ 259193 h 1109353"/>
                <a:gd name="connsiteX185" fmla="*/ 380892 w 641211"/>
                <a:gd name="connsiteY185" fmla="*/ 308159 h 1109353"/>
                <a:gd name="connsiteX186" fmla="*/ 387753 w 641211"/>
                <a:gd name="connsiteY186" fmla="*/ 325460 h 1109353"/>
                <a:gd name="connsiteX187" fmla="*/ 425979 w 641211"/>
                <a:gd name="connsiteY187" fmla="*/ 285308 h 1109353"/>
                <a:gd name="connsiteX188" fmla="*/ 433494 w 641211"/>
                <a:gd name="connsiteY188" fmla="*/ 293143 h 1109353"/>
                <a:gd name="connsiteX189" fmla="*/ 392654 w 641211"/>
                <a:gd name="connsiteY189" fmla="*/ 338518 h 1109353"/>
                <a:gd name="connsiteX190" fmla="*/ 399842 w 641211"/>
                <a:gd name="connsiteY190" fmla="*/ 360716 h 1109353"/>
                <a:gd name="connsiteX191" fmla="*/ 438722 w 641211"/>
                <a:gd name="connsiteY191" fmla="*/ 308159 h 1109353"/>
                <a:gd name="connsiteX192" fmla="*/ 446237 w 641211"/>
                <a:gd name="connsiteY192" fmla="*/ 310118 h 1109353"/>
                <a:gd name="connsiteX193" fmla="*/ 413564 w 641211"/>
                <a:gd name="connsiteY193" fmla="*/ 362348 h 1109353"/>
                <a:gd name="connsiteX194" fmla="*/ 403763 w 641211"/>
                <a:gd name="connsiteY194" fmla="*/ 373447 h 1109353"/>
                <a:gd name="connsiteX195" fmla="*/ 420426 w 641211"/>
                <a:gd name="connsiteY195" fmla="*/ 527201 h 1109353"/>
                <a:gd name="connsiteX196" fmla="*/ 587382 w 641211"/>
                <a:gd name="connsiteY196" fmla="*/ 521651 h 1109353"/>
                <a:gd name="connsiteX197" fmla="*/ 584768 w 641211"/>
                <a:gd name="connsiteY197" fmla="*/ 488028 h 1109353"/>
                <a:gd name="connsiteX198" fmla="*/ 527918 w 641211"/>
                <a:gd name="connsiteY198" fmla="*/ 302609 h 1109353"/>
                <a:gd name="connsiteX199" fmla="*/ 468454 w 641211"/>
                <a:gd name="connsiteY199" fmla="*/ 207615 h 1109353"/>
                <a:gd name="connsiteX200" fmla="*/ 31623 w 641211"/>
                <a:gd name="connsiteY200" fmla="*/ 49944 h 1109353"/>
                <a:gd name="connsiteX201" fmla="*/ 21822 w 641211"/>
                <a:gd name="connsiteY201" fmla="*/ 57453 h 1109353"/>
                <a:gd name="connsiteX202" fmla="*/ 7446 w 641211"/>
                <a:gd name="connsiteY202" fmla="*/ 67246 h 1109353"/>
                <a:gd name="connsiteX203" fmla="*/ 54820 w 641211"/>
                <a:gd name="connsiteY203" fmla="*/ 70510 h 1109353"/>
                <a:gd name="connsiteX204" fmla="*/ 56781 w 641211"/>
                <a:gd name="connsiteY204" fmla="*/ 56473 h 1109353"/>
                <a:gd name="connsiteX205" fmla="*/ 38811 w 641211"/>
                <a:gd name="connsiteY205" fmla="*/ 52230 h 1109353"/>
                <a:gd name="connsiteX206" fmla="*/ 31623 w 641211"/>
                <a:gd name="connsiteY206" fmla="*/ 49944 h 1109353"/>
                <a:gd name="connsiteX207" fmla="*/ 87493 w 641211"/>
                <a:gd name="connsiteY207" fmla="*/ 44395 h 1109353"/>
                <a:gd name="connsiteX208" fmla="*/ 84552 w 641211"/>
                <a:gd name="connsiteY208" fmla="*/ 62676 h 1109353"/>
                <a:gd name="connsiteX209" fmla="*/ 78998 w 641211"/>
                <a:gd name="connsiteY209" fmla="*/ 276494 h 1109353"/>
                <a:gd name="connsiteX210" fmla="*/ 78671 w 641211"/>
                <a:gd name="connsiteY210" fmla="*/ 293143 h 1109353"/>
                <a:gd name="connsiteX211" fmla="*/ 256082 w 641211"/>
                <a:gd name="connsiteY211" fmla="*/ 264089 h 1109353"/>
                <a:gd name="connsiteX212" fmla="*/ 313259 w 641211"/>
                <a:gd name="connsiteY212" fmla="*/ 245156 h 1109353"/>
                <a:gd name="connsiteX213" fmla="*/ 242687 w 641211"/>
                <a:gd name="connsiteY213" fmla="*/ 163872 h 1109353"/>
                <a:gd name="connsiteX214" fmla="*/ 150224 w 641211"/>
                <a:gd name="connsiteY214" fmla="*/ 89771 h 1109353"/>
                <a:gd name="connsiteX215" fmla="*/ 87493 w 641211"/>
                <a:gd name="connsiteY215" fmla="*/ 44395 h 1109353"/>
                <a:gd name="connsiteX216" fmla="*/ 61681 w 641211"/>
                <a:gd name="connsiteY216" fmla="*/ 29053 h 1109353"/>
                <a:gd name="connsiteX217" fmla="*/ 59068 w 641211"/>
                <a:gd name="connsiteY217" fmla="*/ 29379 h 1109353"/>
                <a:gd name="connsiteX218" fmla="*/ 39791 w 641211"/>
                <a:gd name="connsiteY218" fmla="*/ 43416 h 1109353"/>
                <a:gd name="connsiteX219" fmla="*/ 58741 w 641211"/>
                <a:gd name="connsiteY219" fmla="*/ 45048 h 1109353"/>
                <a:gd name="connsiteX220" fmla="*/ 61681 w 641211"/>
                <a:gd name="connsiteY220" fmla="*/ 29053 h 1109353"/>
                <a:gd name="connsiteX221" fmla="*/ 94355 w 641211"/>
                <a:gd name="connsiteY221" fmla="*/ 27420 h 1109353"/>
                <a:gd name="connsiteX222" fmla="*/ 167540 w 641211"/>
                <a:gd name="connsiteY222" fmla="*/ 76713 h 1109353"/>
                <a:gd name="connsiteX223" fmla="*/ 252489 w 641211"/>
                <a:gd name="connsiteY223" fmla="*/ 141022 h 1109353"/>
                <a:gd name="connsiteX224" fmla="*/ 339070 w 641211"/>
                <a:gd name="connsiteY224" fmla="*/ 235362 h 1109353"/>
                <a:gd name="connsiteX225" fmla="*/ 449830 w 641211"/>
                <a:gd name="connsiteY225" fmla="*/ 184764 h 1109353"/>
                <a:gd name="connsiteX226" fmla="*/ 419445 w 641211"/>
                <a:gd name="connsiteY226" fmla="*/ 153427 h 1109353"/>
                <a:gd name="connsiteX227" fmla="*/ 241053 w 641211"/>
                <a:gd name="connsiteY227" fmla="*/ 50271 h 1109353"/>
                <a:gd name="connsiteX228" fmla="*/ 162966 w 641211"/>
                <a:gd name="connsiteY228" fmla="*/ 30032 h 1109353"/>
                <a:gd name="connsiteX229" fmla="*/ 94355 w 641211"/>
                <a:gd name="connsiteY229" fmla="*/ 27420 h 1109353"/>
                <a:gd name="connsiteX230" fmla="*/ 84879 w 641211"/>
                <a:gd name="connsiteY230" fmla="*/ 0 h 1109353"/>
                <a:gd name="connsiteX231" fmla="*/ 114284 w 641211"/>
                <a:gd name="connsiteY231" fmla="*/ 653 h 1109353"/>
                <a:gd name="connsiteX232" fmla="*/ 177343 w 641211"/>
                <a:gd name="connsiteY232" fmla="*/ 8814 h 1109353"/>
                <a:gd name="connsiteX233" fmla="*/ 424346 w 641211"/>
                <a:gd name="connsiteY233" fmla="*/ 120783 h 1109353"/>
                <a:gd name="connsiteX234" fmla="*/ 477929 w 641211"/>
                <a:gd name="connsiteY234" fmla="*/ 173013 h 1109353"/>
                <a:gd name="connsiteX235" fmla="*/ 490671 w 641211"/>
                <a:gd name="connsiteY235" fmla="*/ 188682 h 1109353"/>
                <a:gd name="connsiteX236" fmla="*/ 538699 w 641211"/>
                <a:gd name="connsiteY236" fmla="*/ 260825 h 1109353"/>
                <a:gd name="connsiteX237" fmla="*/ 606985 w 641211"/>
                <a:gd name="connsiteY237" fmla="*/ 442979 h 1109353"/>
                <a:gd name="connsiteX238" fmla="*/ 605679 w 641211"/>
                <a:gd name="connsiteY238" fmla="*/ 623827 h 1109353"/>
                <a:gd name="connsiteX239" fmla="*/ 528244 w 641211"/>
                <a:gd name="connsiteY239" fmla="*/ 799125 h 1109353"/>
                <a:gd name="connsiteX240" fmla="*/ 483483 w 641211"/>
                <a:gd name="connsiteY240" fmla="*/ 861801 h 1109353"/>
                <a:gd name="connsiteX241" fmla="*/ 482177 w 641211"/>
                <a:gd name="connsiteY241" fmla="*/ 863434 h 1109353"/>
                <a:gd name="connsiteX242" fmla="*/ 476622 w 641211"/>
                <a:gd name="connsiteY242" fmla="*/ 869962 h 1109353"/>
                <a:gd name="connsiteX243" fmla="*/ 474335 w 641211"/>
                <a:gd name="connsiteY243" fmla="*/ 872901 h 1109353"/>
                <a:gd name="connsiteX244" fmla="*/ 239094 w 641211"/>
                <a:gd name="connsiteY244" fmla="*/ 1034815 h 1109353"/>
                <a:gd name="connsiteX245" fmla="*/ 139116 w 641211"/>
                <a:gd name="connsiteY245" fmla="*/ 1054075 h 1109353"/>
                <a:gd name="connsiteX246" fmla="*/ 128987 w 641211"/>
                <a:gd name="connsiteY246" fmla="*/ 1055055 h 1109353"/>
                <a:gd name="connsiteX247" fmla="*/ 116245 w 641211"/>
                <a:gd name="connsiteY247" fmla="*/ 1056687 h 1109353"/>
                <a:gd name="connsiteX248" fmla="*/ 57107 w 641211"/>
                <a:gd name="connsiteY248" fmla="*/ 1059624 h 1109353"/>
                <a:gd name="connsiteX249" fmla="*/ 27375 w 641211"/>
                <a:gd name="connsiteY249" fmla="*/ 1058972 h 1109353"/>
                <a:gd name="connsiteX250" fmla="*/ 0 w 641211"/>
                <a:gd name="connsiteY250" fmla="*/ 1055411 h 1109353"/>
                <a:gd name="connsiteX251" fmla="*/ 0 w 641211"/>
                <a:gd name="connsiteY251" fmla="*/ 1032221 h 1109353"/>
                <a:gd name="connsiteX252" fmla="*/ 10386 w 641211"/>
                <a:gd name="connsiteY252" fmla="*/ 1032856 h 1109353"/>
                <a:gd name="connsiteX253" fmla="*/ 0 w 641211"/>
                <a:gd name="connsiteY253" fmla="*/ 1023233 h 1109353"/>
                <a:gd name="connsiteX254" fmla="*/ 0 w 641211"/>
                <a:gd name="connsiteY254" fmla="*/ 984711 h 1109353"/>
                <a:gd name="connsiteX255" fmla="*/ 2478 w 641211"/>
                <a:gd name="connsiteY255" fmla="*/ 987486 h 1109353"/>
                <a:gd name="connsiteX256" fmla="*/ 42731 w 641211"/>
                <a:gd name="connsiteY256" fmla="*/ 1021104 h 1109353"/>
                <a:gd name="connsiteX257" fmla="*/ 36851 w 641211"/>
                <a:gd name="connsiteY257" fmla="*/ 789005 h 1109353"/>
                <a:gd name="connsiteX258" fmla="*/ 28356 w 641211"/>
                <a:gd name="connsiteY258" fmla="*/ 788679 h 1109353"/>
                <a:gd name="connsiteX259" fmla="*/ 0 w 641211"/>
                <a:gd name="connsiteY259" fmla="*/ 789322 h 1109353"/>
                <a:gd name="connsiteX260" fmla="*/ 0 w 641211"/>
                <a:gd name="connsiteY260" fmla="*/ 762078 h 1109353"/>
                <a:gd name="connsiteX261" fmla="*/ 28683 w 641211"/>
                <a:gd name="connsiteY261" fmla="*/ 760932 h 1109353"/>
                <a:gd name="connsiteX262" fmla="*/ 37178 w 641211"/>
                <a:gd name="connsiteY262" fmla="*/ 760932 h 1109353"/>
                <a:gd name="connsiteX263" fmla="*/ 43712 w 641211"/>
                <a:gd name="connsiteY263" fmla="*/ 610770 h 1109353"/>
                <a:gd name="connsiteX264" fmla="*/ 45672 w 641211"/>
                <a:gd name="connsiteY264" fmla="*/ 555275 h 1109353"/>
                <a:gd name="connsiteX265" fmla="*/ 0 w 641211"/>
                <a:gd name="connsiteY265" fmla="*/ 552981 h 1109353"/>
                <a:gd name="connsiteX266" fmla="*/ 0 w 641211"/>
                <a:gd name="connsiteY266" fmla="*/ 526661 h 1109353"/>
                <a:gd name="connsiteX267" fmla="*/ 46652 w 641211"/>
                <a:gd name="connsiteY267" fmla="*/ 528506 h 1109353"/>
                <a:gd name="connsiteX268" fmla="*/ 46979 w 641211"/>
                <a:gd name="connsiteY268" fmla="*/ 519366 h 1109353"/>
                <a:gd name="connsiteX269" fmla="*/ 47959 w 641211"/>
                <a:gd name="connsiteY269" fmla="*/ 491619 h 1109353"/>
                <a:gd name="connsiteX270" fmla="*/ 46979 w 641211"/>
                <a:gd name="connsiteY270" fmla="*/ 320564 h 1109353"/>
                <a:gd name="connsiteX271" fmla="*/ 44692 w 641211"/>
                <a:gd name="connsiteY271" fmla="*/ 320564 h 1109353"/>
                <a:gd name="connsiteX272" fmla="*/ 0 w 641211"/>
                <a:gd name="connsiteY272" fmla="*/ 318356 h 1109353"/>
                <a:gd name="connsiteX273" fmla="*/ 0 w 641211"/>
                <a:gd name="connsiteY273" fmla="*/ 293208 h 1109353"/>
                <a:gd name="connsiteX274" fmla="*/ 46979 w 641211"/>
                <a:gd name="connsiteY274" fmla="*/ 294448 h 1109353"/>
                <a:gd name="connsiteX275" fmla="*/ 46979 w 641211"/>
                <a:gd name="connsiteY275" fmla="*/ 269639 h 1109353"/>
                <a:gd name="connsiteX276" fmla="*/ 42731 w 641211"/>
                <a:gd name="connsiteY276" fmla="*/ 270945 h 1109353"/>
                <a:gd name="connsiteX277" fmla="*/ 0 w 641211"/>
                <a:gd name="connsiteY277" fmla="*/ 267956 h 1109353"/>
                <a:gd name="connsiteX278" fmla="*/ 0 w 641211"/>
                <a:gd name="connsiteY278" fmla="*/ 256373 h 1109353"/>
                <a:gd name="connsiteX279" fmla="*/ 43385 w 641211"/>
                <a:gd name="connsiteY279" fmla="*/ 256581 h 1109353"/>
                <a:gd name="connsiteX280" fmla="*/ 46979 w 641211"/>
                <a:gd name="connsiteY280" fmla="*/ 257887 h 1109353"/>
                <a:gd name="connsiteX281" fmla="*/ 47306 w 641211"/>
                <a:gd name="connsiteY281" fmla="*/ 241239 h 1109353"/>
                <a:gd name="connsiteX282" fmla="*/ 0 w 641211"/>
                <a:gd name="connsiteY282" fmla="*/ 241089 h 1109353"/>
                <a:gd name="connsiteX283" fmla="*/ 0 w 641211"/>
                <a:gd name="connsiteY283" fmla="*/ 226194 h 1109353"/>
                <a:gd name="connsiteX284" fmla="*/ 47306 w 641211"/>
                <a:gd name="connsiteY284" fmla="*/ 225243 h 1109353"/>
                <a:gd name="connsiteX285" fmla="*/ 47633 w 641211"/>
                <a:gd name="connsiteY285" fmla="*/ 217735 h 1109353"/>
                <a:gd name="connsiteX286" fmla="*/ 3851 w 641211"/>
                <a:gd name="connsiteY286" fmla="*/ 214471 h 1109353"/>
                <a:gd name="connsiteX287" fmla="*/ 0 w 641211"/>
                <a:gd name="connsiteY287" fmla="*/ 214109 h 1109353"/>
                <a:gd name="connsiteX288" fmla="*/ 0 w 641211"/>
                <a:gd name="connsiteY288" fmla="*/ 199775 h 1109353"/>
                <a:gd name="connsiteX289" fmla="*/ 12999 w 641211"/>
                <a:gd name="connsiteY289" fmla="*/ 200434 h 1109353"/>
                <a:gd name="connsiteX290" fmla="*/ 47959 w 641211"/>
                <a:gd name="connsiteY290" fmla="*/ 201740 h 1109353"/>
                <a:gd name="connsiteX291" fmla="*/ 48286 w 641211"/>
                <a:gd name="connsiteY291" fmla="*/ 195864 h 1109353"/>
                <a:gd name="connsiteX292" fmla="*/ 0 w 641211"/>
                <a:gd name="connsiteY292" fmla="*/ 188111 h 1109353"/>
                <a:gd name="connsiteX293" fmla="*/ 0 w 641211"/>
                <a:gd name="connsiteY293" fmla="*/ 174641 h 1109353"/>
                <a:gd name="connsiteX294" fmla="*/ 48939 w 641211"/>
                <a:gd name="connsiteY294" fmla="*/ 181174 h 1109353"/>
                <a:gd name="connsiteX295" fmla="*/ 49266 w 641211"/>
                <a:gd name="connsiteY295" fmla="*/ 174318 h 1109353"/>
                <a:gd name="connsiteX296" fmla="*/ 7772 w 641211"/>
                <a:gd name="connsiteY296" fmla="*/ 166484 h 1109353"/>
                <a:gd name="connsiteX297" fmla="*/ 0 w 641211"/>
                <a:gd name="connsiteY297" fmla="*/ 164945 h 1109353"/>
                <a:gd name="connsiteX298" fmla="*/ 0 w 641211"/>
                <a:gd name="connsiteY298" fmla="*/ 151062 h 1109353"/>
                <a:gd name="connsiteX299" fmla="*/ 11693 w 641211"/>
                <a:gd name="connsiteY299" fmla="*/ 153100 h 1109353"/>
                <a:gd name="connsiteX300" fmla="*/ 49920 w 641211"/>
                <a:gd name="connsiteY300" fmla="*/ 160281 h 1109353"/>
                <a:gd name="connsiteX301" fmla="*/ 50573 w 641211"/>
                <a:gd name="connsiteY301" fmla="*/ 143307 h 1109353"/>
                <a:gd name="connsiteX302" fmla="*/ 0 w 641211"/>
                <a:gd name="connsiteY302" fmla="*/ 134570 h 1109353"/>
                <a:gd name="connsiteX303" fmla="*/ 0 w 641211"/>
                <a:gd name="connsiteY303" fmla="*/ 122790 h 1109353"/>
                <a:gd name="connsiteX304" fmla="*/ 51226 w 641211"/>
                <a:gd name="connsiteY304" fmla="*/ 128617 h 1109353"/>
                <a:gd name="connsiteX305" fmla="*/ 51880 w 641211"/>
                <a:gd name="connsiteY305" fmla="*/ 110010 h 1109353"/>
                <a:gd name="connsiteX306" fmla="*/ 51226 w 641211"/>
                <a:gd name="connsiteY306" fmla="*/ 110010 h 1109353"/>
                <a:gd name="connsiteX307" fmla="*/ 23455 w 641211"/>
                <a:gd name="connsiteY307" fmla="*/ 107071 h 1109353"/>
                <a:gd name="connsiteX308" fmla="*/ 0 w 641211"/>
                <a:gd name="connsiteY308" fmla="*/ 105838 h 1109353"/>
                <a:gd name="connsiteX309" fmla="*/ 0 w 641211"/>
                <a:gd name="connsiteY309" fmla="*/ 93634 h 1109353"/>
                <a:gd name="connsiteX310" fmla="*/ 11040 w 641211"/>
                <a:gd name="connsiteY310" fmla="*/ 94014 h 1109353"/>
                <a:gd name="connsiteX311" fmla="*/ 52533 w 641211"/>
                <a:gd name="connsiteY311" fmla="*/ 97278 h 1109353"/>
                <a:gd name="connsiteX312" fmla="*/ 53513 w 641211"/>
                <a:gd name="connsiteY312" fmla="*/ 83895 h 1109353"/>
                <a:gd name="connsiteX313" fmla="*/ 0 w 641211"/>
                <a:gd name="connsiteY313" fmla="*/ 73650 h 1109353"/>
                <a:gd name="connsiteX314" fmla="*/ 0 w 641211"/>
                <a:gd name="connsiteY314" fmla="*/ 48187 h 1109353"/>
                <a:gd name="connsiteX315" fmla="*/ 23781 w 641211"/>
                <a:gd name="connsiteY315" fmla="*/ 32644 h 1109353"/>
                <a:gd name="connsiteX316" fmla="*/ 0 w 641211"/>
                <a:gd name="connsiteY316" fmla="*/ 35020 h 1109353"/>
                <a:gd name="connsiteX317" fmla="*/ 0 w 641211"/>
                <a:gd name="connsiteY317" fmla="*/ 6041 h 1109353"/>
                <a:gd name="connsiteX318" fmla="*/ 2545 w 641211"/>
                <a:gd name="connsiteY318" fmla="*/ 5549 h 1109353"/>
                <a:gd name="connsiteX319" fmla="*/ 12999 w 641211"/>
                <a:gd name="connsiteY319" fmla="*/ 4243 h 1109353"/>
                <a:gd name="connsiteX320" fmla="*/ 25415 w 641211"/>
                <a:gd name="connsiteY320" fmla="*/ 2937 h 1109353"/>
                <a:gd name="connsiteX321" fmla="*/ 84879 w 641211"/>
                <a:gd name="connsiteY321" fmla="*/ 0 h 110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41211" h="1109353">
                  <a:moveTo>
                    <a:pt x="191519" y="1086703"/>
                  </a:moveTo>
                  <a:cubicBezTo>
                    <a:pt x="199344" y="1084434"/>
                    <a:pt x="202605" y="1096747"/>
                    <a:pt x="194780" y="1098691"/>
                  </a:cubicBezTo>
                  <a:cubicBezTo>
                    <a:pt x="156633" y="1109060"/>
                    <a:pt x="118487" y="1110033"/>
                    <a:pt x="79363" y="1109060"/>
                  </a:cubicBezTo>
                  <a:cubicBezTo>
                    <a:pt x="61105" y="1108736"/>
                    <a:pt x="42522" y="1108412"/>
                    <a:pt x="24589" y="1105821"/>
                  </a:cubicBezTo>
                  <a:lnTo>
                    <a:pt x="0" y="1102107"/>
                  </a:lnTo>
                  <a:lnTo>
                    <a:pt x="0" y="1095070"/>
                  </a:lnTo>
                  <a:lnTo>
                    <a:pt x="21329" y="1097719"/>
                  </a:lnTo>
                  <a:cubicBezTo>
                    <a:pt x="38936" y="1099663"/>
                    <a:pt x="56541" y="1099987"/>
                    <a:pt x="74473" y="1099663"/>
                  </a:cubicBezTo>
                  <a:cubicBezTo>
                    <a:pt x="114249" y="1099340"/>
                    <a:pt x="153047" y="1097719"/>
                    <a:pt x="191519" y="1086703"/>
                  </a:cubicBezTo>
                  <a:close/>
                  <a:moveTo>
                    <a:pt x="269346" y="1031448"/>
                  </a:moveTo>
                  <a:cubicBezTo>
                    <a:pt x="277509" y="1026828"/>
                    <a:pt x="284693" y="1039699"/>
                    <a:pt x="276204" y="1044320"/>
                  </a:cubicBezTo>
                  <a:cubicBezTo>
                    <a:pt x="214814" y="1077984"/>
                    <a:pt x="142648" y="1089864"/>
                    <a:pt x="73422" y="1088544"/>
                  </a:cubicBezTo>
                  <a:lnTo>
                    <a:pt x="1" y="1078991"/>
                  </a:lnTo>
                  <a:lnTo>
                    <a:pt x="1" y="1065550"/>
                  </a:lnTo>
                  <a:lnTo>
                    <a:pt x="77668" y="1074353"/>
                  </a:lnTo>
                  <a:cubicBezTo>
                    <a:pt x="143628" y="1074353"/>
                    <a:pt x="210896" y="1063461"/>
                    <a:pt x="269346" y="1031448"/>
                  </a:cubicBezTo>
                  <a:close/>
                  <a:moveTo>
                    <a:pt x="119185" y="1012617"/>
                  </a:moveTo>
                  <a:cubicBezTo>
                    <a:pt x="111017" y="1017840"/>
                    <a:pt x="102849" y="1023716"/>
                    <a:pt x="95334" y="1029592"/>
                  </a:cubicBezTo>
                  <a:cubicBezTo>
                    <a:pt x="106443" y="1028286"/>
                    <a:pt x="117879" y="1027307"/>
                    <a:pt x="128987" y="1026001"/>
                  </a:cubicBezTo>
                  <a:cubicBezTo>
                    <a:pt x="127027" y="1024043"/>
                    <a:pt x="125393" y="1021757"/>
                    <a:pt x="123759" y="1019472"/>
                  </a:cubicBezTo>
                  <a:cubicBezTo>
                    <a:pt x="122453" y="1017187"/>
                    <a:pt x="120819" y="1014902"/>
                    <a:pt x="119185" y="1012617"/>
                  </a:cubicBezTo>
                  <a:close/>
                  <a:moveTo>
                    <a:pt x="141403" y="998580"/>
                  </a:moveTo>
                  <a:cubicBezTo>
                    <a:pt x="135848" y="1001845"/>
                    <a:pt x="130621" y="1005109"/>
                    <a:pt x="125393" y="1008699"/>
                  </a:cubicBezTo>
                  <a:cubicBezTo>
                    <a:pt x="127027" y="1010658"/>
                    <a:pt x="128660" y="1012617"/>
                    <a:pt x="130293" y="1014575"/>
                  </a:cubicBezTo>
                  <a:cubicBezTo>
                    <a:pt x="134214" y="1018493"/>
                    <a:pt x="138788" y="1021104"/>
                    <a:pt x="142709" y="1024695"/>
                  </a:cubicBezTo>
                  <a:cubicBezTo>
                    <a:pt x="143036" y="1024369"/>
                    <a:pt x="143690" y="1024369"/>
                    <a:pt x="144343" y="1024369"/>
                  </a:cubicBezTo>
                  <a:cubicBezTo>
                    <a:pt x="150224" y="1024043"/>
                    <a:pt x="155778" y="1023063"/>
                    <a:pt x="161659" y="1022411"/>
                  </a:cubicBezTo>
                  <a:cubicBezTo>
                    <a:pt x="153818" y="1015555"/>
                    <a:pt x="146630" y="1007067"/>
                    <a:pt x="141403" y="998580"/>
                  </a:cubicBezTo>
                  <a:close/>
                  <a:moveTo>
                    <a:pt x="166560" y="982584"/>
                  </a:moveTo>
                  <a:cubicBezTo>
                    <a:pt x="159699" y="986828"/>
                    <a:pt x="153164" y="991072"/>
                    <a:pt x="146303" y="995316"/>
                  </a:cubicBezTo>
                  <a:cubicBezTo>
                    <a:pt x="150224" y="1000212"/>
                    <a:pt x="154472" y="1004782"/>
                    <a:pt x="159372" y="1008699"/>
                  </a:cubicBezTo>
                  <a:cubicBezTo>
                    <a:pt x="164273" y="1012943"/>
                    <a:pt x="170154" y="1016208"/>
                    <a:pt x="175382" y="1020452"/>
                  </a:cubicBezTo>
                  <a:cubicBezTo>
                    <a:pt x="181917" y="1019146"/>
                    <a:pt x="188778" y="1017840"/>
                    <a:pt x="195312" y="1016534"/>
                  </a:cubicBezTo>
                  <a:cubicBezTo>
                    <a:pt x="183877" y="1007394"/>
                    <a:pt x="174728" y="994663"/>
                    <a:pt x="166560" y="982584"/>
                  </a:cubicBezTo>
                  <a:close/>
                  <a:moveTo>
                    <a:pt x="194985" y="963651"/>
                  </a:moveTo>
                  <a:cubicBezTo>
                    <a:pt x="187470" y="968874"/>
                    <a:pt x="179956" y="973770"/>
                    <a:pt x="172441" y="978667"/>
                  </a:cubicBezTo>
                  <a:cubicBezTo>
                    <a:pt x="183877" y="991399"/>
                    <a:pt x="195639" y="1002824"/>
                    <a:pt x="210341" y="1012291"/>
                  </a:cubicBezTo>
                  <a:cubicBezTo>
                    <a:pt x="210341" y="1012617"/>
                    <a:pt x="210668" y="1012617"/>
                    <a:pt x="210668" y="1012617"/>
                  </a:cubicBezTo>
                  <a:cubicBezTo>
                    <a:pt x="213609" y="1011964"/>
                    <a:pt x="216876" y="1011311"/>
                    <a:pt x="219489" y="1010658"/>
                  </a:cubicBezTo>
                  <a:cubicBezTo>
                    <a:pt x="223737" y="1009026"/>
                    <a:pt x="227658" y="1007721"/>
                    <a:pt x="231578" y="1006414"/>
                  </a:cubicBezTo>
                  <a:cubicBezTo>
                    <a:pt x="216876" y="994989"/>
                    <a:pt x="204460" y="979320"/>
                    <a:pt x="194985" y="963651"/>
                  </a:cubicBezTo>
                  <a:close/>
                  <a:moveTo>
                    <a:pt x="221123" y="943411"/>
                  </a:moveTo>
                  <a:cubicBezTo>
                    <a:pt x="213936" y="949614"/>
                    <a:pt x="206094" y="955164"/>
                    <a:pt x="198580" y="960713"/>
                  </a:cubicBezTo>
                  <a:cubicBezTo>
                    <a:pt x="211649" y="977362"/>
                    <a:pt x="227658" y="990419"/>
                    <a:pt x="245628" y="1000865"/>
                  </a:cubicBezTo>
                  <a:cubicBezTo>
                    <a:pt x="254123" y="997601"/>
                    <a:pt x="262618" y="994336"/>
                    <a:pt x="270785" y="990745"/>
                  </a:cubicBezTo>
                  <a:cubicBezTo>
                    <a:pt x="252162" y="978994"/>
                    <a:pt x="233212" y="962345"/>
                    <a:pt x="221123" y="943411"/>
                  </a:cubicBezTo>
                  <a:close/>
                  <a:moveTo>
                    <a:pt x="247915" y="920235"/>
                  </a:moveTo>
                  <a:cubicBezTo>
                    <a:pt x="241381" y="926763"/>
                    <a:pt x="234519" y="932640"/>
                    <a:pt x="227331" y="938515"/>
                  </a:cubicBezTo>
                  <a:cubicBezTo>
                    <a:pt x="235173" y="947003"/>
                    <a:pt x="243668" y="955164"/>
                    <a:pt x="253142" y="962345"/>
                  </a:cubicBezTo>
                  <a:cubicBezTo>
                    <a:pt x="262290" y="969527"/>
                    <a:pt x="272419" y="975730"/>
                    <a:pt x="282221" y="982584"/>
                  </a:cubicBezTo>
                  <a:cubicBezTo>
                    <a:pt x="283201" y="983238"/>
                    <a:pt x="283855" y="984216"/>
                    <a:pt x="284508" y="984870"/>
                  </a:cubicBezTo>
                  <a:cubicBezTo>
                    <a:pt x="293656" y="980952"/>
                    <a:pt x="303132" y="976709"/>
                    <a:pt x="312280" y="972465"/>
                  </a:cubicBezTo>
                  <a:cubicBezTo>
                    <a:pt x="308032" y="970180"/>
                    <a:pt x="303785" y="966916"/>
                    <a:pt x="299864" y="964630"/>
                  </a:cubicBezTo>
                  <a:cubicBezTo>
                    <a:pt x="292022" y="959733"/>
                    <a:pt x="283855" y="954837"/>
                    <a:pt x="276340" y="949287"/>
                  </a:cubicBezTo>
                  <a:cubicBezTo>
                    <a:pt x="265558" y="941126"/>
                    <a:pt x="255429" y="931986"/>
                    <a:pt x="247915" y="920235"/>
                  </a:cubicBezTo>
                  <a:close/>
                  <a:moveTo>
                    <a:pt x="270132" y="898363"/>
                  </a:moveTo>
                  <a:cubicBezTo>
                    <a:pt x="265558" y="903260"/>
                    <a:pt x="260984" y="908156"/>
                    <a:pt x="256082" y="912726"/>
                  </a:cubicBezTo>
                  <a:cubicBezTo>
                    <a:pt x="254776" y="914032"/>
                    <a:pt x="253469" y="915338"/>
                    <a:pt x="252162" y="916318"/>
                  </a:cubicBezTo>
                  <a:cubicBezTo>
                    <a:pt x="262290" y="930028"/>
                    <a:pt x="276993" y="938842"/>
                    <a:pt x="292022" y="946676"/>
                  </a:cubicBezTo>
                  <a:cubicBezTo>
                    <a:pt x="302151" y="952552"/>
                    <a:pt x="316200" y="957123"/>
                    <a:pt x="324695" y="965609"/>
                  </a:cubicBezTo>
                  <a:cubicBezTo>
                    <a:pt x="326002" y="964630"/>
                    <a:pt x="327635" y="963651"/>
                    <a:pt x="329269" y="962672"/>
                  </a:cubicBezTo>
                  <a:cubicBezTo>
                    <a:pt x="334823" y="959408"/>
                    <a:pt x="340378" y="955490"/>
                    <a:pt x="345606" y="951899"/>
                  </a:cubicBezTo>
                  <a:cubicBezTo>
                    <a:pt x="331230" y="944391"/>
                    <a:pt x="316854" y="934598"/>
                    <a:pt x="303458" y="925457"/>
                  </a:cubicBezTo>
                  <a:cubicBezTo>
                    <a:pt x="291696" y="917296"/>
                    <a:pt x="280261" y="908482"/>
                    <a:pt x="270132" y="898363"/>
                  </a:cubicBezTo>
                  <a:close/>
                  <a:moveTo>
                    <a:pt x="290389" y="875512"/>
                  </a:moveTo>
                  <a:cubicBezTo>
                    <a:pt x="285161" y="881715"/>
                    <a:pt x="279934" y="887917"/>
                    <a:pt x="274379" y="893793"/>
                  </a:cubicBezTo>
                  <a:cubicBezTo>
                    <a:pt x="287448" y="904565"/>
                    <a:pt x="301824" y="912726"/>
                    <a:pt x="316527" y="920887"/>
                  </a:cubicBezTo>
                  <a:cubicBezTo>
                    <a:pt x="330249" y="927743"/>
                    <a:pt x="345606" y="933945"/>
                    <a:pt x="358021" y="943411"/>
                  </a:cubicBezTo>
                  <a:cubicBezTo>
                    <a:pt x="364228" y="939168"/>
                    <a:pt x="370110" y="934598"/>
                    <a:pt x="375664" y="930028"/>
                  </a:cubicBezTo>
                  <a:lnTo>
                    <a:pt x="375339" y="929871"/>
                  </a:lnTo>
                  <a:lnTo>
                    <a:pt x="349281" y="917296"/>
                  </a:lnTo>
                  <a:cubicBezTo>
                    <a:pt x="340868" y="912237"/>
                    <a:pt x="332864" y="906524"/>
                    <a:pt x="325348" y="900648"/>
                  </a:cubicBezTo>
                  <a:cubicBezTo>
                    <a:pt x="314240" y="892160"/>
                    <a:pt x="301498" y="884652"/>
                    <a:pt x="290389" y="875512"/>
                  </a:cubicBezTo>
                  <a:close/>
                  <a:moveTo>
                    <a:pt x="309338" y="851029"/>
                  </a:moveTo>
                  <a:cubicBezTo>
                    <a:pt x="304764" y="857558"/>
                    <a:pt x="299864" y="863760"/>
                    <a:pt x="294963" y="869962"/>
                  </a:cubicBezTo>
                  <a:cubicBezTo>
                    <a:pt x="307706" y="878777"/>
                    <a:pt x="322081" y="885305"/>
                    <a:pt x="335151" y="893467"/>
                  </a:cubicBezTo>
                  <a:cubicBezTo>
                    <a:pt x="351813" y="903913"/>
                    <a:pt x="371089" y="909135"/>
                    <a:pt x="387426" y="919255"/>
                  </a:cubicBezTo>
                  <a:cubicBezTo>
                    <a:pt x="387753" y="919582"/>
                    <a:pt x="387753" y="919908"/>
                    <a:pt x="388079" y="919908"/>
                  </a:cubicBezTo>
                  <a:cubicBezTo>
                    <a:pt x="394614" y="914359"/>
                    <a:pt x="400821" y="909135"/>
                    <a:pt x="407029" y="903260"/>
                  </a:cubicBezTo>
                  <a:cubicBezTo>
                    <a:pt x="380565" y="889876"/>
                    <a:pt x="355407" y="873227"/>
                    <a:pt x="328616" y="860169"/>
                  </a:cubicBezTo>
                  <a:cubicBezTo>
                    <a:pt x="322408" y="857232"/>
                    <a:pt x="315874" y="853967"/>
                    <a:pt x="309338" y="851029"/>
                  </a:cubicBezTo>
                  <a:close/>
                  <a:moveTo>
                    <a:pt x="139950" y="816566"/>
                  </a:moveTo>
                  <a:cubicBezTo>
                    <a:pt x="178795" y="819797"/>
                    <a:pt x="221231" y="825936"/>
                    <a:pt x="252569" y="850815"/>
                  </a:cubicBezTo>
                  <a:cubicBezTo>
                    <a:pt x="258770" y="855984"/>
                    <a:pt x="250284" y="866647"/>
                    <a:pt x="243755" y="861800"/>
                  </a:cubicBezTo>
                  <a:cubicBezTo>
                    <a:pt x="212090" y="839829"/>
                    <a:pt x="176510" y="829490"/>
                    <a:pt x="139296" y="821413"/>
                  </a:cubicBezTo>
                  <a:cubicBezTo>
                    <a:pt x="136685" y="820766"/>
                    <a:pt x="137011" y="816566"/>
                    <a:pt x="139950" y="816566"/>
                  </a:cubicBezTo>
                  <a:close/>
                  <a:moveTo>
                    <a:pt x="62989" y="790637"/>
                  </a:moveTo>
                  <a:cubicBezTo>
                    <a:pt x="62336" y="864740"/>
                    <a:pt x="63642" y="939494"/>
                    <a:pt x="68870" y="1013923"/>
                  </a:cubicBezTo>
                  <a:cubicBezTo>
                    <a:pt x="112977" y="978994"/>
                    <a:pt x="164273" y="954184"/>
                    <a:pt x="207401" y="917950"/>
                  </a:cubicBezTo>
                  <a:cubicBezTo>
                    <a:pt x="235173" y="894772"/>
                    <a:pt x="260003" y="868330"/>
                    <a:pt x="281567" y="839277"/>
                  </a:cubicBezTo>
                  <a:cubicBezTo>
                    <a:pt x="262618" y="831769"/>
                    <a:pt x="243341" y="825567"/>
                    <a:pt x="223737" y="820344"/>
                  </a:cubicBezTo>
                  <a:cubicBezTo>
                    <a:pt x="171461" y="805327"/>
                    <a:pt x="117225" y="794555"/>
                    <a:pt x="62989" y="790637"/>
                  </a:cubicBezTo>
                  <a:close/>
                  <a:moveTo>
                    <a:pt x="104586" y="643147"/>
                  </a:moveTo>
                  <a:cubicBezTo>
                    <a:pt x="110297" y="678974"/>
                    <a:pt x="107758" y="715779"/>
                    <a:pt x="111566" y="751931"/>
                  </a:cubicBezTo>
                  <a:cubicBezTo>
                    <a:pt x="111883" y="758771"/>
                    <a:pt x="100460" y="760074"/>
                    <a:pt x="99508" y="753234"/>
                  </a:cubicBezTo>
                  <a:cubicBezTo>
                    <a:pt x="93479" y="716756"/>
                    <a:pt x="104586" y="680277"/>
                    <a:pt x="100460" y="643798"/>
                  </a:cubicBezTo>
                  <a:cubicBezTo>
                    <a:pt x="100143" y="641193"/>
                    <a:pt x="104268" y="640867"/>
                    <a:pt x="104586" y="643147"/>
                  </a:cubicBezTo>
                  <a:close/>
                  <a:moveTo>
                    <a:pt x="453021" y="641184"/>
                  </a:moveTo>
                  <a:cubicBezTo>
                    <a:pt x="454445" y="641633"/>
                    <a:pt x="455584" y="643023"/>
                    <a:pt x="455096" y="644984"/>
                  </a:cubicBezTo>
                  <a:cubicBezTo>
                    <a:pt x="438169" y="713631"/>
                    <a:pt x="423522" y="783259"/>
                    <a:pt x="377298" y="838831"/>
                  </a:cubicBezTo>
                  <a:cubicBezTo>
                    <a:pt x="372090" y="845042"/>
                    <a:pt x="361348" y="836216"/>
                    <a:pt x="366556" y="830005"/>
                  </a:cubicBezTo>
                  <a:cubicBezTo>
                    <a:pt x="409199" y="776721"/>
                    <a:pt x="427103" y="707093"/>
                    <a:pt x="449237" y="643023"/>
                  </a:cubicBezTo>
                  <a:cubicBezTo>
                    <a:pt x="449888" y="641225"/>
                    <a:pt x="451597" y="640735"/>
                    <a:pt x="453021" y="641184"/>
                  </a:cubicBezTo>
                  <a:close/>
                  <a:moveTo>
                    <a:pt x="83302" y="611804"/>
                  </a:moveTo>
                  <a:cubicBezTo>
                    <a:pt x="83302" y="609184"/>
                    <a:pt x="87335" y="609511"/>
                    <a:pt x="87335" y="611804"/>
                  </a:cubicBezTo>
                  <a:cubicBezTo>
                    <a:pt x="89351" y="634071"/>
                    <a:pt x="89015" y="656336"/>
                    <a:pt x="88007" y="678603"/>
                  </a:cubicBezTo>
                  <a:cubicBezTo>
                    <a:pt x="87335" y="700215"/>
                    <a:pt x="84311" y="725102"/>
                    <a:pt x="89687" y="746386"/>
                  </a:cubicBezTo>
                  <a:cubicBezTo>
                    <a:pt x="91704" y="753917"/>
                    <a:pt x="79270" y="757191"/>
                    <a:pt x="77254" y="749333"/>
                  </a:cubicBezTo>
                  <a:cubicBezTo>
                    <a:pt x="71877" y="728703"/>
                    <a:pt x="74902" y="704472"/>
                    <a:pt x="76582" y="683516"/>
                  </a:cubicBezTo>
                  <a:cubicBezTo>
                    <a:pt x="78934" y="659939"/>
                    <a:pt x="81959" y="636035"/>
                    <a:pt x="83302" y="611804"/>
                  </a:cubicBezTo>
                  <a:close/>
                  <a:moveTo>
                    <a:pt x="436495" y="571851"/>
                  </a:moveTo>
                  <a:cubicBezTo>
                    <a:pt x="438281" y="572096"/>
                    <a:pt x="439906" y="573401"/>
                    <a:pt x="439581" y="575523"/>
                  </a:cubicBezTo>
                  <a:cubicBezTo>
                    <a:pt x="434707" y="621230"/>
                    <a:pt x="430159" y="666939"/>
                    <a:pt x="415215" y="710361"/>
                  </a:cubicBezTo>
                  <a:cubicBezTo>
                    <a:pt x="408392" y="729950"/>
                    <a:pt x="400595" y="749865"/>
                    <a:pt x="391174" y="768148"/>
                  </a:cubicBezTo>
                  <a:cubicBezTo>
                    <a:pt x="386300" y="777942"/>
                    <a:pt x="380128" y="787084"/>
                    <a:pt x="374280" y="796226"/>
                  </a:cubicBezTo>
                  <a:cubicBezTo>
                    <a:pt x="369082" y="804388"/>
                    <a:pt x="361934" y="812223"/>
                    <a:pt x="358686" y="821691"/>
                  </a:cubicBezTo>
                  <a:cubicBezTo>
                    <a:pt x="356086" y="829200"/>
                    <a:pt x="344065" y="825609"/>
                    <a:pt x="346664" y="818426"/>
                  </a:cubicBezTo>
                  <a:cubicBezTo>
                    <a:pt x="352838" y="800469"/>
                    <a:pt x="367132" y="786431"/>
                    <a:pt x="375904" y="769780"/>
                  </a:cubicBezTo>
                  <a:cubicBezTo>
                    <a:pt x="386625" y="749865"/>
                    <a:pt x="395722" y="728317"/>
                    <a:pt x="402869" y="706443"/>
                  </a:cubicBezTo>
                  <a:cubicBezTo>
                    <a:pt x="416514" y="663674"/>
                    <a:pt x="423986" y="618945"/>
                    <a:pt x="432433" y="574544"/>
                  </a:cubicBezTo>
                  <a:cubicBezTo>
                    <a:pt x="432758" y="572421"/>
                    <a:pt x="434707" y="571606"/>
                    <a:pt x="436495" y="571851"/>
                  </a:cubicBezTo>
                  <a:close/>
                  <a:moveTo>
                    <a:pt x="72137" y="555927"/>
                  </a:moveTo>
                  <a:cubicBezTo>
                    <a:pt x="69523" y="624806"/>
                    <a:pt x="64295" y="693685"/>
                    <a:pt x="63315" y="762237"/>
                  </a:cubicBezTo>
                  <a:cubicBezTo>
                    <a:pt x="122126" y="766154"/>
                    <a:pt x="180936" y="776274"/>
                    <a:pt x="237133" y="792596"/>
                  </a:cubicBezTo>
                  <a:cubicBezTo>
                    <a:pt x="258370" y="798798"/>
                    <a:pt x="278627" y="806307"/>
                    <a:pt x="298884" y="814794"/>
                  </a:cubicBezTo>
                  <a:cubicBezTo>
                    <a:pt x="306072" y="804022"/>
                    <a:pt x="312606" y="792923"/>
                    <a:pt x="318814" y="781498"/>
                  </a:cubicBezTo>
                  <a:cubicBezTo>
                    <a:pt x="355734" y="714251"/>
                    <a:pt x="380892" y="636232"/>
                    <a:pt x="389060" y="557233"/>
                  </a:cubicBezTo>
                  <a:cubicBezTo>
                    <a:pt x="369457" y="557885"/>
                    <a:pt x="349853" y="558539"/>
                    <a:pt x="330249" y="558865"/>
                  </a:cubicBezTo>
                  <a:cubicBezTo>
                    <a:pt x="244321" y="560497"/>
                    <a:pt x="158066" y="558865"/>
                    <a:pt x="72137" y="555927"/>
                  </a:cubicBezTo>
                  <a:close/>
                  <a:moveTo>
                    <a:pt x="587055" y="551357"/>
                  </a:moveTo>
                  <a:cubicBezTo>
                    <a:pt x="530858" y="551684"/>
                    <a:pt x="474661" y="553968"/>
                    <a:pt x="418465" y="556253"/>
                  </a:cubicBezTo>
                  <a:cubicBezTo>
                    <a:pt x="412911" y="617624"/>
                    <a:pt x="397555" y="678342"/>
                    <a:pt x="374031" y="734817"/>
                  </a:cubicBezTo>
                  <a:cubicBezTo>
                    <a:pt x="360962" y="766481"/>
                    <a:pt x="344952" y="797166"/>
                    <a:pt x="326328" y="825893"/>
                  </a:cubicBezTo>
                  <a:cubicBezTo>
                    <a:pt x="332864" y="828505"/>
                    <a:pt x="339070" y="831116"/>
                    <a:pt x="345606" y="834054"/>
                  </a:cubicBezTo>
                  <a:cubicBezTo>
                    <a:pt x="375337" y="846786"/>
                    <a:pt x="401149" y="866045"/>
                    <a:pt x="429900" y="880409"/>
                  </a:cubicBezTo>
                  <a:cubicBezTo>
                    <a:pt x="488057" y="819691"/>
                    <a:pt x="532492" y="744610"/>
                    <a:pt x="561244" y="665937"/>
                  </a:cubicBezTo>
                  <a:cubicBezTo>
                    <a:pt x="571699" y="637537"/>
                    <a:pt x="581500" y="608484"/>
                    <a:pt x="585095" y="578778"/>
                  </a:cubicBezTo>
                  <a:cubicBezTo>
                    <a:pt x="585748" y="569311"/>
                    <a:pt x="586728" y="560497"/>
                    <a:pt x="587055" y="551357"/>
                  </a:cubicBezTo>
                  <a:close/>
                  <a:moveTo>
                    <a:pt x="7361" y="386818"/>
                  </a:moveTo>
                  <a:cubicBezTo>
                    <a:pt x="7690" y="384520"/>
                    <a:pt x="10980" y="384520"/>
                    <a:pt x="11309" y="386818"/>
                  </a:cubicBezTo>
                  <a:cubicBezTo>
                    <a:pt x="13942" y="419977"/>
                    <a:pt x="9993" y="452807"/>
                    <a:pt x="8678" y="485965"/>
                  </a:cubicBezTo>
                  <a:cubicBezTo>
                    <a:pt x="8678" y="490562"/>
                    <a:pt x="4400" y="492203"/>
                    <a:pt x="1110" y="491218"/>
                  </a:cubicBezTo>
                  <a:lnTo>
                    <a:pt x="0" y="491156"/>
                  </a:lnTo>
                  <a:lnTo>
                    <a:pt x="0" y="455496"/>
                  </a:lnTo>
                  <a:lnTo>
                    <a:pt x="2302" y="433273"/>
                  </a:lnTo>
                  <a:cubicBezTo>
                    <a:pt x="4482" y="417843"/>
                    <a:pt x="6703" y="402413"/>
                    <a:pt x="7361" y="386818"/>
                  </a:cubicBezTo>
                  <a:close/>
                  <a:moveTo>
                    <a:pt x="604278" y="356563"/>
                  </a:moveTo>
                  <a:cubicBezTo>
                    <a:pt x="623928" y="408157"/>
                    <a:pt x="636814" y="463669"/>
                    <a:pt x="640357" y="518856"/>
                  </a:cubicBezTo>
                  <a:cubicBezTo>
                    <a:pt x="643902" y="575022"/>
                    <a:pt x="636170" y="628249"/>
                    <a:pt x="621674" y="682455"/>
                  </a:cubicBezTo>
                  <a:cubicBezTo>
                    <a:pt x="619097" y="690945"/>
                    <a:pt x="605889" y="686374"/>
                    <a:pt x="609110" y="678210"/>
                  </a:cubicBezTo>
                  <a:cubicBezTo>
                    <a:pt x="649055" y="575022"/>
                    <a:pt x="623284" y="461384"/>
                    <a:pt x="601056" y="357542"/>
                  </a:cubicBezTo>
                  <a:cubicBezTo>
                    <a:pt x="600412" y="355910"/>
                    <a:pt x="603634" y="354277"/>
                    <a:pt x="604278" y="356563"/>
                  </a:cubicBezTo>
                  <a:close/>
                  <a:moveTo>
                    <a:pt x="32093" y="346946"/>
                  </a:moveTo>
                  <a:cubicBezTo>
                    <a:pt x="36670" y="374450"/>
                    <a:pt x="37650" y="402609"/>
                    <a:pt x="36016" y="430441"/>
                  </a:cubicBezTo>
                  <a:cubicBezTo>
                    <a:pt x="35361" y="444193"/>
                    <a:pt x="35361" y="457945"/>
                    <a:pt x="34054" y="471698"/>
                  </a:cubicBezTo>
                  <a:cubicBezTo>
                    <a:pt x="33074" y="481521"/>
                    <a:pt x="31439" y="492654"/>
                    <a:pt x="34054" y="502477"/>
                  </a:cubicBezTo>
                  <a:cubicBezTo>
                    <a:pt x="35035" y="502477"/>
                    <a:pt x="36016" y="502804"/>
                    <a:pt x="36342" y="502804"/>
                  </a:cubicBezTo>
                  <a:cubicBezTo>
                    <a:pt x="44188" y="502477"/>
                    <a:pt x="43862" y="514591"/>
                    <a:pt x="36016" y="514591"/>
                  </a:cubicBezTo>
                  <a:cubicBezTo>
                    <a:pt x="34708" y="514591"/>
                    <a:pt x="33728" y="514591"/>
                    <a:pt x="32419" y="514591"/>
                  </a:cubicBezTo>
                  <a:cubicBezTo>
                    <a:pt x="30785" y="515246"/>
                    <a:pt x="29151" y="515246"/>
                    <a:pt x="27843" y="514591"/>
                  </a:cubicBezTo>
                  <a:lnTo>
                    <a:pt x="1" y="512618"/>
                  </a:lnTo>
                  <a:lnTo>
                    <a:pt x="1" y="501253"/>
                  </a:lnTo>
                  <a:lnTo>
                    <a:pt x="22939" y="502149"/>
                  </a:lnTo>
                  <a:cubicBezTo>
                    <a:pt x="18689" y="482831"/>
                    <a:pt x="23266" y="459582"/>
                    <a:pt x="24574" y="440591"/>
                  </a:cubicBezTo>
                  <a:cubicBezTo>
                    <a:pt x="27189" y="409485"/>
                    <a:pt x="31112" y="378706"/>
                    <a:pt x="29477" y="347273"/>
                  </a:cubicBezTo>
                  <a:cubicBezTo>
                    <a:pt x="29477" y="345963"/>
                    <a:pt x="31765" y="345636"/>
                    <a:pt x="32093" y="346946"/>
                  </a:cubicBezTo>
                  <a:close/>
                  <a:moveTo>
                    <a:pt x="328943" y="269313"/>
                  </a:moveTo>
                  <a:cubicBezTo>
                    <a:pt x="305745" y="277800"/>
                    <a:pt x="282221" y="285635"/>
                    <a:pt x="258043" y="291837"/>
                  </a:cubicBezTo>
                  <a:cubicBezTo>
                    <a:pt x="199559" y="307833"/>
                    <a:pt x="138788" y="316320"/>
                    <a:pt x="77691" y="319584"/>
                  </a:cubicBezTo>
                  <a:cubicBezTo>
                    <a:pt x="76711" y="360063"/>
                    <a:pt x="75078" y="400541"/>
                    <a:pt x="73444" y="441020"/>
                  </a:cubicBezTo>
                  <a:cubicBezTo>
                    <a:pt x="73444" y="466156"/>
                    <a:pt x="73444" y="490965"/>
                    <a:pt x="73117" y="515775"/>
                  </a:cubicBezTo>
                  <a:cubicBezTo>
                    <a:pt x="73117" y="520019"/>
                    <a:pt x="73117" y="524589"/>
                    <a:pt x="72790" y="529160"/>
                  </a:cubicBezTo>
                  <a:cubicBezTo>
                    <a:pt x="158719" y="531444"/>
                    <a:pt x="244647" y="533077"/>
                    <a:pt x="330576" y="530792"/>
                  </a:cubicBezTo>
                  <a:cubicBezTo>
                    <a:pt x="350833" y="530138"/>
                    <a:pt x="371089" y="529485"/>
                    <a:pt x="391020" y="528506"/>
                  </a:cubicBezTo>
                  <a:cubicBezTo>
                    <a:pt x="393634" y="484436"/>
                    <a:pt x="390367" y="440367"/>
                    <a:pt x="380892" y="397930"/>
                  </a:cubicBezTo>
                  <a:cubicBezTo>
                    <a:pt x="374357" y="405438"/>
                    <a:pt x="368476" y="412946"/>
                    <a:pt x="363575" y="421760"/>
                  </a:cubicBezTo>
                  <a:cubicBezTo>
                    <a:pt x="359328" y="429268"/>
                    <a:pt x="347565" y="422087"/>
                    <a:pt x="352140" y="414905"/>
                  </a:cubicBezTo>
                  <a:cubicBezTo>
                    <a:pt x="359328" y="403153"/>
                    <a:pt x="368149" y="393360"/>
                    <a:pt x="377625" y="383567"/>
                  </a:cubicBezTo>
                  <a:cubicBezTo>
                    <a:pt x="375664" y="376385"/>
                    <a:pt x="373377" y="369203"/>
                    <a:pt x="371417" y="362348"/>
                  </a:cubicBezTo>
                  <a:cubicBezTo>
                    <a:pt x="359654" y="375079"/>
                    <a:pt x="348219" y="387811"/>
                    <a:pt x="336457" y="400868"/>
                  </a:cubicBezTo>
                  <a:cubicBezTo>
                    <a:pt x="331883" y="406091"/>
                    <a:pt x="323061" y="398909"/>
                    <a:pt x="327309" y="393360"/>
                  </a:cubicBezTo>
                  <a:cubicBezTo>
                    <a:pt x="339398" y="377364"/>
                    <a:pt x="352793" y="362674"/>
                    <a:pt x="366515" y="347658"/>
                  </a:cubicBezTo>
                  <a:cubicBezTo>
                    <a:pt x="356714" y="320237"/>
                    <a:pt x="343972" y="294122"/>
                    <a:pt x="328943" y="269313"/>
                  </a:cubicBezTo>
                  <a:close/>
                  <a:moveTo>
                    <a:pt x="468454" y="207615"/>
                  </a:moveTo>
                  <a:cubicBezTo>
                    <a:pt x="431534" y="225896"/>
                    <a:pt x="393634" y="243850"/>
                    <a:pt x="355080" y="259193"/>
                  </a:cubicBezTo>
                  <a:cubicBezTo>
                    <a:pt x="364883" y="274862"/>
                    <a:pt x="373377" y="291184"/>
                    <a:pt x="380892" y="308159"/>
                  </a:cubicBezTo>
                  <a:cubicBezTo>
                    <a:pt x="383179" y="314035"/>
                    <a:pt x="385466" y="319584"/>
                    <a:pt x="387753" y="325460"/>
                  </a:cubicBezTo>
                  <a:cubicBezTo>
                    <a:pt x="400821" y="312076"/>
                    <a:pt x="413564" y="299018"/>
                    <a:pt x="425979" y="285308"/>
                  </a:cubicBezTo>
                  <a:cubicBezTo>
                    <a:pt x="430553" y="280085"/>
                    <a:pt x="438069" y="287920"/>
                    <a:pt x="433494" y="293143"/>
                  </a:cubicBezTo>
                  <a:cubicBezTo>
                    <a:pt x="420098" y="308159"/>
                    <a:pt x="406376" y="323175"/>
                    <a:pt x="392654" y="338518"/>
                  </a:cubicBezTo>
                  <a:cubicBezTo>
                    <a:pt x="395268" y="346026"/>
                    <a:pt x="397881" y="353208"/>
                    <a:pt x="399842" y="360716"/>
                  </a:cubicBezTo>
                  <a:cubicBezTo>
                    <a:pt x="414871" y="345373"/>
                    <a:pt x="431534" y="328072"/>
                    <a:pt x="438722" y="308159"/>
                  </a:cubicBezTo>
                  <a:cubicBezTo>
                    <a:pt x="440356" y="303262"/>
                    <a:pt x="447217" y="305547"/>
                    <a:pt x="446237" y="310118"/>
                  </a:cubicBezTo>
                  <a:cubicBezTo>
                    <a:pt x="442643" y="330357"/>
                    <a:pt x="425979" y="347331"/>
                    <a:pt x="413564" y="362348"/>
                  </a:cubicBezTo>
                  <a:cubicBezTo>
                    <a:pt x="410297" y="365939"/>
                    <a:pt x="407029" y="369856"/>
                    <a:pt x="403763" y="373447"/>
                  </a:cubicBezTo>
                  <a:cubicBezTo>
                    <a:pt x="417158" y="423392"/>
                    <a:pt x="422386" y="475297"/>
                    <a:pt x="420426" y="527201"/>
                  </a:cubicBezTo>
                  <a:cubicBezTo>
                    <a:pt x="475969" y="524916"/>
                    <a:pt x="531512" y="521977"/>
                    <a:pt x="587382" y="521651"/>
                  </a:cubicBezTo>
                  <a:cubicBezTo>
                    <a:pt x="586728" y="510226"/>
                    <a:pt x="586074" y="499126"/>
                    <a:pt x="584768" y="488028"/>
                  </a:cubicBezTo>
                  <a:cubicBezTo>
                    <a:pt x="577253" y="423719"/>
                    <a:pt x="556670" y="360389"/>
                    <a:pt x="527918" y="302609"/>
                  </a:cubicBezTo>
                  <a:cubicBezTo>
                    <a:pt x="510928" y="269313"/>
                    <a:pt x="491325" y="237321"/>
                    <a:pt x="468454" y="207615"/>
                  </a:cubicBezTo>
                  <a:close/>
                  <a:moveTo>
                    <a:pt x="31623" y="49944"/>
                  </a:moveTo>
                  <a:cubicBezTo>
                    <a:pt x="28356" y="52556"/>
                    <a:pt x="25088" y="55168"/>
                    <a:pt x="21822" y="57453"/>
                  </a:cubicBezTo>
                  <a:cubicBezTo>
                    <a:pt x="17247" y="60717"/>
                    <a:pt x="12346" y="63981"/>
                    <a:pt x="7446" y="67246"/>
                  </a:cubicBezTo>
                  <a:cubicBezTo>
                    <a:pt x="23455" y="69205"/>
                    <a:pt x="39138" y="68552"/>
                    <a:pt x="54820" y="70510"/>
                  </a:cubicBezTo>
                  <a:cubicBezTo>
                    <a:pt x="55474" y="65941"/>
                    <a:pt x="55801" y="61044"/>
                    <a:pt x="56781" y="56473"/>
                  </a:cubicBezTo>
                  <a:cubicBezTo>
                    <a:pt x="50573" y="55168"/>
                    <a:pt x="44692" y="53536"/>
                    <a:pt x="38811" y="52230"/>
                  </a:cubicBezTo>
                  <a:cubicBezTo>
                    <a:pt x="36197" y="51577"/>
                    <a:pt x="33910" y="50924"/>
                    <a:pt x="31623" y="49944"/>
                  </a:cubicBezTo>
                  <a:close/>
                  <a:moveTo>
                    <a:pt x="87493" y="44395"/>
                  </a:moveTo>
                  <a:cubicBezTo>
                    <a:pt x="86513" y="50271"/>
                    <a:pt x="85532" y="56473"/>
                    <a:pt x="84552" y="62676"/>
                  </a:cubicBezTo>
                  <a:cubicBezTo>
                    <a:pt x="75078" y="133513"/>
                    <a:pt x="80305" y="205004"/>
                    <a:pt x="78998" y="276494"/>
                  </a:cubicBezTo>
                  <a:cubicBezTo>
                    <a:pt x="78671" y="282043"/>
                    <a:pt x="78671" y="287593"/>
                    <a:pt x="78671" y="293143"/>
                  </a:cubicBezTo>
                  <a:cubicBezTo>
                    <a:pt x="138462" y="289552"/>
                    <a:pt x="198580" y="281064"/>
                    <a:pt x="256082" y="264089"/>
                  </a:cubicBezTo>
                  <a:cubicBezTo>
                    <a:pt x="275360" y="258540"/>
                    <a:pt x="294309" y="252011"/>
                    <a:pt x="313259" y="245156"/>
                  </a:cubicBezTo>
                  <a:cubicBezTo>
                    <a:pt x="293003" y="215776"/>
                    <a:pt x="269152" y="188682"/>
                    <a:pt x="242687" y="163872"/>
                  </a:cubicBezTo>
                  <a:cubicBezTo>
                    <a:pt x="214262" y="136451"/>
                    <a:pt x="183550" y="111315"/>
                    <a:pt x="150224" y="89771"/>
                  </a:cubicBezTo>
                  <a:cubicBezTo>
                    <a:pt x="128660" y="76060"/>
                    <a:pt x="105463" y="63002"/>
                    <a:pt x="87493" y="44395"/>
                  </a:cubicBezTo>
                  <a:close/>
                  <a:moveTo>
                    <a:pt x="61681" y="29053"/>
                  </a:moveTo>
                  <a:cubicBezTo>
                    <a:pt x="61028" y="29379"/>
                    <a:pt x="60049" y="29379"/>
                    <a:pt x="59068" y="29379"/>
                  </a:cubicBezTo>
                  <a:cubicBezTo>
                    <a:pt x="52533" y="33622"/>
                    <a:pt x="45999" y="38519"/>
                    <a:pt x="39791" y="43416"/>
                  </a:cubicBezTo>
                  <a:cubicBezTo>
                    <a:pt x="45999" y="44395"/>
                    <a:pt x="52207" y="44069"/>
                    <a:pt x="58741" y="45048"/>
                  </a:cubicBezTo>
                  <a:cubicBezTo>
                    <a:pt x="59721" y="39825"/>
                    <a:pt x="60375" y="34602"/>
                    <a:pt x="61681" y="29053"/>
                  </a:cubicBezTo>
                  <a:close/>
                  <a:moveTo>
                    <a:pt x="94355" y="27420"/>
                  </a:moveTo>
                  <a:cubicBezTo>
                    <a:pt x="115918" y="47659"/>
                    <a:pt x="142709" y="60717"/>
                    <a:pt x="167540" y="76713"/>
                  </a:cubicBezTo>
                  <a:cubicBezTo>
                    <a:pt x="197599" y="95973"/>
                    <a:pt x="226024" y="117191"/>
                    <a:pt x="252489" y="141022"/>
                  </a:cubicBezTo>
                  <a:cubicBezTo>
                    <a:pt x="284508" y="169422"/>
                    <a:pt x="314240" y="200760"/>
                    <a:pt x="339070" y="235362"/>
                  </a:cubicBezTo>
                  <a:cubicBezTo>
                    <a:pt x="376644" y="220347"/>
                    <a:pt x="413564" y="202718"/>
                    <a:pt x="449830" y="184764"/>
                  </a:cubicBezTo>
                  <a:cubicBezTo>
                    <a:pt x="440029" y="173666"/>
                    <a:pt x="429900" y="163220"/>
                    <a:pt x="419445" y="153427"/>
                  </a:cubicBezTo>
                  <a:cubicBezTo>
                    <a:pt x="368802" y="107071"/>
                    <a:pt x="305745" y="72142"/>
                    <a:pt x="241053" y="50271"/>
                  </a:cubicBezTo>
                  <a:cubicBezTo>
                    <a:pt x="215569" y="41783"/>
                    <a:pt x="189431" y="34929"/>
                    <a:pt x="162966" y="30032"/>
                  </a:cubicBezTo>
                  <a:cubicBezTo>
                    <a:pt x="140422" y="27094"/>
                    <a:pt x="117225" y="26768"/>
                    <a:pt x="94355" y="27420"/>
                  </a:cubicBezTo>
                  <a:close/>
                  <a:moveTo>
                    <a:pt x="84879" y="0"/>
                  </a:moveTo>
                  <a:cubicBezTo>
                    <a:pt x="94355" y="0"/>
                    <a:pt x="104482" y="0"/>
                    <a:pt x="114284" y="653"/>
                  </a:cubicBezTo>
                  <a:cubicBezTo>
                    <a:pt x="135522" y="1632"/>
                    <a:pt x="156759" y="4243"/>
                    <a:pt x="177343" y="8814"/>
                  </a:cubicBezTo>
                  <a:cubicBezTo>
                    <a:pt x="267518" y="25136"/>
                    <a:pt x="353773" y="63981"/>
                    <a:pt x="424346" y="120783"/>
                  </a:cubicBezTo>
                  <a:cubicBezTo>
                    <a:pt x="443950" y="136451"/>
                    <a:pt x="461593" y="154079"/>
                    <a:pt x="477929" y="173013"/>
                  </a:cubicBezTo>
                  <a:cubicBezTo>
                    <a:pt x="485443" y="174318"/>
                    <a:pt x="490671" y="181500"/>
                    <a:pt x="490671" y="188682"/>
                  </a:cubicBezTo>
                  <a:cubicBezTo>
                    <a:pt x="508641" y="211533"/>
                    <a:pt x="524650" y="235689"/>
                    <a:pt x="538699" y="260825"/>
                  </a:cubicBezTo>
                  <a:cubicBezTo>
                    <a:pt x="570392" y="317626"/>
                    <a:pt x="594896" y="379650"/>
                    <a:pt x="606985" y="442979"/>
                  </a:cubicBezTo>
                  <a:cubicBezTo>
                    <a:pt x="618421" y="502391"/>
                    <a:pt x="621688" y="565068"/>
                    <a:pt x="605679" y="623827"/>
                  </a:cubicBezTo>
                  <a:cubicBezTo>
                    <a:pt x="588689" y="685198"/>
                    <a:pt x="561897" y="744936"/>
                    <a:pt x="528244" y="799125"/>
                  </a:cubicBezTo>
                  <a:cubicBezTo>
                    <a:pt x="514849" y="820996"/>
                    <a:pt x="499819" y="841889"/>
                    <a:pt x="483483" y="861801"/>
                  </a:cubicBezTo>
                  <a:cubicBezTo>
                    <a:pt x="483156" y="862454"/>
                    <a:pt x="482503" y="863108"/>
                    <a:pt x="482177" y="863434"/>
                  </a:cubicBezTo>
                  <a:cubicBezTo>
                    <a:pt x="480216" y="866045"/>
                    <a:pt x="478582" y="868004"/>
                    <a:pt x="476622" y="869962"/>
                  </a:cubicBezTo>
                  <a:cubicBezTo>
                    <a:pt x="475969" y="871269"/>
                    <a:pt x="475315" y="872248"/>
                    <a:pt x="474335" y="872901"/>
                  </a:cubicBezTo>
                  <a:cubicBezTo>
                    <a:pt x="411931" y="946676"/>
                    <a:pt x="332209" y="1005762"/>
                    <a:pt x="239094" y="1034815"/>
                  </a:cubicBezTo>
                  <a:cubicBezTo>
                    <a:pt x="206421" y="1044935"/>
                    <a:pt x="173095" y="1050484"/>
                    <a:pt x="139116" y="1054075"/>
                  </a:cubicBezTo>
                  <a:cubicBezTo>
                    <a:pt x="135848" y="1054401"/>
                    <a:pt x="132254" y="1054728"/>
                    <a:pt x="128987" y="1055055"/>
                  </a:cubicBezTo>
                  <a:cubicBezTo>
                    <a:pt x="124740" y="1055707"/>
                    <a:pt x="120492" y="1056033"/>
                    <a:pt x="116245" y="1056687"/>
                  </a:cubicBezTo>
                  <a:cubicBezTo>
                    <a:pt x="96642" y="1058645"/>
                    <a:pt x="76711" y="1059624"/>
                    <a:pt x="57107" y="1059624"/>
                  </a:cubicBezTo>
                  <a:cubicBezTo>
                    <a:pt x="47306" y="1059624"/>
                    <a:pt x="37178" y="1059624"/>
                    <a:pt x="27375" y="1058972"/>
                  </a:cubicBezTo>
                  <a:lnTo>
                    <a:pt x="0" y="1055411"/>
                  </a:lnTo>
                  <a:lnTo>
                    <a:pt x="0" y="1032221"/>
                  </a:lnTo>
                  <a:lnTo>
                    <a:pt x="10386" y="1032856"/>
                  </a:lnTo>
                  <a:lnTo>
                    <a:pt x="0" y="1023233"/>
                  </a:lnTo>
                  <a:lnTo>
                    <a:pt x="0" y="984711"/>
                  </a:lnTo>
                  <a:lnTo>
                    <a:pt x="2478" y="987486"/>
                  </a:lnTo>
                  <a:cubicBezTo>
                    <a:pt x="14939" y="999743"/>
                    <a:pt x="28274" y="1011066"/>
                    <a:pt x="42731" y="1021104"/>
                  </a:cubicBezTo>
                  <a:cubicBezTo>
                    <a:pt x="38811" y="943411"/>
                    <a:pt x="36197" y="866045"/>
                    <a:pt x="36851" y="789005"/>
                  </a:cubicBezTo>
                  <a:cubicBezTo>
                    <a:pt x="33910" y="788679"/>
                    <a:pt x="31296" y="788679"/>
                    <a:pt x="28356" y="788679"/>
                  </a:cubicBezTo>
                  <a:lnTo>
                    <a:pt x="0" y="789322"/>
                  </a:lnTo>
                  <a:lnTo>
                    <a:pt x="0" y="762078"/>
                  </a:lnTo>
                  <a:lnTo>
                    <a:pt x="28683" y="760932"/>
                  </a:lnTo>
                  <a:cubicBezTo>
                    <a:pt x="31623" y="760932"/>
                    <a:pt x="34236" y="760932"/>
                    <a:pt x="37178" y="760932"/>
                  </a:cubicBezTo>
                  <a:cubicBezTo>
                    <a:pt x="38157" y="710660"/>
                    <a:pt x="41098" y="660715"/>
                    <a:pt x="43712" y="610770"/>
                  </a:cubicBezTo>
                  <a:cubicBezTo>
                    <a:pt x="44365" y="592162"/>
                    <a:pt x="45018" y="573555"/>
                    <a:pt x="45672" y="555275"/>
                  </a:cubicBezTo>
                  <a:lnTo>
                    <a:pt x="0" y="552981"/>
                  </a:lnTo>
                  <a:lnTo>
                    <a:pt x="0" y="526661"/>
                  </a:lnTo>
                  <a:lnTo>
                    <a:pt x="46652" y="528506"/>
                  </a:lnTo>
                  <a:cubicBezTo>
                    <a:pt x="46652" y="525241"/>
                    <a:pt x="46979" y="522304"/>
                    <a:pt x="46979" y="519366"/>
                  </a:cubicBezTo>
                  <a:cubicBezTo>
                    <a:pt x="47306" y="509899"/>
                    <a:pt x="47633" y="500758"/>
                    <a:pt x="47959" y="491619"/>
                  </a:cubicBezTo>
                  <a:cubicBezTo>
                    <a:pt x="48613" y="434492"/>
                    <a:pt x="47306" y="377364"/>
                    <a:pt x="46979" y="320564"/>
                  </a:cubicBezTo>
                  <a:cubicBezTo>
                    <a:pt x="46326" y="320564"/>
                    <a:pt x="45346" y="320564"/>
                    <a:pt x="44692" y="320564"/>
                  </a:cubicBezTo>
                  <a:lnTo>
                    <a:pt x="0" y="318356"/>
                  </a:lnTo>
                  <a:lnTo>
                    <a:pt x="0" y="293208"/>
                  </a:lnTo>
                  <a:lnTo>
                    <a:pt x="46979" y="294448"/>
                  </a:lnTo>
                  <a:cubicBezTo>
                    <a:pt x="46979" y="286287"/>
                    <a:pt x="46979" y="278126"/>
                    <a:pt x="46979" y="269639"/>
                  </a:cubicBezTo>
                  <a:cubicBezTo>
                    <a:pt x="45999" y="270292"/>
                    <a:pt x="44692" y="270945"/>
                    <a:pt x="42731" y="270945"/>
                  </a:cubicBezTo>
                  <a:lnTo>
                    <a:pt x="0" y="267956"/>
                  </a:lnTo>
                  <a:lnTo>
                    <a:pt x="0" y="256373"/>
                  </a:lnTo>
                  <a:lnTo>
                    <a:pt x="43385" y="256581"/>
                  </a:lnTo>
                  <a:cubicBezTo>
                    <a:pt x="44692" y="256581"/>
                    <a:pt x="45999" y="257235"/>
                    <a:pt x="46979" y="257887"/>
                  </a:cubicBezTo>
                  <a:cubicBezTo>
                    <a:pt x="46979" y="252338"/>
                    <a:pt x="47306" y="246788"/>
                    <a:pt x="47306" y="241239"/>
                  </a:cubicBezTo>
                  <a:lnTo>
                    <a:pt x="0" y="241089"/>
                  </a:lnTo>
                  <a:lnTo>
                    <a:pt x="0" y="226194"/>
                  </a:lnTo>
                  <a:lnTo>
                    <a:pt x="47306" y="225243"/>
                  </a:lnTo>
                  <a:cubicBezTo>
                    <a:pt x="47633" y="222632"/>
                    <a:pt x="47633" y="220020"/>
                    <a:pt x="47633" y="217735"/>
                  </a:cubicBezTo>
                  <a:cubicBezTo>
                    <a:pt x="33257" y="218388"/>
                    <a:pt x="17901" y="215450"/>
                    <a:pt x="3851" y="214471"/>
                  </a:cubicBezTo>
                  <a:lnTo>
                    <a:pt x="0" y="214109"/>
                  </a:lnTo>
                  <a:lnTo>
                    <a:pt x="0" y="199775"/>
                  </a:lnTo>
                  <a:lnTo>
                    <a:pt x="12999" y="200434"/>
                  </a:lnTo>
                  <a:cubicBezTo>
                    <a:pt x="24435" y="200434"/>
                    <a:pt x="36851" y="200108"/>
                    <a:pt x="47959" y="201740"/>
                  </a:cubicBezTo>
                  <a:cubicBezTo>
                    <a:pt x="48286" y="199781"/>
                    <a:pt x="48286" y="197822"/>
                    <a:pt x="48286" y="195864"/>
                  </a:cubicBezTo>
                  <a:lnTo>
                    <a:pt x="0" y="188111"/>
                  </a:lnTo>
                  <a:lnTo>
                    <a:pt x="0" y="174641"/>
                  </a:lnTo>
                  <a:lnTo>
                    <a:pt x="48939" y="181174"/>
                  </a:lnTo>
                  <a:cubicBezTo>
                    <a:pt x="48939" y="178889"/>
                    <a:pt x="48939" y="176603"/>
                    <a:pt x="49266" y="174318"/>
                  </a:cubicBezTo>
                  <a:cubicBezTo>
                    <a:pt x="35544" y="174318"/>
                    <a:pt x="20841" y="170728"/>
                    <a:pt x="7772" y="166484"/>
                  </a:cubicBezTo>
                  <a:lnTo>
                    <a:pt x="0" y="164945"/>
                  </a:lnTo>
                  <a:lnTo>
                    <a:pt x="0" y="151062"/>
                  </a:lnTo>
                  <a:lnTo>
                    <a:pt x="11693" y="153100"/>
                  </a:lnTo>
                  <a:cubicBezTo>
                    <a:pt x="24109" y="156364"/>
                    <a:pt x="37178" y="157344"/>
                    <a:pt x="49920" y="160281"/>
                  </a:cubicBezTo>
                  <a:cubicBezTo>
                    <a:pt x="50246" y="154732"/>
                    <a:pt x="50246" y="148856"/>
                    <a:pt x="50573" y="143307"/>
                  </a:cubicBezTo>
                  <a:lnTo>
                    <a:pt x="0" y="134570"/>
                  </a:lnTo>
                  <a:lnTo>
                    <a:pt x="0" y="122790"/>
                  </a:lnTo>
                  <a:lnTo>
                    <a:pt x="51226" y="128617"/>
                  </a:lnTo>
                  <a:cubicBezTo>
                    <a:pt x="51554" y="122415"/>
                    <a:pt x="51554" y="116212"/>
                    <a:pt x="51880" y="110010"/>
                  </a:cubicBezTo>
                  <a:cubicBezTo>
                    <a:pt x="51554" y="110010"/>
                    <a:pt x="51226" y="110010"/>
                    <a:pt x="51226" y="110010"/>
                  </a:cubicBezTo>
                  <a:cubicBezTo>
                    <a:pt x="42078" y="110010"/>
                    <a:pt x="32604" y="107725"/>
                    <a:pt x="23455" y="107071"/>
                  </a:cubicBezTo>
                  <a:lnTo>
                    <a:pt x="0" y="105838"/>
                  </a:lnTo>
                  <a:lnTo>
                    <a:pt x="0" y="93634"/>
                  </a:lnTo>
                  <a:lnTo>
                    <a:pt x="11040" y="94014"/>
                  </a:lnTo>
                  <a:cubicBezTo>
                    <a:pt x="24435" y="93361"/>
                    <a:pt x="40118" y="91729"/>
                    <a:pt x="52533" y="97278"/>
                  </a:cubicBezTo>
                  <a:cubicBezTo>
                    <a:pt x="52860" y="92708"/>
                    <a:pt x="53187" y="88464"/>
                    <a:pt x="53513" y="83895"/>
                  </a:cubicBezTo>
                  <a:lnTo>
                    <a:pt x="0" y="73650"/>
                  </a:lnTo>
                  <a:lnTo>
                    <a:pt x="0" y="48187"/>
                  </a:lnTo>
                  <a:lnTo>
                    <a:pt x="23781" y="32644"/>
                  </a:lnTo>
                  <a:lnTo>
                    <a:pt x="0" y="35020"/>
                  </a:lnTo>
                  <a:lnTo>
                    <a:pt x="0" y="6041"/>
                  </a:lnTo>
                  <a:lnTo>
                    <a:pt x="2545" y="5549"/>
                  </a:lnTo>
                  <a:cubicBezTo>
                    <a:pt x="6138" y="5222"/>
                    <a:pt x="9406" y="4896"/>
                    <a:pt x="12999" y="4243"/>
                  </a:cubicBezTo>
                  <a:cubicBezTo>
                    <a:pt x="17247" y="3917"/>
                    <a:pt x="21168" y="3590"/>
                    <a:pt x="25415" y="2937"/>
                  </a:cubicBezTo>
                  <a:cubicBezTo>
                    <a:pt x="45346" y="653"/>
                    <a:pt x="64949" y="0"/>
                    <a:pt x="848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8F329105-8802-E846-B2A6-A38E04C2F383}"/>
                </a:ext>
              </a:extLst>
            </p:cNvPr>
            <p:cNvSpPr/>
            <p:nvPr/>
          </p:nvSpPr>
          <p:spPr>
            <a:xfrm>
              <a:off x="0" y="4313842"/>
              <a:ext cx="566592" cy="205408"/>
            </a:xfrm>
            <a:custGeom>
              <a:avLst/>
              <a:gdLst>
                <a:gd name="connsiteX0" fmla="*/ 443794 w 566592"/>
                <a:gd name="connsiteY0" fmla="*/ 65 h 205408"/>
                <a:gd name="connsiteX1" fmla="*/ 562336 w 566592"/>
                <a:gd name="connsiteY1" fmla="*/ 12428 h 205408"/>
                <a:gd name="connsiteX2" fmla="*/ 559071 w 566592"/>
                <a:gd name="connsiteY2" fmla="*/ 23235 h 205408"/>
                <a:gd name="connsiteX3" fmla="*/ 347860 w 566592"/>
                <a:gd name="connsiteY3" fmla="*/ 23563 h 205408"/>
                <a:gd name="connsiteX4" fmla="*/ 256127 w 566592"/>
                <a:gd name="connsiteY4" fmla="*/ 67119 h 205408"/>
                <a:gd name="connsiteX5" fmla="*/ 253516 w 566592"/>
                <a:gd name="connsiteY5" fmla="*/ 69739 h 205408"/>
                <a:gd name="connsiteX6" fmla="*/ 306400 w 566592"/>
                <a:gd name="connsiteY6" fmla="*/ 95284 h 205408"/>
                <a:gd name="connsiteX7" fmla="*/ 311950 w 566592"/>
                <a:gd name="connsiteY7" fmla="*/ 190584 h 205408"/>
                <a:gd name="connsiteX8" fmla="*/ 218260 w 566592"/>
                <a:gd name="connsiteY8" fmla="*/ 174537 h 205408"/>
                <a:gd name="connsiteX9" fmla="*/ 231317 w 566592"/>
                <a:gd name="connsiteY9" fmla="*/ 78909 h 205408"/>
                <a:gd name="connsiteX10" fmla="*/ 163417 w 566592"/>
                <a:gd name="connsiteY10" fmla="*/ 86769 h 205408"/>
                <a:gd name="connsiteX11" fmla="*/ 65808 w 566592"/>
                <a:gd name="connsiteY11" fmla="*/ 130325 h 205408"/>
                <a:gd name="connsiteX12" fmla="*/ 2641 w 566592"/>
                <a:gd name="connsiteY12" fmla="*/ 158817 h 205408"/>
                <a:gd name="connsiteX13" fmla="*/ 0 w 566592"/>
                <a:gd name="connsiteY13" fmla="*/ 159436 h 205408"/>
                <a:gd name="connsiteX14" fmla="*/ 0 w 566592"/>
                <a:gd name="connsiteY14" fmla="*/ 145989 h 205408"/>
                <a:gd name="connsiteX15" fmla="*/ 7048 w 566592"/>
                <a:gd name="connsiteY15" fmla="*/ 144080 h 205408"/>
                <a:gd name="connsiteX16" fmla="*/ 72011 w 566592"/>
                <a:gd name="connsiteY16" fmla="*/ 113623 h 205408"/>
                <a:gd name="connsiteX17" fmla="*/ 120978 w 566592"/>
                <a:gd name="connsiteY17" fmla="*/ 88079 h 205408"/>
                <a:gd name="connsiteX18" fmla="*/ 218260 w 566592"/>
                <a:gd name="connsiteY18" fmla="*/ 67119 h 205408"/>
                <a:gd name="connsiteX19" fmla="*/ 240132 w 566592"/>
                <a:gd name="connsiteY19" fmla="*/ 67774 h 205408"/>
                <a:gd name="connsiteX20" fmla="*/ 325987 w 566592"/>
                <a:gd name="connsiteY20" fmla="*/ 17668 h 205408"/>
                <a:gd name="connsiteX21" fmla="*/ 443794 w 566592"/>
                <a:gd name="connsiteY21" fmla="*/ 65 h 205408"/>
                <a:gd name="connsiteX22" fmla="*/ 244049 w 566592"/>
                <a:gd name="connsiteY22" fmla="*/ 80219 h 205408"/>
                <a:gd name="connsiteX23" fmla="*/ 224135 w 566592"/>
                <a:gd name="connsiteY23" fmla="*/ 156197 h 205408"/>
                <a:gd name="connsiteX24" fmla="*/ 259392 w 566592"/>
                <a:gd name="connsiteY24" fmla="*/ 193531 h 205408"/>
                <a:gd name="connsiteX25" fmla="*/ 315215 w 566592"/>
                <a:gd name="connsiteY25" fmla="*/ 165695 h 205408"/>
                <a:gd name="connsiteX26" fmla="*/ 265921 w 566592"/>
                <a:gd name="connsiteY26" fmla="*/ 84804 h 205408"/>
                <a:gd name="connsiteX27" fmla="*/ 244049 w 566592"/>
                <a:gd name="connsiteY27" fmla="*/ 80219 h 20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592" h="205408">
                  <a:moveTo>
                    <a:pt x="443794" y="65"/>
                  </a:moveTo>
                  <a:cubicBezTo>
                    <a:pt x="483988" y="-590"/>
                    <a:pt x="524305" y="3750"/>
                    <a:pt x="562336" y="12428"/>
                  </a:cubicBezTo>
                  <a:cubicBezTo>
                    <a:pt x="569843" y="13738"/>
                    <a:pt x="566579" y="24873"/>
                    <a:pt x="559071" y="23235"/>
                  </a:cubicBezTo>
                  <a:cubicBezTo>
                    <a:pt x="491170" y="7843"/>
                    <a:pt x="415434" y="6861"/>
                    <a:pt x="347860" y="23563"/>
                  </a:cubicBezTo>
                  <a:cubicBezTo>
                    <a:pt x="315215" y="31422"/>
                    <a:pt x="281264" y="43867"/>
                    <a:pt x="256127" y="67119"/>
                  </a:cubicBezTo>
                  <a:cubicBezTo>
                    <a:pt x="255475" y="67774"/>
                    <a:pt x="254495" y="68757"/>
                    <a:pt x="253516" y="69739"/>
                  </a:cubicBezTo>
                  <a:cubicBezTo>
                    <a:pt x="273429" y="73014"/>
                    <a:pt x="292364" y="80874"/>
                    <a:pt x="306400" y="95284"/>
                  </a:cubicBezTo>
                  <a:cubicBezTo>
                    <a:pt x="328273" y="118863"/>
                    <a:pt x="341331" y="167332"/>
                    <a:pt x="311950" y="190584"/>
                  </a:cubicBezTo>
                  <a:cubicBezTo>
                    <a:pt x="283223" y="213181"/>
                    <a:pt x="234256" y="211543"/>
                    <a:pt x="218260" y="174537"/>
                  </a:cubicBezTo>
                  <a:cubicBezTo>
                    <a:pt x="204549" y="142770"/>
                    <a:pt x="212057" y="106418"/>
                    <a:pt x="231317" y="78909"/>
                  </a:cubicBezTo>
                  <a:cubicBezTo>
                    <a:pt x="208466" y="77599"/>
                    <a:pt x="185288" y="80874"/>
                    <a:pt x="163417" y="86769"/>
                  </a:cubicBezTo>
                  <a:cubicBezTo>
                    <a:pt x="127833" y="95611"/>
                    <a:pt x="98127" y="113623"/>
                    <a:pt x="65808" y="130325"/>
                  </a:cubicBezTo>
                  <a:cubicBezTo>
                    <a:pt x="45405" y="140641"/>
                    <a:pt x="24349" y="150793"/>
                    <a:pt x="2641" y="158817"/>
                  </a:cubicBezTo>
                  <a:lnTo>
                    <a:pt x="0" y="159436"/>
                  </a:lnTo>
                  <a:lnTo>
                    <a:pt x="0" y="145989"/>
                  </a:lnTo>
                  <a:lnTo>
                    <a:pt x="7048" y="144080"/>
                  </a:lnTo>
                  <a:cubicBezTo>
                    <a:pt x="29246" y="135238"/>
                    <a:pt x="50792" y="124758"/>
                    <a:pt x="72011" y="113623"/>
                  </a:cubicBezTo>
                  <a:cubicBezTo>
                    <a:pt x="88334" y="105108"/>
                    <a:pt x="104003" y="95284"/>
                    <a:pt x="120978" y="88079"/>
                  </a:cubicBezTo>
                  <a:cubicBezTo>
                    <a:pt x="151664" y="75307"/>
                    <a:pt x="184962" y="67447"/>
                    <a:pt x="218260" y="67119"/>
                  </a:cubicBezTo>
                  <a:cubicBezTo>
                    <a:pt x="225442" y="67119"/>
                    <a:pt x="232623" y="67119"/>
                    <a:pt x="240132" y="67774"/>
                  </a:cubicBezTo>
                  <a:cubicBezTo>
                    <a:pt x="262330" y="42885"/>
                    <a:pt x="294322" y="27493"/>
                    <a:pt x="325987" y="17668"/>
                  </a:cubicBezTo>
                  <a:cubicBezTo>
                    <a:pt x="363529" y="6370"/>
                    <a:pt x="403600" y="720"/>
                    <a:pt x="443794" y="65"/>
                  </a:cubicBezTo>
                  <a:close/>
                  <a:moveTo>
                    <a:pt x="244049" y="80219"/>
                  </a:moveTo>
                  <a:cubicBezTo>
                    <a:pt x="227400" y="101506"/>
                    <a:pt x="217606" y="129015"/>
                    <a:pt x="224135" y="156197"/>
                  </a:cubicBezTo>
                  <a:cubicBezTo>
                    <a:pt x="228053" y="174209"/>
                    <a:pt x="239479" y="191239"/>
                    <a:pt x="259392" y="193531"/>
                  </a:cubicBezTo>
                  <a:cubicBezTo>
                    <a:pt x="279958" y="195824"/>
                    <a:pt x="308686" y="187964"/>
                    <a:pt x="315215" y="165695"/>
                  </a:cubicBezTo>
                  <a:cubicBezTo>
                    <a:pt x="325334" y="129998"/>
                    <a:pt x="298893" y="94956"/>
                    <a:pt x="265921" y="84804"/>
                  </a:cubicBezTo>
                  <a:cubicBezTo>
                    <a:pt x="259065" y="82511"/>
                    <a:pt x="251558" y="80874"/>
                    <a:pt x="244049" y="80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00E97C71-5D7D-B746-B4CC-09B10A959544}"/>
                </a:ext>
              </a:extLst>
            </p:cNvPr>
            <p:cNvSpPr/>
            <p:nvPr/>
          </p:nvSpPr>
          <p:spPr>
            <a:xfrm>
              <a:off x="1" y="4725088"/>
              <a:ext cx="400765" cy="488875"/>
            </a:xfrm>
            <a:custGeom>
              <a:avLst/>
              <a:gdLst>
                <a:gd name="connsiteX0" fmla="*/ 376630 w 400765"/>
                <a:gd name="connsiteY0" fmla="*/ 477692 h 488875"/>
                <a:gd name="connsiteX1" fmla="*/ 376956 w 400765"/>
                <a:gd name="connsiteY1" fmla="*/ 484470 h 488875"/>
                <a:gd name="connsiteX2" fmla="*/ 263137 w 400765"/>
                <a:gd name="connsiteY2" fmla="*/ 488875 h 488875"/>
                <a:gd name="connsiteX3" fmla="*/ 262812 w 400765"/>
                <a:gd name="connsiteY3" fmla="*/ 485486 h 488875"/>
                <a:gd name="connsiteX4" fmla="*/ 376630 w 400765"/>
                <a:gd name="connsiteY4" fmla="*/ 477692 h 488875"/>
                <a:gd name="connsiteX5" fmla="*/ 375974 w 400765"/>
                <a:gd name="connsiteY5" fmla="*/ 462821 h 488875"/>
                <a:gd name="connsiteX6" fmla="*/ 376951 w 400765"/>
                <a:gd name="connsiteY6" fmla="*/ 469287 h 488875"/>
                <a:gd name="connsiteX7" fmla="*/ 244419 w 400765"/>
                <a:gd name="connsiteY7" fmla="*/ 477046 h 488875"/>
                <a:gd name="connsiteX8" fmla="*/ 244094 w 400765"/>
                <a:gd name="connsiteY8" fmla="*/ 474136 h 488875"/>
                <a:gd name="connsiteX9" fmla="*/ 375974 w 400765"/>
                <a:gd name="connsiteY9" fmla="*/ 462821 h 488875"/>
                <a:gd name="connsiteX10" fmla="*/ 379151 w 400765"/>
                <a:gd name="connsiteY10" fmla="*/ 155295 h 488875"/>
                <a:gd name="connsiteX11" fmla="*/ 384061 w 400765"/>
                <a:gd name="connsiteY11" fmla="*/ 163151 h 488875"/>
                <a:gd name="connsiteX12" fmla="*/ 378170 w 400765"/>
                <a:gd name="connsiteY12" fmla="*/ 163806 h 488875"/>
                <a:gd name="connsiteX13" fmla="*/ 378170 w 400765"/>
                <a:gd name="connsiteY13" fmla="*/ 161188 h 488875"/>
                <a:gd name="connsiteX14" fmla="*/ 378170 w 400765"/>
                <a:gd name="connsiteY14" fmla="*/ 159224 h 488875"/>
                <a:gd name="connsiteX15" fmla="*/ 377842 w 400765"/>
                <a:gd name="connsiteY15" fmla="*/ 158569 h 488875"/>
                <a:gd name="connsiteX16" fmla="*/ 379151 w 400765"/>
                <a:gd name="connsiteY16" fmla="*/ 155295 h 488875"/>
                <a:gd name="connsiteX17" fmla="*/ 32018 w 400765"/>
                <a:gd name="connsiteY17" fmla="*/ 85693 h 488875"/>
                <a:gd name="connsiteX18" fmla="*/ 33585 w 400765"/>
                <a:gd name="connsiteY18" fmla="*/ 89920 h 488875"/>
                <a:gd name="connsiteX19" fmla="*/ 33585 w 400765"/>
                <a:gd name="connsiteY19" fmla="*/ 112034 h 488875"/>
                <a:gd name="connsiteX20" fmla="*/ 34602 w 400765"/>
                <a:gd name="connsiteY20" fmla="*/ 140000 h 488875"/>
                <a:gd name="connsiteX21" fmla="*/ 36974 w 400765"/>
                <a:gd name="connsiteY21" fmla="*/ 220974 h 488875"/>
                <a:gd name="connsiteX22" fmla="*/ 32569 w 400765"/>
                <a:gd name="connsiteY22" fmla="*/ 221299 h 488875"/>
                <a:gd name="connsiteX23" fmla="*/ 26808 w 400765"/>
                <a:gd name="connsiteY23" fmla="*/ 127318 h 488875"/>
                <a:gd name="connsiteX24" fmla="*/ 27147 w 400765"/>
                <a:gd name="connsiteY24" fmla="*/ 86343 h 488875"/>
                <a:gd name="connsiteX25" fmla="*/ 32018 w 400765"/>
                <a:gd name="connsiteY25" fmla="*/ 85693 h 488875"/>
                <a:gd name="connsiteX26" fmla="*/ 7630 w 400765"/>
                <a:gd name="connsiteY26" fmla="*/ 84846 h 488875"/>
                <a:gd name="connsiteX27" fmla="*/ 10591 w 400765"/>
                <a:gd name="connsiteY27" fmla="*/ 88638 h 488875"/>
                <a:gd name="connsiteX28" fmla="*/ 10911 w 400765"/>
                <a:gd name="connsiteY28" fmla="*/ 128124 h 488875"/>
                <a:gd name="connsiteX29" fmla="*/ 12510 w 400765"/>
                <a:gd name="connsiteY29" fmla="*/ 167936 h 488875"/>
                <a:gd name="connsiteX30" fmla="*/ 15071 w 400765"/>
                <a:gd name="connsiteY30" fmla="*/ 254740 h 488875"/>
                <a:gd name="connsiteX31" fmla="*/ 12191 w 400765"/>
                <a:gd name="connsiteY31" fmla="*/ 255065 h 488875"/>
                <a:gd name="connsiteX32" fmla="*/ 5790 w 400765"/>
                <a:gd name="connsiteY32" fmla="*/ 168589 h 488875"/>
                <a:gd name="connsiteX33" fmla="*/ 3550 w 400765"/>
                <a:gd name="connsiteY33" fmla="*/ 122250 h 488875"/>
                <a:gd name="connsiteX34" fmla="*/ 3230 w 400765"/>
                <a:gd name="connsiteY34" fmla="*/ 87660 h 488875"/>
                <a:gd name="connsiteX35" fmla="*/ 7630 w 400765"/>
                <a:gd name="connsiteY35" fmla="*/ 84846 h 488875"/>
                <a:gd name="connsiteX36" fmla="*/ 327338 w 400765"/>
                <a:gd name="connsiteY36" fmla="*/ 31164 h 488875"/>
                <a:gd name="connsiteX37" fmla="*/ 337127 w 400765"/>
                <a:gd name="connsiteY37" fmla="*/ 38343 h 488875"/>
                <a:gd name="connsiteX38" fmla="*/ 342349 w 400765"/>
                <a:gd name="connsiteY38" fmla="*/ 42259 h 488875"/>
                <a:gd name="connsiteX39" fmla="*/ 364866 w 400765"/>
                <a:gd name="connsiteY39" fmla="*/ 231841 h 488875"/>
                <a:gd name="connsiteX40" fmla="*/ 379551 w 400765"/>
                <a:gd name="connsiteY40" fmla="*/ 439695 h 488875"/>
                <a:gd name="connsiteX41" fmla="*/ 357687 w 400765"/>
                <a:gd name="connsiteY41" fmla="*/ 455358 h 488875"/>
                <a:gd name="connsiteX42" fmla="*/ 26454 w 400765"/>
                <a:gd name="connsiteY42" fmla="*/ 483419 h 488875"/>
                <a:gd name="connsiteX43" fmla="*/ 17317 w 400765"/>
                <a:gd name="connsiteY43" fmla="*/ 480809 h 488875"/>
                <a:gd name="connsiteX44" fmla="*/ 2525 w 400765"/>
                <a:gd name="connsiteY44" fmla="*/ 482991 h 488875"/>
                <a:gd name="connsiteX45" fmla="*/ 0 w 400765"/>
                <a:gd name="connsiteY45" fmla="*/ 482105 h 488875"/>
                <a:gd name="connsiteX46" fmla="*/ 0 w 400765"/>
                <a:gd name="connsiteY46" fmla="*/ 445299 h 488875"/>
                <a:gd name="connsiteX47" fmla="*/ 713 w 400765"/>
                <a:gd name="connsiteY47" fmla="*/ 446570 h 488875"/>
                <a:gd name="connsiteX48" fmla="*/ 9158 w 400765"/>
                <a:gd name="connsiteY48" fmla="*/ 450789 h 488875"/>
                <a:gd name="connsiteX49" fmla="*/ 27107 w 400765"/>
                <a:gd name="connsiteY49" fmla="*/ 455358 h 488875"/>
                <a:gd name="connsiteX50" fmla="*/ 35918 w 400765"/>
                <a:gd name="connsiteY50" fmla="*/ 455683 h 488875"/>
                <a:gd name="connsiteX51" fmla="*/ 143283 w 400765"/>
                <a:gd name="connsiteY51" fmla="*/ 454704 h 488875"/>
                <a:gd name="connsiteX52" fmla="*/ 133166 w 400765"/>
                <a:gd name="connsiteY52" fmla="*/ 438390 h 488875"/>
                <a:gd name="connsiteX53" fmla="*/ 134469 w 400765"/>
                <a:gd name="connsiteY53" fmla="*/ 435286 h 488875"/>
                <a:gd name="connsiteX54" fmla="*/ 134553 w 400765"/>
                <a:gd name="connsiteY54" fmla="*/ 435086 h 488875"/>
                <a:gd name="connsiteX55" fmla="*/ 135160 w 400765"/>
                <a:gd name="connsiteY55" fmla="*/ 435299 h 488875"/>
                <a:gd name="connsiteX56" fmla="*/ 138388 w 400765"/>
                <a:gd name="connsiteY56" fmla="*/ 436432 h 488875"/>
                <a:gd name="connsiteX57" fmla="*/ 149157 w 400765"/>
                <a:gd name="connsiteY57" fmla="*/ 451768 h 488875"/>
                <a:gd name="connsiteX58" fmla="*/ 149809 w 400765"/>
                <a:gd name="connsiteY58" fmla="*/ 454379 h 488875"/>
                <a:gd name="connsiteX59" fmla="*/ 178527 w 400765"/>
                <a:gd name="connsiteY59" fmla="*/ 451442 h 488875"/>
                <a:gd name="connsiteX60" fmla="*/ 168234 w 400765"/>
                <a:gd name="connsiteY60" fmla="*/ 435894 h 488875"/>
                <a:gd name="connsiteX61" fmla="*/ 163189 w 400765"/>
                <a:gd name="connsiteY61" fmla="*/ 428275 h 488875"/>
                <a:gd name="connsiteX62" fmla="*/ 166779 w 400765"/>
                <a:gd name="connsiteY62" fmla="*/ 426969 h 488875"/>
                <a:gd name="connsiteX63" fmla="*/ 173702 w 400765"/>
                <a:gd name="connsiteY63" fmla="*/ 435992 h 488875"/>
                <a:gd name="connsiteX64" fmla="*/ 185054 w 400765"/>
                <a:gd name="connsiteY64" fmla="*/ 450789 h 488875"/>
                <a:gd name="connsiteX65" fmla="*/ 205940 w 400765"/>
                <a:gd name="connsiteY65" fmla="*/ 448505 h 488875"/>
                <a:gd name="connsiteX66" fmla="*/ 196663 w 400765"/>
                <a:gd name="connsiteY66" fmla="*/ 436405 h 488875"/>
                <a:gd name="connsiteX67" fmla="*/ 175917 w 400765"/>
                <a:gd name="connsiteY67" fmla="*/ 409349 h 488875"/>
                <a:gd name="connsiteX68" fmla="*/ 180486 w 400765"/>
                <a:gd name="connsiteY68" fmla="*/ 406086 h 488875"/>
                <a:gd name="connsiteX69" fmla="*/ 205893 w 400765"/>
                <a:gd name="connsiteY69" fmla="*/ 436571 h 488875"/>
                <a:gd name="connsiteX70" fmla="*/ 214751 w 400765"/>
                <a:gd name="connsiteY70" fmla="*/ 447200 h 488875"/>
                <a:gd name="connsiteX71" fmla="*/ 248364 w 400765"/>
                <a:gd name="connsiteY71" fmla="*/ 443610 h 488875"/>
                <a:gd name="connsiteX72" fmla="*/ 242478 w 400765"/>
                <a:gd name="connsiteY72" fmla="*/ 437229 h 488875"/>
                <a:gd name="connsiteX73" fmla="*/ 221278 w 400765"/>
                <a:gd name="connsiteY73" fmla="*/ 414243 h 488875"/>
                <a:gd name="connsiteX74" fmla="*/ 189950 w 400765"/>
                <a:gd name="connsiteY74" fmla="*/ 379982 h 488875"/>
                <a:gd name="connsiteX75" fmla="*/ 194192 w 400765"/>
                <a:gd name="connsiteY75" fmla="*/ 377045 h 488875"/>
                <a:gd name="connsiteX76" fmla="*/ 229110 w 400765"/>
                <a:gd name="connsiteY76" fmla="*/ 413264 h 488875"/>
                <a:gd name="connsiteX77" fmla="*/ 252452 w 400765"/>
                <a:gd name="connsiteY77" fmla="*/ 437409 h 488875"/>
                <a:gd name="connsiteX78" fmla="*/ 257501 w 400765"/>
                <a:gd name="connsiteY78" fmla="*/ 442632 h 488875"/>
                <a:gd name="connsiteX79" fmla="*/ 294377 w 400765"/>
                <a:gd name="connsiteY79" fmla="*/ 439042 h 488875"/>
                <a:gd name="connsiteX80" fmla="*/ 293521 w 400765"/>
                <a:gd name="connsiteY80" fmla="*/ 438147 h 488875"/>
                <a:gd name="connsiteX81" fmla="*/ 206266 w 400765"/>
                <a:gd name="connsiteY81" fmla="*/ 347025 h 488875"/>
                <a:gd name="connsiteX82" fmla="*/ 210182 w 400765"/>
                <a:gd name="connsiteY82" fmla="*/ 344415 h 488875"/>
                <a:gd name="connsiteX83" fmla="*/ 302862 w 400765"/>
                <a:gd name="connsiteY83" fmla="*/ 436105 h 488875"/>
                <a:gd name="connsiteX84" fmla="*/ 303841 w 400765"/>
                <a:gd name="connsiteY84" fmla="*/ 438063 h 488875"/>
                <a:gd name="connsiteX85" fmla="*/ 338107 w 400765"/>
                <a:gd name="connsiteY85" fmla="*/ 435780 h 488875"/>
                <a:gd name="connsiteX86" fmla="*/ 323095 w 400765"/>
                <a:gd name="connsiteY86" fmla="*/ 419464 h 488875"/>
                <a:gd name="connsiteX87" fmla="*/ 283935 w 400765"/>
                <a:gd name="connsiteY87" fmla="*/ 384550 h 488875"/>
                <a:gd name="connsiteX88" fmla="*/ 212140 w 400765"/>
                <a:gd name="connsiteY88" fmla="*/ 317332 h 488875"/>
                <a:gd name="connsiteX89" fmla="*/ 215078 w 400765"/>
                <a:gd name="connsiteY89" fmla="*/ 313742 h 488875"/>
                <a:gd name="connsiteX90" fmla="*/ 282956 w 400765"/>
                <a:gd name="connsiteY90" fmla="*/ 374761 h 488875"/>
                <a:gd name="connsiteX91" fmla="*/ 320158 w 400765"/>
                <a:gd name="connsiteY91" fmla="*/ 406086 h 488875"/>
                <a:gd name="connsiteX92" fmla="*/ 349202 w 400765"/>
                <a:gd name="connsiteY92" fmla="*/ 435453 h 488875"/>
                <a:gd name="connsiteX93" fmla="*/ 351486 w 400765"/>
                <a:gd name="connsiteY93" fmla="*/ 435453 h 488875"/>
                <a:gd name="connsiteX94" fmla="*/ 348876 w 400765"/>
                <a:gd name="connsiteY94" fmla="*/ 398907 h 488875"/>
                <a:gd name="connsiteX95" fmla="*/ 345612 w 400765"/>
                <a:gd name="connsiteY95" fmla="*/ 397602 h 488875"/>
                <a:gd name="connsiteX96" fmla="*/ 220952 w 400765"/>
                <a:gd name="connsiteY96" fmla="*/ 274260 h 488875"/>
                <a:gd name="connsiteX97" fmla="*/ 224541 w 400765"/>
                <a:gd name="connsiteY97" fmla="*/ 271650 h 488875"/>
                <a:gd name="connsiteX98" fmla="*/ 347896 w 400765"/>
                <a:gd name="connsiteY98" fmla="*/ 389118 h 488875"/>
                <a:gd name="connsiteX99" fmla="*/ 345939 w 400765"/>
                <a:gd name="connsiteY99" fmla="*/ 357793 h 488875"/>
                <a:gd name="connsiteX100" fmla="*/ 294377 w 400765"/>
                <a:gd name="connsiteY100" fmla="*/ 306563 h 488875"/>
                <a:gd name="connsiteX101" fmla="*/ 224541 w 400765"/>
                <a:gd name="connsiteY101" fmla="*/ 240977 h 488875"/>
                <a:gd name="connsiteX102" fmla="*/ 227478 w 400765"/>
                <a:gd name="connsiteY102" fmla="*/ 237714 h 488875"/>
                <a:gd name="connsiteX103" fmla="*/ 293725 w 400765"/>
                <a:gd name="connsiteY103" fmla="*/ 297101 h 488875"/>
                <a:gd name="connsiteX104" fmla="*/ 345612 w 400765"/>
                <a:gd name="connsiteY104" fmla="*/ 347025 h 488875"/>
                <a:gd name="connsiteX105" fmla="*/ 343654 w 400765"/>
                <a:gd name="connsiteY105" fmla="*/ 316679 h 488875"/>
                <a:gd name="connsiteX106" fmla="*/ 297641 w 400765"/>
                <a:gd name="connsiteY106" fmla="*/ 269365 h 488875"/>
                <a:gd name="connsiteX107" fmla="*/ 237921 w 400765"/>
                <a:gd name="connsiteY107" fmla="*/ 209979 h 488875"/>
                <a:gd name="connsiteX108" fmla="*/ 240206 w 400765"/>
                <a:gd name="connsiteY108" fmla="*/ 208347 h 488875"/>
                <a:gd name="connsiteX109" fmla="*/ 302210 w 400765"/>
                <a:gd name="connsiteY109" fmla="*/ 265123 h 488875"/>
                <a:gd name="connsiteX110" fmla="*/ 343328 w 400765"/>
                <a:gd name="connsiteY110" fmla="*/ 306563 h 488875"/>
                <a:gd name="connsiteX111" fmla="*/ 341697 w 400765"/>
                <a:gd name="connsiteY111" fmla="*/ 273933 h 488875"/>
                <a:gd name="connsiteX112" fmla="*/ 249016 w 400765"/>
                <a:gd name="connsiteY112" fmla="*/ 189095 h 488875"/>
                <a:gd name="connsiteX113" fmla="*/ 251627 w 400765"/>
                <a:gd name="connsiteY113" fmla="*/ 185832 h 488875"/>
                <a:gd name="connsiteX114" fmla="*/ 341370 w 400765"/>
                <a:gd name="connsiteY114" fmla="*/ 263491 h 488875"/>
                <a:gd name="connsiteX115" fmla="*/ 340391 w 400765"/>
                <a:gd name="connsiteY115" fmla="*/ 234777 h 488875"/>
                <a:gd name="connsiteX116" fmla="*/ 340065 w 400765"/>
                <a:gd name="connsiteY116" fmla="*/ 225641 h 488875"/>
                <a:gd name="connsiteX117" fmla="*/ 251954 w 400765"/>
                <a:gd name="connsiteY117" fmla="*/ 163970 h 488875"/>
                <a:gd name="connsiteX118" fmla="*/ 255217 w 400765"/>
                <a:gd name="connsiteY118" fmla="*/ 160380 h 488875"/>
                <a:gd name="connsiteX119" fmla="*/ 339412 w 400765"/>
                <a:gd name="connsiteY119" fmla="*/ 215852 h 488875"/>
                <a:gd name="connsiteX120" fmla="*/ 337454 w 400765"/>
                <a:gd name="connsiteY120" fmla="*/ 179306 h 488875"/>
                <a:gd name="connsiteX121" fmla="*/ 316894 w 400765"/>
                <a:gd name="connsiteY121" fmla="*/ 165274 h 488875"/>
                <a:gd name="connsiteX122" fmla="*/ 270881 w 400765"/>
                <a:gd name="connsiteY122" fmla="*/ 137213 h 488875"/>
                <a:gd name="connsiteX123" fmla="*/ 273165 w 400765"/>
                <a:gd name="connsiteY123" fmla="*/ 134276 h 488875"/>
                <a:gd name="connsiteX124" fmla="*/ 314937 w 400765"/>
                <a:gd name="connsiteY124" fmla="*/ 158423 h 488875"/>
                <a:gd name="connsiteX125" fmla="*/ 337127 w 400765"/>
                <a:gd name="connsiteY125" fmla="*/ 172127 h 488875"/>
                <a:gd name="connsiteX126" fmla="*/ 334843 w 400765"/>
                <a:gd name="connsiteY126" fmla="*/ 143412 h 488875"/>
                <a:gd name="connsiteX127" fmla="*/ 319505 w 400765"/>
                <a:gd name="connsiteY127" fmla="*/ 133624 h 488875"/>
                <a:gd name="connsiteX128" fmla="*/ 289809 w 400765"/>
                <a:gd name="connsiteY128" fmla="*/ 113393 h 488875"/>
                <a:gd name="connsiteX129" fmla="*/ 293072 w 400765"/>
                <a:gd name="connsiteY129" fmla="*/ 109804 h 488875"/>
                <a:gd name="connsiteX130" fmla="*/ 334517 w 400765"/>
                <a:gd name="connsiteY130" fmla="*/ 135908 h 488875"/>
                <a:gd name="connsiteX131" fmla="*/ 332885 w 400765"/>
                <a:gd name="connsiteY131" fmla="*/ 115677 h 488875"/>
                <a:gd name="connsiteX132" fmla="*/ 305799 w 400765"/>
                <a:gd name="connsiteY132" fmla="*/ 98057 h 488875"/>
                <a:gd name="connsiteX133" fmla="*/ 309063 w 400765"/>
                <a:gd name="connsiteY133" fmla="*/ 94467 h 488875"/>
                <a:gd name="connsiteX134" fmla="*/ 332233 w 400765"/>
                <a:gd name="connsiteY134" fmla="*/ 108498 h 488875"/>
                <a:gd name="connsiteX135" fmla="*/ 331253 w 400765"/>
                <a:gd name="connsiteY135" fmla="*/ 93488 h 488875"/>
                <a:gd name="connsiteX136" fmla="*/ 320158 w 400765"/>
                <a:gd name="connsiteY136" fmla="*/ 83047 h 488875"/>
                <a:gd name="connsiteX137" fmla="*/ 323421 w 400765"/>
                <a:gd name="connsiteY137" fmla="*/ 79458 h 488875"/>
                <a:gd name="connsiteX138" fmla="*/ 330274 w 400765"/>
                <a:gd name="connsiteY138" fmla="*/ 85331 h 488875"/>
                <a:gd name="connsiteX139" fmla="*/ 327011 w 400765"/>
                <a:gd name="connsiteY139" fmla="*/ 48458 h 488875"/>
                <a:gd name="connsiteX140" fmla="*/ 52949 w 400765"/>
                <a:gd name="connsiteY140" fmla="*/ 70071 h 488875"/>
                <a:gd name="connsiteX141" fmla="*/ 0 w 400765"/>
                <a:gd name="connsiteY141" fmla="*/ 72905 h 488875"/>
                <a:gd name="connsiteX142" fmla="*/ 0 w 400765"/>
                <a:gd name="connsiteY142" fmla="*/ 51235 h 488875"/>
                <a:gd name="connsiteX143" fmla="*/ 44740 w 400765"/>
                <a:gd name="connsiteY143" fmla="*/ 48509 h 488875"/>
                <a:gd name="connsiteX144" fmla="*/ 327338 w 400765"/>
                <a:gd name="connsiteY144" fmla="*/ 31164 h 488875"/>
                <a:gd name="connsiteX145" fmla="*/ 301591 w 400765"/>
                <a:gd name="connsiteY145" fmla="*/ 15433 h 488875"/>
                <a:gd name="connsiteX146" fmla="*/ 353737 w 400765"/>
                <a:gd name="connsiteY146" fmla="*/ 32609 h 488875"/>
                <a:gd name="connsiteX147" fmla="*/ 382619 w 400765"/>
                <a:gd name="connsiteY147" fmla="*/ 141551 h 488875"/>
                <a:gd name="connsiteX148" fmla="*/ 375399 w 400765"/>
                <a:gd name="connsiteY148" fmla="*/ 141877 h 488875"/>
                <a:gd name="connsiteX149" fmla="*/ 359644 w 400765"/>
                <a:gd name="connsiteY149" fmla="*/ 52892 h 488875"/>
                <a:gd name="connsiteX150" fmla="*/ 244439 w 400765"/>
                <a:gd name="connsiteY150" fmla="*/ 22793 h 488875"/>
                <a:gd name="connsiteX151" fmla="*/ 243783 w 400765"/>
                <a:gd name="connsiteY151" fmla="*/ 19850 h 488875"/>
                <a:gd name="connsiteX152" fmla="*/ 301591 w 400765"/>
                <a:gd name="connsiteY152" fmla="*/ 15433 h 488875"/>
                <a:gd name="connsiteX153" fmla="*/ 308303 w 400765"/>
                <a:gd name="connsiteY153" fmla="*/ 0 h 488875"/>
                <a:gd name="connsiteX154" fmla="*/ 334582 w 400765"/>
                <a:gd name="connsiteY154" fmla="*/ 3673 h 488875"/>
                <a:gd name="connsiteX155" fmla="*/ 372333 w 400765"/>
                <a:gd name="connsiteY155" fmla="*/ 31097 h 488875"/>
                <a:gd name="connsiteX156" fmla="*/ 399670 w 400765"/>
                <a:gd name="connsiteY156" fmla="*/ 122839 h 488875"/>
                <a:gd name="connsiteX157" fmla="*/ 392185 w 400765"/>
                <a:gd name="connsiteY157" fmla="*/ 121859 h 488875"/>
                <a:gd name="connsiteX158" fmla="*/ 373310 w 400765"/>
                <a:gd name="connsiteY158" fmla="*/ 43178 h 488875"/>
                <a:gd name="connsiteX159" fmla="*/ 338162 w 400765"/>
                <a:gd name="connsiteY159" fmla="*/ 10528 h 488875"/>
                <a:gd name="connsiteX160" fmla="*/ 282187 w 400765"/>
                <a:gd name="connsiteY160" fmla="*/ 4978 h 488875"/>
                <a:gd name="connsiteX161" fmla="*/ 281536 w 400765"/>
                <a:gd name="connsiteY161" fmla="*/ 1714 h 488875"/>
                <a:gd name="connsiteX162" fmla="*/ 308303 w 400765"/>
                <a:gd name="connsiteY162" fmla="*/ 0 h 48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00765" h="488875">
                  <a:moveTo>
                    <a:pt x="376630" y="477692"/>
                  </a:moveTo>
                  <a:cubicBezTo>
                    <a:pt x="380858" y="477692"/>
                    <a:pt x="381183" y="484131"/>
                    <a:pt x="376956" y="484470"/>
                  </a:cubicBezTo>
                  <a:cubicBezTo>
                    <a:pt x="339233" y="487858"/>
                    <a:pt x="300860" y="487520"/>
                    <a:pt x="263137" y="488875"/>
                  </a:cubicBezTo>
                  <a:cubicBezTo>
                    <a:pt x="260861" y="488875"/>
                    <a:pt x="260535" y="485825"/>
                    <a:pt x="262812" y="485486"/>
                  </a:cubicBezTo>
                  <a:cubicBezTo>
                    <a:pt x="300535" y="481759"/>
                    <a:pt x="338583" y="479725"/>
                    <a:pt x="376630" y="477692"/>
                  </a:cubicBezTo>
                  <a:close/>
                  <a:moveTo>
                    <a:pt x="375974" y="462821"/>
                  </a:moveTo>
                  <a:cubicBezTo>
                    <a:pt x="380532" y="463145"/>
                    <a:pt x="381184" y="469287"/>
                    <a:pt x="376951" y="469287"/>
                  </a:cubicBezTo>
                  <a:cubicBezTo>
                    <a:pt x="332339" y="469610"/>
                    <a:pt x="288705" y="475106"/>
                    <a:pt x="244419" y="477046"/>
                  </a:cubicBezTo>
                  <a:cubicBezTo>
                    <a:pt x="242140" y="477369"/>
                    <a:pt x="241814" y="474460"/>
                    <a:pt x="244094" y="474136"/>
                  </a:cubicBezTo>
                  <a:cubicBezTo>
                    <a:pt x="286751" y="465407"/>
                    <a:pt x="332665" y="461851"/>
                    <a:pt x="375974" y="462821"/>
                  </a:cubicBezTo>
                  <a:close/>
                  <a:moveTo>
                    <a:pt x="379151" y="155295"/>
                  </a:moveTo>
                  <a:cubicBezTo>
                    <a:pt x="383734" y="153659"/>
                    <a:pt x="384061" y="160533"/>
                    <a:pt x="384061" y="163151"/>
                  </a:cubicBezTo>
                  <a:cubicBezTo>
                    <a:pt x="383734" y="166751"/>
                    <a:pt x="378170" y="167733"/>
                    <a:pt x="378170" y="163806"/>
                  </a:cubicBezTo>
                  <a:cubicBezTo>
                    <a:pt x="377842" y="162824"/>
                    <a:pt x="378170" y="162169"/>
                    <a:pt x="378170" y="161188"/>
                  </a:cubicBezTo>
                  <a:cubicBezTo>
                    <a:pt x="378170" y="160533"/>
                    <a:pt x="378170" y="160205"/>
                    <a:pt x="378170" y="159224"/>
                  </a:cubicBezTo>
                  <a:cubicBezTo>
                    <a:pt x="377842" y="158896"/>
                    <a:pt x="377842" y="158569"/>
                    <a:pt x="377842" y="158569"/>
                  </a:cubicBezTo>
                  <a:cubicBezTo>
                    <a:pt x="377187" y="157259"/>
                    <a:pt x="377515" y="155950"/>
                    <a:pt x="379151" y="155295"/>
                  </a:cubicBezTo>
                  <a:close/>
                  <a:moveTo>
                    <a:pt x="32018" y="85693"/>
                  </a:moveTo>
                  <a:cubicBezTo>
                    <a:pt x="33501" y="86587"/>
                    <a:pt x="34432" y="88295"/>
                    <a:pt x="33585" y="89920"/>
                  </a:cubicBezTo>
                  <a:cubicBezTo>
                    <a:pt x="30874" y="95773"/>
                    <a:pt x="33247" y="106180"/>
                    <a:pt x="33585" y="112034"/>
                  </a:cubicBezTo>
                  <a:cubicBezTo>
                    <a:pt x="34263" y="121464"/>
                    <a:pt x="34602" y="130570"/>
                    <a:pt x="34602" y="140000"/>
                  </a:cubicBezTo>
                  <a:cubicBezTo>
                    <a:pt x="34941" y="166992"/>
                    <a:pt x="35619" y="193983"/>
                    <a:pt x="36974" y="220974"/>
                  </a:cubicBezTo>
                  <a:cubicBezTo>
                    <a:pt x="36974" y="223575"/>
                    <a:pt x="32907" y="223901"/>
                    <a:pt x="32569" y="221299"/>
                  </a:cubicBezTo>
                  <a:cubicBezTo>
                    <a:pt x="29519" y="190080"/>
                    <a:pt x="27824" y="158537"/>
                    <a:pt x="26808" y="127318"/>
                  </a:cubicBezTo>
                  <a:cubicBezTo>
                    <a:pt x="26469" y="115936"/>
                    <a:pt x="20031" y="96424"/>
                    <a:pt x="27147" y="86343"/>
                  </a:cubicBezTo>
                  <a:cubicBezTo>
                    <a:pt x="28503" y="84718"/>
                    <a:pt x="30536" y="84798"/>
                    <a:pt x="32018" y="85693"/>
                  </a:cubicBezTo>
                  <a:close/>
                  <a:moveTo>
                    <a:pt x="7630" y="84846"/>
                  </a:moveTo>
                  <a:cubicBezTo>
                    <a:pt x="9470" y="85131"/>
                    <a:pt x="11070" y="86517"/>
                    <a:pt x="10591" y="88638"/>
                  </a:cubicBezTo>
                  <a:cubicBezTo>
                    <a:pt x="8350" y="101365"/>
                    <a:pt x="10911" y="115724"/>
                    <a:pt x="10911" y="128124"/>
                  </a:cubicBezTo>
                  <a:cubicBezTo>
                    <a:pt x="10911" y="141504"/>
                    <a:pt x="11871" y="154557"/>
                    <a:pt x="12510" y="167936"/>
                  </a:cubicBezTo>
                  <a:cubicBezTo>
                    <a:pt x="13791" y="196980"/>
                    <a:pt x="15390" y="226023"/>
                    <a:pt x="15071" y="254740"/>
                  </a:cubicBezTo>
                  <a:cubicBezTo>
                    <a:pt x="15071" y="256371"/>
                    <a:pt x="12830" y="257024"/>
                    <a:pt x="12191" y="255065"/>
                  </a:cubicBezTo>
                  <a:cubicBezTo>
                    <a:pt x="8031" y="226675"/>
                    <a:pt x="7070" y="197306"/>
                    <a:pt x="5790" y="168589"/>
                  </a:cubicBezTo>
                  <a:cubicBezTo>
                    <a:pt x="4830" y="153252"/>
                    <a:pt x="3869" y="137914"/>
                    <a:pt x="3550" y="122250"/>
                  </a:cubicBezTo>
                  <a:cubicBezTo>
                    <a:pt x="3230" y="111156"/>
                    <a:pt x="1309" y="98755"/>
                    <a:pt x="3230" y="87660"/>
                  </a:cubicBezTo>
                  <a:cubicBezTo>
                    <a:pt x="3710" y="85375"/>
                    <a:pt x="5790" y="84560"/>
                    <a:pt x="7630" y="84846"/>
                  </a:cubicBezTo>
                  <a:close/>
                  <a:moveTo>
                    <a:pt x="327338" y="31164"/>
                  </a:moveTo>
                  <a:cubicBezTo>
                    <a:pt x="333212" y="30838"/>
                    <a:pt x="336475" y="34428"/>
                    <a:pt x="337127" y="38343"/>
                  </a:cubicBezTo>
                  <a:cubicBezTo>
                    <a:pt x="339412" y="38670"/>
                    <a:pt x="341370" y="39975"/>
                    <a:pt x="342349" y="42259"/>
                  </a:cubicBezTo>
                  <a:cubicBezTo>
                    <a:pt x="364866" y="99688"/>
                    <a:pt x="361276" y="171148"/>
                    <a:pt x="364866" y="231841"/>
                  </a:cubicBezTo>
                  <a:cubicBezTo>
                    <a:pt x="369109" y="301343"/>
                    <a:pt x="372372" y="370519"/>
                    <a:pt x="379551" y="439695"/>
                  </a:cubicBezTo>
                  <a:cubicBezTo>
                    <a:pt x="381183" y="456336"/>
                    <a:pt x="366171" y="462536"/>
                    <a:pt x="357687" y="455358"/>
                  </a:cubicBezTo>
                  <a:cubicBezTo>
                    <a:pt x="270229" y="454379"/>
                    <a:pt x="113587" y="493209"/>
                    <a:pt x="26454" y="483419"/>
                  </a:cubicBezTo>
                  <a:cubicBezTo>
                    <a:pt x="22865" y="482767"/>
                    <a:pt x="19602" y="482114"/>
                    <a:pt x="17317" y="480809"/>
                  </a:cubicBezTo>
                  <a:cubicBezTo>
                    <a:pt x="11933" y="482767"/>
                    <a:pt x="7017" y="483420"/>
                    <a:pt x="2525" y="482991"/>
                  </a:cubicBezTo>
                  <a:lnTo>
                    <a:pt x="0" y="482105"/>
                  </a:lnTo>
                  <a:lnTo>
                    <a:pt x="0" y="445299"/>
                  </a:lnTo>
                  <a:lnTo>
                    <a:pt x="713" y="446570"/>
                  </a:lnTo>
                  <a:cubicBezTo>
                    <a:pt x="3177" y="449306"/>
                    <a:pt x="5977" y="450830"/>
                    <a:pt x="9158" y="450789"/>
                  </a:cubicBezTo>
                  <a:cubicBezTo>
                    <a:pt x="15359" y="450789"/>
                    <a:pt x="21886" y="452747"/>
                    <a:pt x="27107" y="455358"/>
                  </a:cubicBezTo>
                  <a:cubicBezTo>
                    <a:pt x="29718" y="455358"/>
                    <a:pt x="32655" y="455358"/>
                    <a:pt x="35918" y="455683"/>
                  </a:cubicBezTo>
                  <a:cubicBezTo>
                    <a:pt x="65615" y="459600"/>
                    <a:pt x="103144" y="458621"/>
                    <a:pt x="143283" y="454704"/>
                  </a:cubicBezTo>
                  <a:cubicBezTo>
                    <a:pt x="139040" y="449810"/>
                    <a:pt x="136104" y="443937"/>
                    <a:pt x="133166" y="438390"/>
                  </a:cubicBezTo>
                  <a:lnTo>
                    <a:pt x="134469" y="435286"/>
                  </a:lnTo>
                  <a:lnTo>
                    <a:pt x="134553" y="435086"/>
                  </a:lnTo>
                  <a:lnTo>
                    <a:pt x="135160" y="435299"/>
                  </a:lnTo>
                  <a:lnTo>
                    <a:pt x="138388" y="436432"/>
                  </a:lnTo>
                  <a:cubicBezTo>
                    <a:pt x="141325" y="442305"/>
                    <a:pt x="144915" y="446874"/>
                    <a:pt x="149157" y="451768"/>
                  </a:cubicBezTo>
                  <a:cubicBezTo>
                    <a:pt x="149809" y="452421"/>
                    <a:pt x="149809" y="453400"/>
                    <a:pt x="149809" y="454379"/>
                  </a:cubicBezTo>
                  <a:cubicBezTo>
                    <a:pt x="159274" y="453400"/>
                    <a:pt x="168738" y="452421"/>
                    <a:pt x="178527" y="451442"/>
                  </a:cubicBezTo>
                  <a:lnTo>
                    <a:pt x="168234" y="435894"/>
                  </a:lnTo>
                  <a:lnTo>
                    <a:pt x="163189" y="428275"/>
                  </a:lnTo>
                  <a:cubicBezTo>
                    <a:pt x="162211" y="425990"/>
                    <a:pt x="165800" y="425011"/>
                    <a:pt x="166779" y="426969"/>
                  </a:cubicBezTo>
                  <a:lnTo>
                    <a:pt x="173702" y="435992"/>
                  </a:lnTo>
                  <a:lnTo>
                    <a:pt x="185054" y="450789"/>
                  </a:lnTo>
                  <a:cubicBezTo>
                    <a:pt x="191907" y="449810"/>
                    <a:pt x="199087" y="449158"/>
                    <a:pt x="205940" y="448505"/>
                  </a:cubicBezTo>
                  <a:lnTo>
                    <a:pt x="196663" y="436405"/>
                  </a:lnTo>
                  <a:lnTo>
                    <a:pt x="175917" y="409349"/>
                  </a:lnTo>
                  <a:cubicBezTo>
                    <a:pt x="174285" y="406412"/>
                    <a:pt x="178854" y="403149"/>
                    <a:pt x="180486" y="406086"/>
                  </a:cubicBezTo>
                  <a:lnTo>
                    <a:pt x="205893" y="436571"/>
                  </a:lnTo>
                  <a:lnTo>
                    <a:pt x="214751" y="447200"/>
                  </a:lnTo>
                  <a:cubicBezTo>
                    <a:pt x="225847" y="446221"/>
                    <a:pt x="237268" y="444916"/>
                    <a:pt x="248364" y="443610"/>
                  </a:cubicBezTo>
                  <a:lnTo>
                    <a:pt x="242478" y="437229"/>
                  </a:lnTo>
                  <a:lnTo>
                    <a:pt x="221278" y="414243"/>
                  </a:lnTo>
                  <a:cubicBezTo>
                    <a:pt x="210182" y="403149"/>
                    <a:pt x="199087" y="392381"/>
                    <a:pt x="189950" y="379982"/>
                  </a:cubicBezTo>
                  <a:cubicBezTo>
                    <a:pt x="188318" y="377371"/>
                    <a:pt x="192234" y="374434"/>
                    <a:pt x="194192" y="377045"/>
                  </a:cubicBezTo>
                  <a:cubicBezTo>
                    <a:pt x="204308" y="390423"/>
                    <a:pt x="216709" y="401844"/>
                    <a:pt x="229110" y="413264"/>
                  </a:cubicBezTo>
                  <a:lnTo>
                    <a:pt x="252452" y="437409"/>
                  </a:lnTo>
                  <a:lnTo>
                    <a:pt x="257501" y="442632"/>
                  </a:lnTo>
                  <a:cubicBezTo>
                    <a:pt x="269902" y="441326"/>
                    <a:pt x="282302" y="439695"/>
                    <a:pt x="294377" y="439042"/>
                  </a:cubicBezTo>
                  <a:lnTo>
                    <a:pt x="293521" y="438147"/>
                  </a:lnTo>
                  <a:lnTo>
                    <a:pt x="206266" y="347025"/>
                  </a:lnTo>
                  <a:cubicBezTo>
                    <a:pt x="204308" y="344741"/>
                    <a:pt x="208224" y="342457"/>
                    <a:pt x="210182" y="344415"/>
                  </a:cubicBezTo>
                  <a:cubicBezTo>
                    <a:pt x="239227" y="375740"/>
                    <a:pt x="270881" y="407391"/>
                    <a:pt x="302862" y="436105"/>
                  </a:cubicBezTo>
                  <a:cubicBezTo>
                    <a:pt x="303515" y="436432"/>
                    <a:pt x="303841" y="437084"/>
                    <a:pt x="303841" y="438063"/>
                  </a:cubicBezTo>
                  <a:cubicBezTo>
                    <a:pt x="315915" y="437084"/>
                    <a:pt x="327011" y="436105"/>
                    <a:pt x="338107" y="435780"/>
                  </a:cubicBezTo>
                  <a:cubicBezTo>
                    <a:pt x="332885" y="430558"/>
                    <a:pt x="327990" y="425011"/>
                    <a:pt x="323095" y="419464"/>
                  </a:cubicBezTo>
                  <a:cubicBezTo>
                    <a:pt x="311347" y="406412"/>
                    <a:pt x="297315" y="395644"/>
                    <a:pt x="283935" y="384550"/>
                  </a:cubicBezTo>
                  <a:cubicBezTo>
                    <a:pt x="258806" y="363014"/>
                    <a:pt x="236942" y="338542"/>
                    <a:pt x="212140" y="317332"/>
                  </a:cubicBezTo>
                  <a:cubicBezTo>
                    <a:pt x="209856" y="315374"/>
                    <a:pt x="212793" y="312111"/>
                    <a:pt x="215078" y="313742"/>
                  </a:cubicBezTo>
                  <a:cubicBezTo>
                    <a:pt x="238574" y="332994"/>
                    <a:pt x="259460" y="355183"/>
                    <a:pt x="282956" y="374761"/>
                  </a:cubicBezTo>
                  <a:cubicBezTo>
                    <a:pt x="295356" y="385202"/>
                    <a:pt x="308084" y="395318"/>
                    <a:pt x="320158" y="406086"/>
                  </a:cubicBezTo>
                  <a:cubicBezTo>
                    <a:pt x="330601" y="415222"/>
                    <a:pt x="339086" y="425990"/>
                    <a:pt x="349202" y="435453"/>
                  </a:cubicBezTo>
                  <a:cubicBezTo>
                    <a:pt x="350181" y="435453"/>
                    <a:pt x="350834" y="435453"/>
                    <a:pt x="351486" y="435453"/>
                  </a:cubicBezTo>
                  <a:cubicBezTo>
                    <a:pt x="350834" y="423054"/>
                    <a:pt x="349855" y="410980"/>
                    <a:pt x="348876" y="398907"/>
                  </a:cubicBezTo>
                  <a:cubicBezTo>
                    <a:pt x="347571" y="398907"/>
                    <a:pt x="346591" y="398581"/>
                    <a:pt x="345612" y="397602"/>
                  </a:cubicBezTo>
                  <a:cubicBezTo>
                    <a:pt x="307105" y="353878"/>
                    <a:pt x="255870" y="320595"/>
                    <a:pt x="220952" y="274260"/>
                  </a:cubicBezTo>
                  <a:cubicBezTo>
                    <a:pt x="219320" y="271975"/>
                    <a:pt x="222909" y="269691"/>
                    <a:pt x="224541" y="271650"/>
                  </a:cubicBezTo>
                  <a:cubicBezTo>
                    <a:pt x="259460" y="316026"/>
                    <a:pt x="309715" y="347351"/>
                    <a:pt x="347896" y="389118"/>
                  </a:cubicBezTo>
                  <a:cubicBezTo>
                    <a:pt x="347244" y="378676"/>
                    <a:pt x="346591" y="368235"/>
                    <a:pt x="345939" y="357793"/>
                  </a:cubicBezTo>
                  <a:cubicBezTo>
                    <a:pt x="328317" y="341152"/>
                    <a:pt x="311999" y="323205"/>
                    <a:pt x="294377" y="306563"/>
                  </a:cubicBezTo>
                  <a:cubicBezTo>
                    <a:pt x="271208" y="284375"/>
                    <a:pt x="247058" y="263491"/>
                    <a:pt x="224541" y="240977"/>
                  </a:cubicBezTo>
                  <a:cubicBezTo>
                    <a:pt x="222909" y="239019"/>
                    <a:pt x="225520" y="236083"/>
                    <a:pt x="227478" y="237714"/>
                  </a:cubicBezTo>
                  <a:cubicBezTo>
                    <a:pt x="248690" y="258271"/>
                    <a:pt x="271533" y="277196"/>
                    <a:pt x="293725" y="297101"/>
                  </a:cubicBezTo>
                  <a:cubicBezTo>
                    <a:pt x="311673" y="313090"/>
                    <a:pt x="328317" y="330383"/>
                    <a:pt x="345612" y="347025"/>
                  </a:cubicBezTo>
                  <a:cubicBezTo>
                    <a:pt x="344960" y="336910"/>
                    <a:pt x="344307" y="326795"/>
                    <a:pt x="343654" y="316679"/>
                  </a:cubicBezTo>
                  <a:cubicBezTo>
                    <a:pt x="326358" y="303300"/>
                    <a:pt x="312652" y="285028"/>
                    <a:pt x="297641" y="269365"/>
                  </a:cubicBezTo>
                  <a:cubicBezTo>
                    <a:pt x="278713" y="249461"/>
                    <a:pt x="254564" y="231841"/>
                    <a:pt x="237921" y="209979"/>
                  </a:cubicBezTo>
                  <a:cubicBezTo>
                    <a:pt x="236942" y="208347"/>
                    <a:pt x="239227" y="207041"/>
                    <a:pt x="240206" y="208347"/>
                  </a:cubicBezTo>
                  <a:cubicBezTo>
                    <a:pt x="259460" y="228251"/>
                    <a:pt x="282302" y="245546"/>
                    <a:pt x="302210" y="265123"/>
                  </a:cubicBezTo>
                  <a:cubicBezTo>
                    <a:pt x="315915" y="279154"/>
                    <a:pt x="328643" y="293838"/>
                    <a:pt x="343328" y="306563"/>
                  </a:cubicBezTo>
                  <a:cubicBezTo>
                    <a:pt x="342675" y="295796"/>
                    <a:pt x="342349" y="284701"/>
                    <a:pt x="341697" y="273933"/>
                  </a:cubicBezTo>
                  <a:cubicBezTo>
                    <a:pt x="313305" y="243261"/>
                    <a:pt x="278713" y="218463"/>
                    <a:pt x="249016" y="189095"/>
                  </a:cubicBezTo>
                  <a:cubicBezTo>
                    <a:pt x="247058" y="187138"/>
                    <a:pt x="249669" y="183874"/>
                    <a:pt x="251627" y="185832"/>
                  </a:cubicBezTo>
                  <a:cubicBezTo>
                    <a:pt x="280018" y="212915"/>
                    <a:pt x="314284" y="234777"/>
                    <a:pt x="341370" y="263491"/>
                  </a:cubicBezTo>
                  <a:cubicBezTo>
                    <a:pt x="341043" y="254029"/>
                    <a:pt x="340717" y="244567"/>
                    <a:pt x="340391" y="234777"/>
                  </a:cubicBezTo>
                  <a:cubicBezTo>
                    <a:pt x="340065" y="231841"/>
                    <a:pt x="340065" y="228578"/>
                    <a:pt x="340065" y="225641"/>
                  </a:cubicBezTo>
                  <a:cubicBezTo>
                    <a:pt x="311673" y="203452"/>
                    <a:pt x="280671" y="185506"/>
                    <a:pt x="251954" y="163970"/>
                  </a:cubicBezTo>
                  <a:cubicBezTo>
                    <a:pt x="249343" y="162012"/>
                    <a:pt x="252606" y="158423"/>
                    <a:pt x="255217" y="160380"/>
                  </a:cubicBezTo>
                  <a:cubicBezTo>
                    <a:pt x="282302" y="179958"/>
                    <a:pt x="312652" y="195621"/>
                    <a:pt x="339412" y="215852"/>
                  </a:cubicBezTo>
                  <a:cubicBezTo>
                    <a:pt x="338759" y="203452"/>
                    <a:pt x="338107" y="191379"/>
                    <a:pt x="337454" y="179306"/>
                  </a:cubicBezTo>
                  <a:cubicBezTo>
                    <a:pt x="330274" y="175064"/>
                    <a:pt x="323421" y="169191"/>
                    <a:pt x="316894" y="165274"/>
                  </a:cubicBezTo>
                  <a:cubicBezTo>
                    <a:pt x="300904" y="156465"/>
                    <a:pt x="285240" y="147981"/>
                    <a:pt x="270881" y="137213"/>
                  </a:cubicBezTo>
                  <a:cubicBezTo>
                    <a:pt x="268923" y="135581"/>
                    <a:pt x="271208" y="132645"/>
                    <a:pt x="273165" y="134276"/>
                  </a:cubicBezTo>
                  <a:cubicBezTo>
                    <a:pt x="286219" y="143739"/>
                    <a:pt x="300578" y="150917"/>
                    <a:pt x="314937" y="158423"/>
                  </a:cubicBezTo>
                  <a:cubicBezTo>
                    <a:pt x="321789" y="162012"/>
                    <a:pt x="329295" y="167885"/>
                    <a:pt x="337127" y="172127"/>
                  </a:cubicBezTo>
                  <a:cubicBezTo>
                    <a:pt x="336475" y="162664"/>
                    <a:pt x="335823" y="153202"/>
                    <a:pt x="334843" y="143412"/>
                  </a:cubicBezTo>
                  <a:cubicBezTo>
                    <a:pt x="329295" y="142108"/>
                    <a:pt x="324074" y="136560"/>
                    <a:pt x="319505" y="133624"/>
                  </a:cubicBezTo>
                  <a:cubicBezTo>
                    <a:pt x="309389" y="127098"/>
                    <a:pt x="298946" y="120898"/>
                    <a:pt x="289809" y="113393"/>
                  </a:cubicBezTo>
                  <a:cubicBezTo>
                    <a:pt x="287524" y="111435"/>
                    <a:pt x="290462" y="107845"/>
                    <a:pt x="293072" y="109804"/>
                  </a:cubicBezTo>
                  <a:cubicBezTo>
                    <a:pt x="305799" y="119919"/>
                    <a:pt x="320811" y="126771"/>
                    <a:pt x="334517" y="135908"/>
                  </a:cubicBezTo>
                  <a:cubicBezTo>
                    <a:pt x="333864" y="129382"/>
                    <a:pt x="333537" y="122529"/>
                    <a:pt x="332885" y="115677"/>
                  </a:cubicBezTo>
                  <a:cubicBezTo>
                    <a:pt x="323748" y="110456"/>
                    <a:pt x="314937" y="103603"/>
                    <a:pt x="305799" y="98057"/>
                  </a:cubicBezTo>
                  <a:cubicBezTo>
                    <a:pt x="303189" y="96099"/>
                    <a:pt x="306452" y="92509"/>
                    <a:pt x="309063" y="94467"/>
                  </a:cubicBezTo>
                  <a:cubicBezTo>
                    <a:pt x="316894" y="99036"/>
                    <a:pt x="325053" y="103278"/>
                    <a:pt x="332233" y="108498"/>
                  </a:cubicBezTo>
                  <a:cubicBezTo>
                    <a:pt x="331906" y="103603"/>
                    <a:pt x="331580" y="98383"/>
                    <a:pt x="331253" y="93488"/>
                  </a:cubicBezTo>
                  <a:cubicBezTo>
                    <a:pt x="327338" y="89899"/>
                    <a:pt x="324074" y="86310"/>
                    <a:pt x="320158" y="83047"/>
                  </a:cubicBezTo>
                  <a:cubicBezTo>
                    <a:pt x="317874" y="81089"/>
                    <a:pt x="320811" y="77826"/>
                    <a:pt x="323421" y="79458"/>
                  </a:cubicBezTo>
                  <a:cubicBezTo>
                    <a:pt x="325706" y="81415"/>
                    <a:pt x="327990" y="83700"/>
                    <a:pt x="330274" y="85331"/>
                  </a:cubicBezTo>
                  <a:cubicBezTo>
                    <a:pt x="329295" y="73910"/>
                    <a:pt x="328317" y="61511"/>
                    <a:pt x="327011" y="48458"/>
                  </a:cubicBezTo>
                  <a:cubicBezTo>
                    <a:pt x="255298" y="60940"/>
                    <a:pt x="145037" y="65712"/>
                    <a:pt x="52949" y="70071"/>
                  </a:cubicBezTo>
                  <a:lnTo>
                    <a:pt x="0" y="72905"/>
                  </a:lnTo>
                  <a:lnTo>
                    <a:pt x="0" y="51235"/>
                  </a:lnTo>
                  <a:lnTo>
                    <a:pt x="44740" y="48509"/>
                  </a:lnTo>
                  <a:cubicBezTo>
                    <a:pt x="138755" y="42361"/>
                    <a:pt x="253422" y="34101"/>
                    <a:pt x="327338" y="31164"/>
                  </a:cubicBezTo>
                  <a:close/>
                  <a:moveTo>
                    <a:pt x="301591" y="15433"/>
                  </a:moveTo>
                  <a:cubicBezTo>
                    <a:pt x="322392" y="15760"/>
                    <a:pt x="342249" y="19686"/>
                    <a:pt x="353737" y="32609"/>
                  </a:cubicBezTo>
                  <a:cubicBezTo>
                    <a:pt x="378681" y="60744"/>
                    <a:pt x="379994" y="106545"/>
                    <a:pt x="382619" y="141551"/>
                  </a:cubicBezTo>
                  <a:cubicBezTo>
                    <a:pt x="382619" y="145476"/>
                    <a:pt x="375728" y="146131"/>
                    <a:pt x="375399" y="141877"/>
                  </a:cubicBezTo>
                  <a:cubicBezTo>
                    <a:pt x="373101" y="112107"/>
                    <a:pt x="371132" y="81027"/>
                    <a:pt x="359644" y="52892"/>
                  </a:cubicBezTo>
                  <a:cubicBezTo>
                    <a:pt x="343233" y="12325"/>
                    <a:pt x="281200" y="21813"/>
                    <a:pt x="244439" y="22793"/>
                  </a:cubicBezTo>
                  <a:cubicBezTo>
                    <a:pt x="242141" y="22793"/>
                    <a:pt x="241813" y="20176"/>
                    <a:pt x="243783" y="19850"/>
                  </a:cubicBezTo>
                  <a:cubicBezTo>
                    <a:pt x="259045" y="18377"/>
                    <a:pt x="280789" y="15106"/>
                    <a:pt x="301591" y="15433"/>
                  </a:cubicBezTo>
                  <a:close/>
                  <a:moveTo>
                    <a:pt x="308303" y="0"/>
                  </a:moveTo>
                  <a:cubicBezTo>
                    <a:pt x="317334" y="0"/>
                    <a:pt x="326284" y="898"/>
                    <a:pt x="334582" y="3673"/>
                  </a:cubicBezTo>
                  <a:cubicBezTo>
                    <a:pt x="350529" y="8896"/>
                    <a:pt x="361594" y="19343"/>
                    <a:pt x="372333" y="31097"/>
                  </a:cubicBezTo>
                  <a:cubicBezTo>
                    <a:pt x="394463" y="56237"/>
                    <a:pt x="404227" y="90844"/>
                    <a:pt x="399670" y="122839"/>
                  </a:cubicBezTo>
                  <a:cubicBezTo>
                    <a:pt x="399020" y="127410"/>
                    <a:pt x="391209" y="126431"/>
                    <a:pt x="392185" y="121859"/>
                  </a:cubicBezTo>
                  <a:cubicBezTo>
                    <a:pt x="396416" y="94435"/>
                    <a:pt x="388605" y="66358"/>
                    <a:pt x="373310" y="43178"/>
                  </a:cubicBezTo>
                  <a:cubicBezTo>
                    <a:pt x="364849" y="29791"/>
                    <a:pt x="352482" y="18038"/>
                    <a:pt x="338162" y="10528"/>
                  </a:cubicBezTo>
                  <a:cubicBezTo>
                    <a:pt x="321891" y="2040"/>
                    <a:pt x="299761" y="3999"/>
                    <a:pt x="282187" y="4978"/>
                  </a:cubicBezTo>
                  <a:cubicBezTo>
                    <a:pt x="279909" y="4978"/>
                    <a:pt x="279258" y="1714"/>
                    <a:pt x="281536" y="1714"/>
                  </a:cubicBezTo>
                  <a:cubicBezTo>
                    <a:pt x="290160" y="898"/>
                    <a:pt x="299272" y="0"/>
                    <a:pt x="3083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AAFBAD8-DF25-B94B-84A4-81FFEC8F590E}"/>
                </a:ext>
              </a:extLst>
            </p:cNvPr>
            <p:cNvSpPr/>
            <p:nvPr/>
          </p:nvSpPr>
          <p:spPr>
            <a:xfrm>
              <a:off x="553859" y="4844183"/>
              <a:ext cx="387696" cy="416190"/>
            </a:xfrm>
            <a:custGeom>
              <a:avLst/>
              <a:gdLst>
                <a:gd name="connsiteX0" fmla="*/ 4325 w 387696"/>
                <a:gd name="connsiteY0" fmla="*/ 370311 h 416190"/>
                <a:gd name="connsiteX1" fmla="*/ 6931 w 387696"/>
                <a:gd name="connsiteY1" fmla="*/ 370311 h 416190"/>
                <a:gd name="connsiteX2" fmla="*/ 36886 w 387696"/>
                <a:gd name="connsiteY2" fmla="*/ 410137 h 416190"/>
                <a:gd name="connsiteX3" fmla="*/ 33630 w 387696"/>
                <a:gd name="connsiteY3" fmla="*/ 415686 h 416190"/>
                <a:gd name="connsiteX4" fmla="*/ 4325 w 387696"/>
                <a:gd name="connsiteY4" fmla="*/ 370311 h 416190"/>
                <a:gd name="connsiteX5" fmla="*/ 294344 w 387696"/>
                <a:gd name="connsiteY5" fmla="*/ 357028 h 416190"/>
                <a:gd name="connsiteX6" fmla="*/ 296626 w 387696"/>
                <a:gd name="connsiteY6" fmla="*/ 359323 h 416190"/>
                <a:gd name="connsiteX7" fmla="*/ 165300 w 387696"/>
                <a:gd name="connsiteY7" fmla="*/ 394066 h 416190"/>
                <a:gd name="connsiteX8" fmla="*/ 165625 w 387696"/>
                <a:gd name="connsiteY8" fmla="*/ 393082 h 416190"/>
                <a:gd name="connsiteX9" fmla="*/ 294344 w 387696"/>
                <a:gd name="connsiteY9" fmla="*/ 357028 h 416190"/>
                <a:gd name="connsiteX10" fmla="*/ 288920 w 387696"/>
                <a:gd name="connsiteY10" fmla="*/ 351270 h 416190"/>
                <a:gd name="connsiteX11" fmla="*/ 290545 w 387696"/>
                <a:gd name="connsiteY11" fmla="*/ 354227 h 416190"/>
                <a:gd name="connsiteX12" fmla="*/ 200186 w 387696"/>
                <a:gd name="connsiteY12" fmla="*/ 387072 h 416190"/>
                <a:gd name="connsiteX13" fmla="*/ 200186 w 387696"/>
                <a:gd name="connsiteY13" fmla="*/ 385759 h 416190"/>
                <a:gd name="connsiteX14" fmla="*/ 288920 w 387696"/>
                <a:gd name="connsiteY14" fmla="*/ 351270 h 416190"/>
                <a:gd name="connsiteX15" fmla="*/ 284896 w 387696"/>
                <a:gd name="connsiteY15" fmla="*/ 346634 h 416190"/>
                <a:gd name="connsiteX16" fmla="*/ 286206 w 387696"/>
                <a:gd name="connsiteY16" fmla="*/ 349625 h 416190"/>
                <a:gd name="connsiteX17" fmla="*/ 220355 w 387696"/>
                <a:gd name="connsiteY17" fmla="*/ 375215 h 416190"/>
                <a:gd name="connsiteX18" fmla="*/ 220028 w 387696"/>
                <a:gd name="connsiteY18" fmla="*/ 374218 h 416190"/>
                <a:gd name="connsiteX19" fmla="*/ 284896 w 387696"/>
                <a:gd name="connsiteY19" fmla="*/ 346634 h 416190"/>
                <a:gd name="connsiteX20" fmla="*/ 8040 w 387696"/>
                <a:gd name="connsiteY20" fmla="*/ 328558 h 416190"/>
                <a:gd name="connsiteX21" fmla="*/ 10621 w 387696"/>
                <a:gd name="connsiteY21" fmla="*/ 328887 h 416190"/>
                <a:gd name="connsiteX22" fmla="*/ 57085 w 387696"/>
                <a:gd name="connsiteY22" fmla="*/ 410084 h 416190"/>
                <a:gd name="connsiteX23" fmla="*/ 55472 w 387696"/>
                <a:gd name="connsiteY23" fmla="*/ 416001 h 416190"/>
                <a:gd name="connsiteX24" fmla="*/ 8040 w 387696"/>
                <a:gd name="connsiteY24" fmla="*/ 328558 h 416190"/>
                <a:gd name="connsiteX25" fmla="*/ 351353 w 387696"/>
                <a:gd name="connsiteY25" fmla="*/ 317486 h 416190"/>
                <a:gd name="connsiteX26" fmla="*/ 352004 w 387696"/>
                <a:gd name="connsiteY26" fmla="*/ 318464 h 416190"/>
                <a:gd name="connsiteX27" fmla="*/ 334421 w 387696"/>
                <a:gd name="connsiteY27" fmla="*/ 328573 h 416190"/>
                <a:gd name="connsiteX28" fmla="*/ 318467 w 387696"/>
                <a:gd name="connsiteY28" fmla="*/ 333138 h 416190"/>
                <a:gd name="connsiteX29" fmla="*/ 317816 w 387696"/>
                <a:gd name="connsiteY29" fmla="*/ 330529 h 416190"/>
                <a:gd name="connsiteX30" fmla="*/ 337352 w 387696"/>
                <a:gd name="connsiteY30" fmla="*/ 324660 h 416190"/>
                <a:gd name="connsiteX31" fmla="*/ 351353 w 387696"/>
                <a:gd name="connsiteY31" fmla="*/ 317486 h 416190"/>
                <a:gd name="connsiteX32" fmla="*/ 360289 w 387696"/>
                <a:gd name="connsiteY32" fmla="*/ 305646 h 416190"/>
                <a:gd name="connsiteX33" fmla="*/ 361283 w 387696"/>
                <a:gd name="connsiteY33" fmla="*/ 306315 h 416190"/>
                <a:gd name="connsiteX34" fmla="*/ 317520 w 387696"/>
                <a:gd name="connsiteY34" fmla="*/ 327687 h 416190"/>
                <a:gd name="connsiteX35" fmla="*/ 317188 w 387696"/>
                <a:gd name="connsiteY35" fmla="*/ 325349 h 416190"/>
                <a:gd name="connsiteX36" fmla="*/ 360289 w 387696"/>
                <a:gd name="connsiteY36" fmla="*/ 305646 h 416190"/>
                <a:gd name="connsiteX37" fmla="*/ 369606 w 387696"/>
                <a:gd name="connsiteY37" fmla="*/ 294112 h 416190"/>
                <a:gd name="connsiteX38" fmla="*/ 369934 w 387696"/>
                <a:gd name="connsiteY38" fmla="*/ 294432 h 416190"/>
                <a:gd name="connsiteX39" fmla="*/ 341424 w 387696"/>
                <a:gd name="connsiteY39" fmla="*/ 311073 h 416190"/>
                <a:gd name="connsiteX40" fmla="*/ 317501 w 387696"/>
                <a:gd name="connsiteY40" fmla="*/ 318434 h 416190"/>
                <a:gd name="connsiteX41" fmla="*/ 316846 w 387696"/>
                <a:gd name="connsiteY41" fmla="*/ 318114 h 416190"/>
                <a:gd name="connsiteX42" fmla="*/ 316519 w 387696"/>
                <a:gd name="connsiteY42" fmla="*/ 318114 h 416190"/>
                <a:gd name="connsiteX43" fmla="*/ 316519 w 387696"/>
                <a:gd name="connsiteY43" fmla="*/ 317794 h 416190"/>
                <a:gd name="connsiteX44" fmla="*/ 317174 w 387696"/>
                <a:gd name="connsiteY44" fmla="*/ 315874 h 416190"/>
                <a:gd name="connsiteX45" fmla="*/ 369606 w 387696"/>
                <a:gd name="connsiteY45" fmla="*/ 294112 h 416190"/>
                <a:gd name="connsiteX46" fmla="*/ 277453 w 387696"/>
                <a:gd name="connsiteY46" fmla="*/ 278929 h 416190"/>
                <a:gd name="connsiteX47" fmla="*/ 279766 w 387696"/>
                <a:gd name="connsiteY47" fmla="*/ 284152 h 416190"/>
                <a:gd name="connsiteX48" fmla="*/ 252350 w 387696"/>
                <a:gd name="connsiteY48" fmla="*/ 300147 h 416190"/>
                <a:gd name="connsiteX49" fmla="*/ 249047 w 387696"/>
                <a:gd name="connsiteY49" fmla="*/ 296556 h 416190"/>
                <a:gd name="connsiteX50" fmla="*/ 277453 w 387696"/>
                <a:gd name="connsiteY50" fmla="*/ 278929 h 416190"/>
                <a:gd name="connsiteX51" fmla="*/ 276734 w 387696"/>
                <a:gd name="connsiteY51" fmla="*/ 267096 h 416190"/>
                <a:gd name="connsiteX52" fmla="*/ 278364 w 387696"/>
                <a:gd name="connsiteY52" fmla="*/ 271437 h 416190"/>
                <a:gd name="connsiteX53" fmla="*/ 263365 w 387696"/>
                <a:gd name="connsiteY53" fmla="*/ 279119 h 416190"/>
                <a:gd name="connsiteX54" fmla="*/ 250975 w 387696"/>
                <a:gd name="connsiteY54" fmla="*/ 287801 h 416190"/>
                <a:gd name="connsiteX55" fmla="*/ 249018 w 387696"/>
                <a:gd name="connsiteY55" fmla="*/ 284127 h 416190"/>
                <a:gd name="connsiteX56" fmla="*/ 276734 w 387696"/>
                <a:gd name="connsiteY56" fmla="*/ 267096 h 416190"/>
                <a:gd name="connsiteX57" fmla="*/ 274070 w 387696"/>
                <a:gd name="connsiteY57" fmla="*/ 255227 h 416190"/>
                <a:gd name="connsiteX58" fmla="*/ 275040 w 387696"/>
                <a:gd name="connsiteY58" fmla="*/ 258748 h 416190"/>
                <a:gd name="connsiteX59" fmla="*/ 261138 w 387696"/>
                <a:gd name="connsiteY59" fmla="*/ 264828 h 416190"/>
                <a:gd name="connsiteX60" fmla="*/ 248206 w 387696"/>
                <a:gd name="connsiteY60" fmla="*/ 273469 h 416190"/>
                <a:gd name="connsiteX61" fmla="*/ 246589 w 387696"/>
                <a:gd name="connsiteY61" fmla="*/ 270909 h 416190"/>
                <a:gd name="connsiteX62" fmla="*/ 274070 w 387696"/>
                <a:gd name="connsiteY62" fmla="*/ 255227 h 416190"/>
                <a:gd name="connsiteX63" fmla="*/ 275003 w 387696"/>
                <a:gd name="connsiteY63" fmla="*/ 242183 h 416190"/>
                <a:gd name="connsiteX64" fmla="*/ 275662 w 387696"/>
                <a:gd name="connsiteY64" fmla="*/ 245536 h 416190"/>
                <a:gd name="connsiteX65" fmla="*/ 267432 w 387696"/>
                <a:gd name="connsiteY65" fmla="*/ 248555 h 416190"/>
                <a:gd name="connsiteX66" fmla="*/ 259861 w 387696"/>
                <a:gd name="connsiteY66" fmla="*/ 252915 h 416190"/>
                <a:gd name="connsiteX67" fmla="*/ 245048 w 387696"/>
                <a:gd name="connsiteY67" fmla="*/ 263647 h 416190"/>
                <a:gd name="connsiteX68" fmla="*/ 243402 w 387696"/>
                <a:gd name="connsiteY68" fmla="*/ 261300 h 416190"/>
                <a:gd name="connsiteX69" fmla="*/ 259203 w 387696"/>
                <a:gd name="connsiteY69" fmla="*/ 248219 h 416190"/>
                <a:gd name="connsiteX70" fmla="*/ 275003 w 387696"/>
                <a:gd name="connsiteY70" fmla="*/ 242183 h 416190"/>
                <a:gd name="connsiteX71" fmla="*/ 268462 w 387696"/>
                <a:gd name="connsiteY71" fmla="*/ 228269 h 416190"/>
                <a:gd name="connsiteX72" fmla="*/ 275992 w 387696"/>
                <a:gd name="connsiteY72" fmla="*/ 228688 h 416190"/>
                <a:gd name="connsiteX73" fmla="*/ 275333 w 387696"/>
                <a:gd name="connsiteY73" fmla="*/ 231372 h 416190"/>
                <a:gd name="connsiteX74" fmla="*/ 268091 w 387696"/>
                <a:gd name="connsiteY74" fmla="*/ 233384 h 416190"/>
                <a:gd name="connsiteX75" fmla="*/ 259533 w 387696"/>
                <a:gd name="connsiteY75" fmla="*/ 238079 h 416190"/>
                <a:gd name="connsiteX76" fmla="*/ 244390 w 387696"/>
                <a:gd name="connsiteY76" fmla="*/ 248140 h 416190"/>
                <a:gd name="connsiteX77" fmla="*/ 243403 w 387696"/>
                <a:gd name="connsiteY77" fmla="*/ 246798 h 416190"/>
                <a:gd name="connsiteX78" fmla="*/ 261179 w 387696"/>
                <a:gd name="connsiteY78" fmla="*/ 232378 h 416190"/>
                <a:gd name="connsiteX79" fmla="*/ 268462 w 387696"/>
                <a:gd name="connsiteY79" fmla="*/ 228269 h 416190"/>
                <a:gd name="connsiteX80" fmla="*/ 272355 w 387696"/>
                <a:gd name="connsiteY80" fmla="*/ 212982 h 416190"/>
                <a:gd name="connsiteX81" fmla="*/ 274336 w 387696"/>
                <a:gd name="connsiteY81" fmla="*/ 216503 h 416190"/>
                <a:gd name="connsiteX82" fmla="*/ 244278 w 387696"/>
                <a:gd name="connsiteY82" fmla="*/ 233465 h 416190"/>
                <a:gd name="connsiteX83" fmla="*/ 242627 w 387696"/>
                <a:gd name="connsiteY83" fmla="*/ 230584 h 416190"/>
                <a:gd name="connsiteX84" fmla="*/ 272355 w 387696"/>
                <a:gd name="connsiteY84" fmla="*/ 212982 h 416190"/>
                <a:gd name="connsiteX85" fmla="*/ 274898 w 387696"/>
                <a:gd name="connsiteY85" fmla="*/ 196505 h 416190"/>
                <a:gd name="connsiteX86" fmla="*/ 276178 w 387696"/>
                <a:gd name="connsiteY86" fmla="*/ 200371 h 416190"/>
                <a:gd name="connsiteX87" fmla="*/ 261776 w 387696"/>
                <a:gd name="connsiteY87" fmla="*/ 208102 h 416190"/>
                <a:gd name="connsiteX88" fmla="*/ 246414 w 387696"/>
                <a:gd name="connsiteY88" fmla="*/ 219055 h 416190"/>
                <a:gd name="connsiteX89" fmla="*/ 244815 w 387696"/>
                <a:gd name="connsiteY89" fmla="*/ 217122 h 416190"/>
                <a:gd name="connsiteX90" fmla="*/ 274898 w 387696"/>
                <a:gd name="connsiteY90" fmla="*/ 196505 h 416190"/>
                <a:gd name="connsiteX91" fmla="*/ 278343 w 387696"/>
                <a:gd name="connsiteY91" fmla="*/ 183853 h 416190"/>
                <a:gd name="connsiteX92" fmla="*/ 279656 w 387696"/>
                <a:gd name="connsiteY92" fmla="*/ 187033 h 416190"/>
                <a:gd name="connsiteX93" fmla="*/ 246811 w 387696"/>
                <a:gd name="connsiteY93" fmla="*/ 206110 h 416190"/>
                <a:gd name="connsiteX94" fmla="*/ 245168 w 387696"/>
                <a:gd name="connsiteY94" fmla="*/ 203567 h 416190"/>
                <a:gd name="connsiteX95" fmla="*/ 278343 w 387696"/>
                <a:gd name="connsiteY95" fmla="*/ 183853 h 416190"/>
                <a:gd name="connsiteX96" fmla="*/ 276630 w 387696"/>
                <a:gd name="connsiteY96" fmla="*/ 170583 h 416190"/>
                <a:gd name="connsiteX97" fmla="*/ 277922 w 387696"/>
                <a:gd name="connsiteY97" fmla="*/ 173807 h 416190"/>
                <a:gd name="connsiteX98" fmla="*/ 263062 w 387696"/>
                <a:gd name="connsiteY98" fmla="*/ 181546 h 416190"/>
                <a:gd name="connsiteX99" fmla="*/ 248203 w 387696"/>
                <a:gd name="connsiteY99" fmla="*/ 190251 h 416190"/>
                <a:gd name="connsiteX100" fmla="*/ 246911 w 387696"/>
                <a:gd name="connsiteY100" fmla="*/ 187671 h 416190"/>
                <a:gd name="connsiteX101" fmla="*/ 276630 w 387696"/>
                <a:gd name="connsiteY101" fmla="*/ 170583 h 416190"/>
                <a:gd name="connsiteX102" fmla="*/ 276555 w 387696"/>
                <a:gd name="connsiteY102" fmla="*/ 157617 h 416190"/>
                <a:gd name="connsiteX103" fmla="*/ 276885 w 387696"/>
                <a:gd name="connsiteY103" fmla="*/ 161457 h 416190"/>
                <a:gd name="connsiteX104" fmla="*/ 242510 w 387696"/>
                <a:gd name="connsiteY104" fmla="*/ 181619 h 416190"/>
                <a:gd name="connsiteX105" fmla="*/ 240527 w 387696"/>
                <a:gd name="connsiteY105" fmla="*/ 179379 h 416190"/>
                <a:gd name="connsiteX106" fmla="*/ 258045 w 387696"/>
                <a:gd name="connsiteY106" fmla="*/ 165617 h 416190"/>
                <a:gd name="connsiteX107" fmla="*/ 276555 w 387696"/>
                <a:gd name="connsiteY107" fmla="*/ 157617 h 416190"/>
                <a:gd name="connsiteX108" fmla="*/ 276001 w 387696"/>
                <a:gd name="connsiteY108" fmla="*/ 142904 h 416190"/>
                <a:gd name="connsiteX109" fmla="*/ 277287 w 387696"/>
                <a:gd name="connsiteY109" fmla="*/ 146526 h 416190"/>
                <a:gd name="connsiteX110" fmla="*/ 247390 w 387696"/>
                <a:gd name="connsiteY110" fmla="*/ 163642 h 416190"/>
                <a:gd name="connsiteX111" fmla="*/ 245462 w 387696"/>
                <a:gd name="connsiteY111" fmla="*/ 160351 h 416190"/>
                <a:gd name="connsiteX112" fmla="*/ 276001 w 387696"/>
                <a:gd name="connsiteY112" fmla="*/ 142904 h 416190"/>
                <a:gd name="connsiteX113" fmla="*/ 275960 w 387696"/>
                <a:gd name="connsiteY113" fmla="*/ 127374 h 416190"/>
                <a:gd name="connsiteX114" fmla="*/ 277585 w 387696"/>
                <a:gd name="connsiteY114" fmla="*/ 131214 h 416190"/>
                <a:gd name="connsiteX115" fmla="*/ 240552 w 387696"/>
                <a:gd name="connsiteY115" fmla="*/ 151056 h 416190"/>
                <a:gd name="connsiteX116" fmla="*/ 238603 w 387696"/>
                <a:gd name="connsiteY116" fmla="*/ 147536 h 416190"/>
                <a:gd name="connsiteX117" fmla="*/ 275960 w 387696"/>
                <a:gd name="connsiteY117" fmla="*/ 127374 h 416190"/>
                <a:gd name="connsiteX118" fmla="*/ 331797 w 387696"/>
                <a:gd name="connsiteY118" fmla="*/ 126047 h 416190"/>
                <a:gd name="connsiteX119" fmla="*/ 341128 w 387696"/>
                <a:gd name="connsiteY119" fmla="*/ 147174 h 416190"/>
                <a:gd name="connsiteX120" fmla="*/ 338500 w 387696"/>
                <a:gd name="connsiteY120" fmla="*/ 147825 h 416190"/>
                <a:gd name="connsiteX121" fmla="*/ 335544 w 387696"/>
                <a:gd name="connsiteY121" fmla="*/ 134167 h 416190"/>
                <a:gd name="connsiteX122" fmla="*/ 324048 w 387696"/>
                <a:gd name="connsiteY122" fmla="*/ 128638 h 416190"/>
                <a:gd name="connsiteX123" fmla="*/ 323720 w 387696"/>
                <a:gd name="connsiteY123" fmla="*/ 127663 h 416190"/>
                <a:gd name="connsiteX124" fmla="*/ 331797 w 387696"/>
                <a:gd name="connsiteY124" fmla="*/ 126047 h 416190"/>
                <a:gd name="connsiteX125" fmla="*/ 334480 w 387696"/>
                <a:gd name="connsiteY125" fmla="*/ 119373 h 416190"/>
                <a:gd name="connsiteX126" fmla="*/ 343711 w 387696"/>
                <a:gd name="connsiteY126" fmla="*/ 126723 h 416190"/>
                <a:gd name="connsiteX127" fmla="*/ 348326 w 387696"/>
                <a:gd name="connsiteY127" fmla="*/ 157259 h 416190"/>
                <a:gd name="connsiteX128" fmla="*/ 346019 w 387696"/>
                <a:gd name="connsiteY128" fmla="*/ 158233 h 416190"/>
                <a:gd name="connsiteX129" fmla="*/ 342722 w 387696"/>
                <a:gd name="connsiteY129" fmla="*/ 133870 h 416190"/>
                <a:gd name="connsiteX130" fmla="*/ 338436 w 387696"/>
                <a:gd name="connsiteY130" fmla="*/ 123149 h 416190"/>
                <a:gd name="connsiteX131" fmla="*/ 322611 w 387696"/>
                <a:gd name="connsiteY131" fmla="*/ 123474 h 416190"/>
                <a:gd name="connsiteX132" fmla="*/ 322282 w 387696"/>
                <a:gd name="connsiteY132" fmla="*/ 122500 h 416190"/>
                <a:gd name="connsiteX133" fmla="*/ 334480 w 387696"/>
                <a:gd name="connsiteY133" fmla="*/ 119373 h 416190"/>
                <a:gd name="connsiteX134" fmla="*/ 326436 w 387696"/>
                <a:gd name="connsiteY134" fmla="*/ 114899 h 416190"/>
                <a:gd name="connsiteX135" fmla="*/ 310452 w 387696"/>
                <a:gd name="connsiteY135" fmla="*/ 119798 h 416190"/>
                <a:gd name="connsiteX136" fmla="*/ 310452 w 387696"/>
                <a:gd name="connsiteY136" fmla="*/ 211895 h 416190"/>
                <a:gd name="connsiteX137" fmla="*/ 311757 w 387696"/>
                <a:gd name="connsiteY137" fmla="*/ 267088 h 416190"/>
                <a:gd name="connsiteX138" fmla="*/ 352857 w 387696"/>
                <a:gd name="connsiteY138" fmla="*/ 227898 h 416190"/>
                <a:gd name="connsiteX139" fmla="*/ 350248 w 387696"/>
                <a:gd name="connsiteY139" fmla="*/ 184136 h 416190"/>
                <a:gd name="connsiteX140" fmla="*/ 348942 w 387696"/>
                <a:gd name="connsiteY140" fmla="*/ 135148 h 416190"/>
                <a:gd name="connsiteX141" fmla="*/ 326436 w 387696"/>
                <a:gd name="connsiteY141" fmla="*/ 114899 h 416190"/>
                <a:gd name="connsiteX142" fmla="*/ 276249 w 387696"/>
                <a:gd name="connsiteY142" fmla="*/ 111885 h 416190"/>
                <a:gd name="connsiteX143" fmla="*/ 277562 w 387696"/>
                <a:gd name="connsiteY143" fmla="*/ 116189 h 416190"/>
                <a:gd name="connsiteX144" fmla="*/ 258522 w 387696"/>
                <a:gd name="connsiteY144" fmla="*/ 126783 h 416190"/>
                <a:gd name="connsiteX145" fmla="*/ 238826 w 387696"/>
                <a:gd name="connsiteY145" fmla="*/ 138370 h 416190"/>
                <a:gd name="connsiteX146" fmla="*/ 237184 w 387696"/>
                <a:gd name="connsiteY146" fmla="*/ 135060 h 416190"/>
                <a:gd name="connsiteX147" fmla="*/ 276249 w 387696"/>
                <a:gd name="connsiteY147" fmla="*/ 111885 h 416190"/>
                <a:gd name="connsiteX148" fmla="*/ 288802 w 387696"/>
                <a:gd name="connsiteY148" fmla="*/ 86936 h 416190"/>
                <a:gd name="connsiteX149" fmla="*/ 291758 w 387696"/>
                <a:gd name="connsiteY149" fmla="*/ 92840 h 416190"/>
                <a:gd name="connsiteX150" fmla="*/ 192541 w 387696"/>
                <a:gd name="connsiteY150" fmla="*/ 116125 h 416190"/>
                <a:gd name="connsiteX151" fmla="*/ 192541 w 387696"/>
                <a:gd name="connsiteY151" fmla="*/ 112846 h 416190"/>
                <a:gd name="connsiteX152" fmla="*/ 288802 w 387696"/>
                <a:gd name="connsiteY152" fmla="*/ 86936 h 416190"/>
                <a:gd name="connsiteX153" fmla="*/ 55555 w 387696"/>
                <a:gd name="connsiteY153" fmla="*/ 84050 h 416190"/>
                <a:gd name="connsiteX154" fmla="*/ 59155 w 387696"/>
                <a:gd name="connsiteY154" fmla="*/ 84050 h 416190"/>
                <a:gd name="connsiteX155" fmla="*/ 57715 w 387696"/>
                <a:gd name="connsiteY155" fmla="*/ 134067 h 416190"/>
                <a:gd name="connsiteX156" fmla="*/ 56275 w 387696"/>
                <a:gd name="connsiteY156" fmla="*/ 133740 h 416190"/>
                <a:gd name="connsiteX157" fmla="*/ 55555 w 387696"/>
                <a:gd name="connsiteY157" fmla="*/ 84050 h 416190"/>
                <a:gd name="connsiteX158" fmla="*/ 337479 w 387696"/>
                <a:gd name="connsiteY158" fmla="*/ 82930 h 416190"/>
                <a:gd name="connsiteX159" fmla="*/ 353537 w 387696"/>
                <a:gd name="connsiteY159" fmla="*/ 84833 h 416190"/>
                <a:gd name="connsiteX160" fmla="*/ 371369 w 387696"/>
                <a:gd name="connsiteY160" fmla="*/ 125196 h 416190"/>
                <a:gd name="connsiteX161" fmla="*/ 368397 w 387696"/>
                <a:gd name="connsiteY161" fmla="*/ 126188 h 416190"/>
                <a:gd name="connsiteX162" fmla="*/ 363113 w 387696"/>
                <a:gd name="connsiteY162" fmla="*/ 107330 h 416190"/>
                <a:gd name="connsiteX163" fmla="*/ 351885 w 387696"/>
                <a:gd name="connsiteY163" fmla="*/ 87480 h 416190"/>
                <a:gd name="connsiteX164" fmla="*/ 321505 w 387696"/>
                <a:gd name="connsiteY164" fmla="*/ 88141 h 416190"/>
                <a:gd name="connsiteX165" fmla="*/ 321174 w 387696"/>
                <a:gd name="connsiteY165" fmla="*/ 86487 h 416190"/>
                <a:gd name="connsiteX166" fmla="*/ 337479 w 387696"/>
                <a:gd name="connsiteY166" fmla="*/ 82930 h 416190"/>
                <a:gd name="connsiteX167" fmla="*/ 45473 w 387696"/>
                <a:gd name="connsiteY167" fmla="*/ 81153 h 416190"/>
                <a:gd name="connsiteX168" fmla="*/ 49074 w 387696"/>
                <a:gd name="connsiteY168" fmla="*/ 81478 h 416190"/>
                <a:gd name="connsiteX169" fmla="*/ 47273 w 387696"/>
                <a:gd name="connsiteY169" fmla="*/ 139514 h 416190"/>
                <a:gd name="connsiteX170" fmla="*/ 45473 w 387696"/>
                <a:gd name="connsiteY170" fmla="*/ 139514 h 416190"/>
                <a:gd name="connsiteX171" fmla="*/ 45473 w 387696"/>
                <a:gd name="connsiteY171" fmla="*/ 81153 h 416190"/>
                <a:gd name="connsiteX172" fmla="*/ 36473 w 387696"/>
                <a:gd name="connsiteY172" fmla="*/ 80067 h 416190"/>
                <a:gd name="connsiteX173" fmla="*/ 40074 w 387696"/>
                <a:gd name="connsiteY173" fmla="*/ 80067 h 416190"/>
                <a:gd name="connsiteX174" fmla="*/ 41154 w 387696"/>
                <a:gd name="connsiteY174" fmla="*/ 151343 h 416190"/>
                <a:gd name="connsiteX175" fmla="*/ 39354 w 387696"/>
                <a:gd name="connsiteY175" fmla="*/ 151343 h 416190"/>
                <a:gd name="connsiteX176" fmla="*/ 36473 w 387696"/>
                <a:gd name="connsiteY176" fmla="*/ 80067 h 416190"/>
                <a:gd name="connsiteX177" fmla="*/ 342378 w 387696"/>
                <a:gd name="connsiteY177" fmla="*/ 78159 h 416190"/>
                <a:gd name="connsiteX178" fmla="*/ 309800 w 387696"/>
                <a:gd name="connsiteY178" fmla="*/ 85180 h 416190"/>
                <a:gd name="connsiteX179" fmla="*/ 310452 w 387696"/>
                <a:gd name="connsiteY179" fmla="*/ 112287 h 416190"/>
                <a:gd name="connsiteX180" fmla="*/ 350900 w 387696"/>
                <a:gd name="connsiteY180" fmla="*/ 109347 h 416190"/>
                <a:gd name="connsiteX181" fmla="*/ 360359 w 387696"/>
                <a:gd name="connsiteY181" fmla="*/ 171725 h 416190"/>
                <a:gd name="connsiteX182" fmla="*/ 359054 w 387696"/>
                <a:gd name="connsiteY182" fmla="*/ 247820 h 416190"/>
                <a:gd name="connsiteX183" fmla="*/ 311757 w 387696"/>
                <a:gd name="connsiteY183" fmla="*/ 277866 h 416190"/>
                <a:gd name="connsiteX184" fmla="*/ 312083 w 387696"/>
                <a:gd name="connsiteY184" fmla="*/ 302033 h 416190"/>
                <a:gd name="connsiteX185" fmla="*/ 373733 w 387696"/>
                <a:gd name="connsiteY185" fmla="*/ 256638 h 416190"/>
                <a:gd name="connsiteX186" fmla="*/ 375364 w 387696"/>
                <a:gd name="connsiteY186" fmla="*/ 178910 h 416190"/>
                <a:gd name="connsiteX187" fmla="*/ 366883 w 387696"/>
                <a:gd name="connsiteY187" fmla="*/ 92692 h 416190"/>
                <a:gd name="connsiteX188" fmla="*/ 342378 w 387696"/>
                <a:gd name="connsiteY188" fmla="*/ 78159 h 416190"/>
                <a:gd name="connsiteX189" fmla="*/ 31084 w 387696"/>
                <a:gd name="connsiteY189" fmla="*/ 76852 h 416190"/>
                <a:gd name="connsiteX190" fmla="*/ 31734 w 387696"/>
                <a:gd name="connsiteY190" fmla="*/ 167516 h 416190"/>
                <a:gd name="connsiteX191" fmla="*/ 30433 w 387696"/>
                <a:gd name="connsiteY191" fmla="*/ 167189 h 416190"/>
                <a:gd name="connsiteX192" fmla="*/ 28156 w 387696"/>
                <a:gd name="connsiteY192" fmla="*/ 77506 h 416190"/>
                <a:gd name="connsiteX193" fmla="*/ 31084 w 387696"/>
                <a:gd name="connsiteY193" fmla="*/ 76852 h 416190"/>
                <a:gd name="connsiteX194" fmla="*/ 290631 w 387696"/>
                <a:gd name="connsiteY194" fmla="*/ 73638 h 416190"/>
                <a:gd name="connsiteX195" fmla="*/ 293560 w 387696"/>
                <a:gd name="connsiteY195" fmla="*/ 78529 h 416190"/>
                <a:gd name="connsiteX196" fmla="*/ 213819 w 387696"/>
                <a:gd name="connsiteY196" fmla="*/ 104941 h 416190"/>
                <a:gd name="connsiteX197" fmla="*/ 135054 w 387696"/>
                <a:gd name="connsiteY197" fmla="*/ 97442 h 416190"/>
                <a:gd name="connsiteX198" fmla="*/ 135380 w 387696"/>
                <a:gd name="connsiteY198" fmla="*/ 96137 h 416190"/>
                <a:gd name="connsiteX199" fmla="*/ 207961 w 387696"/>
                <a:gd name="connsiteY199" fmla="*/ 100051 h 416190"/>
                <a:gd name="connsiteX200" fmla="*/ 290631 w 387696"/>
                <a:gd name="connsiteY200" fmla="*/ 73638 h 416190"/>
                <a:gd name="connsiteX201" fmla="*/ 169437 w 387696"/>
                <a:gd name="connsiteY201" fmla="*/ 66877 h 416190"/>
                <a:gd name="connsiteX202" fmla="*/ 182814 w 387696"/>
                <a:gd name="connsiteY202" fmla="*/ 68767 h 416190"/>
                <a:gd name="connsiteX203" fmla="*/ 181817 w 387696"/>
                <a:gd name="connsiteY203" fmla="*/ 71288 h 416190"/>
                <a:gd name="connsiteX204" fmla="*/ 155562 w 387696"/>
                <a:gd name="connsiteY204" fmla="*/ 70927 h 416190"/>
                <a:gd name="connsiteX205" fmla="*/ 155562 w 387696"/>
                <a:gd name="connsiteY205" fmla="*/ 68767 h 416190"/>
                <a:gd name="connsiteX206" fmla="*/ 169437 w 387696"/>
                <a:gd name="connsiteY206" fmla="*/ 66877 h 416190"/>
                <a:gd name="connsiteX207" fmla="*/ 159640 w 387696"/>
                <a:gd name="connsiteY207" fmla="*/ 60811 h 416190"/>
                <a:gd name="connsiteX208" fmla="*/ 198238 w 387696"/>
                <a:gd name="connsiteY208" fmla="*/ 61134 h 416190"/>
                <a:gd name="connsiteX209" fmla="*/ 199873 w 387696"/>
                <a:gd name="connsiteY209" fmla="*/ 73124 h 416190"/>
                <a:gd name="connsiteX210" fmla="*/ 199873 w 387696"/>
                <a:gd name="connsiteY210" fmla="*/ 69883 h 416190"/>
                <a:gd name="connsiteX211" fmla="*/ 202490 w 387696"/>
                <a:gd name="connsiteY211" fmla="*/ 64699 h 416190"/>
                <a:gd name="connsiteX212" fmla="*/ 195949 w 387696"/>
                <a:gd name="connsiteY212" fmla="*/ 64375 h 416190"/>
                <a:gd name="connsiteX213" fmla="*/ 190388 w 387696"/>
                <a:gd name="connsiteY213" fmla="*/ 64375 h 416190"/>
                <a:gd name="connsiteX214" fmla="*/ 163565 w 387696"/>
                <a:gd name="connsiteY214" fmla="*/ 63727 h 416190"/>
                <a:gd name="connsiteX215" fmla="*/ 110902 w 387696"/>
                <a:gd name="connsiteY215" fmla="*/ 66319 h 416190"/>
                <a:gd name="connsiteX216" fmla="*/ 110902 w 387696"/>
                <a:gd name="connsiteY216" fmla="*/ 64375 h 416190"/>
                <a:gd name="connsiteX217" fmla="*/ 159640 w 387696"/>
                <a:gd name="connsiteY217" fmla="*/ 60811 h 416190"/>
                <a:gd name="connsiteX218" fmla="*/ 158448 w 387696"/>
                <a:gd name="connsiteY218" fmla="*/ 57747 h 416190"/>
                <a:gd name="connsiteX219" fmla="*/ 108216 w 387696"/>
                <a:gd name="connsiteY219" fmla="*/ 59706 h 416190"/>
                <a:gd name="connsiteX220" fmla="*/ 78859 w 387696"/>
                <a:gd name="connsiteY220" fmla="*/ 64605 h 416190"/>
                <a:gd name="connsiteX221" fmla="*/ 152251 w 387696"/>
                <a:gd name="connsiteY221" fmla="*/ 73750 h 416190"/>
                <a:gd name="connsiteX222" fmla="*/ 252065 w 387696"/>
                <a:gd name="connsiteY222" fmla="*/ 66891 h 416190"/>
                <a:gd name="connsiteX223" fmla="*/ 206072 w 387696"/>
                <a:gd name="connsiteY223" fmla="*/ 60033 h 416190"/>
                <a:gd name="connsiteX224" fmla="*/ 158448 w 387696"/>
                <a:gd name="connsiteY224" fmla="*/ 57747 h 416190"/>
                <a:gd name="connsiteX225" fmla="*/ 21449 w 387696"/>
                <a:gd name="connsiteY225" fmla="*/ 57094 h 416190"/>
                <a:gd name="connsiteX226" fmla="*/ 24712 w 387696"/>
                <a:gd name="connsiteY226" fmla="*/ 207976 h 416190"/>
                <a:gd name="connsiteX227" fmla="*/ 28625 w 387696"/>
                <a:gd name="connsiteY227" fmla="*/ 291909 h 416190"/>
                <a:gd name="connsiteX228" fmla="*/ 43304 w 387696"/>
                <a:gd name="connsiteY228" fmla="*/ 376168 h 416190"/>
                <a:gd name="connsiteX229" fmla="*/ 183891 w 387696"/>
                <a:gd name="connsiteY229" fmla="*/ 399356 h 416190"/>
                <a:gd name="connsiteX230" fmla="*/ 299035 w 387696"/>
                <a:gd name="connsiteY230" fmla="*/ 362125 h 416190"/>
                <a:gd name="connsiteX231" fmla="*/ 300014 w 387696"/>
                <a:gd name="connsiteY231" fmla="*/ 63625 h 416190"/>
                <a:gd name="connsiteX232" fmla="*/ 126156 w 387696"/>
                <a:gd name="connsiteY232" fmla="*/ 85833 h 416190"/>
                <a:gd name="connsiteX233" fmla="*/ 44609 w 387696"/>
                <a:gd name="connsiteY233" fmla="*/ 69831 h 416190"/>
                <a:gd name="connsiteX234" fmla="*/ 21449 w 387696"/>
                <a:gd name="connsiteY234" fmla="*/ 57094 h 416190"/>
                <a:gd name="connsiteX235" fmla="*/ 155513 w 387696"/>
                <a:gd name="connsiteY235" fmla="*/ 17903 h 416190"/>
                <a:gd name="connsiteX236" fmla="*/ 24712 w 387696"/>
                <a:gd name="connsiteY236" fmla="*/ 44684 h 416190"/>
                <a:gd name="connsiteX237" fmla="*/ 70378 w 387696"/>
                <a:gd name="connsiteY237" fmla="*/ 62646 h 416190"/>
                <a:gd name="connsiteX238" fmla="*/ 73966 w 387696"/>
                <a:gd name="connsiteY238" fmla="*/ 63625 h 416190"/>
                <a:gd name="connsiteX239" fmla="*/ 100387 w 387696"/>
                <a:gd name="connsiteY239" fmla="*/ 57094 h 416190"/>
                <a:gd name="connsiteX240" fmla="*/ 154535 w 387696"/>
                <a:gd name="connsiteY240" fmla="*/ 53828 h 416190"/>
                <a:gd name="connsiteX241" fmla="*/ 210313 w 387696"/>
                <a:gd name="connsiteY241" fmla="*/ 56441 h 416190"/>
                <a:gd name="connsiteX242" fmla="*/ 254348 w 387696"/>
                <a:gd name="connsiteY242" fmla="*/ 63299 h 416190"/>
                <a:gd name="connsiteX243" fmla="*/ 255653 w 387696"/>
                <a:gd name="connsiteY243" fmla="*/ 65912 h 416190"/>
                <a:gd name="connsiteX244" fmla="*/ 292838 w 387696"/>
                <a:gd name="connsiteY244" fmla="*/ 50889 h 416190"/>
                <a:gd name="connsiteX245" fmla="*/ 231189 w 387696"/>
                <a:gd name="connsiteY245" fmla="*/ 25088 h 416190"/>
                <a:gd name="connsiteX246" fmla="*/ 155513 w 387696"/>
                <a:gd name="connsiteY246" fmla="*/ 17903 h 416190"/>
                <a:gd name="connsiteX247" fmla="*/ 155513 w 387696"/>
                <a:gd name="connsiteY247" fmla="*/ 3860 h 416190"/>
                <a:gd name="connsiteX248" fmla="*/ 241627 w 387696"/>
                <a:gd name="connsiteY248" fmla="*/ 12025 h 416190"/>
                <a:gd name="connsiteX249" fmla="*/ 305885 w 387696"/>
                <a:gd name="connsiteY249" fmla="*/ 42397 h 416190"/>
                <a:gd name="connsiteX250" fmla="*/ 307843 w 387696"/>
                <a:gd name="connsiteY250" fmla="*/ 45010 h 416190"/>
                <a:gd name="connsiteX251" fmla="*/ 308821 w 387696"/>
                <a:gd name="connsiteY251" fmla="*/ 58400 h 416190"/>
                <a:gd name="connsiteX252" fmla="*/ 308495 w 387696"/>
                <a:gd name="connsiteY252" fmla="*/ 59053 h 416190"/>
                <a:gd name="connsiteX253" fmla="*/ 309473 w 387696"/>
                <a:gd name="connsiteY253" fmla="*/ 80281 h 416190"/>
                <a:gd name="connsiteX254" fmla="*/ 366230 w 387696"/>
                <a:gd name="connsiteY254" fmla="*/ 73423 h 416190"/>
                <a:gd name="connsiteX255" fmla="*/ 379604 w 387696"/>
                <a:gd name="connsiteY255" fmla="*/ 107388 h 416190"/>
                <a:gd name="connsiteX256" fmla="*/ 384823 w 387696"/>
                <a:gd name="connsiteY256" fmla="*/ 162908 h 416190"/>
                <a:gd name="connsiteX257" fmla="*/ 380583 w 387696"/>
                <a:gd name="connsiteY257" fmla="*/ 269048 h 416190"/>
                <a:gd name="connsiteX258" fmla="*/ 314367 w 387696"/>
                <a:gd name="connsiteY258" fmla="*/ 311831 h 416190"/>
                <a:gd name="connsiteX259" fmla="*/ 312409 w 387696"/>
                <a:gd name="connsiteY259" fmla="*/ 311831 h 416190"/>
                <a:gd name="connsiteX260" fmla="*/ 312736 w 387696"/>
                <a:gd name="connsiteY260" fmla="*/ 367677 h 416190"/>
                <a:gd name="connsiteX261" fmla="*/ 304581 w 387696"/>
                <a:gd name="connsiteY261" fmla="*/ 373882 h 416190"/>
                <a:gd name="connsiteX262" fmla="*/ 190089 w 387696"/>
                <a:gd name="connsiteY262" fmla="*/ 413072 h 416190"/>
                <a:gd name="connsiteX263" fmla="*/ 39390 w 387696"/>
                <a:gd name="connsiteY263" fmla="*/ 389885 h 416190"/>
                <a:gd name="connsiteX264" fmla="*/ 19493 w 387696"/>
                <a:gd name="connsiteY264" fmla="*/ 343836 h 416190"/>
                <a:gd name="connsiteX265" fmla="*/ 14599 w 387696"/>
                <a:gd name="connsiteY265" fmla="*/ 236063 h 416190"/>
                <a:gd name="connsiteX266" fmla="*/ 14926 w 387696"/>
                <a:gd name="connsiteY266" fmla="*/ 48276 h 416190"/>
                <a:gd name="connsiteX267" fmla="*/ 14599 w 387696"/>
                <a:gd name="connsiteY267" fmla="*/ 43051 h 416190"/>
                <a:gd name="connsiteX268" fmla="*/ 155513 w 387696"/>
                <a:gd name="connsiteY268" fmla="*/ 3860 h 416190"/>
                <a:gd name="connsiteX269" fmla="*/ 79815 w 387696"/>
                <a:gd name="connsiteY269" fmla="*/ 3208 h 416190"/>
                <a:gd name="connsiteX270" fmla="*/ 79815 w 387696"/>
                <a:gd name="connsiteY270" fmla="*/ 4519 h 416190"/>
                <a:gd name="connsiteX271" fmla="*/ 5169 w 387696"/>
                <a:gd name="connsiteY271" fmla="*/ 48438 h 416190"/>
                <a:gd name="connsiteX272" fmla="*/ 2888 w 387696"/>
                <a:gd name="connsiteY272" fmla="*/ 47127 h 416190"/>
                <a:gd name="connsiteX273" fmla="*/ 79815 w 387696"/>
                <a:gd name="connsiteY273" fmla="*/ 3208 h 416190"/>
                <a:gd name="connsiteX274" fmla="*/ 65421 w 387696"/>
                <a:gd name="connsiteY274" fmla="*/ 0 h 416190"/>
                <a:gd name="connsiteX275" fmla="*/ 65744 w 387696"/>
                <a:gd name="connsiteY275" fmla="*/ 1319 h 416190"/>
                <a:gd name="connsiteX276" fmla="*/ 3239 w 387696"/>
                <a:gd name="connsiteY276" fmla="*/ 40896 h 416190"/>
                <a:gd name="connsiteX277" fmla="*/ 324 w 387696"/>
                <a:gd name="connsiteY277" fmla="*/ 38917 h 416190"/>
                <a:gd name="connsiteX278" fmla="*/ 27852 w 387696"/>
                <a:gd name="connsiteY278" fmla="*/ 16490 h 416190"/>
                <a:gd name="connsiteX279" fmla="*/ 65421 w 387696"/>
                <a:gd name="connsiteY279" fmla="*/ 0 h 41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87696" h="416190">
                  <a:moveTo>
                    <a:pt x="4325" y="370311"/>
                  </a:moveTo>
                  <a:cubicBezTo>
                    <a:pt x="4325" y="368679"/>
                    <a:pt x="6605" y="368679"/>
                    <a:pt x="6931" y="370311"/>
                  </a:cubicBezTo>
                  <a:cubicBezTo>
                    <a:pt x="8233" y="385980"/>
                    <a:pt x="23210" y="403608"/>
                    <a:pt x="36886" y="410137"/>
                  </a:cubicBezTo>
                  <a:cubicBezTo>
                    <a:pt x="40468" y="411769"/>
                    <a:pt x="37212" y="417318"/>
                    <a:pt x="33630" y="415686"/>
                  </a:cubicBezTo>
                  <a:cubicBezTo>
                    <a:pt x="18653" y="407851"/>
                    <a:pt x="3349" y="387939"/>
                    <a:pt x="4325" y="370311"/>
                  </a:cubicBezTo>
                  <a:close/>
                  <a:moveTo>
                    <a:pt x="294344" y="357028"/>
                  </a:moveTo>
                  <a:cubicBezTo>
                    <a:pt x="295975" y="355717"/>
                    <a:pt x="298255" y="358012"/>
                    <a:pt x="296626" y="359323"/>
                  </a:cubicBezTo>
                  <a:cubicBezTo>
                    <a:pt x="261106" y="387838"/>
                    <a:pt x="210269" y="402915"/>
                    <a:pt x="165300" y="394066"/>
                  </a:cubicBezTo>
                  <a:cubicBezTo>
                    <a:pt x="164647" y="394066"/>
                    <a:pt x="164973" y="393082"/>
                    <a:pt x="165625" y="393082"/>
                  </a:cubicBezTo>
                  <a:cubicBezTo>
                    <a:pt x="211247" y="396688"/>
                    <a:pt x="257847" y="386527"/>
                    <a:pt x="294344" y="357028"/>
                  </a:cubicBezTo>
                  <a:close/>
                  <a:moveTo>
                    <a:pt x="288920" y="351270"/>
                  </a:moveTo>
                  <a:cubicBezTo>
                    <a:pt x="290545" y="349957"/>
                    <a:pt x="292496" y="353242"/>
                    <a:pt x="290545" y="354227"/>
                  </a:cubicBezTo>
                  <a:cubicBezTo>
                    <a:pt x="263893" y="371306"/>
                    <a:pt x="232365" y="387072"/>
                    <a:pt x="200186" y="387072"/>
                  </a:cubicBezTo>
                  <a:cubicBezTo>
                    <a:pt x="199211" y="387072"/>
                    <a:pt x="199211" y="385759"/>
                    <a:pt x="200186" y="385759"/>
                  </a:cubicBezTo>
                  <a:cubicBezTo>
                    <a:pt x="231714" y="384445"/>
                    <a:pt x="263243" y="368351"/>
                    <a:pt x="288920" y="351270"/>
                  </a:cubicBezTo>
                  <a:close/>
                  <a:moveTo>
                    <a:pt x="284896" y="346634"/>
                  </a:moveTo>
                  <a:cubicBezTo>
                    <a:pt x="286533" y="345637"/>
                    <a:pt x="288172" y="348296"/>
                    <a:pt x="286206" y="349625"/>
                  </a:cubicBezTo>
                  <a:cubicBezTo>
                    <a:pt x="266222" y="361922"/>
                    <a:pt x="243944" y="373553"/>
                    <a:pt x="220355" y="375215"/>
                  </a:cubicBezTo>
                  <a:cubicBezTo>
                    <a:pt x="219700" y="375547"/>
                    <a:pt x="219372" y="374218"/>
                    <a:pt x="220028" y="374218"/>
                  </a:cubicBezTo>
                  <a:cubicBezTo>
                    <a:pt x="243616" y="370230"/>
                    <a:pt x="264583" y="359263"/>
                    <a:pt x="284896" y="346634"/>
                  </a:cubicBezTo>
                  <a:close/>
                  <a:moveTo>
                    <a:pt x="8040" y="328558"/>
                  </a:moveTo>
                  <a:cubicBezTo>
                    <a:pt x="8040" y="326914"/>
                    <a:pt x="10621" y="327244"/>
                    <a:pt x="10621" y="328887"/>
                  </a:cubicBezTo>
                  <a:cubicBezTo>
                    <a:pt x="8685" y="363732"/>
                    <a:pt x="23528" y="397592"/>
                    <a:pt x="57085" y="410084"/>
                  </a:cubicBezTo>
                  <a:cubicBezTo>
                    <a:pt x="60634" y="411398"/>
                    <a:pt x="58698" y="417316"/>
                    <a:pt x="55472" y="416001"/>
                  </a:cubicBezTo>
                  <a:cubicBezTo>
                    <a:pt x="20301" y="402523"/>
                    <a:pt x="1910" y="365705"/>
                    <a:pt x="8040" y="328558"/>
                  </a:cubicBezTo>
                  <a:close/>
                  <a:moveTo>
                    <a:pt x="351353" y="317486"/>
                  </a:moveTo>
                  <a:cubicBezTo>
                    <a:pt x="352330" y="316834"/>
                    <a:pt x="352980" y="317813"/>
                    <a:pt x="352004" y="318464"/>
                  </a:cubicBezTo>
                  <a:cubicBezTo>
                    <a:pt x="346143" y="322051"/>
                    <a:pt x="340282" y="325638"/>
                    <a:pt x="334421" y="328573"/>
                  </a:cubicBezTo>
                  <a:cubicBezTo>
                    <a:pt x="329212" y="330855"/>
                    <a:pt x="323676" y="331507"/>
                    <a:pt x="318467" y="333138"/>
                  </a:cubicBezTo>
                  <a:cubicBezTo>
                    <a:pt x="316513" y="333790"/>
                    <a:pt x="315862" y="330855"/>
                    <a:pt x="317816" y="330529"/>
                  </a:cubicBezTo>
                  <a:cubicBezTo>
                    <a:pt x="324328" y="328573"/>
                    <a:pt x="330839" y="327595"/>
                    <a:pt x="337352" y="324660"/>
                  </a:cubicBezTo>
                  <a:cubicBezTo>
                    <a:pt x="341910" y="322377"/>
                    <a:pt x="346468" y="319768"/>
                    <a:pt x="351353" y="317486"/>
                  </a:cubicBezTo>
                  <a:close/>
                  <a:moveTo>
                    <a:pt x="360289" y="305646"/>
                  </a:moveTo>
                  <a:cubicBezTo>
                    <a:pt x="360620" y="305312"/>
                    <a:pt x="361615" y="305980"/>
                    <a:pt x="361283" y="306315"/>
                  </a:cubicBezTo>
                  <a:cubicBezTo>
                    <a:pt x="351337" y="319338"/>
                    <a:pt x="333103" y="326017"/>
                    <a:pt x="317520" y="327687"/>
                  </a:cubicBezTo>
                  <a:cubicBezTo>
                    <a:pt x="315862" y="328021"/>
                    <a:pt x="315862" y="325349"/>
                    <a:pt x="317188" y="325349"/>
                  </a:cubicBezTo>
                  <a:cubicBezTo>
                    <a:pt x="332440" y="323012"/>
                    <a:pt x="350011" y="317669"/>
                    <a:pt x="360289" y="305646"/>
                  </a:cubicBezTo>
                  <a:close/>
                  <a:moveTo>
                    <a:pt x="369606" y="294112"/>
                  </a:moveTo>
                  <a:cubicBezTo>
                    <a:pt x="370261" y="293791"/>
                    <a:pt x="370261" y="294112"/>
                    <a:pt x="369934" y="294432"/>
                  </a:cubicBezTo>
                  <a:cubicBezTo>
                    <a:pt x="360757" y="300513"/>
                    <a:pt x="351582" y="306593"/>
                    <a:pt x="341424" y="311073"/>
                  </a:cubicBezTo>
                  <a:cubicBezTo>
                    <a:pt x="335198" y="313953"/>
                    <a:pt x="324710" y="319394"/>
                    <a:pt x="317501" y="318434"/>
                  </a:cubicBezTo>
                  <a:cubicBezTo>
                    <a:pt x="317174" y="318434"/>
                    <a:pt x="316846" y="318434"/>
                    <a:pt x="316846" y="318114"/>
                  </a:cubicBezTo>
                  <a:cubicBezTo>
                    <a:pt x="316846" y="318114"/>
                    <a:pt x="316846" y="318114"/>
                    <a:pt x="316519" y="318114"/>
                  </a:cubicBezTo>
                  <a:cubicBezTo>
                    <a:pt x="316519" y="318114"/>
                    <a:pt x="316519" y="318114"/>
                    <a:pt x="316519" y="317794"/>
                  </a:cubicBezTo>
                  <a:cubicBezTo>
                    <a:pt x="315863" y="317154"/>
                    <a:pt x="316190" y="316194"/>
                    <a:pt x="317174" y="315874"/>
                  </a:cubicBezTo>
                  <a:cubicBezTo>
                    <a:pt x="336180" y="313314"/>
                    <a:pt x="353221" y="302752"/>
                    <a:pt x="369606" y="294112"/>
                  </a:cubicBezTo>
                  <a:close/>
                  <a:moveTo>
                    <a:pt x="277453" y="278929"/>
                  </a:moveTo>
                  <a:cubicBezTo>
                    <a:pt x="280757" y="277949"/>
                    <a:pt x="282409" y="282520"/>
                    <a:pt x="279766" y="284152"/>
                  </a:cubicBezTo>
                  <a:cubicBezTo>
                    <a:pt x="270517" y="289701"/>
                    <a:pt x="260608" y="293292"/>
                    <a:pt x="252350" y="300147"/>
                  </a:cubicBezTo>
                  <a:cubicBezTo>
                    <a:pt x="250038" y="302106"/>
                    <a:pt x="246734" y="298515"/>
                    <a:pt x="249047" y="296556"/>
                  </a:cubicBezTo>
                  <a:cubicBezTo>
                    <a:pt x="256975" y="289375"/>
                    <a:pt x="266884" y="282193"/>
                    <a:pt x="277453" y="278929"/>
                  </a:cubicBezTo>
                  <a:close/>
                  <a:moveTo>
                    <a:pt x="276734" y="267096"/>
                  </a:moveTo>
                  <a:cubicBezTo>
                    <a:pt x="279343" y="266428"/>
                    <a:pt x="280973" y="269767"/>
                    <a:pt x="278364" y="271437"/>
                  </a:cubicBezTo>
                  <a:cubicBezTo>
                    <a:pt x="273799" y="274443"/>
                    <a:pt x="268257" y="276113"/>
                    <a:pt x="263365" y="279119"/>
                  </a:cubicBezTo>
                  <a:cubicBezTo>
                    <a:pt x="259127" y="281790"/>
                    <a:pt x="254887" y="284796"/>
                    <a:pt x="250975" y="287801"/>
                  </a:cubicBezTo>
                  <a:cubicBezTo>
                    <a:pt x="248692" y="289137"/>
                    <a:pt x="246735" y="285797"/>
                    <a:pt x="249018" y="284127"/>
                  </a:cubicBezTo>
                  <a:cubicBezTo>
                    <a:pt x="256844" y="277782"/>
                    <a:pt x="266626" y="268766"/>
                    <a:pt x="276734" y="267096"/>
                  </a:cubicBezTo>
                  <a:close/>
                  <a:moveTo>
                    <a:pt x="274070" y="255227"/>
                  </a:moveTo>
                  <a:cubicBezTo>
                    <a:pt x="275686" y="254907"/>
                    <a:pt x="276656" y="258107"/>
                    <a:pt x="275040" y="258748"/>
                  </a:cubicBezTo>
                  <a:cubicBezTo>
                    <a:pt x="270190" y="260667"/>
                    <a:pt x="265664" y="261947"/>
                    <a:pt x="261138" y="264828"/>
                  </a:cubicBezTo>
                  <a:cubicBezTo>
                    <a:pt x="256611" y="267708"/>
                    <a:pt x="252409" y="270588"/>
                    <a:pt x="248206" y="273469"/>
                  </a:cubicBezTo>
                  <a:cubicBezTo>
                    <a:pt x="246589" y="274749"/>
                    <a:pt x="245296" y="271868"/>
                    <a:pt x="246589" y="270909"/>
                  </a:cubicBezTo>
                  <a:cubicBezTo>
                    <a:pt x="254672" y="265148"/>
                    <a:pt x="263724" y="255227"/>
                    <a:pt x="274070" y="255227"/>
                  </a:cubicBezTo>
                  <a:close/>
                  <a:moveTo>
                    <a:pt x="275003" y="242183"/>
                  </a:moveTo>
                  <a:cubicBezTo>
                    <a:pt x="276649" y="242517"/>
                    <a:pt x="276649" y="244865"/>
                    <a:pt x="275662" y="245536"/>
                  </a:cubicBezTo>
                  <a:cubicBezTo>
                    <a:pt x="273028" y="246878"/>
                    <a:pt x="270065" y="247213"/>
                    <a:pt x="267432" y="248555"/>
                  </a:cubicBezTo>
                  <a:cubicBezTo>
                    <a:pt x="264799" y="249896"/>
                    <a:pt x="262495" y="251238"/>
                    <a:pt x="259861" y="252915"/>
                  </a:cubicBezTo>
                  <a:cubicBezTo>
                    <a:pt x="254924" y="256268"/>
                    <a:pt x="249986" y="260293"/>
                    <a:pt x="245048" y="263647"/>
                  </a:cubicBezTo>
                  <a:cubicBezTo>
                    <a:pt x="244061" y="264653"/>
                    <a:pt x="242414" y="262640"/>
                    <a:pt x="243402" y="261300"/>
                  </a:cubicBezTo>
                  <a:cubicBezTo>
                    <a:pt x="248669" y="256939"/>
                    <a:pt x="253606" y="252244"/>
                    <a:pt x="259203" y="248219"/>
                  </a:cubicBezTo>
                  <a:cubicBezTo>
                    <a:pt x="263482" y="245201"/>
                    <a:pt x="269736" y="240505"/>
                    <a:pt x="275003" y="242183"/>
                  </a:cubicBezTo>
                  <a:close/>
                  <a:moveTo>
                    <a:pt x="268462" y="228269"/>
                  </a:moveTo>
                  <a:cubicBezTo>
                    <a:pt x="271301" y="227095"/>
                    <a:pt x="274181" y="226676"/>
                    <a:pt x="275992" y="228688"/>
                  </a:cubicBezTo>
                  <a:cubicBezTo>
                    <a:pt x="276650" y="229695"/>
                    <a:pt x="276321" y="231036"/>
                    <a:pt x="275333" y="231372"/>
                  </a:cubicBezTo>
                  <a:cubicBezTo>
                    <a:pt x="273029" y="232042"/>
                    <a:pt x="270396" y="232042"/>
                    <a:pt x="268091" y="233384"/>
                  </a:cubicBezTo>
                  <a:cubicBezTo>
                    <a:pt x="265129" y="234726"/>
                    <a:pt x="262167" y="236067"/>
                    <a:pt x="259533" y="238079"/>
                  </a:cubicBezTo>
                  <a:cubicBezTo>
                    <a:pt x="254266" y="241432"/>
                    <a:pt x="249328" y="244786"/>
                    <a:pt x="244390" y="248140"/>
                  </a:cubicBezTo>
                  <a:cubicBezTo>
                    <a:pt x="243403" y="248811"/>
                    <a:pt x="242415" y="247470"/>
                    <a:pt x="243403" y="246798"/>
                  </a:cubicBezTo>
                  <a:cubicBezTo>
                    <a:pt x="249328" y="242104"/>
                    <a:pt x="254925" y="236738"/>
                    <a:pt x="261179" y="232378"/>
                  </a:cubicBezTo>
                  <a:cubicBezTo>
                    <a:pt x="262824" y="231372"/>
                    <a:pt x="265623" y="229443"/>
                    <a:pt x="268462" y="228269"/>
                  </a:cubicBezTo>
                  <a:close/>
                  <a:moveTo>
                    <a:pt x="272355" y="212982"/>
                  </a:moveTo>
                  <a:cubicBezTo>
                    <a:pt x="274667" y="211702"/>
                    <a:pt x="276649" y="215223"/>
                    <a:pt x="274336" y="216503"/>
                  </a:cubicBezTo>
                  <a:cubicBezTo>
                    <a:pt x="264097" y="222264"/>
                    <a:pt x="253858" y="227384"/>
                    <a:pt x="244278" y="233465"/>
                  </a:cubicBezTo>
                  <a:cubicBezTo>
                    <a:pt x="242627" y="234424"/>
                    <a:pt x="240975" y="231864"/>
                    <a:pt x="242627" y="230584"/>
                  </a:cubicBezTo>
                  <a:cubicBezTo>
                    <a:pt x="252206" y="224503"/>
                    <a:pt x="261785" y="218103"/>
                    <a:pt x="272355" y="212982"/>
                  </a:cubicBezTo>
                  <a:close/>
                  <a:moveTo>
                    <a:pt x="274898" y="196505"/>
                  </a:moveTo>
                  <a:cubicBezTo>
                    <a:pt x="277138" y="195861"/>
                    <a:pt x="278098" y="199082"/>
                    <a:pt x="276178" y="200371"/>
                  </a:cubicBezTo>
                  <a:cubicBezTo>
                    <a:pt x="271697" y="202948"/>
                    <a:pt x="266257" y="205203"/>
                    <a:pt x="261776" y="208102"/>
                  </a:cubicBezTo>
                  <a:cubicBezTo>
                    <a:pt x="256336" y="211646"/>
                    <a:pt x="251215" y="215189"/>
                    <a:pt x="246414" y="219055"/>
                  </a:cubicBezTo>
                  <a:cubicBezTo>
                    <a:pt x="245134" y="220021"/>
                    <a:pt x="243854" y="218411"/>
                    <a:pt x="244815" y="217122"/>
                  </a:cubicBezTo>
                  <a:cubicBezTo>
                    <a:pt x="253136" y="209391"/>
                    <a:pt x="263377" y="199726"/>
                    <a:pt x="274898" y="196505"/>
                  </a:cubicBezTo>
                  <a:close/>
                  <a:moveTo>
                    <a:pt x="278343" y="183853"/>
                  </a:moveTo>
                  <a:cubicBezTo>
                    <a:pt x="280313" y="182899"/>
                    <a:pt x="280970" y="185761"/>
                    <a:pt x="279656" y="187033"/>
                  </a:cubicBezTo>
                  <a:cubicBezTo>
                    <a:pt x="269146" y="194028"/>
                    <a:pt x="257321" y="199433"/>
                    <a:pt x="246811" y="206110"/>
                  </a:cubicBezTo>
                  <a:cubicBezTo>
                    <a:pt x="245168" y="207065"/>
                    <a:pt x="243854" y="204521"/>
                    <a:pt x="245168" y="203567"/>
                  </a:cubicBezTo>
                  <a:cubicBezTo>
                    <a:pt x="255350" y="196254"/>
                    <a:pt x="266189" y="187987"/>
                    <a:pt x="278343" y="183853"/>
                  </a:cubicBezTo>
                  <a:close/>
                  <a:moveTo>
                    <a:pt x="276630" y="170583"/>
                  </a:moveTo>
                  <a:cubicBezTo>
                    <a:pt x="278568" y="169938"/>
                    <a:pt x="279536" y="172840"/>
                    <a:pt x="277922" y="173807"/>
                  </a:cubicBezTo>
                  <a:cubicBezTo>
                    <a:pt x="273076" y="177031"/>
                    <a:pt x="267907" y="178644"/>
                    <a:pt x="263062" y="181546"/>
                  </a:cubicBezTo>
                  <a:cubicBezTo>
                    <a:pt x="257894" y="184447"/>
                    <a:pt x="253372" y="187027"/>
                    <a:pt x="248203" y="190251"/>
                  </a:cubicBezTo>
                  <a:cubicBezTo>
                    <a:pt x="246911" y="191218"/>
                    <a:pt x="245296" y="188639"/>
                    <a:pt x="246911" y="187671"/>
                  </a:cubicBezTo>
                  <a:cubicBezTo>
                    <a:pt x="256279" y="181868"/>
                    <a:pt x="266293" y="173807"/>
                    <a:pt x="276630" y="170583"/>
                  </a:cubicBezTo>
                  <a:close/>
                  <a:moveTo>
                    <a:pt x="276555" y="157617"/>
                  </a:moveTo>
                  <a:cubicBezTo>
                    <a:pt x="278868" y="157937"/>
                    <a:pt x="279529" y="160817"/>
                    <a:pt x="276885" y="161457"/>
                  </a:cubicBezTo>
                  <a:cubicBezTo>
                    <a:pt x="263333" y="165297"/>
                    <a:pt x="253748" y="173619"/>
                    <a:pt x="242510" y="181619"/>
                  </a:cubicBezTo>
                  <a:cubicBezTo>
                    <a:pt x="241188" y="182579"/>
                    <a:pt x="239535" y="180339"/>
                    <a:pt x="240527" y="179379"/>
                  </a:cubicBezTo>
                  <a:cubicBezTo>
                    <a:pt x="246476" y="174899"/>
                    <a:pt x="252095" y="169778"/>
                    <a:pt x="258045" y="165617"/>
                  </a:cubicBezTo>
                  <a:cubicBezTo>
                    <a:pt x="263003" y="161777"/>
                    <a:pt x="269944" y="156976"/>
                    <a:pt x="276555" y="157617"/>
                  </a:cubicBezTo>
                  <a:close/>
                  <a:moveTo>
                    <a:pt x="276001" y="142904"/>
                  </a:moveTo>
                  <a:cubicBezTo>
                    <a:pt x="277930" y="142575"/>
                    <a:pt x="279537" y="145538"/>
                    <a:pt x="277287" y="146526"/>
                  </a:cubicBezTo>
                  <a:cubicBezTo>
                    <a:pt x="266357" y="151134"/>
                    <a:pt x="257035" y="156730"/>
                    <a:pt x="247390" y="163642"/>
                  </a:cubicBezTo>
                  <a:cubicBezTo>
                    <a:pt x="245462" y="165288"/>
                    <a:pt x="243854" y="161997"/>
                    <a:pt x="245462" y="160351"/>
                  </a:cubicBezTo>
                  <a:cubicBezTo>
                    <a:pt x="254784" y="153767"/>
                    <a:pt x="264428" y="144550"/>
                    <a:pt x="276001" y="142904"/>
                  </a:cubicBezTo>
                  <a:close/>
                  <a:moveTo>
                    <a:pt x="275960" y="127374"/>
                  </a:moveTo>
                  <a:cubicBezTo>
                    <a:pt x="278559" y="126734"/>
                    <a:pt x="279534" y="129934"/>
                    <a:pt x="277585" y="131214"/>
                  </a:cubicBezTo>
                  <a:cubicBezTo>
                    <a:pt x="265566" y="138255"/>
                    <a:pt x="252571" y="143056"/>
                    <a:pt x="240552" y="151056"/>
                  </a:cubicBezTo>
                  <a:cubicBezTo>
                    <a:pt x="238603" y="152336"/>
                    <a:pt x="236654" y="149137"/>
                    <a:pt x="238603" y="147536"/>
                  </a:cubicBezTo>
                  <a:cubicBezTo>
                    <a:pt x="249973" y="139855"/>
                    <a:pt x="262642" y="130894"/>
                    <a:pt x="275960" y="127374"/>
                  </a:cubicBezTo>
                  <a:close/>
                  <a:moveTo>
                    <a:pt x="331797" y="126047"/>
                  </a:moveTo>
                  <a:cubicBezTo>
                    <a:pt x="338233" y="128333"/>
                    <a:pt x="340142" y="140589"/>
                    <a:pt x="341128" y="147174"/>
                  </a:cubicBezTo>
                  <a:cubicBezTo>
                    <a:pt x="341456" y="149126"/>
                    <a:pt x="339157" y="149451"/>
                    <a:pt x="338500" y="147825"/>
                  </a:cubicBezTo>
                  <a:cubicBezTo>
                    <a:pt x="336858" y="143597"/>
                    <a:pt x="336858" y="138719"/>
                    <a:pt x="335544" y="134167"/>
                  </a:cubicBezTo>
                  <a:cubicBezTo>
                    <a:pt x="333245" y="128313"/>
                    <a:pt x="329960" y="126362"/>
                    <a:pt x="324048" y="128638"/>
                  </a:cubicBezTo>
                  <a:cubicBezTo>
                    <a:pt x="323391" y="128963"/>
                    <a:pt x="323063" y="127988"/>
                    <a:pt x="323720" y="127663"/>
                  </a:cubicBezTo>
                  <a:cubicBezTo>
                    <a:pt x="327005" y="125631"/>
                    <a:pt x="329653" y="125285"/>
                    <a:pt x="331797" y="126047"/>
                  </a:cubicBezTo>
                  <a:close/>
                  <a:moveTo>
                    <a:pt x="334480" y="119373"/>
                  </a:moveTo>
                  <a:cubicBezTo>
                    <a:pt x="338436" y="119658"/>
                    <a:pt x="341898" y="121688"/>
                    <a:pt x="343711" y="126723"/>
                  </a:cubicBezTo>
                  <a:cubicBezTo>
                    <a:pt x="347008" y="136468"/>
                    <a:pt x="345689" y="147188"/>
                    <a:pt x="348326" y="157259"/>
                  </a:cubicBezTo>
                  <a:cubicBezTo>
                    <a:pt x="348656" y="158558"/>
                    <a:pt x="346678" y="159532"/>
                    <a:pt x="346019" y="158233"/>
                  </a:cubicBezTo>
                  <a:cubicBezTo>
                    <a:pt x="343052" y="150761"/>
                    <a:pt x="343711" y="141991"/>
                    <a:pt x="342722" y="133870"/>
                  </a:cubicBezTo>
                  <a:cubicBezTo>
                    <a:pt x="342063" y="130296"/>
                    <a:pt x="341403" y="125748"/>
                    <a:pt x="338436" y="123149"/>
                  </a:cubicBezTo>
                  <a:cubicBezTo>
                    <a:pt x="334151" y="119576"/>
                    <a:pt x="327557" y="122175"/>
                    <a:pt x="322611" y="123474"/>
                  </a:cubicBezTo>
                  <a:cubicBezTo>
                    <a:pt x="321953" y="123799"/>
                    <a:pt x="321622" y="122825"/>
                    <a:pt x="322282" y="122500"/>
                  </a:cubicBezTo>
                  <a:cubicBezTo>
                    <a:pt x="326073" y="120550"/>
                    <a:pt x="330524" y="119089"/>
                    <a:pt x="334480" y="119373"/>
                  </a:cubicBezTo>
                  <a:close/>
                  <a:moveTo>
                    <a:pt x="326436" y="114899"/>
                  </a:moveTo>
                  <a:cubicBezTo>
                    <a:pt x="320890" y="116206"/>
                    <a:pt x="315671" y="117839"/>
                    <a:pt x="310452" y="119798"/>
                  </a:cubicBezTo>
                  <a:cubicBezTo>
                    <a:pt x="310779" y="150497"/>
                    <a:pt x="310126" y="181196"/>
                    <a:pt x="310452" y="211895"/>
                  </a:cubicBezTo>
                  <a:cubicBezTo>
                    <a:pt x="310779" y="230184"/>
                    <a:pt x="311104" y="248473"/>
                    <a:pt x="311757" y="267088"/>
                  </a:cubicBezTo>
                  <a:cubicBezTo>
                    <a:pt x="332307" y="261863"/>
                    <a:pt x="352204" y="252392"/>
                    <a:pt x="352857" y="227898"/>
                  </a:cubicBezTo>
                  <a:cubicBezTo>
                    <a:pt x="353183" y="213202"/>
                    <a:pt x="350573" y="198832"/>
                    <a:pt x="350248" y="184136"/>
                  </a:cubicBezTo>
                  <a:cubicBezTo>
                    <a:pt x="349921" y="167806"/>
                    <a:pt x="349594" y="151477"/>
                    <a:pt x="348942" y="135148"/>
                  </a:cubicBezTo>
                  <a:cubicBezTo>
                    <a:pt x="348290" y="120778"/>
                    <a:pt x="342093" y="110654"/>
                    <a:pt x="326436" y="114899"/>
                  </a:cubicBezTo>
                  <a:close/>
                  <a:moveTo>
                    <a:pt x="276249" y="111885"/>
                  </a:moveTo>
                  <a:cubicBezTo>
                    <a:pt x="278547" y="110892"/>
                    <a:pt x="279531" y="114865"/>
                    <a:pt x="277562" y="116189"/>
                  </a:cubicBezTo>
                  <a:cubicBezTo>
                    <a:pt x="271981" y="120162"/>
                    <a:pt x="264759" y="123472"/>
                    <a:pt x="258522" y="126783"/>
                  </a:cubicBezTo>
                  <a:cubicBezTo>
                    <a:pt x="251956" y="130756"/>
                    <a:pt x="245391" y="134398"/>
                    <a:pt x="238826" y="138370"/>
                  </a:cubicBezTo>
                  <a:cubicBezTo>
                    <a:pt x="236856" y="139363"/>
                    <a:pt x="235214" y="136384"/>
                    <a:pt x="237184" y="135060"/>
                  </a:cubicBezTo>
                  <a:cubicBezTo>
                    <a:pt x="248674" y="126452"/>
                    <a:pt x="262461" y="116520"/>
                    <a:pt x="276249" y="111885"/>
                  </a:cubicBezTo>
                  <a:close/>
                  <a:moveTo>
                    <a:pt x="288802" y="86936"/>
                  </a:moveTo>
                  <a:cubicBezTo>
                    <a:pt x="292087" y="84969"/>
                    <a:pt x="295372" y="90544"/>
                    <a:pt x="291758" y="92840"/>
                  </a:cubicBezTo>
                  <a:cubicBezTo>
                    <a:pt x="263833" y="109566"/>
                    <a:pt x="224738" y="117765"/>
                    <a:pt x="192541" y="116125"/>
                  </a:cubicBezTo>
                  <a:cubicBezTo>
                    <a:pt x="190570" y="115798"/>
                    <a:pt x="190570" y="113174"/>
                    <a:pt x="192541" y="112846"/>
                  </a:cubicBezTo>
                  <a:cubicBezTo>
                    <a:pt x="224409" y="109894"/>
                    <a:pt x="260877" y="104319"/>
                    <a:pt x="288802" y="86936"/>
                  </a:cubicBezTo>
                  <a:close/>
                  <a:moveTo>
                    <a:pt x="55555" y="84050"/>
                  </a:moveTo>
                  <a:cubicBezTo>
                    <a:pt x="55915" y="82088"/>
                    <a:pt x="59155" y="82088"/>
                    <a:pt x="59155" y="84050"/>
                  </a:cubicBezTo>
                  <a:cubicBezTo>
                    <a:pt x="58435" y="100723"/>
                    <a:pt x="58435" y="117395"/>
                    <a:pt x="57715" y="134067"/>
                  </a:cubicBezTo>
                  <a:cubicBezTo>
                    <a:pt x="57715" y="135048"/>
                    <a:pt x="56275" y="135048"/>
                    <a:pt x="56275" y="133740"/>
                  </a:cubicBezTo>
                  <a:cubicBezTo>
                    <a:pt x="55555" y="117395"/>
                    <a:pt x="55195" y="100723"/>
                    <a:pt x="55555" y="84050"/>
                  </a:cubicBezTo>
                  <a:close/>
                  <a:moveTo>
                    <a:pt x="337479" y="82930"/>
                  </a:moveTo>
                  <a:cubicBezTo>
                    <a:pt x="343217" y="82020"/>
                    <a:pt x="348914" y="82020"/>
                    <a:pt x="353537" y="84833"/>
                  </a:cubicBezTo>
                  <a:cubicBezTo>
                    <a:pt x="365095" y="92442"/>
                    <a:pt x="368397" y="112954"/>
                    <a:pt x="371369" y="125196"/>
                  </a:cubicBezTo>
                  <a:cubicBezTo>
                    <a:pt x="371699" y="127181"/>
                    <a:pt x="368727" y="127843"/>
                    <a:pt x="368397" y="126188"/>
                  </a:cubicBezTo>
                  <a:cubicBezTo>
                    <a:pt x="366746" y="119903"/>
                    <a:pt x="365095" y="113286"/>
                    <a:pt x="363113" y="107330"/>
                  </a:cubicBezTo>
                  <a:cubicBezTo>
                    <a:pt x="360802" y="101375"/>
                    <a:pt x="358490" y="90457"/>
                    <a:pt x="351885" y="87480"/>
                  </a:cubicBezTo>
                  <a:cubicBezTo>
                    <a:pt x="342639" y="82848"/>
                    <a:pt x="331412" y="86487"/>
                    <a:pt x="321505" y="88141"/>
                  </a:cubicBezTo>
                  <a:cubicBezTo>
                    <a:pt x="320844" y="88141"/>
                    <a:pt x="320184" y="86487"/>
                    <a:pt x="321174" y="86487"/>
                  </a:cubicBezTo>
                  <a:cubicBezTo>
                    <a:pt x="325963" y="85660"/>
                    <a:pt x="331742" y="83840"/>
                    <a:pt x="337479" y="82930"/>
                  </a:cubicBezTo>
                  <a:close/>
                  <a:moveTo>
                    <a:pt x="45473" y="81153"/>
                  </a:moveTo>
                  <a:cubicBezTo>
                    <a:pt x="45473" y="79208"/>
                    <a:pt x="49074" y="79208"/>
                    <a:pt x="49074" y="81478"/>
                  </a:cubicBezTo>
                  <a:cubicBezTo>
                    <a:pt x="49074" y="100932"/>
                    <a:pt x="48354" y="120385"/>
                    <a:pt x="47273" y="139514"/>
                  </a:cubicBezTo>
                  <a:cubicBezTo>
                    <a:pt x="47273" y="140811"/>
                    <a:pt x="45113" y="140811"/>
                    <a:pt x="45473" y="139514"/>
                  </a:cubicBezTo>
                  <a:cubicBezTo>
                    <a:pt x="46194" y="120385"/>
                    <a:pt x="45473" y="100608"/>
                    <a:pt x="45473" y="81153"/>
                  </a:cubicBezTo>
                  <a:close/>
                  <a:moveTo>
                    <a:pt x="36473" y="80067"/>
                  </a:moveTo>
                  <a:cubicBezTo>
                    <a:pt x="36473" y="77768"/>
                    <a:pt x="40074" y="77768"/>
                    <a:pt x="40074" y="80067"/>
                  </a:cubicBezTo>
                  <a:cubicBezTo>
                    <a:pt x="40074" y="103717"/>
                    <a:pt x="41874" y="127366"/>
                    <a:pt x="41154" y="151343"/>
                  </a:cubicBezTo>
                  <a:cubicBezTo>
                    <a:pt x="41154" y="152328"/>
                    <a:pt x="39354" y="152328"/>
                    <a:pt x="39354" y="151343"/>
                  </a:cubicBezTo>
                  <a:cubicBezTo>
                    <a:pt x="38273" y="127366"/>
                    <a:pt x="36834" y="103717"/>
                    <a:pt x="36473" y="80067"/>
                  </a:cubicBezTo>
                  <a:close/>
                  <a:moveTo>
                    <a:pt x="342378" y="78159"/>
                  </a:moveTo>
                  <a:cubicBezTo>
                    <a:pt x="331247" y="78159"/>
                    <a:pt x="318770" y="81751"/>
                    <a:pt x="309800" y="85180"/>
                  </a:cubicBezTo>
                  <a:cubicBezTo>
                    <a:pt x="310126" y="94325"/>
                    <a:pt x="310452" y="103142"/>
                    <a:pt x="310452" y="112287"/>
                  </a:cubicBezTo>
                  <a:cubicBezTo>
                    <a:pt x="322195" y="105755"/>
                    <a:pt x="341766" y="98244"/>
                    <a:pt x="350900" y="109347"/>
                  </a:cubicBezTo>
                  <a:cubicBezTo>
                    <a:pt x="363295" y="125024"/>
                    <a:pt x="360032" y="152783"/>
                    <a:pt x="360359" y="171725"/>
                  </a:cubicBezTo>
                  <a:cubicBezTo>
                    <a:pt x="360686" y="196546"/>
                    <a:pt x="367861" y="223979"/>
                    <a:pt x="359054" y="247820"/>
                  </a:cubicBezTo>
                  <a:cubicBezTo>
                    <a:pt x="352204" y="265782"/>
                    <a:pt x="329372" y="273620"/>
                    <a:pt x="311757" y="277866"/>
                  </a:cubicBezTo>
                  <a:cubicBezTo>
                    <a:pt x="312083" y="286030"/>
                    <a:pt x="312083" y="294195"/>
                    <a:pt x="312083" y="302033"/>
                  </a:cubicBezTo>
                  <a:cubicBezTo>
                    <a:pt x="339810" y="295175"/>
                    <a:pt x="367209" y="288970"/>
                    <a:pt x="373733" y="256638"/>
                  </a:cubicBezTo>
                  <a:cubicBezTo>
                    <a:pt x="378952" y="230837"/>
                    <a:pt x="376016" y="205037"/>
                    <a:pt x="375364" y="178910"/>
                  </a:cubicBezTo>
                  <a:cubicBezTo>
                    <a:pt x="374712" y="150497"/>
                    <a:pt x="375689" y="119798"/>
                    <a:pt x="366883" y="92692"/>
                  </a:cubicBezTo>
                  <a:cubicBezTo>
                    <a:pt x="363295" y="81751"/>
                    <a:pt x="353509" y="78159"/>
                    <a:pt x="342378" y="78159"/>
                  </a:cubicBezTo>
                  <a:close/>
                  <a:moveTo>
                    <a:pt x="31084" y="76852"/>
                  </a:moveTo>
                  <a:cubicBezTo>
                    <a:pt x="37587" y="106309"/>
                    <a:pt x="31734" y="137404"/>
                    <a:pt x="31734" y="167516"/>
                  </a:cubicBezTo>
                  <a:cubicBezTo>
                    <a:pt x="31734" y="168170"/>
                    <a:pt x="30433" y="168170"/>
                    <a:pt x="30433" y="167189"/>
                  </a:cubicBezTo>
                  <a:cubicBezTo>
                    <a:pt x="29132" y="137731"/>
                    <a:pt x="34661" y="106637"/>
                    <a:pt x="28156" y="77506"/>
                  </a:cubicBezTo>
                  <a:cubicBezTo>
                    <a:pt x="27831" y="75870"/>
                    <a:pt x="30758" y="74888"/>
                    <a:pt x="31084" y="76852"/>
                  </a:cubicBezTo>
                  <a:close/>
                  <a:moveTo>
                    <a:pt x="290631" y="73638"/>
                  </a:moveTo>
                  <a:cubicBezTo>
                    <a:pt x="293885" y="72008"/>
                    <a:pt x="296815" y="76898"/>
                    <a:pt x="293560" y="78529"/>
                  </a:cubicBezTo>
                  <a:cubicBezTo>
                    <a:pt x="268173" y="89942"/>
                    <a:pt x="242135" y="103963"/>
                    <a:pt x="213819" y="104941"/>
                  </a:cubicBezTo>
                  <a:cubicBezTo>
                    <a:pt x="188106" y="105919"/>
                    <a:pt x="159790" y="106246"/>
                    <a:pt x="135054" y="97442"/>
                  </a:cubicBezTo>
                  <a:cubicBezTo>
                    <a:pt x="134403" y="97116"/>
                    <a:pt x="134403" y="96137"/>
                    <a:pt x="135380" y="96137"/>
                  </a:cubicBezTo>
                  <a:cubicBezTo>
                    <a:pt x="159139" y="99724"/>
                    <a:pt x="183875" y="101354"/>
                    <a:pt x="207961" y="100051"/>
                  </a:cubicBezTo>
                  <a:cubicBezTo>
                    <a:pt x="238230" y="99072"/>
                    <a:pt x="263616" y="86029"/>
                    <a:pt x="290631" y="73638"/>
                  </a:cubicBezTo>
                  <a:close/>
                  <a:moveTo>
                    <a:pt x="169437" y="66877"/>
                  </a:moveTo>
                  <a:cubicBezTo>
                    <a:pt x="174174" y="66517"/>
                    <a:pt x="178826" y="66787"/>
                    <a:pt x="182814" y="68767"/>
                  </a:cubicBezTo>
                  <a:cubicBezTo>
                    <a:pt x="184476" y="69487"/>
                    <a:pt x="183479" y="71648"/>
                    <a:pt x="181817" y="71288"/>
                  </a:cubicBezTo>
                  <a:cubicBezTo>
                    <a:pt x="173177" y="69487"/>
                    <a:pt x="164868" y="70567"/>
                    <a:pt x="155562" y="70927"/>
                  </a:cubicBezTo>
                  <a:cubicBezTo>
                    <a:pt x="154565" y="70927"/>
                    <a:pt x="154565" y="68767"/>
                    <a:pt x="155562" y="68767"/>
                  </a:cubicBezTo>
                  <a:cubicBezTo>
                    <a:pt x="159883" y="68227"/>
                    <a:pt x="164702" y="67237"/>
                    <a:pt x="169437" y="66877"/>
                  </a:cubicBezTo>
                  <a:close/>
                  <a:moveTo>
                    <a:pt x="159640" y="60811"/>
                  </a:moveTo>
                  <a:cubicBezTo>
                    <a:pt x="172397" y="60487"/>
                    <a:pt x="185481" y="60487"/>
                    <a:pt x="198238" y="61134"/>
                  </a:cubicBezTo>
                  <a:cubicBezTo>
                    <a:pt x="210341" y="61458"/>
                    <a:pt x="213285" y="71180"/>
                    <a:pt x="199873" y="73124"/>
                  </a:cubicBezTo>
                  <a:cubicBezTo>
                    <a:pt x="197911" y="73124"/>
                    <a:pt x="197911" y="70207"/>
                    <a:pt x="199873" y="69883"/>
                  </a:cubicBezTo>
                  <a:cubicBezTo>
                    <a:pt x="203144" y="70207"/>
                    <a:pt x="204126" y="68587"/>
                    <a:pt x="202490" y="64699"/>
                  </a:cubicBezTo>
                  <a:cubicBezTo>
                    <a:pt x="200201" y="64375"/>
                    <a:pt x="197911" y="64051"/>
                    <a:pt x="195949" y="64375"/>
                  </a:cubicBezTo>
                  <a:cubicBezTo>
                    <a:pt x="193985" y="64375"/>
                    <a:pt x="192350" y="64375"/>
                    <a:pt x="190388" y="64375"/>
                  </a:cubicBezTo>
                  <a:cubicBezTo>
                    <a:pt x="181556" y="64051"/>
                    <a:pt x="172724" y="63402"/>
                    <a:pt x="163565" y="63727"/>
                  </a:cubicBezTo>
                  <a:cubicBezTo>
                    <a:pt x="146229" y="64375"/>
                    <a:pt x="128566" y="68263"/>
                    <a:pt x="110902" y="66319"/>
                  </a:cubicBezTo>
                  <a:cubicBezTo>
                    <a:pt x="109921" y="66319"/>
                    <a:pt x="109921" y="64375"/>
                    <a:pt x="110902" y="64375"/>
                  </a:cubicBezTo>
                  <a:cubicBezTo>
                    <a:pt x="127257" y="64699"/>
                    <a:pt x="143612" y="61458"/>
                    <a:pt x="159640" y="60811"/>
                  </a:cubicBezTo>
                  <a:close/>
                  <a:moveTo>
                    <a:pt x="158448" y="57747"/>
                  </a:moveTo>
                  <a:cubicBezTo>
                    <a:pt x="141487" y="58074"/>
                    <a:pt x="124852" y="58074"/>
                    <a:pt x="108216" y="59706"/>
                  </a:cubicBezTo>
                  <a:cubicBezTo>
                    <a:pt x="98757" y="60686"/>
                    <a:pt x="88319" y="61339"/>
                    <a:pt x="78859" y="64605"/>
                  </a:cubicBezTo>
                  <a:cubicBezTo>
                    <a:pt x="102997" y="69177"/>
                    <a:pt x="127787" y="72770"/>
                    <a:pt x="152251" y="73750"/>
                  </a:cubicBezTo>
                  <a:cubicBezTo>
                    <a:pt x="186175" y="75709"/>
                    <a:pt x="220099" y="75383"/>
                    <a:pt x="252065" y="66891"/>
                  </a:cubicBezTo>
                  <a:cubicBezTo>
                    <a:pt x="237713" y="61013"/>
                    <a:pt x="221403" y="61666"/>
                    <a:pt x="206072" y="60033"/>
                  </a:cubicBezTo>
                  <a:cubicBezTo>
                    <a:pt x="190415" y="58400"/>
                    <a:pt x="174432" y="57094"/>
                    <a:pt x="158448" y="57747"/>
                  </a:cubicBezTo>
                  <a:close/>
                  <a:moveTo>
                    <a:pt x="21449" y="57094"/>
                  </a:moveTo>
                  <a:cubicBezTo>
                    <a:pt x="22754" y="107388"/>
                    <a:pt x="23406" y="157682"/>
                    <a:pt x="24712" y="207976"/>
                  </a:cubicBezTo>
                  <a:cubicBezTo>
                    <a:pt x="25690" y="236063"/>
                    <a:pt x="27321" y="263822"/>
                    <a:pt x="28625" y="291909"/>
                  </a:cubicBezTo>
                  <a:cubicBezTo>
                    <a:pt x="29278" y="309871"/>
                    <a:pt x="25690" y="364737"/>
                    <a:pt x="43304" y="376168"/>
                  </a:cubicBezTo>
                  <a:cubicBezTo>
                    <a:pt x="83100" y="401968"/>
                    <a:pt x="137572" y="397723"/>
                    <a:pt x="183891" y="399356"/>
                  </a:cubicBezTo>
                  <a:cubicBezTo>
                    <a:pt x="225643" y="400662"/>
                    <a:pt x="269679" y="395110"/>
                    <a:pt x="299035" y="362125"/>
                  </a:cubicBezTo>
                  <a:cubicBezTo>
                    <a:pt x="299035" y="262516"/>
                    <a:pt x="294469" y="162908"/>
                    <a:pt x="300014" y="63625"/>
                  </a:cubicBezTo>
                  <a:cubicBezTo>
                    <a:pt x="247824" y="92692"/>
                    <a:pt x="184218" y="92692"/>
                    <a:pt x="126156" y="85833"/>
                  </a:cubicBezTo>
                  <a:cubicBezTo>
                    <a:pt x="98757" y="82567"/>
                    <a:pt x="71031" y="77995"/>
                    <a:pt x="44609" y="69831"/>
                  </a:cubicBezTo>
                  <a:cubicBezTo>
                    <a:pt x="36780" y="67218"/>
                    <a:pt x="26995" y="63625"/>
                    <a:pt x="21449" y="57094"/>
                  </a:cubicBezTo>
                  <a:close/>
                  <a:moveTo>
                    <a:pt x="155513" y="17903"/>
                  </a:moveTo>
                  <a:cubicBezTo>
                    <a:pt x="114740" y="16924"/>
                    <a:pt x="60593" y="19863"/>
                    <a:pt x="24712" y="44684"/>
                  </a:cubicBezTo>
                  <a:cubicBezTo>
                    <a:pt x="31561" y="58400"/>
                    <a:pt x="57330" y="59706"/>
                    <a:pt x="70378" y="62646"/>
                  </a:cubicBezTo>
                  <a:cubicBezTo>
                    <a:pt x="71356" y="62972"/>
                    <a:pt x="72987" y="62972"/>
                    <a:pt x="73966" y="63625"/>
                  </a:cubicBezTo>
                  <a:cubicBezTo>
                    <a:pt x="82121" y="59380"/>
                    <a:pt x="91907" y="58074"/>
                    <a:pt x="100387" y="57094"/>
                  </a:cubicBezTo>
                  <a:cubicBezTo>
                    <a:pt x="118327" y="54808"/>
                    <a:pt x="136594" y="54481"/>
                    <a:pt x="154535" y="53828"/>
                  </a:cubicBezTo>
                  <a:cubicBezTo>
                    <a:pt x="173128" y="53175"/>
                    <a:pt x="191720" y="54481"/>
                    <a:pt x="210313" y="56441"/>
                  </a:cubicBezTo>
                  <a:cubicBezTo>
                    <a:pt x="224665" y="57747"/>
                    <a:pt x="240322" y="57094"/>
                    <a:pt x="254348" y="63299"/>
                  </a:cubicBezTo>
                  <a:cubicBezTo>
                    <a:pt x="255326" y="63625"/>
                    <a:pt x="255979" y="64932"/>
                    <a:pt x="255653" y="65912"/>
                  </a:cubicBezTo>
                  <a:cubicBezTo>
                    <a:pt x="268374" y="62319"/>
                    <a:pt x="280769" y="57420"/>
                    <a:pt x="292838" y="50889"/>
                  </a:cubicBezTo>
                  <a:cubicBezTo>
                    <a:pt x="277181" y="36845"/>
                    <a:pt x="250760" y="28354"/>
                    <a:pt x="231189" y="25088"/>
                  </a:cubicBezTo>
                  <a:cubicBezTo>
                    <a:pt x="206398" y="20516"/>
                    <a:pt x="180630" y="18230"/>
                    <a:pt x="155513" y="17903"/>
                  </a:cubicBezTo>
                  <a:close/>
                  <a:moveTo>
                    <a:pt x="155513" y="3860"/>
                  </a:moveTo>
                  <a:cubicBezTo>
                    <a:pt x="183891" y="4513"/>
                    <a:pt x="213901" y="5167"/>
                    <a:pt x="241627" y="12025"/>
                  </a:cubicBezTo>
                  <a:cubicBezTo>
                    <a:pt x="262502" y="16924"/>
                    <a:pt x="291533" y="26068"/>
                    <a:pt x="305885" y="42397"/>
                  </a:cubicBezTo>
                  <a:cubicBezTo>
                    <a:pt x="306864" y="43051"/>
                    <a:pt x="307190" y="44030"/>
                    <a:pt x="307843" y="45010"/>
                  </a:cubicBezTo>
                  <a:cubicBezTo>
                    <a:pt x="312409" y="47296"/>
                    <a:pt x="314367" y="54808"/>
                    <a:pt x="308821" y="58400"/>
                  </a:cubicBezTo>
                  <a:cubicBezTo>
                    <a:pt x="308495" y="58727"/>
                    <a:pt x="308495" y="58727"/>
                    <a:pt x="308495" y="59053"/>
                  </a:cubicBezTo>
                  <a:cubicBezTo>
                    <a:pt x="308821" y="65912"/>
                    <a:pt x="309148" y="73096"/>
                    <a:pt x="309473" y="80281"/>
                  </a:cubicBezTo>
                  <a:cubicBezTo>
                    <a:pt x="325130" y="70157"/>
                    <a:pt x="350573" y="64932"/>
                    <a:pt x="366230" y="73423"/>
                  </a:cubicBezTo>
                  <a:cubicBezTo>
                    <a:pt x="376342" y="78975"/>
                    <a:pt x="377973" y="97590"/>
                    <a:pt x="379604" y="107388"/>
                  </a:cubicBezTo>
                  <a:cubicBezTo>
                    <a:pt x="382866" y="125677"/>
                    <a:pt x="384823" y="144292"/>
                    <a:pt x="384823" y="162908"/>
                  </a:cubicBezTo>
                  <a:cubicBezTo>
                    <a:pt x="385150" y="197199"/>
                    <a:pt x="393304" y="236716"/>
                    <a:pt x="380583" y="269048"/>
                  </a:cubicBezTo>
                  <a:cubicBezTo>
                    <a:pt x="368840" y="298114"/>
                    <a:pt x="342419" y="304646"/>
                    <a:pt x="314367" y="311831"/>
                  </a:cubicBezTo>
                  <a:cubicBezTo>
                    <a:pt x="313714" y="311831"/>
                    <a:pt x="313062" y="311831"/>
                    <a:pt x="312409" y="311831"/>
                  </a:cubicBezTo>
                  <a:cubicBezTo>
                    <a:pt x="312736" y="330446"/>
                    <a:pt x="312736" y="349061"/>
                    <a:pt x="312736" y="367677"/>
                  </a:cubicBezTo>
                  <a:cubicBezTo>
                    <a:pt x="312736" y="372902"/>
                    <a:pt x="308495" y="374862"/>
                    <a:pt x="304581" y="373882"/>
                  </a:cubicBezTo>
                  <a:cubicBezTo>
                    <a:pt x="272940" y="404908"/>
                    <a:pt x="233472" y="415032"/>
                    <a:pt x="190089" y="413072"/>
                  </a:cubicBezTo>
                  <a:cubicBezTo>
                    <a:pt x="140835" y="411439"/>
                    <a:pt x="82121" y="417318"/>
                    <a:pt x="39390" y="389885"/>
                  </a:cubicBezTo>
                  <a:cubicBezTo>
                    <a:pt x="22754" y="378781"/>
                    <a:pt x="21449" y="362451"/>
                    <a:pt x="19493" y="343836"/>
                  </a:cubicBezTo>
                  <a:cubicBezTo>
                    <a:pt x="16883" y="312810"/>
                    <a:pt x="15578" y="267088"/>
                    <a:pt x="14599" y="236063"/>
                  </a:cubicBezTo>
                  <a:cubicBezTo>
                    <a:pt x="11990" y="173358"/>
                    <a:pt x="13295" y="110980"/>
                    <a:pt x="14926" y="48276"/>
                  </a:cubicBezTo>
                  <a:cubicBezTo>
                    <a:pt x="13621" y="47296"/>
                    <a:pt x="12968" y="45010"/>
                    <a:pt x="14599" y="43051"/>
                  </a:cubicBezTo>
                  <a:cubicBezTo>
                    <a:pt x="49501" y="9739"/>
                    <a:pt x="109520" y="2881"/>
                    <a:pt x="155513" y="3860"/>
                  </a:cubicBezTo>
                  <a:close/>
                  <a:moveTo>
                    <a:pt x="79815" y="3208"/>
                  </a:moveTo>
                  <a:cubicBezTo>
                    <a:pt x="80467" y="2881"/>
                    <a:pt x="80793" y="4191"/>
                    <a:pt x="79815" y="4519"/>
                  </a:cubicBezTo>
                  <a:cubicBezTo>
                    <a:pt x="52433" y="15335"/>
                    <a:pt x="24075" y="24185"/>
                    <a:pt x="5169" y="48438"/>
                  </a:cubicBezTo>
                  <a:cubicBezTo>
                    <a:pt x="4191" y="50077"/>
                    <a:pt x="1910" y="48438"/>
                    <a:pt x="2888" y="47127"/>
                  </a:cubicBezTo>
                  <a:cubicBezTo>
                    <a:pt x="20815" y="21891"/>
                    <a:pt x="51782" y="13368"/>
                    <a:pt x="79815" y="3208"/>
                  </a:cubicBezTo>
                  <a:close/>
                  <a:moveTo>
                    <a:pt x="65421" y="0"/>
                  </a:moveTo>
                  <a:cubicBezTo>
                    <a:pt x="65744" y="0"/>
                    <a:pt x="66392" y="989"/>
                    <a:pt x="65744" y="1319"/>
                  </a:cubicBezTo>
                  <a:cubicBezTo>
                    <a:pt x="45341" y="10224"/>
                    <a:pt x="15869" y="21108"/>
                    <a:pt x="3239" y="40896"/>
                  </a:cubicBezTo>
                  <a:cubicBezTo>
                    <a:pt x="1943" y="42875"/>
                    <a:pt x="-972" y="41225"/>
                    <a:pt x="324" y="38917"/>
                  </a:cubicBezTo>
                  <a:cubicBezTo>
                    <a:pt x="5830" y="28033"/>
                    <a:pt x="17165" y="22097"/>
                    <a:pt x="27852" y="16490"/>
                  </a:cubicBezTo>
                  <a:cubicBezTo>
                    <a:pt x="39835" y="9894"/>
                    <a:pt x="52142" y="4288"/>
                    <a:pt x="654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626DE16-73DE-5745-996A-85EA34771439}"/>
                </a:ext>
              </a:extLst>
            </p:cNvPr>
            <p:cNvSpPr/>
            <p:nvPr/>
          </p:nvSpPr>
          <p:spPr>
            <a:xfrm>
              <a:off x="-332" y="5309351"/>
              <a:ext cx="993579" cy="1575689"/>
            </a:xfrm>
            <a:custGeom>
              <a:avLst/>
              <a:gdLst>
                <a:gd name="connsiteX0" fmla="*/ 171928 w 993579"/>
                <a:gd name="connsiteY0" fmla="*/ 1562343 h 1575689"/>
                <a:gd name="connsiteX1" fmla="*/ 362686 w 993579"/>
                <a:gd name="connsiteY1" fmla="*/ 1565334 h 1575689"/>
                <a:gd name="connsiteX2" fmla="*/ 362360 w 993579"/>
                <a:gd name="connsiteY2" fmla="*/ 1575304 h 1575689"/>
                <a:gd name="connsiteX3" fmla="*/ 109380 w 993579"/>
                <a:gd name="connsiteY3" fmla="*/ 1571649 h 1575689"/>
                <a:gd name="connsiteX4" fmla="*/ 109055 w 993579"/>
                <a:gd name="connsiteY4" fmla="*/ 1567660 h 1575689"/>
                <a:gd name="connsiteX5" fmla="*/ 171928 w 993579"/>
                <a:gd name="connsiteY5" fmla="*/ 1562343 h 1575689"/>
                <a:gd name="connsiteX6" fmla="*/ 374191 w 993579"/>
                <a:gd name="connsiteY6" fmla="*/ 1543842 h 1575689"/>
                <a:gd name="connsiteX7" fmla="*/ 375171 w 993579"/>
                <a:gd name="connsiteY7" fmla="*/ 1552410 h 1575689"/>
                <a:gd name="connsiteX8" fmla="*/ 198339 w 993579"/>
                <a:gd name="connsiteY8" fmla="*/ 1560343 h 1575689"/>
                <a:gd name="connsiteX9" fmla="*/ 104856 w 993579"/>
                <a:gd name="connsiteY9" fmla="*/ 1557170 h 1575689"/>
                <a:gd name="connsiteX10" fmla="*/ 45694 w 993579"/>
                <a:gd name="connsiteY10" fmla="*/ 1555266 h 1575689"/>
                <a:gd name="connsiteX11" fmla="*/ 46674 w 993579"/>
                <a:gd name="connsiteY11" fmla="*/ 1551775 h 1575689"/>
                <a:gd name="connsiteX12" fmla="*/ 122506 w 993579"/>
                <a:gd name="connsiteY12" fmla="*/ 1549554 h 1575689"/>
                <a:gd name="connsiteX13" fmla="*/ 207818 w 993579"/>
                <a:gd name="connsiteY13" fmla="*/ 1551775 h 1575689"/>
                <a:gd name="connsiteX14" fmla="*/ 292149 w 993579"/>
                <a:gd name="connsiteY14" fmla="*/ 1552410 h 1575689"/>
                <a:gd name="connsiteX15" fmla="*/ 374191 w 993579"/>
                <a:gd name="connsiteY15" fmla="*/ 1543842 h 1575689"/>
                <a:gd name="connsiteX16" fmla="*/ 57696 w 993579"/>
                <a:gd name="connsiteY16" fmla="*/ 1157882 h 1575689"/>
                <a:gd name="connsiteX17" fmla="*/ 59690 w 993579"/>
                <a:gd name="connsiteY17" fmla="*/ 1158961 h 1575689"/>
                <a:gd name="connsiteX18" fmla="*/ 59026 w 993579"/>
                <a:gd name="connsiteY18" fmla="*/ 1160402 h 1575689"/>
                <a:gd name="connsiteX19" fmla="*/ 57364 w 993579"/>
                <a:gd name="connsiteY19" fmla="*/ 1159322 h 1575689"/>
                <a:gd name="connsiteX20" fmla="*/ 57696 w 993579"/>
                <a:gd name="connsiteY20" fmla="*/ 1157882 h 1575689"/>
                <a:gd name="connsiteX21" fmla="*/ 48281 w 993579"/>
                <a:gd name="connsiteY21" fmla="*/ 1154522 h 1575689"/>
                <a:gd name="connsiteX22" fmla="*/ 49942 w 993579"/>
                <a:gd name="connsiteY22" fmla="*/ 1157402 h 1575689"/>
                <a:gd name="connsiteX23" fmla="*/ 48613 w 993579"/>
                <a:gd name="connsiteY23" fmla="*/ 1158362 h 1575689"/>
                <a:gd name="connsiteX24" fmla="*/ 46619 w 993579"/>
                <a:gd name="connsiteY24" fmla="*/ 1155482 h 1575689"/>
                <a:gd name="connsiteX25" fmla="*/ 48281 w 993579"/>
                <a:gd name="connsiteY25" fmla="*/ 1154522 h 1575689"/>
                <a:gd name="connsiteX26" fmla="*/ 70770 w 993579"/>
                <a:gd name="connsiteY26" fmla="*/ 1152441 h 1575689"/>
                <a:gd name="connsiteX27" fmla="*/ 71058 w 993579"/>
                <a:gd name="connsiteY27" fmla="*/ 1154041 h 1575689"/>
                <a:gd name="connsiteX28" fmla="*/ 69330 w 993579"/>
                <a:gd name="connsiteY28" fmla="*/ 1154680 h 1575689"/>
                <a:gd name="connsiteX29" fmla="*/ 68754 w 993579"/>
                <a:gd name="connsiteY29" fmla="*/ 1153081 h 1575689"/>
                <a:gd name="connsiteX30" fmla="*/ 70770 w 993579"/>
                <a:gd name="connsiteY30" fmla="*/ 1152441 h 1575689"/>
                <a:gd name="connsiteX31" fmla="*/ 4131 w 993579"/>
                <a:gd name="connsiteY31" fmla="*/ 1150325 h 1575689"/>
                <a:gd name="connsiteX32" fmla="*/ 10005 w 993579"/>
                <a:gd name="connsiteY32" fmla="*/ 1159152 h 1575689"/>
                <a:gd name="connsiteX33" fmla="*/ 44595 w 993579"/>
                <a:gd name="connsiteY33" fmla="*/ 1174844 h 1575689"/>
                <a:gd name="connsiteX34" fmla="*/ 70048 w 993579"/>
                <a:gd name="connsiteY34" fmla="*/ 1165691 h 1575689"/>
                <a:gd name="connsiteX35" fmla="*/ 58953 w 993579"/>
                <a:gd name="connsiteY35" fmla="*/ 1169287 h 1575689"/>
                <a:gd name="connsiteX36" fmla="*/ 52100 w 993579"/>
                <a:gd name="connsiteY36" fmla="*/ 1169614 h 1575689"/>
                <a:gd name="connsiteX37" fmla="*/ 39700 w 993579"/>
                <a:gd name="connsiteY37" fmla="*/ 1168306 h 1575689"/>
                <a:gd name="connsiteX38" fmla="*/ 36110 w 993579"/>
                <a:gd name="connsiteY38" fmla="*/ 1169287 h 1575689"/>
                <a:gd name="connsiteX39" fmla="*/ 29584 w 993579"/>
                <a:gd name="connsiteY39" fmla="*/ 1167652 h 1575689"/>
                <a:gd name="connsiteX40" fmla="*/ 21752 w 993579"/>
                <a:gd name="connsiteY40" fmla="*/ 1160460 h 1575689"/>
                <a:gd name="connsiteX41" fmla="*/ 15553 w 993579"/>
                <a:gd name="connsiteY41" fmla="*/ 1160460 h 1575689"/>
                <a:gd name="connsiteX42" fmla="*/ 10984 w 993579"/>
                <a:gd name="connsiteY42" fmla="*/ 1155883 h 1575689"/>
                <a:gd name="connsiteX43" fmla="*/ 4131 w 993579"/>
                <a:gd name="connsiteY43" fmla="*/ 1150325 h 1575689"/>
                <a:gd name="connsiteX44" fmla="*/ 30446 w 993579"/>
                <a:gd name="connsiteY44" fmla="*/ 1150257 h 1575689"/>
                <a:gd name="connsiteX45" fmla="*/ 31726 w 993579"/>
                <a:gd name="connsiteY45" fmla="*/ 1150257 h 1575689"/>
                <a:gd name="connsiteX46" fmla="*/ 32686 w 993579"/>
                <a:gd name="connsiteY46" fmla="*/ 1153645 h 1575689"/>
                <a:gd name="connsiteX47" fmla="*/ 31726 w 993579"/>
                <a:gd name="connsiteY47" fmla="*/ 1154323 h 1575689"/>
                <a:gd name="connsiteX48" fmla="*/ 30446 w 993579"/>
                <a:gd name="connsiteY48" fmla="*/ 1150257 h 1575689"/>
                <a:gd name="connsiteX49" fmla="*/ 64649 w 993579"/>
                <a:gd name="connsiteY49" fmla="*/ 1147800 h 1575689"/>
                <a:gd name="connsiteX50" fmla="*/ 65009 w 993579"/>
                <a:gd name="connsiteY50" fmla="*/ 1149080 h 1575689"/>
                <a:gd name="connsiteX51" fmla="*/ 60689 w 993579"/>
                <a:gd name="connsiteY51" fmla="*/ 1150041 h 1575689"/>
                <a:gd name="connsiteX52" fmla="*/ 60329 w 993579"/>
                <a:gd name="connsiteY52" fmla="*/ 1148761 h 1575689"/>
                <a:gd name="connsiteX53" fmla="*/ 64649 w 993579"/>
                <a:gd name="connsiteY53" fmla="*/ 1147800 h 1575689"/>
                <a:gd name="connsiteX54" fmla="*/ 53007 w 993579"/>
                <a:gd name="connsiteY54" fmla="*/ 1147286 h 1575689"/>
                <a:gd name="connsiteX55" fmla="*/ 54287 w 993579"/>
                <a:gd name="connsiteY55" fmla="*/ 1147903 h 1575689"/>
                <a:gd name="connsiteX56" fmla="*/ 53647 w 993579"/>
                <a:gd name="connsiteY56" fmla="*/ 1149446 h 1575689"/>
                <a:gd name="connsiteX57" fmla="*/ 52047 w 993579"/>
                <a:gd name="connsiteY57" fmla="*/ 1149138 h 1575689"/>
                <a:gd name="connsiteX58" fmla="*/ 53007 w 993579"/>
                <a:gd name="connsiteY58" fmla="*/ 1147286 h 1575689"/>
                <a:gd name="connsiteX59" fmla="*/ 75450 w 993579"/>
                <a:gd name="connsiteY59" fmla="*/ 1147224 h 1575689"/>
                <a:gd name="connsiteX60" fmla="*/ 77251 w 993579"/>
                <a:gd name="connsiteY60" fmla="*/ 1148088 h 1575689"/>
                <a:gd name="connsiteX61" fmla="*/ 75810 w 993579"/>
                <a:gd name="connsiteY61" fmla="*/ 1149529 h 1575689"/>
                <a:gd name="connsiteX62" fmla="*/ 74371 w 993579"/>
                <a:gd name="connsiteY62" fmla="*/ 1148953 h 1575689"/>
                <a:gd name="connsiteX63" fmla="*/ 75450 w 993579"/>
                <a:gd name="connsiteY63" fmla="*/ 1147224 h 1575689"/>
                <a:gd name="connsiteX64" fmla="*/ 19151 w 993579"/>
                <a:gd name="connsiteY64" fmla="*/ 1142040 h 1575689"/>
                <a:gd name="connsiteX65" fmla="*/ 18848 w 993579"/>
                <a:gd name="connsiteY65" fmla="*/ 1144509 h 1575689"/>
                <a:gd name="connsiteX66" fmla="*/ 15817 w 993579"/>
                <a:gd name="connsiteY66" fmla="*/ 1144509 h 1575689"/>
                <a:gd name="connsiteX67" fmla="*/ 15817 w 993579"/>
                <a:gd name="connsiteY67" fmla="*/ 1142452 h 1575689"/>
                <a:gd name="connsiteX68" fmla="*/ 19151 w 993579"/>
                <a:gd name="connsiteY68" fmla="*/ 1142040 h 1575689"/>
                <a:gd name="connsiteX69" fmla="*/ 61998 w 993579"/>
                <a:gd name="connsiteY69" fmla="*/ 1138799 h 1575689"/>
                <a:gd name="connsiteX70" fmla="*/ 63045 w 993579"/>
                <a:gd name="connsiteY70" fmla="*/ 1142760 h 1575689"/>
                <a:gd name="connsiteX71" fmla="*/ 61736 w 993579"/>
                <a:gd name="connsiteY71" fmla="*/ 1143480 h 1575689"/>
                <a:gd name="connsiteX72" fmla="*/ 60951 w 993579"/>
                <a:gd name="connsiteY72" fmla="*/ 1139160 h 1575689"/>
                <a:gd name="connsiteX73" fmla="*/ 61998 w 993579"/>
                <a:gd name="connsiteY73" fmla="*/ 1138799 h 1575689"/>
                <a:gd name="connsiteX74" fmla="*/ 17484 w 993579"/>
                <a:gd name="connsiteY74" fmla="*/ 1131799 h 1575689"/>
                <a:gd name="connsiteX75" fmla="*/ 18925 w 993579"/>
                <a:gd name="connsiteY75" fmla="*/ 1132439 h 1575689"/>
                <a:gd name="connsiteX76" fmla="*/ 17484 w 993579"/>
                <a:gd name="connsiteY76" fmla="*/ 1132119 h 1575689"/>
                <a:gd name="connsiteX77" fmla="*/ 9131 w 993579"/>
                <a:gd name="connsiteY77" fmla="*/ 1131184 h 1575689"/>
                <a:gd name="connsiteX78" fmla="*/ 9996 w 993579"/>
                <a:gd name="connsiteY78" fmla="*/ 1131516 h 1575689"/>
                <a:gd name="connsiteX79" fmla="*/ 7979 w 993579"/>
                <a:gd name="connsiteY79" fmla="*/ 1137498 h 1575689"/>
                <a:gd name="connsiteX80" fmla="*/ 6827 w 993579"/>
                <a:gd name="connsiteY80" fmla="*/ 1136834 h 1575689"/>
                <a:gd name="connsiteX81" fmla="*/ 9131 w 993579"/>
                <a:gd name="connsiteY81" fmla="*/ 1131184 h 1575689"/>
                <a:gd name="connsiteX82" fmla="*/ 63980 w 993579"/>
                <a:gd name="connsiteY82" fmla="*/ 1128565 h 1575689"/>
                <a:gd name="connsiteX83" fmla="*/ 65214 w 993579"/>
                <a:gd name="connsiteY83" fmla="*/ 1129798 h 1575689"/>
                <a:gd name="connsiteX84" fmla="*/ 63980 w 993579"/>
                <a:gd name="connsiteY84" fmla="*/ 1130725 h 1575689"/>
                <a:gd name="connsiteX85" fmla="*/ 62437 w 993579"/>
                <a:gd name="connsiteY85" fmla="*/ 1128873 h 1575689"/>
                <a:gd name="connsiteX86" fmla="*/ 63980 w 993579"/>
                <a:gd name="connsiteY86" fmla="*/ 1128565 h 1575689"/>
                <a:gd name="connsiteX87" fmla="*/ 16231 w 993579"/>
                <a:gd name="connsiteY87" fmla="*/ 1119409 h 1575689"/>
                <a:gd name="connsiteX88" fmla="*/ 15918 w 993579"/>
                <a:gd name="connsiteY88" fmla="*/ 1121467 h 1575689"/>
                <a:gd name="connsiteX89" fmla="*/ 11222 w 993579"/>
                <a:gd name="connsiteY89" fmla="*/ 1121467 h 1575689"/>
                <a:gd name="connsiteX90" fmla="*/ 11222 w 993579"/>
                <a:gd name="connsiteY90" fmla="*/ 1119820 h 1575689"/>
                <a:gd name="connsiteX91" fmla="*/ 16231 w 993579"/>
                <a:gd name="connsiteY91" fmla="*/ 1119409 h 1575689"/>
                <a:gd name="connsiteX92" fmla="*/ 890880 w 993579"/>
                <a:gd name="connsiteY92" fmla="*/ 1117286 h 1575689"/>
                <a:gd name="connsiteX93" fmla="*/ 895456 w 993579"/>
                <a:gd name="connsiteY93" fmla="*/ 1117613 h 1575689"/>
                <a:gd name="connsiteX94" fmla="*/ 804911 w 993579"/>
                <a:gd name="connsiteY94" fmla="*/ 1214508 h 1575689"/>
                <a:gd name="connsiteX95" fmla="*/ 804911 w 993579"/>
                <a:gd name="connsiteY95" fmla="*/ 1203743 h 1575689"/>
                <a:gd name="connsiteX96" fmla="*/ 890880 w 993579"/>
                <a:gd name="connsiteY96" fmla="*/ 1117286 h 1575689"/>
                <a:gd name="connsiteX97" fmla="*/ 42443 w 993579"/>
                <a:gd name="connsiteY97" fmla="*/ 1113178 h 1575689"/>
                <a:gd name="connsiteX98" fmla="*/ 28933 w 993579"/>
                <a:gd name="connsiteY98" fmla="*/ 1122358 h 1575689"/>
                <a:gd name="connsiteX99" fmla="*/ 38159 w 993579"/>
                <a:gd name="connsiteY99" fmla="*/ 1139077 h 1575689"/>
                <a:gd name="connsiteX100" fmla="*/ 53318 w 993579"/>
                <a:gd name="connsiteY100" fmla="*/ 1128586 h 1575689"/>
                <a:gd name="connsiteX101" fmla="*/ 42773 w 993579"/>
                <a:gd name="connsiteY101" fmla="*/ 1113178 h 1575689"/>
                <a:gd name="connsiteX102" fmla="*/ 42443 w 993579"/>
                <a:gd name="connsiteY102" fmla="*/ 1113178 h 1575689"/>
                <a:gd name="connsiteX103" fmla="*/ 43761 w 993579"/>
                <a:gd name="connsiteY103" fmla="*/ 1109572 h 1575689"/>
                <a:gd name="connsiteX104" fmla="*/ 57272 w 993579"/>
                <a:gd name="connsiteY104" fmla="*/ 1132521 h 1575689"/>
                <a:gd name="connsiteX105" fmla="*/ 36182 w 993579"/>
                <a:gd name="connsiteY105" fmla="*/ 1143995 h 1575689"/>
                <a:gd name="connsiteX106" fmla="*/ 24978 w 993579"/>
                <a:gd name="connsiteY106" fmla="*/ 1120718 h 1575689"/>
                <a:gd name="connsiteX107" fmla="*/ 41784 w 993579"/>
                <a:gd name="connsiteY107" fmla="*/ 1109899 h 1575689"/>
                <a:gd name="connsiteX108" fmla="*/ 43761 w 993579"/>
                <a:gd name="connsiteY108" fmla="*/ 1109572 h 1575689"/>
                <a:gd name="connsiteX109" fmla="*/ 11723 w 993579"/>
                <a:gd name="connsiteY109" fmla="*/ 1107476 h 1575689"/>
                <a:gd name="connsiteX110" fmla="*/ 16043 w 993579"/>
                <a:gd name="connsiteY110" fmla="*/ 1108196 h 1575689"/>
                <a:gd name="connsiteX111" fmla="*/ 15683 w 993579"/>
                <a:gd name="connsiteY111" fmla="*/ 1109996 h 1575689"/>
                <a:gd name="connsiteX112" fmla="*/ 11723 w 993579"/>
                <a:gd name="connsiteY112" fmla="*/ 1109636 h 1575689"/>
                <a:gd name="connsiteX113" fmla="*/ 11723 w 993579"/>
                <a:gd name="connsiteY113" fmla="*/ 1107476 h 1575689"/>
                <a:gd name="connsiteX114" fmla="*/ 913601 w 993579"/>
                <a:gd name="connsiteY114" fmla="*/ 1104909 h 1575689"/>
                <a:gd name="connsiteX115" fmla="*/ 918041 w 993579"/>
                <a:gd name="connsiteY115" fmla="*/ 1109682 h 1575689"/>
                <a:gd name="connsiteX116" fmla="*/ 881872 w 993579"/>
                <a:gd name="connsiteY116" fmla="*/ 1211808 h 1575689"/>
                <a:gd name="connsiteX117" fmla="*/ 824199 w 993579"/>
                <a:gd name="connsiteY117" fmla="*/ 1225187 h 1575689"/>
                <a:gd name="connsiteX118" fmla="*/ 732639 w 993579"/>
                <a:gd name="connsiteY118" fmla="*/ 1225839 h 1575689"/>
                <a:gd name="connsiteX119" fmla="*/ 732639 w 993579"/>
                <a:gd name="connsiteY119" fmla="*/ 1222576 h 1575689"/>
                <a:gd name="connsiteX120" fmla="*/ 805953 w 993579"/>
                <a:gd name="connsiteY120" fmla="*/ 1217029 h 1575689"/>
                <a:gd name="connsiteX121" fmla="*/ 879917 w 993579"/>
                <a:gd name="connsiteY121" fmla="*/ 1201693 h 1575689"/>
                <a:gd name="connsiteX122" fmla="*/ 907939 w 993579"/>
                <a:gd name="connsiteY122" fmla="*/ 1109682 h 1575689"/>
                <a:gd name="connsiteX123" fmla="*/ 913601 w 993579"/>
                <a:gd name="connsiteY123" fmla="*/ 1104909 h 1575689"/>
                <a:gd name="connsiteX124" fmla="*/ 43246 w 993579"/>
                <a:gd name="connsiteY124" fmla="*/ 1104884 h 1575689"/>
                <a:gd name="connsiteX125" fmla="*/ 46126 w 993579"/>
                <a:gd name="connsiteY125" fmla="*/ 1105460 h 1575689"/>
                <a:gd name="connsiteX126" fmla="*/ 45487 w 993579"/>
                <a:gd name="connsiteY126" fmla="*/ 1106900 h 1575689"/>
                <a:gd name="connsiteX127" fmla="*/ 42927 w 993579"/>
                <a:gd name="connsiteY127" fmla="*/ 1106036 h 1575689"/>
                <a:gd name="connsiteX128" fmla="*/ 43246 w 993579"/>
                <a:gd name="connsiteY128" fmla="*/ 1104884 h 1575689"/>
                <a:gd name="connsiteX129" fmla="*/ 21805 w 993579"/>
                <a:gd name="connsiteY129" fmla="*/ 1103796 h 1575689"/>
                <a:gd name="connsiteX130" fmla="*/ 23862 w 993579"/>
                <a:gd name="connsiteY130" fmla="*/ 1103796 h 1575689"/>
                <a:gd name="connsiteX131" fmla="*/ 24274 w 993579"/>
                <a:gd name="connsiteY131" fmla="*/ 1106996 h 1575689"/>
                <a:gd name="connsiteX132" fmla="*/ 21805 w 993579"/>
                <a:gd name="connsiteY132" fmla="*/ 1107636 h 1575689"/>
                <a:gd name="connsiteX133" fmla="*/ 21805 w 993579"/>
                <a:gd name="connsiteY133" fmla="*/ 1103796 h 1575689"/>
                <a:gd name="connsiteX134" fmla="*/ 36206 w 993579"/>
                <a:gd name="connsiteY134" fmla="*/ 1095531 h 1575689"/>
                <a:gd name="connsiteX135" fmla="*/ 37166 w 993579"/>
                <a:gd name="connsiteY135" fmla="*/ 1095531 h 1575689"/>
                <a:gd name="connsiteX136" fmla="*/ 37407 w 993579"/>
                <a:gd name="connsiteY136" fmla="*/ 1098920 h 1575689"/>
                <a:gd name="connsiteX137" fmla="*/ 36447 w 993579"/>
                <a:gd name="connsiteY137" fmla="*/ 1098920 h 1575689"/>
                <a:gd name="connsiteX138" fmla="*/ 36206 w 993579"/>
                <a:gd name="connsiteY138" fmla="*/ 1095531 h 1575689"/>
                <a:gd name="connsiteX139" fmla="*/ 30446 w 993579"/>
                <a:gd name="connsiteY139" fmla="*/ 1093337 h 1575689"/>
                <a:gd name="connsiteX140" fmla="*/ 30806 w 993579"/>
                <a:gd name="connsiteY140" fmla="*/ 1094384 h 1575689"/>
                <a:gd name="connsiteX141" fmla="*/ 27926 w 993579"/>
                <a:gd name="connsiteY141" fmla="*/ 1095169 h 1575689"/>
                <a:gd name="connsiteX142" fmla="*/ 27205 w 993579"/>
                <a:gd name="connsiteY142" fmla="*/ 1094122 h 1575689"/>
                <a:gd name="connsiteX143" fmla="*/ 30446 w 993579"/>
                <a:gd name="connsiteY143" fmla="*/ 1093337 h 1575689"/>
                <a:gd name="connsiteX144" fmla="*/ 51774 w 993579"/>
                <a:gd name="connsiteY144" fmla="*/ 1087554 h 1575689"/>
                <a:gd name="connsiteX145" fmla="*/ 1521 w 993579"/>
                <a:gd name="connsiteY145" fmla="*/ 1143786 h 1575689"/>
                <a:gd name="connsiteX146" fmla="*/ 1847 w 993579"/>
                <a:gd name="connsiteY146" fmla="*/ 1144114 h 1575689"/>
                <a:gd name="connsiteX147" fmla="*/ 1847 w 993579"/>
                <a:gd name="connsiteY147" fmla="*/ 1145094 h 1575689"/>
                <a:gd name="connsiteX148" fmla="*/ 3152 w 993579"/>
                <a:gd name="connsiteY148" fmla="*/ 1148363 h 1575689"/>
                <a:gd name="connsiteX149" fmla="*/ 10984 w 993579"/>
                <a:gd name="connsiteY149" fmla="*/ 1150652 h 1575689"/>
                <a:gd name="connsiteX150" fmla="*/ 19468 w 993579"/>
                <a:gd name="connsiteY150" fmla="*/ 1158498 h 1575689"/>
                <a:gd name="connsiteX151" fmla="*/ 25995 w 993579"/>
                <a:gd name="connsiteY151" fmla="*/ 1160133 h 1575689"/>
                <a:gd name="connsiteX152" fmla="*/ 28279 w 993579"/>
                <a:gd name="connsiteY152" fmla="*/ 1163076 h 1575689"/>
                <a:gd name="connsiteX153" fmla="*/ 41984 w 993579"/>
                <a:gd name="connsiteY153" fmla="*/ 1164383 h 1575689"/>
                <a:gd name="connsiteX154" fmla="*/ 48185 w 993579"/>
                <a:gd name="connsiteY154" fmla="*/ 1164710 h 1575689"/>
                <a:gd name="connsiteX155" fmla="*/ 51774 w 993579"/>
                <a:gd name="connsiteY155" fmla="*/ 1166998 h 1575689"/>
                <a:gd name="connsiteX156" fmla="*/ 60584 w 993579"/>
                <a:gd name="connsiteY156" fmla="*/ 1164383 h 1575689"/>
                <a:gd name="connsiteX157" fmla="*/ 72332 w 993579"/>
                <a:gd name="connsiteY157" fmla="*/ 1163729 h 1575689"/>
                <a:gd name="connsiteX158" fmla="*/ 81143 w 993579"/>
                <a:gd name="connsiteY158" fmla="*/ 1152941 h 1575689"/>
                <a:gd name="connsiteX159" fmla="*/ 82775 w 993579"/>
                <a:gd name="connsiteY159" fmla="*/ 1151632 h 1575689"/>
                <a:gd name="connsiteX160" fmla="*/ 84732 w 993579"/>
                <a:gd name="connsiteY160" fmla="*/ 1145747 h 1575689"/>
                <a:gd name="connsiteX161" fmla="*/ 70374 w 993579"/>
                <a:gd name="connsiteY161" fmla="*/ 1137248 h 1575689"/>
                <a:gd name="connsiteX162" fmla="*/ 72659 w 993579"/>
                <a:gd name="connsiteY162" fmla="*/ 1125151 h 1575689"/>
                <a:gd name="connsiteX163" fmla="*/ 59932 w 993579"/>
                <a:gd name="connsiteY163" fmla="*/ 1120247 h 1575689"/>
                <a:gd name="connsiteX164" fmla="*/ 58301 w 993579"/>
                <a:gd name="connsiteY164" fmla="*/ 1109785 h 1575689"/>
                <a:gd name="connsiteX165" fmla="*/ 51774 w 993579"/>
                <a:gd name="connsiteY165" fmla="*/ 1087554 h 1575689"/>
                <a:gd name="connsiteX166" fmla="*/ 26688 w 993579"/>
                <a:gd name="connsiteY166" fmla="*/ 1083651 h 1575689"/>
                <a:gd name="connsiteX167" fmla="*/ 54058 w 993579"/>
                <a:gd name="connsiteY167" fmla="*/ 1084612 h 1575689"/>
                <a:gd name="connsiteX168" fmla="*/ 55037 w 993579"/>
                <a:gd name="connsiteY168" fmla="*/ 1086573 h 1575689"/>
                <a:gd name="connsiteX169" fmla="*/ 56342 w 993579"/>
                <a:gd name="connsiteY169" fmla="*/ 1086573 h 1575689"/>
                <a:gd name="connsiteX170" fmla="*/ 56669 w 993579"/>
                <a:gd name="connsiteY170" fmla="*/ 1089842 h 1575689"/>
                <a:gd name="connsiteX171" fmla="*/ 53732 w 993579"/>
                <a:gd name="connsiteY171" fmla="*/ 1098997 h 1575689"/>
                <a:gd name="connsiteX172" fmla="*/ 63522 w 993579"/>
                <a:gd name="connsiteY172" fmla="*/ 1103901 h 1575689"/>
                <a:gd name="connsiteX173" fmla="*/ 65479 w 993579"/>
                <a:gd name="connsiteY173" fmla="*/ 1108150 h 1575689"/>
                <a:gd name="connsiteX174" fmla="*/ 64174 w 993579"/>
                <a:gd name="connsiteY174" fmla="*/ 1118285 h 1575689"/>
                <a:gd name="connsiteX175" fmla="*/ 74616 w 993579"/>
                <a:gd name="connsiteY175" fmla="*/ 1119593 h 1575689"/>
                <a:gd name="connsiteX176" fmla="*/ 76901 w 993579"/>
                <a:gd name="connsiteY176" fmla="*/ 1123189 h 1575689"/>
                <a:gd name="connsiteX177" fmla="*/ 76248 w 993579"/>
                <a:gd name="connsiteY177" fmla="*/ 1123844 h 1575689"/>
                <a:gd name="connsiteX178" fmla="*/ 74290 w 993579"/>
                <a:gd name="connsiteY178" fmla="*/ 1133979 h 1575689"/>
                <a:gd name="connsiteX179" fmla="*/ 87669 w 993579"/>
                <a:gd name="connsiteY179" fmla="*/ 1140517 h 1575689"/>
                <a:gd name="connsiteX180" fmla="*/ 90280 w 993579"/>
                <a:gd name="connsiteY180" fmla="*/ 1143786 h 1575689"/>
                <a:gd name="connsiteX181" fmla="*/ 85059 w 993579"/>
                <a:gd name="connsiteY181" fmla="*/ 1156537 h 1575689"/>
                <a:gd name="connsiteX182" fmla="*/ 39700 w 993579"/>
                <a:gd name="connsiteY182" fmla="*/ 1180403 h 1575689"/>
                <a:gd name="connsiteX183" fmla="*/ 15879 w 993579"/>
                <a:gd name="connsiteY183" fmla="*/ 1171902 h 1575689"/>
                <a:gd name="connsiteX184" fmla="*/ 333 w 993579"/>
                <a:gd name="connsiteY184" fmla="*/ 1153149 h 1575689"/>
                <a:gd name="connsiteX185" fmla="*/ 333 w 993579"/>
                <a:gd name="connsiteY185" fmla="*/ 1110090 h 1575689"/>
                <a:gd name="connsiteX186" fmla="*/ 10283 w 993579"/>
                <a:gd name="connsiteY186" fmla="*/ 1094530 h 1575689"/>
                <a:gd name="connsiteX187" fmla="*/ 26688 w 993579"/>
                <a:gd name="connsiteY187" fmla="*/ 1083651 h 1575689"/>
                <a:gd name="connsiteX188" fmla="*/ 821504 w 993579"/>
                <a:gd name="connsiteY188" fmla="*/ 984989 h 1575689"/>
                <a:gd name="connsiteX189" fmla="*/ 824564 w 993579"/>
                <a:gd name="connsiteY189" fmla="*/ 990769 h 1575689"/>
                <a:gd name="connsiteX190" fmla="*/ 756998 w 993579"/>
                <a:gd name="connsiteY190" fmla="*/ 1030065 h 1575689"/>
                <a:gd name="connsiteX191" fmla="*/ 596408 w 993579"/>
                <a:gd name="connsiteY191" fmla="*/ 1025442 h 1575689"/>
                <a:gd name="connsiteX192" fmla="*/ 411991 w 993579"/>
                <a:gd name="connsiteY192" fmla="*/ 1024782 h 1575689"/>
                <a:gd name="connsiteX193" fmla="*/ 238671 w 993579"/>
                <a:gd name="connsiteY193" fmla="*/ 1025442 h 1575689"/>
                <a:gd name="connsiteX194" fmla="*/ 238671 w 993579"/>
                <a:gd name="connsiteY194" fmla="*/ 1022471 h 1575689"/>
                <a:gd name="connsiteX195" fmla="*/ 545163 w 993579"/>
                <a:gd name="connsiteY195" fmla="*/ 1014544 h 1575689"/>
                <a:gd name="connsiteX196" fmla="*/ 691065 w 993579"/>
                <a:gd name="connsiteY196" fmla="*/ 1020819 h 1575689"/>
                <a:gd name="connsiteX197" fmla="*/ 815751 w 993579"/>
                <a:gd name="connsiteY197" fmla="*/ 988126 h 1575689"/>
                <a:gd name="connsiteX198" fmla="*/ 821504 w 993579"/>
                <a:gd name="connsiteY198" fmla="*/ 984989 h 1575689"/>
                <a:gd name="connsiteX199" fmla="*/ 806900 w 993579"/>
                <a:gd name="connsiteY199" fmla="*/ 971992 h 1575689"/>
                <a:gd name="connsiteX200" fmla="*/ 810163 w 993579"/>
                <a:gd name="connsiteY200" fmla="*/ 977696 h 1575689"/>
                <a:gd name="connsiteX201" fmla="*/ 660735 w 993579"/>
                <a:gd name="connsiteY201" fmla="*/ 1007355 h 1575689"/>
                <a:gd name="connsiteX202" fmla="*/ 303803 w 993579"/>
                <a:gd name="connsiteY202" fmla="*/ 1006051 h 1575689"/>
                <a:gd name="connsiteX203" fmla="*/ 304130 w 993579"/>
                <a:gd name="connsiteY203" fmla="*/ 1001815 h 1575689"/>
                <a:gd name="connsiteX204" fmla="*/ 634308 w 993579"/>
                <a:gd name="connsiteY204" fmla="*/ 997577 h 1575689"/>
                <a:gd name="connsiteX205" fmla="*/ 719788 w 993579"/>
                <a:gd name="connsiteY205" fmla="*/ 1002141 h 1575689"/>
                <a:gd name="connsiteX206" fmla="*/ 800701 w 993579"/>
                <a:gd name="connsiteY206" fmla="*/ 975088 h 1575689"/>
                <a:gd name="connsiteX207" fmla="*/ 806900 w 993579"/>
                <a:gd name="connsiteY207" fmla="*/ 971992 h 1575689"/>
                <a:gd name="connsiteX208" fmla="*/ 817637 w 993579"/>
                <a:gd name="connsiteY208" fmla="*/ 196705 h 1575689"/>
                <a:gd name="connsiteX209" fmla="*/ 821131 w 993579"/>
                <a:gd name="connsiteY209" fmla="*/ 197684 h 1575689"/>
                <a:gd name="connsiteX210" fmla="*/ 821449 w 993579"/>
                <a:gd name="connsiteY210" fmla="*/ 294636 h 1575689"/>
                <a:gd name="connsiteX211" fmla="*/ 824626 w 993579"/>
                <a:gd name="connsiteY211" fmla="*/ 387996 h 1575689"/>
                <a:gd name="connsiteX212" fmla="*/ 826214 w 993579"/>
                <a:gd name="connsiteY212" fmla="*/ 579939 h 1575689"/>
                <a:gd name="connsiteX213" fmla="*/ 817637 w 993579"/>
                <a:gd name="connsiteY213" fmla="*/ 579939 h 1575689"/>
                <a:gd name="connsiteX214" fmla="*/ 815096 w 993579"/>
                <a:gd name="connsiteY214" fmla="*/ 369063 h 1575689"/>
                <a:gd name="connsiteX215" fmla="*/ 817637 w 993579"/>
                <a:gd name="connsiteY215" fmla="*/ 196705 h 1575689"/>
                <a:gd name="connsiteX216" fmla="*/ 760734 w 993579"/>
                <a:gd name="connsiteY216" fmla="*/ 129344 h 1575689"/>
                <a:gd name="connsiteX217" fmla="*/ 763021 w 993579"/>
                <a:gd name="connsiteY217" fmla="*/ 129671 h 1575689"/>
                <a:gd name="connsiteX218" fmla="*/ 833911 w 993579"/>
                <a:gd name="connsiteY218" fmla="*/ 144363 h 1575689"/>
                <a:gd name="connsiteX219" fmla="*/ 849265 w 993579"/>
                <a:gd name="connsiteY219" fmla="*/ 184521 h 1575689"/>
                <a:gd name="connsiteX220" fmla="*/ 849592 w 993579"/>
                <a:gd name="connsiteY220" fmla="*/ 244921 h 1575689"/>
                <a:gd name="connsiteX221" fmla="*/ 855798 w 993579"/>
                <a:gd name="connsiteY221" fmla="*/ 378128 h 1575689"/>
                <a:gd name="connsiteX222" fmla="*/ 863639 w 993579"/>
                <a:gd name="connsiteY222" fmla="*/ 577285 h 1575689"/>
                <a:gd name="connsiteX223" fmla="*/ 858412 w 993579"/>
                <a:gd name="connsiteY223" fmla="*/ 776444 h 1575689"/>
                <a:gd name="connsiteX224" fmla="*/ 855471 w 993579"/>
                <a:gd name="connsiteY224" fmla="*/ 868839 h 1575689"/>
                <a:gd name="connsiteX225" fmla="*/ 853839 w 993579"/>
                <a:gd name="connsiteY225" fmla="*/ 948176 h 1575689"/>
                <a:gd name="connsiteX226" fmla="*/ 844038 w 993579"/>
                <a:gd name="connsiteY226" fmla="*/ 1006291 h 1575689"/>
                <a:gd name="connsiteX227" fmla="*/ 819211 w 993579"/>
                <a:gd name="connsiteY227" fmla="*/ 1038613 h 1575689"/>
                <a:gd name="connsiteX228" fmla="*/ 738194 w 993579"/>
                <a:gd name="connsiteY228" fmla="*/ 1060161 h 1575689"/>
                <a:gd name="connsiteX229" fmla="*/ 603928 w 993579"/>
                <a:gd name="connsiteY229" fmla="*/ 1056570 h 1575689"/>
                <a:gd name="connsiteX230" fmla="*/ 415435 w 993579"/>
                <a:gd name="connsiteY230" fmla="*/ 1051999 h 1575689"/>
                <a:gd name="connsiteX231" fmla="*/ 38773 w 993579"/>
                <a:gd name="connsiteY231" fmla="*/ 1050366 h 1575689"/>
                <a:gd name="connsiteX232" fmla="*/ 332 w 993579"/>
                <a:gd name="connsiteY232" fmla="*/ 1049114 h 1575689"/>
                <a:gd name="connsiteX233" fmla="*/ 332 w 993579"/>
                <a:gd name="connsiteY233" fmla="*/ 1033479 h 1575689"/>
                <a:gd name="connsiteX234" fmla="*/ 29626 w 993579"/>
                <a:gd name="connsiteY234" fmla="*/ 1034369 h 1575689"/>
                <a:gd name="connsiteX235" fmla="*/ 406288 w 993579"/>
                <a:gd name="connsiteY235" fmla="*/ 1036001 h 1575689"/>
                <a:gd name="connsiteX236" fmla="*/ 594782 w 993579"/>
                <a:gd name="connsiteY236" fmla="*/ 1040246 h 1575689"/>
                <a:gd name="connsiteX237" fmla="*/ 732640 w 993579"/>
                <a:gd name="connsiteY237" fmla="*/ 1045469 h 1575689"/>
                <a:gd name="connsiteX238" fmla="*/ 805163 w 993579"/>
                <a:gd name="connsiteY238" fmla="*/ 1030124 h 1575689"/>
                <a:gd name="connsiteX239" fmla="*/ 837178 w 993579"/>
                <a:gd name="connsiteY239" fmla="*/ 954053 h 1575689"/>
                <a:gd name="connsiteX240" fmla="*/ 835871 w 993579"/>
                <a:gd name="connsiteY240" fmla="*/ 876022 h 1575689"/>
                <a:gd name="connsiteX241" fmla="*/ 840772 w 993579"/>
                <a:gd name="connsiteY241" fmla="*/ 784606 h 1575689"/>
                <a:gd name="connsiteX242" fmla="*/ 845345 w 993579"/>
                <a:gd name="connsiteY242" fmla="*/ 576959 h 1575689"/>
                <a:gd name="connsiteX243" fmla="*/ 837505 w 993579"/>
                <a:gd name="connsiteY243" fmla="*/ 370618 h 1575689"/>
                <a:gd name="connsiteX244" fmla="*/ 834891 w 993579"/>
                <a:gd name="connsiteY244" fmla="*/ 240350 h 1575689"/>
                <a:gd name="connsiteX245" fmla="*/ 834238 w 993579"/>
                <a:gd name="connsiteY245" fmla="*/ 202151 h 1575689"/>
                <a:gd name="connsiteX246" fmla="*/ 818557 w 993579"/>
                <a:gd name="connsiteY246" fmla="*/ 152198 h 1575689"/>
                <a:gd name="connsiteX247" fmla="*/ 737214 w 993579"/>
                <a:gd name="connsiteY247" fmla="*/ 147301 h 1575689"/>
                <a:gd name="connsiteX248" fmla="*/ 587268 w 993579"/>
                <a:gd name="connsiteY248" fmla="*/ 153831 h 1575689"/>
                <a:gd name="connsiteX249" fmla="*/ 405633 w 993579"/>
                <a:gd name="connsiteY249" fmla="*/ 149913 h 1575689"/>
                <a:gd name="connsiteX250" fmla="*/ 26032 w 993579"/>
                <a:gd name="connsiteY250" fmla="*/ 150239 h 1575689"/>
                <a:gd name="connsiteX251" fmla="*/ 332 w 993579"/>
                <a:gd name="connsiteY251" fmla="*/ 150020 h 1575689"/>
                <a:gd name="connsiteX252" fmla="*/ 332 w 993579"/>
                <a:gd name="connsiteY252" fmla="*/ 132302 h 1575689"/>
                <a:gd name="connsiteX253" fmla="*/ 35506 w 993579"/>
                <a:gd name="connsiteY253" fmla="*/ 132609 h 1575689"/>
                <a:gd name="connsiteX254" fmla="*/ 415107 w 993579"/>
                <a:gd name="connsiteY254" fmla="*/ 132609 h 1575689"/>
                <a:gd name="connsiteX255" fmla="*/ 596415 w 993579"/>
                <a:gd name="connsiteY255" fmla="*/ 136201 h 1575689"/>
                <a:gd name="connsiteX256" fmla="*/ 760734 w 993579"/>
                <a:gd name="connsiteY256" fmla="*/ 129344 h 1575689"/>
                <a:gd name="connsiteX257" fmla="*/ 58163 w 993579"/>
                <a:gd name="connsiteY257" fmla="*/ 93610 h 1575689"/>
                <a:gd name="connsiteX258" fmla="*/ 56151 w 993579"/>
                <a:gd name="connsiteY258" fmla="*/ 94569 h 1575689"/>
                <a:gd name="connsiteX259" fmla="*/ 53467 w 993579"/>
                <a:gd name="connsiteY259" fmla="*/ 97129 h 1575689"/>
                <a:gd name="connsiteX260" fmla="*/ 53467 w 993579"/>
                <a:gd name="connsiteY260" fmla="*/ 102890 h 1575689"/>
                <a:gd name="connsiteX261" fmla="*/ 56485 w 993579"/>
                <a:gd name="connsiteY261" fmla="*/ 104490 h 1575689"/>
                <a:gd name="connsiteX262" fmla="*/ 57492 w 993579"/>
                <a:gd name="connsiteY262" fmla="*/ 105451 h 1575689"/>
                <a:gd name="connsiteX263" fmla="*/ 59169 w 993579"/>
                <a:gd name="connsiteY263" fmla="*/ 104490 h 1575689"/>
                <a:gd name="connsiteX264" fmla="*/ 61517 w 993579"/>
                <a:gd name="connsiteY264" fmla="*/ 96170 h 1575689"/>
                <a:gd name="connsiteX265" fmla="*/ 60846 w 993579"/>
                <a:gd name="connsiteY265" fmla="*/ 94249 h 1575689"/>
                <a:gd name="connsiteX266" fmla="*/ 59839 w 993579"/>
                <a:gd name="connsiteY266" fmla="*/ 93610 h 1575689"/>
                <a:gd name="connsiteX267" fmla="*/ 59504 w 993579"/>
                <a:gd name="connsiteY267" fmla="*/ 93610 h 1575689"/>
                <a:gd name="connsiteX268" fmla="*/ 58163 w 993579"/>
                <a:gd name="connsiteY268" fmla="*/ 93610 h 1575689"/>
                <a:gd name="connsiteX269" fmla="*/ 56570 w 993579"/>
                <a:gd name="connsiteY269" fmla="*/ 87849 h 1575689"/>
                <a:gd name="connsiteX270" fmla="*/ 64870 w 993579"/>
                <a:gd name="connsiteY270" fmla="*/ 90089 h 1575689"/>
                <a:gd name="connsiteX271" fmla="*/ 67218 w 993579"/>
                <a:gd name="connsiteY271" fmla="*/ 100330 h 1575689"/>
                <a:gd name="connsiteX272" fmla="*/ 58498 w 993579"/>
                <a:gd name="connsiteY272" fmla="*/ 110571 h 1575689"/>
                <a:gd name="connsiteX273" fmla="*/ 55815 w 993579"/>
                <a:gd name="connsiteY273" fmla="*/ 110571 h 1575689"/>
                <a:gd name="connsiteX274" fmla="*/ 53803 w 993579"/>
                <a:gd name="connsiteY274" fmla="*/ 110571 h 1575689"/>
                <a:gd name="connsiteX275" fmla="*/ 50113 w 993579"/>
                <a:gd name="connsiteY275" fmla="*/ 108971 h 1575689"/>
                <a:gd name="connsiteX276" fmla="*/ 48772 w 993579"/>
                <a:gd name="connsiteY276" fmla="*/ 92330 h 1575689"/>
                <a:gd name="connsiteX277" fmla="*/ 56570 w 993579"/>
                <a:gd name="connsiteY277" fmla="*/ 87849 h 1575689"/>
                <a:gd name="connsiteX278" fmla="*/ 254332 w 993579"/>
                <a:gd name="connsiteY278" fmla="*/ 35776 h 1575689"/>
                <a:gd name="connsiteX279" fmla="*/ 449157 w 993579"/>
                <a:gd name="connsiteY279" fmla="*/ 37041 h 1575689"/>
                <a:gd name="connsiteX280" fmla="*/ 838807 w 993579"/>
                <a:gd name="connsiteY280" fmla="*/ 44224 h 1575689"/>
                <a:gd name="connsiteX281" fmla="*/ 843053 w 993579"/>
                <a:gd name="connsiteY281" fmla="*/ 45531 h 1575689"/>
                <a:gd name="connsiteX282" fmla="*/ 911641 w 993579"/>
                <a:gd name="connsiteY282" fmla="*/ 64469 h 1575689"/>
                <a:gd name="connsiteX283" fmla="*/ 945610 w 993579"/>
                <a:gd name="connsiteY283" fmla="*/ 149037 h 1575689"/>
                <a:gd name="connsiteX284" fmla="*/ 946263 w 993579"/>
                <a:gd name="connsiteY284" fmla="*/ 151975 h 1575689"/>
                <a:gd name="connsiteX285" fmla="*/ 950835 w 993579"/>
                <a:gd name="connsiteY285" fmla="*/ 404373 h 1575689"/>
                <a:gd name="connsiteX286" fmla="*/ 938751 w 993579"/>
                <a:gd name="connsiteY286" fmla="*/ 649588 h 1575689"/>
                <a:gd name="connsiteX287" fmla="*/ 937771 w 993579"/>
                <a:gd name="connsiteY287" fmla="*/ 906231 h 1575689"/>
                <a:gd name="connsiteX288" fmla="*/ 939731 w 993579"/>
                <a:gd name="connsiteY288" fmla="*/ 1025082 h 1575689"/>
                <a:gd name="connsiteX289" fmla="*/ 940710 w 993579"/>
                <a:gd name="connsiteY289" fmla="*/ 1084508 h 1575689"/>
                <a:gd name="connsiteX290" fmla="*/ 918174 w 993579"/>
                <a:gd name="connsiteY290" fmla="*/ 1226217 h 1575689"/>
                <a:gd name="connsiteX291" fmla="*/ 780996 w 993579"/>
                <a:gd name="connsiteY291" fmla="*/ 1251685 h 1575689"/>
                <a:gd name="connsiteX292" fmla="*/ 564451 w 993579"/>
                <a:gd name="connsiteY292" fmla="*/ 1256909 h 1575689"/>
                <a:gd name="connsiteX293" fmla="*/ 520032 w 993579"/>
                <a:gd name="connsiteY293" fmla="*/ 1289888 h 1575689"/>
                <a:gd name="connsiteX294" fmla="*/ 516113 w 993579"/>
                <a:gd name="connsiteY294" fmla="*/ 1285970 h 1575689"/>
                <a:gd name="connsiteX295" fmla="*/ 552040 w 993579"/>
                <a:gd name="connsiteY295" fmla="*/ 1256909 h 1575689"/>
                <a:gd name="connsiteX296" fmla="*/ 527871 w 993579"/>
                <a:gd name="connsiteY296" fmla="*/ 1257889 h 1575689"/>
                <a:gd name="connsiteX297" fmla="*/ 502394 w 993579"/>
                <a:gd name="connsiteY297" fmla="*/ 1276501 h 1575689"/>
                <a:gd name="connsiteX298" fmla="*/ 499129 w 993579"/>
                <a:gd name="connsiteY298" fmla="*/ 1273236 h 1575689"/>
                <a:gd name="connsiteX299" fmla="*/ 519705 w 993579"/>
                <a:gd name="connsiteY299" fmla="*/ 1257889 h 1575689"/>
                <a:gd name="connsiteX300" fmla="*/ 411270 w 993579"/>
                <a:gd name="connsiteY300" fmla="*/ 1259195 h 1575689"/>
                <a:gd name="connsiteX301" fmla="*/ 258088 w 993579"/>
                <a:gd name="connsiteY301" fmla="*/ 1258869 h 1575689"/>
                <a:gd name="connsiteX302" fmla="*/ 269192 w 993579"/>
                <a:gd name="connsiteY302" fmla="*/ 1396659 h 1575689"/>
                <a:gd name="connsiteX303" fmla="*/ 375015 w 993579"/>
                <a:gd name="connsiteY303" fmla="*/ 1490370 h 1575689"/>
                <a:gd name="connsiteX304" fmla="*/ 376322 w 993579"/>
                <a:gd name="connsiteY304" fmla="*/ 1490695 h 1575689"/>
                <a:gd name="connsiteX305" fmla="*/ 377955 w 993579"/>
                <a:gd name="connsiteY305" fmla="*/ 1491348 h 1575689"/>
                <a:gd name="connsiteX306" fmla="*/ 388734 w 993579"/>
                <a:gd name="connsiteY306" fmla="*/ 1530204 h 1575689"/>
                <a:gd name="connsiteX307" fmla="*/ 294995 w 993579"/>
                <a:gd name="connsiteY307" fmla="*/ 1543265 h 1575689"/>
                <a:gd name="connsiteX308" fmla="*/ 6595 w 993579"/>
                <a:gd name="connsiteY308" fmla="*/ 1538693 h 1575689"/>
                <a:gd name="connsiteX309" fmla="*/ 332 w 993579"/>
                <a:gd name="connsiteY309" fmla="*/ 1538790 h 1575689"/>
                <a:gd name="connsiteX310" fmla="*/ 332 w 993579"/>
                <a:gd name="connsiteY310" fmla="*/ 1524747 h 1575689"/>
                <a:gd name="connsiteX311" fmla="*/ 27172 w 993579"/>
                <a:gd name="connsiteY311" fmla="*/ 1524327 h 1575689"/>
                <a:gd name="connsiteX312" fmla="*/ 215954 w 993579"/>
                <a:gd name="connsiteY312" fmla="*/ 1528245 h 1575689"/>
                <a:gd name="connsiteX313" fmla="*/ 315245 w 993579"/>
                <a:gd name="connsiteY313" fmla="*/ 1528245 h 1575689"/>
                <a:gd name="connsiteX314" fmla="*/ 365543 w 993579"/>
                <a:gd name="connsiteY314" fmla="*/ 1524001 h 1575689"/>
                <a:gd name="connsiteX315" fmla="*/ 374689 w 993579"/>
                <a:gd name="connsiteY315" fmla="*/ 1505716 h 1575689"/>
                <a:gd name="connsiteX316" fmla="*/ 370770 w 993579"/>
                <a:gd name="connsiteY316" fmla="*/ 1505716 h 1575689"/>
                <a:gd name="connsiteX317" fmla="*/ 262334 w 993579"/>
                <a:gd name="connsiteY317" fmla="*/ 1418535 h 1575689"/>
                <a:gd name="connsiteX318" fmla="*/ 246983 w 993579"/>
                <a:gd name="connsiteY318" fmla="*/ 1292826 h 1575689"/>
                <a:gd name="connsiteX319" fmla="*/ 216934 w 993579"/>
                <a:gd name="connsiteY319" fmla="*/ 1305887 h 1575689"/>
                <a:gd name="connsiteX320" fmla="*/ 215628 w 993579"/>
                <a:gd name="connsiteY320" fmla="*/ 1300336 h 1575689"/>
                <a:gd name="connsiteX321" fmla="*/ 235225 w 993579"/>
                <a:gd name="connsiteY321" fmla="*/ 1289888 h 1575689"/>
                <a:gd name="connsiteX322" fmla="*/ 246656 w 993579"/>
                <a:gd name="connsiteY322" fmla="*/ 1281725 h 1575689"/>
                <a:gd name="connsiteX323" fmla="*/ 246003 w 993579"/>
                <a:gd name="connsiteY323" fmla="*/ 1270949 h 1575689"/>
                <a:gd name="connsiteX324" fmla="*/ 174474 w 993579"/>
                <a:gd name="connsiteY324" fmla="*/ 1310458 h 1575689"/>
                <a:gd name="connsiteX325" fmla="*/ 169902 w 993579"/>
                <a:gd name="connsiteY325" fmla="*/ 1305887 h 1575689"/>
                <a:gd name="connsiteX326" fmla="*/ 245023 w 993579"/>
                <a:gd name="connsiteY326" fmla="*/ 1259195 h 1575689"/>
                <a:gd name="connsiteX327" fmla="*/ 245350 w 993579"/>
                <a:gd name="connsiteY327" fmla="*/ 1258542 h 1575689"/>
                <a:gd name="connsiteX328" fmla="*/ 233592 w 993579"/>
                <a:gd name="connsiteY328" fmla="*/ 1257889 h 1575689"/>
                <a:gd name="connsiteX329" fmla="*/ 176761 w 993579"/>
                <a:gd name="connsiteY329" fmla="*/ 1281398 h 1575689"/>
                <a:gd name="connsiteX330" fmla="*/ 139200 w 993579"/>
                <a:gd name="connsiteY330" fmla="*/ 1297071 h 1575689"/>
                <a:gd name="connsiteX331" fmla="*/ 137894 w 993579"/>
                <a:gd name="connsiteY331" fmla="*/ 1293806 h 1575689"/>
                <a:gd name="connsiteX332" fmla="*/ 211382 w 993579"/>
                <a:gd name="connsiteY332" fmla="*/ 1256583 h 1575689"/>
                <a:gd name="connsiteX333" fmla="*/ 181334 w 993579"/>
                <a:gd name="connsiteY333" fmla="*/ 1254297 h 1575689"/>
                <a:gd name="connsiteX334" fmla="*/ 178394 w 993579"/>
                <a:gd name="connsiteY334" fmla="*/ 1257562 h 1575689"/>
                <a:gd name="connsiteX335" fmla="*/ 125810 w 993579"/>
                <a:gd name="connsiteY335" fmla="*/ 1277480 h 1575689"/>
                <a:gd name="connsiteX336" fmla="*/ 90861 w 993579"/>
                <a:gd name="connsiteY336" fmla="*/ 1291520 h 1575689"/>
                <a:gd name="connsiteX337" fmla="*/ 89881 w 993579"/>
                <a:gd name="connsiteY337" fmla="*/ 1286296 h 1575689"/>
                <a:gd name="connsiteX338" fmla="*/ 165329 w 993579"/>
                <a:gd name="connsiteY338" fmla="*/ 1252991 h 1575689"/>
                <a:gd name="connsiteX339" fmla="*/ 130708 w 993579"/>
                <a:gd name="connsiteY339" fmla="*/ 1249726 h 1575689"/>
                <a:gd name="connsiteX340" fmla="*/ 53301 w 993579"/>
                <a:gd name="connsiteY340" fmla="*/ 1284663 h 1575689"/>
                <a:gd name="connsiteX341" fmla="*/ 48728 w 993579"/>
                <a:gd name="connsiteY341" fmla="*/ 1280092 h 1575689"/>
                <a:gd name="connsiteX342" fmla="*/ 110785 w 993579"/>
                <a:gd name="connsiteY342" fmla="*/ 1248094 h 1575689"/>
                <a:gd name="connsiteX343" fmla="*/ 89228 w 993579"/>
                <a:gd name="connsiteY343" fmla="*/ 1246134 h 1575689"/>
                <a:gd name="connsiteX344" fmla="*/ 57873 w 993579"/>
                <a:gd name="connsiteY344" fmla="*/ 1261807 h 1575689"/>
                <a:gd name="connsiteX345" fmla="*/ 18679 w 993579"/>
                <a:gd name="connsiteY345" fmla="*/ 1281398 h 1575689"/>
                <a:gd name="connsiteX346" fmla="*/ 17700 w 993579"/>
                <a:gd name="connsiteY346" fmla="*/ 1279112 h 1575689"/>
                <a:gd name="connsiteX347" fmla="*/ 76491 w 993579"/>
                <a:gd name="connsiteY347" fmla="*/ 1245481 h 1575689"/>
                <a:gd name="connsiteX348" fmla="*/ 21946 w 993579"/>
                <a:gd name="connsiteY348" fmla="*/ 1243196 h 1575689"/>
                <a:gd name="connsiteX349" fmla="*/ 332 w 993579"/>
                <a:gd name="connsiteY349" fmla="*/ 1243794 h 1575689"/>
                <a:gd name="connsiteX350" fmla="*/ 332 w 993579"/>
                <a:gd name="connsiteY350" fmla="*/ 1228020 h 1575689"/>
                <a:gd name="connsiteX351" fmla="*/ 31092 w 993579"/>
                <a:gd name="connsiteY351" fmla="*/ 1227196 h 1575689"/>
                <a:gd name="connsiteX352" fmla="*/ 224447 w 993579"/>
                <a:gd name="connsiteY352" fmla="*/ 1240257 h 1575689"/>
                <a:gd name="connsiteX353" fmla="*/ 420415 w 993579"/>
                <a:gd name="connsiteY353" fmla="*/ 1242216 h 1575689"/>
                <a:gd name="connsiteX354" fmla="*/ 544528 w 993579"/>
                <a:gd name="connsiteY354" fmla="*/ 1239604 h 1575689"/>
                <a:gd name="connsiteX355" fmla="*/ 565757 w 993579"/>
                <a:gd name="connsiteY355" fmla="*/ 1223278 h 1575689"/>
                <a:gd name="connsiteX356" fmla="*/ 589928 w 993579"/>
                <a:gd name="connsiteY356" fmla="*/ 1207932 h 1575689"/>
                <a:gd name="connsiteX357" fmla="*/ 590581 w 993579"/>
                <a:gd name="connsiteY357" fmla="*/ 1214135 h 1575689"/>
                <a:gd name="connsiteX358" fmla="*/ 553020 w 993579"/>
                <a:gd name="connsiteY358" fmla="*/ 1239604 h 1575689"/>
                <a:gd name="connsiteX359" fmla="*/ 579149 w 993579"/>
                <a:gd name="connsiteY359" fmla="*/ 1238951 h 1575689"/>
                <a:gd name="connsiteX360" fmla="*/ 609851 w 993579"/>
                <a:gd name="connsiteY360" fmla="*/ 1217075 h 1575689"/>
                <a:gd name="connsiteX361" fmla="*/ 616056 w 993579"/>
                <a:gd name="connsiteY361" fmla="*/ 1225237 h 1575689"/>
                <a:gd name="connsiteX362" fmla="*/ 594826 w 993579"/>
                <a:gd name="connsiteY362" fmla="*/ 1238298 h 1575689"/>
                <a:gd name="connsiteX363" fmla="*/ 800267 w 993579"/>
                <a:gd name="connsiteY363" fmla="*/ 1232421 h 1575689"/>
                <a:gd name="connsiteX364" fmla="*/ 805166 w 993579"/>
                <a:gd name="connsiteY364" fmla="*/ 1232094 h 1575689"/>
                <a:gd name="connsiteX365" fmla="*/ 805819 w 993579"/>
                <a:gd name="connsiteY365" fmla="*/ 1232094 h 1575689"/>
                <a:gd name="connsiteX366" fmla="*/ 809085 w 993579"/>
                <a:gd name="connsiteY366" fmla="*/ 1232747 h 1575689"/>
                <a:gd name="connsiteX367" fmla="*/ 912948 w 993579"/>
                <a:gd name="connsiteY367" fmla="*/ 1206952 h 1575689"/>
                <a:gd name="connsiteX368" fmla="*/ 926666 w 993579"/>
                <a:gd name="connsiteY368" fmla="*/ 1122385 h 1575689"/>
                <a:gd name="connsiteX369" fmla="*/ 926013 w 993579"/>
                <a:gd name="connsiteY369" fmla="*/ 1012675 h 1575689"/>
                <a:gd name="connsiteX370" fmla="*/ 923399 w 993579"/>
                <a:gd name="connsiteY370" fmla="*/ 891864 h 1575689"/>
                <a:gd name="connsiteX371" fmla="*/ 921767 w 993579"/>
                <a:gd name="connsiteY371" fmla="*/ 642730 h 1575689"/>
                <a:gd name="connsiteX372" fmla="*/ 931892 w 993579"/>
                <a:gd name="connsiteY372" fmla="*/ 397516 h 1575689"/>
                <a:gd name="connsiteX373" fmla="*/ 926666 w 993579"/>
                <a:gd name="connsiteY373" fmla="*/ 152302 h 1575689"/>
                <a:gd name="connsiteX374" fmla="*/ 927646 w 993579"/>
                <a:gd name="connsiteY374" fmla="*/ 149037 h 1575689"/>
                <a:gd name="connsiteX375" fmla="*/ 892372 w 993579"/>
                <a:gd name="connsiteY375" fmla="*/ 71326 h 1575689"/>
                <a:gd name="connsiteX376" fmla="*/ 813658 w 993579"/>
                <a:gd name="connsiteY376" fmla="*/ 62510 h 1575689"/>
                <a:gd name="connsiteX377" fmla="*/ 813331 w 993579"/>
                <a:gd name="connsiteY377" fmla="*/ 62510 h 1575689"/>
                <a:gd name="connsiteX378" fmla="*/ 440011 w 993579"/>
                <a:gd name="connsiteY378" fmla="*/ 54020 h 1575689"/>
                <a:gd name="connsiteX379" fmla="*/ 244901 w 993579"/>
                <a:gd name="connsiteY379" fmla="*/ 52877 h 1575689"/>
                <a:gd name="connsiteX380" fmla="*/ 50034 w 993579"/>
                <a:gd name="connsiteY380" fmla="*/ 59571 h 1575689"/>
                <a:gd name="connsiteX381" fmla="*/ 332 w 993579"/>
                <a:gd name="connsiteY381" fmla="*/ 60398 h 1575689"/>
                <a:gd name="connsiteX382" fmla="*/ 332 w 993579"/>
                <a:gd name="connsiteY382" fmla="*/ 43724 h 1575689"/>
                <a:gd name="connsiteX383" fmla="*/ 59506 w 993579"/>
                <a:gd name="connsiteY383" fmla="*/ 42592 h 1575689"/>
                <a:gd name="connsiteX384" fmla="*/ 254332 w 993579"/>
                <a:gd name="connsiteY384" fmla="*/ 35776 h 1575689"/>
                <a:gd name="connsiteX385" fmla="*/ 795479 w 993579"/>
                <a:gd name="connsiteY385" fmla="*/ 17076 h 1575689"/>
                <a:gd name="connsiteX386" fmla="*/ 882676 w 993579"/>
                <a:gd name="connsiteY386" fmla="*/ 24838 h 1575689"/>
                <a:gd name="connsiteX387" fmla="*/ 960076 w 993579"/>
                <a:gd name="connsiteY387" fmla="*/ 87261 h 1575689"/>
                <a:gd name="connsiteX388" fmla="*/ 963995 w 993579"/>
                <a:gd name="connsiteY388" fmla="*/ 437286 h 1575689"/>
                <a:gd name="connsiteX389" fmla="*/ 961382 w 993579"/>
                <a:gd name="connsiteY389" fmla="*/ 436959 h 1575689"/>
                <a:gd name="connsiteX390" fmla="*/ 954198 w 993579"/>
                <a:gd name="connsiteY390" fmla="*/ 106543 h 1575689"/>
                <a:gd name="connsiteX391" fmla="*/ 706974 w 993579"/>
                <a:gd name="connsiteY391" fmla="*/ 33009 h 1575689"/>
                <a:gd name="connsiteX392" fmla="*/ 707301 w 993579"/>
                <a:gd name="connsiteY392" fmla="*/ 22551 h 1575689"/>
                <a:gd name="connsiteX393" fmla="*/ 795479 w 993579"/>
                <a:gd name="connsiteY393" fmla="*/ 17076 h 1575689"/>
                <a:gd name="connsiteX394" fmla="*/ 782974 w 993579"/>
                <a:gd name="connsiteY394" fmla="*/ 0 h 1575689"/>
                <a:gd name="connsiteX395" fmla="*/ 889419 w 993579"/>
                <a:gd name="connsiteY395" fmla="*/ 9482 h 1575689"/>
                <a:gd name="connsiteX396" fmla="*/ 957335 w 993579"/>
                <a:gd name="connsiteY396" fmla="*/ 32698 h 1575689"/>
                <a:gd name="connsiteX397" fmla="*/ 983783 w 993579"/>
                <a:gd name="connsiteY397" fmla="*/ 94824 h 1575689"/>
                <a:gd name="connsiteX398" fmla="*/ 993579 w 993579"/>
                <a:gd name="connsiteY398" fmla="*/ 192918 h 1575689"/>
                <a:gd name="connsiteX399" fmla="*/ 989334 w 993579"/>
                <a:gd name="connsiteY399" fmla="*/ 192918 h 1575689"/>
                <a:gd name="connsiteX400" fmla="*/ 976927 w 993579"/>
                <a:gd name="connsiteY400" fmla="*/ 110192 h 1575689"/>
                <a:gd name="connsiteX401" fmla="*/ 934152 w 993579"/>
                <a:gd name="connsiteY401" fmla="*/ 31063 h 1575689"/>
                <a:gd name="connsiteX402" fmla="*/ 782974 w 993579"/>
                <a:gd name="connsiteY402" fmla="*/ 10464 h 1575689"/>
                <a:gd name="connsiteX403" fmla="*/ 782974 w 993579"/>
                <a:gd name="connsiteY403" fmla="*/ 0 h 15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993579" h="1575689">
                  <a:moveTo>
                    <a:pt x="171928" y="1562343"/>
                  </a:moveTo>
                  <a:cubicBezTo>
                    <a:pt x="235238" y="1560349"/>
                    <a:pt x="299604" y="1566580"/>
                    <a:pt x="362686" y="1565334"/>
                  </a:cubicBezTo>
                  <a:cubicBezTo>
                    <a:pt x="368554" y="1565334"/>
                    <a:pt x="368554" y="1575304"/>
                    <a:pt x="362360" y="1575304"/>
                  </a:cubicBezTo>
                  <a:cubicBezTo>
                    <a:pt x="278251" y="1576634"/>
                    <a:pt x="193164" y="1574307"/>
                    <a:pt x="109380" y="1571649"/>
                  </a:cubicBezTo>
                  <a:cubicBezTo>
                    <a:pt x="107099" y="1571649"/>
                    <a:pt x="106772" y="1567993"/>
                    <a:pt x="109055" y="1567660"/>
                  </a:cubicBezTo>
                  <a:cubicBezTo>
                    <a:pt x="129837" y="1564586"/>
                    <a:pt x="150824" y="1563007"/>
                    <a:pt x="171928" y="1562343"/>
                  </a:cubicBezTo>
                  <a:close/>
                  <a:moveTo>
                    <a:pt x="374191" y="1543842"/>
                  </a:moveTo>
                  <a:cubicBezTo>
                    <a:pt x="379094" y="1543842"/>
                    <a:pt x="380075" y="1552092"/>
                    <a:pt x="375171" y="1552410"/>
                  </a:cubicBezTo>
                  <a:cubicBezTo>
                    <a:pt x="315683" y="1560660"/>
                    <a:pt x="258481" y="1562247"/>
                    <a:pt x="198339" y="1560343"/>
                  </a:cubicBezTo>
                  <a:cubicBezTo>
                    <a:pt x="166960" y="1559073"/>
                    <a:pt x="135908" y="1557487"/>
                    <a:pt x="104856" y="1557170"/>
                  </a:cubicBezTo>
                  <a:cubicBezTo>
                    <a:pt x="86879" y="1557170"/>
                    <a:pt x="62364" y="1561930"/>
                    <a:pt x="45694" y="1555266"/>
                  </a:cubicBezTo>
                  <a:cubicBezTo>
                    <a:pt x="43406" y="1554314"/>
                    <a:pt x="44060" y="1551141"/>
                    <a:pt x="46674" y="1551775"/>
                  </a:cubicBezTo>
                  <a:cubicBezTo>
                    <a:pt x="69555" y="1557170"/>
                    <a:pt x="99299" y="1549237"/>
                    <a:pt x="122506" y="1549554"/>
                  </a:cubicBezTo>
                  <a:cubicBezTo>
                    <a:pt x="150944" y="1549871"/>
                    <a:pt x="179380" y="1550823"/>
                    <a:pt x="207818" y="1551775"/>
                  </a:cubicBezTo>
                  <a:cubicBezTo>
                    <a:pt x="235928" y="1552410"/>
                    <a:pt x="264038" y="1553044"/>
                    <a:pt x="292149" y="1552410"/>
                  </a:cubicBezTo>
                  <a:cubicBezTo>
                    <a:pt x="319932" y="1551775"/>
                    <a:pt x="346735" y="1545746"/>
                    <a:pt x="374191" y="1543842"/>
                  </a:cubicBezTo>
                  <a:close/>
                  <a:moveTo>
                    <a:pt x="57696" y="1157882"/>
                  </a:moveTo>
                  <a:cubicBezTo>
                    <a:pt x="58361" y="1156441"/>
                    <a:pt x="60355" y="1157882"/>
                    <a:pt x="59690" y="1158961"/>
                  </a:cubicBezTo>
                  <a:cubicBezTo>
                    <a:pt x="59358" y="1159682"/>
                    <a:pt x="59358" y="1160042"/>
                    <a:pt x="59026" y="1160402"/>
                  </a:cubicBezTo>
                  <a:cubicBezTo>
                    <a:pt x="58361" y="1161842"/>
                    <a:pt x="56367" y="1160402"/>
                    <a:pt x="57364" y="1159322"/>
                  </a:cubicBezTo>
                  <a:cubicBezTo>
                    <a:pt x="57364" y="1158601"/>
                    <a:pt x="57696" y="1158242"/>
                    <a:pt x="57696" y="1157882"/>
                  </a:cubicBezTo>
                  <a:close/>
                  <a:moveTo>
                    <a:pt x="48281" y="1154522"/>
                  </a:moveTo>
                  <a:cubicBezTo>
                    <a:pt x="48945" y="1155482"/>
                    <a:pt x="49278" y="1156441"/>
                    <a:pt x="49942" y="1157402"/>
                  </a:cubicBezTo>
                  <a:cubicBezTo>
                    <a:pt x="50275" y="1158362"/>
                    <a:pt x="49278" y="1159001"/>
                    <a:pt x="48613" y="1158362"/>
                  </a:cubicBezTo>
                  <a:cubicBezTo>
                    <a:pt x="47616" y="1157402"/>
                    <a:pt x="47283" y="1156441"/>
                    <a:pt x="46619" y="1155482"/>
                  </a:cubicBezTo>
                  <a:cubicBezTo>
                    <a:pt x="46286" y="1154522"/>
                    <a:pt x="47616" y="1153561"/>
                    <a:pt x="48281" y="1154522"/>
                  </a:cubicBezTo>
                  <a:close/>
                  <a:moveTo>
                    <a:pt x="70770" y="1152441"/>
                  </a:moveTo>
                  <a:cubicBezTo>
                    <a:pt x="71634" y="1152120"/>
                    <a:pt x="71922" y="1153721"/>
                    <a:pt x="71058" y="1154041"/>
                  </a:cubicBezTo>
                  <a:cubicBezTo>
                    <a:pt x="70481" y="1154361"/>
                    <a:pt x="69906" y="1154361"/>
                    <a:pt x="69330" y="1154680"/>
                  </a:cubicBezTo>
                  <a:cubicBezTo>
                    <a:pt x="68466" y="1154680"/>
                    <a:pt x="67890" y="1153400"/>
                    <a:pt x="68754" y="1153081"/>
                  </a:cubicBezTo>
                  <a:cubicBezTo>
                    <a:pt x="69330" y="1152761"/>
                    <a:pt x="69906" y="1152761"/>
                    <a:pt x="70770" y="1152441"/>
                  </a:cubicBezTo>
                  <a:close/>
                  <a:moveTo>
                    <a:pt x="4131" y="1150325"/>
                  </a:moveTo>
                  <a:cubicBezTo>
                    <a:pt x="5437" y="1153267"/>
                    <a:pt x="7721" y="1156210"/>
                    <a:pt x="10005" y="1159152"/>
                  </a:cubicBezTo>
                  <a:cubicBezTo>
                    <a:pt x="18816" y="1168306"/>
                    <a:pt x="31543" y="1175499"/>
                    <a:pt x="44595" y="1174844"/>
                  </a:cubicBezTo>
                  <a:cubicBezTo>
                    <a:pt x="55690" y="1174518"/>
                    <a:pt x="63522" y="1171576"/>
                    <a:pt x="70048" y="1165691"/>
                  </a:cubicBezTo>
                  <a:cubicBezTo>
                    <a:pt x="63195" y="1162748"/>
                    <a:pt x="62543" y="1166345"/>
                    <a:pt x="58953" y="1169287"/>
                  </a:cubicBezTo>
                  <a:cubicBezTo>
                    <a:pt x="56995" y="1170594"/>
                    <a:pt x="53732" y="1170922"/>
                    <a:pt x="52100" y="1169614"/>
                  </a:cubicBezTo>
                  <a:cubicBezTo>
                    <a:pt x="47858" y="1167326"/>
                    <a:pt x="45900" y="1163729"/>
                    <a:pt x="39700" y="1168306"/>
                  </a:cubicBezTo>
                  <a:cubicBezTo>
                    <a:pt x="38721" y="1168960"/>
                    <a:pt x="37090" y="1168960"/>
                    <a:pt x="36110" y="1169287"/>
                  </a:cubicBezTo>
                  <a:cubicBezTo>
                    <a:pt x="34152" y="1169614"/>
                    <a:pt x="30889" y="1168960"/>
                    <a:pt x="29584" y="1167652"/>
                  </a:cubicBezTo>
                  <a:cubicBezTo>
                    <a:pt x="27300" y="1165363"/>
                    <a:pt x="25015" y="1160460"/>
                    <a:pt x="21752" y="1160460"/>
                  </a:cubicBezTo>
                  <a:cubicBezTo>
                    <a:pt x="19795" y="1160787"/>
                    <a:pt x="17510" y="1161113"/>
                    <a:pt x="15553" y="1160460"/>
                  </a:cubicBezTo>
                  <a:cubicBezTo>
                    <a:pt x="13268" y="1160133"/>
                    <a:pt x="11311" y="1158171"/>
                    <a:pt x="10984" y="1155883"/>
                  </a:cubicBezTo>
                  <a:cubicBezTo>
                    <a:pt x="10005" y="1152613"/>
                    <a:pt x="6742" y="1151632"/>
                    <a:pt x="4131" y="1150325"/>
                  </a:cubicBezTo>
                  <a:close/>
                  <a:moveTo>
                    <a:pt x="30446" y="1150257"/>
                  </a:moveTo>
                  <a:cubicBezTo>
                    <a:pt x="30446" y="1149240"/>
                    <a:pt x="31726" y="1149240"/>
                    <a:pt x="31726" y="1150257"/>
                  </a:cubicBezTo>
                  <a:cubicBezTo>
                    <a:pt x="32046" y="1151612"/>
                    <a:pt x="32366" y="1152629"/>
                    <a:pt x="32686" y="1153645"/>
                  </a:cubicBezTo>
                  <a:cubicBezTo>
                    <a:pt x="33006" y="1153985"/>
                    <a:pt x="32366" y="1154662"/>
                    <a:pt x="31726" y="1154323"/>
                  </a:cubicBezTo>
                  <a:cubicBezTo>
                    <a:pt x="30446" y="1153645"/>
                    <a:pt x="30446" y="1151612"/>
                    <a:pt x="30446" y="1150257"/>
                  </a:cubicBezTo>
                  <a:close/>
                  <a:moveTo>
                    <a:pt x="64649" y="1147800"/>
                  </a:moveTo>
                  <a:cubicBezTo>
                    <a:pt x="65730" y="1147800"/>
                    <a:pt x="66089" y="1148761"/>
                    <a:pt x="65009" y="1149080"/>
                  </a:cubicBezTo>
                  <a:cubicBezTo>
                    <a:pt x="63929" y="1149401"/>
                    <a:pt x="62129" y="1149401"/>
                    <a:pt x="60689" y="1150041"/>
                  </a:cubicBezTo>
                  <a:cubicBezTo>
                    <a:pt x="59969" y="1150360"/>
                    <a:pt x="59249" y="1149080"/>
                    <a:pt x="60329" y="1148761"/>
                  </a:cubicBezTo>
                  <a:cubicBezTo>
                    <a:pt x="61409" y="1148121"/>
                    <a:pt x="63210" y="1147800"/>
                    <a:pt x="64649" y="1147800"/>
                  </a:cubicBezTo>
                  <a:close/>
                  <a:moveTo>
                    <a:pt x="53007" y="1147286"/>
                  </a:moveTo>
                  <a:cubicBezTo>
                    <a:pt x="53327" y="1146360"/>
                    <a:pt x="54607" y="1146978"/>
                    <a:pt x="54287" y="1147903"/>
                  </a:cubicBezTo>
                  <a:cubicBezTo>
                    <a:pt x="53967" y="1148212"/>
                    <a:pt x="53967" y="1148829"/>
                    <a:pt x="53647" y="1149446"/>
                  </a:cubicBezTo>
                  <a:cubicBezTo>
                    <a:pt x="53327" y="1150372"/>
                    <a:pt x="52047" y="1150064"/>
                    <a:pt x="52047" y="1149138"/>
                  </a:cubicBezTo>
                  <a:cubicBezTo>
                    <a:pt x="52367" y="1148212"/>
                    <a:pt x="52367" y="1147903"/>
                    <a:pt x="53007" y="1147286"/>
                  </a:cubicBezTo>
                  <a:close/>
                  <a:moveTo>
                    <a:pt x="75450" y="1147224"/>
                  </a:moveTo>
                  <a:cubicBezTo>
                    <a:pt x="76170" y="1146360"/>
                    <a:pt x="77610" y="1147224"/>
                    <a:pt x="77251" y="1148088"/>
                  </a:cubicBezTo>
                  <a:cubicBezTo>
                    <a:pt x="76531" y="1148376"/>
                    <a:pt x="76170" y="1149241"/>
                    <a:pt x="75810" y="1149529"/>
                  </a:cubicBezTo>
                  <a:cubicBezTo>
                    <a:pt x="75091" y="1150393"/>
                    <a:pt x="73650" y="1149529"/>
                    <a:pt x="74371" y="1148953"/>
                  </a:cubicBezTo>
                  <a:cubicBezTo>
                    <a:pt x="74731" y="1148376"/>
                    <a:pt x="74731" y="1147800"/>
                    <a:pt x="75450" y="1147224"/>
                  </a:cubicBezTo>
                  <a:close/>
                  <a:moveTo>
                    <a:pt x="19151" y="1142040"/>
                  </a:moveTo>
                  <a:cubicBezTo>
                    <a:pt x="20061" y="1142040"/>
                    <a:pt x="20061" y="1144097"/>
                    <a:pt x="18848" y="1144509"/>
                  </a:cubicBezTo>
                  <a:cubicBezTo>
                    <a:pt x="17939" y="1144509"/>
                    <a:pt x="16726" y="1144509"/>
                    <a:pt x="15817" y="1144509"/>
                  </a:cubicBezTo>
                  <a:cubicBezTo>
                    <a:pt x="14604" y="1144509"/>
                    <a:pt x="14907" y="1142452"/>
                    <a:pt x="15817" y="1142452"/>
                  </a:cubicBezTo>
                  <a:cubicBezTo>
                    <a:pt x="16726" y="1142452"/>
                    <a:pt x="17939" y="1142040"/>
                    <a:pt x="19151" y="1142040"/>
                  </a:cubicBezTo>
                  <a:close/>
                  <a:moveTo>
                    <a:pt x="61998" y="1138799"/>
                  </a:moveTo>
                  <a:cubicBezTo>
                    <a:pt x="62260" y="1140240"/>
                    <a:pt x="62783" y="1141320"/>
                    <a:pt x="63045" y="1142760"/>
                  </a:cubicBezTo>
                  <a:cubicBezTo>
                    <a:pt x="63307" y="1143480"/>
                    <a:pt x="62260" y="1144560"/>
                    <a:pt x="61736" y="1143480"/>
                  </a:cubicBezTo>
                  <a:cubicBezTo>
                    <a:pt x="61474" y="1142040"/>
                    <a:pt x="60951" y="1140599"/>
                    <a:pt x="60951" y="1139160"/>
                  </a:cubicBezTo>
                  <a:cubicBezTo>
                    <a:pt x="60688" y="1138079"/>
                    <a:pt x="61736" y="1137719"/>
                    <a:pt x="61998" y="1138799"/>
                  </a:cubicBezTo>
                  <a:close/>
                  <a:moveTo>
                    <a:pt x="17484" y="1131799"/>
                  </a:moveTo>
                  <a:cubicBezTo>
                    <a:pt x="17484" y="1130519"/>
                    <a:pt x="20004" y="1131159"/>
                    <a:pt x="18925" y="1132439"/>
                  </a:cubicBezTo>
                  <a:cubicBezTo>
                    <a:pt x="18564" y="1133079"/>
                    <a:pt x="17484" y="1132759"/>
                    <a:pt x="17484" y="1132119"/>
                  </a:cubicBezTo>
                  <a:close/>
                  <a:moveTo>
                    <a:pt x="9131" y="1131184"/>
                  </a:moveTo>
                  <a:cubicBezTo>
                    <a:pt x="9420" y="1130519"/>
                    <a:pt x="9996" y="1130852"/>
                    <a:pt x="9996" y="1131516"/>
                  </a:cubicBezTo>
                  <a:cubicBezTo>
                    <a:pt x="9708" y="1133510"/>
                    <a:pt x="8844" y="1135504"/>
                    <a:pt x="7979" y="1137498"/>
                  </a:cubicBezTo>
                  <a:cubicBezTo>
                    <a:pt x="7691" y="1138827"/>
                    <a:pt x="5963" y="1137830"/>
                    <a:pt x="6827" y="1136834"/>
                  </a:cubicBezTo>
                  <a:cubicBezTo>
                    <a:pt x="7691" y="1134840"/>
                    <a:pt x="8555" y="1133178"/>
                    <a:pt x="9131" y="1131184"/>
                  </a:cubicBezTo>
                  <a:close/>
                  <a:moveTo>
                    <a:pt x="63980" y="1128565"/>
                  </a:moveTo>
                  <a:cubicBezTo>
                    <a:pt x="64288" y="1128873"/>
                    <a:pt x="64597" y="1129490"/>
                    <a:pt x="65214" y="1129798"/>
                  </a:cubicBezTo>
                  <a:cubicBezTo>
                    <a:pt x="66140" y="1130725"/>
                    <a:pt x="64597" y="1131650"/>
                    <a:pt x="63980" y="1130725"/>
                  </a:cubicBezTo>
                  <a:cubicBezTo>
                    <a:pt x="63363" y="1130107"/>
                    <a:pt x="63054" y="1129798"/>
                    <a:pt x="62437" y="1128873"/>
                  </a:cubicBezTo>
                  <a:cubicBezTo>
                    <a:pt x="62128" y="1128256"/>
                    <a:pt x="63363" y="1127638"/>
                    <a:pt x="63980" y="1128565"/>
                  </a:cubicBezTo>
                  <a:close/>
                  <a:moveTo>
                    <a:pt x="16231" y="1119409"/>
                  </a:moveTo>
                  <a:cubicBezTo>
                    <a:pt x="17170" y="1119820"/>
                    <a:pt x="16857" y="1121467"/>
                    <a:pt x="15918" y="1121467"/>
                  </a:cubicBezTo>
                  <a:cubicBezTo>
                    <a:pt x="14352" y="1121467"/>
                    <a:pt x="13100" y="1121467"/>
                    <a:pt x="11222" y="1121467"/>
                  </a:cubicBezTo>
                  <a:cubicBezTo>
                    <a:pt x="10596" y="1121467"/>
                    <a:pt x="10283" y="1120232"/>
                    <a:pt x="11222" y="1119820"/>
                  </a:cubicBezTo>
                  <a:cubicBezTo>
                    <a:pt x="12787" y="1119409"/>
                    <a:pt x="14352" y="1118997"/>
                    <a:pt x="16231" y="1119409"/>
                  </a:cubicBezTo>
                  <a:close/>
                  <a:moveTo>
                    <a:pt x="890880" y="1117286"/>
                  </a:moveTo>
                  <a:cubicBezTo>
                    <a:pt x="891206" y="1114676"/>
                    <a:pt x="895456" y="1114676"/>
                    <a:pt x="895456" y="1117613"/>
                  </a:cubicBezTo>
                  <a:cubicBezTo>
                    <a:pt x="897090" y="1169812"/>
                    <a:pt x="854270" y="1208636"/>
                    <a:pt x="804911" y="1214508"/>
                  </a:cubicBezTo>
                  <a:cubicBezTo>
                    <a:pt x="798046" y="1215161"/>
                    <a:pt x="798374" y="1204722"/>
                    <a:pt x="804911" y="1203743"/>
                  </a:cubicBezTo>
                  <a:cubicBezTo>
                    <a:pt x="851981" y="1198848"/>
                    <a:pt x="885322" y="1163614"/>
                    <a:pt x="890880" y="1117286"/>
                  </a:cubicBezTo>
                  <a:close/>
                  <a:moveTo>
                    <a:pt x="42443" y="1113178"/>
                  </a:moveTo>
                  <a:cubicBezTo>
                    <a:pt x="36511" y="1112850"/>
                    <a:pt x="31239" y="1115800"/>
                    <a:pt x="28933" y="1122358"/>
                  </a:cubicBezTo>
                  <a:cubicBezTo>
                    <a:pt x="26626" y="1129570"/>
                    <a:pt x="31569" y="1136454"/>
                    <a:pt x="38159" y="1139077"/>
                  </a:cubicBezTo>
                  <a:cubicBezTo>
                    <a:pt x="46398" y="1142356"/>
                    <a:pt x="53318" y="1137766"/>
                    <a:pt x="53318" y="1128586"/>
                  </a:cubicBezTo>
                  <a:cubicBezTo>
                    <a:pt x="52988" y="1120391"/>
                    <a:pt x="50352" y="1116129"/>
                    <a:pt x="42773" y="1113178"/>
                  </a:cubicBezTo>
                  <a:cubicBezTo>
                    <a:pt x="42773" y="1113178"/>
                    <a:pt x="42773" y="1113178"/>
                    <a:pt x="42443" y="1113178"/>
                  </a:cubicBezTo>
                  <a:close/>
                  <a:moveTo>
                    <a:pt x="43761" y="1109572"/>
                  </a:moveTo>
                  <a:cubicBezTo>
                    <a:pt x="54306" y="1112194"/>
                    <a:pt x="58919" y="1122030"/>
                    <a:pt x="57272" y="1132521"/>
                  </a:cubicBezTo>
                  <a:cubicBezTo>
                    <a:pt x="55625" y="1142684"/>
                    <a:pt x="46067" y="1148913"/>
                    <a:pt x="36182" y="1143995"/>
                  </a:cubicBezTo>
                  <a:cubicBezTo>
                    <a:pt x="27614" y="1139733"/>
                    <a:pt x="20364" y="1129898"/>
                    <a:pt x="24978" y="1120718"/>
                  </a:cubicBezTo>
                  <a:cubicBezTo>
                    <a:pt x="28602" y="1112850"/>
                    <a:pt x="34864" y="1108916"/>
                    <a:pt x="41784" y="1109899"/>
                  </a:cubicBezTo>
                  <a:cubicBezTo>
                    <a:pt x="42443" y="1109572"/>
                    <a:pt x="43102" y="1109244"/>
                    <a:pt x="43761" y="1109572"/>
                  </a:cubicBezTo>
                  <a:close/>
                  <a:moveTo>
                    <a:pt x="11723" y="1107476"/>
                  </a:moveTo>
                  <a:cubicBezTo>
                    <a:pt x="13163" y="1107836"/>
                    <a:pt x="14603" y="1107836"/>
                    <a:pt x="16043" y="1108196"/>
                  </a:cubicBezTo>
                  <a:cubicBezTo>
                    <a:pt x="17123" y="1108557"/>
                    <a:pt x="16764" y="1109996"/>
                    <a:pt x="15683" y="1109996"/>
                  </a:cubicBezTo>
                  <a:cubicBezTo>
                    <a:pt x="14243" y="1109996"/>
                    <a:pt x="12803" y="1109636"/>
                    <a:pt x="11723" y="1109636"/>
                  </a:cubicBezTo>
                  <a:cubicBezTo>
                    <a:pt x="10283" y="1109636"/>
                    <a:pt x="10283" y="1107476"/>
                    <a:pt x="11723" y="1107476"/>
                  </a:cubicBezTo>
                  <a:close/>
                  <a:moveTo>
                    <a:pt x="913601" y="1104909"/>
                  </a:moveTo>
                  <a:cubicBezTo>
                    <a:pt x="916086" y="1104950"/>
                    <a:pt x="918366" y="1106582"/>
                    <a:pt x="918041" y="1109682"/>
                  </a:cubicBezTo>
                  <a:cubicBezTo>
                    <a:pt x="914456" y="1144920"/>
                    <a:pt x="912501" y="1188316"/>
                    <a:pt x="881872" y="1211808"/>
                  </a:cubicBezTo>
                  <a:cubicBezTo>
                    <a:pt x="866558" y="1223881"/>
                    <a:pt x="842772" y="1224860"/>
                    <a:pt x="824199" y="1225187"/>
                  </a:cubicBezTo>
                  <a:cubicBezTo>
                    <a:pt x="793571" y="1225839"/>
                    <a:pt x="762943" y="1228123"/>
                    <a:pt x="732639" y="1225839"/>
                  </a:cubicBezTo>
                  <a:cubicBezTo>
                    <a:pt x="730358" y="1225512"/>
                    <a:pt x="730684" y="1222576"/>
                    <a:pt x="732639" y="1222576"/>
                  </a:cubicBezTo>
                  <a:cubicBezTo>
                    <a:pt x="756751" y="1220292"/>
                    <a:pt x="781515" y="1217355"/>
                    <a:pt x="805953" y="1217029"/>
                  </a:cubicBezTo>
                  <a:cubicBezTo>
                    <a:pt x="828761" y="1216376"/>
                    <a:pt x="862648" y="1219314"/>
                    <a:pt x="879917" y="1201693"/>
                  </a:cubicBezTo>
                  <a:cubicBezTo>
                    <a:pt x="903378" y="1177875"/>
                    <a:pt x="905007" y="1141005"/>
                    <a:pt x="907939" y="1109682"/>
                  </a:cubicBezTo>
                  <a:cubicBezTo>
                    <a:pt x="908428" y="1106418"/>
                    <a:pt x="911116" y="1104868"/>
                    <a:pt x="913601" y="1104909"/>
                  </a:cubicBezTo>
                  <a:close/>
                  <a:moveTo>
                    <a:pt x="43246" y="1104884"/>
                  </a:moveTo>
                  <a:cubicBezTo>
                    <a:pt x="44207" y="1105172"/>
                    <a:pt x="44846" y="1105172"/>
                    <a:pt x="46126" y="1105460"/>
                  </a:cubicBezTo>
                  <a:cubicBezTo>
                    <a:pt x="47406" y="1105460"/>
                    <a:pt x="46767" y="1107189"/>
                    <a:pt x="45487" y="1106900"/>
                  </a:cubicBezTo>
                  <a:cubicBezTo>
                    <a:pt x="44526" y="1106613"/>
                    <a:pt x="43566" y="1106324"/>
                    <a:pt x="42927" y="1106036"/>
                  </a:cubicBezTo>
                  <a:cubicBezTo>
                    <a:pt x="41966" y="1105748"/>
                    <a:pt x="42286" y="1104596"/>
                    <a:pt x="43246" y="1104884"/>
                  </a:cubicBezTo>
                  <a:close/>
                  <a:moveTo>
                    <a:pt x="21805" y="1103796"/>
                  </a:moveTo>
                  <a:cubicBezTo>
                    <a:pt x="22217" y="1103155"/>
                    <a:pt x="23862" y="1103155"/>
                    <a:pt x="23862" y="1103796"/>
                  </a:cubicBezTo>
                  <a:cubicBezTo>
                    <a:pt x="23862" y="1105076"/>
                    <a:pt x="23862" y="1106036"/>
                    <a:pt x="24274" y="1106996"/>
                  </a:cubicBezTo>
                  <a:cubicBezTo>
                    <a:pt x="24274" y="1108276"/>
                    <a:pt x="22217" y="1108596"/>
                    <a:pt x="21805" y="1107636"/>
                  </a:cubicBezTo>
                  <a:cubicBezTo>
                    <a:pt x="21805" y="1106356"/>
                    <a:pt x="21805" y="1105076"/>
                    <a:pt x="21805" y="1103796"/>
                  </a:cubicBezTo>
                  <a:close/>
                  <a:moveTo>
                    <a:pt x="36206" y="1095531"/>
                  </a:moveTo>
                  <a:cubicBezTo>
                    <a:pt x="36206" y="1094514"/>
                    <a:pt x="37166" y="1094854"/>
                    <a:pt x="37166" y="1095531"/>
                  </a:cubicBezTo>
                  <a:cubicBezTo>
                    <a:pt x="37166" y="1096547"/>
                    <a:pt x="37166" y="1097564"/>
                    <a:pt x="37407" y="1098920"/>
                  </a:cubicBezTo>
                  <a:cubicBezTo>
                    <a:pt x="37407" y="1099937"/>
                    <a:pt x="36686" y="1099937"/>
                    <a:pt x="36447" y="1098920"/>
                  </a:cubicBezTo>
                  <a:cubicBezTo>
                    <a:pt x="36447" y="1097904"/>
                    <a:pt x="36206" y="1096547"/>
                    <a:pt x="36206" y="1095531"/>
                  </a:cubicBezTo>
                  <a:close/>
                  <a:moveTo>
                    <a:pt x="30446" y="1093337"/>
                  </a:moveTo>
                  <a:cubicBezTo>
                    <a:pt x="31165" y="1093075"/>
                    <a:pt x="31525" y="1094122"/>
                    <a:pt x="30806" y="1094384"/>
                  </a:cubicBezTo>
                  <a:cubicBezTo>
                    <a:pt x="30086" y="1094646"/>
                    <a:pt x="29005" y="1094908"/>
                    <a:pt x="27926" y="1095169"/>
                  </a:cubicBezTo>
                  <a:cubicBezTo>
                    <a:pt x="26845" y="1095694"/>
                    <a:pt x="26125" y="1094384"/>
                    <a:pt x="27205" y="1094122"/>
                  </a:cubicBezTo>
                  <a:cubicBezTo>
                    <a:pt x="28285" y="1093599"/>
                    <a:pt x="29365" y="1093337"/>
                    <a:pt x="30446" y="1093337"/>
                  </a:cubicBezTo>
                  <a:close/>
                  <a:moveTo>
                    <a:pt x="51774" y="1087554"/>
                  </a:moveTo>
                  <a:cubicBezTo>
                    <a:pt x="19142" y="1077092"/>
                    <a:pt x="-6637" y="1114363"/>
                    <a:pt x="1521" y="1143786"/>
                  </a:cubicBezTo>
                  <a:lnTo>
                    <a:pt x="1847" y="1144114"/>
                  </a:lnTo>
                  <a:cubicBezTo>
                    <a:pt x="1847" y="1144767"/>
                    <a:pt x="1847" y="1144767"/>
                    <a:pt x="1847" y="1145094"/>
                  </a:cubicBezTo>
                  <a:cubicBezTo>
                    <a:pt x="2173" y="1146075"/>
                    <a:pt x="2826" y="1147056"/>
                    <a:pt x="3152" y="1148363"/>
                  </a:cubicBezTo>
                  <a:cubicBezTo>
                    <a:pt x="5110" y="1149998"/>
                    <a:pt x="9353" y="1148690"/>
                    <a:pt x="10984" y="1150652"/>
                  </a:cubicBezTo>
                  <a:cubicBezTo>
                    <a:pt x="13921" y="1153921"/>
                    <a:pt x="14574" y="1158498"/>
                    <a:pt x="19468" y="1158498"/>
                  </a:cubicBezTo>
                  <a:cubicBezTo>
                    <a:pt x="21427" y="1158498"/>
                    <a:pt x="24363" y="1158498"/>
                    <a:pt x="25995" y="1160133"/>
                  </a:cubicBezTo>
                  <a:cubicBezTo>
                    <a:pt x="27626" y="1161767"/>
                    <a:pt x="26974" y="1161113"/>
                    <a:pt x="28279" y="1163076"/>
                  </a:cubicBezTo>
                  <a:cubicBezTo>
                    <a:pt x="33174" y="1171248"/>
                    <a:pt x="38394" y="1166998"/>
                    <a:pt x="41984" y="1164383"/>
                  </a:cubicBezTo>
                  <a:cubicBezTo>
                    <a:pt x="43942" y="1163076"/>
                    <a:pt x="46553" y="1163729"/>
                    <a:pt x="48185" y="1164710"/>
                  </a:cubicBezTo>
                  <a:cubicBezTo>
                    <a:pt x="49489" y="1165363"/>
                    <a:pt x="50469" y="1166345"/>
                    <a:pt x="51774" y="1166998"/>
                  </a:cubicBezTo>
                  <a:cubicBezTo>
                    <a:pt x="56995" y="1170268"/>
                    <a:pt x="57974" y="1166672"/>
                    <a:pt x="60584" y="1164383"/>
                  </a:cubicBezTo>
                  <a:cubicBezTo>
                    <a:pt x="65153" y="1160460"/>
                    <a:pt x="67764" y="1163729"/>
                    <a:pt x="72332" y="1163729"/>
                  </a:cubicBezTo>
                  <a:cubicBezTo>
                    <a:pt x="75269" y="1160787"/>
                    <a:pt x="78206" y="1157191"/>
                    <a:pt x="81143" y="1152941"/>
                  </a:cubicBezTo>
                  <a:cubicBezTo>
                    <a:pt x="81469" y="1152286"/>
                    <a:pt x="82122" y="1151632"/>
                    <a:pt x="82775" y="1151632"/>
                  </a:cubicBezTo>
                  <a:cubicBezTo>
                    <a:pt x="83754" y="1149671"/>
                    <a:pt x="84406" y="1147710"/>
                    <a:pt x="84732" y="1145747"/>
                  </a:cubicBezTo>
                  <a:cubicBezTo>
                    <a:pt x="78858" y="1145421"/>
                    <a:pt x="72984" y="1143132"/>
                    <a:pt x="70374" y="1137248"/>
                  </a:cubicBezTo>
                  <a:cubicBezTo>
                    <a:pt x="68742" y="1132998"/>
                    <a:pt x="70374" y="1128748"/>
                    <a:pt x="72659" y="1125151"/>
                  </a:cubicBezTo>
                  <a:cubicBezTo>
                    <a:pt x="68090" y="1126459"/>
                    <a:pt x="63522" y="1124170"/>
                    <a:pt x="59932" y="1120247"/>
                  </a:cubicBezTo>
                  <a:cubicBezTo>
                    <a:pt x="56995" y="1116978"/>
                    <a:pt x="56995" y="1113054"/>
                    <a:pt x="58301" y="1109785"/>
                  </a:cubicBezTo>
                  <a:cubicBezTo>
                    <a:pt x="48510" y="1108804"/>
                    <a:pt x="46553" y="1092458"/>
                    <a:pt x="51774" y="1087554"/>
                  </a:cubicBezTo>
                  <a:close/>
                  <a:moveTo>
                    <a:pt x="26688" y="1083651"/>
                  </a:moveTo>
                  <a:cubicBezTo>
                    <a:pt x="34928" y="1080709"/>
                    <a:pt x="44268" y="1080606"/>
                    <a:pt x="54058" y="1084612"/>
                  </a:cubicBezTo>
                  <a:cubicBezTo>
                    <a:pt x="54711" y="1084938"/>
                    <a:pt x="55037" y="1085592"/>
                    <a:pt x="55037" y="1086573"/>
                  </a:cubicBezTo>
                  <a:cubicBezTo>
                    <a:pt x="55363" y="1086573"/>
                    <a:pt x="55690" y="1086573"/>
                    <a:pt x="56342" y="1086573"/>
                  </a:cubicBezTo>
                  <a:cubicBezTo>
                    <a:pt x="57974" y="1086900"/>
                    <a:pt x="58626" y="1089188"/>
                    <a:pt x="56669" y="1089842"/>
                  </a:cubicBezTo>
                  <a:cubicBezTo>
                    <a:pt x="52753" y="1091151"/>
                    <a:pt x="52753" y="1095727"/>
                    <a:pt x="53732" y="1098997"/>
                  </a:cubicBezTo>
                  <a:cubicBezTo>
                    <a:pt x="55363" y="1104228"/>
                    <a:pt x="58626" y="1104882"/>
                    <a:pt x="63522" y="1103901"/>
                  </a:cubicBezTo>
                  <a:cubicBezTo>
                    <a:pt x="65479" y="1103573"/>
                    <a:pt x="67764" y="1106516"/>
                    <a:pt x="65479" y="1108150"/>
                  </a:cubicBezTo>
                  <a:cubicBezTo>
                    <a:pt x="62216" y="1110767"/>
                    <a:pt x="60258" y="1114689"/>
                    <a:pt x="64174" y="1118285"/>
                  </a:cubicBezTo>
                  <a:cubicBezTo>
                    <a:pt x="67111" y="1120901"/>
                    <a:pt x="70700" y="1121882"/>
                    <a:pt x="74616" y="1119593"/>
                  </a:cubicBezTo>
                  <a:cubicBezTo>
                    <a:pt x="76574" y="1118285"/>
                    <a:pt x="79185" y="1121882"/>
                    <a:pt x="76901" y="1123189"/>
                  </a:cubicBezTo>
                  <a:cubicBezTo>
                    <a:pt x="76901" y="1123516"/>
                    <a:pt x="76574" y="1123516"/>
                    <a:pt x="76248" y="1123844"/>
                  </a:cubicBezTo>
                  <a:cubicBezTo>
                    <a:pt x="74943" y="1126786"/>
                    <a:pt x="73311" y="1131036"/>
                    <a:pt x="74290" y="1133979"/>
                  </a:cubicBezTo>
                  <a:cubicBezTo>
                    <a:pt x="76574" y="1140190"/>
                    <a:pt x="82448" y="1139863"/>
                    <a:pt x="87669" y="1140517"/>
                  </a:cubicBezTo>
                  <a:cubicBezTo>
                    <a:pt x="89301" y="1141171"/>
                    <a:pt x="90606" y="1142151"/>
                    <a:pt x="90280" y="1143786"/>
                  </a:cubicBezTo>
                  <a:cubicBezTo>
                    <a:pt x="88648" y="1148036"/>
                    <a:pt x="87996" y="1153267"/>
                    <a:pt x="85059" y="1156537"/>
                  </a:cubicBezTo>
                  <a:cubicBezTo>
                    <a:pt x="73963" y="1173537"/>
                    <a:pt x="61237" y="1182037"/>
                    <a:pt x="39700" y="1180403"/>
                  </a:cubicBezTo>
                  <a:cubicBezTo>
                    <a:pt x="31053" y="1179913"/>
                    <a:pt x="22813" y="1176807"/>
                    <a:pt x="15879" y="1171902"/>
                  </a:cubicBezTo>
                  <a:lnTo>
                    <a:pt x="333" y="1153149"/>
                  </a:lnTo>
                  <a:lnTo>
                    <a:pt x="333" y="1110090"/>
                  </a:lnTo>
                  <a:lnTo>
                    <a:pt x="10283" y="1094530"/>
                  </a:lnTo>
                  <a:cubicBezTo>
                    <a:pt x="14948" y="1089663"/>
                    <a:pt x="20508" y="1085858"/>
                    <a:pt x="26688" y="1083651"/>
                  </a:cubicBezTo>
                  <a:close/>
                  <a:moveTo>
                    <a:pt x="821504" y="984989"/>
                  </a:moveTo>
                  <a:cubicBezTo>
                    <a:pt x="823747" y="985650"/>
                    <a:pt x="825543" y="987797"/>
                    <a:pt x="824564" y="990769"/>
                  </a:cubicBezTo>
                  <a:cubicBezTo>
                    <a:pt x="815097" y="1023461"/>
                    <a:pt x="787354" y="1028084"/>
                    <a:pt x="756998" y="1030065"/>
                  </a:cubicBezTo>
                  <a:cubicBezTo>
                    <a:pt x="703794" y="1033698"/>
                    <a:pt x="649612" y="1027754"/>
                    <a:pt x="596408" y="1025442"/>
                  </a:cubicBezTo>
                  <a:cubicBezTo>
                    <a:pt x="534718" y="1022471"/>
                    <a:pt x="473355" y="1023131"/>
                    <a:pt x="411991" y="1024782"/>
                  </a:cubicBezTo>
                  <a:cubicBezTo>
                    <a:pt x="354217" y="1026433"/>
                    <a:pt x="295792" y="1030726"/>
                    <a:pt x="238671" y="1025442"/>
                  </a:cubicBezTo>
                  <a:cubicBezTo>
                    <a:pt x="236386" y="1025442"/>
                    <a:pt x="236713" y="1022471"/>
                    <a:pt x="238671" y="1022471"/>
                  </a:cubicBezTo>
                  <a:cubicBezTo>
                    <a:pt x="339203" y="1012563"/>
                    <a:pt x="443978" y="1012563"/>
                    <a:pt x="545163" y="1014544"/>
                  </a:cubicBezTo>
                  <a:cubicBezTo>
                    <a:pt x="593797" y="1015536"/>
                    <a:pt x="642431" y="1019168"/>
                    <a:pt x="691065" y="1020819"/>
                  </a:cubicBezTo>
                  <a:cubicBezTo>
                    <a:pt x="727296" y="1022140"/>
                    <a:pt x="801389" y="1033037"/>
                    <a:pt x="815751" y="988126"/>
                  </a:cubicBezTo>
                  <a:cubicBezTo>
                    <a:pt x="816567" y="985155"/>
                    <a:pt x="819259" y="984329"/>
                    <a:pt x="821504" y="984989"/>
                  </a:cubicBezTo>
                  <a:close/>
                  <a:moveTo>
                    <a:pt x="806900" y="971992"/>
                  </a:moveTo>
                  <a:cubicBezTo>
                    <a:pt x="809266" y="972644"/>
                    <a:pt x="811142" y="974763"/>
                    <a:pt x="810163" y="977696"/>
                  </a:cubicBezTo>
                  <a:cubicBezTo>
                    <a:pt x="792871" y="1030822"/>
                    <a:pt x="701192" y="1009311"/>
                    <a:pt x="660735" y="1007355"/>
                  </a:cubicBezTo>
                  <a:cubicBezTo>
                    <a:pt x="541975" y="1001815"/>
                    <a:pt x="422889" y="1005400"/>
                    <a:pt x="303803" y="1006051"/>
                  </a:cubicBezTo>
                  <a:cubicBezTo>
                    <a:pt x="301193" y="1006051"/>
                    <a:pt x="301193" y="1002141"/>
                    <a:pt x="304130" y="1001815"/>
                  </a:cubicBezTo>
                  <a:cubicBezTo>
                    <a:pt x="413428" y="990407"/>
                    <a:pt x="524683" y="996600"/>
                    <a:pt x="634308" y="997577"/>
                  </a:cubicBezTo>
                  <a:cubicBezTo>
                    <a:pt x="663018" y="997903"/>
                    <a:pt x="691403" y="1001488"/>
                    <a:pt x="719788" y="1002141"/>
                  </a:cubicBezTo>
                  <a:cubicBezTo>
                    <a:pt x="744910" y="1002792"/>
                    <a:pt x="790914" y="1005400"/>
                    <a:pt x="800701" y="975088"/>
                  </a:cubicBezTo>
                  <a:cubicBezTo>
                    <a:pt x="801680" y="972155"/>
                    <a:pt x="804535" y="971340"/>
                    <a:pt x="806900" y="971992"/>
                  </a:cubicBezTo>
                  <a:close/>
                  <a:moveTo>
                    <a:pt x="817637" y="196705"/>
                  </a:moveTo>
                  <a:cubicBezTo>
                    <a:pt x="818272" y="194420"/>
                    <a:pt x="821449" y="195726"/>
                    <a:pt x="821131" y="197684"/>
                  </a:cubicBezTo>
                  <a:cubicBezTo>
                    <a:pt x="816366" y="230002"/>
                    <a:pt x="819543" y="262318"/>
                    <a:pt x="821449" y="294636"/>
                  </a:cubicBezTo>
                  <a:cubicBezTo>
                    <a:pt x="823355" y="325647"/>
                    <a:pt x="823355" y="356658"/>
                    <a:pt x="824626" y="387996"/>
                  </a:cubicBezTo>
                  <a:cubicBezTo>
                    <a:pt x="825897" y="451976"/>
                    <a:pt x="826532" y="515958"/>
                    <a:pt x="826214" y="579939"/>
                  </a:cubicBezTo>
                  <a:cubicBezTo>
                    <a:pt x="826214" y="585815"/>
                    <a:pt x="817637" y="585488"/>
                    <a:pt x="817637" y="579939"/>
                  </a:cubicBezTo>
                  <a:cubicBezTo>
                    <a:pt x="817319" y="509429"/>
                    <a:pt x="816366" y="439246"/>
                    <a:pt x="815096" y="369063"/>
                  </a:cubicBezTo>
                  <a:cubicBezTo>
                    <a:pt x="813825" y="312589"/>
                    <a:pt x="805247" y="252199"/>
                    <a:pt x="817637" y="196705"/>
                  </a:cubicBezTo>
                  <a:close/>
                  <a:moveTo>
                    <a:pt x="760734" y="129344"/>
                  </a:moveTo>
                  <a:cubicBezTo>
                    <a:pt x="761715" y="129344"/>
                    <a:pt x="762368" y="129344"/>
                    <a:pt x="763021" y="129671"/>
                  </a:cubicBezTo>
                  <a:cubicBezTo>
                    <a:pt x="787849" y="128691"/>
                    <a:pt x="813330" y="129018"/>
                    <a:pt x="833911" y="144363"/>
                  </a:cubicBezTo>
                  <a:cubicBezTo>
                    <a:pt x="846652" y="153831"/>
                    <a:pt x="849265" y="169829"/>
                    <a:pt x="849265" y="184521"/>
                  </a:cubicBezTo>
                  <a:cubicBezTo>
                    <a:pt x="849592" y="204763"/>
                    <a:pt x="849919" y="224678"/>
                    <a:pt x="849592" y="244921"/>
                  </a:cubicBezTo>
                  <a:cubicBezTo>
                    <a:pt x="851552" y="289650"/>
                    <a:pt x="855471" y="333400"/>
                    <a:pt x="855798" y="378128"/>
                  </a:cubicBezTo>
                  <a:cubicBezTo>
                    <a:pt x="856452" y="444405"/>
                    <a:pt x="863312" y="511009"/>
                    <a:pt x="863639" y="577285"/>
                  </a:cubicBezTo>
                  <a:cubicBezTo>
                    <a:pt x="863965" y="643889"/>
                    <a:pt x="858085" y="709840"/>
                    <a:pt x="858412" y="776444"/>
                  </a:cubicBezTo>
                  <a:cubicBezTo>
                    <a:pt x="858738" y="807459"/>
                    <a:pt x="859719" y="838149"/>
                    <a:pt x="855471" y="868839"/>
                  </a:cubicBezTo>
                  <a:cubicBezTo>
                    <a:pt x="851225" y="895611"/>
                    <a:pt x="853512" y="917813"/>
                    <a:pt x="853839" y="948176"/>
                  </a:cubicBezTo>
                  <a:cubicBezTo>
                    <a:pt x="853839" y="969724"/>
                    <a:pt x="854165" y="985396"/>
                    <a:pt x="844038" y="1006291"/>
                  </a:cubicBezTo>
                  <a:cubicBezTo>
                    <a:pt x="838158" y="1018044"/>
                    <a:pt x="831298" y="1031431"/>
                    <a:pt x="819211" y="1038613"/>
                  </a:cubicBezTo>
                  <a:cubicBezTo>
                    <a:pt x="797976" y="1051999"/>
                    <a:pt x="766288" y="1058855"/>
                    <a:pt x="738194" y="1060161"/>
                  </a:cubicBezTo>
                  <a:cubicBezTo>
                    <a:pt x="693765" y="1065385"/>
                    <a:pt x="648030" y="1058855"/>
                    <a:pt x="603928" y="1056570"/>
                  </a:cubicBezTo>
                  <a:cubicBezTo>
                    <a:pt x="541205" y="1053631"/>
                    <a:pt x="478156" y="1052326"/>
                    <a:pt x="415435" y="1051999"/>
                  </a:cubicBezTo>
                  <a:cubicBezTo>
                    <a:pt x="289990" y="1051346"/>
                    <a:pt x="164218" y="1053958"/>
                    <a:pt x="38773" y="1050366"/>
                  </a:cubicBezTo>
                  <a:lnTo>
                    <a:pt x="332" y="1049114"/>
                  </a:lnTo>
                  <a:lnTo>
                    <a:pt x="332" y="1033479"/>
                  </a:lnTo>
                  <a:lnTo>
                    <a:pt x="29626" y="1034369"/>
                  </a:lnTo>
                  <a:cubicBezTo>
                    <a:pt x="155071" y="1037960"/>
                    <a:pt x="280842" y="1035348"/>
                    <a:pt x="406288" y="1036001"/>
                  </a:cubicBezTo>
                  <a:cubicBezTo>
                    <a:pt x="469337" y="1036328"/>
                    <a:pt x="532059" y="1036981"/>
                    <a:pt x="594782" y="1040246"/>
                  </a:cubicBezTo>
                  <a:cubicBezTo>
                    <a:pt x="639210" y="1042531"/>
                    <a:pt x="686579" y="1047755"/>
                    <a:pt x="732640" y="1045469"/>
                  </a:cubicBezTo>
                  <a:cubicBezTo>
                    <a:pt x="757468" y="1042858"/>
                    <a:pt x="785562" y="1042531"/>
                    <a:pt x="805163" y="1030124"/>
                  </a:cubicBezTo>
                  <a:cubicBezTo>
                    <a:pt x="834565" y="1011841"/>
                    <a:pt x="831298" y="984416"/>
                    <a:pt x="837178" y="954053"/>
                  </a:cubicBezTo>
                  <a:cubicBezTo>
                    <a:pt x="837505" y="922710"/>
                    <a:pt x="831624" y="903121"/>
                    <a:pt x="835871" y="876022"/>
                  </a:cubicBezTo>
                  <a:cubicBezTo>
                    <a:pt x="840772" y="845332"/>
                    <a:pt x="840772" y="815296"/>
                    <a:pt x="840772" y="784606"/>
                  </a:cubicBezTo>
                  <a:cubicBezTo>
                    <a:pt x="840772" y="715390"/>
                    <a:pt x="846324" y="646175"/>
                    <a:pt x="845345" y="576959"/>
                  </a:cubicBezTo>
                  <a:cubicBezTo>
                    <a:pt x="844365" y="508070"/>
                    <a:pt x="839138" y="439508"/>
                    <a:pt x="837505" y="370618"/>
                  </a:cubicBezTo>
                  <a:cubicBezTo>
                    <a:pt x="836524" y="326543"/>
                    <a:pt x="833911" y="284753"/>
                    <a:pt x="834891" y="240350"/>
                  </a:cubicBezTo>
                  <a:cubicBezTo>
                    <a:pt x="834565" y="227617"/>
                    <a:pt x="834238" y="214884"/>
                    <a:pt x="834238" y="202151"/>
                  </a:cubicBezTo>
                  <a:cubicBezTo>
                    <a:pt x="834238" y="184848"/>
                    <a:pt x="837831" y="161340"/>
                    <a:pt x="818557" y="152198"/>
                  </a:cubicBezTo>
                  <a:cubicBezTo>
                    <a:pt x="796016" y="141424"/>
                    <a:pt x="762042" y="148933"/>
                    <a:pt x="737214" y="147301"/>
                  </a:cubicBezTo>
                  <a:cubicBezTo>
                    <a:pt x="687232" y="148933"/>
                    <a:pt x="637250" y="153504"/>
                    <a:pt x="587268" y="153831"/>
                  </a:cubicBezTo>
                  <a:cubicBezTo>
                    <a:pt x="526832" y="154810"/>
                    <a:pt x="466070" y="151872"/>
                    <a:pt x="405633" y="149913"/>
                  </a:cubicBezTo>
                  <a:cubicBezTo>
                    <a:pt x="279209" y="146321"/>
                    <a:pt x="152457" y="150239"/>
                    <a:pt x="26032" y="150239"/>
                  </a:cubicBezTo>
                  <a:lnTo>
                    <a:pt x="332" y="150020"/>
                  </a:lnTo>
                  <a:lnTo>
                    <a:pt x="332" y="132302"/>
                  </a:lnTo>
                  <a:lnTo>
                    <a:pt x="35506" y="132609"/>
                  </a:lnTo>
                  <a:cubicBezTo>
                    <a:pt x="161931" y="132283"/>
                    <a:pt x="288682" y="128365"/>
                    <a:pt x="415107" y="132609"/>
                  </a:cubicBezTo>
                  <a:cubicBezTo>
                    <a:pt x="475544" y="134568"/>
                    <a:pt x="536306" y="138159"/>
                    <a:pt x="596415" y="136201"/>
                  </a:cubicBezTo>
                  <a:cubicBezTo>
                    <a:pt x="651624" y="134241"/>
                    <a:pt x="705853" y="129344"/>
                    <a:pt x="760734" y="129344"/>
                  </a:cubicBezTo>
                  <a:close/>
                  <a:moveTo>
                    <a:pt x="58163" y="93610"/>
                  </a:moveTo>
                  <a:cubicBezTo>
                    <a:pt x="57492" y="93930"/>
                    <a:pt x="57157" y="93930"/>
                    <a:pt x="56151" y="94569"/>
                  </a:cubicBezTo>
                  <a:cubicBezTo>
                    <a:pt x="55145" y="95210"/>
                    <a:pt x="54139" y="96170"/>
                    <a:pt x="53467" y="97129"/>
                  </a:cubicBezTo>
                  <a:cubicBezTo>
                    <a:pt x="52461" y="99050"/>
                    <a:pt x="52461" y="100970"/>
                    <a:pt x="53467" y="102890"/>
                  </a:cubicBezTo>
                  <a:cubicBezTo>
                    <a:pt x="54139" y="103530"/>
                    <a:pt x="55479" y="103851"/>
                    <a:pt x="56485" y="104490"/>
                  </a:cubicBezTo>
                  <a:cubicBezTo>
                    <a:pt x="57157" y="104811"/>
                    <a:pt x="57157" y="105131"/>
                    <a:pt x="57492" y="105451"/>
                  </a:cubicBezTo>
                  <a:cubicBezTo>
                    <a:pt x="58163" y="105451"/>
                    <a:pt x="58498" y="105131"/>
                    <a:pt x="59169" y="104490"/>
                  </a:cubicBezTo>
                  <a:cubicBezTo>
                    <a:pt x="61181" y="102571"/>
                    <a:pt x="62187" y="99050"/>
                    <a:pt x="61517" y="96170"/>
                  </a:cubicBezTo>
                  <a:cubicBezTo>
                    <a:pt x="61517" y="95529"/>
                    <a:pt x="61181" y="94249"/>
                    <a:pt x="60846" y="94249"/>
                  </a:cubicBezTo>
                  <a:cubicBezTo>
                    <a:pt x="60511" y="93610"/>
                    <a:pt x="60511" y="93610"/>
                    <a:pt x="59839" y="93610"/>
                  </a:cubicBezTo>
                  <a:cubicBezTo>
                    <a:pt x="60511" y="93610"/>
                    <a:pt x="58498" y="93610"/>
                    <a:pt x="59504" y="93610"/>
                  </a:cubicBezTo>
                  <a:cubicBezTo>
                    <a:pt x="59169" y="93610"/>
                    <a:pt x="58498" y="93610"/>
                    <a:pt x="58163" y="93610"/>
                  </a:cubicBezTo>
                  <a:close/>
                  <a:moveTo>
                    <a:pt x="56570" y="87849"/>
                  </a:moveTo>
                  <a:cubicBezTo>
                    <a:pt x="59588" y="87129"/>
                    <a:pt x="62691" y="87529"/>
                    <a:pt x="64870" y="90089"/>
                  </a:cubicBezTo>
                  <a:cubicBezTo>
                    <a:pt x="67554" y="92969"/>
                    <a:pt x="67554" y="96810"/>
                    <a:pt x="67218" y="100330"/>
                  </a:cubicBezTo>
                  <a:cubicBezTo>
                    <a:pt x="66547" y="104490"/>
                    <a:pt x="63529" y="109931"/>
                    <a:pt x="58498" y="110571"/>
                  </a:cubicBezTo>
                  <a:cubicBezTo>
                    <a:pt x="57492" y="110571"/>
                    <a:pt x="56821" y="110571"/>
                    <a:pt x="55815" y="110571"/>
                  </a:cubicBezTo>
                  <a:cubicBezTo>
                    <a:pt x="55145" y="110571"/>
                    <a:pt x="54473" y="110571"/>
                    <a:pt x="53803" y="110571"/>
                  </a:cubicBezTo>
                  <a:cubicBezTo>
                    <a:pt x="52461" y="110251"/>
                    <a:pt x="51455" y="109611"/>
                    <a:pt x="50113" y="108971"/>
                  </a:cubicBezTo>
                  <a:cubicBezTo>
                    <a:pt x="43741" y="104490"/>
                    <a:pt x="43406" y="97450"/>
                    <a:pt x="48772" y="92330"/>
                  </a:cubicBezTo>
                  <a:cubicBezTo>
                    <a:pt x="50617" y="90409"/>
                    <a:pt x="53552" y="88569"/>
                    <a:pt x="56570" y="87849"/>
                  </a:cubicBezTo>
                  <a:close/>
                  <a:moveTo>
                    <a:pt x="254332" y="35776"/>
                  </a:moveTo>
                  <a:cubicBezTo>
                    <a:pt x="319246" y="34755"/>
                    <a:pt x="384160" y="35082"/>
                    <a:pt x="449157" y="37041"/>
                  </a:cubicBezTo>
                  <a:cubicBezTo>
                    <a:pt x="579476" y="41286"/>
                    <a:pt x="708815" y="44878"/>
                    <a:pt x="838807" y="44224"/>
                  </a:cubicBezTo>
                  <a:cubicBezTo>
                    <a:pt x="840440" y="44224"/>
                    <a:pt x="841747" y="44878"/>
                    <a:pt x="843053" y="45531"/>
                  </a:cubicBezTo>
                  <a:cubicBezTo>
                    <a:pt x="867549" y="43571"/>
                    <a:pt x="894332" y="48469"/>
                    <a:pt x="911641" y="64469"/>
                  </a:cubicBezTo>
                  <a:cubicBezTo>
                    <a:pt x="935485" y="85693"/>
                    <a:pt x="948549" y="117691"/>
                    <a:pt x="945610" y="149037"/>
                  </a:cubicBezTo>
                  <a:cubicBezTo>
                    <a:pt x="945937" y="150016"/>
                    <a:pt x="946263" y="150996"/>
                    <a:pt x="946263" y="151975"/>
                  </a:cubicBezTo>
                  <a:cubicBezTo>
                    <a:pt x="944957" y="236217"/>
                    <a:pt x="949856" y="320131"/>
                    <a:pt x="950835" y="404373"/>
                  </a:cubicBezTo>
                  <a:cubicBezTo>
                    <a:pt x="951815" y="486002"/>
                    <a:pt x="943976" y="567958"/>
                    <a:pt x="938751" y="649588"/>
                  </a:cubicBezTo>
                  <a:cubicBezTo>
                    <a:pt x="933198" y="735135"/>
                    <a:pt x="945283" y="820682"/>
                    <a:pt x="937771" y="906231"/>
                  </a:cubicBezTo>
                  <a:cubicBezTo>
                    <a:pt x="933851" y="945738"/>
                    <a:pt x="940057" y="985247"/>
                    <a:pt x="939731" y="1025082"/>
                  </a:cubicBezTo>
                  <a:cubicBezTo>
                    <a:pt x="939404" y="1046306"/>
                    <a:pt x="941037" y="1063938"/>
                    <a:pt x="940710" y="1084508"/>
                  </a:cubicBezTo>
                  <a:cubicBezTo>
                    <a:pt x="946590" y="1116507"/>
                    <a:pt x="943650" y="1201728"/>
                    <a:pt x="918174" y="1226217"/>
                  </a:cubicBezTo>
                  <a:cubicBezTo>
                    <a:pt x="887472" y="1255604"/>
                    <a:pt x="821497" y="1256909"/>
                    <a:pt x="780996" y="1251685"/>
                  </a:cubicBezTo>
                  <a:cubicBezTo>
                    <a:pt x="708815" y="1252012"/>
                    <a:pt x="636633" y="1254624"/>
                    <a:pt x="564451" y="1256909"/>
                  </a:cubicBezTo>
                  <a:cubicBezTo>
                    <a:pt x="548774" y="1266705"/>
                    <a:pt x="533423" y="1277154"/>
                    <a:pt x="520032" y="1289888"/>
                  </a:cubicBezTo>
                  <a:cubicBezTo>
                    <a:pt x="517419" y="1292500"/>
                    <a:pt x="513499" y="1288581"/>
                    <a:pt x="516113" y="1285970"/>
                  </a:cubicBezTo>
                  <a:cubicBezTo>
                    <a:pt x="527218" y="1275194"/>
                    <a:pt x="539302" y="1265725"/>
                    <a:pt x="552040" y="1256909"/>
                  </a:cubicBezTo>
                  <a:cubicBezTo>
                    <a:pt x="543874" y="1257562"/>
                    <a:pt x="536036" y="1257562"/>
                    <a:pt x="527871" y="1257889"/>
                  </a:cubicBezTo>
                  <a:cubicBezTo>
                    <a:pt x="519379" y="1264093"/>
                    <a:pt x="510887" y="1270623"/>
                    <a:pt x="502394" y="1276501"/>
                  </a:cubicBezTo>
                  <a:cubicBezTo>
                    <a:pt x="499782" y="1278459"/>
                    <a:pt x="496516" y="1275194"/>
                    <a:pt x="499129" y="1273236"/>
                  </a:cubicBezTo>
                  <a:cubicBezTo>
                    <a:pt x="505661" y="1268011"/>
                    <a:pt x="512519" y="1263113"/>
                    <a:pt x="519705" y="1257889"/>
                  </a:cubicBezTo>
                  <a:cubicBezTo>
                    <a:pt x="483452" y="1258869"/>
                    <a:pt x="447197" y="1259522"/>
                    <a:pt x="411270" y="1259195"/>
                  </a:cubicBezTo>
                  <a:cubicBezTo>
                    <a:pt x="360318" y="1259195"/>
                    <a:pt x="309366" y="1260501"/>
                    <a:pt x="258088" y="1258869"/>
                  </a:cubicBezTo>
                  <a:cubicBezTo>
                    <a:pt x="266253" y="1303602"/>
                    <a:pt x="255475" y="1353232"/>
                    <a:pt x="269192" y="1396659"/>
                  </a:cubicBezTo>
                  <a:cubicBezTo>
                    <a:pt x="287156" y="1450861"/>
                    <a:pt x="321451" y="1478941"/>
                    <a:pt x="375015" y="1490370"/>
                  </a:cubicBezTo>
                  <a:cubicBezTo>
                    <a:pt x="375342" y="1490695"/>
                    <a:pt x="375668" y="1490695"/>
                    <a:pt x="376322" y="1490695"/>
                  </a:cubicBezTo>
                  <a:cubicBezTo>
                    <a:pt x="376648" y="1491022"/>
                    <a:pt x="377629" y="1491022"/>
                    <a:pt x="377955" y="1491348"/>
                  </a:cubicBezTo>
                  <a:cubicBezTo>
                    <a:pt x="395918" y="1500164"/>
                    <a:pt x="408656" y="1515838"/>
                    <a:pt x="388734" y="1530204"/>
                  </a:cubicBezTo>
                  <a:cubicBezTo>
                    <a:pt x="364237" y="1547836"/>
                    <a:pt x="322757" y="1542938"/>
                    <a:pt x="294995" y="1543265"/>
                  </a:cubicBezTo>
                  <a:cubicBezTo>
                    <a:pt x="198971" y="1544571"/>
                    <a:pt x="102946" y="1538041"/>
                    <a:pt x="6595" y="1538693"/>
                  </a:cubicBezTo>
                  <a:lnTo>
                    <a:pt x="332" y="1538790"/>
                  </a:lnTo>
                  <a:lnTo>
                    <a:pt x="332" y="1524747"/>
                  </a:lnTo>
                  <a:lnTo>
                    <a:pt x="27172" y="1524327"/>
                  </a:lnTo>
                  <a:cubicBezTo>
                    <a:pt x="90208" y="1524001"/>
                    <a:pt x="152918" y="1526939"/>
                    <a:pt x="215954" y="1528245"/>
                  </a:cubicBezTo>
                  <a:cubicBezTo>
                    <a:pt x="248942" y="1528899"/>
                    <a:pt x="282257" y="1529551"/>
                    <a:pt x="315245" y="1528245"/>
                  </a:cubicBezTo>
                  <a:cubicBezTo>
                    <a:pt x="331576" y="1527592"/>
                    <a:pt x="349866" y="1528899"/>
                    <a:pt x="365543" y="1524001"/>
                  </a:cubicBezTo>
                  <a:cubicBezTo>
                    <a:pt x="378282" y="1520409"/>
                    <a:pt x="386120" y="1513552"/>
                    <a:pt x="374689" y="1505716"/>
                  </a:cubicBezTo>
                  <a:cubicBezTo>
                    <a:pt x="373382" y="1506042"/>
                    <a:pt x="372076" y="1506042"/>
                    <a:pt x="370770" y="1505716"/>
                  </a:cubicBezTo>
                  <a:cubicBezTo>
                    <a:pt x="318511" y="1495593"/>
                    <a:pt x="283237" y="1468820"/>
                    <a:pt x="262334" y="1418535"/>
                  </a:cubicBezTo>
                  <a:cubicBezTo>
                    <a:pt x="245676" y="1379353"/>
                    <a:pt x="247963" y="1335273"/>
                    <a:pt x="246983" y="1292826"/>
                  </a:cubicBezTo>
                  <a:cubicBezTo>
                    <a:pt x="237511" y="1299030"/>
                    <a:pt x="227712" y="1306213"/>
                    <a:pt x="216934" y="1305887"/>
                  </a:cubicBezTo>
                  <a:cubicBezTo>
                    <a:pt x="214648" y="1305560"/>
                    <a:pt x="213015" y="1301642"/>
                    <a:pt x="215628" y="1300336"/>
                  </a:cubicBezTo>
                  <a:cubicBezTo>
                    <a:pt x="222487" y="1297397"/>
                    <a:pt x="228692" y="1294459"/>
                    <a:pt x="235225" y="1289888"/>
                  </a:cubicBezTo>
                  <a:cubicBezTo>
                    <a:pt x="239144" y="1287275"/>
                    <a:pt x="242737" y="1284337"/>
                    <a:pt x="246656" y="1281725"/>
                  </a:cubicBezTo>
                  <a:cubicBezTo>
                    <a:pt x="246656" y="1278133"/>
                    <a:pt x="246330" y="1274541"/>
                    <a:pt x="246003" y="1270949"/>
                  </a:cubicBezTo>
                  <a:cubicBezTo>
                    <a:pt x="222487" y="1284663"/>
                    <a:pt x="196031" y="1294459"/>
                    <a:pt x="174474" y="1310458"/>
                  </a:cubicBezTo>
                  <a:cubicBezTo>
                    <a:pt x="170882" y="1313070"/>
                    <a:pt x="166309" y="1308500"/>
                    <a:pt x="169902" y="1305887"/>
                  </a:cubicBezTo>
                  <a:cubicBezTo>
                    <a:pt x="193092" y="1287928"/>
                    <a:pt x="220528" y="1275194"/>
                    <a:pt x="245023" y="1259195"/>
                  </a:cubicBezTo>
                  <a:cubicBezTo>
                    <a:pt x="245023" y="1258869"/>
                    <a:pt x="245350" y="1258869"/>
                    <a:pt x="245350" y="1258542"/>
                  </a:cubicBezTo>
                  <a:cubicBezTo>
                    <a:pt x="241431" y="1258542"/>
                    <a:pt x="237511" y="1258215"/>
                    <a:pt x="233592" y="1257889"/>
                  </a:cubicBezTo>
                  <a:cubicBezTo>
                    <a:pt x="213995" y="1265073"/>
                    <a:pt x="195378" y="1272256"/>
                    <a:pt x="176761" y="1281398"/>
                  </a:cubicBezTo>
                  <a:cubicBezTo>
                    <a:pt x="164349" y="1287275"/>
                    <a:pt x="152591" y="1293153"/>
                    <a:pt x="139200" y="1297071"/>
                  </a:cubicBezTo>
                  <a:cubicBezTo>
                    <a:pt x="137241" y="1297724"/>
                    <a:pt x="136261" y="1294786"/>
                    <a:pt x="137894" y="1293806"/>
                  </a:cubicBezTo>
                  <a:cubicBezTo>
                    <a:pt x="162063" y="1280092"/>
                    <a:pt x="185906" y="1267358"/>
                    <a:pt x="211382" y="1256583"/>
                  </a:cubicBezTo>
                  <a:cubicBezTo>
                    <a:pt x="201584" y="1255930"/>
                    <a:pt x="191459" y="1255277"/>
                    <a:pt x="181334" y="1254297"/>
                  </a:cubicBezTo>
                  <a:cubicBezTo>
                    <a:pt x="181007" y="1255604"/>
                    <a:pt x="180354" y="1257236"/>
                    <a:pt x="178394" y="1257562"/>
                  </a:cubicBezTo>
                  <a:cubicBezTo>
                    <a:pt x="160430" y="1262787"/>
                    <a:pt x="142466" y="1269317"/>
                    <a:pt x="125810" y="1277480"/>
                  </a:cubicBezTo>
                  <a:cubicBezTo>
                    <a:pt x="114705" y="1283357"/>
                    <a:pt x="103599" y="1288908"/>
                    <a:pt x="90861" y="1291520"/>
                  </a:cubicBezTo>
                  <a:cubicBezTo>
                    <a:pt x="87595" y="1292173"/>
                    <a:pt x="86289" y="1287275"/>
                    <a:pt x="89881" y="1286296"/>
                  </a:cubicBezTo>
                  <a:cubicBezTo>
                    <a:pt x="116011" y="1278459"/>
                    <a:pt x="139200" y="1262460"/>
                    <a:pt x="165329" y="1252991"/>
                  </a:cubicBezTo>
                  <a:cubicBezTo>
                    <a:pt x="153571" y="1252012"/>
                    <a:pt x="142140" y="1251032"/>
                    <a:pt x="130708" y="1249726"/>
                  </a:cubicBezTo>
                  <a:cubicBezTo>
                    <a:pt x="105559" y="1262787"/>
                    <a:pt x="75511" y="1266052"/>
                    <a:pt x="53301" y="1284663"/>
                  </a:cubicBezTo>
                  <a:cubicBezTo>
                    <a:pt x="50034" y="1287275"/>
                    <a:pt x="45789" y="1283030"/>
                    <a:pt x="48728" y="1280092"/>
                  </a:cubicBezTo>
                  <a:cubicBezTo>
                    <a:pt x="64733" y="1263113"/>
                    <a:pt x="88902" y="1256583"/>
                    <a:pt x="110785" y="1248094"/>
                  </a:cubicBezTo>
                  <a:cubicBezTo>
                    <a:pt x="103599" y="1247441"/>
                    <a:pt x="96414" y="1246788"/>
                    <a:pt x="89228" y="1246134"/>
                  </a:cubicBezTo>
                  <a:cubicBezTo>
                    <a:pt x="81716" y="1253644"/>
                    <a:pt x="67672" y="1257562"/>
                    <a:pt x="57873" y="1261807"/>
                  </a:cubicBezTo>
                  <a:cubicBezTo>
                    <a:pt x="44482" y="1267685"/>
                    <a:pt x="31418" y="1273889"/>
                    <a:pt x="18679" y="1281398"/>
                  </a:cubicBezTo>
                  <a:cubicBezTo>
                    <a:pt x="17373" y="1282052"/>
                    <a:pt x="16393" y="1279765"/>
                    <a:pt x="17700" y="1279112"/>
                  </a:cubicBezTo>
                  <a:cubicBezTo>
                    <a:pt x="36970" y="1267358"/>
                    <a:pt x="56894" y="1256583"/>
                    <a:pt x="76491" y="1245481"/>
                  </a:cubicBezTo>
                  <a:cubicBezTo>
                    <a:pt x="58200" y="1244502"/>
                    <a:pt x="40236" y="1243523"/>
                    <a:pt x="21946" y="1243196"/>
                  </a:cubicBezTo>
                  <a:lnTo>
                    <a:pt x="332" y="1243794"/>
                  </a:lnTo>
                  <a:lnTo>
                    <a:pt x="332" y="1228020"/>
                  </a:lnTo>
                  <a:lnTo>
                    <a:pt x="31092" y="1227196"/>
                  </a:lnTo>
                  <a:cubicBezTo>
                    <a:pt x="95434" y="1228502"/>
                    <a:pt x="159777" y="1236992"/>
                    <a:pt x="224447" y="1240257"/>
                  </a:cubicBezTo>
                  <a:cubicBezTo>
                    <a:pt x="289443" y="1243523"/>
                    <a:pt x="355092" y="1242216"/>
                    <a:pt x="420415" y="1242216"/>
                  </a:cubicBezTo>
                  <a:cubicBezTo>
                    <a:pt x="461895" y="1242216"/>
                    <a:pt x="503375" y="1241237"/>
                    <a:pt x="544528" y="1239604"/>
                  </a:cubicBezTo>
                  <a:cubicBezTo>
                    <a:pt x="552040" y="1234380"/>
                    <a:pt x="558899" y="1229156"/>
                    <a:pt x="565757" y="1223278"/>
                  </a:cubicBezTo>
                  <a:cubicBezTo>
                    <a:pt x="571310" y="1218380"/>
                    <a:pt x="581435" y="1205973"/>
                    <a:pt x="589928" y="1207932"/>
                  </a:cubicBezTo>
                  <a:cubicBezTo>
                    <a:pt x="593193" y="1208585"/>
                    <a:pt x="592867" y="1212830"/>
                    <a:pt x="590581" y="1214135"/>
                  </a:cubicBezTo>
                  <a:cubicBezTo>
                    <a:pt x="578170" y="1222298"/>
                    <a:pt x="565431" y="1230789"/>
                    <a:pt x="553020" y="1239604"/>
                  </a:cubicBezTo>
                  <a:cubicBezTo>
                    <a:pt x="561838" y="1239278"/>
                    <a:pt x="570657" y="1238951"/>
                    <a:pt x="579149" y="1238951"/>
                  </a:cubicBezTo>
                  <a:cubicBezTo>
                    <a:pt x="589601" y="1231767"/>
                    <a:pt x="599726" y="1224911"/>
                    <a:pt x="609851" y="1217075"/>
                  </a:cubicBezTo>
                  <a:cubicBezTo>
                    <a:pt x="615730" y="1212503"/>
                    <a:pt x="622262" y="1221319"/>
                    <a:pt x="616056" y="1225237"/>
                  </a:cubicBezTo>
                  <a:cubicBezTo>
                    <a:pt x="608871" y="1229482"/>
                    <a:pt x="602012" y="1234053"/>
                    <a:pt x="594826" y="1238298"/>
                  </a:cubicBezTo>
                  <a:cubicBezTo>
                    <a:pt x="663416" y="1235686"/>
                    <a:pt x="731677" y="1233074"/>
                    <a:pt x="800267" y="1232421"/>
                  </a:cubicBezTo>
                  <a:cubicBezTo>
                    <a:pt x="801900" y="1232094"/>
                    <a:pt x="803859" y="1232094"/>
                    <a:pt x="805166" y="1232094"/>
                  </a:cubicBezTo>
                  <a:cubicBezTo>
                    <a:pt x="805166" y="1232094"/>
                    <a:pt x="805492" y="1232094"/>
                    <a:pt x="805819" y="1232094"/>
                  </a:cubicBezTo>
                  <a:cubicBezTo>
                    <a:pt x="807125" y="1232094"/>
                    <a:pt x="808105" y="1232421"/>
                    <a:pt x="809085" y="1232747"/>
                  </a:cubicBezTo>
                  <a:cubicBezTo>
                    <a:pt x="842400" y="1239278"/>
                    <a:pt x="894005" y="1239278"/>
                    <a:pt x="912948" y="1206952"/>
                  </a:cubicBezTo>
                  <a:cubicBezTo>
                    <a:pt x="927973" y="1180831"/>
                    <a:pt x="922746" y="1151118"/>
                    <a:pt x="926666" y="1122385"/>
                  </a:cubicBezTo>
                  <a:cubicBezTo>
                    <a:pt x="926013" y="1082876"/>
                    <a:pt x="925360" y="1049244"/>
                    <a:pt x="926013" y="1012675"/>
                  </a:cubicBezTo>
                  <a:cubicBezTo>
                    <a:pt x="926993" y="972186"/>
                    <a:pt x="920134" y="932025"/>
                    <a:pt x="923399" y="891864"/>
                  </a:cubicBezTo>
                  <a:cubicBezTo>
                    <a:pt x="929279" y="808928"/>
                    <a:pt x="917194" y="725993"/>
                    <a:pt x="921767" y="642730"/>
                  </a:cubicBezTo>
                  <a:cubicBezTo>
                    <a:pt x="926340" y="560775"/>
                    <a:pt x="933525" y="479146"/>
                    <a:pt x="931892" y="397516"/>
                  </a:cubicBezTo>
                  <a:cubicBezTo>
                    <a:pt x="930259" y="315886"/>
                    <a:pt x="925360" y="234257"/>
                    <a:pt x="926666" y="152302"/>
                  </a:cubicBezTo>
                  <a:cubicBezTo>
                    <a:pt x="926666" y="151322"/>
                    <a:pt x="926993" y="150016"/>
                    <a:pt x="927646" y="149037"/>
                  </a:cubicBezTo>
                  <a:cubicBezTo>
                    <a:pt x="930585" y="123568"/>
                    <a:pt x="917194" y="83733"/>
                    <a:pt x="892372" y="71326"/>
                  </a:cubicBezTo>
                  <a:cubicBezTo>
                    <a:pt x="869182" y="59898"/>
                    <a:pt x="838807" y="66428"/>
                    <a:pt x="813658" y="62510"/>
                  </a:cubicBezTo>
                  <a:cubicBezTo>
                    <a:pt x="813331" y="62510"/>
                    <a:pt x="813331" y="62510"/>
                    <a:pt x="813331" y="62510"/>
                  </a:cubicBezTo>
                  <a:cubicBezTo>
                    <a:pt x="688565" y="61856"/>
                    <a:pt x="564451" y="57938"/>
                    <a:pt x="440011" y="54020"/>
                  </a:cubicBezTo>
                  <a:cubicBezTo>
                    <a:pt x="374852" y="52061"/>
                    <a:pt x="309856" y="51816"/>
                    <a:pt x="244901" y="52877"/>
                  </a:cubicBezTo>
                  <a:cubicBezTo>
                    <a:pt x="179946" y="53938"/>
                    <a:pt x="115030" y="56306"/>
                    <a:pt x="50034" y="59571"/>
                  </a:cubicBezTo>
                  <a:lnTo>
                    <a:pt x="332" y="60398"/>
                  </a:lnTo>
                  <a:lnTo>
                    <a:pt x="332" y="43724"/>
                  </a:lnTo>
                  <a:lnTo>
                    <a:pt x="59506" y="42592"/>
                  </a:lnTo>
                  <a:cubicBezTo>
                    <a:pt x="124502" y="39164"/>
                    <a:pt x="189418" y="36796"/>
                    <a:pt x="254332" y="35776"/>
                  </a:cubicBezTo>
                  <a:close/>
                  <a:moveTo>
                    <a:pt x="795479" y="17076"/>
                  </a:moveTo>
                  <a:cubicBezTo>
                    <a:pt x="825197" y="15606"/>
                    <a:pt x="854753" y="16341"/>
                    <a:pt x="882676" y="24838"/>
                  </a:cubicBezTo>
                  <a:cubicBezTo>
                    <a:pt x="915988" y="34969"/>
                    <a:pt x="948973" y="51965"/>
                    <a:pt x="960076" y="87261"/>
                  </a:cubicBezTo>
                  <a:cubicBezTo>
                    <a:pt x="995021" y="199033"/>
                    <a:pt x="966608" y="322899"/>
                    <a:pt x="963995" y="437286"/>
                  </a:cubicBezTo>
                  <a:cubicBezTo>
                    <a:pt x="963995" y="438920"/>
                    <a:pt x="961382" y="438593"/>
                    <a:pt x="961382" y="436959"/>
                  </a:cubicBezTo>
                  <a:cubicBezTo>
                    <a:pt x="960076" y="328455"/>
                    <a:pt x="979345" y="213414"/>
                    <a:pt x="954198" y="106543"/>
                  </a:cubicBezTo>
                  <a:cubicBezTo>
                    <a:pt x="929051" y="0"/>
                    <a:pt x="786661" y="32028"/>
                    <a:pt x="706974" y="33009"/>
                  </a:cubicBezTo>
                  <a:cubicBezTo>
                    <a:pt x="700116" y="33009"/>
                    <a:pt x="700442" y="22551"/>
                    <a:pt x="707301" y="22551"/>
                  </a:cubicBezTo>
                  <a:cubicBezTo>
                    <a:pt x="735877" y="22224"/>
                    <a:pt x="765759" y="18548"/>
                    <a:pt x="795479" y="17076"/>
                  </a:cubicBezTo>
                  <a:close/>
                  <a:moveTo>
                    <a:pt x="782974" y="0"/>
                  </a:moveTo>
                  <a:cubicBezTo>
                    <a:pt x="819218" y="0"/>
                    <a:pt x="854155" y="2289"/>
                    <a:pt x="889419" y="9482"/>
                  </a:cubicBezTo>
                  <a:cubicBezTo>
                    <a:pt x="911622" y="13733"/>
                    <a:pt x="939377" y="17003"/>
                    <a:pt x="957335" y="32698"/>
                  </a:cubicBezTo>
                  <a:cubicBezTo>
                    <a:pt x="976600" y="49374"/>
                    <a:pt x="981825" y="69974"/>
                    <a:pt x="983783" y="94824"/>
                  </a:cubicBezTo>
                  <a:cubicBezTo>
                    <a:pt x="986069" y="127522"/>
                    <a:pt x="993579" y="159893"/>
                    <a:pt x="993579" y="192918"/>
                  </a:cubicBezTo>
                  <a:cubicBezTo>
                    <a:pt x="993579" y="195533"/>
                    <a:pt x="989334" y="195533"/>
                    <a:pt x="989334" y="192918"/>
                  </a:cubicBezTo>
                  <a:cubicBezTo>
                    <a:pt x="988029" y="164471"/>
                    <a:pt x="980192" y="137985"/>
                    <a:pt x="976927" y="110192"/>
                  </a:cubicBezTo>
                  <a:cubicBezTo>
                    <a:pt x="973009" y="77494"/>
                    <a:pt x="970070" y="43815"/>
                    <a:pt x="934152" y="31063"/>
                  </a:cubicBezTo>
                  <a:cubicBezTo>
                    <a:pt x="886154" y="14060"/>
                    <a:pt x="833258" y="10790"/>
                    <a:pt x="782974" y="10464"/>
                  </a:cubicBezTo>
                  <a:cubicBezTo>
                    <a:pt x="776443" y="10464"/>
                    <a:pt x="776443" y="0"/>
                    <a:pt x="7829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701799442"/>
      </p:ext>
    </p:extLst>
  </p:cSld>
  <p:clrMapOvr>
    <a:masterClrMapping/>
  </p:clrMapOvr>
  <p:transition advClick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A1FAEB36-166B-B746-A47D-34B5A55D31AC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-1" y="0"/>
            <a:ext cx="705172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556146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61387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2"/>
            </a:gs>
            <a:gs pos="100000">
              <a:schemeClr val="bg2">
                <a:lumMod val="90000"/>
                <a:lumOff val="10000"/>
              </a:schemeClr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DB2E7D9-86B9-7E40-9008-C14647F20D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s-ES_tradnl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078B1C-3E77-584C-8E2D-8A4A61BB1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s-ES_tradnl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A0BB15-CA98-5947-B0A5-DC6E9BDE025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fld id="{B50CD552-C10E-614A-B810-77E320220E26}" type="datetimeFigureOut">
              <a:rPr lang="en-US" smtClean="0"/>
              <a:pPr/>
              <a:t>1/19/26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4AADAD-490E-5C4F-9582-05858924A99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D82D8C-3C61-044C-AC74-57AD38A385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8846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6" r:id="rId2"/>
    <p:sldLayoutId id="2147483717" r:id="rId3"/>
    <p:sldLayoutId id="2147483720" r:id="rId4"/>
    <p:sldLayoutId id="2147483719" r:id="rId5"/>
    <p:sldLayoutId id="2147483721" r:id="rId6"/>
    <p:sldLayoutId id="2147483722" r:id="rId7"/>
    <p:sldLayoutId id="2147483673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kern="1200">
          <a:solidFill>
            <a:schemeClr val="tx1"/>
          </a:solidFill>
          <a:latin typeface="Poppins" pitchFamily="2" charset="77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triklopodia.gr/" TargetMode="External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png"/><Relationship Id="rId5" Type="http://schemas.openxmlformats.org/officeDocument/2006/relationships/hyperlink" Target="https://katohika.gr/" TargetMode="External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s://www.similarweb.com/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www.pronews.gr/" TargetMode="External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hyperlink" Target="https://www.ellinikahoaxes.gr/" TargetMode="External"/><Relationship Id="rId4" Type="http://schemas.openxmlformats.org/officeDocument/2006/relationships/hyperlink" Target="https://www.triklopodia.gr/" TargetMode="External"/><Relationship Id="rId9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hyperlink" Target="http://web.archive.org/web/20220128134329/https:/en.metapedia.org/wiki/Anti-Semitism" TargetMode="Externa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2.jpg"/><Relationship Id="rId5" Type="http://schemas.openxmlformats.org/officeDocument/2006/relationships/image" Target="../media/image41.jpg"/><Relationship Id="rId4" Type="http://schemas.openxmlformats.org/officeDocument/2006/relationships/image" Target="../media/image40.jp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s://en.wikipedia.org/wiki/Low-angle_shot" TargetMode="External"/><Relationship Id="rId4" Type="http://schemas.openxmlformats.org/officeDocument/2006/relationships/image" Target="../media/image44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8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3AA65C5-73BA-3C47-877A-D4A5EB5A8D64}"/>
              </a:ext>
            </a:extLst>
          </p:cNvPr>
          <p:cNvSpPr/>
          <p:nvPr/>
        </p:nvSpPr>
        <p:spPr>
          <a:xfrm>
            <a:off x="1701332" y="1908313"/>
            <a:ext cx="8423884" cy="360459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l-GR" dirty="0"/>
              <a:t>α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3F2BD6-C4CF-BB4D-AFA9-049D5FD6F3A6}"/>
              </a:ext>
            </a:extLst>
          </p:cNvPr>
          <p:cNvSpPr txBox="1"/>
          <p:nvPr/>
        </p:nvSpPr>
        <p:spPr>
          <a:xfrm>
            <a:off x="1701332" y="2633243"/>
            <a:ext cx="8786191" cy="156966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l-GR" sz="4800" dirty="0">
                <a:latin typeface="Avenir Next" panose="020B0503020202020204" pitchFamily="34" charset="0"/>
                <a:ea typeface="Roboto Condensed" panose="02000000000000000000" pitchFamily="2" charset="0"/>
              </a:rPr>
              <a:t>Παραγωγή και διαμόρφωση «γνώσης» στο Διαδίκτυο</a:t>
            </a:r>
            <a:endParaRPr lang="en-US" sz="4800" dirty="0">
              <a:solidFill>
                <a:schemeClr val="tx2"/>
              </a:solidFill>
              <a:latin typeface="Avenir Next" panose="020B0503020202020204" pitchFamily="34" charset="0"/>
              <a:ea typeface="Roboto Condensed" panose="02000000000000000000" pitchFamily="2" charset="0"/>
              <a:cs typeface="Poppins" pitchFamily="2" charset="7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6927BB-BEA6-5848-88D1-D44DDB650A64}"/>
              </a:ext>
            </a:extLst>
          </p:cNvPr>
          <p:cNvSpPr txBox="1"/>
          <p:nvPr/>
        </p:nvSpPr>
        <p:spPr>
          <a:xfrm>
            <a:off x="2514922" y="4267903"/>
            <a:ext cx="71590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Avenir Next" panose="020B0503020202020204" pitchFamily="34" charset="0"/>
                <a:ea typeface="Roboto Condensed" panose="02000000000000000000" pitchFamily="2" charset="0"/>
                <a:cs typeface="Poppins Light" pitchFamily="2" charset="77"/>
              </a:rPr>
              <a:t>Αρχές Επικοινωνίας</a:t>
            </a:r>
          </a:p>
          <a:p>
            <a:pPr algn="ctr"/>
            <a:r>
              <a:rPr lang="el-GR" sz="2000" dirty="0">
                <a:latin typeface="Avenir Next" panose="020B0503020202020204" pitchFamily="34" charset="0"/>
                <a:ea typeface="Roboto Condensed" panose="02000000000000000000" pitchFamily="2" charset="0"/>
                <a:cs typeface="Poppins Light" pitchFamily="2" charset="77"/>
              </a:rPr>
              <a:t>Αναστασία Κατσαουνίδου</a:t>
            </a:r>
            <a:endParaRPr lang="es-ES_tradnl" sz="2000" dirty="0">
              <a:latin typeface="Avenir Next" panose="020B0503020202020204" pitchFamily="34" charset="0"/>
              <a:ea typeface="Roboto Condensed" panose="02000000000000000000" pitchFamily="2" charset="0"/>
              <a:cs typeface="Poppins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Cognitive Biases 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στην Κεντρική Διαδρομή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DFEC0B-544C-8B44-9186-5EFCE22AD3EA}"/>
              </a:ext>
            </a:extLst>
          </p:cNvPr>
          <p:cNvSpPr txBox="1"/>
          <p:nvPr/>
        </p:nvSpPr>
        <p:spPr>
          <a:xfrm>
            <a:off x="421479" y="1191042"/>
            <a:ext cx="11667739" cy="4070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350" dirty="0">
                <a:latin typeface="Avenir Next" panose="020B0503020202020204" pitchFamily="34" charset="0"/>
              </a:rPr>
              <a:t>Αν και λιγότερες, κάποιες προκαταλήψεις επηρεάζουν και τη λογική επεξεργασία: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n-GB" sz="2350" dirty="0">
                <a:latin typeface="Avenir Next" panose="020B0503020202020204" pitchFamily="34" charset="0"/>
              </a:rPr>
              <a:t>Confirmation Bias: </a:t>
            </a:r>
            <a:r>
              <a:rPr lang="el-GR" sz="2350" dirty="0">
                <a:latin typeface="Avenir Next" panose="020B0503020202020204" pitchFamily="34" charset="0"/>
              </a:rPr>
              <a:t>δίνουμε βάρος σε στοιχεία που επιβεβαιώνουν τις απόψεις μας.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n-GB" sz="2350" dirty="0">
                <a:latin typeface="Avenir Next" panose="020B0503020202020204" pitchFamily="34" charset="0"/>
              </a:rPr>
              <a:t>Anchoring Bias: </a:t>
            </a:r>
            <a:r>
              <a:rPr lang="el-GR" sz="2350" dirty="0">
                <a:latin typeface="Avenir Next" panose="020B0503020202020204" pitchFamily="34" charset="0"/>
              </a:rPr>
              <a:t>«κολλάμε» στην πρώτη πληροφορία που ακούμε.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n-GB" sz="2350" dirty="0">
                <a:latin typeface="Avenir Next" panose="020B0503020202020204" pitchFamily="34" charset="0"/>
              </a:rPr>
              <a:t>Framing Effect: </a:t>
            </a:r>
            <a:r>
              <a:rPr lang="el-GR" sz="2350" dirty="0">
                <a:latin typeface="Avenir Next" panose="020B0503020202020204" pitchFamily="34" charset="0"/>
              </a:rPr>
              <a:t>ο τρόπος παρουσίασης ενός επιχειρήματος επηρεάζει την κρίση μας.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Παράδειγμα: Αν μια έρευνα παρουσιάζεται ως «90% επιτυχία» αντί για «10% αποτυχία», το κοινό πείθεται πιο εύκολα.</a:t>
            </a:r>
          </a:p>
        </p:txBody>
      </p:sp>
    </p:spTree>
    <p:extLst>
      <p:ext uri="{BB962C8B-B14F-4D97-AF65-F5344CB8AC3E}">
        <p14:creationId xmlns:p14="http://schemas.microsoft.com/office/powerpoint/2010/main" val="3743899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C080148-F634-9348-91E7-0790837E7EE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2000" b="2000"/>
          <a:stretch>
            <a:fillRect/>
          </a:stretch>
        </p:blipFill>
        <p:spPr>
          <a:xfrm>
            <a:off x="7863784" y="2119500"/>
            <a:ext cx="3599782" cy="3599782"/>
          </a:xfr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5B929A4-30AF-9047-9F0A-C89BD7C417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045" y="1637596"/>
            <a:ext cx="7476699" cy="450008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F683454-2D43-2347-849B-EB39E228AD01}"/>
              </a:ext>
            </a:extLst>
          </p:cNvPr>
          <p:cNvSpPr txBox="1"/>
          <p:nvPr/>
        </p:nvSpPr>
        <p:spPr>
          <a:xfrm>
            <a:off x="129045" y="5825433"/>
            <a:ext cx="5647746" cy="83099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>
                <a:latin typeface="Avenir Next" panose="020B0503020202020204" pitchFamily="34" charset="0"/>
              </a:defRPr>
            </a:lvl1pPr>
          </a:lstStyle>
          <a:p>
            <a:r>
              <a:rPr lang="el-GR" sz="2400" dirty="0"/>
              <a:t>1.Διαδίκτυο</a:t>
            </a:r>
            <a:r>
              <a:rPr lang="en-US" sz="2400" dirty="0"/>
              <a:t>/ </a:t>
            </a:r>
            <a:r>
              <a:rPr lang="el-GR" sz="2400" dirty="0"/>
              <a:t>Μηχανές Αναζήτησης</a:t>
            </a:r>
          </a:p>
          <a:p>
            <a:r>
              <a:rPr lang="el-GR" sz="2400" dirty="0"/>
              <a:t>2.Μέσα Κοινωνικής Δικτύωσης</a:t>
            </a:r>
            <a:endParaRPr lang="en-US" sz="24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Δεν ε</a:t>
            </a:r>
            <a:r>
              <a:rPr lang="en-US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ί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ναι όμως μόνο ο ανθρώπινος εγκέφαλος…</a:t>
            </a:r>
            <a:endParaRPr lang="en-US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pic>
        <p:nvPicPr>
          <p:cNvPr id="5" name="Picture Placeholder 3">
            <a:extLst>
              <a:ext uri="{FF2B5EF4-FFF2-40B4-BE49-F238E27FC236}">
                <a16:creationId xmlns:a16="http://schemas.microsoft.com/office/drawing/2014/main" id="{39D7B95D-7B06-2941-8A68-5EF19AF48D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16667" r="16667"/>
          <a:stretch>
            <a:fillRect/>
          </a:stretch>
        </p:blipFill>
        <p:spPr>
          <a:xfrm>
            <a:off x="5446209" y="1546445"/>
            <a:ext cx="3599782" cy="3598459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</p:pic>
    </p:spTree>
    <p:extLst>
      <p:ext uri="{BB962C8B-B14F-4D97-AF65-F5344CB8AC3E}">
        <p14:creationId xmlns:p14="http://schemas.microsoft.com/office/powerpoint/2010/main" val="11288295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2464766" y="2044566"/>
            <a:ext cx="7262468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accent1"/>
                </a:solidFill>
                <a:latin typeface="Poppins" pitchFamily="2" charset="77"/>
              </a:rPr>
              <a:t>Information laundering</a:t>
            </a:r>
          </a:p>
          <a:p>
            <a:pPr algn="ctr"/>
            <a:endParaRPr lang="en-US" sz="8800" dirty="0">
              <a:solidFill>
                <a:schemeClr val="accent1"/>
              </a:solidFill>
              <a:latin typeface="Poppins" pitchFamily="2" charset="77"/>
              <a:ea typeface="Nunito Bold" charset="0"/>
              <a:cs typeface="Catamaran SemiBold" pitchFamily="2" charset="77"/>
            </a:endParaRP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1978129" y="4346244"/>
            <a:ext cx="8235742" cy="5411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l-GR" sz="2800" dirty="0">
                <a:latin typeface="Avenir Next" panose="020B0503020202020204" pitchFamily="34" charset="0"/>
                <a:ea typeface="Lato Light" panose="020F0502020204030203" pitchFamily="34" charset="0"/>
                <a:cs typeface="Poppins Light" pitchFamily="2" charset="77"/>
              </a:rPr>
              <a:t>Η θεωρία του «ξεπλύματος» της πληροφορίας</a:t>
            </a:r>
            <a:endParaRPr lang="en-US" sz="28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2928731" y="6271309"/>
            <a:ext cx="9263269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100" dirty="0" err="1">
                <a:latin typeface="Avenir Next" panose="020B0503020202020204" pitchFamily="34" charset="0"/>
              </a:rPr>
              <a:t>Stempel</a:t>
            </a:r>
            <a:r>
              <a:rPr lang="en-GB" sz="1100" dirty="0">
                <a:latin typeface="Avenir Next" panose="020B0503020202020204" pitchFamily="34" charset="0"/>
              </a:rPr>
              <a:t>, C., Hargrove, T., &amp; </a:t>
            </a:r>
            <a:r>
              <a:rPr lang="en-GB" sz="1100" dirty="0" err="1">
                <a:latin typeface="Avenir Next" panose="020B0503020202020204" pitchFamily="34" charset="0"/>
              </a:rPr>
              <a:t>Stempel</a:t>
            </a:r>
            <a:r>
              <a:rPr lang="en-GB" sz="1100" dirty="0">
                <a:latin typeface="Avenir Next" panose="020B0503020202020204" pitchFamily="34" charset="0"/>
              </a:rPr>
              <a:t> III, G. H. (2007). Media use, social structure, and belief in 9/11 conspiracy theories. </a:t>
            </a:r>
            <a:r>
              <a:rPr lang="en-GB" sz="1100" i="1" dirty="0">
                <a:latin typeface="Avenir Next" panose="020B0503020202020204" pitchFamily="34" charset="0"/>
              </a:rPr>
              <a:t>Journalism &amp; Mass Communication Quarterly</a:t>
            </a:r>
            <a:r>
              <a:rPr lang="en-GB" sz="1100" dirty="0">
                <a:latin typeface="Avenir Next" panose="020B0503020202020204" pitchFamily="34" charset="0"/>
              </a:rPr>
              <a:t>, </a:t>
            </a:r>
            <a:r>
              <a:rPr lang="en-GB" sz="1100" i="1" dirty="0">
                <a:latin typeface="Avenir Next" panose="020B0503020202020204" pitchFamily="34" charset="0"/>
              </a:rPr>
              <a:t>84</a:t>
            </a:r>
            <a:r>
              <a:rPr lang="en-GB" sz="1100" dirty="0">
                <a:latin typeface="Avenir Next" panose="020B0503020202020204" pitchFamily="34" charset="0"/>
              </a:rPr>
              <a:t>(2), 353-372</a:t>
            </a:r>
            <a:r>
              <a:rPr lang="en-GB" dirty="0"/>
              <a:t>.</a:t>
            </a:r>
            <a:endParaRPr lang="en-US" sz="12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7FF08C-0043-E54C-8424-8A9F1DD93184}"/>
              </a:ext>
            </a:extLst>
          </p:cNvPr>
          <p:cNvSpPr txBox="1"/>
          <p:nvPr/>
        </p:nvSpPr>
        <p:spPr>
          <a:xfrm>
            <a:off x="231826" y="308366"/>
            <a:ext cx="11960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1</a:t>
            </a:r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. Οι ιστοσελίδες πολιτικού περιεχομένου</a:t>
            </a:r>
            <a:endParaRPr lang="en-US" sz="2400" b="1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9AB580E-4716-5846-AB81-79E048AF2A13}"/>
              </a:ext>
            </a:extLst>
          </p:cNvPr>
          <p:cNvSpPr/>
          <p:nvPr/>
        </p:nvSpPr>
        <p:spPr>
          <a:xfrm>
            <a:off x="3349779" y="1086698"/>
            <a:ext cx="823825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Επιτρέπουν μία λιγότερο</a:t>
            </a:r>
            <a:r>
              <a:rPr lang="en-US" dirty="0">
                <a:latin typeface="Avenir Next" panose="020B0503020202020204" pitchFamily="34" charset="0"/>
              </a:rPr>
              <a:t> </a:t>
            </a:r>
            <a:r>
              <a:rPr lang="el-GR" dirty="0">
                <a:latin typeface="Avenir Next" panose="020B0503020202020204" pitchFamily="34" charset="0"/>
              </a:rPr>
              <a:t>«συγκρατημένη μορφή» πολιτικού λόγου</a:t>
            </a:r>
            <a:r>
              <a:rPr lang="en-US" dirty="0">
                <a:latin typeface="Avenir Next" panose="020B0503020202020204" pitchFamily="34" charset="0"/>
              </a:rPr>
              <a:t>.</a:t>
            </a:r>
            <a:endParaRPr lang="el-GR" dirty="0">
              <a:latin typeface="Avenir Next" panose="020B0503020202020204" pitchFamily="34" charset="0"/>
            </a:endParaRP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Ιδανικός «χώρος» για την εμπλοκή των πολιτών στην «πλατεία».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b="1" dirty="0">
                <a:latin typeface="Avenir Next" panose="020B0503020202020204" pitchFamily="34" charset="0"/>
              </a:rPr>
              <a:t>Πολλοί</a:t>
            </a:r>
            <a:r>
              <a:rPr lang="el-GR" dirty="0">
                <a:latin typeface="Avenir Next" panose="020B0503020202020204" pitchFamily="34" charset="0"/>
              </a:rPr>
              <a:t> χρήστες του Διαδικτύου χρησιμοποιούν αυτά τα ιστολόγια ιστολόγια ως την κύρια πηγή πληροφοριών για τα τρέχοντα γεγονότα.</a:t>
            </a:r>
          </a:p>
        </p:txBody>
      </p:sp>
      <p:pic>
        <p:nvPicPr>
          <p:cNvPr id="11" name="Picture 10">
            <a:hlinkClick r:id="rId3"/>
            <a:extLst>
              <a:ext uri="{FF2B5EF4-FFF2-40B4-BE49-F238E27FC236}">
                <a16:creationId xmlns:a16="http://schemas.microsoft.com/office/drawing/2014/main" id="{973E2D42-1EFA-9846-B7B5-A5D97752A9D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429"/>
          <a:stretch/>
        </p:blipFill>
        <p:spPr>
          <a:xfrm>
            <a:off x="8378199" y="4131766"/>
            <a:ext cx="3600000" cy="672212"/>
          </a:xfrm>
          <a:prstGeom prst="rect">
            <a:avLst/>
          </a:prstGeom>
        </p:spPr>
      </p:pic>
      <p:pic>
        <p:nvPicPr>
          <p:cNvPr id="14" name="Picture 13">
            <a:hlinkClick r:id="rId5"/>
            <a:extLst>
              <a:ext uri="{FF2B5EF4-FFF2-40B4-BE49-F238E27FC236}">
                <a16:creationId xmlns:a16="http://schemas.microsoft.com/office/drawing/2014/main" id="{6467355D-5C8C-2449-B731-480C4410A6E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78199" y="3174726"/>
            <a:ext cx="3600000" cy="827586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22FDC0F-AB3E-674B-901C-A67D42D1CFC2}"/>
              </a:ext>
            </a:extLst>
          </p:cNvPr>
          <p:cNvSpPr/>
          <p:nvPr/>
        </p:nvSpPr>
        <p:spPr>
          <a:xfrm>
            <a:off x="3441240" y="5363651"/>
            <a:ext cx="80553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b="1" dirty="0">
                <a:latin typeface="Avenir Next" panose="020B0503020202020204" pitchFamily="34" charset="0"/>
              </a:rPr>
              <a:t>Ισχυρή θετική συσχέτιση μεταξύ της πίστης στις θεωρίες συνωμοσίας και την υψηλή κατανάλωση μη </a:t>
            </a:r>
            <a:r>
              <a:rPr lang="en-GB" b="1" dirty="0">
                <a:latin typeface="Avenir Next" panose="020B0503020202020204" pitchFamily="34" charset="0"/>
              </a:rPr>
              <a:t>mainstream </a:t>
            </a:r>
            <a:r>
              <a:rPr lang="el-GR" b="1" dirty="0">
                <a:latin typeface="Avenir Next" panose="020B0503020202020204" pitchFamily="34" charset="0"/>
              </a:rPr>
              <a:t>μέσων (ιστολόγια)</a:t>
            </a:r>
            <a:r>
              <a:rPr lang="en-US" b="1" dirty="0">
                <a:latin typeface="Avenir Next" panose="020B0503020202020204" pitchFamily="34" charset="0"/>
              </a:rPr>
              <a:t>.</a:t>
            </a:r>
            <a:endParaRPr lang="el-GR" b="1" dirty="0">
              <a:latin typeface="Avenir Next" panose="020B0503020202020204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812E57D-9E70-0F42-BD94-2CC84883AEA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1240" y="4601651"/>
            <a:ext cx="762000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246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11524927" y="6413158"/>
            <a:ext cx="564292" cy="28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1200" dirty="0">
                <a:latin typeface="Avenir Next" panose="020B0503020202020204" pitchFamily="34" charset="0"/>
                <a:hlinkClick r:id="rId3"/>
              </a:rPr>
              <a:t>Πηγή</a:t>
            </a:r>
            <a:endParaRPr lang="en-US" sz="12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  <p:pic>
        <p:nvPicPr>
          <p:cNvPr id="7" name="Picture 6">
            <a:hlinkClick r:id="rId4"/>
            <a:extLst>
              <a:ext uri="{FF2B5EF4-FFF2-40B4-BE49-F238E27FC236}">
                <a16:creationId xmlns:a16="http://schemas.microsoft.com/office/drawing/2014/main" id="{E589519F-DA6C-5E42-85FF-6D9C89BECD7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1429"/>
          <a:stretch/>
        </p:blipFill>
        <p:spPr>
          <a:xfrm>
            <a:off x="8283114" y="4869060"/>
            <a:ext cx="3600000" cy="67221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" name="Picture 2">
            <a:hlinkClick r:id="rId6"/>
            <a:extLst>
              <a:ext uri="{FF2B5EF4-FFF2-40B4-BE49-F238E27FC236}">
                <a16:creationId xmlns:a16="http://schemas.microsoft.com/office/drawing/2014/main" id="{78E9E188-16E4-FB4A-81CE-A0A8A3000CC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3114" y="1926935"/>
            <a:ext cx="3600000" cy="76068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72D5F9DD-F612-FF4B-A235-DBF8FA953227}"/>
              </a:ext>
            </a:extLst>
          </p:cNvPr>
          <p:cNvSpPr/>
          <p:nvPr/>
        </p:nvSpPr>
        <p:spPr>
          <a:xfrm>
            <a:off x="5448848" y="2165054"/>
            <a:ext cx="274825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dirty="0">
                <a:latin typeface="Avenir Next" panose="020B0503020202020204" pitchFamily="34" charset="0"/>
              </a:rPr>
              <a:t>10</a:t>
            </a:r>
            <a:r>
              <a:rPr lang="el-GR" dirty="0">
                <a:latin typeface="Avenir Next" panose="020B0503020202020204" pitchFamily="34" charset="0"/>
              </a:rPr>
              <a:t> εκατ.</a:t>
            </a:r>
            <a:r>
              <a:rPr lang="en-US" dirty="0">
                <a:latin typeface="Avenir Next" panose="020B0503020202020204" pitchFamily="34" charset="0"/>
              </a:rPr>
              <a:t> </a:t>
            </a:r>
            <a:r>
              <a:rPr lang="el-GR" dirty="0">
                <a:latin typeface="Avenir Next" panose="020B0503020202020204" pitchFamily="34" charset="0"/>
              </a:rPr>
              <a:t>επισκέψεις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88F7126-D2AD-874A-A7B4-1397A6BA08B7}"/>
              </a:ext>
            </a:extLst>
          </p:cNvPr>
          <p:cNvSpPr/>
          <p:nvPr/>
        </p:nvSpPr>
        <p:spPr>
          <a:xfrm>
            <a:off x="5448848" y="3047169"/>
            <a:ext cx="28342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l-GR" dirty="0">
                <a:latin typeface="Avenir Next" panose="020B0503020202020204" pitchFamily="34" charset="0"/>
              </a:rPr>
              <a:t>9 εκατ.</a:t>
            </a:r>
            <a:r>
              <a:rPr lang="en-US" dirty="0">
                <a:latin typeface="Avenir Next" panose="020B0503020202020204" pitchFamily="34" charset="0"/>
              </a:rPr>
              <a:t> </a:t>
            </a:r>
            <a:r>
              <a:rPr lang="el-GR" dirty="0">
                <a:latin typeface="Avenir Next" panose="020B0503020202020204" pitchFamily="34" charset="0"/>
              </a:rPr>
              <a:t>επισκέψεις</a:t>
            </a:r>
            <a:endParaRPr lang="en-GR" dirty="0">
              <a:latin typeface="Avenir Next" panose="020B0503020202020204" pitchFamily="34" charset="0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9CD435A-E660-9941-BCD9-CB4F7A00CBF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83114" y="2821043"/>
            <a:ext cx="3600000" cy="88656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C9E9FF7B-435C-0944-A4E2-FC753777E2C7}"/>
              </a:ext>
            </a:extLst>
          </p:cNvPr>
          <p:cNvSpPr/>
          <p:nvPr/>
        </p:nvSpPr>
        <p:spPr>
          <a:xfrm>
            <a:off x="5589361" y="4046606"/>
            <a:ext cx="260773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dirty="0">
                <a:latin typeface="Avenir Next" panose="020B0503020202020204" pitchFamily="34" charset="0"/>
              </a:rPr>
              <a:t>7,5</a:t>
            </a:r>
            <a:r>
              <a:rPr lang="el-GR" dirty="0">
                <a:latin typeface="Avenir Next" panose="020B0503020202020204" pitchFamily="34" charset="0"/>
              </a:rPr>
              <a:t> εκατ.</a:t>
            </a:r>
            <a:r>
              <a:rPr lang="en-US" dirty="0">
                <a:latin typeface="Avenir Next" panose="020B0503020202020204" pitchFamily="34" charset="0"/>
              </a:rPr>
              <a:t> </a:t>
            </a:r>
            <a:r>
              <a:rPr lang="el-GR" dirty="0">
                <a:latin typeface="Avenir Next" panose="020B0503020202020204" pitchFamily="34" charset="0"/>
              </a:rPr>
              <a:t>επισκέψεις</a:t>
            </a:r>
            <a:endParaRPr lang="en-GR" dirty="0">
              <a:latin typeface="Avenir Next" panose="020B0503020202020204" pitchFamily="34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AA25EC2E-AF18-944B-8DC8-6CBB3DD8F3E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83114" y="3776047"/>
            <a:ext cx="3600000" cy="91677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4" name="Picture 23">
            <a:hlinkClick r:id="rId10"/>
            <a:extLst>
              <a:ext uri="{FF2B5EF4-FFF2-40B4-BE49-F238E27FC236}">
                <a16:creationId xmlns:a16="http://schemas.microsoft.com/office/drawing/2014/main" id="{B689CFE7-886F-8B49-9B3D-BCC4B089C8C1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850" y="5367095"/>
            <a:ext cx="3492500" cy="1333500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BD9D5938-FE87-8644-BF83-0E54334CCE02}"/>
              </a:ext>
            </a:extLst>
          </p:cNvPr>
          <p:cNvSpPr/>
          <p:nvPr/>
        </p:nvSpPr>
        <p:spPr>
          <a:xfrm>
            <a:off x="4925154" y="5035290"/>
            <a:ext cx="324469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l-GR" dirty="0">
                <a:latin typeface="Avenir Next" panose="020B0503020202020204" pitchFamily="34" charset="0"/>
              </a:rPr>
              <a:t>993,022 χιλιάδες επισκέψεις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3FD3159-5AF9-104C-96E5-57667338159F}"/>
              </a:ext>
            </a:extLst>
          </p:cNvPr>
          <p:cNvSpPr/>
          <p:nvPr/>
        </p:nvSpPr>
        <p:spPr>
          <a:xfrm>
            <a:off x="4122866" y="1332011"/>
            <a:ext cx="59602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Μέσος όρος επισκέψεων </a:t>
            </a:r>
            <a:r>
              <a:rPr lang="en-US" dirty="0">
                <a:latin typeface="Avenir Next" panose="020B0503020202020204" pitchFamily="34" charset="0"/>
              </a:rPr>
              <a:t>(</a:t>
            </a:r>
            <a:r>
              <a:rPr lang="el-GR" dirty="0">
                <a:latin typeface="Avenir Next" panose="020B0503020202020204" pitchFamily="34" charset="0"/>
              </a:rPr>
              <a:t>Ιανουάριος - Μάρτιος 2021</a:t>
            </a:r>
            <a:r>
              <a:rPr lang="en-US" dirty="0">
                <a:latin typeface="Avenir Next" panose="020B0503020202020204" pitchFamily="34" charset="0"/>
              </a:rPr>
              <a:t>)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16460B4-D57E-874C-9E09-F992F34D9F91}"/>
              </a:ext>
            </a:extLst>
          </p:cNvPr>
          <p:cNvSpPr/>
          <p:nvPr/>
        </p:nvSpPr>
        <p:spPr>
          <a:xfrm>
            <a:off x="3681772" y="5885385"/>
            <a:ext cx="36210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316,168 χιλιάδες επισκέψεις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ABB74FD-8AF2-A34D-9160-78B946CAD569}"/>
              </a:ext>
            </a:extLst>
          </p:cNvPr>
          <p:cNvSpPr txBox="1"/>
          <p:nvPr/>
        </p:nvSpPr>
        <p:spPr>
          <a:xfrm>
            <a:off x="231826" y="361669"/>
            <a:ext cx="11960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1</a:t>
            </a:r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. Οι ιστοσελίδες πολιτικού περιεχομένου</a:t>
            </a:r>
            <a:r>
              <a:rPr lang="en-US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 </a:t>
            </a:r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στην Ελλάδα</a:t>
            </a:r>
            <a:endParaRPr lang="en-US" sz="2400" b="1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276385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129045" y="310736"/>
            <a:ext cx="8887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400" i="1" dirty="0">
                <a:solidFill>
                  <a:schemeClr val="tx2"/>
                </a:solidFill>
                <a:latin typeface="Avenir Next" panose="020B0503020202020204" pitchFamily="34" charset="0"/>
              </a:rPr>
              <a:t>Επίγνωση για πιο εξειδικευμένες προσεγγίσεις καταπολέμησης της παραπληροφόρησης</a:t>
            </a:r>
            <a:endParaRPr lang="en-GB" sz="2400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CC77111-56EA-3642-8FEA-17C583F273C1}"/>
              </a:ext>
            </a:extLst>
          </p:cNvPr>
          <p:cNvSpPr/>
          <p:nvPr/>
        </p:nvSpPr>
        <p:spPr>
          <a:xfrm>
            <a:off x="-1" y="6396335"/>
            <a:ext cx="901640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sz="1100" dirty="0">
                <a:latin typeface="Avenir Next" panose="020B0503020202020204" pitchFamily="34" charset="0"/>
              </a:rPr>
              <a:t>Katsaounidou, A., </a:t>
            </a:r>
            <a:r>
              <a:rPr lang="en-GB" sz="1100" dirty="0" err="1">
                <a:latin typeface="Avenir Next" panose="020B0503020202020204" pitchFamily="34" charset="0"/>
              </a:rPr>
              <a:t>Vrysis</a:t>
            </a:r>
            <a:r>
              <a:rPr lang="en-GB" sz="1100" dirty="0">
                <a:latin typeface="Avenir Next" panose="020B0503020202020204" pitchFamily="34" charset="0"/>
              </a:rPr>
              <a:t>, L., </a:t>
            </a:r>
            <a:r>
              <a:rPr lang="en-GB" sz="1100" dirty="0" err="1">
                <a:latin typeface="Avenir Next" panose="020B0503020202020204" pitchFamily="34" charset="0"/>
              </a:rPr>
              <a:t>Kotsakis</a:t>
            </a:r>
            <a:r>
              <a:rPr lang="en-GB" sz="1100" dirty="0">
                <a:latin typeface="Avenir Next" panose="020B0503020202020204" pitchFamily="34" charset="0"/>
              </a:rPr>
              <a:t>, R., </a:t>
            </a:r>
            <a:r>
              <a:rPr lang="en-GB" sz="1100" dirty="0" err="1">
                <a:latin typeface="Avenir Next" panose="020B0503020202020204" pitchFamily="34" charset="0"/>
              </a:rPr>
              <a:t>Dimoulas</a:t>
            </a:r>
            <a:r>
              <a:rPr lang="en-GB" sz="1100" dirty="0">
                <a:latin typeface="Avenir Next" panose="020B0503020202020204" pitchFamily="34" charset="0"/>
              </a:rPr>
              <a:t>, C., &amp; </a:t>
            </a:r>
            <a:r>
              <a:rPr lang="en-GB" sz="1100" dirty="0" err="1">
                <a:latin typeface="Avenir Next" panose="020B0503020202020204" pitchFamily="34" charset="0"/>
              </a:rPr>
              <a:t>Veglis</a:t>
            </a:r>
            <a:r>
              <a:rPr lang="en-GB" sz="1100" dirty="0">
                <a:latin typeface="Avenir Next" panose="020B0503020202020204" pitchFamily="34" charset="0"/>
              </a:rPr>
              <a:t>, A. (2019). </a:t>
            </a:r>
            <a:r>
              <a:rPr lang="en-GB" sz="1100" dirty="0" err="1">
                <a:latin typeface="Avenir Next" panose="020B0503020202020204" pitchFamily="34" charset="0"/>
              </a:rPr>
              <a:t>MAthE</a:t>
            </a:r>
            <a:r>
              <a:rPr lang="en-GB" sz="1100" dirty="0">
                <a:latin typeface="Avenir Next" panose="020B0503020202020204" pitchFamily="34" charset="0"/>
              </a:rPr>
              <a:t> the game: A serious game for education and training in news verification. </a:t>
            </a:r>
            <a:r>
              <a:rPr lang="en-GB" sz="1100" i="1" dirty="0">
                <a:latin typeface="Avenir Next" panose="020B0503020202020204" pitchFamily="34" charset="0"/>
              </a:rPr>
              <a:t>Education Sciences</a:t>
            </a:r>
            <a:r>
              <a:rPr lang="en-GB" sz="1100" dirty="0">
                <a:latin typeface="Avenir Next" panose="020B0503020202020204" pitchFamily="34" charset="0"/>
              </a:rPr>
              <a:t>, </a:t>
            </a:r>
            <a:r>
              <a:rPr lang="en-GB" sz="1100" i="1" dirty="0">
                <a:latin typeface="Avenir Next" panose="020B0503020202020204" pitchFamily="34" charset="0"/>
              </a:rPr>
              <a:t>9</a:t>
            </a:r>
            <a:r>
              <a:rPr lang="en-GB" sz="1100" dirty="0">
                <a:latin typeface="Avenir Next" panose="020B0503020202020204" pitchFamily="34" charset="0"/>
              </a:rPr>
              <a:t>(2), 155.</a:t>
            </a:r>
            <a:endParaRPr lang="en-GR" sz="1100" dirty="0">
              <a:latin typeface="Avenir Next" panose="020B050302020202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C81E93F-6F3A-024A-91DE-AFEEBEB9A7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5181010"/>
              </p:ext>
            </p:extLst>
          </p:nvPr>
        </p:nvGraphicFramePr>
        <p:xfrm>
          <a:off x="270933" y="1435834"/>
          <a:ext cx="8887363" cy="466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21492324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8916C27-7B97-4844-B0A1-0A5936BF7E88}"/>
              </a:ext>
            </a:extLst>
          </p:cNvPr>
          <p:cNvSpPr txBox="1"/>
          <p:nvPr/>
        </p:nvSpPr>
        <p:spPr>
          <a:xfrm>
            <a:off x="3441240" y="314089"/>
            <a:ext cx="87758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2. </a:t>
            </a:r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Οι συνεργατικές /συμμετοχικές διαδικτυακές πλατφόρμες τύπου «</a:t>
            </a:r>
            <a:r>
              <a:rPr lang="en-GB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Wikis»</a:t>
            </a:r>
          </a:p>
        </p:txBody>
      </p:sp>
      <p:pic>
        <p:nvPicPr>
          <p:cNvPr id="9" name="Picture 8">
            <a:hlinkClick r:id="rId3"/>
            <a:extLst>
              <a:ext uri="{FF2B5EF4-FFF2-40B4-BE49-F238E27FC236}">
                <a16:creationId xmlns:a16="http://schemas.microsoft.com/office/drawing/2014/main" id="{154CDC6F-CE74-B14D-9BD3-29EC7B494A4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69403" y="3250834"/>
            <a:ext cx="2197100" cy="205740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18F05DAD-F55F-4544-93AD-85A21EB0F4FD}"/>
              </a:ext>
            </a:extLst>
          </p:cNvPr>
          <p:cNvSpPr/>
          <p:nvPr/>
        </p:nvSpPr>
        <p:spPr>
          <a:xfrm>
            <a:off x="3441240" y="6024757"/>
            <a:ext cx="86479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sz="20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Νομιμοποίηση μέσω συσχέτισης</a:t>
            </a:r>
            <a:r>
              <a:rPr lang="en-US" sz="20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              </a:t>
            </a:r>
            <a:r>
              <a:rPr lang="el-GR" sz="20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Αναδιατύπωση της ιστορίας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C616D64-603D-6745-989D-46CD6D20E0C2}"/>
              </a:ext>
            </a:extLst>
          </p:cNvPr>
          <p:cNvSpPr/>
          <p:nvPr/>
        </p:nvSpPr>
        <p:spPr>
          <a:xfrm>
            <a:off x="3441240" y="1607701"/>
            <a:ext cx="823825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Οι ηλεκτρονικές εγκυκλοπαίδειες όπως η </a:t>
            </a:r>
            <a:r>
              <a:rPr lang="en-GB" dirty="0">
                <a:latin typeface="Avenir Next" panose="020B0503020202020204" pitchFamily="34" charset="0"/>
              </a:rPr>
              <a:t>Wikipedia </a:t>
            </a:r>
            <a:r>
              <a:rPr lang="el-GR" dirty="0">
                <a:latin typeface="Avenir Next" panose="020B0503020202020204" pitchFamily="34" charset="0"/>
              </a:rPr>
              <a:t>αντιπροσωπεύουν </a:t>
            </a:r>
          </a:p>
          <a:p>
            <a:r>
              <a:rPr lang="el-GR" dirty="0">
                <a:latin typeface="Avenir Next" panose="020B0503020202020204" pitchFamily="34" charset="0"/>
              </a:rPr>
              <a:t>Ισχυρό εκδημοκρατισμό της γνώσης στο Διαδίκτυο.</a:t>
            </a:r>
            <a:endParaRPr lang="en-US" dirty="0">
              <a:latin typeface="Avenir Next" panose="020B0503020202020204" pitchFamily="34" charset="0"/>
            </a:endParaRPr>
          </a:p>
          <a:p>
            <a:endParaRPr lang="en-US" dirty="0">
              <a:latin typeface="Avenir Next" panose="020B0503020202020204" pitchFamily="34" charset="0"/>
            </a:endParaRPr>
          </a:p>
          <a:p>
            <a:r>
              <a:rPr lang="el-GR" dirty="0" err="1">
                <a:latin typeface="Avenir Next" panose="020B0503020202020204" pitchFamily="34" charset="0"/>
              </a:rPr>
              <a:t>Προσφ</a:t>
            </a:r>
            <a:r>
              <a:rPr lang="en-US" dirty="0">
                <a:latin typeface="Avenir Next" panose="020B0503020202020204" pitchFamily="34" charset="0"/>
              </a:rPr>
              <a:t>έ</a:t>
            </a:r>
            <a:r>
              <a:rPr lang="el-GR" dirty="0" err="1">
                <a:latin typeface="Avenir Next" panose="020B0503020202020204" pitchFamily="34" charset="0"/>
              </a:rPr>
              <a:t>ρουν</a:t>
            </a:r>
            <a:r>
              <a:rPr lang="el-GR" dirty="0">
                <a:latin typeface="Avenir Next" panose="020B0503020202020204" pitchFamily="34" charset="0"/>
              </a:rPr>
              <a:t> </a:t>
            </a:r>
            <a:r>
              <a:rPr lang="el-GR" b="1" dirty="0">
                <a:latin typeface="Avenir Next" panose="020B0503020202020204" pitchFamily="34" charset="0"/>
              </a:rPr>
              <a:t>όλοι</a:t>
            </a:r>
            <a:r>
              <a:rPr lang="el-GR" dirty="0">
                <a:latin typeface="Avenir Next" panose="020B0503020202020204" pitchFamily="34" charset="0"/>
              </a:rPr>
              <a:t> πληροφορίες</a:t>
            </a:r>
            <a:r>
              <a:rPr lang="en-US" dirty="0">
                <a:latin typeface="Avenir Next" panose="020B0503020202020204" pitchFamily="34" charset="0"/>
              </a:rPr>
              <a:t>,</a:t>
            </a:r>
            <a:r>
              <a:rPr lang="el-GR" dirty="0">
                <a:latin typeface="Avenir Next" panose="020B0503020202020204" pitchFamily="34" charset="0"/>
              </a:rPr>
              <a:t>   </a:t>
            </a:r>
            <a:r>
              <a:rPr lang="en-US" dirty="0">
                <a:latin typeface="Avenir Next" panose="020B0503020202020204" pitchFamily="34" charset="0"/>
              </a:rPr>
              <a:t>     </a:t>
            </a:r>
            <a:r>
              <a:rPr lang="el-GR" dirty="0">
                <a:latin typeface="Avenir Next" panose="020B0503020202020204" pitchFamily="34" charset="0"/>
              </a:rPr>
              <a:t> </a:t>
            </a:r>
            <a:endParaRPr lang="en-US" dirty="0">
              <a:latin typeface="Avenir Next" panose="020B0503020202020204" pitchFamily="34" charset="0"/>
            </a:endParaRPr>
          </a:p>
          <a:p>
            <a:endParaRPr lang="en-US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Ε</a:t>
            </a:r>
            <a:r>
              <a:rPr lang="en-US" dirty="0">
                <a:latin typeface="Avenir Next" panose="020B0503020202020204" pitchFamily="34" charset="0"/>
              </a:rPr>
              <a:t>ί</a:t>
            </a:r>
            <a:r>
              <a:rPr lang="el-GR" dirty="0">
                <a:latin typeface="Avenir Next" panose="020B0503020202020204" pitchFamily="34" charset="0"/>
              </a:rPr>
              <a:t>ναι αλήθεια</a:t>
            </a:r>
            <a:r>
              <a:rPr lang="en-US" dirty="0">
                <a:latin typeface="Avenir Next" panose="020B0503020202020204" pitchFamily="34" charset="0"/>
              </a:rPr>
              <a:t>;             </a:t>
            </a:r>
            <a:r>
              <a:rPr lang="el-GR" dirty="0">
                <a:latin typeface="Avenir Next" panose="020B0503020202020204" pitchFamily="34" charset="0"/>
              </a:rPr>
              <a:t>Διαιτητές Ακρίβειας</a:t>
            </a:r>
            <a:r>
              <a:rPr lang="en-US" dirty="0">
                <a:latin typeface="Avenir Next" panose="020B0503020202020204" pitchFamily="34" charset="0"/>
              </a:rPr>
              <a:t>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endParaRPr lang="el-GR" dirty="0">
              <a:latin typeface="Avenir Next" panose="020B0503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2D7A42-81B6-0D40-9B25-1A73F05595F5}"/>
              </a:ext>
            </a:extLst>
          </p:cNvPr>
          <p:cNvSpPr txBox="1"/>
          <p:nvPr/>
        </p:nvSpPr>
        <p:spPr>
          <a:xfrm>
            <a:off x="6688898" y="6396335"/>
            <a:ext cx="5503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200" dirty="0">
                <a:latin typeface="Avenir Next" panose="020B0503020202020204" pitchFamily="34" charset="0"/>
              </a:rPr>
              <a:t>Klein, A. (2012). Slipping racism into the mainstream: A theory of information laundering. </a:t>
            </a:r>
            <a:r>
              <a:rPr lang="en-GB" sz="1200" i="1" dirty="0">
                <a:latin typeface="Avenir Next" panose="020B0503020202020204" pitchFamily="34" charset="0"/>
              </a:rPr>
              <a:t>Communication Theory</a:t>
            </a:r>
            <a:r>
              <a:rPr lang="en-GB" sz="1200" dirty="0">
                <a:latin typeface="Avenir Next" panose="020B0503020202020204" pitchFamily="34" charset="0"/>
              </a:rPr>
              <a:t>, </a:t>
            </a:r>
            <a:r>
              <a:rPr lang="en-GB" sz="1200" i="1" dirty="0">
                <a:latin typeface="Avenir Next" panose="020B0503020202020204" pitchFamily="34" charset="0"/>
              </a:rPr>
              <a:t>22</a:t>
            </a:r>
            <a:r>
              <a:rPr lang="en-GB" sz="1200" dirty="0">
                <a:latin typeface="Avenir Next" panose="020B0503020202020204" pitchFamily="34" charset="0"/>
              </a:rPr>
              <a:t>(4), 427-448.</a:t>
            </a:r>
            <a:endParaRPr lang="en-US" sz="12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  <p:pic>
        <p:nvPicPr>
          <p:cNvPr id="3" name="Graphic 2" descr="Forbidden">
            <a:extLst>
              <a:ext uri="{FF2B5EF4-FFF2-40B4-BE49-F238E27FC236}">
                <a16:creationId xmlns:a16="http://schemas.microsoft.com/office/drawing/2014/main" id="{98251525-B396-024C-A0D7-85D83ECF0B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39439" y="2968893"/>
            <a:ext cx="400110" cy="40011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8636636-891A-4D42-908F-FD99A154EC79}"/>
              </a:ext>
            </a:extLst>
          </p:cNvPr>
          <p:cNvSpPr/>
          <p:nvPr/>
        </p:nvSpPr>
        <p:spPr>
          <a:xfrm>
            <a:off x="3441240" y="4224263"/>
            <a:ext cx="6096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400" i="1" dirty="0">
                <a:latin typeface="Avenir Next" panose="020B0503020202020204" pitchFamily="34" charset="0"/>
              </a:rPr>
              <a:t>H</a:t>
            </a:r>
            <a:r>
              <a:rPr lang="el-GR" sz="1400" i="1" dirty="0">
                <a:latin typeface="Avenir Next" panose="020B0503020202020204" pitchFamily="34" charset="0"/>
              </a:rPr>
              <a:t> «</a:t>
            </a:r>
            <a:r>
              <a:rPr lang="en-GB" sz="1400" i="1" dirty="0" err="1">
                <a:latin typeface="Avenir Next" panose="020B0503020202020204" pitchFamily="34" charset="0"/>
              </a:rPr>
              <a:t>Metapedia</a:t>
            </a:r>
            <a:r>
              <a:rPr lang="en-GB" sz="1400" i="1" dirty="0">
                <a:latin typeface="Avenir Next" panose="020B0503020202020204" pitchFamily="34" charset="0"/>
              </a:rPr>
              <a:t>» </a:t>
            </a:r>
            <a:r>
              <a:rPr lang="el-GR" sz="1400" i="1" dirty="0">
                <a:latin typeface="Avenir Next" panose="020B0503020202020204" pitchFamily="34" charset="0"/>
              </a:rPr>
              <a:t>υπηρετεί έναν φιλόδοξο </a:t>
            </a:r>
            <a:r>
              <a:rPr lang="el-GR" sz="1400" i="1" dirty="0" err="1">
                <a:latin typeface="Avenir Next" panose="020B0503020202020204" pitchFamily="34" charset="0"/>
              </a:rPr>
              <a:t>μεταπολιτικό</a:t>
            </a:r>
            <a:r>
              <a:rPr lang="el-GR" sz="1400" i="1" dirty="0">
                <a:latin typeface="Avenir Next" panose="020B0503020202020204" pitchFamily="34" charset="0"/>
              </a:rPr>
              <a:t> σκοπό στοχεύοντας να επηρεάσει την επικρατούσα διαλεκτική, την πολιτισμική και ιστορική οπτική του κόσμου, όπως αυτός διαμορφώθηκε από το δεύτερο μισό του 20ου αιώνα και εντεύθεν.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3DB9422-5F67-E549-B922-611E8479DEDC}"/>
              </a:ext>
            </a:extLst>
          </p:cNvPr>
          <p:cNvSpPr/>
          <p:nvPr/>
        </p:nvSpPr>
        <p:spPr>
          <a:xfrm>
            <a:off x="3338460" y="5655424"/>
            <a:ext cx="69815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i="1" dirty="0"/>
              <a:t>“Descriptions of </a:t>
            </a:r>
            <a:r>
              <a:rPr lang="en-GB" b="1" i="1" dirty="0"/>
              <a:t>argued</a:t>
            </a:r>
            <a:r>
              <a:rPr lang="en-GB" i="1" dirty="0"/>
              <a:t> </a:t>
            </a:r>
            <a:r>
              <a:rPr lang="en-GB" i="1" u="sng" dirty="0"/>
              <a:t>anti-Semitism</a:t>
            </a:r>
            <a:r>
              <a:rPr lang="en-GB" i="1" dirty="0"/>
              <a:t> </a:t>
            </a:r>
            <a:r>
              <a:rPr lang="en-GB" b="1" i="1" dirty="0"/>
              <a:t>tend to be completely one-sided</a:t>
            </a:r>
            <a:r>
              <a:rPr lang="en-GB" i="1" dirty="0"/>
              <a:t>”</a:t>
            </a:r>
            <a:endParaRPr lang="en-GR" i="1" dirty="0"/>
          </a:p>
        </p:txBody>
      </p:sp>
      <p:pic>
        <p:nvPicPr>
          <p:cNvPr id="13" name="Graphic 12" descr="Line arrow Straight">
            <a:extLst>
              <a:ext uri="{FF2B5EF4-FFF2-40B4-BE49-F238E27FC236}">
                <a16:creationId xmlns:a16="http://schemas.microsoft.com/office/drawing/2014/main" id="{83B329D1-974D-084A-B44D-957E5BA569D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0800000">
            <a:off x="7765229" y="6024757"/>
            <a:ext cx="400110" cy="4001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5453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A9F68BC7-6283-8645-9541-E03DDCEBC942}"/>
              </a:ext>
            </a:extLst>
          </p:cNvPr>
          <p:cNvSpPr/>
          <p:nvPr/>
        </p:nvSpPr>
        <p:spPr>
          <a:xfrm>
            <a:off x="3441240" y="1391878"/>
            <a:ext cx="823825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Χρησιμοποιούνται συχνά για να διαδώσουν </a:t>
            </a:r>
            <a:r>
              <a:rPr lang="el-GR" b="1" dirty="0">
                <a:latin typeface="Avenir Next" panose="020B0503020202020204" pitchFamily="34" charset="0"/>
              </a:rPr>
              <a:t>ψευδείς φήμες, κακές ιστορίες και προπαγάνδα, </a:t>
            </a:r>
            <a:r>
              <a:rPr lang="el-GR" dirty="0">
                <a:latin typeface="Avenir Next" panose="020B0503020202020204" pitchFamily="34" charset="0"/>
              </a:rPr>
              <a:t>επειδή προσφέρουν εκτεταμένη ελευθερία και ελάχιστο φιλτράρισμα.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Επιτρέπουν τον </a:t>
            </a:r>
            <a:r>
              <a:rPr lang="el-GR" b="1" dirty="0">
                <a:latin typeface="Avenir Next" panose="020B0503020202020204" pitchFamily="34" charset="0"/>
              </a:rPr>
              <a:t>σχηματισμό, </a:t>
            </a:r>
            <a:r>
              <a:rPr lang="el-GR" dirty="0">
                <a:latin typeface="Avenir Next" panose="020B0503020202020204" pitchFamily="34" charset="0"/>
              </a:rPr>
              <a:t>τον </a:t>
            </a:r>
            <a:r>
              <a:rPr lang="el-GR" b="1" dirty="0">
                <a:latin typeface="Avenir Next" panose="020B0503020202020204" pitchFamily="34" charset="0"/>
              </a:rPr>
              <a:t>διαμοιρασμό</a:t>
            </a:r>
            <a:r>
              <a:rPr lang="el-GR" dirty="0">
                <a:latin typeface="Avenir Next" panose="020B0503020202020204" pitchFamily="34" charset="0"/>
              </a:rPr>
              <a:t> και τη διασύνδεση ατομικών ταυτοτήτων.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Διευκολύνουν </a:t>
            </a:r>
            <a:r>
              <a:rPr lang="el-GR" b="1" dirty="0">
                <a:latin typeface="Avenir Next" panose="020B0503020202020204" pitchFamily="34" charset="0"/>
              </a:rPr>
              <a:t>τη δημιουργία και διατήρηση σχέσεων </a:t>
            </a:r>
            <a:r>
              <a:rPr lang="el-GR" dirty="0">
                <a:latin typeface="Avenir Next" panose="020B0503020202020204" pitchFamily="34" charset="0"/>
              </a:rPr>
              <a:t>μεταξύ των ανθρώπων με </a:t>
            </a:r>
            <a:r>
              <a:rPr lang="el-GR" b="1" dirty="0">
                <a:latin typeface="Avenir Next" panose="020B0503020202020204" pitchFamily="34" charset="0"/>
              </a:rPr>
              <a:t>παρόμοιες απόψεις</a:t>
            </a:r>
            <a:r>
              <a:rPr lang="el-GR" dirty="0">
                <a:latin typeface="Avenir Next" panose="020B0503020202020204" pitchFamily="34" charset="0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11765D-C17B-0A41-BCC3-3555E86971C2}"/>
              </a:ext>
            </a:extLst>
          </p:cNvPr>
          <p:cNvSpPr txBox="1"/>
          <p:nvPr/>
        </p:nvSpPr>
        <p:spPr>
          <a:xfrm>
            <a:off x="3441240" y="333136"/>
            <a:ext cx="87758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3. Μέσα Κοινωνικής Δικτύωσης (ΜΚΔ)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06EF04-F9D0-5441-BF13-91CC8781FF1A}"/>
              </a:ext>
            </a:extLst>
          </p:cNvPr>
          <p:cNvSpPr/>
          <p:nvPr/>
        </p:nvSpPr>
        <p:spPr>
          <a:xfrm>
            <a:off x="3175591" y="6304002"/>
            <a:ext cx="901640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l-GR" sz="1200" dirty="0">
                <a:latin typeface="Avenir Next" panose="020B0503020202020204" pitchFamily="34" charset="0"/>
              </a:rPr>
              <a:t>Κατσαουνίδου, Α. </a:t>
            </a:r>
            <a:r>
              <a:rPr lang="en-GB" sz="1200" dirty="0">
                <a:latin typeface="Avenir Next" panose="020B0503020202020204" pitchFamily="34" charset="0"/>
              </a:rPr>
              <a:t>N. (2020). </a:t>
            </a:r>
            <a:r>
              <a:rPr lang="el-GR" sz="1200" i="1" dirty="0">
                <a:latin typeface="Avenir Next" panose="020B0503020202020204" pitchFamily="34" charset="0"/>
              </a:rPr>
              <a:t>Διαδραστικά και συνεργατικά περιβάλλοντα υποστήριξης του ελέγχου αυθεντικότητας ψηφιακού περιεχομένου</a:t>
            </a:r>
            <a:r>
              <a:rPr lang="el-GR" sz="1200" dirty="0">
                <a:latin typeface="Avenir Next" panose="020B0503020202020204" pitchFamily="34" charset="0"/>
              </a:rPr>
              <a:t> (</a:t>
            </a:r>
            <a:r>
              <a:rPr lang="en-GB" sz="1200" dirty="0">
                <a:latin typeface="Avenir Next" panose="020B0503020202020204" pitchFamily="34" charset="0"/>
              </a:rPr>
              <a:t>No. GRI-2020-27274). Aristotle University of Thessaloniki</a:t>
            </a:r>
            <a:r>
              <a:rPr lang="en-GB" dirty="0"/>
              <a:t>.</a:t>
            </a:r>
            <a:endParaRPr lang="en-GR" sz="1200" dirty="0">
              <a:latin typeface="Avenir Next" panose="020B05030202020202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4DAF030-2A15-7544-9C1A-B8802A811091}"/>
              </a:ext>
            </a:extLst>
          </p:cNvPr>
          <p:cNvSpPr/>
          <p:nvPr/>
        </p:nvSpPr>
        <p:spPr>
          <a:xfrm>
            <a:off x="5145024" y="5271548"/>
            <a:ext cx="69006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b="1" dirty="0">
                <a:latin typeface="Avenir Next" panose="020B0503020202020204" pitchFamily="34" charset="0"/>
              </a:rPr>
              <a:t>Εγκαθίδρυση μιας υγιούς και αντιπροσωπευτικής δημόσιας σφαίρας, χαρακτηριζόμενης από τον σεβασμό στη λογική επιχειρηματολογία</a:t>
            </a:r>
            <a:endParaRPr lang="en-GR" b="1" dirty="0">
              <a:latin typeface="Avenir Next" panose="020B0503020202020204" pitchFamily="34" charset="0"/>
            </a:endParaRPr>
          </a:p>
        </p:txBody>
      </p:sp>
      <p:pic>
        <p:nvPicPr>
          <p:cNvPr id="22" name="Graphic 21" descr="Question mark">
            <a:extLst>
              <a:ext uri="{FF2B5EF4-FFF2-40B4-BE49-F238E27FC236}">
                <a16:creationId xmlns:a16="http://schemas.microsoft.com/office/drawing/2014/main" id="{4C5A8CFB-EF58-F64B-AB62-671EF059EF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94752" y="3759939"/>
            <a:ext cx="1511609" cy="151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844480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CB593396-9FA1-3D44-AECC-90543E5927F7}"/>
              </a:ext>
            </a:extLst>
          </p:cNvPr>
          <p:cNvGrpSpPr>
            <a:grpSpLocks noChangeAspect="1"/>
          </p:cNvGrpSpPr>
          <p:nvPr/>
        </p:nvGrpSpPr>
        <p:grpSpPr>
          <a:xfrm>
            <a:off x="-852722" y="-88115"/>
            <a:ext cx="3142278" cy="7078437"/>
            <a:chOff x="-332" y="-88115"/>
            <a:chExt cx="3142278" cy="7078437"/>
          </a:xfrm>
          <a:solidFill>
            <a:schemeClr val="bg1">
              <a:alpha val="55000"/>
            </a:schemeClr>
          </a:solidFill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D8376D4-72BF-7E4A-A289-EA34E99FBA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3557" y="53900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08DB222-1CE0-D74A-9EA3-5004529819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917" y="2044830"/>
              <a:ext cx="729407" cy="52759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590BFD5-7D77-174E-9552-F77C2D378D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7235" y="783083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761900A-BE17-194A-A00D-00D8F0D660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5411" y="799240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EC15030-EFFC-8540-92BA-0129E427A8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306" y="579805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34F81DE-4067-6244-BC40-3945A9F175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2001" y="1809096"/>
              <a:ext cx="622268" cy="1223325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5410D23-178E-C44E-951E-1634F5C99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518" y="2186647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2C58881-BD50-8D4D-85A6-4AE602157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01697" y="2230049"/>
              <a:ext cx="531474" cy="1392738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A8DF15D-EEE4-E346-AF61-8395BEDCD8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149" y="1670977"/>
              <a:ext cx="426741" cy="334879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20168AE-1265-E84B-B0EE-A10AFA03C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3520" y="-88115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1" name="Freeform 1042">
              <a:extLst>
                <a:ext uri="{FF2B5EF4-FFF2-40B4-BE49-F238E27FC236}">
                  <a16:creationId xmlns:a16="http://schemas.microsoft.com/office/drawing/2014/main" id="{D30CDA15-D8BD-FA4E-8D09-9F00C273F9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5386" y="-56599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EDCD4D8-8032-C842-B7BE-F1BE3DC340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51175" y="3824556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72BF53A-F076-0648-8EA9-A61ABDBCC1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3635" y="1322015"/>
              <a:ext cx="785657" cy="414820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16B4900-E349-2A42-8865-D85F587F80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8604" y="1703213"/>
              <a:ext cx="513905" cy="398467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0F028F-9EA6-6C4D-AF2B-CEAC6EA86A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2320" y="2770675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066DF6C-123A-0D49-AB23-ECD09A3EA1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360" y="1697018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795685D-D848-F94E-B0F4-71DF110193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73371" y="4617698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98850BD-141A-CE45-A0C6-1D908FF439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7510" y="4896815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96B7D87-F2E2-BE47-9D9A-D3FEA32FC7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821" y="5655352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9172B07-C99D-F244-8D7F-D3A58AD751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810" y="5186912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0E9C149-2E07-B34B-86E4-9B758601FA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4904" y="3654916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EB52FC-D06C-F245-BE89-A612F131A1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75" y="7975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334E57A-6EE5-574B-AEF2-63A07938E0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36" y="6633381"/>
              <a:ext cx="447782" cy="279085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E219DE9-5195-EE48-AECC-3076396FCA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232" y="198847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65B5EF3-D978-0748-9DC0-AA17B537ED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98531" y="5599206"/>
              <a:ext cx="270037" cy="181667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1577">
              <a:extLst>
                <a:ext uri="{FF2B5EF4-FFF2-40B4-BE49-F238E27FC236}">
                  <a16:creationId xmlns:a16="http://schemas.microsoft.com/office/drawing/2014/main" id="{305357EE-ADA0-D448-82BD-2B9FEBF56C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9510" y="5669389"/>
              <a:ext cx="550138" cy="110892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16F542C-0637-C442-A7B5-A5C9D6E015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637" y="128416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6470F4A-153A-2041-8101-7CCDA9F753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8347" y="0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E07EAD4-ACEB-2D49-A296-9D5251A7E3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622" y="935001"/>
              <a:ext cx="870367" cy="1110020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7C19515-8E75-FA4C-99F2-AF7FC9F4FB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4637" y="783168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33044C2-D50D-7744-B4DA-CC2F31DC63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071" y="140416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15D38A7-10F2-D841-8D8B-52CE48F9EE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6450" y="4268414"/>
              <a:ext cx="245932" cy="254690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73ABB71-2FB4-574D-BC0E-0520120A16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75031" y="6200703"/>
              <a:ext cx="396508" cy="379369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AA5AF995-C9B1-D541-A65B-47D59B1F93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754" y="4674823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1967">
              <a:extLst>
                <a:ext uri="{FF2B5EF4-FFF2-40B4-BE49-F238E27FC236}">
                  <a16:creationId xmlns:a16="http://schemas.microsoft.com/office/drawing/2014/main" id="{5F1EC308-A78A-C04F-A72F-6A6A7FDB05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6491" y="4341570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AD4A793-ECB1-6843-9F5A-E83FE84A3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6323" y="3801973"/>
              <a:ext cx="902083" cy="609886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1973">
              <a:extLst>
                <a:ext uri="{FF2B5EF4-FFF2-40B4-BE49-F238E27FC236}">
                  <a16:creationId xmlns:a16="http://schemas.microsoft.com/office/drawing/2014/main" id="{56C43D8E-7E83-654D-A98A-0B687B977B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7360" y="4514388"/>
              <a:ext cx="168497" cy="364359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974">
              <a:extLst>
                <a:ext uri="{FF2B5EF4-FFF2-40B4-BE49-F238E27FC236}">
                  <a16:creationId xmlns:a16="http://schemas.microsoft.com/office/drawing/2014/main" id="{2CB83FE8-D0CD-5D44-9951-150B9502CD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8332" y="6687577"/>
              <a:ext cx="504053" cy="158417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6A2C7E7-ED0B-944B-8D19-277BDA70EF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49115" y="5636047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3F8AC6A-E050-7940-AB28-866F85FA8F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5" y="6611384"/>
              <a:ext cx="626147" cy="336790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2F327D1-AF8E-234C-898C-0C7C52BA8F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6016" y="5823263"/>
              <a:ext cx="1565930" cy="116705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DB4A113-C46C-524A-A368-2216DAE504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22150" y="5635162"/>
              <a:ext cx="229120" cy="351451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2232">
              <a:extLst>
                <a:ext uri="{FF2B5EF4-FFF2-40B4-BE49-F238E27FC236}">
                  <a16:creationId xmlns:a16="http://schemas.microsoft.com/office/drawing/2014/main" id="{E7C77764-7A79-D544-B3BA-1DF5F0D41D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26257" y="5961741"/>
              <a:ext cx="135374" cy="417644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CBF37A91-2278-E348-9F98-7339406ADE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9477" y="3059858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89F779DA-E024-F541-A2C4-4202E02222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2051" y="4433944"/>
              <a:ext cx="777976" cy="31242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0139A73-5638-A640-A929-630E30A52500}"/>
                </a:ext>
              </a:extLst>
            </p:cNvPr>
            <p:cNvSpPr/>
            <p:nvPr/>
          </p:nvSpPr>
          <p:spPr>
            <a:xfrm>
              <a:off x="-1" y="259123"/>
              <a:ext cx="154220" cy="467473"/>
            </a:xfrm>
            <a:custGeom>
              <a:avLst/>
              <a:gdLst>
                <a:gd name="connsiteX0" fmla="*/ 65237 w 154220"/>
                <a:gd name="connsiteY0" fmla="*/ 375591 h 467473"/>
                <a:gd name="connsiteX1" fmla="*/ 67089 w 154220"/>
                <a:gd name="connsiteY1" fmla="*/ 376588 h 467473"/>
                <a:gd name="connsiteX2" fmla="*/ 66471 w 154220"/>
                <a:gd name="connsiteY2" fmla="*/ 379579 h 467473"/>
                <a:gd name="connsiteX3" fmla="*/ 64311 w 154220"/>
                <a:gd name="connsiteY3" fmla="*/ 382237 h 467473"/>
                <a:gd name="connsiteX4" fmla="*/ 61533 w 154220"/>
                <a:gd name="connsiteY4" fmla="*/ 377917 h 467473"/>
                <a:gd name="connsiteX5" fmla="*/ 65237 w 154220"/>
                <a:gd name="connsiteY5" fmla="*/ 375591 h 467473"/>
                <a:gd name="connsiteX6" fmla="*/ 106495 w 154220"/>
                <a:gd name="connsiteY6" fmla="*/ 283628 h 467473"/>
                <a:gd name="connsiteX7" fmla="*/ 109449 w 154220"/>
                <a:gd name="connsiteY7" fmla="*/ 283958 h 467473"/>
                <a:gd name="connsiteX8" fmla="*/ 95334 w 154220"/>
                <a:gd name="connsiteY8" fmla="*/ 321853 h 467473"/>
                <a:gd name="connsiteX9" fmla="*/ 72355 w 154220"/>
                <a:gd name="connsiteY9" fmla="*/ 356454 h 467473"/>
                <a:gd name="connsiteX10" fmla="*/ 68088 w 154220"/>
                <a:gd name="connsiteY10" fmla="*/ 351840 h 467473"/>
                <a:gd name="connsiteX11" fmla="*/ 90410 w 154220"/>
                <a:gd name="connsiteY11" fmla="*/ 318887 h 467473"/>
                <a:gd name="connsiteX12" fmla="*/ 106495 w 154220"/>
                <a:gd name="connsiteY12" fmla="*/ 283628 h 467473"/>
                <a:gd name="connsiteX13" fmla="*/ 117715 w 154220"/>
                <a:gd name="connsiteY13" fmla="*/ 262329 h 467473"/>
                <a:gd name="connsiteX14" fmla="*/ 120973 w 154220"/>
                <a:gd name="connsiteY14" fmla="*/ 262654 h 467473"/>
                <a:gd name="connsiteX15" fmla="*/ 103057 w 154220"/>
                <a:gd name="connsiteY15" fmla="*/ 329942 h 467473"/>
                <a:gd name="connsiteX16" fmla="*/ 84163 w 154220"/>
                <a:gd name="connsiteY16" fmla="*/ 359198 h 467473"/>
                <a:gd name="connsiteX17" fmla="*/ 73088 w 154220"/>
                <a:gd name="connsiteY17" fmla="*/ 372199 h 467473"/>
                <a:gd name="connsiteX18" fmla="*/ 70156 w 154220"/>
                <a:gd name="connsiteY18" fmla="*/ 366674 h 467473"/>
                <a:gd name="connsiteX19" fmla="*/ 84163 w 154220"/>
                <a:gd name="connsiteY19" fmla="*/ 346845 h 467473"/>
                <a:gd name="connsiteX20" fmla="*/ 100776 w 154220"/>
                <a:gd name="connsiteY20" fmla="*/ 322791 h 467473"/>
                <a:gd name="connsiteX21" fmla="*/ 117715 w 154220"/>
                <a:gd name="connsiteY21" fmla="*/ 262329 h 467473"/>
                <a:gd name="connsiteX22" fmla="*/ 0 w 154220"/>
                <a:gd name="connsiteY22" fmla="*/ 23432 h 467473"/>
                <a:gd name="connsiteX23" fmla="*/ 40820 w 154220"/>
                <a:gd name="connsiteY23" fmla="*/ 43469 h 467473"/>
                <a:gd name="connsiteX24" fmla="*/ 112742 w 154220"/>
                <a:gd name="connsiteY24" fmla="*/ 107404 h 467473"/>
                <a:gd name="connsiteX25" fmla="*/ 152922 w 154220"/>
                <a:gd name="connsiteY25" fmla="*/ 248312 h 467473"/>
                <a:gd name="connsiteX26" fmla="*/ 113722 w 154220"/>
                <a:gd name="connsiteY26" fmla="*/ 374868 h 467473"/>
                <a:gd name="connsiteX27" fmla="*/ 100981 w 154220"/>
                <a:gd name="connsiteY27" fmla="*/ 391503 h 467473"/>
                <a:gd name="connsiteX28" fmla="*/ 67008 w 154220"/>
                <a:gd name="connsiteY28" fmla="*/ 424773 h 467473"/>
                <a:gd name="connsiteX29" fmla="*/ 785 w 154220"/>
                <a:gd name="connsiteY29" fmla="*/ 467294 h 467473"/>
                <a:gd name="connsiteX30" fmla="*/ 0 w 154220"/>
                <a:gd name="connsiteY30" fmla="*/ 467473 h 467473"/>
                <a:gd name="connsiteX31" fmla="*/ 0 w 154220"/>
                <a:gd name="connsiteY31" fmla="*/ 440612 h 467473"/>
                <a:gd name="connsiteX32" fmla="*/ 12780 w 154220"/>
                <a:gd name="connsiteY32" fmla="*/ 435211 h 467473"/>
                <a:gd name="connsiteX33" fmla="*/ 102615 w 154220"/>
                <a:gd name="connsiteY33" fmla="*/ 346165 h 467473"/>
                <a:gd name="connsiteX34" fmla="*/ 129729 w 154220"/>
                <a:gd name="connsiteY34" fmla="*/ 235917 h 467473"/>
                <a:gd name="connsiteX35" fmla="*/ 127442 w 154220"/>
                <a:gd name="connsiteY35" fmla="*/ 209823 h 467473"/>
                <a:gd name="connsiteX36" fmla="*/ 102288 w 154220"/>
                <a:gd name="connsiteY36" fmla="*/ 133498 h 467473"/>
                <a:gd name="connsiteX37" fmla="*/ 101308 w 154220"/>
                <a:gd name="connsiteY37" fmla="*/ 131867 h 467473"/>
                <a:gd name="connsiteX38" fmla="*/ 100981 w 154220"/>
                <a:gd name="connsiteY38" fmla="*/ 131540 h 467473"/>
                <a:gd name="connsiteX39" fmla="*/ 47407 w 154220"/>
                <a:gd name="connsiteY39" fmla="*/ 76743 h 467473"/>
                <a:gd name="connsiteX40" fmla="*/ 0 w 154220"/>
                <a:gd name="connsiteY40" fmla="*/ 50192 h 467473"/>
                <a:gd name="connsiteX41" fmla="*/ 7388 w 154220"/>
                <a:gd name="connsiteY41" fmla="*/ 2591 h 467473"/>
                <a:gd name="connsiteX42" fmla="*/ 90990 w 154220"/>
                <a:gd name="connsiteY42" fmla="*/ 47959 h 467473"/>
                <a:gd name="connsiteX43" fmla="*/ 152472 w 154220"/>
                <a:gd name="connsiteY43" fmla="*/ 136085 h 467473"/>
                <a:gd name="connsiteX44" fmla="*/ 147592 w 154220"/>
                <a:gd name="connsiteY44" fmla="*/ 138695 h 467473"/>
                <a:gd name="connsiteX45" fmla="*/ 122533 w 154220"/>
                <a:gd name="connsiteY45" fmla="*/ 101916 h 467473"/>
                <a:gd name="connsiteX46" fmla="*/ 153910 w 154220"/>
                <a:gd name="connsiteY46" fmla="*/ 159135 h 467473"/>
                <a:gd name="connsiteX47" fmla="*/ 148700 w 154220"/>
                <a:gd name="connsiteY47" fmla="*/ 161742 h 467473"/>
                <a:gd name="connsiteX48" fmla="*/ 119393 w 154220"/>
                <a:gd name="connsiteY48" fmla="*/ 106330 h 467473"/>
                <a:gd name="connsiteX49" fmla="*/ 79668 w 154220"/>
                <a:gd name="connsiteY49" fmla="*/ 61021 h 467473"/>
                <a:gd name="connsiteX50" fmla="*/ 33348 w 154220"/>
                <a:gd name="connsiteY50" fmla="*/ 28303 h 467473"/>
                <a:gd name="connsiteX51" fmla="*/ 1 w 154220"/>
                <a:gd name="connsiteY51" fmla="*/ 16019 h 467473"/>
                <a:gd name="connsiteX52" fmla="*/ 1 w 154220"/>
                <a:gd name="connsiteY52" fmla="*/ 11495 h 467473"/>
                <a:gd name="connsiteX53" fmla="*/ 10229 w 154220"/>
                <a:gd name="connsiteY53" fmla="*/ 13675 h 467473"/>
                <a:gd name="connsiteX54" fmla="*/ 38964 w 154220"/>
                <a:gd name="connsiteY54" fmla="*/ 25491 h 467473"/>
                <a:gd name="connsiteX55" fmla="*/ 79993 w 154220"/>
                <a:gd name="connsiteY55" fmla="*/ 54176 h 467473"/>
                <a:gd name="connsiteX56" fmla="*/ 119573 w 154220"/>
                <a:gd name="connsiteY56" fmla="*/ 97570 h 467473"/>
                <a:gd name="connsiteX57" fmla="*/ 90665 w 154220"/>
                <a:gd name="connsiteY57" fmla="*/ 55139 h 467473"/>
                <a:gd name="connsiteX58" fmla="*/ 7063 w 154220"/>
                <a:gd name="connsiteY58" fmla="*/ 4549 h 467473"/>
                <a:gd name="connsiteX59" fmla="*/ 7388 w 154220"/>
                <a:gd name="connsiteY59" fmla="*/ 2591 h 467473"/>
                <a:gd name="connsiteX60" fmla="*/ 42942 w 154220"/>
                <a:gd name="connsiteY60" fmla="*/ 36 h 467473"/>
                <a:gd name="connsiteX61" fmla="*/ 111389 w 154220"/>
                <a:gd name="connsiteY61" fmla="*/ 48204 h 467473"/>
                <a:gd name="connsiteX62" fmla="*/ 151672 w 154220"/>
                <a:gd name="connsiteY62" fmla="*/ 109715 h 467473"/>
                <a:gd name="connsiteX63" fmla="*/ 146104 w 154220"/>
                <a:gd name="connsiteY63" fmla="*/ 111017 h 467473"/>
                <a:gd name="connsiteX64" fmla="*/ 104512 w 154220"/>
                <a:gd name="connsiteY64" fmla="*/ 48204 h 467473"/>
                <a:gd name="connsiteX65" fmla="*/ 41960 w 154220"/>
                <a:gd name="connsiteY65" fmla="*/ 2314 h 467473"/>
                <a:gd name="connsiteX66" fmla="*/ 42942 w 154220"/>
                <a:gd name="connsiteY66" fmla="*/ 36 h 46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220" h="467473">
                  <a:moveTo>
                    <a:pt x="65237" y="375591"/>
                  </a:moveTo>
                  <a:cubicBezTo>
                    <a:pt x="66163" y="375591"/>
                    <a:pt x="67089" y="375923"/>
                    <a:pt x="67089" y="376588"/>
                  </a:cubicBezTo>
                  <a:cubicBezTo>
                    <a:pt x="67706" y="377585"/>
                    <a:pt x="67089" y="378582"/>
                    <a:pt x="66471" y="379579"/>
                  </a:cubicBezTo>
                  <a:cubicBezTo>
                    <a:pt x="66163" y="380576"/>
                    <a:pt x="65546" y="381572"/>
                    <a:pt x="64311" y="382237"/>
                  </a:cubicBezTo>
                  <a:cubicBezTo>
                    <a:pt x="62150" y="383899"/>
                    <a:pt x="59373" y="379911"/>
                    <a:pt x="61533" y="377917"/>
                  </a:cubicBezTo>
                  <a:cubicBezTo>
                    <a:pt x="62459" y="376920"/>
                    <a:pt x="64003" y="376256"/>
                    <a:pt x="65237" y="375591"/>
                  </a:cubicBezTo>
                  <a:close/>
                  <a:moveTo>
                    <a:pt x="106495" y="283628"/>
                  </a:moveTo>
                  <a:cubicBezTo>
                    <a:pt x="106822" y="281980"/>
                    <a:pt x="109449" y="282310"/>
                    <a:pt x="109449" y="283958"/>
                  </a:cubicBezTo>
                  <a:cubicBezTo>
                    <a:pt x="108793" y="297798"/>
                    <a:pt x="102228" y="309990"/>
                    <a:pt x="95334" y="321853"/>
                  </a:cubicBezTo>
                  <a:cubicBezTo>
                    <a:pt x="88769" y="334045"/>
                    <a:pt x="82202" y="346238"/>
                    <a:pt x="72355" y="356454"/>
                  </a:cubicBezTo>
                  <a:cubicBezTo>
                    <a:pt x="69729" y="359419"/>
                    <a:pt x="65133" y="354806"/>
                    <a:pt x="68088" y="351840"/>
                  </a:cubicBezTo>
                  <a:cubicBezTo>
                    <a:pt x="77935" y="341954"/>
                    <a:pt x="83516" y="330750"/>
                    <a:pt x="90410" y="318887"/>
                  </a:cubicBezTo>
                  <a:cubicBezTo>
                    <a:pt x="97303" y="307683"/>
                    <a:pt x="103869" y="296480"/>
                    <a:pt x="106495" y="283628"/>
                  </a:cubicBezTo>
                  <a:close/>
                  <a:moveTo>
                    <a:pt x="117715" y="262329"/>
                  </a:moveTo>
                  <a:cubicBezTo>
                    <a:pt x="117715" y="260378"/>
                    <a:pt x="120973" y="260703"/>
                    <a:pt x="120973" y="262654"/>
                  </a:cubicBezTo>
                  <a:cubicBezTo>
                    <a:pt x="119996" y="285733"/>
                    <a:pt x="116087" y="310113"/>
                    <a:pt x="103057" y="329942"/>
                  </a:cubicBezTo>
                  <a:cubicBezTo>
                    <a:pt x="96867" y="340019"/>
                    <a:pt x="89701" y="348795"/>
                    <a:pt x="84163" y="359198"/>
                  </a:cubicBezTo>
                  <a:cubicBezTo>
                    <a:pt x="81232" y="364399"/>
                    <a:pt x="78625" y="369600"/>
                    <a:pt x="73088" y="372199"/>
                  </a:cubicBezTo>
                  <a:cubicBezTo>
                    <a:pt x="69505" y="373825"/>
                    <a:pt x="66573" y="368624"/>
                    <a:pt x="70156" y="366674"/>
                  </a:cubicBezTo>
                  <a:cubicBezTo>
                    <a:pt x="76997" y="363098"/>
                    <a:pt x="79602" y="353021"/>
                    <a:pt x="84163" y="346845"/>
                  </a:cubicBezTo>
                  <a:cubicBezTo>
                    <a:pt x="89701" y="339044"/>
                    <a:pt x="96216" y="331567"/>
                    <a:pt x="100776" y="322791"/>
                  </a:cubicBezTo>
                  <a:cubicBezTo>
                    <a:pt x="111200" y="303286"/>
                    <a:pt x="113806" y="283458"/>
                    <a:pt x="117715" y="262329"/>
                  </a:cubicBezTo>
                  <a:close/>
                  <a:moveTo>
                    <a:pt x="0" y="23432"/>
                  </a:moveTo>
                  <a:lnTo>
                    <a:pt x="40820" y="43469"/>
                  </a:lnTo>
                  <a:cubicBezTo>
                    <a:pt x="68090" y="60205"/>
                    <a:pt x="92529" y="82085"/>
                    <a:pt x="112742" y="107404"/>
                  </a:cubicBezTo>
                  <a:cubicBezTo>
                    <a:pt x="143122" y="146219"/>
                    <a:pt x="155535" y="200038"/>
                    <a:pt x="152922" y="248312"/>
                  </a:cubicBezTo>
                  <a:cubicBezTo>
                    <a:pt x="150309" y="303763"/>
                    <a:pt x="139856" y="326595"/>
                    <a:pt x="113722" y="374868"/>
                  </a:cubicBezTo>
                  <a:cubicBezTo>
                    <a:pt x="112089" y="377804"/>
                    <a:pt x="104902" y="387916"/>
                    <a:pt x="100981" y="391503"/>
                  </a:cubicBezTo>
                  <a:cubicBezTo>
                    <a:pt x="93468" y="400963"/>
                    <a:pt x="75828" y="416620"/>
                    <a:pt x="67008" y="424773"/>
                  </a:cubicBezTo>
                  <a:cubicBezTo>
                    <a:pt x="47489" y="443039"/>
                    <a:pt x="24949" y="457269"/>
                    <a:pt x="785" y="467294"/>
                  </a:cubicBezTo>
                  <a:lnTo>
                    <a:pt x="0" y="467473"/>
                  </a:lnTo>
                  <a:lnTo>
                    <a:pt x="0" y="440612"/>
                  </a:lnTo>
                  <a:lnTo>
                    <a:pt x="12780" y="435211"/>
                  </a:lnTo>
                  <a:cubicBezTo>
                    <a:pt x="45120" y="418576"/>
                    <a:pt x="84648" y="375522"/>
                    <a:pt x="102615" y="346165"/>
                  </a:cubicBezTo>
                  <a:cubicBezTo>
                    <a:pt x="124175" y="303110"/>
                    <a:pt x="129075" y="284192"/>
                    <a:pt x="129729" y="235917"/>
                  </a:cubicBezTo>
                  <a:cubicBezTo>
                    <a:pt x="129402" y="229720"/>
                    <a:pt x="128095" y="216021"/>
                    <a:pt x="127442" y="209823"/>
                  </a:cubicBezTo>
                  <a:cubicBezTo>
                    <a:pt x="123848" y="183729"/>
                    <a:pt x="117641" y="155678"/>
                    <a:pt x="102288" y="133498"/>
                  </a:cubicBezTo>
                  <a:cubicBezTo>
                    <a:pt x="101635" y="133172"/>
                    <a:pt x="101308" y="132519"/>
                    <a:pt x="101308" y="131867"/>
                  </a:cubicBezTo>
                  <a:lnTo>
                    <a:pt x="100981" y="131540"/>
                  </a:lnTo>
                  <a:cubicBezTo>
                    <a:pt x="85954" y="110992"/>
                    <a:pt x="67661" y="92400"/>
                    <a:pt x="47407" y="76743"/>
                  </a:cubicBezTo>
                  <a:lnTo>
                    <a:pt x="0" y="50192"/>
                  </a:lnTo>
                  <a:close/>
                  <a:moveTo>
                    <a:pt x="7388" y="2591"/>
                  </a:moveTo>
                  <a:cubicBezTo>
                    <a:pt x="36990" y="4549"/>
                    <a:pt x="70171" y="28049"/>
                    <a:pt x="90990" y="47959"/>
                  </a:cubicBezTo>
                  <a:cubicBezTo>
                    <a:pt x="117990" y="73744"/>
                    <a:pt x="135881" y="102793"/>
                    <a:pt x="152472" y="136085"/>
                  </a:cubicBezTo>
                  <a:cubicBezTo>
                    <a:pt x="154098" y="139349"/>
                    <a:pt x="149219" y="141959"/>
                    <a:pt x="147592" y="138695"/>
                  </a:cubicBezTo>
                  <a:lnTo>
                    <a:pt x="122533" y="101916"/>
                  </a:lnTo>
                  <a:lnTo>
                    <a:pt x="153910" y="159135"/>
                  </a:lnTo>
                  <a:cubicBezTo>
                    <a:pt x="155537" y="162395"/>
                    <a:pt x="150327" y="165002"/>
                    <a:pt x="148700" y="161742"/>
                  </a:cubicBezTo>
                  <a:cubicBezTo>
                    <a:pt x="139582" y="142837"/>
                    <a:pt x="131767" y="123280"/>
                    <a:pt x="119393" y="106330"/>
                  </a:cubicBezTo>
                  <a:cubicBezTo>
                    <a:pt x="107671" y="89706"/>
                    <a:pt x="94321" y="75363"/>
                    <a:pt x="79668" y="61021"/>
                  </a:cubicBezTo>
                  <a:cubicBezTo>
                    <a:pt x="65992" y="47657"/>
                    <a:pt x="50280" y="36900"/>
                    <a:pt x="33348" y="28303"/>
                  </a:cubicBezTo>
                  <a:lnTo>
                    <a:pt x="1" y="16019"/>
                  </a:lnTo>
                  <a:lnTo>
                    <a:pt x="1" y="11495"/>
                  </a:lnTo>
                  <a:lnTo>
                    <a:pt x="10229" y="13675"/>
                  </a:lnTo>
                  <a:cubicBezTo>
                    <a:pt x="20079" y="17179"/>
                    <a:pt x="29684" y="21580"/>
                    <a:pt x="38964" y="25491"/>
                  </a:cubicBezTo>
                  <a:cubicBezTo>
                    <a:pt x="54269" y="32011"/>
                    <a:pt x="68271" y="42767"/>
                    <a:pt x="79993" y="54176"/>
                  </a:cubicBezTo>
                  <a:lnTo>
                    <a:pt x="119573" y="97570"/>
                  </a:lnTo>
                  <a:lnTo>
                    <a:pt x="90665" y="55139"/>
                  </a:lnTo>
                  <a:cubicBezTo>
                    <a:pt x="68870" y="33924"/>
                    <a:pt x="37316" y="10424"/>
                    <a:pt x="7063" y="4549"/>
                  </a:cubicBezTo>
                  <a:cubicBezTo>
                    <a:pt x="6087" y="4223"/>
                    <a:pt x="6087" y="2591"/>
                    <a:pt x="7388" y="2591"/>
                  </a:cubicBezTo>
                  <a:close/>
                  <a:moveTo>
                    <a:pt x="42942" y="36"/>
                  </a:moveTo>
                  <a:cubicBezTo>
                    <a:pt x="69143" y="9474"/>
                    <a:pt x="94687" y="26072"/>
                    <a:pt x="111389" y="48204"/>
                  </a:cubicBezTo>
                  <a:cubicBezTo>
                    <a:pt x="126455" y="67731"/>
                    <a:pt x="143812" y="85956"/>
                    <a:pt x="151672" y="109715"/>
                  </a:cubicBezTo>
                  <a:cubicBezTo>
                    <a:pt x="152654" y="112970"/>
                    <a:pt x="147087" y="114597"/>
                    <a:pt x="146104" y="111017"/>
                  </a:cubicBezTo>
                  <a:cubicBezTo>
                    <a:pt x="138572" y="87584"/>
                    <a:pt x="120560" y="66429"/>
                    <a:pt x="104512" y="48204"/>
                  </a:cubicBezTo>
                  <a:cubicBezTo>
                    <a:pt x="87155" y="28026"/>
                    <a:pt x="65540" y="14356"/>
                    <a:pt x="41960" y="2314"/>
                  </a:cubicBezTo>
                  <a:cubicBezTo>
                    <a:pt x="40650" y="1663"/>
                    <a:pt x="41632" y="-289"/>
                    <a:pt x="42942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4D260AE-A6A5-7E49-BC81-01E8D850F1EB}"/>
                </a:ext>
              </a:extLst>
            </p:cNvPr>
            <p:cNvSpPr/>
            <p:nvPr/>
          </p:nvSpPr>
          <p:spPr>
            <a:xfrm>
              <a:off x="-1" y="807676"/>
              <a:ext cx="156262" cy="433052"/>
            </a:xfrm>
            <a:custGeom>
              <a:avLst/>
              <a:gdLst>
                <a:gd name="connsiteX0" fmla="*/ 110404 w 156262"/>
                <a:gd name="connsiteY0" fmla="*/ 313897 h 433052"/>
                <a:gd name="connsiteX1" fmla="*/ 112995 w 156262"/>
                <a:gd name="connsiteY1" fmla="*/ 314869 h 433052"/>
                <a:gd name="connsiteX2" fmla="*/ 96801 w 156262"/>
                <a:gd name="connsiteY2" fmla="*/ 382619 h 433052"/>
                <a:gd name="connsiteX3" fmla="*/ 37205 w 156262"/>
                <a:gd name="connsiteY3" fmla="*/ 398179 h 433052"/>
                <a:gd name="connsiteX4" fmla="*/ 37205 w 156262"/>
                <a:gd name="connsiteY4" fmla="*/ 391696 h 433052"/>
                <a:gd name="connsiteX5" fmla="*/ 72185 w 156262"/>
                <a:gd name="connsiteY5" fmla="*/ 389103 h 433052"/>
                <a:gd name="connsiteX6" fmla="*/ 96801 w 156262"/>
                <a:gd name="connsiteY6" fmla="*/ 370949 h 433052"/>
                <a:gd name="connsiteX7" fmla="*/ 110404 w 156262"/>
                <a:gd name="connsiteY7" fmla="*/ 313897 h 433052"/>
                <a:gd name="connsiteX8" fmla="*/ 125739 w 156262"/>
                <a:gd name="connsiteY8" fmla="*/ 302884 h 433052"/>
                <a:gd name="connsiteX9" fmla="*/ 127855 w 156262"/>
                <a:gd name="connsiteY9" fmla="*/ 306649 h 433052"/>
                <a:gd name="connsiteX10" fmla="*/ 124274 w 156262"/>
                <a:gd name="connsiteY10" fmla="*/ 328265 h 433052"/>
                <a:gd name="connsiteX11" fmla="*/ 118739 w 156262"/>
                <a:gd name="connsiteY11" fmla="*/ 361014 h 433052"/>
                <a:gd name="connsiteX12" fmla="*/ 114833 w 156262"/>
                <a:gd name="connsiteY12" fmla="*/ 387869 h 433052"/>
                <a:gd name="connsiteX13" fmla="*/ 107019 w 156262"/>
                <a:gd name="connsiteY13" fmla="*/ 403261 h 433052"/>
                <a:gd name="connsiteX14" fmla="*/ 86834 w 156262"/>
                <a:gd name="connsiteY14" fmla="*/ 409156 h 433052"/>
                <a:gd name="connsiteX15" fmla="*/ 63068 w 156262"/>
                <a:gd name="connsiteY15" fmla="*/ 412104 h 433052"/>
                <a:gd name="connsiteX16" fmla="*/ 8373 w 156262"/>
                <a:gd name="connsiteY16" fmla="*/ 408829 h 433052"/>
                <a:gd name="connsiteX17" fmla="*/ 8699 w 156262"/>
                <a:gd name="connsiteY17" fmla="*/ 406209 h 433052"/>
                <a:gd name="connsiteX18" fmla="*/ 60138 w 156262"/>
                <a:gd name="connsiteY18" fmla="*/ 407191 h 433052"/>
                <a:gd name="connsiteX19" fmla="*/ 85532 w 156262"/>
                <a:gd name="connsiteY19" fmla="*/ 404244 h 433052"/>
                <a:gd name="connsiteX20" fmla="*/ 107995 w 156262"/>
                <a:gd name="connsiteY20" fmla="*/ 393109 h 433052"/>
                <a:gd name="connsiteX21" fmla="*/ 115809 w 156262"/>
                <a:gd name="connsiteY21" fmla="*/ 344639 h 433052"/>
                <a:gd name="connsiteX22" fmla="*/ 119716 w 156262"/>
                <a:gd name="connsiteY22" fmla="*/ 321059 h 433052"/>
                <a:gd name="connsiteX23" fmla="*/ 121669 w 156262"/>
                <a:gd name="connsiteY23" fmla="*/ 305012 h 433052"/>
                <a:gd name="connsiteX24" fmla="*/ 125739 w 156262"/>
                <a:gd name="connsiteY24" fmla="*/ 302884 h 433052"/>
                <a:gd name="connsiteX25" fmla="*/ 0 w 156262"/>
                <a:gd name="connsiteY25" fmla="*/ 39301 h 433052"/>
                <a:gd name="connsiteX26" fmla="*/ 38259 w 156262"/>
                <a:gd name="connsiteY26" fmla="*/ 40406 h 433052"/>
                <a:gd name="connsiteX27" fmla="*/ 114377 w 156262"/>
                <a:gd name="connsiteY27" fmla="*/ 40079 h 433052"/>
                <a:gd name="connsiteX28" fmla="*/ 150313 w 156262"/>
                <a:gd name="connsiteY28" fmla="*/ 70160 h 433052"/>
                <a:gd name="connsiteX29" fmla="*/ 156193 w 156262"/>
                <a:gd name="connsiteY29" fmla="*/ 127704 h 433052"/>
                <a:gd name="connsiteX30" fmla="*/ 154887 w 156262"/>
                <a:gd name="connsiteY30" fmla="*/ 182960 h 433052"/>
                <a:gd name="connsiteX31" fmla="*/ 145086 w 156262"/>
                <a:gd name="connsiteY31" fmla="*/ 338265 h 433052"/>
                <a:gd name="connsiteX32" fmla="*/ 137899 w 156262"/>
                <a:gd name="connsiteY32" fmla="*/ 374230 h 433052"/>
                <a:gd name="connsiteX33" fmla="*/ 131692 w 156262"/>
                <a:gd name="connsiteY33" fmla="*/ 405291 h 433052"/>
                <a:gd name="connsiteX34" fmla="*/ 87589 w 156262"/>
                <a:gd name="connsiteY34" fmla="*/ 428831 h 433052"/>
                <a:gd name="connsiteX35" fmla="*/ 14861 w 156262"/>
                <a:gd name="connsiteY35" fmla="*/ 432960 h 433052"/>
                <a:gd name="connsiteX36" fmla="*/ 0 w 156262"/>
                <a:gd name="connsiteY36" fmla="*/ 433052 h 433052"/>
                <a:gd name="connsiteX37" fmla="*/ 0 w 156262"/>
                <a:gd name="connsiteY37" fmla="*/ 421638 h 433052"/>
                <a:gd name="connsiteX38" fmla="*/ 8205 w 156262"/>
                <a:gd name="connsiteY38" fmla="*/ 421638 h 433052"/>
                <a:gd name="connsiteX39" fmla="*/ 84323 w 156262"/>
                <a:gd name="connsiteY39" fmla="*/ 417388 h 433052"/>
                <a:gd name="connsiteX40" fmla="*/ 113397 w 156262"/>
                <a:gd name="connsiteY40" fmla="*/ 410195 h 433052"/>
                <a:gd name="connsiteX41" fmla="*/ 123851 w 156262"/>
                <a:gd name="connsiteY41" fmla="*/ 382077 h 433052"/>
                <a:gd name="connsiteX42" fmla="*/ 132345 w 156262"/>
                <a:gd name="connsiteY42" fmla="*/ 344804 h 433052"/>
                <a:gd name="connsiteX43" fmla="*/ 136265 w 156262"/>
                <a:gd name="connsiteY43" fmla="*/ 306876 h 433052"/>
                <a:gd name="connsiteX44" fmla="*/ 141492 w 156262"/>
                <a:gd name="connsiteY44" fmla="*/ 228733 h 433052"/>
                <a:gd name="connsiteX45" fmla="*/ 143126 w 156262"/>
                <a:gd name="connsiteY45" fmla="*/ 158765 h 433052"/>
                <a:gd name="connsiteX46" fmla="*/ 144432 w 156262"/>
                <a:gd name="connsiteY46" fmla="*/ 105471 h 433052"/>
                <a:gd name="connsiteX47" fmla="*/ 142978 w 156262"/>
                <a:gd name="connsiteY47" fmla="*/ 91213 h 433052"/>
                <a:gd name="connsiteX48" fmla="*/ 140819 w 156262"/>
                <a:gd name="connsiteY48" fmla="*/ 80376 h 433052"/>
                <a:gd name="connsiteX49" fmla="*/ 139655 w 156262"/>
                <a:gd name="connsiteY49" fmla="*/ 74532 h 433052"/>
                <a:gd name="connsiteX50" fmla="*/ 121891 w 156262"/>
                <a:gd name="connsiteY50" fmla="*/ 52177 h 433052"/>
                <a:gd name="connsiteX51" fmla="*/ 85629 w 156262"/>
                <a:gd name="connsiteY51" fmla="*/ 51196 h 433052"/>
                <a:gd name="connsiteX52" fmla="*/ 47407 w 156262"/>
                <a:gd name="connsiteY52" fmla="*/ 51196 h 433052"/>
                <a:gd name="connsiteX53" fmla="*/ 0 w 156262"/>
                <a:gd name="connsiteY53" fmla="*/ 49823 h 433052"/>
                <a:gd name="connsiteX54" fmla="*/ 21957 w 156262"/>
                <a:gd name="connsiteY54" fmla="*/ 25846 h 433052"/>
                <a:gd name="connsiteX55" fmla="*/ 115941 w 156262"/>
                <a:gd name="connsiteY55" fmla="*/ 30966 h 433052"/>
                <a:gd name="connsiteX56" fmla="*/ 115614 w 156262"/>
                <a:gd name="connsiteY56" fmla="*/ 38006 h 433052"/>
                <a:gd name="connsiteX57" fmla="*/ 21794 w 156262"/>
                <a:gd name="connsiteY57" fmla="*/ 31766 h 433052"/>
                <a:gd name="connsiteX58" fmla="*/ 0 w 156262"/>
                <a:gd name="connsiteY58" fmla="*/ 31210 h 433052"/>
                <a:gd name="connsiteX59" fmla="*/ 0 w 156262"/>
                <a:gd name="connsiteY59" fmla="*/ 26219 h 433052"/>
                <a:gd name="connsiteX60" fmla="*/ 685 w 156262"/>
                <a:gd name="connsiteY60" fmla="*/ 12094 h 433052"/>
                <a:gd name="connsiteX61" fmla="*/ 39026 w 156262"/>
                <a:gd name="connsiteY61" fmla="*/ 12256 h 433052"/>
                <a:gd name="connsiteX62" fmla="*/ 115627 w 156262"/>
                <a:gd name="connsiteY62" fmla="*/ 16144 h 433052"/>
                <a:gd name="connsiteX63" fmla="*/ 115627 w 156262"/>
                <a:gd name="connsiteY63" fmla="*/ 23598 h 433052"/>
                <a:gd name="connsiteX64" fmla="*/ 0 w 156262"/>
                <a:gd name="connsiteY64" fmla="*/ 18439 h 433052"/>
                <a:gd name="connsiteX65" fmla="*/ 0 w 156262"/>
                <a:gd name="connsiteY65" fmla="*/ 12162 h 433052"/>
                <a:gd name="connsiteX66" fmla="*/ 58750 w 156262"/>
                <a:gd name="connsiteY66" fmla="*/ 92 h 433052"/>
                <a:gd name="connsiteX67" fmla="*/ 87537 w 156262"/>
                <a:gd name="connsiteY67" fmla="*/ 421 h 433052"/>
                <a:gd name="connsiteX68" fmla="*/ 106183 w 156262"/>
                <a:gd name="connsiteY68" fmla="*/ 2725 h 433052"/>
                <a:gd name="connsiteX69" fmla="*/ 103893 w 156262"/>
                <a:gd name="connsiteY69" fmla="*/ 9309 h 433052"/>
                <a:gd name="connsiteX70" fmla="*/ 79031 w 156262"/>
                <a:gd name="connsiteY70" fmla="*/ 6675 h 433052"/>
                <a:gd name="connsiteX71" fmla="*/ 52207 w 156262"/>
                <a:gd name="connsiteY71" fmla="*/ 6346 h 433052"/>
                <a:gd name="connsiteX72" fmla="*/ 1 w 156262"/>
                <a:gd name="connsiteY72" fmla="*/ 5742 h 433052"/>
                <a:gd name="connsiteX73" fmla="*/ 1 w 156262"/>
                <a:gd name="connsiteY73" fmla="*/ 1310 h 4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56262" h="433052">
                  <a:moveTo>
                    <a:pt x="110404" y="313897"/>
                  </a:moveTo>
                  <a:cubicBezTo>
                    <a:pt x="110728" y="312276"/>
                    <a:pt x="113319" y="313248"/>
                    <a:pt x="112995" y="314869"/>
                  </a:cubicBezTo>
                  <a:cubicBezTo>
                    <a:pt x="109109" y="338209"/>
                    <a:pt x="112023" y="362522"/>
                    <a:pt x="96801" y="382619"/>
                  </a:cubicBezTo>
                  <a:cubicBezTo>
                    <a:pt x="83845" y="399801"/>
                    <a:pt x="56638" y="398179"/>
                    <a:pt x="37205" y="398179"/>
                  </a:cubicBezTo>
                  <a:cubicBezTo>
                    <a:pt x="32994" y="398179"/>
                    <a:pt x="33318" y="391696"/>
                    <a:pt x="37205" y="391696"/>
                  </a:cubicBezTo>
                  <a:cubicBezTo>
                    <a:pt x="48865" y="391696"/>
                    <a:pt x="60525" y="391048"/>
                    <a:pt x="72185" y="389103"/>
                  </a:cubicBezTo>
                  <a:cubicBezTo>
                    <a:pt x="83522" y="387158"/>
                    <a:pt x="91618" y="381323"/>
                    <a:pt x="96801" y="370949"/>
                  </a:cubicBezTo>
                  <a:cubicBezTo>
                    <a:pt x="105870" y="353445"/>
                    <a:pt x="105870" y="332698"/>
                    <a:pt x="110404" y="313897"/>
                  </a:cubicBezTo>
                  <a:close/>
                  <a:moveTo>
                    <a:pt x="125739" y="302884"/>
                  </a:moveTo>
                  <a:cubicBezTo>
                    <a:pt x="127286" y="303374"/>
                    <a:pt x="128507" y="304849"/>
                    <a:pt x="127855" y="306649"/>
                  </a:cubicBezTo>
                  <a:cubicBezTo>
                    <a:pt x="125251" y="312872"/>
                    <a:pt x="125577" y="321714"/>
                    <a:pt x="124274" y="328265"/>
                  </a:cubicBezTo>
                  <a:cubicBezTo>
                    <a:pt x="121995" y="339072"/>
                    <a:pt x="120042" y="349879"/>
                    <a:pt x="118739" y="361014"/>
                  </a:cubicBezTo>
                  <a:cubicBezTo>
                    <a:pt x="117437" y="369856"/>
                    <a:pt x="116135" y="378699"/>
                    <a:pt x="114833" y="387869"/>
                  </a:cubicBezTo>
                  <a:cubicBezTo>
                    <a:pt x="113856" y="394092"/>
                    <a:pt x="112228" y="399004"/>
                    <a:pt x="107019" y="403261"/>
                  </a:cubicBezTo>
                  <a:cubicBezTo>
                    <a:pt x="102136" y="407519"/>
                    <a:pt x="92694" y="407846"/>
                    <a:pt x="86834" y="409156"/>
                  </a:cubicBezTo>
                  <a:cubicBezTo>
                    <a:pt x="79021" y="410466"/>
                    <a:pt x="71207" y="411449"/>
                    <a:pt x="63068" y="412104"/>
                  </a:cubicBezTo>
                  <a:cubicBezTo>
                    <a:pt x="45162" y="412759"/>
                    <a:pt x="25954" y="412759"/>
                    <a:pt x="8373" y="408829"/>
                  </a:cubicBezTo>
                  <a:cubicBezTo>
                    <a:pt x="7071" y="408174"/>
                    <a:pt x="7396" y="405881"/>
                    <a:pt x="8699" y="406209"/>
                  </a:cubicBezTo>
                  <a:cubicBezTo>
                    <a:pt x="25954" y="407519"/>
                    <a:pt x="43208" y="408174"/>
                    <a:pt x="60138" y="407191"/>
                  </a:cubicBezTo>
                  <a:cubicBezTo>
                    <a:pt x="68603" y="406864"/>
                    <a:pt x="77067" y="405554"/>
                    <a:pt x="85532" y="404244"/>
                  </a:cubicBezTo>
                  <a:cubicBezTo>
                    <a:pt x="93020" y="402607"/>
                    <a:pt x="105066" y="402279"/>
                    <a:pt x="107995" y="393109"/>
                  </a:cubicBezTo>
                  <a:cubicBezTo>
                    <a:pt x="112554" y="377716"/>
                    <a:pt x="112880" y="360359"/>
                    <a:pt x="115809" y="344639"/>
                  </a:cubicBezTo>
                  <a:cubicBezTo>
                    <a:pt x="117112" y="336780"/>
                    <a:pt x="118413" y="328920"/>
                    <a:pt x="119716" y="321059"/>
                  </a:cubicBezTo>
                  <a:cubicBezTo>
                    <a:pt x="120368" y="315819"/>
                    <a:pt x="120042" y="309924"/>
                    <a:pt x="121669" y="305012"/>
                  </a:cubicBezTo>
                  <a:cubicBezTo>
                    <a:pt x="122321" y="302884"/>
                    <a:pt x="124193" y="302392"/>
                    <a:pt x="125739" y="302884"/>
                  </a:cubicBezTo>
                  <a:close/>
                  <a:moveTo>
                    <a:pt x="0" y="39301"/>
                  </a:moveTo>
                  <a:lnTo>
                    <a:pt x="38259" y="40406"/>
                  </a:lnTo>
                  <a:cubicBezTo>
                    <a:pt x="63415" y="40406"/>
                    <a:pt x="88896" y="38771"/>
                    <a:pt x="114377" y="40079"/>
                  </a:cubicBezTo>
                  <a:cubicBezTo>
                    <a:pt x="132998" y="40733"/>
                    <a:pt x="144759" y="52831"/>
                    <a:pt x="150313" y="70160"/>
                  </a:cubicBezTo>
                  <a:cubicBezTo>
                    <a:pt x="155866" y="87161"/>
                    <a:pt x="156520" y="110375"/>
                    <a:pt x="156193" y="127704"/>
                  </a:cubicBezTo>
                  <a:cubicBezTo>
                    <a:pt x="155866" y="146340"/>
                    <a:pt x="155213" y="164650"/>
                    <a:pt x="154887" y="182960"/>
                  </a:cubicBezTo>
                  <a:cubicBezTo>
                    <a:pt x="153906" y="234946"/>
                    <a:pt x="151292" y="286932"/>
                    <a:pt x="145086" y="338265"/>
                  </a:cubicBezTo>
                  <a:cubicBezTo>
                    <a:pt x="143453" y="350362"/>
                    <a:pt x="140512" y="362459"/>
                    <a:pt x="137899" y="374230"/>
                  </a:cubicBezTo>
                  <a:cubicBezTo>
                    <a:pt x="135285" y="384365"/>
                    <a:pt x="135285" y="395809"/>
                    <a:pt x="131692" y="405291"/>
                  </a:cubicBezTo>
                  <a:cubicBezTo>
                    <a:pt x="124504" y="423927"/>
                    <a:pt x="104904" y="426543"/>
                    <a:pt x="87589" y="428831"/>
                  </a:cubicBezTo>
                  <a:cubicBezTo>
                    <a:pt x="63251" y="432265"/>
                    <a:pt x="39076" y="432919"/>
                    <a:pt x="14861" y="432960"/>
                  </a:cubicBezTo>
                  <a:lnTo>
                    <a:pt x="0" y="433052"/>
                  </a:lnTo>
                  <a:lnTo>
                    <a:pt x="0" y="421638"/>
                  </a:lnTo>
                  <a:lnTo>
                    <a:pt x="8205" y="421638"/>
                  </a:lnTo>
                  <a:cubicBezTo>
                    <a:pt x="33686" y="421966"/>
                    <a:pt x="59167" y="420984"/>
                    <a:pt x="84323" y="417388"/>
                  </a:cubicBezTo>
                  <a:cubicBezTo>
                    <a:pt x="93796" y="415753"/>
                    <a:pt x="105230" y="415426"/>
                    <a:pt x="113397" y="410195"/>
                  </a:cubicBezTo>
                  <a:cubicBezTo>
                    <a:pt x="123198" y="403656"/>
                    <a:pt x="121564" y="392212"/>
                    <a:pt x="123851" y="382077"/>
                  </a:cubicBezTo>
                  <a:cubicBezTo>
                    <a:pt x="126465" y="369652"/>
                    <a:pt x="130058" y="357555"/>
                    <a:pt x="132345" y="344804"/>
                  </a:cubicBezTo>
                  <a:cubicBezTo>
                    <a:pt x="134306" y="332379"/>
                    <a:pt x="135285" y="319627"/>
                    <a:pt x="136265" y="306876"/>
                  </a:cubicBezTo>
                  <a:cubicBezTo>
                    <a:pt x="138879" y="280720"/>
                    <a:pt x="140512" y="254890"/>
                    <a:pt x="141492" y="228733"/>
                  </a:cubicBezTo>
                  <a:cubicBezTo>
                    <a:pt x="142472" y="205519"/>
                    <a:pt x="142472" y="182306"/>
                    <a:pt x="143126" y="158765"/>
                  </a:cubicBezTo>
                  <a:cubicBezTo>
                    <a:pt x="143779" y="141109"/>
                    <a:pt x="145412" y="123454"/>
                    <a:pt x="144432" y="105471"/>
                  </a:cubicBezTo>
                  <a:cubicBezTo>
                    <a:pt x="144106" y="101629"/>
                    <a:pt x="143698" y="96622"/>
                    <a:pt x="142978" y="91213"/>
                  </a:cubicBezTo>
                  <a:lnTo>
                    <a:pt x="140819" y="80376"/>
                  </a:lnTo>
                  <a:lnTo>
                    <a:pt x="139655" y="74532"/>
                  </a:lnTo>
                  <a:cubicBezTo>
                    <a:pt x="136510" y="63620"/>
                    <a:pt x="131202" y="54139"/>
                    <a:pt x="121891" y="52177"/>
                  </a:cubicBezTo>
                  <a:cubicBezTo>
                    <a:pt x="110130" y="49561"/>
                    <a:pt x="97390" y="51196"/>
                    <a:pt x="85629" y="51196"/>
                  </a:cubicBezTo>
                  <a:cubicBezTo>
                    <a:pt x="73215" y="51196"/>
                    <a:pt x="60147" y="51196"/>
                    <a:pt x="47407" y="51196"/>
                  </a:cubicBezTo>
                  <a:lnTo>
                    <a:pt x="0" y="49823"/>
                  </a:lnTo>
                  <a:close/>
                  <a:moveTo>
                    <a:pt x="21957" y="25846"/>
                  </a:moveTo>
                  <a:cubicBezTo>
                    <a:pt x="53367" y="26166"/>
                    <a:pt x="84735" y="27606"/>
                    <a:pt x="115941" y="30966"/>
                  </a:cubicBezTo>
                  <a:cubicBezTo>
                    <a:pt x="120515" y="31286"/>
                    <a:pt x="120189" y="38327"/>
                    <a:pt x="115614" y="38006"/>
                  </a:cubicBezTo>
                  <a:cubicBezTo>
                    <a:pt x="84409" y="34166"/>
                    <a:pt x="53122" y="32646"/>
                    <a:pt x="21794" y="31766"/>
                  </a:cubicBezTo>
                  <a:lnTo>
                    <a:pt x="0" y="31210"/>
                  </a:lnTo>
                  <a:lnTo>
                    <a:pt x="0" y="26219"/>
                  </a:lnTo>
                  <a:close/>
                  <a:moveTo>
                    <a:pt x="685" y="12094"/>
                  </a:moveTo>
                  <a:cubicBezTo>
                    <a:pt x="13438" y="11688"/>
                    <a:pt x="26314" y="11931"/>
                    <a:pt x="39026" y="12256"/>
                  </a:cubicBezTo>
                  <a:cubicBezTo>
                    <a:pt x="64451" y="12580"/>
                    <a:pt x="90202" y="14524"/>
                    <a:pt x="115627" y="16144"/>
                  </a:cubicBezTo>
                  <a:cubicBezTo>
                    <a:pt x="120516" y="16468"/>
                    <a:pt x="120191" y="23922"/>
                    <a:pt x="115627" y="23598"/>
                  </a:cubicBezTo>
                  <a:lnTo>
                    <a:pt x="0" y="18439"/>
                  </a:lnTo>
                  <a:lnTo>
                    <a:pt x="0" y="12162"/>
                  </a:lnTo>
                  <a:close/>
                  <a:moveTo>
                    <a:pt x="58750" y="92"/>
                  </a:moveTo>
                  <a:cubicBezTo>
                    <a:pt x="68236" y="-238"/>
                    <a:pt x="78050" y="421"/>
                    <a:pt x="87537" y="421"/>
                  </a:cubicBezTo>
                  <a:cubicBezTo>
                    <a:pt x="93425" y="750"/>
                    <a:pt x="100622" y="421"/>
                    <a:pt x="106183" y="2725"/>
                  </a:cubicBezTo>
                  <a:cubicBezTo>
                    <a:pt x="110436" y="4042"/>
                    <a:pt x="108473" y="10954"/>
                    <a:pt x="103893" y="9309"/>
                  </a:cubicBezTo>
                  <a:cubicBezTo>
                    <a:pt x="96697" y="6675"/>
                    <a:pt x="86555" y="7004"/>
                    <a:pt x="79031" y="6675"/>
                  </a:cubicBezTo>
                  <a:cubicBezTo>
                    <a:pt x="69872" y="6346"/>
                    <a:pt x="61040" y="6346"/>
                    <a:pt x="52207" y="6346"/>
                  </a:cubicBezTo>
                  <a:lnTo>
                    <a:pt x="1" y="5742"/>
                  </a:lnTo>
                  <a:lnTo>
                    <a:pt x="1" y="1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CD50D2F-A77C-9D44-9AD0-24C6C749CA3C}"/>
                </a:ext>
              </a:extLst>
            </p:cNvPr>
            <p:cNvSpPr/>
            <p:nvPr/>
          </p:nvSpPr>
          <p:spPr>
            <a:xfrm>
              <a:off x="0" y="1521856"/>
              <a:ext cx="410482" cy="571404"/>
            </a:xfrm>
            <a:custGeom>
              <a:avLst/>
              <a:gdLst>
                <a:gd name="connsiteX0" fmla="*/ 20784 w 410482"/>
                <a:gd name="connsiteY0" fmla="*/ 502046 h 571404"/>
                <a:gd name="connsiteX1" fmla="*/ 23069 w 410482"/>
                <a:gd name="connsiteY1" fmla="*/ 506617 h 571404"/>
                <a:gd name="connsiteX2" fmla="*/ 0 w 410482"/>
                <a:gd name="connsiteY2" fmla="*/ 534823 h 571404"/>
                <a:gd name="connsiteX3" fmla="*/ 0 w 410482"/>
                <a:gd name="connsiteY3" fmla="*/ 523877 h 571404"/>
                <a:gd name="connsiteX4" fmla="*/ 220 w 410482"/>
                <a:gd name="connsiteY4" fmla="*/ 523597 h 571404"/>
                <a:gd name="connsiteX5" fmla="*/ 20784 w 410482"/>
                <a:gd name="connsiteY5" fmla="*/ 502046 h 571404"/>
                <a:gd name="connsiteX6" fmla="*/ 284983 w 410482"/>
                <a:gd name="connsiteY6" fmla="*/ 489407 h 571404"/>
                <a:gd name="connsiteX7" fmla="*/ 287251 w 410482"/>
                <a:gd name="connsiteY7" fmla="*/ 490380 h 571404"/>
                <a:gd name="connsiteX8" fmla="*/ 272345 w 410482"/>
                <a:gd name="connsiteY8" fmla="*/ 519559 h 571404"/>
                <a:gd name="connsiteX9" fmla="*/ 255496 w 410482"/>
                <a:gd name="connsiteY9" fmla="*/ 547119 h 571404"/>
                <a:gd name="connsiteX10" fmla="*/ 249988 w 410482"/>
                <a:gd name="connsiteY10" fmla="*/ 544524 h 571404"/>
                <a:gd name="connsiteX11" fmla="*/ 267486 w 410482"/>
                <a:gd name="connsiteY11" fmla="*/ 516642 h 571404"/>
                <a:gd name="connsiteX12" fmla="*/ 284983 w 410482"/>
                <a:gd name="connsiteY12" fmla="*/ 489407 h 571404"/>
                <a:gd name="connsiteX13" fmla="*/ 253191 w 410482"/>
                <a:gd name="connsiteY13" fmla="*/ 482538 h 571404"/>
                <a:gd name="connsiteX14" fmla="*/ 255223 w 410482"/>
                <a:gd name="connsiteY14" fmla="*/ 485797 h 571404"/>
                <a:gd name="connsiteX15" fmla="*/ 233672 w 410482"/>
                <a:gd name="connsiteY15" fmla="*/ 525873 h 571404"/>
                <a:gd name="connsiteX16" fmla="*/ 216763 w 410482"/>
                <a:gd name="connsiteY16" fmla="*/ 550961 h 571404"/>
                <a:gd name="connsiteX17" fmla="*/ 211458 w 410482"/>
                <a:gd name="connsiteY17" fmla="*/ 546726 h 571404"/>
                <a:gd name="connsiteX18" fmla="*/ 249917 w 410482"/>
                <a:gd name="connsiteY18" fmla="*/ 484167 h 571404"/>
                <a:gd name="connsiteX19" fmla="*/ 253191 w 410482"/>
                <a:gd name="connsiteY19" fmla="*/ 482538 h 571404"/>
                <a:gd name="connsiteX20" fmla="*/ 232170 w 410482"/>
                <a:gd name="connsiteY20" fmla="*/ 481176 h 571404"/>
                <a:gd name="connsiteX21" fmla="*/ 233289 w 410482"/>
                <a:gd name="connsiteY21" fmla="*/ 484019 h 571404"/>
                <a:gd name="connsiteX22" fmla="*/ 208092 w 410482"/>
                <a:gd name="connsiteY22" fmla="*/ 527893 h 571404"/>
                <a:gd name="connsiteX23" fmla="*/ 195493 w 410482"/>
                <a:gd name="connsiteY23" fmla="*/ 549341 h 571404"/>
                <a:gd name="connsiteX24" fmla="*/ 192177 w 410482"/>
                <a:gd name="connsiteY24" fmla="*/ 552592 h 571404"/>
                <a:gd name="connsiteX25" fmla="*/ 191846 w 410482"/>
                <a:gd name="connsiteY25" fmla="*/ 552592 h 571404"/>
                <a:gd name="connsiteX26" fmla="*/ 188530 w 410482"/>
                <a:gd name="connsiteY26" fmla="*/ 549341 h 571404"/>
                <a:gd name="connsiteX27" fmla="*/ 200798 w 410482"/>
                <a:gd name="connsiteY27" fmla="*/ 528542 h 571404"/>
                <a:gd name="connsiteX28" fmla="*/ 229311 w 410482"/>
                <a:gd name="connsiteY28" fmla="*/ 481744 h 571404"/>
                <a:gd name="connsiteX29" fmla="*/ 232170 w 410482"/>
                <a:gd name="connsiteY29" fmla="*/ 481176 h 571404"/>
                <a:gd name="connsiteX30" fmla="*/ 211184 w 410482"/>
                <a:gd name="connsiteY30" fmla="*/ 476768 h 571404"/>
                <a:gd name="connsiteX31" fmla="*/ 213472 w 410482"/>
                <a:gd name="connsiteY31" fmla="*/ 478065 h 571404"/>
                <a:gd name="connsiteX32" fmla="*/ 185038 w 410482"/>
                <a:gd name="connsiteY32" fmla="*/ 531854 h 571404"/>
                <a:gd name="connsiteX33" fmla="*/ 171309 w 410482"/>
                <a:gd name="connsiteY33" fmla="*/ 552592 h 571404"/>
                <a:gd name="connsiteX34" fmla="*/ 168695 w 410482"/>
                <a:gd name="connsiteY34" fmla="*/ 548704 h 571404"/>
                <a:gd name="connsiteX35" fmla="*/ 182096 w 410482"/>
                <a:gd name="connsiteY35" fmla="*/ 525050 h 571404"/>
                <a:gd name="connsiteX36" fmla="*/ 211184 w 410482"/>
                <a:gd name="connsiteY36" fmla="*/ 476768 h 571404"/>
                <a:gd name="connsiteX37" fmla="*/ 234895 w 410482"/>
                <a:gd name="connsiteY37" fmla="*/ 207280 h 571404"/>
                <a:gd name="connsiteX38" fmla="*/ 281448 w 410482"/>
                <a:gd name="connsiteY38" fmla="*/ 212834 h 571404"/>
                <a:gd name="connsiteX39" fmla="*/ 341771 w 410482"/>
                <a:gd name="connsiteY39" fmla="*/ 268047 h 571404"/>
                <a:gd name="connsiteX40" fmla="*/ 333902 w 410482"/>
                <a:gd name="connsiteY40" fmla="*/ 272294 h 571404"/>
                <a:gd name="connsiteX41" fmla="*/ 271285 w 410482"/>
                <a:gd name="connsiteY41" fmla="*/ 218061 h 571404"/>
                <a:gd name="connsiteX42" fmla="*/ 222765 w 410482"/>
                <a:gd name="connsiteY42" fmla="*/ 215774 h 571404"/>
                <a:gd name="connsiteX43" fmla="*/ 185064 w 410482"/>
                <a:gd name="connsiteY43" fmla="*/ 221329 h 571404"/>
                <a:gd name="connsiteX44" fmla="*/ 184736 w 410482"/>
                <a:gd name="connsiteY44" fmla="*/ 218061 h 571404"/>
                <a:gd name="connsiteX45" fmla="*/ 234895 w 410482"/>
                <a:gd name="connsiteY45" fmla="*/ 207280 h 571404"/>
                <a:gd name="connsiteX46" fmla="*/ 237137 w 410482"/>
                <a:gd name="connsiteY46" fmla="*/ 186789 h 571404"/>
                <a:gd name="connsiteX47" fmla="*/ 367699 w 410482"/>
                <a:gd name="connsiteY47" fmla="*/ 270087 h 571404"/>
                <a:gd name="connsiteX48" fmla="*/ 357883 w 410482"/>
                <a:gd name="connsiteY48" fmla="*/ 272716 h 571404"/>
                <a:gd name="connsiteX49" fmla="*/ 146830 w 410482"/>
                <a:gd name="connsiteY49" fmla="*/ 224741 h 571404"/>
                <a:gd name="connsiteX50" fmla="*/ 145194 w 410482"/>
                <a:gd name="connsiteY50" fmla="*/ 223098 h 571404"/>
                <a:gd name="connsiteX51" fmla="*/ 237137 w 410482"/>
                <a:gd name="connsiteY51" fmla="*/ 186789 h 571404"/>
                <a:gd name="connsiteX52" fmla="*/ 0 w 410482"/>
                <a:gd name="connsiteY52" fmla="*/ 12980 h 571404"/>
                <a:gd name="connsiteX53" fmla="*/ 32830 w 410482"/>
                <a:gd name="connsiteY53" fmla="*/ 21953 h 571404"/>
                <a:gd name="connsiteX54" fmla="*/ 71052 w 410482"/>
                <a:gd name="connsiteY54" fmla="*/ 40983 h 571404"/>
                <a:gd name="connsiteX55" fmla="*/ 129481 w 410482"/>
                <a:gd name="connsiteY55" fmla="*/ 102371 h 571404"/>
                <a:gd name="connsiteX56" fmla="*/ 148739 w 410482"/>
                <a:gd name="connsiteY56" fmla="*/ 141228 h 571404"/>
                <a:gd name="connsiteX57" fmla="*/ 157878 w 410482"/>
                <a:gd name="connsiteY57" fmla="*/ 177800 h 571404"/>
                <a:gd name="connsiteX58" fmla="*/ 277347 w 410482"/>
                <a:gd name="connsiteY58" fmla="*/ 165065 h 571404"/>
                <a:gd name="connsiteX59" fmla="*/ 382779 w 410482"/>
                <a:gd name="connsiteY59" fmla="*/ 245065 h 571404"/>
                <a:gd name="connsiteX60" fmla="*/ 403996 w 410482"/>
                <a:gd name="connsiteY60" fmla="*/ 414861 h 571404"/>
                <a:gd name="connsiteX61" fmla="*/ 367437 w 410482"/>
                <a:gd name="connsiteY61" fmla="*/ 497801 h 571404"/>
                <a:gd name="connsiteX62" fmla="*/ 290730 w 410482"/>
                <a:gd name="connsiteY62" fmla="*/ 553964 h 571404"/>
                <a:gd name="connsiteX63" fmla="*/ 186603 w 410482"/>
                <a:gd name="connsiteY63" fmla="*/ 571270 h 571404"/>
                <a:gd name="connsiteX64" fmla="*/ 67461 w 410482"/>
                <a:gd name="connsiteY64" fmla="*/ 568332 h 571404"/>
                <a:gd name="connsiteX65" fmla="*/ 0 w 410482"/>
                <a:gd name="connsiteY65" fmla="*/ 568263 h 571404"/>
                <a:gd name="connsiteX66" fmla="*/ 0 w 410482"/>
                <a:gd name="connsiteY66" fmla="*/ 551352 h 571404"/>
                <a:gd name="connsiteX67" fmla="*/ 4137 w 410482"/>
                <a:gd name="connsiteY67" fmla="*/ 551352 h 571404"/>
                <a:gd name="connsiteX68" fmla="*/ 23721 w 410482"/>
                <a:gd name="connsiteY68" fmla="*/ 527189 h 571404"/>
                <a:gd name="connsiteX69" fmla="*/ 46897 w 410482"/>
                <a:gd name="connsiteY69" fmla="*/ 496821 h 571404"/>
                <a:gd name="connsiteX70" fmla="*/ 51141 w 410482"/>
                <a:gd name="connsiteY70" fmla="*/ 499433 h 571404"/>
                <a:gd name="connsiteX71" fmla="*/ 28618 w 410482"/>
                <a:gd name="connsiteY71" fmla="*/ 530780 h 571404"/>
                <a:gd name="connsiteX72" fmla="*/ 13603 w 410482"/>
                <a:gd name="connsiteY72" fmla="*/ 551352 h 571404"/>
                <a:gd name="connsiteX73" fmla="*/ 29924 w 410482"/>
                <a:gd name="connsiteY73" fmla="*/ 551352 h 571404"/>
                <a:gd name="connsiteX74" fmla="*/ 30577 w 410482"/>
                <a:gd name="connsiteY74" fmla="*/ 547433 h 571404"/>
                <a:gd name="connsiteX75" fmla="*/ 52120 w 410482"/>
                <a:gd name="connsiteY75" fmla="*/ 520331 h 571404"/>
                <a:gd name="connsiteX76" fmla="*/ 72358 w 410482"/>
                <a:gd name="connsiteY76" fmla="*/ 486372 h 571404"/>
                <a:gd name="connsiteX77" fmla="*/ 77580 w 410482"/>
                <a:gd name="connsiteY77" fmla="*/ 487678 h 571404"/>
                <a:gd name="connsiteX78" fmla="*/ 57669 w 410482"/>
                <a:gd name="connsiteY78" fmla="*/ 523597 h 571404"/>
                <a:gd name="connsiteX79" fmla="*/ 36779 w 410482"/>
                <a:gd name="connsiteY79" fmla="*/ 551352 h 571404"/>
                <a:gd name="connsiteX80" fmla="*/ 57343 w 410482"/>
                <a:gd name="connsiteY80" fmla="*/ 551679 h 571404"/>
                <a:gd name="connsiteX81" fmla="*/ 82150 w 410482"/>
                <a:gd name="connsiteY81" fmla="*/ 517720 h 571404"/>
                <a:gd name="connsiteX82" fmla="*/ 109569 w 410482"/>
                <a:gd name="connsiteY82" fmla="*/ 477882 h 571404"/>
                <a:gd name="connsiteX83" fmla="*/ 114792 w 410482"/>
                <a:gd name="connsiteY83" fmla="*/ 481147 h 571404"/>
                <a:gd name="connsiteX84" fmla="*/ 86393 w 410482"/>
                <a:gd name="connsiteY84" fmla="*/ 525229 h 571404"/>
                <a:gd name="connsiteX85" fmla="*/ 72032 w 410482"/>
                <a:gd name="connsiteY85" fmla="*/ 546780 h 571404"/>
                <a:gd name="connsiteX86" fmla="*/ 68441 w 410482"/>
                <a:gd name="connsiteY86" fmla="*/ 552005 h 571404"/>
                <a:gd name="connsiteX87" fmla="*/ 87046 w 410482"/>
                <a:gd name="connsiteY87" fmla="*/ 552331 h 571404"/>
                <a:gd name="connsiteX88" fmla="*/ 90310 w 410482"/>
                <a:gd name="connsiteY88" fmla="*/ 552658 h 571404"/>
                <a:gd name="connsiteX89" fmla="*/ 141558 w 410482"/>
                <a:gd name="connsiteY89" fmla="*/ 466780 h 571404"/>
                <a:gd name="connsiteX90" fmla="*/ 146454 w 410482"/>
                <a:gd name="connsiteY90" fmla="*/ 470045 h 571404"/>
                <a:gd name="connsiteX91" fmla="*/ 99450 w 410482"/>
                <a:gd name="connsiteY91" fmla="*/ 552984 h 571404"/>
                <a:gd name="connsiteX92" fmla="*/ 115771 w 410482"/>
                <a:gd name="connsiteY92" fmla="*/ 553311 h 571404"/>
                <a:gd name="connsiteX93" fmla="*/ 126869 w 410482"/>
                <a:gd name="connsiteY93" fmla="*/ 532087 h 571404"/>
                <a:gd name="connsiteX94" fmla="*/ 145149 w 410482"/>
                <a:gd name="connsiteY94" fmla="*/ 503025 h 571404"/>
                <a:gd name="connsiteX95" fmla="*/ 183992 w 410482"/>
                <a:gd name="connsiteY95" fmla="*/ 439678 h 571404"/>
                <a:gd name="connsiteX96" fmla="*/ 188562 w 410482"/>
                <a:gd name="connsiteY96" fmla="*/ 442617 h 571404"/>
                <a:gd name="connsiteX97" fmla="*/ 150697 w 410482"/>
                <a:gd name="connsiteY97" fmla="*/ 506291 h 571404"/>
                <a:gd name="connsiteX98" fmla="*/ 133071 w 410482"/>
                <a:gd name="connsiteY98" fmla="*/ 535678 h 571404"/>
                <a:gd name="connsiteX99" fmla="*/ 124258 w 410482"/>
                <a:gd name="connsiteY99" fmla="*/ 553638 h 571404"/>
                <a:gd name="connsiteX100" fmla="*/ 139599 w 410482"/>
                <a:gd name="connsiteY100" fmla="*/ 553964 h 571404"/>
                <a:gd name="connsiteX101" fmla="*/ 167018 w 410482"/>
                <a:gd name="connsiteY101" fmla="*/ 510209 h 571404"/>
                <a:gd name="connsiteX102" fmla="*/ 182359 w 410482"/>
                <a:gd name="connsiteY102" fmla="*/ 483760 h 571404"/>
                <a:gd name="connsiteX103" fmla="*/ 192479 w 410482"/>
                <a:gd name="connsiteY103" fmla="*/ 461556 h 571404"/>
                <a:gd name="connsiteX104" fmla="*/ 197375 w 410482"/>
                <a:gd name="connsiteY104" fmla="*/ 462209 h 571404"/>
                <a:gd name="connsiteX105" fmla="*/ 189215 w 410482"/>
                <a:gd name="connsiteY105" fmla="*/ 482454 h 571404"/>
                <a:gd name="connsiteX106" fmla="*/ 175178 w 410482"/>
                <a:gd name="connsiteY106" fmla="*/ 509556 h 571404"/>
                <a:gd name="connsiteX107" fmla="*/ 148739 w 410482"/>
                <a:gd name="connsiteY107" fmla="*/ 554291 h 571404"/>
                <a:gd name="connsiteX108" fmla="*/ 205210 w 410482"/>
                <a:gd name="connsiteY108" fmla="*/ 555270 h 571404"/>
                <a:gd name="connsiteX109" fmla="*/ 228711 w 410482"/>
                <a:gd name="connsiteY109" fmla="*/ 553964 h 571404"/>
                <a:gd name="connsiteX110" fmla="*/ 229364 w 410482"/>
                <a:gd name="connsiteY110" fmla="*/ 552005 h 571404"/>
                <a:gd name="connsiteX111" fmla="*/ 272451 w 410482"/>
                <a:gd name="connsiteY111" fmla="*/ 485393 h 571404"/>
                <a:gd name="connsiteX112" fmla="*/ 275388 w 410482"/>
                <a:gd name="connsiteY112" fmla="*/ 486372 h 571404"/>
                <a:gd name="connsiteX113" fmla="*/ 257435 w 410482"/>
                <a:gd name="connsiteY113" fmla="*/ 519678 h 571404"/>
                <a:gd name="connsiteX114" fmla="*/ 236219 w 410482"/>
                <a:gd name="connsiteY114" fmla="*/ 552984 h 571404"/>
                <a:gd name="connsiteX115" fmla="*/ 277673 w 410482"/>
                <a:gd name="connsiteY115" fmla="*/ 542209 h 571404"/>
                <a:gd name="connsiteX116" fmla="*/ 276368 w 410482"/>
                <a:gd name="connsiteY116" fmla="*/ 536331 h 571404"/>
                <a:gd name="connsiteX117" fmla="*/ 305092 w 410482"/>
                <a:gd name="connsiteY117" fmla="*/ 496821 h 571404"/>
                <a:gd name="connsiteX118" fmla="*/ 309661 w 410482"/>
                <a:gd name="connsiteY118" fmla="*/ 499433 h 571404"/>
                <a:gd name="connsiteX119" fmla="*/ 282243 w 410482"/>
                <a:gd name="connsiteY119" fmla="*/ 540577 h 571404"/>
                <a:gd name="connsiteX120" fmla="*/ 313579 w 410482"/>
                <a:gd name="connsiteY120" fmla="*/ 524250 h 571404"/>
                <a:gd name="connsiteX121" fmla="*/ 376250 w 410482"/>
                <a:gd name="connsiteY121" fmla="*/ 454372 h 571404"/>
                <a:gd name="connsiteX122" fmla="*/ 394530 w 410482"/>
                <a:gd name="connsiteY122" fmla="*/ 347270 h 571404"/>
                <a:gd name="connsiteX123" fmla="*/ 322065 w 410482"/>
                <a:gd name="connsiteY123" fmla="*/ 201637 h 571404"/>
                <a:gd name="connsiteX124" fmla="*/ 242747 w 410482"/>
                <a:gd name="connsiteY124" fmla="*/ 177473 h 571404"/>
                <a:gd name="connsiteX125" fmla="*/ 160163 w 410482"/>
                <a:gd name="connsiteY125" fmla="*/ 196739 h 571404"/>
                <a:gd name="connsiteX126" fmla="*/ 150371 w 410482"/>
                <a:gd name="connsiteY126" fmla="*/ 197719 h 571404"/>
                <a:gd name="connsiteX127" fmla="*/ 144822 w 410482"/>
                <a:gd name="connsiteY127" fmla="*/ 192494 h 571404"/>
                <a:gd name="connsiteX128" fmla="*/ 134050 w 410482"/>
                <a:gd name="connsiteY128" fmla="*/ 149718 h 571404"/>
                <a:gd name="connsiteX129" fmla="*/ 115118 w 410482"/>
                <a:gd name="connsiteY129" fmla="*/ 110534 h 571404"/>
                <a:gd name="connsiteX130" fmla="*/ 59301 w 410482"/>
                <a:gd name="connsiteY130" fmla="*/ 52738 h 571404"/>
                <a:gd name="connsiteX131" fmla="*/ 0 w 410482"/>
                <a:gd name="connsiteY131" fmla="*/ 30405 h 571404"/>
                <a:gd name="connsiteX132" fmla="*/ 1 w 410482"/>
                <a:gd name="connsiteY132" fmla="*/ 0 h 571404"/>
                <a:gd name="connsiteX133" fmla="*/ 20761 w 410482"/>
                <a:gd name="connsiteY133" fmla="*/ 5106 h 571404"/>
                <a:gd name="connsiteX134" fmla="*/ 19456 w 410482"/>
                <a:gd name="connsiteY134" fmla="*/ 9758 h 571404"/>
                <a:gd name="connsiteX135" fmla="*/ 1 w 410482"/>
                <a:gd name="connsiteY135" fmla="*/ 4917 h 57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0482" h="571404">
                  <a:moveTo>
                    <a:pt x="20784" y="502046"/>
                  </a:moveTo>
                  <a:cubicBezTo>
                    <a:pt x="23396" y="500413"/>
                    <a:pt x="25680" y="504658"/>
                    <a:pt x="23069" y="506617"/>
                  </a:cubicBezTo>
                  <a:lnTo>
                    <a:pt x="0" y="534823"/>
                  </a:lnTo>
                  <a:lnTo>
                    <a:pt x="0" y="523877"/>
                  </a:lnTo>
                  <a:lnTo>
                    <a:pt x="220" y="523597"/>
                  </a:lnTo>
                  <a:cubicBezTo>
                    <a:pt x="6096" y="515433"/>
                    <a:pt x="12297" y="507597"/>
                    <a:pt x="20784" y="502046"/>
                  </a:cubicBezTo>
                  <a:close/>
                  <a:moveTo>
                    <a:pt x="284983" y="489407"/>
                  </a:moveTo>
                  <a:cubicBezTo>
                    <a:pt x="285631" y="488110"/>
                    <a:pt x="287575" y="489082"/>
                    <a:pt x="287251" y="490380"/>
                  </a:cubicBezTo>
                  <a:cubicBezTo>
                    <a:pt x="284335" y="501079"/>
                    <a:pt x="278179" y="510481"/>
                    <a:pt x="272345" y="519559"/>
                  </a:cubicBezTo>
                  <a:cubicBezTo>
                    <a:pt x="266513" y="528637"/>
                    <a:pt x="261653" y="538364"/>
                    <a:pt x="255496" y="547119"/>
                  </a:cubicBezTo>
                  <a:cubicBezTo>
                    <a:pt x="253552" y="549712"/>
                    <a:pt x="249016" y="548091"/>
                    <a:pt x="249988" y="544524"/>
                  </a:cubicBezTo>
                  <a:cubicBezTo>
                    <a:pt x="253228" y="534149"/>
                    <a:pt x="261329" y="525395"/>
                    <a:pt x="267486" y="516642"/>
                  </a:cubicBezTo>
                  <a:cubicBezTo>
                    <a:pt x="273966" y="507887"/>
                    <a:pt x="279799" y="499133"/>
                    <a:pt x="284983" y="489407"/>
                  </a:cubicBezTo>
                  <a:close/>
                  <a:moveTo>
                    <a:pt x="253191" y="482538"/>
                  </a:moveTo>
                  <a:cubicBezTo>
                    <a:pt x="254477" y="482945"/>
                    <a:pt x="255554" y="484167"/>
                    <a:pt x="255223" y="485797"/>
                  </a:cubicBezTo>
                  <a:cubicBezTo>
                    <a:pt x="252239" y="501110"/>
                    <a:pt x="241960" y="512514"/>
                    <a:pt x="233672" y="525873"/>
                  </a:cubicBezTo>
                  <a:cubicBezTo>
                    <a:pt x="229362" y="533367"/>
                    <a:pt x="224388" y="546400"/>
                    <a:pt x="216763" y="550961"/>
                  </a:cubicBezTo>
                  <a:cubicBezTo>
                    <a:pt x="214111" y="552591"/>
                    <a:pt x="210132" y="549984"/>
                    <a:pt x="211458" y="546726"/>
                  </a:cubicBezTo>
                  <a:cubicBezTo>
                    <a:pt x="220741" y="524244"/>
                    <a:pt x="244281" y="508278"/>
                    <a:pt x="249917" y="484167"/>
                  </a:cubicBezTo>
                  <a:cubicBezTo>
                    <a:pt x="250415" y="482538"/>
                    <a:pt x="251907" y="482131"/>
                    <a:pt x="253191" y="482538"/>
                  </a:cubicBezTo>
                  <a:close/>
                  <a:moveTo>
                    <a:pt x="232170" y="481176"/>
                  </a:moveTo>
                  <a:cubicBezTo>
                    <a:pt x="233124" y="481744"/>
                    <a:pt x="233787" y="482882"/>
                    <a:pt x="233289" y="484019"/>
                  </a:cubicBezTo>
                  <a:cubicBezTo>
                    <a:pt x="225664" y="499294"/>
                    <a:pt x="216712" y="513593"/>
                    <a:pt x="208092" y="527893"/>
                  </a:cubicBezTo>
                  <a:cubicBezTo>
                    <a:pt x="204113" y="534717"/>
                    <a:pt x="198477" y="541867"/>
                    <a:pt x="195493" y="549341"/>
                  </a:cubicBezTo>
                  <a:cubicBezTo>
                    <a:pt x="195493" y="550967"/>
                    <a:pt x="194166" y="552592"/>
                    <a:pt x="192177" y="552592"/>
                  </a:cubicBezTo>
                  <a:cubicBezTo>
                    <a:pt x="192177" y="552592"/>
                    <a:pt x="192177" y="552592"/>
                    <a:pt x="191846" y="552592"/>
                  </a:cubicBezTo>
                  <a:cubicBezTo>
                    <a:pt x="190188" y="552592"/>
                    <a:pt x="188530" y="550967"/>
                    <a:pt x="188530" y="549341"/>
                  </a:cubicBezTo>
                  <a:cubicBezTo>
                    <a:pt x="188862" y="542192"/>
                    <a:pt x="196819" y="534067"/>
                    <a:pt x="200798" y="528542"/>
                  </a:cubicBezTo>
                  <a:cubicBezTo>
                    <a:pt x="211075" y="513268"/>
                    <a:pt x="221354" y="498319"/>
                    <a:pt x="229311" y="481744"/>
                  </a:cubicBezTo>
                  <a:cubicBezTo>
                    <a:pt x="229974" y="480607"/>
                    <a:pt x="231217" y="480607"/>
                    <a:pt x="232170" y="481176"/>
                  </a:cubicBezTo>
                  <a:close/>
                  <a:moveTo>
                    <a:pt x="211184" y="476768"/>
                  </a:moveTo>
                  <a:cubicBezTo>
                    <a:pt x="212165" y="475148"/>
                    <a:pt x="214126" y="476445"/>
                    <a:pt x="213472" y="478065"/>
                  </a:cubicBezTo>
                  <a:cubicBezTo>
                    <a:pt x="203994" y="496210"/>
                    <a:pt x="193209" y="513384"/>
                    <a:pt x="185038" y="531854"/>
                  </a:cubicBezTo>
                  <a:cubicBezTo>
                    <a:pt x="182422" y="537039"/>
                    <a:pt x="178500" y="551945"/>
                    <a:pt x="171309" y="552592"/>
                  </a:cubicBezTo>
                  <a:cubicBezTo>
                    <a:pt x="169349" y="552592"/>
                    <a:pt x="168368" y="550325"/>
                    <a:pt x="168695" y="548704"/>
                  </a:cubicBezTo>
                  <a:cubicBezTo>
                    <a:pt x="170328" y="541251"/>
                    <a:pt x="178173" y="532178"/>
                    <a:pt x="182096" y="525050"/>
                  </a:cubicBezTo>
                  <a:cubicBezTo>
                    <a:pt x="190921" y="508523"/>
                    <a:pt x="200072" y="491674"/>
                    <a:pt x="211184" y="476768"/>
                  </a:cubicBezTo>
                  <a:close/>
                  <a:moveTo>
                    <a:pt x="234895" y="207280"/>
                  </a:moveTo>
                  <a:cubicBezTo>
                    <a:pt x="250304" y="207280"/>
                    <a:pt x="266696" y="207607"/>
                    <a:pt x="281448" y="212834"/>
                  </a:cubicBezTo>
                  <a:cubicBezTo>
                    <a:pt x="308987" y="222635"/>
                    <a:pt x="329969" y="240930"/>
                    <a:pt x="341771" y="268047"/>
                  </a:cubicBezTo>
                  <a:cubicBezTo>
                    <a:pt x="343738" y="273274"/>
                    <a:pt x="336525" y="277521"/>
                    <a:pt x="333902" y="272294"/>
                  </a:cubicBezTo>
                  <a:cubicBezTo>
                    <a:pt x="320133" y="245831"/>
                    <a:pt x="302102" y="224596"/>
                    <a:pt x="271285" y="218061"/>
                  </a:cubicBezTo>
                  <a:cubicBezTo>
                    <a:pt x="255877" y="214794"/>
                    <a:pt x="238501" y="212834"/>
                    <a:pt x="222765" y="215774"/>
                  </a:cubicBezTo>
                  <a:cubicBezTo>
                    <a:pt x="210307" y="218061"/>
                    <a:pt x="198177" y="221002"/>
                    <a:pt x="185064" y="221329"/>
                  </a:cubicBezTo>
                  <a:cubicBezTo>
                    <a:pt x="183097" y="221329"/>
                    <a:pt x="182769" y="218061"/>
                    <a:pt x="184736" y="218061"/>
                  </a:cubicBezTo>
                  <a:cubicBezTo>
                    <a:pt x="201128" y="215121"/>
                    <a:pt x="218176" y="207607"/>
                    <a:pt x="234895" y="207280"/>
                  </a:cubicBezTo>
                  <a:close/>
                  <a:moveTo>
                    <a:pt x="237137" y="186789"/>
                  </a:moveTo>
                  <a:cubicBezTo>
                    <a:pt x="293258" y="184369"/>
                    <a:pt x="349907" y="211762"/>
                    <a:pt x="367699" y="270087"/>
                  </a:cubicBezTo>
                  <a:cubicBezTo>
                    <a:pt x="369663" y="276330"/>
                    <a:pt x="359846" y="278959"/>
                    <a:pt x="357883" y="272716"/>
                  </a:cubicBezTo>
                  <a:cubicBezTo>
                    <a:pt x="331705" y="185638"/>
                    <a:pt x="210964" y="172493"/>
                    <a:pt x="146830" y="224741"/>
                  </a:cubicBezTo>
                  <a:cubicBezTo>
                    <a:pt x="145848" y="226055"/>
                    <a:pt x="143885" y="224412"/>
                    <a:pt x="145194" y="223098"/>
                  </a:cubicBezTo>
                  <a:cubicBezTo>
                    <a:pt x="169980" y="200425"/>
                    <a:pt x="203463" y="188241"/>
                    <a:pt x="237137" y="186789"/>
                  </a:cubicBezTo>
                  <a:close/>
                  <a:moveTo>
                    <a:pt x="0" y="12980"/>
                  </a:moveTo>
                  <a:lnTo>
                    <a:pt x="32830" y="21953"/>
                  </a:lnTo>
                  <a:cubicBezTo>
                    <a:pt x="46346" y="26963"/>
                    <a:pt x="59219" y="33228"/>
                    <a:pt x="71052" y="40983"/>
                  </a:cubicBezTo>
                  <a:cubicBezTo>
                    <a:pt x="95206" y="56656"/>
                    <a:pt x="114792" y="77554"/>
                    <a:pt x="129481" y="102371"/>
                  </a:cubicBezTo>
                  <a:cubicBezTo>
                    <a:pt x="136335" y="114779"/>
                    <a:pt x="143842" y="127840"/>
                    <a:pt x="148739" y="141228"/>
                  </a:cubicBezTo>
                  <a:cubicBezTo>
                    <a:pt x="152656" y="153310"/>
                    <a:pt x="154614" y="165718"/>
                    <a:pt x="157878" y="177800"/>
                  </a:cubicBezTo>
                  <a:cubicBezTo>
                    <a:pt x="191174" y="155269"/>
                    <a:pt x="239483" y="157881"/>
                    <a:pt x="277347" y="165065"/>
                  </a:cubicBezTo>
                  <a:cubicBezTo>
                    <a:pt x="322392" y="173555"/>
                    <a:pt x="359930" y="205881"/>
                    <a:pt x="382779" y="245065"/>
                  </a:cubicBezTo>
                  <a:cubicBezTo>
                    <a:pt x="413136" y="298943"/>
                    <a:pt x="415746" y="354780"/>
                    <a:pt x="403996" y="414861"/>
                  </a:cubicBezTo>
                  <a:cubicBezTo>
                    <a:pt x="398121" y="444576"/>
                    <a:pt x="387022" y="474291"/>
                    <a:pt x="367437" y="497801"/>
                  </a:cubicBezTo>
                  <a:cubicBezTo>
                    <a:pt x="347526" y="522617"/>
                    <a:pt x="320107" y="541556"/>
                    <a:pt x="290730" y="553964"/>
                  </a:cubicBezTo>
                  <a:cubicBezTo>
                    <a:pt x="256456" y="568005"/>
                    <a:pt x="223488" y="572250"/>
                    <a:pt x="186603" y="571270"/>
                  </a:cubicBezTo>
                  <a:cubicBezTo>
                    <a:pt x="147107" y="569637"/>
                    <a:pt x="106958" y="569637"/>
                    <a:pt x="67461" y="568332"/>
                  </a:cubicBezTo>
                  <a:lnTo>
                    <a:pt x="0" y="568263"/>
                  </a:lnTo>
                  <a:lnTo>
                    <a:pt x="0" y="551352"/>
                  </a:lnTo>
                  <a:lnTo>
                    <a:pt x="4137" y="551352"/>
                  </a:lnTo>
                  <a:cubicBezTo>
                    <a:pt x="9686" y="542535"/>
                    <a:pt x="17520" y="535026"/>
                    <a:pt x="23721" y="527189"/>
                  </a:cubicBezTo>
                  <a:cubicBezTo>
                    <a:pt x="31882" y="517066"/>
                    <a:pt x="39389" y="507271"/>
                    <a:pt x="46897" y="496821"/>
                  </a:cubicBezTo>
                  <a:cubicBezTo>
                    <a:pt x="48856" y="494209"/>
                    <a:pt x="52773" y="496821"/>
                    <a:pt x="51141" y="499433"/>
                  </a:cubicBezTo>
                  <a:cubicBezTo>
                    <a:pt x="43960" y="510209"/>
                    <a:pt x="36452" y="520658"/>
                    <a:pt x="28618" y="530780"/>
                  </a:cubicBezTo>
                  <a:cubicBezTo>
                    <a:pt x="23721" y="537311"/>
                    <a:pt x="18825" y="544822"/>
                    <a:pt x="13603" y="551352"/>
                  </a:cubicBezTo>
                  <a:cubicBezTo>
                    <a:pt x="18825" y="551352"/>
                    <a:pt x="24375" y="551352"/>
                    <a:pt x="29924" y="551352"/>
                  </a:cubicBezTo>
                  <a:cubicBezTo>
                    <a:pt x="29597" y="550046"/>
                    <a:pt x="29597" y="548740"/>
                    <a:pt x="30577" y="547433"/>
                  </a:cubicBezTo>
                  <a:cubicBezTo>
                    <a:pt x="38411" y="538944"/>
                    <a:pt x="45592" y="530127"/>
                    <a:pt x="52120" y="520331"/>
                  </a:cubicBezTo>
                  <a:cubicBezTo>
                    <a:pt x="59628" y="509229"/>
                    <a:pt x="68114" y="499107"/>
                    <a:pt x="72358" y="486372"/>
                  </a:cubicBezTo>
                  <a:cubicBezTo>
                    <a:pt x="73664" y="483107"/>
                    <a:pt x="78560" y="484413"/>
                    <a:pt x="77580" y="487678"/>
                  </a:cubicBezTo>
                  <a:cubicBezTo>
                    <a:pt x="73337" y="501066"/>
                    <a:pt x="64850" y="511842"/>
                    <a:pt x="57669" y="523597"/>
                  </a:cubicBezTo>
                  <a:cubicBezTo>
                    <a:pt x="51793" y="532740"/>
                    <a:pt x="45265" y="544168"/>
                    <a:pt x="36779" y="551352"/>
                  </a:cubicBezTo>
                  <a:cubicBezTo>
                    <a:pt x="43633" y="551352"/>
                    <a:pt x="50488" y="551352"/>
                    <a:pt x="57343" y="551679"/>
                  </a:cubicBezTo>
                  <a:cubicBezTo>
                    <a:pt x="65503" y="540250"/>
                    <a:pt x="74316" y="529475"/>
                    <a:pt x="82150" y="517720"/>
                  </a:cubicBezTo>
                  <a:cubicBezTo>
                    <a:pt x="90964" y="504331"/>
                    <a:pt x="99777" y="490944"/>
                    <a:pt x="109569" y="477882"/>
                  </a:cubicBezTo>
                  <a:cubicBezTo>
                    <a:pt x="111854" y="474943"/>
                    <a:pt x="116750" y="477882"/>
                    <a:pt x="114792" y="481147"/>
                  </a:cubicBezTo>
                  <a:cubicBezTo>
                    <a:pt x="104346" y="495515"/>
                    <a:pt x="95533" y="510536"/>
                    <a:pt x="86393" y="525229"/>
                  </a:cubicBezTo>
                  <a:cubicBezTo>
                    <a:pt x="81824" y="532413"/>
                    <a:pt x="76928" y="539924"/>
                    <a:pt x="72032" y="546780"/>
                  </a:cubicBezTo>
                  <a:cubicBezTo>
                    <a:pt x="70725" y="548413"/>
                    <a:pt x="69746" y="550046"/>
                    <a:pt x="68441" y="552005"/>
                  </a:cubicBezTo>
                  <a:cubicBezTo>
                    <a:pt x="74642" y="552331"/>
                    <a:pt x="80845" y="552331"/>
                    <a:pt x="87046" y="552331"/>
                  </a:cubicBezTo>
                  <a:cubicBezTo>
                    <a:pt x="88025" y="552658"/>
                    <a:pt x="89332" y="552658"/>
                    <a:pt x="90310" y="552658"/>
                  </a:cubicBezTo>
                  <a:cubicBezTo>
                    <a:pt x="103693" y="521964"/>
                    <a:pt x="122626" y="493882"/>
                    <a:pt x="141558" y="466780"/>
                  </a:cubicBezTo>
                  <a:cubicBezTo>
                    <a:pt x="143842" y="463841"/>
                    <a:pt x="149065" y="466780"/>
                    <a:pt x="146454" y="470045"/>
                  </a:cubicBezTo>
                  <a:cubicBezTo>
                    <a:pt x="128828" y="496495"/>
                    <a:pt x="113160" y="523924"/>
                    <a:pt x="99450" y="552984"/>
                  </a:cubicBezTo>
                  <a:cubicBezTo>
                    <a:pt x="105000" y="553311"/>
                    <a:pt x="110222" y="553311"/>
                    <a:pt x="115771" y="553311"/>
                  </a:cubicBezTo>
                  <a:cubicBezTo>
                    <a:pt x="119688" y="546454"/>
                    <a:pt x="122952" y="539271"/>
                    <a:pt x="126869" y="532087"/>
                  </a:cubicBezTo>
                  <a:cubicBezTo>
                    <a:pt x="132418" y="521964"/>
                    <a:pt x="138946" y="512495"/>
                    <a:pt x="145149" y="503025"/>
                  </a:cubicBezTo>
                  <a:cubicBezTo>
                    <a:pt x="158531" y="482127"/>
                    <a:pt x="171588" y="461229"/>
                    <a:pt x="183992" y="439678"/>
                  </a:cubicBezTo>
                  <a:cubicBezTo>
                    <a:pt x="185624" y="437066"/>
                    <a:pt x="190194" y="439678"/>
                    <a:pt x="188562" y="442617"/>
                  </a:cubicBezTo>
                  <a:cubicBezTo>
                    <a:pt x="176485" y="464168"/>
                    <a:pt x="163754" y="485393"/>
                    <a:pt x="150697" y="506291"/>
                  </a:cubicBezTo>
                  <a:cubicBezTo>
                    <a:pt x="144822" y="516087"/>
                    <a:pt x="137967" y="525556"/>
                    <a:pt x="133071" y="535678"/>
                  </a:cubicBezTo>
                  <a:cubicBezTo>
                    <a:pt x="129806" y="541882"/>
                    <a:pt x="127196" y="547760"/>
                    <a:pt x="124258" y="553638"/>
                  </a:cubicBezTo>
                  <a:cubicBezTo>
                    <a:pt x="129154" y="553964"/>
                    <a:pt x="134377" y="553964"/>
                    <a:pt x="139599" y="553964"/>
                  </a:cubicBezTo>
                  <a:cubicBezTo>
                    <a:pt x="145474" y="538291"/>
                    <a:pt x="158205" y="523924"/>
                    <a:pt x="167018" y="510209"/>
                  </a:cubicBezTo>
                  <a:cubicBezTo>
                    <a:pt x="172567" y="501393"/>
                    <a:pt x="177790" y="492576"/>
                    <a:pt x="182359" y="483760"/>
                  </a:cubicBezTo>
                  <a:cubicBezTo>
                    <a:pt x="185951" y="476576"/>
                    <a:pt x="191174" y="469392"/>
                    <a:pt x="192479" y="461556"/>
                  </a:cubicBezTo>
                  <a:cubicBezTo>
                    <a:pt x="193131" y="458943"/>
                    <a:pt x="197375" y="459596"/>
                    <a:pt x="197375" y="462209"/>
                  </a:cubicBezTo>
                  <a:cubicBezTo>
                    <a:pt x="196396" y="470045"/>
                    <a:pt x="192479" y="475596"/>
                    <a:pt x="189215" y="482454"/>
                  </a:cubicBezTo>
                  <a:cubicBezTo>
                    <a:pt x="184971" y="491923"/>
                    <a:pt x="180075" y="501066"/>
                    <a:pt x="175178" y="509556"/>
                  </a:cubicBezTo>
                  <a:cubicBezTo>
                    <a:pt x="166039" y="524576"/>
                    <a:pt x="157226" y="539597"/>
                    <a:pt x="148739" y="554291"/>
                  </a:cubicBezTo>
                  <a:cubicBezTo>
                    <a:pt x="167671" y="554944"/>
                    <a:pt x="186277" y="555270"/>
                    <a:pt x="205210" y="555270"/>
                  </a:cubicBezTo>
                  <a:cubicBezTo>
                    <a:pt x="213043" y="555270"/>
                    <a:pt x="221203" y="554944"/>
                    <a:pt x="228711" y="553964"/>
                  </a:cubicBezTo>
                  <a:cubicBezTo>
                    <a:pt x="228711" y="553311"/>
                    <a:pt x="228711" y="552984"/>
                    <a:pt x="229364" y="552005"/>
                  </a:cubicBezTo>
                  <a:cubicBezTo>
                    <a:pt x="241441" y="528495"/>
                    <a:pt x="262332" y="510209"/>
                    <a:pt x="272451" y="485393"/>
                  </a:cubicBezTo>
                  <a:cubicBezTo>
                    <a:pt x="273103" y="483760"/>
                    <a:pt x="276041" y="484413"/>
                    <a:pt x="275388" y="486372"/>
                  </a:cubicBezTo>
                  <a:cubicBezTo>
                    <a:pt x="270819" y="498127"/>
                    <a:pt x="264291" y="508903"/>
                    <a:pt x="257435" y="519678"/>
                  </a:cubicBezTo>
                  <a:cubicBezTo>
                    <a:pt x="250255" y="530454"/>
                    <a:pt x="243726" y="542535"/>
                    <a:pt x="236219" y="552984"/>
                  </a:cubicBezTo>
                  <a:cubicBezTo>
                    <a:pt x="250255" y="550699"/>
                    <a:pt x="264291" y="547107"/>
                    <a:pt x="277673" y="542209"/>
                  </a:cubicBezTo>
                  <a:cubicBezTo>
                    <a:pt x="275715" y="541229"/>
                    <a:pt x="274736" y="538617"/>
                    <a:pt x="276368" y="536331"/>
                  </a:cubicBezTo>
                  <a:cubicBezTo>
                    <a:pt x="286813" y="523597"/>
                    <a:pt x="295952" y="510536"/>
                    <a:pt x="305092" y="496821"/>
                  </a:cubicBezTo>
                  <a:cubicBezTo>
                    <a:pt x="307051" y="493882"/>
                    <a:pt x="311294" y="496495"/>
                    <a:pt x="309661" y="499433"/>
                  </a:cubicBezTo>
                  <a:cubicBezTo>
                    <a:pt x="301175" y="513474"/>
                    <a:pt x="293015" y="528495"/>
                    <a:pt x="282243" y="540577"/>
                  </a:cubicBezTo>
                  <a:cubicBezTo>
                    <a:pt x="293015" y="536005"/>
                    <a:pt x="303787" y="530780"/>
                    <a:pt x="313579" y="524250"/>
                  </a:cubicBezTo>
                  <a:cubicBezTo>
                    <a:pt x="340997" y="507271"/>
                    <a:pt x="363520" y="484740"/>
                    <a:pt x="376250" y="454372"/>
                  </a:cubicBezTo>
                  <a:cubicBezTo>
                    <a:pt x="390286" y="420412"/>
                    <a:pt x="394204" y="383841"/>
                    <a:pt x="394530" y="347270"/>
                  </a:cubicBezTo>
                  <a:cubicBezTo>
                    <a:pt x="395182" y="288820"/>
                    <a:pt x="372333" y="235596"/>
                    <a:pt x="322065" y="201637"/>
                  </a:cubicBezTo>
                  <a:cubicBezTo>
                    <a:pt x="297911" y="184984"/>
                    <a:pt x="271798" y="179432"/>
                    <a:pt x="242747" y="177473"/>
                  </a:cubicBezTo>
                  <a:cubicBezTo>
                    <a:pt x="215002" y="176167"/>
                    <a:pt x="182033" y="176820"/>
                    <a:pt x="160163" y="196739"/>
                  </a:cubicBezTo>
                  <a:cubicBezTo>
                    <a:pt x="156899" y="199677"/>
                    <a:pt x="152982" y="199677"/>
                    <a:pt x="150371" y="197719"/>
                  </a:cubicBezTo>
                  <a:cubicBezTo>
                    <a:pt x="148086" y="197065"/>
                    <a:pt x="145801" y="195432"/>
                    <a:pt x="144822" y="192494"/>
                  </a:cubicBezTo>
                  <a:cubicBezTo>
                    <a:pt x="139599" y="178779"/>
                    <a:pt x="138946" y="163759"/>
                    <a:pt x="134050" y="149718"/>
                  </a:cubicBezTo>
                  <a:cubicBezTo>
                    <a:pt x="129154" y="136330"/>
                    <a:pt x="122299" y="122942"/>
                    <a:pt x="115118" y="110534"/>
                  </a:cubicBezTo>
                  <a:cubicBezTo>
                    <a:pt x="101082" y="87351"/>
                    <a:pt x="82803" y="66779"/>
                    <a:pt x="59301" y="52738"/>
                  </a:cubicBezTo>
                  <a:lnTo>
                    <a:pt x="0" y="30405"/>
                  </a:lnTo>
                  <a:close/>
                  <a:moveTo>
                    <a:pt x="1" y="0"/>
                  </a:moveTo>
                  <a:lnTo>
                    <a:pt x="20761" y="5106"/>
                  </a:lnTo>
                  <a:cubicBezTo>
                    <a:pt x="24026" y="5770"/>
                    <a:pt x="22720" y="10755"/>
                    <a:pt x="19456" y="9758"/>
                  </a:cubicBezTo>
                  <a:lnTo>
                    <a:pt x="1" y="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E7CE7E8-3407-1948-AE41-AC3D6F1AC953}"/>
                </a:ext>
              </a:extLst>
            </p:cNvPr>
            <p:cNvSpPr/>
            <p:nvPr/>
          </p:nvSpPr>
          <p:spPr>
            <a:xfrm>
              <a:off x="0" y="2190540"/>
              <a:ext cx="371046" cy="700671"/>
            </a:xfrm>
            <a:custGeom>
              <a:avLst/>
              <a:gdLst>
                <a:gd name="connsiteX0" fmla="*/ 58401 w 371046"/>
                <a:gd name="connsiteY0" fmla="*/ 646299 h 700671"/>
                <a:gd name="connsiteX1" fmla="*/ 60160 w 371046"/>
                <a:gd name="connsiteY1" fmla="*/ 649836 h 700671"/>
                <a:gd name="connsiteX2" fmla="*/ 22193 w 371046"/>
                <a:gd name="connsiteY2" fmla="*/ 692761 h 700671"/>
                <a:gd name="connsiteX3" fmla="*/ 0 w 371046"/>
                <a:gd name="connsiteY3" fmla="*/ 700671 h 700671"/>
                <a:gd name="connsiteX4" fmla="*/ 0 w 371046"/>
                <a:gd name="connsiteY4" fmla="*/ 695000 h 700671"/>
                <a:gd name="connsiteX5" fmla="*/ 15319 w 371046"/>
                <a:gd name="connsiteY5" fmla="*/ 690811 h 700671"/>
                <a:gd name="connsiteX6" fmla="*/ 54924 w 371046"/>
                <a:gd name="connsiteY6" fmla="*/ 647885 h 700671"/>
                <a:gd name="connsiteX7" fmla="*/ 58401 w 371046"/>
                <a:gd name="connsiteY7" fmla="*/ 646299 h 700671"/>
                <a:gd name="connsiteX8" fmla="*/ 35513 w 371046"/>
                <a:gd name="connsiteY8" fmla="*/ 626084 h 700671"/>
                <a:gd name="connsiteX9" fmla="*/ 37113 w 371046"/>
                <a:gd name="connsiteY9" fmla="*/ 629312 h 700671"/>
                <a:gd name="connsiteX10" fmla="*/ 1619 w 371046"/>
                <a:gd name="connsiteY10" fmla="*/ 666353 h 700671"/>
                <a:gd name="connsiteX11" fmla="*/ 0 w 371046"/>
                <a:gd name="connsiteY11" fmla="*/ 666745 h 700671"/>
                <a:gd name="connsiteX12" fmla="*/ 0 w 371046"/>
                <a:gd name="connsiteY12" fmla="*/ 661097 h 700671"/>
                <a:gd name="connsiteX13" fmla="*/ 18484 w 371046"/>
                <a:gd name="connsiteY13" fmla="*/ 648115 h 700671"/>
                <a:gd name="connsiteX14" fmla="*/ 32189 w 371046"/>
                <a:gd name="connsiteY14" fmla="*/ 627698 h 700671"/>
                <a:gd name="connsiteX15" fmla="*/ 35513 w 371046"/>
                <a:gd name="connsiteY15" fmla="*/ 626084 h 700671"/>
                <a:gd name="connsiteX16" fmla="*/ 277985 w 371046"/>
                <a:gd name="connsiteY16" fmla="*/ 527467 h 700671"/>
                <a:gd name="connsiteX17" fmla="*/ 276353 w 371046"/>
                <a:gd name="connsiteY17" fmla="*/ 527794 h 700671"/>
                <a:gd name="connsiteX18" fmla="*/ 212065 w 371046"/>
                <a:gd name="connsiteY18" fmla="*/ 563048 h 700671"/>
                <a:gd name="connsiteX19" fmla="*/ 199013 w 371046"/>
                <a:gd name="connsiteY19" fmla="*/ 597322 h 700671"/>
                <a:gd name="connsiteX20" fmla="*/ 199665 w 371046"/>
                <a:gd name="connsiteY20" fmla="*/ 616255 h 700671"/>
                <a:gd name="connsiteX21" fmla="*/ 202928 w 371046"/>
                <a:gd name="connsiteY21" fmla="*/ 635840 h 700671"/>
                <a:gd name="connsiteX22" fmla="*/ 204560 w 371046"/>
                <a:gd name="connsiteY22" fmla="*/ 638452 h 700671"/>
                <a:gd name="connsiteX23" fmla="*/ 250247 w 371046"/>
                <a:gd name="connsiteY23" fmla="*/ 676970 h 700671"/>
                <a:gd name="connsiteX24" fmla="*/ 279617 w 371046"/>
                <a:gd name="connsiteY24" fmla="*/ 681214 h 700671"/>
                <a:gd name="connsiteX25" fmla="*/ 347820 w 371046"/>
                <a:gd name="connsiteY25" fmla="*/ 636167 h 700671"/>
                <a:gd name="connsiteX26" fmla="*/ 344884 w 371046"/>
                <a:gd name="connsiteY26" fmla="*/ 561742 h 700671"/>
                <a:gd name="connsiteX27" fmla="*/ 277985 w 371046"/>
                <a:gd name="connsiteY27" fmla="*/ 527467 h 700671"/>
                <a:gd name="connsiteX28" fmla="*/ 1 w 371046"/>
                <a:gd name="connsiteY28" fmla="*/ 519128 h 700671"/>
                <a:gd name="connsiteX29" fmla="*/ 2477 w 371046"/>
                <a:gd name="connsiteY29" fmla="*/ 519674 h 700671"/>
                <a:gd name="connsiteX30" fmla="*/ 27360 w 371046"/>
                <a:gd name="connsiteY30" fmla="*/ 534975 h 700671"/>
                <a:gd name="connsiteX31" fmla="*/ 10391 w 371046"/>
                <a:gd name="connsiteY31" fmla="*/ 685783 h 700671"/>
                <a:gd name="connsiteX32" fmla="*/ 1 w 371046"/>
                <a:gd name="connsiteY32" fmla="*/ 689293 h 700671"/>
                <a:gd name="connsiteX33" fmla="*/ 1 w 371046"/>
                <a:gd name="connsiteY33" fmla="*/ 673451 h 700671"/>
                <a:gd name="connsiteX34" fmla="*/ 3212 w 371046"/>
                <a:gd name="connsiteY34" fmla="*/ 672726 h 700671"/>
                <a:gd name="connsiteX35" fmla="*/ 41392 w 371046"/>
                <a:gd name="connsiteY35" fmla="*/ 623436 h 700671"/>
                <a:gd name="connsiteX36" fmla="*/ 38456 w 371046"/>
                <a:gd name="connsiteY36" fmla="*/ 581001 h 700671"/>
                <a:gd name="connsiteX37" fmla="*/ 19855 w 371046"/>
                <a:gd name="connsiteY37" fmla="*/ 548359 h 700671"/>
                <a:gd name="connsiteX38" fmla="*/ 1 w 371046"/>
                <a:gd name="connsiteY38" fmla="*/ 537969 h 700671"/>
                <a:gd name="connsiteX39" fmla="*/ 223903 w 371046"/>
                <a:gd name="connsiteY39" fmla="*/ 409148 h 700671"/>
                <a:gd name="connsiteX40" fmla="*/ 251957 w 371046"/>
                <a:gd name="connsiteY40" fmla="*/ 410300 h 700671"/>
                <a:gd name="connsiteX41" fmla="*/ 253923 w 371046"/>
                <a:gd name="connsiteY41" fmla="*/ 413591 h 700671"/>
                <a:gd name="connsiteX42" fmla="*/ 254251 w 371046"/>
                <a:gd name="connsiteY42" fmla="*/ 436963 h 700671"/>
                <a:gd name="connsiteX43" fmla="*/ 253923 w 371046"/>
                <a:gd name="connsiteY43" fmla="*/ 474490 h 700671"/>
                <a:gd name="connsiteX44" fmla="*/ 251957 w 371046"/>
                <a:gd name="connsiteY44" fmla="*/ 474490 h 700671"/>
                <a:gd name="connsiteX45" fmla="*/ 250319 w 371046"/>
                <a:gd name="connsiteY45" fmla="*/ 441572 h 700671"/>
                <a:gd name="connsiteX46" fmla="*/ 248681 w 371046"/>
                <a:gd name="connsiteY46" fmla="*/ 415238 h 700671"/>
                <a:gd name="connsiteX47" fmla="*/ 195929 w 371046"/>
                <a:gd name="connsiteY47" fmla="*/ 414579 h 700671"/>
                <a:gd name="connsiteX48" fmla="*/ 195601 w 371046"/>
                <a:gd name="connsiteY48" fmla="*/ 411946 h 700671"/>
                <a:gd name="connsiteX49" fmla="*/ 223903 w 371046"/>
                <a:gd name="connsiteY49" fmla="*/ 409148 h 700671"/>
                <a:gd name="connsiteX50" fmla="*/ 177195 w 371046"/>
                <a:gd name="connsiteY50" fmla="*/ 396926 h 700671"/>
                <a:gd name="connsiteX51" fmla="*/ 263372 w 371046"/>
                <a:gd name="connsiteY51" fmla="*/ 398888 h 700671"/>
                <a:gd name="connsiteX52" fmla="*/ 265648 w 371046"/>
                <a:gd name="connsiteY52" fmla="*/ 402484 h 700671"/>
                <a:gd name="connsiteX53" fmla="*/ 265648 w 371046"/>
                <a:gd name="connsiteY53" fmla="*/ 403465 h 700671"/>
                <a:gd name="connsiteX54" fmla="*/ 264347 w 371046"/>
                <a:gd name="connsiteY54" fmla="*/ 494664 h 700671"/>
                <a:gd name="connsiteX55" fmla="*/ 262396 w 371046"/>
                <a:gd name="connsiteY55" fmla="*/ 494664 h 700671"/>
                <a:gd name="connsiteX56" fmla="*/ 260119 w 371046"/>
                <a:gd name="connsiteY56" fmla="*/ 404445 h 700671"/>
                <a:gd name="connsiteX57" fmla="*/ 177195 w 371046"/>
                <a:gd name="connsiteY57" fmla="*/ 399542 h 700671"/>
                <a:gd name="connsiteX58" fmla="*/ 177195 w 371046"/>
                <a:gd name="connsiteY58" fmla="*/ 396926 h 700671"/>
                <a:gd name="connsiteX59" fmla="*/ 1 w 371046"/>
                <a:gd name="connsiteY59" fmla="*/ 377223 h 700671"/>
                <a:gd name="connsiteX60" fmla="*/ 119060 w 371046"/>
                <a:gd name="connsiteY60" fmla="*/ 378291 h 700671"/>
                <a:gd name="connsiteX61" fmla="*/ 226424 w 371046"/>
                <a:gd name="connsiteY61" fmla="*/ 379270 h 700671"/>
                <a:gd name="connsiteX62" fmla="*/ 259384 w 371046"/>
                <a:gd name="connsiteY62" fmla="*/ 379923 h 700671"/>
                <a:gd name="connsiteX63" fmla="*/ 273416 w 371046"/>
                <a:gd name="connsiteY63" fmla="*/ 380575 h 700671"/>
                <a:gd name="connsiteX64" fmla="*/ 274396 w 371046"/>
                <a:gd name="connsiteY64" fmla="*/ 380902 h 700671"/>
                <a:gd name="connsiteX65" fmla="*/ 281901 w 371046"/>
                <a:gd name="connsiteY65" fmla="*/ 384166 h 700671"/>
                <a:gd name="connsiteX66" fmla="*/ 281574 w 371046"/>
                <a:gd name="connsiteY66" fmla="*/ 405711 h 700671"/>
                <a:gd name="connsiteX67" fmla="*/ 280922 w 371046"/>
                <a:gd name="connsiteY67" fmla="*/ 447493 h 700671"/>
                <a:gd name="connsiteX68" fmla="*/ 281901 w 371046"/>
                <a:gd name="connsiteY68" fmla="*/ 512778 h 700671"/>
                <a:gd name="connsiteX69" fmla="*/ 360222 w 371046"/>
                <a:gd name="connsiteY69" fmla="*/ 558478 h 700671"/>
                <a:gd name="connsiteX70" fmla="*/ 358590 w 371046"/>
                <a:gd name="connsiteY70" fmla="*/ 647918 h 700671"/>
                <a:gd name="connsiteX71" fmla="*/ 279290 w 371046"/>
                <a:gd name="connsiteY71" fmla="*/ 696555 h 700671"/>
                <a:gd name="connsiteX72" fmla="*/ 233277 w 371046"/>
                <a:gd name="connsiteY72" fmla="*/ 685457 h 700671"/>
                <a:gd name="connsiteX73" fmla="*/ 230667 w 371046"/>
                <a:gd name="connsiteY73" fmla="*/ 684151 h 700671"/>
                <a:gd name="connsiteX74" fmla="*/ 229035 w 371046"/>
                <a:gd name="connsiteY74" fmla="*/ 683499 h 700671"/>
                <a:gd name="connsiteX75" fmla="*/ 186611 w 371046"/>
                <a:gd name="connsiteY75" fmla="*/ 636167 h 700671"/>
                <a:gd name="connsiteX76" fmla="*/ 205539 w 371046"/>
                <a:gd name="connsiteY76" fmla="*/ 547379 h 700671"/>
                <a:gd name="connsiteX77" fmla="*/ 270806 w 371046"/>
                <a:gd name="connsiteY77" fmla="*/ 513430 h 700671"/>
                <a:gd name="connsiteX78" fmla="*/ 270479 w 371046"/>
                <a:gd name="connsiteY78" fmla="*/ 447493 h 700671"/>
                <a:gd name="connsiteX79" fmla="*/ 272764 w 371046"/>
                <a:gd name="connsiteY79" fmla="*/ 392654 h 700671"/>
                <a:gd name="connsiteX80" fmla="*/ 118734 w 371046"/>
                <a:gd name="connsiteY80" fmla="*/ 391022 h 700671"/>
                <a:gd name="connsiteX81" fmla="*/ 104702 w 371046"/>
                <a:gd name="connsiteY81" fmla="*/ 390695 h 700671"/>
                <a:gd name="connsiteX82" fmla="*/ 1 w 371046"/>
                <a:gd name="connsiteY82" fmla="*/ 393307 h 700671"/>
                <a:gd name="connsiteX83" fmla="*/ 82279 w 371046"/>
                <a:gd name="connsiteY83" fmla="*/ 191386 h 700671"/>
                <a:gd name="connsiteX84" fmla="*/ 84320 w 371046"/>
                <a:gd name="connsiteY84" fmla="*/ 195436 h 700671"/>
                <a:gd name="connsiteX85" fmla="*/ 30437 w 371046"/>
                <a:gd name="connsiteY85" fmla="*/ 265480 h 700671"/>
                <a:gd name="connsiteX86" fmla="*/ 1 w 371046"/>
                <a:gd name="connsiteY86" fmla="*/ 274664 h 700671"/>
                <a:gd name="connsiteX87" fmla="*/ 1 w 371046"/>
                <a:gd name="connsiteY87" fmla="*/ 268638 h 700671"/>
                <a:gd name="connsiteX88" fmla="*/ 27171 w 371046"/>
                <a:gd name="connsiteY88" fmla="*/ 259917 h 700671"/>
                <a:gd name="connsiteX89" fmla="*/ 77789 w 371046"/>
                <a:gd name="connsiteY89" fmla="*/ 193473 h 700671"/>
                <a:gd name="connsiteX90" fmla="*/ 82279 w 371046"/>
                <a:gd name="connsiteY90" fmla="*/ 191386 h 700671"/>
                <a:gd name="connsiteX91" fmla="*/ 101991 w 371046"/>
                <a:gd name="connsiteY91" fmla="*/ 174862 h 700671"/>
                <a:gd name="connsiteX92" fmla="*/ 103049 w 371046"/>
                <a:gd name="connsiteY92" fmla="*/ 179409 h 700671"/>
                <a:gd name="connsiteX93" fmla="*/ 91657 w 371046"/>
                <a:gd name="connsiteY93" fmla="*/ 212865 h 700671"/>
                <a:gd name="connsiteX94" fmla="*/ 75381 w 371046"/>
                <a:gd name="connsiteY94" fmla="*/ 242423 h 700671"/>
                <a:gd name="connsiteX95" fmla="*/ 28507 w 371046"/>
                <a:gd name="connsiteY95" fmla="*/ 279128 h 700671"/>
                <a:gd name="connsiteX96" fmla="*/ 1 w 371046"/>
                <a:gd name="connsiteY96" fmla="*/ 286915 h 700671"/>
                <a:gd name="connsiteX97" fmla="*/ 1 w 371046"/>
                <a:gd name="connsiteY97" fmla="*/ 280900 h 700671"/>
                <a:gd name="connsiteX98" fmla="*/ 10095 w 371046"/>
                <a:gd name="connsiteY98" fmla="*/ 279219 h 700671"/>
                <a:gd name="connsiteX99" fmla="*/ 37947 w 371046"/>
                <a:gd name="connsiteY99" fmla="*/ 266135 h 700671"/>
                <a:gd name="connsiteX100" fmla="*/ 78962 w 371046"/>
                <a:gd name="connsiteY100" fmla="*/ 223259 h 700671"/>
                <a:gd name="connsiteX101" fmla="*/ 91331 w 371046"/>
                <a:gd name="connsiteY101" fmla="*/ 192076 h 700671"/>
                <a:gd name="connsiteX102" fmla="*/ 96213 w 371046"/>
                <a:gd name="connsiteY102" fmla="*/ 177785 h 700671"/>
                <a:gd name="connsiteX103" fmla="*/ 96865 w 371046"/>
                <a:gd name="connsiteY103" fmla="*/ 175511 h 700671"/>
                <a:gd name="connsiteX104" fmla="*/ 97515 w 371046"/>
                <a:gd name="connsiteY104" fmla="*/ 175187 h 700671"/>
                <a:gd name="connsiteX105" fmla="*/ 101991 w 371046"/>
                <a:gd name="connsiteY105" fmla="*/ 174862 h 700671"/>
                <a:gd name="connsiteX106" fmla="*/ 1 w 371046"/>
                <a:gd name="connsiteY106" fmla="*/ 0 h 700671"/>
                <a:gd name="connsiteX107" fmla="*/ 6965 w 371046"/>
                <a:gd name="connsiteY107" fmla="*/ 739 h 700671"/>
                <a:gd name="connsiteX108" fmla="*/ 28666 w 371046"/>
                <a:gd name="connsiteY108" fmla="*/ 7798 h 700671"/>
                <a:gd name="connsiteX109" fmla="*/ 41719 w 371046"/>
                <a:gd name="connsiteY109" fmla="*/ 13347 h 700671"/>
                <a:gd name="connsiteX110" fmla="*/ 46614 w 371046"/>
                <a:gd name="connsiteY110" fmla="*/ 15631 h 700671"/>
                <a:gd name="connsiteX111" fmla="*/ 105354 w 371046"/>
                <a:gd name="connsiteY111" fmla="*/ 77326 h 700671"/>
                <a:gd name="connsiteX112" fmla="*/ 125587 w 371046"/>
                <a:gd name="connsiteY112" fmla="*/ 186352 h 700671"/>
                <a:gd name="connsiteX113" fmla="*/ 67499 w 371046"/>
                <a:gd name="connsiteY113" fmla="*/ 280689 h 700671"/>
                <a:gd name="connsiteX114" fmla="*/ 23608 w 371046"/>
                <a:gd name="connsiteY114" fmla="*/ 303825 h 700671"/>
                <a:gd name="connsiteX115" fmla="*/ 1 w 371046"/>
                <a:gd name="connsiteY115" fmla="*/ 308741 h 700671"/>
                <a:gd name="connsiteX116" fmla="*/ 1 w 371046"/>
                <a:gd name="connsiteY116" fmla="*/ 293848 h 700671"/>
                <a:gd name="connsiteX117" fmla="*/ 14633 w 371046"/>
                <a:gd name="connsiteY117" fmla="*/ 290809 h 700671"/>
                <a:gd name="connsiteX118" fmla="*/ 64236 w 371046"/>
                <a:gd name="connsiteY118" fmla="*/ 265021 h 700671"/>
                <a:gd name="connsiteX119" fmla="*/ 111881 w 371046"/>
                <a:gd name="connsiteY119" fmla="*/ 150119 h 700671"/>
                <a:gd name="connsiteX120" fmla="*/ 56404 w 371046"/>
                <a:gd name="connsiteY120" fmla="*/ 38155 h 700671"/>
                <a:gd name="connsiteX121" fmla="*/ 21283 w 371046"/>
                <a:gd name="connsiteY121" fmla="*/ 20732 h 700671"/>
                <a:gd name="connsiteX122" fmla="*/ 1 w 371046"/>
                <a:gd name="connsiteY122" fmla="*/ 15963 h 7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71046" h="700671">
                  <a:moveTo>
                    <a:pt x="58401" y="646299"/>
                  </a:moveTo>
                  <a:cubicBezTo>
                    <a:pt x="59751" y="646746"/>
                    <a:pt x="60815" y="648047"/>
                    <a:pt x="60160" y="649836"/>
                  </a:cubicBezTo>
                  <a:cubicBezTo>
                    <a:pt x="54596" y="668697"/>
                    <a:pt x="38885" y="682681"/>
                    <a:pt x="22193" y="692761"/>
                  </a:cubicBezTo>
                  <a:lnTo>
                    <a:pt x="0" y="700671"/>
                  </a:lnTo>
                  <a:lnTo>
                    <a:pt x="0" y="695000"/>
                  </a:lnTo>
                  <a:lnTo>
                    <a:pt x="15319" y="690811"/>
                  </a:lnTo>
                  <a:cubicBezTo>
                    <a:pt x="32012" y="680405"/>
                    <a:pt x="49032" y="667721"/>
                    <a:pt x="54924" y="647885"/>
                  </a:cubicBezTo>
                  <a:cubicBezTo>
                    <a:pt x="55415" y="646259"/>
                    <a:pt x="57051" y="645852"/>
                    <a:pt x="58401" y="646299"/>
                  </a:cubicBezTo>
                  <a:close/>
                  <a:moveTo>
                    <a:pt x="35513" y="626084"/>
                  </a:moveTo>
                  <a:cubicBezTo>
                    <a:pt x="36785" y="626488"/>
                    <a:pt x="37770" y="627698"/>
                    <a:pt x="37113" y="629312"/>
                  </a:cubicBezTo>
                  <a:cubicBezTo>
                    <a:pt x="30384" y="646582"/>
                    <a:pt x="17335" y="659332"/>
                    <a:pt x="1619" y="666353"/>
                  </a:cubicBezTo>
                  <a:lnTo>
                    <a:pt x="0" y="666745"/>
                  </a:lnTo>
                  <a:lnTo>
                    <a:pt x="0" y="661097"/>
                  </a:lnTo>
                  <a:lnTo>
                    <a:pt x="18484" y="648115"/>
                  </a:lnTo>
                  <a:cubicBezTo>
                    <a:pt x="24311" y="642305"/>
                    <a:pt x="29071" y="635446"/>
                    <a:pt x="32189" y="627698"/>
                  </a:cubicBezTo>
                  <a:cubicBezTo>
                    <a:pt x="32682" y="626084"/>
                    <a:pt x="34241" y="625681"/>
                    <a:pt x="35513" y="626084"/>
                  </a:cubicBezTo>
                  <a:close/>
                  <a:moveTo>
                    <a:pt x="277985" y="527467"/>
                  </a:moveTo>
                  <a:cubicBezTo>
                    <a:pt x="277659" y="527794"/>
                    <a:pt x="277006" y="527794"/>
                    <a:pt x="276353" y="527794"/>
                  </a:cubicBezTo>
                  <a:cubicBezTo>
                    <a:pt x="250247" y="528120"/>
                    <a:pt x="224466" y="539871"/>
                    <a:pt x="212065" y="563048"/>
                  </a:cubicBezTo>
                  <a:cubicBezTo>
                    <a:pt x="207171" y="572840"/>
                    <a:pt x="201623" y="584918"/>
                    <a:pt x="199013" y="597322"/>
                  </a:cubicBezTo>
                  <a:cubicBezTo>
                    <a:pt x="199013" y="603851"/>
                    <a:pt x="199665" y="610379"/>
                    <a:pt x="199665" y="616255"/>
                  </a:cubicBezTo>
                  <a:cubicBezTo>
                    <a:pt x="199665" y="623110"/>
                    <a:pt x="200644" y="629639"/>
                    <a:pt x="202928" y="635840"/>
                  </a:cubicBezTo>
                  <a:cubicBezTo>
                    <a:pt x="203581" y="636493"/>
                    <a:pt x="203907" y="637472"/>
                    <a:pt x="204560" y="638452"/>
                  </a:cubicBezTo>
                  <a:cubicBezTo>
                    <a:pt x="216308" y="655753"/>
                    <a:pt x="231646" y="669136"/>
                    <a:pt x="250247" y="676970"/>
                  </a:cubicBezTo>
                  <a:cubicBezTo>
                    <a:pt x="259710" y="680561"/>
                    <a:pt x="269826" y="682193"/>
                    <a:pt x="279617" y="681214"/>
                  </a:cubicBezTo>
                  <a:cubicBezTo>
                    <a:pt x="307029" y="678929"/>
                    <a:pt x="334441" y="659669"/>
                    <a:pt x="347820" y="636167"/>
                  </a:cubicBezTo>
                  <a:cubicBezTo>
                    <a:pt x="360222" y="613317"/>
                    <a:pt x="357284" y="584265"/>
                    <a:pt x="344884" y="561742"/>
                  </a:cubicBezTo>
                  <a:cubicBezTo>
                    <a:pt x="332156" y="538892"/>
                    <a:pt x="305070" y="527467"/>
                    <a:pt x="277985" y="527467"/>
                  </a:cubicBezTo>
                  <a:close/>
                  <a:moveTo>
                    <a:pt x="1" y="519128"/>
                  </a:moveTo>
                  <a:lnTo>
                    <a:pt x="2477" y="519674"/>
                  </a:lnTo>
                  <a:cubicBezTo>
                    <a:pt x="11452" y="523224"/>
                    <a:pt x="19855" y="528283"/>
                    <a:pt x="27360" y="534975"/>
                  </a:cubicBezTo>
                  <a:cubicBezTo>
                    <a:pt x="72068" y="575778"/>
                    <a:pt x="67499" y="658364"/>
                    <a:pt x="10391" y="685783"/>
                  </a:cubicBezTo>
                  <a:lnTo>
                    <a:pt x="1" y="689293"/>
                  </a:lnTo>
                  <a:lnTo>
                    <a:pt x="1" y="673451"/>
                  </a:lnTo>
                  <a:lnTo>
                    <a:pt x="3212" y="672726"/>
                  </a:lnTo>
                  <a:cubicBezTo>
                    <a:pt x="22792" y="662281"/>
                    <a:pt x="36172" y="645307"/>
                    <a:pt x="41392" y="623436"/>
                  </a:cubicBezTo>
                  <a:cubicBezTo>
                    <a:pt x="44982" y="609726"/>
                    <a:pt x="41392" y="594711"/>
                    <a:pt x="38456" y="581001"/>
                  </a:cubicBezTo>
                  <a:cubicBezTo>
                    <a:pt x="35518" y="569249"/>
                    <a:pt x="28992" y="556846"/>
                    <a:pt x="19855" y="548359"/>
                  </a:cubicBezTo>
                  <a:lnTo>
                    <a:pt x="1" y="537969"/>
                  </a:lnTo>
                  <a:close/>
                  <a:moveTo>
                    <a:pt x="223903" y="409148"/>
                  </a:moveTo>
                  <a:cubicBezTo>
                    <a:pt x="233527" y="408572"/>
                    <a:pt x="243111" y="408654"/>
                    <a:pt x="251957" y="410300"/>
                  </a:cubicBezTo>
                  <a:cubicBezTo>
                    <a:pt x="254251" y="410300"/>
                    <a:pt x="254251" y="411946"/>
                    <a:pt x="253923" y="413591"/>
                  </a:cubicBezTo>
                  <a:cubicBezTo>
                    <a:pt x="255889" y="421163"/>
                    <a:pt x="254578" y="429392"/>
                    <a:pt x="254251" y="436963"/>
                  </a:cubicBezTo>
                  <a:cubicBezTo>
                    <a:pt x="254251" y="449802"/>
                    <a:pt x="254578" y="461981"/>
                    <a:pt x="253923" y="474490"/>
                  </a:cubicBezTo>
                  <a:cubicBezTo>
                    <a:pt x="253923" y="475806"/>
                    <a:pt x="251957" y="475806"/>
                    <a:pt x="251957" y="474490"/>
                  </a:cubicBezTo>
                  <a:cubicBezTo>
                    <a:pt x="250974" y="463627"/>
                    <a:pt x="250647" y="452434"/>
                    <a:pt x="250319" y="441572"/>
                  </a:cubicBezTo>
                  <a:cubicBezTo>
                    <a:pt x="249992" y="432684"/>
                    <a:pt x="250974" y="423796"/>
                    <a:pt x="248681" y="415238"/>
                  </a:cubicBezTo>
                  <a:cubicBezTo>
                    <a:pt x="231315" y="412934"/>
                    <a:pt x="213294" y="414909"/>
                    <a:pt x="195929" y="414579"/>
                  </a:cubicBezTo>
                  <a:cubicBezTo>
                    <a:pt x="194618" y="414579"/>
                    <a:pt x="194291" y="412275"/>
                    <a:pt x="195601" y="411946"/>
                  </a:cubicBezTo>
                  <a:cubicBezTo>
                    <a:pt x="204612" y="410958"/>
                    <a:pt x="214278" y="409724"/>
                    <a:pt x="223903" y="409148"/>
                  </a:cubicBezTo>
                  <a:close/>
                  <a:moveTo>
                    <a:pt x="177195" y="396926"/>
                  </a:moveTo>
                  <a:cubicBezTo>
                    <a:pt x="205812" y="397907"/>
                    <a:pt x="234429" y="399542"/>
                    <a:pt x="263372" y="398888"/>
                  </a:cubicBezTo>
                  <a:cubicBezTo>
                    <a:pt x="265323" y="398561"/>
                    <a:pt x="265973" y="400849"/>
                    <a:pt x="265648" y="402484"/>
                  </a:cubicBezTo>
                  <a:cubicBezTo>
                    <a:pt x="265648" y="402810"/>
                    <a:pt x="265973" y="403137"/>
                    <a:pt x="265648" y="403465"/>
                  </a:cubicBezTo>
                  <a:cubicBezTo>
                    <a:pt x="264347" y="433864"/>
                    <a:pt x="265648" y="464264"/>
                    <a:pt x="264347" y="494664"/>
                  </a:cubicBezTo>
                  <a:cubicBezTo>
                    <a:pt x="264347" y="495971"/>
                    <a:pt x="262721" y="495971"/>
                    <a:pt x="262396" y="494664"/>
                  </a:cubicBezTo>
                  <a:cubicBezTo>
                    <a:pt x="261095" y="464590"/>
                    <a:pt x="261746" y="434517"/>
                    <a:pt x="260119" y="404445"/>
                  </a:cubicBezTo>
                  <a:cubicBezTo>
                    <a:pt x="232153" y="404118"/>
                    <a:pt x="205161" y="401830"/>
                    <a:pt x="177195" y="399542"/>
                  </a:cubicBezTo>
                  <a:cubicBezTo>
                    <a:pt x="175568" y="399214"/>
                    <a:pt x="175568" y="396926"/>
                    <a:pt x="177195" y="396926"/>
                  </a:cubicBezTo>
                  <a:close/>
                  <a:moveTo>
                    <a:pt x="1" y="377223"/>
                  </a:moveTo>
                  <a:lnTo>
                    <a:pt x="119060" y="378291"/>
                  </a:lnTo>
                  <a:cubicBezTo>
                    <a:pt x="154631" y="378943"/>
                    <a:pt x="190528" y="378617"/>
                    <a:pt x="226424" y="379270"/>
                  </a:cubicBezTo>
                  <a:cubicBezTo>
                    <a:pt x="237193" y="378943"/>
                    <a:pt x="248289" y="378943"/>
                    <a:pt x="259384" y="379923"/>
                  </a:cubicBezTo>
                  <a:cubicBezTo>
                    <a:pt x="264279" y="380249"/>
                    <a:pt x="268847" y="380575"/>
                    <a:pt x="273416" y="380575"/>
                  </a:cubicBezTo>
                  <a:cubicBezTo>
                    <a:pt x="273743" y="380575"/>
                    <a:pt x="274396" y="380902"/>
                    <a:pt x="274396" y="380902"/>
                  </a:cubicBezTo>
                  <a:cubicBezTo>
                    <a:pt x="277006" y="379597"/>
                    <a:pt x="280595" y="380575"/>
                    <a:pt x="281901" y="384166"/>
                  </a:cubicBezTo>
                  <a:cubicBezTo>
                    <a:pt x="284512" y="391022"/>
                    <a:pt x="282880" y="398529"/>
                    <a:pt x="281574" y="405711"/>
                  </a:cubicBezTo>
                  <a:cubicBezTo>
                    <a:pt x="281901" y="419747"/>
                    <a:pt x="280922" y="434109"/>
                    <a:pt x="280922" y="447493"/>
                  </a:cubicBezTo>
                  <a:cubicBezTo>
                    <a:pt x="280922" y="469363"/>
                    <a:pt x="281249" y="491234"/>
                    <a:pt x="281901" y="512778"/>
                  </a:cubicBezTo>
                  <a:cubicBezTo>
                    <a:pt x="314534" y="512125"/>
                    <a:pt x="346515" y="526488"/>
                    <a:pt x="360222" y="558478"/>
                  </a:cubicBezTo>
                  <a:cubicBezTo>
                    <a:pt x="372948" y="588182"/>
                    <a:pt x="376864" y="619846"/>
                    <a:pt x="358590" y="647918"/>
                  </a:cubicBezTo>
                  <a:cubicBezTo>
                    <a:pt x="341620" y="673053"/>
                    <a:pt x="310619" y="695576"/>
                    <a:pt x="279290" y="696555"/>
                  </a:cubicBezTo>
                  <a:cubicBezTo>
                    <a:pt x="262973" y="697208"/>
                    <a:pt x="246983" y="692965"/>
                    <a:pt x="233277" y="685457"/>
                  </a:cubicBezTo>
                  <a:cubicBezTo>
                    <a:pt x="231972" y="685131"/>
                    <a:pt x="231319" y="684478"/>
                    <a:pt x="230667" y="684151"/>
                  </a:cubicBezTo>
                  <a:cubicBezTo>
                    <a:pt x="230014" y="683825"/>
                    <a:pt x="229688" y="683499"/>
                    <a:pt x="229035" y="683499"/>
                  </a:cubicBezTo>
                  <a:cubicBezTo>
                    <a:pt x="210434" y="672401"/>
                    <a:pt x="194117" y="655426"/>
                    <a:pt x="186611" y="636167"/>
                  </a:cubicBezTo>
                  <a:cubicBezTo>
                    <a:pt x="175517" y="608094"/>
                    <a:pt x="187917" y="570229"/>
                    <a:pt x="205539" y="547379"/>
                  </a:cubicBezTo>
                  <a:cubicBezTo>
                    <a:pt x="220877" y="528120"/>
                    <a:pt x="245678" y="516369"/>
                    <a:pt x="270806" y="513430"/>
                  </a:cubicBezTo>
                  <a:cubicBezTo>
                    <a:pt x="270153" y="491560"/>
                    <a:pt x="269826" y="469690"/>
                    <a:pt x="270479" y="447493"/>
                  </a:cubicBezTo>
                  <a:cubicBezTo>
                    <a:pt x="271458" y="430192"/>
                    <a:pt x="269501" y="410280"/>
                    <a:pt x="272764" y="392654"/>
                  </a:cubicBezTo>
                  <a:cubicBezTo>
                    <a:pt x="221529" y="395918"/>
                    <a:pt x="169968" y="392327"/>
                    <a:pt x="118734" y="391022"/>
                  </a:cubicBezTo>
                  <a:cubicBezTo>
                    <a:pt x="114166" y="391022"/>
                    <a:pt x="109270" y="390695"/>
                    <a:pt x="104702" y="390695"/>
                  </a:cubicBezTo>
                  <a:lnTo>
                    <a:pt x="1" y="393307"/>
                  </a:lnTo>
                  <a:close/>
                  <a:moveTo>
                    <a:pt x="82279" y="191386"/>
                  </a:moveTo>
                  <a:cubicBezTo>
                    <a:pt x="83912" y="191836"/>
                    <a:pt x="85137" y="193308"/>
                    <a:pt x="84320" y="195436"/>
                  </a:cubicBezTo>
                  <a:cubicBezTo>
                    <a:pt x="73544" y="223257"/>
                    <a:pt x="58848" y="251406"/>
                    <a:pt x="30437" y="265480"/>
                  </a:cubicBezTo>
                  <a:lnTo>
                    <a:pt x="1" y="274664"/>
                  </a:lnTo>
                  <a:lnTo>
                    <a:pt x="1" y="268638"/>
                  </a:lnTo>
                  <a:lnTo>
                    <a:pt x="27171" y="259917"/>
                  </a:lnTo>
                  <a:cubicBezTo>
                    <a:pt x="53624" y="244532"/>
                    <a:pt x="67666" y="220967"/>
                    <a:pt x="77789" y="193473"/>
                  </a:cubicBezTo>
                  <a:cubicBezTo>
                    <a:pt x="78606" y="191509"/>
                    <a:pt x="80647" y="190936"/>
                    <a:pt x="82279" y="191386"/>
                  </a:cubicBezTo>
                  <a:close/>
                  <a:moveTo>
                    <a:pt x="101991" y="174862"/>
                  </a:moveTo>
                  <a:cubicBezTo>
                    <a:pt x="103212" y="175836"/>
                    <a:pt x="103863" y="177622"/>
                    <a:pt x="103049" y="179409"/>
                  </a:cubicBezTo>
                  <a:cubicBezTo>
                    <a:pt x="97515" y="189803"/>
                    <a:pt x="96865" y="202146"/>
                    <a:pt x="91657" y="212865"/>
                  </a:cubicBezTo>
                  <a:cubicBezTo>
                    <a:pt x="86773" y="222934"/>
                    <a:pt x="81891" y="233004"/>
                    <a:pt x="75381" y="242423"/>
                  </a:cubicBezTo>
                  <a:cubicBezTo>
                    <a:pt x="64639" y="257690"/>
                    <a:pt x="45433" y="271982"/>
                    <a:pt x="28507" y="279128"/>
                  </a:cubicBezTo>
                  <a:lnTo>
                    <a:pt x="1" y="286915"/>
                  </a:lnTo>
                  <a:lnTo>
                    <a:pt x="1" y="280900"/>
                  </a:lnTo>
                  <a:lnTo>
                    <a:pt x="10095" y="279219"/>
                  </a:lnTo>
                  <a:cubicBezTo>
                    <a:pt x="20308" y="276124"/>
                    <a:pt x="29809" y="271738"/>
                    <a:pt x="37947" y="266135"/>
                  </a:cubicBezTo>
                  <a:cubicBezTo>
                    <a:pt x="54873" y="254766"/>
                    <a:pt x="69847" y="241774"/>
                    <a:pt x="78962" y="223259"/>
                  </a:cubicBezTo>
                  <a:cubicBezTo>
                    <a:pt x="83844" y="213190"/>
                    <a:pt x="89052" y="203121"/>
                    <a:pt x="91331" y="192076"/>
                  </a:cubicBezTo>
                  <a:cubicBezTo>
                    <a:pt x="92633" y="186879"/>
                    <a:pt x="93935" y="182332"/>
                    <a:pt x="96213" y="177785"/>
                  </a:cubicBezTo>
                  <a:cubicBezTo>
                    <a:pt x="96213" y="177135"/>
                    <a:pt x="96213" y="176161"/>
                    <a:pt x="96865" y="175511"/>
                  </a:cubicBezTo>
                  <a:lnTo>
                    <a:pt x="97515" y="175187"/>
                  </a:lnTo>
                  <a:cubicBezTo>
                    <a:pt x="98980" y="173724"/>
                    <a:pt x="100770" y="173887"/>
                    <a:pt x="101991" y="174862"/>
                  </a:cubicBezTo>
                  <a:close/>
                  <a:moveTo>
                    <a:pt x="1" y="0"/>
                  </a:moveTo>
                  <a:lnTo>
                    <a:pt x="6965" y="739"/>
                  </a:lnTo>
                  <a:cubicBezTo>
                    <a:pt x="13247" y="2412"/>
                    <a:pt x="19366" y="4860"/>
                    <a:pt x="28666" y="7798"/>
                  </a:cubicBezTo>
                  <a:cubicBezTo>
                    <a:pt x="31930" y="8777"/>
                    <a:pt x="36498" y="10082"/>
                    <a:pt x="41719" y="13347"/>
                  </a:cubicBezTo>
                  <a:cubicBezTo>
                    <a:pt x="43351" y="13999"/>
                    <a:pt x="45309" y="14979"/>
                    <a:pt x="46614" y="15631"/>
                  </a:cubicBezTo>
                  <a:cubicBezTo>
                    <a:pt x="75005" y="29995"/>
                    <a:pt x="91322" y="49253"/>
                    <a:pt x="105354" y="77326"/>
                  </a:cubicBezTo>
                  <a:cubicBezTo>
                    <a:pt x="121997" y="110295"/>
                    <a:pt x="132767" y="149140"/>
                    <a:pt x="125587" y="186352"/>
                  </a:cubicBezTo>
                  <a:cubicBezTo>
                    <a:pt x="118734" y="221606"/>
                    <a:pt x="96544" y="258492"/>
                    <a:pt x="67499" y="280689"/>
                  </a:cubicBezTo>
                  <a:cubicBezTo>
                    <a:pt x="54773" y="290156"/>
                    <a:pt x="39598" y="298072"/>
                    <a:pt x="23608" y="303825"/>
                  </a:cubicBezTo>
                  <a:lnTo>
                    <a:pt x="1" y="308741"/>
                  </a:lnTo>
                  <a:lnTo>
                    <a:pt x="1" y="293848"/>
                  </a:lnTo>
                  <a:lnTo>
                    <a:pt x="14633" y="290809"/>
                  </a:lnTo>
                  <a:cubicBezTo>
                    <a:pt x="32908" y="285912"/>
                    <a:pt x="50204" y="277752"/>
                    <a:pt x="64236" y="265021"/>
                  </a:cubicBezTo>
                  <a:cubicBezTo>
                    <a:pt x="95564" y="235969"/>
                    <a:pt x="117102" y="193533"/>
                    <a:pt x="111881" y="150119"/>
                  </a:cubicBezTo>
                  <a:cubicBezTo>
                    <a:pt x="107312" y="111275"/>
                    <a:pt x="91322" y="61005"/>
                    <a:pt x="56404" y="38155"/>
                  </a:cubicBezTo>
                  <a:cubicBezTo>
                    <a:pt x="45309" y="30811"/>
                    <a:pt x="33480" y="25017"/>
                    <a:pt x="21283" y="20732"/>
                  </a:cubicBezTo>
                  <a:lnTo>
                    <a:pt x="1" y="15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4CE9DA9-6A61-9A46-8927-8931344C967E}"/>
                </a:ext>
              </a:extLst>
            </p:cNvPr>
            <p:cNvSpPr/>
            <p:nvPr/>
          </p:nvSpPr>
          <p:spPr>
            <a:xfrm>
              <a:off x="0" y="3022393"/>
              <a:ext cx="641211" cy="1109353"/>
            </a:xfrm>
            <a:custGeom>
              <a:avLst/>
              <a:gdLst>
                <a:gd name="connsiteX0" fmla="*/ 191519 w 641211"/>
                <a:gd name="connsiteY0" fmla="*/ 1086703 h 1109353"/>
                <a:gd name="connsiteX1" fmla="*/ 194780 w 641211"/>
                <a:gd name="connsiteY1" fmla="*/ 1098691 h 1109353"/>
                <a:gd name="connsiteX2" fmla="*/ 79363 w 641211"/>
                <a:gd name="connsiteY2" fmla="*/ 1109060 h 1109353"/>
                <a:gd name="connsiteX3" fmla="*/ 24589 w 641211"/>
                <a:gd name="connsiteY3" fmla="*/ 1105821 h 1109353"/>
                <a:gd name="connsiteX4" fmla="*/ 0 w 641211"/>
                <a:gd name="connsiteY4" fmla="*/ 1102107 h 1109353"/>
                <a:gd name="connsiteX5" fmla="*/ 0 w 641211"/>
                <a:gd name="connsiteY5" fmla="*/ 1095070 h 1109353"/>
                <a:gd name="connsiteX6" fmla="*/ 21329 w 641211"/>
                <a:gd name="connsiteY6" fmla="*/ 1097719 h 1109353"/>
                <a:gd name="connsiteX7" fmla="*/ 74473 w 641211"/>
                <a:gd name="connsiteY7" fmla="*/ 1099663 h 1109353"/>
                <a:gd name="connsiteX8" fmla="*/ 191519 w 641211"/>
                <a:gd name="connsiteY8" fmla="*/ 1086703 h 1109353"/>
                <a:gd name="connsiteX9" fmla="*/ 269346 w 641211"/>
                <a:gd name="connsiteY9" fmla="*/ 1031448 h 1109353"/>
                <a:gd name="connsiteX10" fmla="*/ 276204 w 641211"/>
                <a:gd name="connsiteY10" fmla="*/ 1044320 h 1109353"/>
                <a:gd name="connsiteX11" fmla="*/ 73422 w 641211"/>
                <a:gd name="connsiteY11" fmla="*/ 1088544 h 1109353"/>
                <a:gd name="connsiteX12" fmla="*/ 1 w 641211"/>
                <a:gd name="connsiteY12" fmla="*/ 1078991 h 1109353"/>
                <a:gd name="connsiteX13" fmla="*/ 1 w 641211"/>
                <a:gd name="connsiteY13" fmla="*/ 1065550 h 1109353"/>
                <a:gd name="connsiteX14" fmla="*/ 77668 w 641211"/>
                <a:gd name="connsiteY14" fmla="*/ 1074353 h 1109353"/>
                <a:gd name="connsiteX15" fmla="*/ 269346 w 641211"/>
                <a:gd name="connsiteY15" fmla="*/ 1031448 h 1109353"/>
                <a:gd name="connsiteX16" fmla="*/ 119185 w 641211"/>
                <a:gd name="connsiteY16" fmla="*/ 1012617 h 1109353"/>
                <a:gd name="connsiteX17" fmla="*/ 95334 w 641211"/>
                <a:gd name="connsiteY17" fmla="*/ 1029592 h 1109353"/>
                <a:gd name="connsiteX18" fmla="*/ 128987 w 641211"/>
                <a:gd name="connsiteY18" fmla="*/ 1026001 h 1109353"/>
                <a:gd name="connsiteX19" fmla="*/ 123759 w 641211"/>
                <a:gd name="connsiteY19" fmla="*/ 1019472 h 1109353"/>
                <a:gd name="connsiteX20" fmla="*/ 119185 w 641211"/>
                <a:gd name="connsiteY20" fmla="*/ 1012617 h 1109353"/>
                <a:gd name="connsiteX21" fmla="*/ 141403 w 641211"/>
                <a:gd name="connsiteY21" fmla="*/ 998580 h 1109353"/>
                <a:gd name="connsiteX22" fmla="*/ 125393 w 641211"/>
                <a:gd name="connsiteY22" fmla="*/ 1008699 h 1109353"/>
                <a:gd name="connsiteX23" fmla="*/ 130293 w 641211"/>
                <a:gd name="connsiteY23" fmla="*/ 1014575 h 1109353"/>
                <a:gd name="connsiteX24" fmla="*/ 142709 w 641211"/>
                <a:gd name="connsiteY24" fmla="*/ 1024695 h 1109353"/>
                <a:gd name="connsiteX25" fmla="*/ 144343 w 641211"/>
                <a:gd name="connsiteY25" fmla="*/ 1024369 h 1109353"/>
                <a:gd name="connsiteX26" fmla="*/ 161659 w 641211"/>
                <a:gd name="connsiteY26" fmla="*/ 1022411 h 1109353"/>
                <a:gd name="connsiteX27" fmla="*/ 141403 w 641211"/>
                <a:gd name="connsiteY27" fmla="*/ 998580 h 1109353"/>
                <a:gd name="connsiteX28" fmla="*/ 166560 w 641211"/>
                <a:gd name="connsiteY28" fmla="*/ 982584 h 1109353"/>
                <a:gd name="connsiteX29" fmla="*/ 146303 w 641211"/>
                <a:gd name="connsiteY29" fmla="*/ 995316 h 1109353"/>
                <a:gd name="connsiteX30" fmla="*/ 159372 w 641211"/>
                <a:gd name="connsiteY30" fmla="*/ 1008699 h 1109353"/>
                <a:gd name="connsiteX31" fmla="*/ 175382 w 641211"/>
                <a:gd name="connsiteY31" fmla="*/ 1020452 h 1109353"/>
                <a:gd name="connsiteX32" fmla="*/ 195312 w 641211"/>
                <a:gd name="connsiteY32" fmla="*/ 1016534 h 1109353"/>
                <a:gd name="connsiteX33" fmla="*/ 166560 w 641211"/>
                <a:gd name="connsiteY33" fmla="*/ 982584 h 1109353"/>
                <a:gd name="connsiteX34" fmla="*/ 194985 w 641211"/>
                <a:gd name="connsiteY34" fmla="*/ 963651 h 1109353"/>
                <a:gd name="connsiteX35" fmla="*/ 172441 w 641211"/>
                <a:gd name="connsiteY35" fmla="*/ 978667 h 1109353"/>
                <a:gd name="connsiteX36" fmla="*/ 210341 w 641211"/>
                <a:gd name="connsiteY36" fmla="*/ 1012291 h 1109353"/>
                <a:gd name="connsiteX37" fmla="*/ 210668 w 641211"/>
                <a:gd name="connsiteY37" fmla="*/ 1012617 h 1109353"/>
                <a:gd name="connsiteX38" fmla="*/ 219489 w 641211"/>
                <a:gd name="connsiteY38" fmla="*/ 1010658 h 1109353"/>
                <a:gd name="connsiteX39" fmla="*/ 231578 w 641211"/>
                <a:gd name="connsiteY39" fmla="*/ 1006414 h 1109353"/>
                <a:gd name="connsiteX40" fmla="*/ 194985 w 641211"/>
                <a:gd name="connsiteY40" fmla="*/ 963651 h 1109353"/>
                <a:gd name="connsiteX41" fmla="*/ 221123 w 641211"/>
                <a:gd name="connsiteY41" fmla="*/ 943411 h 1109353"/>
                <a:gd name="connsiteX42" fmla="*/ 198580 w 641211"/>
                <a:gd name="connsiteY42" fmla="*/ 960713 h 1109353"/>
                <a:gd name="connsiteX43" fmla="*/ 245628 w 641211"/>
                <a:gd name="connsiteY43" fmla="*/ 1000865 h 1109353"/>
                <a:gd name="connsiteX44" fmla="*/ 270785 w 641211"/>
                <a:gd name="connsiteY44" fmla="*/ 990745 h 1109353"/>
                <a:gd name="connsiteX45" fmla="*/ 221123 w 641211"/>
                <a:gd name="connsiteY45" fmla="*/ 943411 h 1109353"/>
                <a:gd name="connsiteX46" fmla="*/ 247915 w 641211"/>
                <a:gd name="connsiteY46" fmla="*/ 920235 h 1109353"/>
                <a:gd name="connsiteX47" fmla="*/ 227331 w 641211"/>
                <a:gd name="connsiteY47" fmla="*/ 938515 h 1109353"/>
                <a:gd name="connsiteX48" fmla="*/ 253142 w 641211"/>
                <a:gd name="connsiteY48" fmla="*/ 962345 h 1109353"/>
                <a:gd name="connsiteX49" fmla="*/ 282221 w 641211"/>
                <a:gd name="connsiteY49" fmla="*/ 982584 h 1109353"/>
                <a:gd name="connsiteX50" fmla="*/ 284508 w 641211"/>
                <a:gd name="connsiteY50" fmla="*/ 984870 h 1109353"/>
                <a:gd name="connsiteX51" fmla="*/ 312280 w 641211"/>
                <a:gd name="connsiteY51" fmla="*/ 972465 h 1109353"/>
                <a:gd name="connsiteX52" fmla="*/ 299864 w 641211"/>
                <a:gd name="connsiteY52" fmla="*/ 964630 h 1109353"/>
                <a:gd name="connsiteX53" fmla="*/ 276340 w 641211"/>
                <a:gd name="connsiteY53" fmla="*/ 949287 h 1109353"/>
                <a:gd name="connsiteX54" fmla="*/ 247915 w 641211"/>
                <a:gd name="connsiteY54" fmla="*/ 920235 h 1109353"/>
                <a:gd name="connsiteX55" fmla="*/ 270132 w 641211"/>
                <a:gd name="connsiteY55" fmla="*/ 898363 h 1109353"/>
                <a:gd name="connsiteX56" fmla="*/ 256082 w 641211"/>
                <a:gd name="connsiteY56" fmla="*/ 912726 h 1109353"/>
                <a:gd name="connsiteX57" fmla="*/ 252162 w 641211"/>
                <a:gd name="connsiteY57" fmla="*/ 916318 h 1109353"/>
                <a:gd name="connsiteX58" fmla="*/ 292022 w 641211"/>
                <a:gd name="connsiteY58" fmla="*/ 946676 h 1109353"/>
                <a:gd name="connsiteX59" fmla="*/ 324695 w 641211"/>
                <a:gd name="connsiteY59" fmla="*/ 965609 h 1109353"/>
                <a:gd name="connsiteX60" fmla="*/ 329269 w 641211"/>
                <a:gd name="connsiteY60" fmla="*/ 962672 h 1109353"/>
                <a:gd name="connsiteX61" fmla="*/ 345606 w 641211"/>
                <a:gd name="connsiteY61" fmla="*/ 951899 h 1109353"/>
                <a:gd name="connsiteX62" fmla="*/ 303458 w 641211"/>
                <a:gd name="connsiteY62" fmla="*/ 925457 h 1109353"/>
                <a:gd name="connsiteX63" fmla="*/ 270132 w 641211"/>
                <a:gd name="connsiteY63" fmla="*/ 898363 h 1109353"/>
                <a:gd name="connsiteX64" fmla="*/ 290389 w 641211"/>
                <a:gd name="connsiteY64" fmla="*/ 875512 h 1109353"/>
                <a:gd name="connsiteX65" fmla="*/ 274379 w 641211"/>
                <a:gd name="connsiteY65" fmla="*/ 893793 h 1109353"/>
                <a:gd name="connsiteX66" fmla="*/ 316527 w 641211"/>
                <a:gd name="connsiteY66" fmla="*/ 920887 h 1109353"/>
                <a:gd name="connsiteX67" fmla="*/ 358021 w 641211"/>
                <a:gd name="connsiteY67" fmla="*/ 943411 h 1109353"/>
                <a:gd name="connsiteX68" fmla="*/ 375664 w 641211"/>
                <a:gd name="connsiteY68" fmla="*/ 930028 h 1109353"/>
                <a:gd name="connsiteX69" fmla="*/ 375339 w 641211"/>
                <a:gd name="connsiteY69" fmla="*/ 929871 h 1109353"/>
                <a:gd name="connsiteX70" fmla="*/ 349281 w 641211"/>
                <a:gd name="connsiteY70" fmla="*/ 917296 h 1109353"/>
                <a:gd name="connsiteX71" fmla="*/ 325348 w 641211"/>
                <a:gd name="connsiteY71" fmla="*/ 900648 h 1109353"/>
                <a:gd name="connsiteX72" fmla="*/ 290389 w 641211"/>
                <a:gd name="connsiteY72" fmla="*/ 875512 h 1109353"/>
                <a:gd name="connsiteX73" fmla="*/ 309338 w 641211"/>
                <a:gd name="connsiteY73" fmla="*/ 851029 h 1109353"/>
                <a:gd name="connsiteX74" fmla="*/ 294963 w 641211"/>
                <a:gd name="connsiteY74" fmla="*/ 869962 h 1109353"/>
                <a:gd name="connsiteX75" fmla="*/ 335151 w 641211"/>
                <a:gd name="connsiteY75" fmla="*/ 893467 h 1109353"/>
                <a:gd name="connsiteX76" fmla="*/ 387426 w 641211"/>
                <a:gd name="connsiteY76" fmla="*/ 919255 h 1109353"/>
                <a:gd name="connsiteX77" fmla="*/ 388079 w 641211"/>
                <a:gd name="connsiteY77" fmla="*/ 919908 h 1109353"/>
                <a:gd name="connsiteX78" fmla="*/ 407029 w 641211"/>
                <a:gd name="connsiteY78" fmla="*/ 903260 h 1109353"/>
                <a:gd name="connsiteX79" fmla="*/ 328616 w 641211"/>
                <a:gd name="connsiteY79" fmla="*/ 860169 h 1109353"/>
                <a:gd name="connsiteX80" fmla="*/ 309338 w 641211"/>
                <a:gd name="connsiteY80" fmla="*/ 851029 h 1109353"/>
                <a:gd name="connsiteX81" fmla="*/ 139950 w 641211"/>
                <a:gd name="connsiteY81" fmla="*/ 816566 h 1109353"/>
                <a:gd name="connsiteX82" fmla="*/ 252569 w 641211"/>
                <a:gd name="connsiteY82" fmla="*/ 850815 h 1109353"/>
                <a:gd name="connsiteX83" fmla="*/ 243755 w 641211"/>
                <a:gd name="connsiteY83" fmla="*/ 861800 h 1109353"/>
                <a:gd name="connsiteX84" fmla="*/ 139296 w 641211"/>
                <a:gd name="connsiteY84" fmla="*/ 821413 h 1109353"/>
                <a:gd name="connsiteX85" fmla="*/ 139950 w 641211"/>
                <a:gd name="connsiteY85" fmla="*/ 816566 h 1109353"/>
                <a:gd name="connsiteX86" fmla="*/ 62989 w 641211"/>
                <a:gd name="connsiteY86" fmla="*/ 790637 h 1109353"/>
                <a:gd name="connsiteX87" fmla="*/ 68870 w 641211"/>
                <a:gd name="connsiteY87" fmla="*/ 1013923 h 1109353"/>
                <a:gd name="connsiteX88" fmla="*/ 207401 w 641211"/>
                <a:gd name="connsiteY88" fmla="*/ 917950 h 1109353"/>
                <a:gd name="connsiteX89" fmla="*/ 281567 w 641211"/>
                <a:gd name="connsiteY89" fmla="*/ 839277 h 1109353"/>
                <a:gd name="connsiteX90" fmla="*/ 223737 w 641211"/>
                <a:gd name="connsiteY90" fmla="*/ 820344 h 1109353"/>
                <a:gd name="connsiteX91" fmla="*/ 62989 w 641211"/>
                <a:gd name="connsiteY91" fmla="*/ 790637 h 1109353"/>
                <a:gd name="connsiteX92" fmla="*/ 104586 w 641211"/>
                <a:gd name="connsiteY92" fmla="*/ 643147 h 1109353"/>
                <a:gd name="connsiteX93" fmla="*/ 111566 w 641211"/>
                <a:gd name="connsiteY93" fmla="*/ 751931 h 1109353"/>
                <a:gd name="connsiteX94" fmla="*/ 99508 w 641211"/>
                <a:gd name="connsiteY94" fmla="*/ 753234 h 1109353"/>
                <a:gd name="connsiteX95" fmla="*/ 100460 w 641211"/>
                <a:gd name="connsiteY95" fmla="*/ 643798 h 1109353"/>
                <a:gd name="connsiteX96" fmla="*/ 104586 w 641211"/>
                <a:gd name="connsiteY96" fmla="*/ 643147 h 1109353"/>
                <a:gd name="connsiteX97" fmla="*/ 453021 w 641211"/>
                <a:gd name="connsiteY97" fmla="*/ 641184 h 1109353"/>
                <a:gd name="connsiteX98" fmla="*/ 455096 w 641211"/>
                <a:gd name="connsiteY98" fmla="*/ 644984 h 1109353"/>
                <a:gd name="connsiteX99" fmla="*/ 377298 w 641211"/>
                <a:gd name="connsiteY99" fmla="*/ 838831 h 1109353"/>
                <a:gd name="connsiteX100" fmla="*/ 366556 w 641211"/>
                <a:gd name="connsiteY100" fmla="*/ 830005 h 1109353"/>
                <a:gd name="connsiteX101" fmla="*/ 449237 w 641211"/>
                <a:gd name="connsiteY101" fmla="*/ 643023 h 1109353"/>
                <a:gd name="connsiteX102" fmla="*/ 453021 w 641211"/>
                <a:gd name="connsiteY102" fmla="*/ 641184 h 1109353"/>
                <a:gd name="connsiteX103" fmla="*/ 83302 w 641211"/>
                <a:gd name="connsiteY103" fmla="*/ 611804 h 1109353"/>
                <a:gd name="connsiteX104" fmla="*/ 87335 w 641211"/>
                <a:gd name="connsiteY104" fmla="*/ 611804 h 1109353"/>
                <a:gd name="connsiteX105" fmla="*/ 88007 w 641211"/>
                <a:gd name="connsiteY105" fmla="*/ 678603 h 1109353"/>
                <a:gd name="connsiteX106" fmla="*/ 89687 w 641211"/>
                <a:gd name="connsiteY106" fmla="*/ 746386 h 1109353"/>
                <a:gd name="connsiteX107" fmla="*/ 77254 w 641211"/>
                <a:gd name="connsiteY107" fmla="*/ 749333 h 1109353"/>
                <a:gd name="connsiteX108" fmla="*/ 76582 w 641211"/>
                <a:gd name="connsiteY108" fmla="*/ 683516 h 1109353"/>
                <a:gd name="connsiteX109" fmla="*/ 83302 w 641211"/>
                <a:gd name="connsiteY109" fmla="*/ 611804 h 1109353"/>
                <a:gd name="connsiteX110" fmla="*/ 436495 w 641211"/>
                <a:gd name="connsiteY110" fmla="*/ 571851 h 1109353"/>
                <a:gd name="connsiteX111" fmla="*/ 439581 w 641211"/>
                <a:gd name="connsiteY111" fmla="*/ 575523 h 1109353"/>
                <a:gd name="connsiteX112" fmla="*/ 415215 w 641211"/>
                <a:gd name="connsiteY112" fmla="*/ 710361 h 1109353"/>
                <a:gd name="connsiteX113" fmla="*/ 391174 w 641211"/>
                <a:gd name="connsiteY113" fmla="*/ 768148 h 1109353"/>
                <a:gd name="connsiteX114" fmla="*/ 374280 w 641211"/>
                <a:gd name="connsiteY114" fmla="*/ 796226 h 1109353"/>
                <a:gd name="connsiteX115" fmla="*/ 358686 w 641211"/>
                <a:gd name="connsiteY115" fmla="*/ 821691 h 1109353"/>
                <a:gd name="connsiteX116" fmla="*/ 346664 w 641211"/>
                <a:gd name="connsiteY116" fmla="*/ 818426 h 1109353"/>
                <a:gd name="connsiteX117" fmla="*/ 375904 w 641211"/>
                <a:gd name="connsiteY117" fmla="*/ 769780 h 1109353"/>
                <a:gd name="connsiteX118" fmla="*/ 402869 w 641211"/>
                <a:gd name="connsiteY118" fmla="*/ 706443 h 1109353"/>
                <a:gd name="connsiteX119" fmla="*/ 432433 w 641211"/>
                <a:gd name="connsiteY119" fmla="*/ 574544 h 1109353"/>
                <a:gd name="connsiteX120" fmla="*/ 436495 w 641211"/>
                <a:gd name="connsiteY120" fmla="*/ 571851 h 1109353"/>
                <a:gd name="connsiteX121" fmla="*/ 72137 w 641211"/>
                <a:gd name="connsiteY121" fmla="*/ 555927 h 1109353"/>
                <a:gd name="connsiteX122" fmla="*/ 63315 w 641211"/>
                <a:gd name="connsiteY122" fmla="*/ 762237 h 1109353"/>
                <a:gd name="connsiteX123" fmla="*/ 237133 w 641211"/>
                <a:gd name="connsiteY123" fmla="*/ 792596 h 1109353"/>
                <a:gd name="connsiteX124" fmla="*/ 298884 w 641211"/>
                <a:gd name="connsiteY124" fmla="*/ 814794 h 1109353"/>
                <a:gd name="connsiteX125" fmla="*/ 318814 w 641211"/>
                <a:gd name="connsiteY125" fmla="*/ 781498 h 1109353"/>
                <a:gd name="connsiteX126" fmla="*/ 389060 w 641211"/>
                <a:gd name="connsiteY126" fmla="*/ 557233 h 1109353"/>
                <a:gd name="connsiteX127" fmla="*/ 330249 w 641211"/>
                <a:gd name="connsiteY127" fmla="*/ 558865 h 1109353"/>
                <a:gd name="connsiteX128" fmla="*/ 72137 w 641211"/>
                <a:gd name="connsiteY128" fmla="*/ 555927 h 1109353"/>
                <a:gd name="connsiteX129" fmla="*/ 587055 w 641211"/>
                <a:gd name="connsiteY129" fmla="*/ 551357 h 1109353"/>
                <a:gd name="connsiteX130" fmla="*/ 418465 w 641211"/>
                <a:gd name="connsiteY130" fmla="*/ 556253 h 1109353"/>
                <a:gd name="connsiteX131" fmla="*/ 374031 w 641211"/>
                <a:gd name="connsiteY131" fmla="*/ 734817 h 1109353"/>
                <a:gd name="connsiteX132" fmla="*/ 326328 w 641211"/>
                <a:gd name="connsiteY132" fmla="*/ 825893 h 1109353"/>
                <a:gd name="connsiteX133" fmla="*/ 345606 w 641211"/>
                <a:gd name="connsiteY133" fmla="*/ 834054 h 1109353"/>
                <a:gd name="connsiteX134" fmla="*/ 429900 w 641211"/>
                <a:gd name="connsiteY134" fmla="*/ 880409 h 1109353"/>
                <a:gd name="connsiteX135" fmla="*/ 561244 w 641211"/>
                <a:gd name="connsiteY135" fmla="*/ 665937 h 1109353"/>
                <a:gd name="connsiteX136" fmla="*/ 585095 w 641211"/>
                <a:gd name="connsiteY136" fmla="*/ 578778 h 1109353"/>
                <a:gd name="connsiteX137" fmla="*/ 587055 w 641211"/>
                <a:gd name="connsiteY137" fmla="*/ 551357 h 1109353"/>
                <a:gd name="connsiteX138" fmla="*/ 7361 w 641211"/>
                <a:gd name="connsiteY138" fmla="*/ 386818 h 1109353"/>
                <a:gd name="connsiteX139" fmla="*/ 11309 w 641211"/>
                <a:gd name="connsiteY139" fmla="*/ 386818 h 1109353"/>
                <a:gd name="connsiteX140" fmla="*/ 8678 w 641211"/>
                <a:gd name="connsiteY140" fmla="*/ 485965 h 1109353"/>
                <a:gd name="connsiteX141" fmla="*/ 1110 w 641211"/>
                <a:gd name="connsiteY141" fmla="*/ 491218 h 1109353"/>
                <a:gd name="connsiteX142" fmla="*/ 0 w 641211"/>
                <a:gd name="connsiteY142" fmla="*/ 491156 h 1109353"/>
                <a:gd name="connsiteX143" fmla="*/ 0 w 641211"/>
                <a:gd name="connsiteY143" fmla="*/ 455496 h 1109353"/>
                <a:gd name="connsiteX144" fmla="*/ 2302 w 641211"/>
                <a:gd name="connsiteY144" fmla="*/ 433273 h 1109353"/>
                <a:gd name="connsiteX145" fmla="*/ 7361 w 641211"/>
                <a:gd name="connsiteY145" fmla="*/ 386818 h 1109353"/>
                <a:gd name="connsiteX146" fmla="*/ 604278 w 641211"/>
                <a:gd name="connsiteY146" fmla="*/ 356563 h 1109353"/>
                <a:gd name="connsiteX147" fmla="*/ 640357 w 641211"/>
                <a:gd name="connsiteY147" fmla="*/ 518856 h 1109353"/>
                <a:gd name="connsiteX148" fmla="*/ 621674 w 641211"/>
                <a:gd name="connsiteY148" fmla="*/ 682455 h 1109353"/>
                <a:gd name="connsiteX149" fmla="*/ 609110 w 641211"/>
                <a:gd name="connsiteY149" fmla="*/ 678210 h 1109353"/>
                <a:gd name="connsiteX150" fmla="*/ 601056 w 641211"/>
                <a:gd name="connsiteY150" fmla="*/ 357542 h 1109353"/>
                <a:gd name="connsiteX151" fmla="*/ 604278 w 641211"/>
                <a:gd name="connsiteY151" fmla="*/ 356563 h 1109353"/>
                <a:gd name="connsiteX152" fmla="*/ 32093 w 641211"/>
                <a:gd name="connsiteY152" fmla="*/ 346946 h 1109353"/>
                <a:gd name="connsiteX153" fmla="*/ 36016 w 641211"/>
                <a:gd name="connsiteY153" fmla="*/ 430441 h 1109353"/>
                <a:gd name="connsiteX154" fmla="*/ 34054 w 641211"/>
                <a:gd name="connsiteY154" fmla="*/ 471698 h 1109353"/>
                <a:gd name="connsiteX155" fmla="*/ 34054 w 641211"/>
                <a:gd name="connsiteY155" fmla="*/ 502477 h 1109353"/>
                <a:gd name="connsiteX156" fmla="*/ 36342 w 641211"/>
                <a:gd name="connsiteY156" fmla="*/ 502804 h 1109353"/>
                <a:gd name="connsiteX157" fmla="*/ 36016 w 641211"/>
                <a:gd name="connsiteY157" fmla="*/ 514591 h 1109353"/>
                <a:gd name="connsiteX158" fmla="*/ 32419 w 641211"/>
                <a:gd name="connsiteY158" fmla="*/ 514591 h 1109353"/>
                <a:gd name="connsiteX159" fmla="*/ 27843 w 641211"/>
                <a:gd name="connsiteY159" fmla="*/ 514591 h 1109353"/>
                <a:gd name="connsiteX160" fmla="*/ 1 w 641211"/>
                <a:gd name="connsiteY160" fmla="*/ 512618 h 1109353"/>
                <a:gd name="connsiteX161" fmla="*/ 1 w 641211"/>
                <a:gd name="connsiteY161" fmla="*/ 501253 h 1109353"/>
                <a:gd name="connsiteX162" fmla="*/ 22939 w 641211"/>
                <a:gd name="connsiteY162" fmla="*/ 502149 h 1109353"/>
                <a:gd name="connsiteX163" fmla="*/ 24574 w 641211"/>
                <a:gd name="connsiteY163" fmla="*/ 440591 h 1109353"/>
                <a:gd name="connsiteX164" fmla="*/ 29477 w 641211"/>
                <a:gd name="connsiteY164" fmla="*/ 347273 h 1109353"/>
                <a:gd name="connsiteX165" fmla="*/ 32093 w 641211"/>
                <a:gd name="connsiteY165" fmla="*/ 346946 h 1109353"/>
                <a:gd name="connsiteX166" fmla="*/ 328943 w 641211"/>
                <a:gd name="connsiteY166" fmla="*/ 269313 h 1109353"/>
                <a:gd name="connsiteX167" fmla="*/ 258043 w 641211"/>
                <a:gd name="connsiteY167" fmla="*/ 291837 h 1109353"/>
                <a:gd name="connsiteX168" fmla="*/ 77691 w 641211"/>
                <a:gd name="connsiteY168" fmla="*/ 319584 h 1109353"/>
                <a:gd name="connsiteX169" fmla="*/ 73444 w 641211"/>
                <a:gd name="connsiteY169" fmla="*/ 441020 h 1109353"/>
                <a:gd name="connsiteX170" fmla="*/ 73117 w 641211"/>
                <a:gd name="connsiteY170" fmla="*/ 515775 h 1109353"/>
                <a:gd name="connsiteX171" fmla="*/ 72790 w 641211"/>
                <a:gd name="connsiteY171" fmla="*/ 529160 h 1109353"/>
                <a:gd name="connsiteX172" fmla="*/ 330576 w 641211"/>
                <a:gd name="connsiteY172" fmla="*/ 530792 h 1109353"/>
                <a:gd name="connsiteX173" fmla="*/ 391020 w 641211"/>
                <a:gd name="connsiteY173" fmla="*/ 528506 h 1109353"/>
                <a:gd name="connsiteX174" fmla="*/ 380892 w 641211"/>
                <a:gd name="connsiteY174" fmla="*/ 397930 h 1109353"/>
                <a:gd name="connsiteX175" fmla="*/ 363575 w 641211"/>
                <a:gd name="connsiteY175" fmla="*/ 421760 h 1109353"/>
                <a:gd name="connsiteX176" fmla="*/ 352140 w 641211"/>
                <a:gd name="connsiteY176" fmla="*/ 414905 h 1109353"/>
                <a:gd name="connsiteX177" fmla="*/ 377625 w 641211"/>
                <a:gd name="connsiteY177" fmla="*/ 383567 h 1109353"/>
                <a:gd name="connsiteX178" fmla="*/ 371417 w 641211"/>
                <a:gd name="connsiteY178" fmla="*/ 362348 h 1109353"/>
                <a:gd name="connsiteX179" fmla="*/ 336457 w 641211"/>
                <a:gd name="connsiteY179" fmla="*/ 400868 h 1109353"/>
                <a:gd name="connsiteX180" fmla="*/ 327309 w 641211"/>
                <a:gd name="connsiteY180" fmla="*/ 393360 h 1109353"/>
                <a:gd name="connsiteX181" fmla="*/ 366515 w 641211"/>
                <a:gd name="connsiteY181" fmla="*/ 347658 h 1109353"/>
                <a:gd name="connsiteX182" fmla="*/ 328943 w 641211"/>
                <a:gd name="connsiteY182" fmla="*/ 269313 h 1109353"/>
                <a:gd name="connsiteX183" fmla="*/ 468454 w 641211"/>
                <a:gd name="connsiteY183" fmla="*/ 207615 h 1109353"/>
                <a:gd name="connsiteX184" fmla="*/ 355080 w 641211"/>
                <a:gd name="connsiteY184" fmla="*/ 259193 h 1109353"/>
                <a:gd name="connsiteX185" fmla="*/ 380892 w 641211"/>
                <a:gd name="connsiteY185" fmla="*/ 308159 h 1109353"/>
                <a:gd name="connsiteX186" fmla="*/ 387753 w 641211"/>
                <a:gd name="connsiteY186" fmla="*/ 325460 h 1109353"/>
                <a:gd name="connsiteX187" fmla="*/ 425979 w 641211"/>
                <a:gd name="connsiteY187" fmla="*/ 285308 h 1109353"/>
                <a:gd name="connsiteX188" fmla="*/ 433494 w 641211"/>
                <a:gd name="connsiteY188" fmla="*/ 293143 h 1109353"/>
                <a:gd name="connsiteX189" fmla="*/ 392654 w 641211"/>
                <a:gd name="connsiteY189" fmla="*/ 338518 h 1109353"/>
                <a:gd name="connsiteX190" fmla="*/ 399842 w 641211"/>
                <a:gd name="connsiteY190" fmla="*/ 360716 h 1109353"/>
                <a:gd name="connsiteX191" fmla="*/ 438722 w 641211"/>
                <a:gd name="connsiteY191" fmla="*/ 308159 h 1109353"/>
                <a:gd name="connsiteX192" fmla="*/ 446237 w 641211"/>
                <a:gd name="connsiteY192" fmla="*/ 310118 h 1109353"/>
                <a:gd name="connsiteX193" fmla="*/ 413564 w 641211"/>
                <a:gd name="connsiteY193" fmla="*/ 362348 h 1109353"/>
                <a:gd name="connsiteX194" fmla="*/ 403763 w 641211"/>
                <a:gd name="connsiteY194" fmla="*/ 373447 h 1109353"/>
                <a:gd name="connsiteX195" fmla="*/ 420426 w 641211"/>
                <a:gd name="connsiteY195" fmla="*/ 527201 h 1109353"/>
                <a:gd name="connsiteX196" fmla="*/ 587382 w 641211"/>
                <a:gd name="connsiteY196" fmla="*/ 521651 h 1109353"/>
                <a:gd name="connsiteX197" fmla="*/ 584768 w 641211"/>
                <a:gd name="connsiteY197" fmla="*/ 488028 h 1109353"/>
                <a:gd name="connsiteX198" fmla="*/ 527918 w 641211"/>
                <a:gd name="connsiteY198" fmla="*/ 302609 h 1109353"/>
                <a:gd name="connsiteX199" fmla="*/ 468454 w 641211"/>
                <a:gd name="connsiteY199" fmla="*/ 207615 h 1109353"/>
                <a:gd name="connsiteX200" fmla="*/ 31623 w 641211"/>
                <a:gd name="connsiteY200" fmla="*/ 49944 h 1109353"/>
                <a:gd name="connsiteX201" fmla="*/ 21822 w 641211"/>
                <a:gd name="connsiteY201" fmla="*/ 57453 h 1109353"/>
                <a:gd name="connsiteX202" fmla="*/ 7446 w 641211"/>
                <a:gd name="connsiteY202" fmla="*/ 67246 h 1109353"/>
                <a:gd name="connsiteX203" fmla="*/ 54820 w 641211"/>
                <a:gd name="connsiteY203" fmla="*/ 70510 h 1109353"/>
                <a:gd name="connsiteX204" fmla="*/ 56781 w 641211"/>
                <a:gd name="connsiteY204" fmla="*/ 56473 h 1109353"/>
                <a:gd name="connsiteX205" fmla="*/ 38811 w 641211"/>
                <a:gd name="connsiteY205" fmla="*/ 52230 h 1109353"/>
                <a:gd name="connsiteX206" fmla="*/ 31623 w 641211"/>
                <a:gd name="connsiteY206" fmla="*/ 49944 h 1109353"/>
                <a:gd name="connsiteX207" fmla="*/ 87493 w 641211"/>
                <a:gd name="connsiteY207" fmla="*/ 44395 h 1109353"/>
                <a:gd name="connsiteX208" fmla="*/ 84552 w 641211"/>
                <a:gd name="connsiteY208" fmla="*/ 62676 h 1109353"/>
                <a:gd name="connsiteX209" fmla="*/ 78998 w 641211"/>
                <a:gd name="connsiteY209" fmla="*/ 276494 h 1109353"/>
                <a:gd name="connsiteX210" fmla="*/ 78671 w 641211"/>
                <a:gd name="connsiteY210" fmla="*/ 293143 h 1109353"/>
                <a:gd name="connsiteX211" fmla="*/ 256082 w 641211"/>
                <a:gd name="connsiteY211" fmla="*/ 264089 h 1109353"/>
                <a:gd name="connsiteX212" fmla="*/ 313259 w 641211"/>
                <a:gd name="connsiteY212" fmla="*/ 245156 h 1109353"/>
                <a:gd name="connsiteX213" fmla="*/ 242687 w 641211"/>
                <a:gd name="connsiteY213" fmla="*/ 163872 h 1109353"/>
                <a:gd name="connsiteX214" fmla="*/ 150224 w 641211"/>
                <a:gd name="connsiteY214" fmla="*/ 89771 h 1109353"/>
                <a:gd name="connsiteX215" fmla="*/ 87493 w 641211"/>
                <a:gd name="connsiteY215" fmla="*/ 44395 h 1109353"/>
                <a:gd name="connsiteX216" fmla="*/ 61681 w 641211"/>
                <a:gd name="connsiteY216" fmla="*/ 29053 h 1109353"/>
                <a:gd name="connsiteX217" fmla="*/ 59068 w 641211"/>
                <a:gd name="connsiteY217" fmla="*/ 29379 h 1109353"/>
                <a:gd name="connsiteX218" fmla="*/ 39791 w 641211"/>
                <a:gd name="connsiteY218" fmla="*/ 43416 h 1109353"/>
                <a:gd name="connsiteX219" fmla="*/ 58741 w 641211"/>
                <a:gd name="connsiteY219" fmla="*/ 45048 h 1109353"/>
                <a:gd name="connsiteX220" fmla="*/ 61681 w 641211"/>
                <a:gd name="connsiteY220" fmla="*/ 29053 h 1109353"/>
                <a:gd name="connsiteX221" fmla="*/ 94355 w 641211"/>
                <a:gd name="connsiteY221" fmla="*/ 27420 h 1109353"/>
                <a:gd name="connsiteX222" fmla="*/ 167540 w 641211"/>
                <a:gd name="connsiteY222" fmla="*/ 76713 h 1109353"/>
                <a:gd name="connsiteX223" fmla="*/ 252489 w 641211"/>
                <a:gd name="connsiteY223" fmla="*/ 141022 h 1109353"/>
                <a:gd name="connsiteX224" fmla="*/ 339070 w 641211"/>
                <a:gd name="connsiteY224" fmla="*/ 235362 h 1109353"/>
                <a:gd name="connsiteX225" fmla="*/ 449830 w 641211"/>
                <a:gd name="connsiteY225" fmla="*/ 184764 h 1109353"/>
                <a:gd name="connsiteX226" fmla="*/ 419445 w 641211"/>
                <a:gd name="connsiteY226" fmla="*/ 153427 h 1109353"/>
                <a:gd name="connsiteX227" fmla="*/ 241053 w 641211"/>
                <a:gd name="connsiteY227" fmla="*/ 50271 h 1109353"/>
                <a:gd name="connsiteX228" fmla="*/ 162966 w 641211"/>
                <a:gd name="connsiteY228" fmla="*/ 30032 h 1109353"/>
                <a:gd name="connsiteX229" fmla="*/ 94355 w 641211"/>
                <a:gd name="connsiteY229" fmla="*/ 27420 h 1109353"/>
                <a:gd name="connsiteX230" fmla="*/ 84879 w 641211"/>
                <a:gd name="connsiteY230" fmla="*/ 0 h 1109353"/>
                <a:gd name="connsiteX231" fmla="*/ 114284 w 641211"/>
                <a:gd name="connsiteY231" fmla="*/ 653 h 1109353"/>
                <a:gd name="connsiteX232" fmla="*/ 177343 w 641211"/>
                <a:gd name="connsiteY232" fmla="*/ 8814 h 1109353"/>
                <a:gd name="connsiteX233" fmla="*/ 424346 w 641211"/>
                <a:gd name="connsiteY233" fmla="*/ 120783 h 1109353"/>
                <a:gd name="connsiteX234" fmla="*/ 477929 w 641211"/>
                <a:gd name="connsiteY234" fmla="*/ 173013 h 1109353"/>
                <a:gd name="connsiteX235" fmla="*/ 490671 w 641211"/>
                <a:gd name="connsiteY235" fmla="*/ 188682 h 1109353"/>
                <a:gd name="connsiteX236" fmla="*/ 538699 w 641211"/>
                <a:gd name="connsiteY236" fmla="*/ 260825 h 1109353"/>
                <a:gd name="connsiteX237" fmla="*/ 606985 w 641211"/>
                <a:gd name="connsiteY237" fmla="*/ 442979 h 1109353"/>
                <a:gd name="connsiteX238" fmla="*/ 605679 w 641211"/>
                <a:gd name="connsiteY238" fmla="*/ 623827 h 1109353"/>
                <a:gd name="connsiteX239" fmla="*/ 528244 w 641211"/>
                <a:gd name="connsiteY239" fmla="*/ 799125 h 1109353"/>
                <a:gd name="connsiteX240" fmla="*/ 483483 w 641211"/>
                <a:gd name="connsiteY240" fmla="*/ 861801 h 1109353"/>
                <a:gd name="connsiteX241" fmla="*/ 482177 w 641211"/>
                <a:gd name="connsiteY241" fmla="*/ 863434 h 1109353"/>
                <a:gd name="connsiteX242" fmla="*/ 476622 w 641211"/>
                <a:gd name="connsiteY242" fmla="*/ 869962 h 1109353"/>
                <a:gd name="connsiteX243" fmla="*/ 474335 w 641211"/>
                <a:gd name="connsiteY243" fmla="*/ 872901 h 1109353"/>
                <a:gd name="connsiteX244" fmla="*/ 239094 w 641211"/>
                <a:gd name="connsiteY244" fmla="*/ 1034815 h 1109353"/>
                <a:gd name="connsiteX245" fmla="*/ 139116 w 641211"/>
                <a:gd name="connsiteY245" fmla="*/ 1054075 h 1109353"/>
                <a:gd name="connsiteX246" fmla="*/ 128987 w 641211"/>
                <a:gd name="connsiteY246" fmla="*/ 1055055 h 1109353"/>
                <a:gd name="connsiteX247" fmla="*/ 116245 w 641211"/>
                <a:gd name="connsiteY247" fmla="*/ 1056687 h 1109353"/>
                <a:gd name="connsiteX248" fmla="*/ 57107 w 641211"/>
                <a:gd name="connsiteY248" fmla="*/ 1059624 h 1109353"/>
                <a:gd name="connsiteX249" fmla="*/ 27375 w 641211"/>
                <a:gd name="connsiteY249" fmla="*/ 1058972 h 1109353"/>
                <a:gd name="connsiteX250" fmla="*/ 0 w 641211"/>
                <a:gd name="connsiteY250" fmla="*/ 1055411 h 1109353"/>
                <a:gd name="connsiteX251" fmla="*/ 0 w 641211"/>
                <a:gd name="connsiteY251" fmla="*/ 1032221 h 1109353"/>
                <a:gd name="connsiteX252" fmla="*/ 10386 w 641211"/>
                <a:gd name="connsiteY252" fmla="*/ 1032856 h 1109353"/>
                <a:gd name="connsiteX253" fmla="*/ 0 w 641211"/>
                <a:gd name="connsiteY253" fmla="*/ 1023233 h 1109353"/>
                <a:gd name="connsiteX254" fmla="*/ 0 w 641211"/>
                <a:gd name="connsiteY254" fmla="*/ 984711 h 1109353"/>
                <a:gd name="connsiteX255" fmla="*/ 2478 w 641211"/>
                <a:gd name="connsiteY255" fmla="*/ 987486 h 1109353"/>
                <a:gd name="connsiteX256" fmla="*/ 42731 w 641211"/>
                <a:gd name="connsiteY256" fmla="*/ 1021104 h 1109353"/>
                <a:gd name="connsiteX257" fmla="*/ 36851 w 641211"/>
                <a:gd name="connsiteY257" fmla="*/ 789005 h 1109353"/>
                <a:gd name="connsiteX258" fmla="*/ 28356 w 641211"/>
                <a:gd name="connsiteY258" fmla="*/ 788679 h 1109353"/>
                <a:gd name="connsiteX259" fmla="*/ 0 w 641211"/>
                <a:gd name="connsiteY259" fmla="*/ 789322 h 1109353"/>
                <a:gd name="connsiteX260" fmla="*/ 0 w 641211"/>
                <a:gd name="connsiteY260" fmla="*/ 762078 h 1109353"/>
                <a:gd name="connsiteX261" fmla="*/ 28683 w 641211"/>
                <a:gd name="connsiteY261" fmla="*/ 760932 h 1109353"/>
                <a:gd name="connsiteX262" fmla="*/ 37178 w 641211"/>
                <a:gd name="connsiteY262" fmla="*/ 760932 h 1109353"/>
                <a:gd name="connsiteX263" fmla="*/ 43712 w 641211"/>
                <a:gd name="connsiteY263" fmla="*/ 610770 h 1109353"/>
                <a:gd name="connsiteX264" fmla="*/ 45672 w 641211"/>
                <a:gd name="connsiteY264" fmla="*/ 555275 h 1109353"/>
                <a:gd name="connsiteX265" fmla="*/ 0 w 641211"/>
                <a:gd name="connsiteY265" fmla="*/ 552981 h 1109353"/>
                <a:gd name="connsiteX266" fmla="*/ 0 w 641211"/>
                <a:gd name="connsiteY266" fmla="*/ 526661 h 1109353"/>
                <a:gd name="connsiteX267" fmla="*/ 46652 w 641211"/>
                <a:gd name="connsiteY267" fmla="*/ 528506 h 1109353"/>
                <a:gd name="connsiteX268" fmla="*/ 46979 w 641211"/>
                <a:gd name="connsiteY268" fmla="*/ 519366 h 1109353"/>
                <a:gd name="connsiteX269" fmla="*/ 47959 w 641211"/>
                <a:gd name="connsiteY269" fmla="*/ 491619 h 1109353"/>
                <a:gd name="connsiteX270" fmla="*/ 46979 w 641211"/>
                <a:gd name="connsiteY270" fmla="*/ 320564 h 1109353"/>
                <a:gd name="connsiteX271" fmla="*/ 44692 w 641211"/>
                <a:gd name="connsiteY271" fmla="*/ 320564 h 1109353"/>
                <a:gd name="connsiteX272" fmla="*/ 0 w 641211"/>
                <a:gd name="connsiteY272" fmla="*/ 318356 h 1109353"/>
                <a:gd name="connsiteX273" fmla="*/ 0 w 641211"/>
                <a:gd name="connsiteY273" fmla="*/ 293208 h 1109353"/>
                <a:gd name="connsiteX274" fmla="*/ 46979 w 641211"/>
                <a:gd name="connsiteY274" fmla="*/ 294448 h 1109353"/>
                <a:gd name="connsiteX275" fmla="*/ 46979 w 641211"/>
                <a:gd name="connsiteY275" fmla="*/ 269639 h 1109353"/>
                <a:gd name="connsiteX276" fmla="*/ 42731 w 641211"/>
                <a:gd name="connsiteY276" fmla="*/ 270945 h 1109353"/>
                <a:gd name="connsiteX277" fmla="*/ 0 w 641211"/>
                <a:gd name="connsiteY277" fmla="*/ 267956 h 1109353"/>
                <a:gd name="connsiteX278" fmla="*/ 0 w 641211"/>
                <a:gd name="connsiteY278" fmla="*/ 256373 h 1109353"/>
                <a:gd name="connsiteX279" fmla="*/ 43385 w 641211"/>
                <a:gd name="connsiteY279" fmla="*/ 256581 h 1109353"/>
                <a:gd name="connsiteX280" fmla="*/ 46979 w 641211"/>
                <a:gd name="connsiteY280" fmla="*/ 257887 h 1109353"/>
                <a:gd name="connsiteX281" fmla="*/ 47306 w 641211"/>
                <a:gd name="connsiteY281" fmla="*/ 241239 h 1109353"/>
                <a:gd name="connsiteX282" fmla="*/ 0 w 641211"/>
                <a:gd name="connsiteY282" fmla="*/ 241089 h 1109353"/>
                <a:gd name="connsiteX283" fmla="*/ 0 w 641211"/>
                <a:gd name="connsiteY283" fmla="*/ 226194 h 1109353"/>
                <a:gd name="connsiteX284" fmla="*/ 47306 w 641211"/>
                <a:gd name="connsiteY284" fmla="*/ 225243 h 1109353"/>
                <a:gd name="connsiteX285" fmla="*/ 47633 w 641211"/>
                <a:gd name="connsiteY285" fmla="*/ 217735 h 1109353"/>
                <a:gd name="connsiteX286" fmla="*/ 3851 w 641211"/>
                <a:gd name="connsiteY286" fmla="*/ 214471 h 1109353"/>
                <a:gd name="connsiteX287" fmla="*/ 0 w 641211"/>
                <a:gd name="connsiteY287" fmla="*/ 214109 h 1109353"/>
                <a:gd name="connsiteX288" fmla="*/ 0 w 641211"/>
                <a:gd name="connsiteY288" fmla="*/ 199775 h 1109353"/>
                <a:gd name="connsiteX289" fmla="*/ 12999 w 641211"/>
                <a:gd name="connsiteY289" fmla="*/ 200434 h 1109353"/>
                <a:gd name="connsiteX290" fmla="*/ 47959 w 641211"/>
                <a:gd name="connsiteY290" fmla="*/ 201740 h 1109353"/>
                <a:gd name="connsiteX291" fmla="*/ 48286 w 641211"/>
                <a:gd name="connsiteY291" fmla="*/ 195864 h 1109353"/>
                <a:gd name="connsiteX292" fmla="*/ 0 w 641211"/>
                <a:gd name="connsiteY292" fmla="*/ 188111 h 1109353"/>
                <a:gd name="connsiteX293" fmla="*/ 0 w 641211"/>
                <a:gd name="connsiteY293" fmla="*/ 174641 h 1109353"/>
                <a:gd name="connsiteX294" fmla="*/ 48939 w 641211"/>
                <a:gd name="connsiteY294" fmla="*/ 181174 h 1109353"/>
                <a:gd name="connsiteX295" fmla="*/ 49266 w 641211"/>
                <a:gd name="connsiteY295" fmla="*/ 174318 h 1109353"/>
                <a:gd name="connsiteX296" fmla="*/ 7772 w 641211"/>
                <a:gd name="connsiteY296" fmla="*/ 166484 h 1109353"/>
                <a:gd name="connsiteX297" fmla="*/ 0 w 641211"/>
                <a:gd name="connsiteY297" fmla="*/ 164945 h 1109353"/>
                <a:gd name="connsiteX298" fmla="*/ 0 w 641211"/>
                <a:gd name="connsiteY298" fmla="*/ 151062 h 1109353"/>
                <a:gd name="connsiteX299" fmla="*/ 11693 w 641211"/>
                <a:gd name="connsiteY299" fmla="*/ 153100 h 1109353"/>
                <a:gd name="connsiteX300" fmla="*/ 49920 w 641211"/>
                <a:gd name="connsiteY300" fmla="*/ 160281 h 1109353"/>
                <a:gd name="connsiteX301" fmla="*/ 50573 w 641211"/>
                <a:gd name="connsiteY301" fmla="*/ 143307 h 1109353"/>
                <a:gd name="connsiteX302" fmla="*/ 0 w 641211"/>
                <a:gd name="connsiteY302" fmla="*/ 134570 h 1109353"/>
                <a:gd name="connsiteX303" fmla="*/ 0 w 641211"/>
                <a:gd name="connsiteY303" fmla="*/ 122790 h 1109353"/>
                <a:gd name="connsiteX304" fmla="*/ 51226 w 641211"/>
                <a:gd name="connsiteY304" fmla="*/ 128617 h 1109353"/>
                <a:gd name="connsiteX305" fmla="*/ 51880 w 641211"/>
                <a:gd name="connsiteY305" fmla="*/ 110010 h 1109353"/>
                <a:gd name="connsiteX306" fmla="*/ 51226 w 641211"/>
                <a:gd name="connsiteY306" fmla="*/ 110010 h 1109353"/>
                <a:gd name="connsiteX307" fmla="*/ 23455 w 641211"/>
                <a:gd name="connsiteY307" fmla="*/ 107071 h 1109353"/>
                <a:gd name="connsiteX308" fmla="*/ 0 w 641211"/>
                <a:gd name="connsiteY308" fmla="*/ 105838 h 1109353"/>
                <a:gd name="connsiteX309" fmla="*/ 0 w 641211"/>
                <a:gd name="connsiteY309" fmla="*/ 93634 h 1109353"/>
                <a:gd name="connsiteX310" fmla="*/ 11040 w 641211"/>
                <a:gd name="connsiteY310" fmla="*/ 94014 h 1109353"/>
                <a:gd name="connsiteX311" fmla="*/ 52533 w 641211"/>
                <a:gd name="connsiteY311" fmla="*/ 97278 h 1109353"/>
                <a:gd name="connsiteX312" fmla="*/ 53513 w 641211"/>
                <a:gd name="connsiteY312" fmla="*/ 83895 h 1109353"/>
                <a:gd name="connsiteX313" fmla="*/ 0 w 641211"/>
                <a:gd name="connsiteY313" fmla="*/ 73650 h 1109353"/>
                <a:gd name="connsiteX314" fmla="*/ 0 w 641211"/>
                <a:gd name="connsiteY314" fmla="*/ 48187 h 1109353"/>
                <a:gd name="connsiteX315" fmla="*/ 23781 w 641211"/>
                <a:gd name="connsiteY315" fmla="*/ 32644 h 1109353"/>
                <a:gd name="connsiteX316" fmla="*/ 0 w 641211"/>
                <a:gd name="connsiteY316" fmla="*/ 35020 h 1109353"/>
                <a:gd name="connsiteX317" fmla="*/ 0 w 641211"/>
                <a:gd name="connsiteY317" fmla="*/ 6041 h 1109353"/>
                <a:gd name="connsiteX318" fmla="*/ 2545 w 641211"/>
                <a:gd name="connsiteY318" fmla="*/ 5549 h 1109353"/>
                <a:gd name="connsiteX319" fmla="*/ 12999 w 641211"/>
                <a:gd name="connsiteY319" fmla="*/ 4243 h 1109353"/>
                <a:gd name="connsiteX320" fmla="*/ 25415 w 641211"/>
                <a:gd name="connsiteY320" fmla="*/ 2937 h 1109353"/>
                <a:gd name="connsiteX321" fmla="*/ 84879 w 641211"/>
                <a:gd name="connsiteY321" fmla="*/ 0 h 110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41211" h="1109353">
                  <a:moveTo>
                    <a:pt x="191519" y="1086703"/>
                  </a:moveTo>
                  <a:cubicBezTo>
                    <a:pt x="199344" y="1084434"/>
                    <a:pt x="202605" y="1096747"/>
                    <a:pt x="194780" y="1098691"/>
                  </a:cubicBezTo>
                  <a:cubicBezTo>
                    <a:pt x="156633" y="1109060"/>
                    <a:pt x="118487" y="1110033"/>
                    <a:pt x="79363" y="1109060"/>
                  </a:cubicBezTo>
                  <a:cubicBezTo>
                    <a:pt x="61105" y="1108736"/>
                    <a:pt x="42522" y="1108412"/>
                    <a:pt x="24589" y="1105821"/>
                  </a:cubicBezTo>
                  <a:lnTo>
                    <a:pt x="0" y="1102107"/>
                  </a:lnTo>
                  <a:lnTo>
                    <a:pt x="0" y="1095070"/>
                  </a:lnTo>
                  <a:lnTo>
                    <a:pt x="21329" y="1097719"/>
                  </a:lnTo>
                  <a:cubicBezTo>
                    <a:pt x="38936" y="1099663"/>
                    <a:pt x="56541" y="1099987"/>
                    <a:pt x="74473" y="1099663"/>
                  </a:cubicBezTo>
                  <a:cubicBezTo>
                    <a:pt x="114249" y="1099340"/>
                    <a:pt x="153047" y="1097719"/>
                    <a:pt x="191519" y="1086703"/>
                  </a:cubicBezTo>
                  <a:close/>
                  <a:moveTo>
                    <a:pt x="269346" y="1031448"/>
                  </a:moveTo>
                  <a:cubicBezTo>
                    <a:pt x="277509" y="1026828"/>
                    <a:pt x="284693" y="1039699"/>
                    <a:pt x="276204" y="1044320"/>
                  </a:cubicBezTo>
                  <a:cubicBezTo>
                    <a:pt x="214814" y="1077984"/>
                    <a:pt x="142648" y="1089864"/>
                    <a:pt x="73422" y="1088544"/>
                  </a:cubicBezTo>
                  <a:lnTo>
                    <a:pt x="1" y="1078991"/>
                  </a:lnTo>
                  <a:lnTo>
                    <a:pt x="1" y="1065550"/>
                  </a:lnTo>
                  <a:lnTo>
                    <a:pt x="77668" y="1074353"/>
                  </a:lnTo>
                  <a:cubicBezTo>
                    <a:pt x="143628" y="1074353"/>
                    <a:pt x="210896" y="1063461"/>
                    <a:pt x="269346" y="1031448"/>
                  </a:cubicBezTo>
                  <a:close/>
                  <a:moveTo>
                    <a:pt x="119185" y="1012617"/>
                  </a:moveTo>
                  <a:cubicBezTo>
                    <a:pt x="111017" y="1017840"/>
                    <a:pt x="102849" y="1023716"/>
                    <a:pt x="95334" y="1029592"/>
                  </a:cubicBezTo>
                  <a:cubicBezTo>
                    <a:pt x="106443" y="1028286"/>
                    <a:pt x="117879" y="1027307"/>
                    <a:pt x="128987" y="1026001"/>
                  </a:cubicBezTo>
                  <a:cubicBezTo>
                    <a:pt x="127027" y="1024043"/>
                    <a:pt x="125393" y="1021757"/>
                    <a:pt x="123759" y="1019472"/>
                  </a:cubicBezTo>
                  <a:cubicBezTo>
                    <a:pt x="122453" y="1017187"/>
                    <a:pt x="120819" y="1014902"/>
                    <a:pt x="119185" y="1012617"/>
                  </a:cubicBezTo>
                  <a:close/>
                  <a:moveTo>
                    <a:pt x="141403" y="998580"/>
                  </a:moveTo>
                  <a:cubicBezTo>
                    <a:pt x="135848" y="1001845"/>
                    <a:pt x="130621" y="1005109"/>
                    <a:pt x="125393" y="1008699"/>
                  </a:cubicBezTo>
                  <a:cubicBezTo>
                    <a:pt x="127027" y="1010658"/>
                    <a:pt x="128660" y="1012617"/>
                    <a:pt x="130293" y="1014575"/>
                  </a:cubicBezTo>
                  <a:cubicBezTo>
                    <a:pt x="134214" y="1018493"/>
                    <a:pt x="138788" y="1021104"/>
                    <a:pt x="142709" y="1024695"/>
                  </a:cubicBezTo>
                  <a:cubicBezTo>
                    <a:pt x="143036" y="1024369"/>
                    <a:pt x="143690" y="1024369"/>
                    <a:pt x="144343" y="1024369"/>
                  </a:cubicBezTo>
                  <a:cubicBezTo>
                    <a:pt x="150224" y="1024043"/>
                    <a:pt x="155778" y="1023063"/>
                    <a:pt x="161659" y="1022411"/>
                  </a:cubicBezTo>
                  <a:cubicBezTo>
                    <a:pt x="153818" y="1015555"/>
                    <a:pt x="146630" y="1007067"/>
                    <a:pt x="141403" y="998580"/>
                  </a:cubicBezTo>
                  <a:close/>
                  <a:moveTo>
                    <a:pt x="166560" y="982584"/>
                  </a:moveTo>
                  <a:cubicBezTo>
                    <a:pt x="159699" y="986828"/>
                    <a:pt x="153164" y="991072"/>
                    <a:pt x="146303" y="995316"/>
                  </a:cubicBezTo>
                  <a:cubicBezTo>
                    <a:pt x="150224" y="1000212"/>
                    <a:pt x="154472" y="1004782"/>
                    <a:pt x="159372" y="1008699"/>
                  </a:cubicBezTo>
                  <a:cubicBezTo>
                    <a:pt x="164273" y="1012943"/>
                    <a:pt x="170154" y="1016208"/>
                    <a:pt x="175382" y="1020452"/>
                  </a:cubicBezTo>
                  <a:cubicBezTo>
                    <a:pt x="181917" y="1019146"/>
                    <a:pt x="188778" y="1017840"/>
                    <a:pt x="195312" y="1016534"/>
                  </a:cubicBezTo>
                  <a:cubicBezTo>
                    <a:pt x="183877" y="1007394"/>
                    <a:pt x="174728" y="994663"/>
                    <a:pt x="166560" y="982584"/>
                  </a:cubicBezTo>
                  <a:close/>
                  <a:moveTo>
                    <a:pt x="194985" y="963651"/>
                  </a:moveTo>
                  <a:cubicBezTo>
                    <a:pt x="187470" y="968874"/>
                    <a:pt x="179956" y="973770"/>
                    <a:pt x="172441" y="978667"/>
                  </a:cubicBezTo>
                  <a:cubicBezTo>
                    <a:pt x="183877" y="991399"/>
                    <a:pt x="195639" y="1002824"/>
                    <a:pt x="210341" y="1012291"/>
                  </a:cubicBezTo>
                  <a:cubicBezTo>
                    <a:pt x="210341" y="1012617"/>
                    <a:pt x="210668" y="1012617"/>
                    <a:pt x="210668" y="1012617"/>
                  </a:cubicBezTo>
                  <a:cubicBezTo>
                    <a:pt x="213609" y="1011964"/>
                    <a:pt x="216876" y="1011311"/>
                    <a:pt x="219489" y="1010658"/>
                  </a:cubicBezTo>
                  <a:cubicBezTo>
                    <a:pt x="223737" y="1009026"/>
                    <a:pt x="227658" y="1007721"/>
                    <a:pt x="231578" y="1006414"/>
                  </a:cubicBezTo>
                  <a:cubicBezTo>
                    <a:pt x="216876" y="994989"/>
                    <a:pt x="204460" y="979320"/>
                    <a:pt x="194985" y="963651"/>
                  </a:cubicBezTo>
                  <a:close/>
                  <a:moveTo>
                    <a:pt x="221123" y="943411"/>
                  </a:moveTo>
                  <a:cubicBezTo>
                    <a:pt x="213936" y="949614"/>
                    <a:pt x="206094" y="955164"/>
                    <a:pt x="198580" y="960713"/>
                  </a:cubicBezTo>
                  <a:cubicBezTo>
                    <a:pt x="211649" y="977362"/>
                    <a:pt x="227658" y="990419"/>
                    <a:pt x="245628" y="1000865"/>
                  </a:cubicBezTo>
                  <a:cubicBezTo>
                    <a:pt x="254123" y="997601"/>
                    <a:pt x="262618" y="994336"/>
                    <a:pt x="270785" y="990745"/>
                  </a:cubicBezTo>
                  <a:cubicBezTo>
                    <a:pt x="252162" y="978994"/>
                    <a:pt x="233212" y="962345"/>
                    <a:pt x="221123" y="943411"/>
                  </a:cubicBezTo>
                  <a:close/>
                  <a:moveTo>
                    <a:pt x="247915" y="920235"/>
                  </a:moveTo>
                  <a:cubicBezTo>
                    <a:pt x="241381" y="926763"/>
                    <a:pt x="234519" y="932640"/>
                    <a:pt x="227331" y="938515"/>
                  </a:cubicBezTo>
                  <a:cubicBezTo>
                    <a:pt x="235173" y="947003"/>
                    <a:pt x="243668" y="955164"/>
                    <a:pt x="253142" y="962345"/>
                  </a:cubicBezTo>
                  <a:cubicBezTo>
                    <a:pt x="262290" y="969527"/>
                    <a:pt x="272419" y="975730"/>
                    <a:pt x="282221" y="982584"/>
                  </a:cubicBezTo>
                  <a:cubicBezTo>
                    <a:pt x="283201" y="983238"/>
                    <a:pt x="283855" y="984216"/>
                    <a:pt x="284508" y="984870"/>
                  </a:cubicBezTo>
                  <a:cubicBezTo>
                    <a:pt x="293656" y="980952"/>
                    <a:pt x="303132" y="976709"/>
                    <a:pt x="312280" y="972465"/>
                  </a:cubicBezTo>
                  <a:cubicBezTo>
                    <a:pt x="308032" y="970180"/>
                    <a:pt x="303785" y="966916"/>
                    <a:pt x="299864" y="964630"/>
                  </a:cubicBezTo>
                  <a:cubicBezTo>
                    <a:pt x="292022" y="959733"/>
                    <a:pt x="283855" y="954837"/>
                    <a:pt x="276340" y="949287"/>
                  </a:cubicBezTo>
                  <a:cubicBezTo>
                    <a:pt x="265558" y="941126"/>
                    <a:pt x="255429" y="931986"/>
                    <a:pt x="247915" y="920235"/>
                  </a:cubicBezTo>
                  <a:close/>
                  <a:moveTo>
                    <a:pt x="270132" y="898363"/>
                  </a:moveTo>
                  <a:cubicBezTo>
                    <a:pt x="265558" y="903260"/>
                    <a:pt x="260984" y="908156"/>
                    <a:pt x="256082" y="912726"/>
                  </a:cubicBezTo>
                  <a:cubicBezTo>
                    <a:pt x="254776" y="914032"/>
                    <a:pt x="253469" y="915338"/>
                    <a:pt x="252162" y="916318"/>
                  </a:cubicBezTo>
                  <a:cubicBezTo>
                    <a:pt x="262290" y="930028"/>
                    <a:pt x="276993" y="938842"/>
                    <a:pt x="292022" y="946676"/>
                  </a:cubicBezTo>
                  <a:cubicBezTo>
                    <a:pt x="302151" y="952552"/>
                    <a:pt x="316200" y="957123"/>
                    <a:pt x="324695" y="965609"/>
                  </a:cubicBezTo>
                  <a:cubicBezTo>
                    <a:pt x="326002" y="964630"/>
                    <a:pt x="327635" y="963651"/>
                    <a:pt x="329269" y="962672"/>
                  </a:cubicBezTo>
                  <a:cubicBezTo>
                    <a:pt x="334823" y="959408"/>
                    <a:pt x="340378" y="955490"/>
                    <a:pt x="345606" y="951899"/>
                  </a:cubicBezTo>
                  <a:cubicBezTo>
                    <a:pt x="331230" y="944391"/>
                    <a:pt x="316854" y="934598"/>
                    <a:pt x="303458" y="925457"/>
                  </a:cubicBezTo>
                  <a:cubicBezTo>
                    <a:pt x="291696" y="917296"/>
                    <a:pt x="280261" y="908482"/>
                    <a:pt x="270132" y="898363"/>
                  </a:cubicBezTo>
                  <a:close/>
                  <a:moveTo>
                    <a:pt x="290389" y="875512"/>
                  </a:moveTo>
                  <a:cubicBezTo>
                    <a:pt x="285161" y="881715"/>
                    <a:pt x="279934" y="887917"/>
                    <a:pt x="274379" y="893793"/>
                  </a:cubicBezTo>
                  <a:cubicBezTo>
                    <a:pt x="287448" y="904565"/>
                    <a:pt x="301824" y="912726"/>
                    <a:pt x="316527" y="920887"/>
                  </a:cubicBezTo>
                  <a:cubicBezTo>
                    <a:pt x="330249" y="927743"/>
                    <a:pt x="345606" y="933945"/>
                    <a:pt x="358021" y="943411"/>
                  </a:cubicBezTo>
                  <a:cubicBezTo>
                    <a:pt x="364228" y="939168"/>
                    <a:pt x="370110" y="934598"/>
                    <a:pt x="375664" y="930028"/>
                  </a:cubicBezTo>
                  <a:lnTo>
                    <a:pt x="375339" y="929871"/>
                  </a:lnTo>
                  <a:lnTo>
                    <a:pt x="349281" y="917296"/>
                  </a:lnTo>
                  <a:cubicBezTo>
                    <a:pt x="340868" y="912237"/>
                    <a:pt x="332864" y="906524"/>
                    <a:pt x="325348" y="900648"/>
                  </a:cubicBezTo>
                  <a:cubicBezTo>
                    <a:pt x="314240" y="892160"/>
                    <a:pt x="301498" y="884652"/>
                    <a:pt x="290389" y="875512"/>
                  </a:cubicBezTo>
                  <a:close/>
                  <a:moveTo>
                    <a:pt x="309338" y="851029"/>
                  </a:moveTo>
                  <a:cubicBezTo>
                    <a:pt x="304764" y="857558"/>
                    <a:pt x="299864" y="863760"/>
                    <a:pt x="294963" y="869962"/>
                  </a:cubicBezTo>
                  <a:cubicBezTo>
                    <a:pt x="307706" y="878777"/>
                    <a:pt x="322081" y="885305"/>
                    <a:pt x="335151" y="893467"/>
                  </a:cubicBezTo>
                  <a:cubicBezTo>
                    <a:pt x="351813" y="903913"/>
                    <a:pt x="371089" y="909135"/>
                    <a:pt x="387426" y="919255"/>
                  </a:cubicBezTo>
                  <a:cubicBezTo>
                    <a:pt x="387753" y="919582"/>
                    <a:pt x="387753" y="919908"/>
                    <a:pt x="388079" y="919908"/>
                  </a:cubicBezTo>
                  <a:cubicBezTo>
                    <a:pt x="394614" y="914359"/>
                    <a:pt x="400821" y="909135"/>
                    <a:pt x="407029" y="903260"/>
                  </a:cubicBezTo>
                  <a:cubicBezTo>
                    <a:pt x="380565" y="889876"/>
                    <a:pt x="355407" y="873227"/>
                    <a:pt x="328616" y="860169"/>
                  </a:cubicBezTo>
                  <a:cubicBezTo>
                    <a:pt x="322408" y="857232"/>
                    <a:pt x="315874" y="853967"/>
                    <a:pt x="309338" y="851029"/>
                  </a:cubicBezTo>
                  <a:close/>
                  <a:moveTo>
                    <a:pt x="139950" y="816566"/>
                  </a:moveTo>
                  <a:cubicBezTo>
                    <a:pt x="178795" y="819797"/>
                    <a:pt x="221231" y="825936"/>
                    <a:pt x="252569" y="850815"/>
                  </a:cubicBezTo>
                  <a:cubicBezTo>
                    <a:pt x="258770" y="855984"/>
                    <a:pt x="250284" y="866647"/>
                    <a:pt x="243755" y="861800"/>
                  </a:cubicBezTo>
                  <a:cubicBezTo>
                    <a:pt x="212090" y="839829"/>
                    <a:pt x="176510" y="829490"/>
                    <a:pt x="139296" y="821413"/>
                  </a:cubicBezTo>
                  <a:cubicBezTo>
                    <a:pt x="136685" y="820766"/>
                    <a:pt x="137011" y="816566"/>
                    <a:pt x="139950" y="816566"/>
                  </a:cubicBezTo>
                  <a:close/>
                  <a:moveTo>
                    <a:pt x="62989" y="790637"/>
                  </a:moveTo>
                  <a:cubicBezTo>
                    <a:pt x="62336" y="864740"/>
                    <a:pt x="63642" y="939494"/>
                    <a:pt x="68870" y="1013923"/>
                  </a:cubicBezTo>
                  <a:cubicBezTo>
                    <a:pt x="112977" y="978994"/>
                    <a:pt x="164273" y="954184"/>
                    <a:pt x="207401" y="917950"/>
                  </a:cubicBezTo>
                  <a:cubicBezTo>
                    <a:pt x="235173" y="894772"/>
                    <a:pt x="260003" y="868330"/>
                    <a:pt x="281567" y="839277"/>
                  </a:cubicBezTo>
                  <a:cubicBezTo>
                    <a:pt x="262618" y="831769"/>
                    <a:pt x="243341" y="825567"/>
                    <a:pt x="223737" y="820344"/>
                  </a:cubicBezTo>
                  <a:cubicBezTo>
                    <a:pt x="171461" y="805327"/>
                    <a:pt x="117225" y="794555"/>
                    <a:pt x="62989" y="790637"/>
                  </a:cubicBezTo>
                  <a:close/>
                  <a:moveTo>
                    <a:pt x="104586" y="643147"/>
                  </a:moveTo>
                  <a:cubicBezTo>
                    <a:pt x="110297" y="678974"/>
                    <a:pt x="107758" y="715779"/>
                    <a:pt x="111566" y="751931"/>
                  </a:cubicBezTo>
                  <a:cubicBezTo>
                    <a:pt x="111883" y="758771"/>
                    <a:pt x="100460" y="760074"/>
                    <a:pt x="99508" y="753234"/>
                  </a:cubicBezTo>
                  <a:cubicBezTo>
                    <a:pt x="93479" y="716756"/>
                    <a:pt x="104586" y="680277"/>
                    <a:pt x="100460" y="643798"/>
                  </a:cubicBezTo>
                  <a:cubicBezTo>
                    <a:pt x="100143" y="641193"/>
                    <a:pt x="104268" y="640867"/>
                    <a:pt x="104586" y="643147"/>
                  </a:cubicBezTo>
                  <a:close/>
                  <a:moveTo>
                    <a:pt x="453021" y="641184"/>
                  </a:moveTo>
                  <a:cubicBezTo>
                    <a:pt x="454445" y="641633"/>
                    <a:pt x="455584" y="643023"/>
                    <a:pt x="455096" y="644984"/>
                  </a:cubicBezTo>
                  <a:cubicBezTo>
                    <a:pt x="438169" y="713631"/>
                    <a:pt x="423522" y="783259"/>
                    <a:pt x="377298" y="838831"/>
                  </a:cubicBezTo>
                  <a:cubicBezTo>
                    <a:pt x="372090" y="845042"/>
                    <a:pt x="361348" y="836216"/>
                    <a:pt x="366556" y="830005"/>
                  </a:cubicBezTo>
                  <a:cubicBezTo>
                    <a:pt x="409199" y="776721"/>
                    <a:pt x="427103" y="707093"/>
                    <a:pt x="449237" y="643023"/>
                  </a:cubicBezTo>
                  <a:cubicBezTo>
                    <a:pt x="449888" y="641225"/>
                    <a:pt x="451597" y="640735"/>
                    <a:pt x="453021" y="641184"/>
                  </a:cubicBezTo>
                  <a:close/>
                  <a:moveTo>
                    <a:pt x="83302" y="611804"/>
                  </a:moveTo>
                  <a:cubicBezTo>
                    <a:pt x="83302" y="609184"/>
                    <a:pt x="87335" y="609511"/>
                    <a:pt x="87335" y="611804"/>
                  </a:cubicBezTo>
                  <a:cubicBezTo>
                    <a:pt x="89351" y="634071"/>
                    <a:pt x="89015" y="656336"/>
                    <a:pt x="88007" y="678603"/>
                  </a:cubicBezTo>
                  <a:cubicBezTo>
                    <a:pt x="87335" y="700215"/>
                    <a:pt x="84311" y="725102"/>
                    <a:pt x="89687" y="746386"/>
                  </a:cubicBezTo>
                  <a:cubicBezTo>
                    <a:pt x="91704" y="753917"/>
                    <a:pt x="79270" y="757191"/>
                    <a:pt x="77254" y="749333"/>
                  </a:cubicBezTo>
                  <a:cubicBezTo>
                    <a:pt x="71877" y="728703"/>
                    <a:pt x="74902" y="704472"/>
                    <a:pt x="76582" y="683516"/>
                  </a:cubicBezTo>
                  <a:cubicBezTo>
                    <a:pt x="78934" y="659939"/>
                    <a:pt x="81959" y="636035"/>
                    <a:pt x="83302" y="611804"/>
                  </a:cubicBezTo>
                  <a:close/>
                  <a:moveTo>
                    <a:pt x="436495" y="571851"/>
                  </a:moveTo>
                  <a:cubicBezTo>
                    <a:pt x="438281" y="572096"/>
                    <a:pt x="439906" y="573401"/>
                    <a:pt x="439581" y="575523"/>
                  </a:cubicBezTo>
                  <a:cubicBezTo>
                    <a:pt x="434707" y="621230"/>
                    <a:pt x="430159" y="666939"/>
                    <a:pt x="415215" y="710361"/>
                  </a:cubicBezTo>
                  <a:cubicBezTo>
                    <a:pt x="408392" y="729950"/>
                    <a:pt x="400595" y="749865"/>
                    <a:pt x="391174" y="768148"/>
                  </a:cubicBezTo>
                  <a:cubicBezTo>
                    <a:pt x="386300" y="777942"/>
                    <a:pt x="380128" y="787084"/>
                    <a:pt x="374280" y="796226"/>
                  </a:cubicBezTo>
                  <a:cubicBezTo>
                    <a:pt x="369082" y="804388"/>
                    <a:pt x="361934" y="812223"/>
                    <a:pt x="358686" y="821691"/>
                  </a:cubicBezTo>
                  <a:cubicBezTo>
                    <a:pt x="356086" y="829200"/>
                    <a:pt x="344065" y="825609"/>
                    <a:pt x="346664" y="818426"/>
                  </a:cubicBezTo>
                  <a:cubicBezTo>
                    <a:pt x="352838" y="800469"/>
                    <a:pt x="367132" y="786431"/>
                    <a:pt x="375904" y="769780"/>
                  </a:cubicBezTo>
                  <a:cubicBezTo>
                    <a:pt x="386625" y="749865"/>
                    <a:pt x="395722" y="728317"/>
                    <a:pt x="402869" y="706443"/>
                  </a:cubicBezTo>
                  <a:cubicBezTo>
                    <a:pt x="416514" y="663674"/>
                    <a:pt x="423986" y="618945"/>
                    <a:pt x="432433" y="574544"/>
                  </a:cubicBezTo>
                  <a:cubicBezTo>
                    <a:pt x="432758" y="572421"/>
                    <a:pt x="434707" y="571606"/>
                    <a:pt x="436495" y="571851"/>
                  </a:cubicBezTo>
                  <a:close/>
                  <a:moveTo>
                    <a:pt x="72137" y="555927"/>
                  </a:moveTo>
                  <a:cubicBezTo>
                    <a:pt x="69523" y="624806"/>
                    <a:pt x="64295" y="693685"/>
                    <a:pt x="63315" y="762237"/>
                  </a:cubicBezTo>
                  <a:cubicBezTo>
                    <a:pt x="122126" y="766154"/>
                    <a:pt x="180936" y="776274"/>
                    <a:pt x="237133" y="792596"/>
                  </a:cubicBezTo>
                  <a:cubicBezTo>
                    <a:pt x="258370" y="798798"/>
                    <a:pt x="278627" y="806307"/>
                    <a:pt x="298884" y="814794"/>
                  </a:cubicBezTo>
                  <a:cubicBezTo>
                    <a:pt x="306072" y="804022"/>
                    <a:pt x="312606" y="792923"/>
                    <a:pt x="318814" y="781498"/>
                  </a:cubicBezTo>
                  <a:cubicBezTo>
                    <a:pt x="355734" y="714251"/>
                    <a:pt x="380892" y="636232"/>
                    <a:pt x="389060" y="557233"/>
                  </a:cubicBezTo>
                  <a:cubicBezTo>
                    <a:pt x="369457" y="557885"/>
                    <a:pt x="349853" y="558539"/>
                    <a:pt x="330249" y="558865"/>
                  </a:cubicBezTo>
                  <a:cubicBezTo>
                    <a:pt x="244321" y="560497"/>
                    <a:pt x="158066" y="558865"/>
                    <a:pt x="72137" y="555927"/>
                  </a:cubicBezTo>
                  <a:close/>
                  <a:moveTo>
                    <a:pt x="587055" y="551357"/>
                  </a:moveTo>
                  <a:cubicBezTo>
                    <a:pt x="530858" y="551684"/>
                    <a:pt x="474661" y="553968"/>
                    <a:pt x="418465" y="556253"/>
                  </a:cubicBezTo>
                  <a:cubicBezTo>
                    <a:pt x="412911" y="617624"/>
                    <a:pt x="397555" y="678342"/>
                    <a:pt x="374031" y="734817"/>
                  </a:cubicBezTo>
                  <a:cubicBezTo>
                    <a:pt x="360962" y="766481"/>
                    <a:pt x="344952" y="797166"/>
                    <a:pt x="326328" y="825893"/>
                  </a:cubicBezTo>
                  <a:cubicBezTo>
                    <a:pt x="332864" y="828505"/>
                    <a:pt x="339070" y="831116"/>
                    <a:pt x="345606" y="834054"/>
                  </a:cubicBezTo>
                  <a:cubicBezTo>
                    <a:pt x="375337" y="846786"/>
                    <a:pt x="401149" y="866045"/>
                    <a:pt x="429900" y="880409"/>
                  </a:cubicBezTo>
                  <a:cubicBezTo>
                    <a:pt x="488057" y="819691"/>
                    <a:pt x="532492" y="744610"/>
                    <a:pt x="561244" y="665937"/>
                  </a:cubicBezTo>
                  <a:cubicBezTo>
                    <a:pt x="571699" y="637537"/>
                    <a:pt x="581500" y="608484"/>
                    <a:pt x="585095" y="578778"/>
                  </a:cubicBezTo>
                  <a:cubicBezTo>
                    <a:pt x="585748" y="569311"/>
                    <a:pt x="586728" y="560497"/>
                    <a:pt x="587055" y="551357"/>
                  </a:cubicBezTo>
                  <a:close/>
                  <a:moveTo>
                    <a:pt x="7361" y="386818"/>
                  </a:moveTo>
                  <a:cubicBezTo>
                    <a:pt x="7690" y="384520"/>
                    <a:pt x="10980" y="384520"/>
                    <a:pt x="11309" y="386818"/>
                  </a:cubicBezTo>
                  <a:cubicBezTo>
                    <a:pt x="13942" y="419977"/>
                    <a:pt x="9993" y="452807"/>
                    <a:pt x="8678" y="485965"/>
                  </a:cubicBezTo>
                  <a:cubicBezTo>
                    <a:pt x="8678" y="490562"/>
                    <a:pt x="4400" y="492203"/>
                    <a:pt x="1110" y="491218"/>
                  </a:cubicBezTo>
                  <a:lnTo>
                    <a:pt x="0" y="491156"/>
                  </a:lnTo>
                  <a:lnTo>
                    <a:pt x="0" y="455496"/>
                  </a:lnTo>
                  <a:lnTo>
                    <a:pt x="2302" y="433273"/>
                  </a:lnTo>
                  <a:cubicBezTo>
                    <a:pt x="4482" y="417843"/>
                    <a:pt x="6703" y="402413"/>
                    <a:pt x="7361" y="386818"/>
                  </a:cubicBezTo>
                  <a:close/>
                  <a:moveTo>
                    <a:pt x="604278" y="356563"/>
                  </a:moveTo>
                  <a:cubicBezTo>
                    <a:pt x="623928" y="408157"/>
                    <a:pt x="636814" y="463669"/>
                    <a:pt x="640357" y="518856"/>
                  </a:cubicBezTo>
                  <a:cubicBezTo>
                    <a:pt x="643902" y="575022"/>
                    <a:pt x="636170" y="628249"/>
                    <a:pt x="621674" y="682455"/>
                  </a:cubicBezTo>
                  <a:cubicBezTo>
                    <a:pt x="619097" y="690945"/>
                    <a:pt x="605889" y="686374"/>
                    <a:pt x="609110" y="678210"/>
                  </a:cubicBezTo>
                  <a:cubicBezTo>
                    <a:pt x="649055" y="575022"/>
                    <a:pt x="623284" y="461384"/>
                    <a:pt x="601056" y="357542"/>
                  </a:cubicBezTo>
                  <a:cubicBezTo>
                    <a:pt x="600412" y="355910"/>
                    <a:pt x="603634" y="354277"/>
                    <a:pt x="604278" y="356563"/>
                  </a:cubicBezTo>
                  <a:close/>
                  <a:moveTo>
                    <a:pt x="32093" y="346946"/>
                  </a:moveTo>
                  <a:cubicBezTo>
                    <a:pt x="36670" y="374450"/>
                    <a:pt x="37650" y="402609"/>
                    <a:pt x="36016" y="430441"/>
                  </a:cubicBezTo>
                  <a:cubicBezTo>
                    <a:pt x="35361" y="444193"/>
                    <a:pt x="35361" y="457945"/>
                    <a:pt x="34054" y="471698"/>
                  </a:cubicBezTo>
                  <a:cubicBezTo>
                    <a:pt x="33074" y="481521"/>
                    <a:pt x="31439" y="492654"/>
                    <a:pt x="34054" y="502477"/>
                  </a:cubicBezTo>
                  <a:cubicBezTo>
                    <a:pt x="35035" y="502477"/>
                    <a:pt x="36016" y="502804"/>
                    <a:pt x="36342" y="502804"/>
                  </a:cubicBezTo>
                  <a:cubicBezTo>
                    <a:pt x="44188" y="502477"/>
                    <a:pt x="43862" y="514591"/>
                    <a:pt x="36016" y="514591"/>
                  </a:cubicBezTo>
                  <a:cubicBezTo>
                    <a:pt x="34708" y="514591"/>
                    <a:pt x="33728" y="514591"/>
                    <a:pt x="32419" y="514591"/>
                  </a:cubicBezTo>
                  <a:cubicBezTo>
                    <a:pt x="30785" y="515246"/>
                    <a:pt x="29151" y="515246"/>
                    <a:pt x="27843" y="514591"/>
                  </a:cubicBezTo>
                  <a:lnTo>
                    <a:pt x="1" y="512618"/>
                  </a:lnTo>
                  <a:lnTo>
                    <a:pt x="1" y="501253"/>
                  </a:lnTo>
                  <a:lnTo>
                    <a:pt x="22939" y="502149"/>
                  </a:lnTo>
                  <a:cubicBezTo>
                    <a:pt x="18689" y="482831"/>
                    <a:pt x="23266" y="459582"/>
                    <a:pt x="24574" y="440591"/>
                  </a:cubicBezTo>
                  <a:cubicBezTo>
                    <a:pt x="27189" y="409485"/>
                    <a:pt x="31112" y="378706"/>
                    <a:pt x="29477" y="347273"/>
                  </a:cubicBezTo>
                  <a:cubicBezTo>
                    <a:pt x="29477" y="345963"/>
                    <a:pt x="31765" y="345636"/>
                    <a:pt x="32093" y="346946"/>
                  </a:cubicBezTo>
                  <a:close/>
                  <a:moveTo>
                    <a:pt x="328943" y="269313"/>
                  </a:moveTo>
                  <a:cubicBezTo>
                    <a:pt x="305745" y="277800"/>
                    <a:pt x="282221" y="285635"/>
                    <a:pt x="258043" y="291837"/>
                  </a:cubicBezTo>
                  <a:cubicBezTo>
                    <a:pt x="199559" y="307833"/>
                    <a:pt x="138788" y="316320"/>
                    <a:pt x="77691" y="319584"/>
                  </a:cubicBezTo>
                  <a:cubicBezTo>
                    <a:pt x="76711" y="360063"/>
                    <a:pt x="75078" y="400541"/>
                    <a:pt x="73444" y="441020"/>
                  </a:cubicBezTo>
                  <a:cubicBezTo>
                    <a:pt x="73444" y="466156"/>
                    <a:pt x="73444" y="490965"/>
                    <a:pt x="73117" y="515775"/>
                  </a:cubicBezTo>
                  <a:cubicBezTo>
                    <a:pt x="73117" y="520019"/>
                    <a:pt x="73117" y="524589"/>
                    <a:pt x="72790" y="529160"/>
                  </a:cubicBezTo>
                  <a:cubicBezTo>
                    <a:pt x="158719" y="531444"/>
                    <a:pt x="244647" y="533077"/>
                    <a:pt x="330576" y="530792"/>
                  </a:cubicBezTo>
                  <a:cubicBezTo>
                    <a:pt x="350833" y="530138"/>
                    <a:pt x="371089" y="529485"/>
                    <a:pt x="391020" y="528506"/>
                  </a:cubicBezTo>
                  <a:cubicBezTo>
                    <a:pt x="393634" y="484436"/>
                    <a:pt x="390367" y="440367"/>
                    <a:pt x="380892" y="397930"/>
                  </a:cubicBezTo>
                  <a:cubicBezTo>
                    <a:pt x="374357" y="405438"/>
                    <a:pt x="368476" y="412946"/>
                    <a:pt x="363575" y="421760"/>
                  </a:cubicBezTo>
                  <a:cubicBezTo>
                    <a:pt x="359328" y="429268"/>
                    <a:pt x="347565" y="422087"/>
                    <a:pt x="352140" y="414905"/>
                  </a:cubicBezTo>
                  <a:cubicBezTo>
                    <a:pt x="359328" y="403153"/>
                    <a:pt x="368149" y="393360"/>
                    <a:pt x="377625" y="383567"/>
                  </a:cubicBezTo>
                  <a:cubicBezTo>
                    <a:pt x="375664" y="376385"/>
                    <a:pt x="373377" y="369203"/>
                    <a:pt x="371417" y="362348"/>
                  </a:cubicBezTo>
                  <a:cubicBezTo>
                    <a:pt x="359654" y="375079"/>
                    <a:pt x="348219" y="387811"/>
                    <a:pt x="336457" y="400868"/>
                  </a:cubicBezTo>
                  <a:cubicBezTo>
                    <a:pt x="331883" y="406091"/>
                    <a:pt x="323061" y="398909"/>
                    <a:pt x="327309" y="393360"/>
                  </a:cubicBezTo>
                  <a:cubicBezTo>
                    <a:pt x="339398" y="377364"/>
                    <a:pt x="352793" y="362674"/>
                    <a:pt x="366515" y="347658"/>
                  </a:cubicBezTo>
                  <a:cubicBezTo>
                    <a:pt x="356714" y="320237"/>
                    <a:pt x="343972" y="294122"/>
                    <a:pt x="328943" y="269313"/>
                  </a:cubicBezTo>
                  <a:close/>
                  <a:moveTo>
                    <a:pt x="468454" y="207615"/>
                  </a:moveTo>
                  <a:cubicBezTo>
                    <a:pt x="431534" y="225896"/>
                    <a:pt x="393634" y="243850"/>
                    <a:pt x="355080" y="259193"/>
                  </a:cubicBezTo>
                  <a:cubicBezTo>
                    <a:pt x="364883" y="274862"/>
                    <a:pt x="373377" y="291184"/>
                    <a:pt x="380892" y="308159"/>
                  </a:cubicBezTo>
                  <a:cubicBezTo>
                    <a:pt x="383179" y="314035"/>
                    <a:pt x="385466" y="319584"/>
                    <a:pt x="387753" y="325460"/>
                  </a:cubicBezTo>
                  <a:cubicBezTo>
                    <a:pt x="400821" y="312076"/>
                    <a:pt x="413564" y="299018"/>
                    <a:pt x="425979" y="285308"/>
                  </a:cubicBezTo>
                  <a:cubicBezTo>
                    <a:pt x="430553" y="280085"/>
                    <a:pt x="438069" y="287920"/>
                    <a:pt x="433494" y="293143"/>
                  </a:cubicBezTo>
                  <a:cubicBezTo>
                    <a:pt x="420098" y="308159"/>
                    <a:pt x="406376" y="323175"/>
                    <a:pt x="392654" y="338518"/>
                  </a:cubicBezTo>
                  <a:cubicBezTo>
                    <a:pt x="395268" y="346026"/>
                    <a:pt x="397881" y="353208"/>
                    <a:pt x="399842" y="360716"/>
                  </a:cubicBezTo>
                  <a:cubicBezTo>
                    <a:pt x="414871" y="345373"/>
                    <a:pt x="431534" y="328072"/>
                    <a:pt x="438722" y="308159"/>
                  </a:cubicBezTo>
                  <a:cubicBezTo>
                    <a:pt x="440356" y="303262"/>
                    <a:pt x="447217" y="305547"/>
                    <a:pt x="446237" y="310118"/>
                  </a:cubicBezTo>
                  <a:cubicBezTo>
                    <a:pt x="442643" y="330357"/>
                    <a:pt x="425979" y="347331"/>
                    <a:pt x="413564" y="362348"/>
                  </a:cubicBezTo>
                  <a:cubicBezTo>
                    <a:pt x="410297" y="365939"/>
                    <a:pt x="407029" y="369856"/>
                    <a:pt x="403763" y="373447"/>
                  </a:cubicBezTo>
                  <a:cubicBezTo>
                    <a:pt x="417158" y="423392"/>
                    <a:pt x="422386" y="475297"/>
                    <a:pt x="420426" y="527201"/>
                  </a:cubicBezTo>
                  <a:cubicBezTo>
                    <a:pt x="475969" y="524916"/>
                    <a:pt x="531512" y="521977"/>
                    <a:pt x="587382" y="521651"/>
                  </a:cubicBezTo>
                  <a:cubicBezTo>
                    <a:pt x="586728" y="510226"/>
                    <a:pt x="586074" y="499126"/>
                    <a:pt x="584768" y="488028"/>
                  </a:cubicBezTo>
                  <a:cubicBezTo>
                    <a:pt x="577253" y="423719"/>
                    <a:pt x="556670" y="360389"/>
                    <a:pt x="527918" y="302609"/>
                  </a:cubicBezTo>
                  <a:cubicBezTo>
                    <a:pt x="510928" y="269313"/>
                    <a:pt x="491325" y="237321"/>
                    <a:pt x="468454" y="207615"/>
                  </a:cubicBezTo>
                  <a:close/>
                  <a:moveTo>
                    <a:pt x="31623" y="49944"/>
                  </a:moveTo>
                  <a:cubicBezTo>
                    <a:pt x="28356" y="52556"/>
                    <a:pt x="25088" y="55168"/>
                    <a:pt x="21822" y="57453"/>
                  </a:cubicBezTo>
                  <a:cubicBezTo>
                    <a:pt x="17247" y="60717"/>
                    <a:pt x="12346" y="63981"/>
                    <a:pt x="7446" y="67246"/>
                  </a:cubicBezTo>
                  <a:cubicBezTo>
                    <a:pt x="23455" y="69205"/>
                    <a:pt x="39138" y="68552"/>
                    <a:pt x="54820" y="70510"/>
                  </a:cubicBezTo>
                  <a:cubicBezTo>
                    <a:pt x="55474" y="65941"/>
                    <a:pt x="55801" y="61044"/>
                    <a:pt x="56781" y="56473"/>
                  </a:cubicBezTo>
                  <a:cubicBezTo>
                    <a:pt x="50573" y="55168"/>
                    <a:pt x="44692" y="53536"/>
                    <a:pt x="38811" y="52230"/>
                  </a:cubicBezTo>
                  <a:cubicBezTo>
                    <a:pt x="36197" y="51577"/>
                    <a:pt x="33910" y="50924"/>
                    <a:pt x="31623" y="49944"/>
                  </a:cubicBezTo>
                  <a:close/>
                  <a:moveTo>
                    <a:pt x="87493" y="44395"/>
                  </a:moveTo>
                  <a:cubicBezTo>
                    <a:pt x="86513" y="50271"/>
                    <a:pt x="85532" y="56473"/>
                    <a:pt x="84552" y="62676"/>
                  </a:cubicBezTo>
                  <a:cubicBezTo>
                    <a:pt x="75078" y="133513"/>
                    <a:pt x="80305" y="205004"/>
                    <a:pt x="78998" y="276494"/>
                  </a:cubicBezTo>
                  <a:cubicBezTo>
                    <a:pt x="78671" y="282043"/>
                    <a:pt x="78671" y="287593"/>
                    <a:pt x="78671" y="293143"/>
                  </a:cubicBezTo>
                  <a:cubicBezTo>
                    <a:pt x="138462" y="289552"/>
                    <a:pt x="198580" y="281064"/>
                    <a:pt x="256082" y="264089"/>
                  </a:cubicBezTo>
                  <a:cubicBezTo>
                    <a:pt x="275360" y="258540"/>
                    <a:pt x="294309" y="252011"/>
                    <a:pt x="313259" y="245156"/>
                  </a:cubicBezTo>
                  <a:cubicBezTo>
                    <a:pt x="293003" y="215776"/>
                    <a:pt x="269152" y="188682"/>
                    <a:pt x="242687" y="163872"/>
                  </a:cubicBezTo>
                  <a:cubicBezTo>
                    <a:pt x="214262" y="136451"/>
                    <a:pt x="183550" y="111315"/>
                    <a:pt x="150224" y="89771"/>
                  </a:cubicBezTo>
                  <a:cubicBezTo>
                    <a:pt x="128660" y="76060"/>
                    <a:pt x="105463" y="63002"/>
                    <a:pt x="87493" y="44395"/>
                  </a:cubicBezTo>
                  <a:close/>
                  <a:moveTo>
                    <a:pt x="61681" y="29053"/>
                  </a:moveTo>
                  <a:cubicBezTo>
                    <a:pt x="61028" y="29379"/>
                    <a:pt x="60049" y="29379"/>
                    <a:pt x="59068" y="29379"/>
                  </a:cubicBezTo>
                  <a:cubicBezTo>
                    <a:pt x="52533" y="33622"/>
                    <a:pt x="45999" y="38519"/>
                    <a:pt x="39791" y="43416"/>
                  </a:cubicBezTo>
                  <a:cubicBezTo>
                    <a:pt x="45999" y="44395"/>
                    <a:pt x="52207" y="44069"/>
                    <a:pt x="58741" y="45048"/>
                  </a:cubicBezTo>
                  <a:cubicBezTo>
                    <a:pt x="59721" y="39825"/>
                    <a:pt x="60375" y="34602"/>
                    <a:pt x="61681" y="29053"/>
                  </a:cubicBezTo>
                  <a:close/>
                  <a:moveTo>
                    <a:pt x="94355" y="27420"/>
                  </a:moveTo>
                  <a:cubicBezTo>
                    <a:pt x="115918" y="47659"/>
                    <a:pt x="142709" y="60717"/>
                    <a:pt x="167540" y="76713"/>
                  </a:cubicBezTo>
                  <a:cubicBezTo>
                    <a:pt x="197599" y="95973"/>
                    <a:pt x="226024" y="117191"/>
                    <a:pt x="252489" y="141022"/>
                  </a:cubicBezTo>
                  <a:cubicBezTo>
                    <a:pt x="284508" y="169422"/>
                    <a:pt x="314240" y="200760"/>
                    <a:pt x="339070" y="235362"/>
                  </a:cubicBezTo>
                  <a:cubicBezTo>
                    <a:pt x="376644" y="220347"/>
                    <a:pt x="413564" y="202718"/>
                    <a:pt x="449830" y="184764"/>
                  </a:cubicBezTo>
                  <a:cubicBezTo>
                    <a:pt x="440029" y="173666"/>
                    <a:pt x="429900" y="163220"/>
                    <a:pt x="419445" y="153427"/>
                  </a:cubicBezTo>
                  <a:cubicBezTo>
                    <a:pt x="368802" y="107071"/>
                    <a:pt x="305745" y="72142"/>
                    <a:pt x="241053" y="50271"/>
                  </a:cubicBezTo>
                  <a:cubicBezTo>
                    <a:pt x="215569" y="41783"/>
                    <a:pt x="189431" y="34929"/>
                    <a:pt x="162966" y="30032"/>
                  </a:cubicBezTo>
                  <a:cubicBezTo>
                    <a:pt x="140422" y="27094"/>
                    <a:pt x="117225" y="26768"/>
                    <a:pt x="94355" y="27420"/>
                  </a:cubicBezTo>
                  <a:close/>
                  <a:moveTo>
                    <a:pt x="84879" y="0"/>
                  </a:moveTo>
                  <a:cubicBezTo>
                    <a:pt x="94355" y="0"/>
                    <a:pt x="104482" y="0"/>
                    <a:pt x="114284" y="653"/>
                  </a:cubicBezTo>
                  <a:cubicBezTo>
                    <a:pt x="135522" y="1632"/>
                    <a:pt x="156759" y="4243"/>
                    <a:pt x="177343" y="8814"/>
                  </a:cubicBezTo>
                  <a:cubicBezTo>
                    <a:pt x="267518" y="25136"/>
                    <a:pt x="353773" y="63981"/>
                    <a:pt x="424346" y="120783"/>
                  </a:cubicBezTo>
                  <a:cubicBezTo>
                    <a:pt x="443950" y="136451"/>
                    <a:pt x="461593" y="154079"/>
                    <a:pt x="477929" y="173013"/>
                  </a:cubicBezTo>
                  <a:cubicBezTo>
                    <a:pt x="485443" y="174318"/>
                    <a:pt x="490671" y="181500"/>
                    <a:pt x="490671" y="188682"/>
                  </a:cubicBezTo>
                  <a:cubicBezTo>
                    <a:pt x="508641" y="211533"/>
                    <a:pt x="524650" y="235689"/>
                    <a:pt x="538699" y="260825"/>
                  </a:cubicBezTo>
                  <a:cubicBezTo>
                    <a:pt x="570392" y="317626"/>
                    <a:pt x="594896" y="379650"/>
                    <a:pt x="606985" y="442979"/>
                  </a:cubicBezTo>
                  <a:cubicBezTo>
                    <a:pt x="618421" y="502391"/>
                    <a:pt x="621688" y="565068"/>
                    <a:pt x="605679" y="623827"/>
                  </a:cubicBezTo>
                  <a:cubicBezTo>
                    <a:pt x="588689" y="685198"/>
                    <a:pt x="561897" y="744936"/>
                    <a:pt x="528244" y="799125"/>
                  </a:cubicBezTo>
                  <a:cubicBezTo>
                    <a:pt x="514849" y="820996"/>
                    <a:pt x="499819" y="841889"/>
                    <a:pt x="483483" y="861801"/>
                  </a:cubicBezTo>
                  <a:cubicBezTo>
                    <a:pt x="483156" y="862454"/>
                    <a:pt x="482503" y="863108"/>
                    <a:pt x="482177" y="863434"/>
                  </a:cubicBezTo>
                  <a:cubicBezTo>
                    <a:pt x="480216" y="866045"/>
                    <a:pt x="478582" y="868004"/>
                    <a:pt x="476622" y="869962"/>
                  </a:cubicBezTo>
                  <a:cubicBezTo>
                    <a:pt x="475969" y="871269"/>
                    <a:pt x="475315" y="872248"/>
                    <a:pt x="474335" y="872901"/>
                  </a:cubicBezTo>
                  <a:cubicBezTo>
                    <a:pt x="411931" y="946676"/>
                    <a:pt x="332209" y="1005762"/>
                    <a:pt x="239094" y="1034815"/>
                  </a:cubicBezTo>
                  <a:cubicBezTo>
                    <a:pt x="206421" y="1044935"/>
                    <a:pt x="173095" y="1050484"/>
                    <a:pt x="139116" y="1054075"/>
                  </a:cubicBezTo>
                  <a:cubicBezTo>
                    <a:pt x="135848" y="1054401"/>
                    <a:pt x="132254" y="1054728"/>
                    <a:pt x="128987" y="1055055"/>
                  </a:cubicBezTo>
                  <a:cubicBezTo>
                    <a:pt x="124740" y="1055707"/>
                    <a:pt x="120492" y="1056033"/>
                    <a:pt x="116245" y="1056687"/>
                  </a:cubicBezTo>
                  <a:cubicBezTo>
                    <a:pt x="96642" y="1058645"/>
                    <a:pt x="76711" y="1059624"/>
                    <a:pt x="57107" y="1059624"/>
                  </a:cubicBezTo>
                  <a:cubicBezTo>
                    <a:pt x="47306" y="1059624"/>
                    <a:pt x="37178" y="1059624"/>
                    <a:pt x="27375" y="1058972"/>
                  </a:cubicBezTo>
                  <a:lnTo>
                    <a:pt x="0" y="1055411"/>
                  </a:lnTo>
                  <a:lnTo>
                    <a:pt x="0" y="1032221"/>
                  </a:lnTo>
                  <a:lnTo>
                    <a:pt x="10386" y="1032856"/>
                  </a:lnTo>
                  <a:lnTo>
                    <a:pt x="0" y="1023233"/>
                  </a:lnTo>
                  <a:lnTo>
                    <a:pt x="0" y="984711"/>
                  </a:lnTo>
                  <a:lnTo>
                    <a:pt x="2478" y="987486"/>
                  </a:lnTo>
                  <a:cubicBezTo>
                    <a:pt x="14939" y="999743"/>
                    <a:pt x="28274" y="1011066"/>
                    <a:pt x="42731" y="1021104"/>
                  </a:cubicBezTo>
                  <a:cubicBezTo>
                    <a:pt x="38811" y="943411"/>
                    <a:pt x="36197" y="866045"/>
                    <a:pt x="36851" y="789005"/>
                  </a:cubicBezTo>
                  <a:cubicBezTo>
                    <a:pt x="33910" y="788679"/>
                    <a:pt x="31296" y="788679"/>
                    <a:pt x="28356" y="788679"/>
                  </a:cubicBezTo>
                  <a:lnTo>
                    <a:pt x="0" y="789322"/>
                  </a:lnTo>
                  <a:lnTo>
                    <a:pt x="0" y="762078"/>
                  </a:lnTo>
                  <a:lnTo>
                    <a:pt x="28683" y="760932"/>
                  </a:lnTo>
                  <a:cubicBezTo>
                    <a:pt x="31623" y="760932"/>
                    <a:pt x="34236" y="760932"/>
                    <a:pt x="37178" y="760932"/>
                  </a:cubicBezTo>
                  <a:cubicBezTo>
                    <a:pt x="38157" y="710660"/>
                    <a:pt x="41098" y="660715"/>
                    <a:pt x="43712" y="610770"/>
                  </a:cubicBezTo>
                  <a:cubicBezTo>
                    <a:pt x="44365" y="592162"/>
                    <a:pt x="45018" y="573555"/>
                    <a:pt x="45672" y="555275"/>
                  </a:cubicBezTo>
                  <a:lnTo>
                    <a:pt x="0" y="552981"/>
                  </a:lnTo>
                  <a:lnTo>
                    <a:pt x="0" y="526661"/>
                  </a:lnTo>
                  <a:lnTo>
                    <a:pt x="46652" y="528506"/>
                  </a:lnTo>
                  <a:cubicBezTo>
                    <a:pt x="46652" y="525241"/>
                    <a:pt x="46979" y="522304"/>
                    <a:pt x="46979" y="519366"/>
                  </a:cubicBezTo>
                  <a:cubicBezTo>
                    <a:pt x="47306" y="509899"/>
                    <a:pt x="47633" y="500758"/>
                    <a:pt x="47959" y="491619"/>
                  </a:cubicBezTo>
                  <a:cubicBezTo>
                    <a:pt x="48613" y="434492"/>
                    <a:pt x="47306" y="377364"/>
                    <a:pt x="46979" y="320564"/>
                  </a:cubicBezTo>
                  <a:cubicBezTo>
                    <a:pt x="46326" y="320564"/>
                    <a:pt x="45346" y="320564"/>
                    <a:pt x="44692" y="320564"/>
                  </a:cubicBezTo>
                  <a:lnTo>
                    <a:pt x="0" y="318356"/>
                  </a:lnTo>
                  <a:lnTo>
                    <a:pt x="0" y="293208"/>
                  </a:lnTo>
                  <a:lnTo>
                    <a:pt x="46979" y="294448"/>
                  </a:lnTo>
                  <a:cubicBezTo>
                    <a:pt x="46979" y="286287"/>
                    <a:pt x="46979" y="278126"/>
                    <a:pt x="46979" y="269639"/>
                  </a:cubicBezTo>
                  <a:cubicBezTo>
                    <a:pt x="45999" y="270292"/>
                    <a:pt x="44692" y="270945"/>
                    <a:pt x="42731" y="270945"/>
                  </a:cubicBezTo>
                  <a:lnTo>
                    <a:pt x="0" y="267956"/>
                  </a:lnTo>
                  <a:lnTo>
                    <a:pt x="0" y="256373"/>
                  </a:lnTo>
                  <a:lnTo>
                    <a:pt x="43385" y="256581"/>
                  </a:lnTo>
                  <a:cubicBezTo>
                    <a:pt x="44692" y="256581"/>
                    <a:pt x="45999" y="257235"/>
                    <a:pt x="46979" y="257887"/>
                  </a:cubicBezTo>
                  <a:cubicBezTo>
                    <a:pt x="46979" y="252338"/>
                    <a:pt x="47306" y="246788"/>
                    <a:pt x="47306" y="241239"/>
                  </a:cubicBezTo>
                  <a:lnTo>
                    <a:pt x="0" y="241089"/>
                  </a:lnTo>
                  <a:lnTo>
                    <a:pt x="0" y="226194"/>
                  </a:lnTo>
                  <a:lnTo>
                    <a:pt x="47306" y="225243"/>
                  </a:lnTo>
                  <a:cubicBezTo>
                    <a:pt x="47633" y="222632"/>
                    <a:pt x="47633" y="220020"/>
                    <a:pt x="47633" y="217735"/>
                  </a:cubicBezTo>
                  <a:cubicBezTo>
                    <a:pt x="33257" y="218388"/>
                    <a:pt x="17901" y="215450"/>
                    <a:pt x="3851" y="214471"/>
                  </a:cubicBezTo>
                  <a:lnTo>
                    <a:pt x="0" y="214109"/>
                  </a:lnTo>
                  <a:lnTo>
                    <a:pt x="0" y="199775"/>
                  </a:lnTo>
                  <a:lnTo>
                    <a:pt x="12999" y="200434"/>
                  </a:lnTo>
                  <a:cubicBezTo>
                    <a:pt x="24435" y="200434"/>
                    <a:pt x="36851" y="200108"/>
                    <a:pt x="47959" y="201740"/>
                  </a:cubicBezTo>
                  <a:cubicBezTo>
                    <a:pt x="48286" y="199781"/>
                    <a:pt x="48286" y="197822"/>
                    <a:pt x="48286" y="195864"/>
                  </a:cubicBezTo>
                  <a:lnTo>
                    <a:pt x="0" y="188111"/>
                  </a:lnTo>
                  <a:lnTo>
                    <a:pt x="0" y="174641"/>
                  </a:lnTo>
                  <a:lnTo>
                    <a:pt x="48939" y="181174"/>
                  </a:lnTo>
                  <a:cubicBezTo>
                    <a:pt x="48939" y="178889"/>
                    <a:pt x="48939" y="176603"/>
                    <a:pt x="49266" y="174318"/>
                  </a:cubicBezTo>
                  <a:cubicBezTo>
                    <a:pt x="35544" y="174318"/>
                    <a:pt x="20841" y="170728"/>
                    <a:pt x="7772" y="166484"/>
                  </a:cubicBezTo>
                  <a:lnTo>
                    <a:pt x="0" y="164945"/>
                  </a:lnTo>
                  <a:lnTo>
                    <a:pt x="0" y="151062"/>
                  </a:lnTo>
                  <a:lnTo>
                    <a:pt x="11693" y="153100"/>
                  </a:lnTo>
                  <a:cubicBezTo>
                    <a:pt x="24109" y="156364"/>
                    <a:pt x="37178" y="157344"/>
                    <a:pt x="49920" y="160281"/>
                  </a:cubicBezTo>
                  <a:cubicBezTo>
                    <a:pt x="50246" y="154732"/>
                    <a:pt x="50246" y="148856"/>
                    <a:pt x="50573" y="143307"/>
                  </a:cubicBezTo>
                  <a:lnTo>
                    <a:pt x="0" y="134570"/>
                  </a:lnTo>
                  <a:lnTo>
                    <a:pt x="0" y="122790"/>
                  </a:lnTo>
                  <a:lnTo>
                    <a:pt x="51226" y="128617"/>
                  </a:lnTo>
                  <a:cubicBezTo>
                    <a:pt x="51554" y="122415"/>
                    <a:pt x="51554" y="116212"/>
                    <a:pt x="51880" y="110010"/>
                  </a:cubicBezTo>
                  <a:cubicBezTo>
                    <a:pt x="51554" y="110010"/>
                    <a:pt x="51226" y="110010"/>
                    <a:pt x="51226" y="110010"/>
                  </a:cubicBezTo>
                  <a:cubicBezTo>
                    <a:pt x="42078" y="110010"/>
                    <a:pt x="32604" y="107725"/>
                    <a:pt x="23455" y="107071"/>
                  </a:cubicBezTo>
                  <a:lnTo>
                    <a:pt x="0" y="105838"/>
                  </a:lnTo>
                  <a:lnTo>
                    <a:pt x="0" y="93634"/>
                  </a:lnTo>
                  <a:lnTo>
                    <a:pt x="11040" y="94014"/>
                  </a:lnTo>
                  <a:cubicBezTo>
                    <a:pt x="24435" y="93361"/>
                    <a:pt x="40118" y="91729"/>
                    <a:pt x="52533" y="97278"/>
                  </a:cubicBezTo>
                  <a:cubicBezTo>
                    <a:pt x="52860" y="92708"/>
                    <a:pt x="53187" y="88464"/>
                    <a:pt x="53513" y="83895"/>
                  </a:cubicBezTo>
                  <a:lnTo>
                    <a:pt x="0" y="73650"/>
                  </a:lnTo>
                  <a:lnTo>
                    <a:pt x="0" y="48187"/>
                  </a:lnTo>
                  <a:lnTo>
                    <a:pt x="23781" y="32644"/>
                  </a:lnTo>
                  <a:lnTo>
                    <a:pt x="0" y="35020"/>
                  </a:lnTo>
                  <a:lnTo>
                    <a:pt x="0" y="6041"/>
                  </a:lnTo>
                  <a:lnTo>
                    <a:pt x="2545" y="5549"/>
                  </a:lnTo>
                  <a:cubicBezTo>
                    <a:pt x="6138" y="5222"/>
                    <a:pt x="9406" y="4896"/>
                    <a:pt x="12999" y="4243"/>
                  </a:cubicBezTo>
                  <a:cubicBezTo>
                    <a:pt x="17247" y="3917"/>
                    <a:pt x="21168" y="3590"/>
                    <a:pt x="25415" y="2937"/>
                  </a:cubicBezTo>
                  <a:cubicBezTo>
                    <a:pt x="45346" y="653"/>
                    <a:pt x="64949" y="0"/>
                    <a:pt x="848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B46E398-18EB-8E46-80B5-31AD412666B9}"/>
                </a:ext>
              </a:extLst>
            </p:cNvPr>
            <p:cNvSpPr/>
            <p:nvPr/>
          </p:nvSpPr>
          <p:spPr>
            <a:xfrm>
              <a:off x="0" y="4313842"/>
              <a:ext cx="566592" cy="205408"/>
            </a:xfrm>
            <a:custGeom>
              <a:avLst/>
              <a:gdLst>
                <a:gd name="connsiteX0" fmla="*/ 443794 w 566592"/>
                <a:gd name="connsiteY0" fmla="*/ 65 h 205408"/>
                <a:gd name="connsiteX1" fmla="*/ 562336 w 566592"/>
                <a:gd name="connsiteY1" fmla="*/ 12428 h 205408"/>
                <a:gd name="connsiteX2" fmla="*/ 559071 w 566592"/>
                <a:gd name="connsiteY2" fmla="*/ 23235 h 205408"/>
                <a:gd name="connsiteX3" fmla="*/ 347860 w 566592"/>
                <a:gd name="connsiteY3" fmla="*/ 23563 h 205408"/>
                <a:gd name="connsiteX4" fmla="*/ 256127 w 566592"/>
                <a:gd name="connsiteY4" fmla="*/ 67119 h 205408"/>
                <a:gd name="connsiteX5" fmla="*/ 253516 w 566592"/>
                <a:gd name="connsiteY5" fmla="*/ 69739 h 205408"/>
                <a:gd name="connsiteX6" fmla="*/ 306400 w 566592"/>
                <a:gd name="connsiteY6" fmla="*/ 95284 h 205408"/>
                <a:gd name="connsiteX7" fmla="*/ 311950 w 566592"/>
                <a:gd name="connsiteY7" fmla="*/ 190584 h 205408"/>
                <a:gd name="connsiteX8" fmla="*/ 218260 w 566592"/>
                <a:gd name="connsiteY8" fmla="*/ 174537 h 205408"/>
                <a:gd name="connsiteX9" fmla="*/ 231317 w 566592"/>
                <a:gd name="connsiteY9" fmla="*/ 78909 h 205408"/>
                <a:gd name="connsiteX10" fmla="*/ 163417 w 566592"/>
                <a:gd name="connsiteY10" fmla="*/ 86769 h 205408"/>
                <a:gd name="connsiteX11" fmla="*/ 65808 w 566592"/>
                <a:gd name="connsiteY11" fmla="*/ 130325 h 205408"/>
                <a:gd name="connsiteX12" fmla="*/ 2641 w 566592"/>
                <a:gd name="connsiteY12" fmla="*/ 158817 h 205408"/>
                <a:gd name="connsiteX13" fmla="*/ 0 w 566592"/>
                <a:gd name="connsiteY13" fmla="*/ 159436 h 205408"/>
                <a:gd name="connsiteX14" fmla="*/ 0 w 566592"/>
                <a:gd name="connsiteY14" fmla="*/ 145989 h 205408"/>
                <a:gd name="connsiteX15" fmla="*/ 7048 w 566592"/>
                <a:gd name="connsiteY15" fmla="*/ 144080 h 205408"/>
                <a:gd name="connsiteX16" fmla="*/ 72011 w 566592"/>
                <a:gd name="connsiteY16" fmla="*/ 113623 h 205408"/>
                <a:gd name="connsiteX17" fmla="*/ 120978 w 566592"/>
                <a:gd name="connsiteY17" fmla="*/ 88079 h 205408"/>
                <a:gd name="connsiteX18" fmla="*/ 218260 w 566592"/>
                <a:gd name="connsiteY18" fmla="*/ 67119 h 205408"/>
                <a:gd name="connsiteX19" fmla="*/ 240132 w 566592"/>
                <a:gd name="connsiteY19" fmla="*/ 67774 h 205408"/>
                <a:gd name="connsiteX20" fmla="*/ 325987 w 566592"/>
                <a:gd name="connsiteY20" fmla="*/ 17668 h 205408"/>
                <a:gd name="connsiteX21" fmla="*/ 443794 w 566592"/>
                <a:gd name="connsiteY21" fmla="*/ 65 h 205408"/>
                <a:gd name="connsiteX22" fmla="*/ 244049 w 566592"/>
                <a:gd name="connsiteY22" fmla="*/ 80219 h 205408"/>
                <a:gd name="connsiteX23" fmla="*/ 224135 w 566592"/>
                <a:gd name="connsiteY23" fmla="*/ 156197 h 205408"/>
                <a:gd name="connsiteX24" fmla="*/ 259392 w 566592"/>
                <a:gd name="connsiteY24" fmla="*/ 193531 h 205408"/>
                <a:gd name="connsiteX25" fmla="*/ 315215 w 566592"/>
                <a:gd name="connsiteY25" fmla="*/ 165695 h 205408"/>
                <a:gd name="connsiteX26" fmla="*/ 265921 w 566592"/>
                <a:gd name="connsiteY26" fmla="*/ 84804 h 205408"/>
                <a:gd name="connsiteX27" fmla="*/ 244049 w 566592"/>
                <a:gd name="connsiteY27" fmla="*/ 80219 h 20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592" h="205408">
                  <a:moveTo>
                    <a:pt x="443794" y="65"/>
                  </a:moveTo>
                  <a:cubicBezTo>
                    <a:pt x="483988" y="-590"/>
                    <a:pt x="524305" y="3750"/>
                    <a:pt x="562336" y="12428"/>
                  </a:cubicBezTo>
                  <a:cubicBezTo>
                    <a:pt x="569843" y="13738"/>
                    <a:pt x="566579" y="24873"/>
                    <a:pt x="559071" y="23235"/>
                  </a:cubicBezTo>
                  <a:cubicBezTo>
                    <a:pt x="491170" y="7843"/>
                    <a:pt x="415434" y="6861"/>
                    <a:pt x="347860" y="23563"/>
                  </a:cubicBezTo>
                  <a:cubicBezTo>
                    <a:pt x="315215" y="31422"/>
                    <a:pt x="281264" y="43867"/>
                    <a:pt x="256127" y="67119"/>
                  </a:cubicBezTo>
                  <a:cubicBezTo>
                    <a:pt x="255475" y="67774"/>
                    <a:pt x="254495" y="68757"/>
                    <a:pt x="253516" y="69739"/>
                  </a:cubicBezTo>
                  <a:cubicBezTo>
                    <a:pt x="273429" y="73014"/>
                    <a:pt x="292364" y="80874"/>
                    <a:pt x="306400" y="95284"/>
                  </a:cubicBezTo>
                  <a:cubicBezTo>
                    <a:pt x="328273" y="118863"/>
                    <a:pt x="341331" y="167332"/>
                    <a:pt x="311950" y="190584"/>
                  </a:cubicBezTo>
                  <a:cubicBezTo>
                    <a:pt x="283223" y="213181"/>
                    <a:pt x="234256" y="211543"/>
                    <a:pt x="218260" y="174537"/>
                  </a:cubicBezTo>
                  <a:cubicBezTo>
                    <a:pt x="204549" y="142770"/>
                    <a:pt x="212057" y="106418"/>
                    <a:pt x="231317" y="78909"/>
                  </a:cubicBezTo>
                  <a:cubicBezTo>
                    <a:pt x="208466" y="77599"/>
                    <a:pt x="185288" y="80874"/>
                    <a:pt x="163417" y="86769"/>
                  </a:cubicBezTo>
                  <a:cubicBezTo>
                    <a:pt x="127833" y="95611"/>
                    <a:pt x="98127" y="113623"/>
                    <a:pt x="65808" y="130325"/>
                  </a:cubicBezTo>
                  <a:cubicBezTo>
                    <a:pt x="45405" y="140641"/>
                    <a:pt x="24349" y="150793"/>
                    <a:pt x="2641" y="158817"/>
                  </a:cubicBezTo>
                  <a:lnTo>
                    <a:pt x="0" y="159436"/>
                  </a:lnTo>
                  <a:lnTo>
                    <a:pt x="0" y="145989"/>
                  </a:lnTo>
                  <a:lnTo>
                    <a:pt x="7048" y="144080"/>
                  </a:lnTo>
                  <a:cubicBezTo>
                    <a:pt x="29246" y="135238"/>
                    <a:pt x="50792" y="124758"/>
                    <a:pt x="72011" y="113623"/>
                  </a:cubicBezTo>
                  <a:cubicBezTo>
                    <a:pt x="88334" y="105108"/>
                    <a:pt x="104003" y="95284"/>
                    <a:pt x="120978" y="88079"/>
                  </a:cubicBezTo>
                  <a:cubicBezTo>
                    <a:pt x="151664" y="75307"/>
                    <a:pt x="184962" y="67447"/>
                    <a:pt x="218260" y="67119"/>
                  </a:cubicBezTo>
                  <a:cubicBezTo>
                    <a:pt x="225442" y="67119"/>
                    <a:pt x="232623" y="67119"/>
                    <a:pt x="240132" y="67774"/>
                  </a:cubicBezTo>
                  <a:cubicBezTo>
                    <a:pt x="262330" y="42885"/>
                    <a:pt x="294322" y="27493"/>
                    <a:pt x="325987" y="17668"/>
                  </a:cubicBezTo>
                  <a:cubicBezTo>
                    <a:pt x="363529" y="6370"/>
                    <a:pt x="403600" y="720"/>
                    <a:pt x="443794" y="65"/>
                  </a:cubicBezTo>
                  <a:close/>
                  <a:moveTo>
                    <a:pt x="244049" y="80219"/>
                  </a:moveTo>
                  <a:cubicBezTo>
                    <a:pt x="227400" y="101506"/>
                    <a:pt x="217606" y="129015"/>
                    <a:pt x="224135" y="156197"/>
                  </a:cubicBezTo>
                  <a:cubicBezTo>
                    <a:pt x="228053" y="174209"/>
                    <a:pt x="239479" y="191239"/>
                    <a:pt x="259392" y="193531"/>
                  </a:cubicBezTo>
                  <a:cubicBezTo>
                    <a:pt x="279958" y="195824"/>
                    <a:pt x="308686" y="187964"/>
                    <a:pt x="315215" y="165695"/>
                  </a:cubicBezTo>
                  <a:cubicBezTo>
                    <a:pt x="325334" y="129998"/>
                    <a:pt x="298893" y="94956"/>
                    <a:pt x="265921" y="84804"/>
                  </a:cubicBezTo>
                  <a:cubicBezTo>
                    <a:pt x="259065" y="82511"/>
                    <a:pt x="251558" y="80874"/>
                    <a:pt x="244049" y="80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D6EFB5AE-53FB-C449-9983-8C5255D56EAC}"/>
                </a:ext>
              </a:extLst>
            </p:cNvPr>
            <p:cNvSpPr/>
            <p:nvPr/>
          </p:nvSpPr>
          <p:spPr>
            <a:xfrm>
              <a:off x="1" y="4725088"/>
              <a:ext cx="400765" cy="488875"/>
            </a:xfrm>
            <a:custGeom>
              <a:avLst/>
              <a:gdLst>
                <a:gd name="connsiteX0" fmla="*/ 376630 w 400765"/>
                <a:gd name="connsiteY0" fmla="*/ 477692 h 488875"/>
                <a:gd name="connsiteX1" fmla="*/ 376956 w 400765"/>
                <a:gd name="connsiteY1" fmla="*/ 484470 h 488875"/>
                <a:gd name="connsiteX2" fmla="*/ 263137 w 400765"/>
                <a:gd name="connsiteY2" fmla="*/ 488875 h 488875"/>
                <a:gd name="connsiteX3" fmla="*/ 262812 w 400765"/>
                <a:gd name="connsiteY3" fmla="*/ 485486 h 488875"/>
                <a:gd name="connsiteX4" fmla="*/ 376630 w 400765"/>
                <a:gd name="connsiteY4" fmla="*/ 477692 h 488875"/>
                <a:gd name="connsiteX5" fmla="*/ 375974 w 400765"/>
                <a:gd name="connsiteY5" fmla="*/ 462821 h 488875"/>
                <a:gd name="connsiteX6" fmla="*/ 376951 w 400765"/>
                <a:gd name="connsiteY6" fmla="*/ 469287 h 488875"/>
                <a:gd name="connsiteX7" fmla="*/ 244419 w 400765"/>
                <a:gd name="connsiteY7" fmla="*/ 477046 h 488875"/>
                <a:gd name="connsiteX8" fmla="*/ 244094 w 400765"/>
                <a:gd name="connsiteY8" fmla="*/ 474136 h 488875"/>
                <a:gd name="connsiteX9" fmla="*/ 375974 w 400765"/>
                <a:gd name="connsiteY9" fmla="*/ 462821 h 488875"/>
                <a:gd name="connsiteX10" fmla="*/ 379151 w 400765"/>
                <a:gd name="connsiteY10" fmla="*/ 155295 h 488875"/>
                <a:gd name="connsiteX11" fmla="*/ 384061 w 400765"/>
                <a:gd name="connsiteY11" fmla="*/ 163151 h 488875"/>
                <a:gd name="connsiteX12" fmla="*/ 378170 w 400765"/>
                <a:gd name="connsiteY12" fmla="*/ 163806 h 488875"/>
                <a:gd name="connsiteX13" fmla="*/ 378170 w 400765"/>
                <a:gd name="connsiteY13" fmla="*/ 161188 h 488875"/>
                <a:gd name="connsiteX14" fmla="*/ 378170 w 400765"/>
                <a:gd name="connsiteY14" fmla="*/ 159224 h 488875"/>
                <a:gd name="connsiteX15" fmla="*/ 377842 w 400765"/>
                <a:gd name="connsiteY15" fmla="*/ 158569 h 488875"/>
                <a:gd name="connsiteX16" fmla="*/ 379151 w 400765"/>
                <a:gd name="connsiteY16" fmla="*/ 155295 h 488875"/>
                <a:gd name="connsiteX17" fmla="*/ 32018 w 400765"/>
                <a:gd name="connsiteY17" fmla="*/ 85693 h 488875"/>
                <a:gd name="connsiteX18" fmla="*/ 33585 w 400765"/>
                <a:gd name="connsiteY18" fmla="*/ 89920 h 488875"/>
                <a:gd name="connsiteX19" fmla="*/ 33585 w 400765"/>
                <a:gd name="connsiteY19" fmla="*/ 112034 h 488875"/>
                <a:gd name="connsiteX20" fmla="*/ 34602 w 400765"/>
                <a:gd name="connsiteY20" fmla="*/ 140000 h 488875"/>
                <a:gd name="connsiteX21" fmla="*/ 36974 w 400765"/>
                <a:gd name="connsiteY21" fmla="*/ 220974 h 488875"/>
                <a:gd name="connsiteX22" fmla="*/ 32569 w 400765"/>
                <a:gd name="connsiteY22" fmla="*/ 221299 h 488875"/>
                <a:gd name="connsiteX23" fmla="*/ 26808 w 400765"/>
                <a:gd name="connsiteY23" fmla="*/ 127318 h 488875"/>
                <a:gd name="connsiteX24" fmla="*/ 27147 w 400765"/>
                <a:gd name="connsiteY24" fmla="*/ 86343 h 488875"/>
                <a:gd name="connsiteX25" fmla="*/ 32018 w 400765"/>
                <a:gd name="connsiteY25" fmla="*/ 85693 h 488875"/>
                <a:gd name="connsiteX26" fmla="*/ 7630 w 400765"/>
                <a:gd name="connsiteY26" fmla="*/ 84846 h 488875"/>
                <a:gd name="connsiteX27" fmla="*/ 10591 w 400765"/>
                <a:gd name="connsiteY27" fmla="*/ 88638 h 488875"/>
                <a:gd name="connsiteX28" fmla="*/ 10911 w 400765"/>
                <a:gd name="connsiteY28" fmla="*/ 128124 h 488875"/>
                <a:gd name="connsiteX29" fmla="*/ 12510 w 400765"/>
                <a:gd name="connsiteY29" fmla="*/ 167936 h 488875"/>
                <a:gd name="connsiteX30" fmla="*/ 15071 w 400765"/>
                <a:gd name="connsiteY30" fmla="*/ 254740 h 488875"/>
                <a:gd name="connsiteX31" fmla="*/ 12191 w 400765"/>
                <a:gd name="connsiteY31" fmla="*/ 255065 h 488875"/>
                <a:gd name="connsiteX32" fmla="*/ 5790 w 400765"/>
                <a:gd name="connsiteY32" fmla="*/ 168589 h 488875"/>
                <a:gd name="connsiteX33" fmla="*/ 3550 w 400765"/>
                <a:gd name="connsiteY33" fmla="*/ 122250 h 488875"/>
                <a:gd name="connsiteX34" fmla="*/ 3230 w 400765"/>
                <a:gd name="connsiteY34" fmla="*/ 87660 h 488875"/>
                <a:gd name="connsiteX35" fmla="*/ 7630 w 400765"/>
                <a:gd name="connsiteY35" fmla="*/ 84846 h 488875"/>
                <a:gd name="connsiteX36" fmla="*/ 327338 w 400765"/>
                <a:gd name="connsiteY36" fmla="*/ 31164 h 488875"/>
                <a:gd name="connsiteX37" fmla="*/ 337127 w 400765"/>
                <a:gd name="connsiteY37" fmla="*/ 38343 h 488875"/>
                <a:gd name="connsiteX38" fmla="*/ 342349 w 400765"/>
                <a:gd name="connsiteY38" fmla="*/ 42259 h 488875"/>
                <a:gd name="connsiteX39" fmla="*/ 364866 w 400765"/>
                <a:gd name="connsiteY39" fmla="*/ 231841 h 488875"/>
                <a:gd name="connsiteX40" fmla="*/ 379551 w 400765"/>
                <a:gd name="connsiteY40" fmla="*/ 439695 h 488875"/>
                <a:gd name="connsiteX41" fmla="*/ 357687 w 400765"/>
                <a:gd name="connsiteY41" fmla="*/ 455358 h 488875"/>
                <a:gd name="connsiteX42" fmla="*/ 26454 w 400765"/>
                <a:gd name="connsiteY42" fmla="*/ 483419 h 488875"/>
                <a:gd name="connsiteX43" fmla="*/ 17317 w 400765"/>
                <a:gd name="connsiteY43" fmla="*/ 480809 h 488875"/>
                <a:gd name="connsiteX44" fmla="*/ 2525 w 400765"/>
                <a:gd name="connsiteY44" fmla="*/ 482991 h 488875"/>
                <a:gd name="connsiteX45" fmla="*/ 0 w 400765"/>
                <a:gd name="connsiteY45" fmla="*/ 482105 h 488875"/>
                <a:gd name="connsiteX46" fmla="*/ 0 w 400765"/>
                <a:gd name="connsiteY46" fmla="*/ 445299 h 488875"/>
                <a:gd name="connsiteX47" fmla="*/ 713 w 400765"/>
                <a:gd name="connsiteY47" fmla="*/ 446570 h 488875"/>
                <a:gd name="connsiteX48" fmla="*/ 9158 w 400765"/>
                <a:gd name="connsiteY48" fmla="*/ 450789 h 488875"/>
                <a:gd name="connsiteX49" fmla="*/ 27107 w 400765"/>
                <a:gd name="connsiteY49" fmla="*/ 455358 h 488875"/>
                <a:gd name="connsiteX50" fmla="*/ 35918 w 400765"/>
                <a:gd name="connsiteY50" fmla="*/ 455683 h 488875"/>
                <a:gd name="connsiteX51" fmla="*/ 143283 w 400765"/>
                <a:gd name="connsiteY51" fmla="*/ 454704 h 488875"/>
                <a:gd name="connsiteX52" fmla="*/ 133166 w 400765"/>
                <a:gd name="connsiteY52" fmla="*/ 438390 h 488875"/>
                <a:gd name="connsiteX53" fmla="*/ 134469 w 400765"/>
                <a:gd name="connsiteY53" fmla="*/ 435286 h 488875"/>
                <a:gd name="connsiteX54" fmla="*/ 134553 w 400765"/>
                <a:gd name="connsiteY54" fmla="*/ 435086 h 488875"/>
                <a:gd name="connsiteX55" fmla="*/ 135160 w 400765"/>
                <a:gd name="connsiteY55" fmla="*/ 435299 h 488875"/>
                <a:gd name="connsiteX56" fmla="*/ 138388 w 400765"/>
                <a:gd name="connsiteY56" fmla="*/ 436432 h 488875"/>
                <a:gd name="connsiteX57" fmla="*/ 149157 w 400765"/>
                <a:gd name="connsiteY57" fmla="*/ 451768 h 488875"/>
                <a:gd name="connsiteX58" fmla="*/ 149809 w 400765"/>
                <a:gd name="connsiteY58" fmla="*/ 454379 h 488875"/>
                <a:gd name="connsiteX59" fmla="*/ 178527 w 400765"/>
                <a:gd name="connsiteY59" fmla="*/ 451442 h 488875"/>
                <a:gd name="connsiteX60" fmla="*/ 168234 w 400765"/>
                <a:gd name="connsiteY60" fmla="*/ 435894 h 488875"/>
                <a:gd name="connsiteX61" fmla="*/ 163189 w 400765"/>
                <a:gd name="connsiteY61" fmla="*/ 428275 h 488875"/>
                <a:gd name="connsiteX62" fmla="*/ 166779 w 400765"/>
                <a:gd name="connsiteY62" fmla="*/ 426969 h 488875"/>
                <a:gd name="connsiteX63" fmla="*/ 173702 w 400765"/>
                <a:gd name="connsiteY63" fmla="*/ 435992 h 488875"/>
                <a:gd name="connsiteX64" fmla="*/ 185054 w 400765"/>
                <a:gd name="connsiteY64" fmla="*/ 450789 h 488875"/>
                <a:gd name="connsiteX65" fmla="*/ 205940 w 400765"/>
                <a:gd name="connsiteY65" fmla="*/ 448505 h 488875"/>
                <a:gd name="connsiteX66" fmla="*/ 196663 w 400765"/>
                <a:gd name="connsiteY66" fmla="*/ 436405 h 488875"/>
                <a:gd name="connsiteX67" fmla="*/ 175917 w 400765"/>
                <a:gd name="connsiteY67" fmla="*/ 409349 h 488875"/>
                <a:gd name="connsiteX68" fmla="*/ 180486 w 400765"/>
                <a:gd name="connsiteY68" fmla="*/ 406086 h 488875"/>
                <a:gd name="connsiteX69" fmla="*/ 205893 w 400765"/>
                <a:gd name="connsiteY69" fmla="*/ 436571 h 488875"/>
                <a:gd name="connsiteX70" fmla="*/ 214751 w 400765"/>
                <a:gd name="connsiteY70" fmla="*/ 447200 h 488875"/>
                <a:gd name="connsiteX71" fmla="*/ 248364 w 400765"/>
                <a:gd name="connsiteY71" fmla="*/ 443610 h 488875"/>
                <a:gd name="connsiteX72" fmla="*/ 242478 w 400765"/>
                <a:gd name="connsiteY72" fmla="*/ 437229 h 488875"/>
                <a:gd name="connsiteX73" fmla="*/ 221278 w 400765"/>
                <a:gd name="connsiteY73" fmla="*/ 414243 h 488875"/>
                <a:gd name="connsiteX74" fmla="*/ 189950 w 400765"/>
                <a:gd name="connsiteY74" fmla="*/ 379982 h 488875"/>
                <a:gd name="connsiteX75" fmla="*/ 194192 w 400765"/>
                <a:gd name="connsiteY75" fmla="*/ 377045 h 488875"/>
                <a:gd name="connsiteX76" fmla="*/ 229110 w 400765"/>
                <a:gd name="connsiteY76" fmla="*/ 413264 h 488875"/>
                <a:gd name="connsiteX77" fmla="*/ 252452 w 400765"/>
                <a:gd name="connsiteY77" fmla="*/ 437409 h 488875"/>
                <a:gd name="connsiteX78" fmla="*/ 257501 w 400765"/>
                <a:gd name="connsiteY78" fmla="*/ 442632 h 488875"/>
                <a:gd name="connsiteX79" fmla="*/ 294377 w 400765"/>
                <a:gd name="connsiteY79" fmla="*/ 439042 h 488875"/>
                <a:gd name="connsiteX80" fmla="*/ 293521 w 400765"/>
                <a:gd name="connsiteY80" fmla="*/ 438147 h 488875"/>
                <a:gd name="connsiteX81" fmla="*/ 206266 w 400765"/>
                <a:gd name="connsiteY81" fmla="*/ 347025 h 488875"/>
                <a:gd name="connsiteX82" fmla="*/ 210182 w 400765"/>
                <a:gd name="connsiteY82" fmla="*/ 344415 h 488875"/>
                <a:gd name="connsiteX83" fmla="*/ 302862 w 400765"/>
                <a:gd name="connsiteY83" fmla="*/ 436105 h 488875"/>
                <a:gd name="connsiteX84" fmla="*/ 303841 w 400765"/>
                <a:gd name="connsiteY84" fmla="*/ 438063 h 488875"/>
                <a:gd name="connsiteX85" fmla="*/ 338107 w 400765"/>
                <a:gd name="connsiteY85" fmla="*/ 435780 h 488875"/>
                <a:gd name="connsiteX86" fmla="*/ 323095 w 400765"/>
                <a:gd name="connsiteY86" fmla="*/ 419464 h 488875"/>
                <a:gd name="connsiteX87" fmla="*/ 283935 w 400765"/>
                <a:gd name="connsiteY87" fmla="*/ 384550 h 488875"/>
                <a:gd name="connsiteX88" fmla="*/ 212140 w 400765"/>
                <a:gd name="connsiteY88" fmla="*/ 317332 h 488875"/>
                <a:gd name="connsiteX89" fmla="*/ 215078 w 400765"/>
                <a:gd name="connsiteY89" fmla="*/ 313742 h 488875"/>
                <a:gd name="connsiteX90" fmla="*/ 282956 w 400765"/>
                <a:gd name="connsiteY90" fmla="*/ 374761 h 488875"/>
                <a:gd name="connsiteX91" fmla="*/ 320158 w 400765"/>
                <a:gd name="connsiteY91" fmla="*/ 406086 h 488875"/>
                <a:gd name="connsiteX92" fmla="*/ 349202 w 400765"/>
                <a:gd name="connsiteY92" fmla="*/ 435453 h 488875"/>
                <a:gd name="connsiteX93" fmla="*/ 351486 w 400765"/>
                <a:gd name="connsiteY93" fmla="*/ 435453 h 488875"/>
                <a:gd name="connsiteX94" fmla="*/ 348876 w 400765"/>
                <a:gd name="connsiteY94" fmla="*/ 398907 h 488875"/>
                <a:gd name="connsiteX95" fmla="*/ 345612 w 400765"/>
                <a:gd name="connsiteY95" fmla="*/ 397602 h 488875"/>
                <a:gd name="connsiteX96" fmla="*/ 220952 w 400765"/>
                <a:gd name="connsiteY96" fmla="*/ 274260 h 488875"/>
                <a:gd name="connsiteX97" fmla="*/ 224541 w 400765"/>
                <a:gd name="connsiteY97" fmla="*/ 271650 h 488875"/>
                <a:gd name="connsiteX98" fmla="*/ 347896 w 400765"/>
                <a:gd name="connsiteY98" fmla="*/ 389118 h 488875"/>
                <a:gd name="connsiteX99" fmla="*/ 345939 w 400765"/>
                <a:gd name="connsiteY99" fmla="*/ 357793 h 488875"/>
                <a:gd name="connsiteX100" fmla="*/ 294377 w 400765"/>
                <a:gd name="connsiteY100" fmla="*/ 306563 h 488875"/>
                <a:gd name="connsiteX101" fmla="*/ 224541 w 400765"/>
                <a:gd name="connsiteY101" fmla="*/ 240977 h 488875"/>
                <a:gd name="connsiteX102" fmla="*/ 227478 w 400765"/>
                <a:gd name="connsiteY102" fmla="*/ 237714 h 488875"/>
                <a:gd name="connsiteX103" fmla="*/ 293725 w 400765"/>
                <a:gd name="connsiteY103" fmla="*/ 297101 h 488875"/>
                <a:gd name="connsiteX104" fmla="*/ 345612 w 400765"/>
                <a:gd name="connsiteY104" fmla="*/ 347025 h 488875"/>
                <a:gd name="connsiteX105" fmla="*/ 343654 w 400765"/>
                <a:gd name="connsiteY105" fmla="*/ 316679 h 488875"/>
                <a:gd name="connsiteX106" fmla="*/ 297641 w 400765"/>
                <a:gd name="connsiteY106" fmla="*/ 269365 h 488875"/>
                <a:gd name="connsiteX107" fmla="*/ 237921 w 400765"/>
                <a:gd name="connsiteY107" fmla="*/ 209979 h 488875"/>
                <a:gd name="connsiteX108" fmla="*/ 240206 w 400765"/>
                <a:gd name="connsiteY108" fmla="*/ 208347 h 488875"/>
                <a:gd name="connsiteX109" fmla="*/ 302210 w 400765"/>
                <a:gd name="connsiteY109" fmla="*/ 265123 h 488875"/>
                <a:gd name="connsiteX110" fmla="*/ 343328 w 400765"/>
                <a:gd name="connsiteY110" fmla="*/ 306563 h 488875"/>
                <a:gd name="connsiteX111" fmla="*/ 341697 w 400765"/>
                <a:gd name="connsiteY111" fmla="*/ 273933 h 488875"/>
                <a:gd name="connsiteX112" fmla="*/ 249016 w 400765"/>
                <a:gd name="connsiteY112" fmla="*/ 189095 h 488875"/>
                <a:gd name="connsiteX113" fmla="*/ 251627 w 400765"/>
                <a:gd name="connsiteY113" fmla="*/ 185832 h 488875"/>
                <a:gd name="connsiteX114" fmla="*/ 341370 w 400765"/>
                <a:gd name="connsiteY114" fmla="*/ 263491 h 488875"/>
                <a:gd name="connsiteX115" fmla="*/ 340391 w 400765"/>
                <a:gd name="connsiteY115" fmla="*/ 234777 h 488875"/>
                <a:gd name="connsiteX116" fmla="*/ 340065 w 400765"/>
                <a:gd name="connsiteY116" fmla="*/ 225641 h 488875"/>
                <a:gd name="connsiteX117" fmla="*/ 251954 w 400765"/>
                <a:gd name="connsiteY117" fmla="*/ 163970 h 488875"/>
                <a:gd name="connsiteX118" fmla="*/ 255217 w 400765"/>
                <a:gd name="connsiteY118" fmla="*/ 160380 h 488875"/>
                <a:gd name="connsiteX119" fmla="*/ 339412 w 400765"/>
                <a:gd name="connsiteY119" fmla="*/ 215852 h 488875"/>
                <a:gd name="connsiteX120" fmla="*/ 337454 w 400765"/>
                <a:gd name="connsiteY120" fmla="*/ 179306 h 488875"/>
                <a:gd name="connsiteX121" fmla="*/ 316894 w 400765"/>
                <a:gd name="connsiteY121" fmla="*/ 165274 h 488875"/>
                <a:gd name="connsiteX122" fmla="*/ 270881 w 400765"/>
                <a:gd name="connsiteY122" fmla="*/ 137213 h 488875"/>
                <a:gd name="connsiteX123" fmla="*/ 273165 w 400765"/>
                <a:gd name="connsiteY123" fmla="*/ 134276 h 488875"/>
                <a:gd name="connsiteX124" fmla="*/ 314937 w 400765"/>
                <a:gd name="connsiteY124" fmla="*/ 158423 h 488875"/>
                <a:gd name="connsiteX125" fmla="*/ 337127 w 400765"/>
                <a:gd name="connsiteY125" fmla="*/ 172127 h 488875"/>
                <a:gd name="connsiteX126" fmla="*/ 334843 w 400765"/>
                <a:gd name="connsiteY126" fmla="*/ 143412 h 488875"/>
                <a:gd name="connsiteX127" fmla="*/ 319505 w 400765"/>
                <a:gd name="connsiteY127" fmla="*/ 133624 h 488875"/>
                <a:gd name="connsiteX128" fmla="*/ 289809 w 400765"/>
                <a:gd name="connsiteY128" fmla="*/ 113393 h 488875"/>
                <a:gd name="connsiteX129" fmla="*/ 293072 w 400765"/>
                <a:gd name="connsiteY129" fmla="*/ 109804 h 488875"/>
                <a:gd name="connsiteX130" fmla="*/ 334517 w 400765"/>
                <a:gd name="connsiteY130" fmla="*/ 135908 h 488875"/>
                <a:gd name="connsiteX131" fmla="*/ 332885 w 400765"/>
                <a:gd name="connsiteY131" fmla="*/ 115677 h 488875"/>
                <a:gd name="connsiteX132" fmla="*/ 305799 w 400765"/>
                <a:gd name="connsiteY132" fmla="*/ 98057 h 488875"/>
                <a:gd name="connsiteX133" fmla="*/ 309063 w 400765"/>
                <a:gd name="connsiteY133" fmla="*/ 94467 h 488875"/>
                <a:gd name="connsiteX134" fmla="*/ 332233 w 400765"/>
                <a:gd name="connsiteY134" fmla="*/ 108498 h 488875"/>
                <a:gd name="connsiteX135" fmla="*/ 331253 w 400765"/>
                <a:gd name="connsiteY135" fmla="*/ 93488 h 488875"/>
                <a:gd name="connsiteX136" fmla="*/ 320158 w 400765"/>
                <a:gd name="connsiteY136" fmla="*/ 83047 h 488875"/>
                <a:gd name="connsiteX137" fmla="*/ 323421 w 400765"/>
                <a:gd name="connsiteY137" fmla="*/ 79458 h 488875"/>
                <a:gd name="connsiteX138" fmla="*/ 330274 w 400765"/>
                <a:gd name="connsiteY138" fmla="*/ 85331 h 488875"/>
                <a:gd name="connsiteX139" fmla="*/ 327011 w 400765"/>
                <a:gd name="connsiteY139" fmla="*/ 48458 h 488875"/>
                <a:gd name="connsiteX140" fmla="*/ 52949 w 400765"/>
                <a:gd name="connsiteY140" fmla="*/ 70071 h 488875"/>
                <a:gd name="connsiteX141" fmla="*/ 0 w 400765"/>
                <a:gd name="connsiteY141" fmla="*/ 72905 h 488875"/>
                <a:gd name="connsiteX142" fmla="*/ 0 w 400765"/>
                <a:gd name="connsiteY142" fmla="*/ 51235 h 488875"/>
                <a:gd name="connsiteX143" fmla="*/ 44740 w 400765"/>
                <a:gd name="connsiteY143" fmla="*/ 48509 h 488875"/>
                <a:gd name="connsiteX144" fmla="*/ 327338 w 400765"/>
                <a:gd name="connsiteY144" fmla="*/ 31164 h 488875"/>
                <a:gd name="connsiteX145" fmla="*/ 301591 w 400765"/>
                <a:gd name="connsiteY145" fmla="*/ 15433 h 488875"/>
                <a:gd name="connsiteX146" fmla="*/ 353737 w 400765"/>
                <a:gd name="connsiteY146" fmla="*/ 32609 h 488875"/>
                <a:gd name="connsiteX147" fmla="*/ 382619 w 400765"/>
                <a:gd name="connsiteY147" fmla="*/ 141551 h 488875"/>
                <a:gd name="connsiteX148" fmla="*/ 375399 w 400765"/>
                <a:gd name="connsiteY148" fmla="*/ 141877 h 488875"/>
                <a:gd name="connsiteX149" fmla="*/ 359644 w 400765"/>
                <a:gd name="connsiteY149" fmla="*/ 52892 h 488875"/>
                <a:gd name="connsiteX150" fmla="*/ 244439 w 400765"/>
                <a:gd name="connsiteY150" fmla="*/ 22793 h 488875"/>
                <a:gd name="connsiteX151" fmla="*/ 243783 w 400765"/>
                <a:gd name="connsiteY151" fmla="*/ 19850 h 488875"/>
                <a:gd name="connsiteX152" fmla="*/ 301591 w 400765"/>
                <a:gd name="connsiteY152" fmla="*/ 15433 h 488875"/>
                <a:gd name="connsiteX153" fmla="*/ 308303 w 400765"/>
                <a:gd name="connsiteY153" fmla="*/ 0 h 488875"/>
                <a:gd name="connsiteX154" fmla="*/ 334582 w 400765"/>
                <a:gd name="connsiteY154" fmla="*/ 3673 h 488875"/>
                <a:gd name="connsiteX155" fmla="*/ 372333 w 400765"/>
                <a:gd name="connsiteY155" fmla="*/ 31097 h 488875"/>
                <a:gd name="connsiteX156" fmla="*/ 399670 w 400765"/>
                <a:gd name="connsiteY156" fmla="*/ 122839 h 488875"/>
                <a:gd name="connsiteX157" fmla="*/ 392185 w 400765"/>
                <a:gd name="connsiteY157" fmla="*/ 121859 h 488875"/>
                <a:gd name="connsiteX158" fmla="*/ 373310 w 400765"/>
                <a:gd name="connsiteY158" fmla="*/ 43178 h 488875"/>
                <a:gd name="connsiteX159" fmla="*/ 338162 w 400765"/>
                <a:gd name="connsiteY159" fmla="*/ 10528 h 488875"/>
                <a:gd name="connsiteX160" fmla="*/ 282187 w 400765"/>
                <a:gd name="connsiteY160" fmla="*/ 4978 h 488875"/>
                <a:gd name="connsiteX161" fmla="*/ 281536 w 400765"/>
                <a:gd name="connsiteY161" fmla="*/ 1714 h 488875"/>
                <a:gd name="connsiteX162" fmla="*/ 308303 w 400765"/>
                <a:gd name="connsiteY162" fmla="*/ 0 h 48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00765" h="488875">
                  <a:moveTo>
                    <a:pt x="376630" y="477692"/>
                  </a:moveTo>
                  <a:cubicBezTo>
                    <a:pt x="380858" y="477692"/>
                    <a:pt x="381183" y="484131"/>
                    <a:pt x="376956" y="484470"/>
                  </a:cubicBezTo>
                  <a:cubicBezTo>
                    <a:pt x="339233" y="487858"/>
                    <a:pt x="300860" y="487520"/>
                    <a:pt x="263137" y="488875"/>
                  </a:cubicBezTo>
                  <a:cubicBezTo>
                    <a:pt x="260861" y="488875"/>
                    <a:pt x="260535" y="485825"/>
                    <a:pt x="262812" y="485486"/>
                  </a:cubicBezTo>
                  <a:cubicBezTo>
                    <a:pt x="300535" y="481759"/>
                    <a:pt x="338583" y="479725"/>
                    <a:pt x="376630" y="477692"/>
                  </a:cubicBezTo>
                  <a:close/>
                  <a:moveTo>
                    <a:pt x="375974" y="462821"/>
                  </a:moveTo>
                  <a:cubicBezTo>
                    <a:pt x="380532" y="463145"/>
                    <a:pt x="381184" y="469287"/>
                    <a:pt x="376951" y="469287"/>
                  </a:cubicBezTo>
                  <a:cubicBezTo>
                    <a:pt x="332339" y="469610"/>
                    <a:pt x="288705" y="475106"/>
                    <a:pt x="244419" y="477046"/>
                  </a:cubicBezTo>
                  <a:cubicBezTo>
                    <a:pt x="242140" y="477369"/>
                    <a:pt x="241814" y="474460"/>
                    <a:pt x="244094" y="474136"/>
                  </a:cubicBezTo>
                  <a:cubicBezTo>
                    <a:pt x="286751" y="465407"/>
                    <a:pt x="332665" y="461851"/>
                    <a:pt x="375974" y="462821"/>
                  </a:cubicBezTo>
                  <a:close/>
                  <a:moveTo>
                    <a:pt x="379151" y="155295"/>
                  </a:moveTo>
                  <a:cubicBezTo>
                    <a:pt x="383734" y="153659"/>
                    <a:pt x="384061" y="160533"/>
                    <a:pt x="384061" y="163151"/>
                  </a:cubicBezTo>
                  <a:cubicBezTo>
                    <a:pt x="383734" y="166751"/>
                    <a:pt x="378170" y="167733"/>
                    <a:pt x="378170" y="163806"/>
                  </a:cubicBezTo>
                  <a:cubicBezTo>
                    <a:pt x="377842" y="162824"/>
                    <a:pt x="378170" y="162169"/>
                    <a:pt x="378170" y="161188"/>
                  </a:cubicBezTo>
                  <a:cubicBezTo>
                    <a:pt x="378170" y="160533"/>
                    <a:pt x="378170" y="160205"/>
                    <a:pt x="378170" y="159224"/>
                  </a:cubicBezTo>
                  <a:cubicBezTo>
                    <a:pt x="377842" y="158896"/>
                    <a:pt x="377842" y="158569"/>
                    <a:pt x="377842" y="158569"/>
                  </a:cubicBezTo>
                  <a:cubicBezTo>
                    <a:pt x="377187" y="157259"/>
                    <a:pt x="377515" y="155950"/>
                    <a:pt x="379151" y="155295"/>
                  </a:cubicBezTo>
                  <a:close/>
                  <a:moveTo>
                    <a:pt x="32018" y="85693"/>
                  </a:moveTo>
                  <a:cubicBezTo>
                    <a:pt x="33501" y="86587"/>
                    <a:pt x="34432" y="88295"/>
                    <a:pt x="33585" y="89920"/>
                  </a:cubicBezTo>
                  <a:cubicBezTo>
                    <a:pt x="30874" y="95773"/>
                    <a:pt x="33247" y="106180"/>
                    <a:pt x="33585" y="112034"/>
                  </a:cubicBezTo>
                  <a:cubicBezTo>
                    <a:pt x="34263" y="121464"/>
                    <a:pt x="34602" y="130570"/>
                    <a:pt x="34602" y="140000"/>
                  </a:cubicBezTo>
                  <a:cubicBezTo>
                    <a:pt x="34941" y="166992"/>
                    <a:pt x="35619" y="193983"/>
                    <a:pt x="36974" y="220974"/>
                  </a:cubicBezTo>
                  <a:cubicBezTo>
                    <a:pt x="36974" y="223575"/>
                    <a:pt x="32907" y="223901"/>
                    <a:pt x="32569" y="221299"/>
                  </a:cubicBezTo>
                  <a:cubicBezTo>
                    <a:pt x="29519" y="190080"/>
                    <a:pt x="27824" y="158537"/>
                    <a:pt x="26808" y="127318"/>
                  </a:cubicBezTo>
                  <a:cubicBezTo>
                    <a:pt x="26469" y="115936"/>
                    <a:pt x="20031" y="96424"/>
                    <a:pt x="27147" y="86343"/>
                  </a:cubicBezTo>
                  <a:cubicBezTo>
                    <a:pt x="28503" y="84718"/>
                    <a:pt x="30536" y="84798"/>
                    <a:pt x="32018" y="85693"/>
                  </a:cubicBezTo>
                  <a:close/>
                  <a:moveTo>
                    <a:pt x="7630" y="84846"/>
                  </a:moveTo>
                  <a:cubicBezTo>
                    <a:pt x="9470" y="85131"/>
                    <a:pt x="11070" y="86517"/>
                    <a:pt x="10591" y="88638"/>
                  </a:cubicBezTo>
                  <a:cubicBezTo>
                    <a:pt x="8350" y="101365"/>
                    <a:pt x="10911" y="115724"/>
                    <a:pt x="10911" y="128124"/>
                  </a:cubicBezTo>
                  <a:cubicBezTo>
                    <a:pt x="10911" y="141504"/>
                    <a:pt x="11871" y="154557"/>
                    <a:pt x="12510" y="167936"/>
                  </a:cubicBezTo>
                  <a:cubicBezTo>
                    <a:pt x="13791" y="196980"/>
                    <a:pt x="15390" y="226023"/>
                    <a:pt x="15071" y="254740"/>
                  </a:cubicBezTo>
                  <a:cubicBezTo>
                    <a:pt x="15071" y="256371"/>
                    <a:pt x="12830" y="257024"/>
                    <a:pt x="12191" y="255065"/>
                  </a:cubicBezTo>
                  <a:cubicBezTo>
                    <a:pt x="8031" y="226675"/>
                    <a:pt x="7070" y="197306"/>
                    <a:pt x="5790" y="168589"/>
                  </a:cubicBezTo>
                  <a:cubicBezTo>
                    <a:pt x="4830" y="153252"/>
                    <a:pt x="3869" y="137914"/>
                    <a:pt x="3550" y="122250"/>
                  </a:cubicBezTo>
                  <a:cubicBezTo>
                    <a:pt x="3230" y="111156"/>
                    <a:pt x="1309" y="98755"/>
                    <a:pt x="3230" y="87660"/>
                  </a:cubicBezTo>
                  <a:cubicBezTo>
                    <a:pt x="3710" y="85375"/>
                    <a:pt x="5790" y="84560"/>
                    <a:pt x="7630" y="84846"/>
                  </a:cubicBezTo>
                  <a:close/>
                  <a:moveTo>
                    <a:pt x="327338" y="31164"/>
                  </a:moveTo>
                  <a:cubicBezTo>
                    <a:pt x="333212" y="30838"/>
                    <a:pt x="336475" y="34428"/>
                    <a:pt x="337127" y="38343"/>
                  </a:cubicBezTo>
                  <a:cubicBezTo>
                    <a:pt x="339412" y="38670"/>
                    <a:pt x="341370" y="39975"/>
                    <a:pt x="342349" y="42259"/>
                  </a:cubicBezTo>
                  <a:cubicBezTo>
                    <a:pt x="364866" y="99688"/>
                    <a:pt x="361276" y="171148"/>
                    <a:pt x="364866" y="231841"/>
                  </a:cubicBezTo>
                  <a:cubicBezTo>
                    <a:pt x="369109" y="301343"/>
                    <a:pt x="372372" y="370519"/>
                    <a:pt x="379551" y="439695"/>
                  </a:cubicBezTo>
                  <a:cubicBezTo>
                    <a:pt x="381183" y="456336"/>
                    <a:pt x="366171" y="462536"/>
                    <a:pt x="357687" y="455358"/>
                  </a:cubicBezTo>
                  <a:cubicBezTo>
                    <a:pt x="270229" y="454379"/>
                    <a:pt x="113587" y="493209"/>
                    <a:pt x="26454" y="483419"/>
                  </a:cubicBezTo>
                  <a:cubicBezTo>
                    <a:pt x="22865" y="482767"/>
                    <a:pt x="19602" y="482114"/>
                    <a:pt x="17317" y="480809"/>
                  </a:cubicBezTo>
                  <a:cubicBezTo>
                    <a:pt x="11933" y="482767"/>
                    <a:pt x="7017" y="483420"/>
                    <a:pt x="2525" y="482991"/>
                  </a:cubicBezTo>
                  <a:lnTo>
                    <a:pt x="0" y="482105"/>
                  </a:lnTo>
                  <a:lnTo>
                    <a:pt x="0" y="445299"/>
                  </a:lnTo>
                  <a:lnTo>
                    <a:pt x="713" y="446570"/>
                  </a:lnTo>
                  <a:cubicBezTo>
                    <a:pt x="3177" y="449306"/>
                    <a:pt x="5977" y="450830"/>
                    <a:pt x="9158" y="450789"/>
                  </a:cubicBezTo>
                  <a:cubicBezTo>
                    <a:pt x="15359" y="450789"/>
                    <a:pt x="21886" y="452747"/>
                    <a:pt x="27107" y="455358"/>
                  </a:cubicBezTo>
                  <a:cubicBezTo>
                    <a:pt x="29718" y="455358"/>
                    <a:pt x="32655" y="455358"/>
                    <a:pt x="35918" y="455683"/>
                  </a:cubicBezTo>
                  <a:cubicBezTo>
                    <a:pt x="65615" y="459600"/>
                    <a:pt x="103144" y="458621"/>
                    <a:pt x="143283" y="454704"/>
                  </a:cubicBezTo>
                  <a:cubicBezTo>
                    <a:pt x="139040" y="449810"/>
                    <a:pt x="136104" y="443937"/>
                    <a:pt x="133166" y="438390"/>
                  </a:cubicBezTo>
                  <a:lnTo>
                    <a:pt x="134469" y="435286"/>
                  </a:lnTo>
                  <a:lnTo>
                    <a:pt x="134553" y="435086"/>
                  </a:lnTo>
                  <a:lnTo>
                    <a:pt x="135160" y="435299"/>
                  </a:lnTo>
                  <a:lnTo>
                    <a:pt x="138388" y="436432"/>
                  </a:lnTo>
                  <a:cubicBezTo>
                    <a:pt x="141325" y="442305"/>
                    <a:pt x="144915" y="446874"/>
                    <a:pt x="149157" y="451768"/>
                  </a:cubicBezTo>
                  <a:cubicBezTo>
                    <a:pt x="149809" y="452421"/>
                    <a:pt x="149809" y="453400"/>
                    <a:pt x="149809" y="454379"/>
                  </a:cubicBezTo>
                  <a:cubicBezTo>
                    <a:pt x="159274" y="453400"/>
                    <a:pt x="168738" y="452421"/>
                    <a:pt x="178527" y="451442"/>
                  </a:cubicBezTo>
                  <a:lnTo>
                    <a:pt x="168234" y="435894"/>
                  </a:lnTo>
                  <a:lnTo>
                    <a:pt x="163189" y="428275"/>
                  </a:lnTo>
                  <a:cubicBezTo>
                    <a:pt x="162211" y="425990"/>
                    <a:pt x="165800" y="425011"/>
                    <a:pt x="166779" y="426969"/>
                  </a:cubicBezTo>
                  <a:lnTo>
                    <a:pt x="173702" y="435992"/>
                  </a:lnTo>
                  <a:lnTo>
                    <a:pt x="185054" y="450789"/>
                  </a:lnTo>
                  <a:cubicBezTo>
                    <a:pt x="191907" y="449810"/>
                    <a:pt x="199087" y="449158"/>
                    <a:pt x="205940" y="448505"/>
                  </a:cubicBezTo>
                  <a:lnTo>
                    <a:pt x="196663" y="436405"/>
                  </a:lnTo>
                  <a:lnTo>
                    <a:pt x="175917" y="409349"/>
                  </a:lnTo>
                  <a:cubicBezTo>
                    <a:pt x="174285" y="406412"/>
                    <a:pt x="178854" y="403149"/>
                    <a:pt x="180486" y="406086"/>
                  </a:cubicBezTo>
                  <a:lnTo>
                    <a:pt x="205893" y="436571"/>
                  </a:lnTo>
                  <a:lnTo>
                    <a:pt x="214751" y="447200"/>
                  </a:lnTo>
                  <a:cubicBezTo>
                    <a:pt x="225847" y="446221"/>
                    <a:pt x="237268" y="444916"/>
                    <a:pt x="248364" y="443610"/>
                  </a:cubicBezTo>
                  <a:lnTo>
                    <a:pt x="242478" y="437229"/>
                  </a:lnTo>
                  <a:lnTo>
                    <a:pt x="221278" y="414243"/>
                  </a:lnTo>
                  <a:cubicBezTo>
                    <a:pt x="210182" y="403149"/>
                    <a:pt x="199087" y="392381"/>
                    <a:pt x="189950" y="379982"/>
                  </a:cubicBezTo>
                  <a:cubicBezTo>
                    <a:pt x="188318" y="377371"/>
                    <a:pt x="192234" y="374434"/>
                    <a:pt x="194192" y="377045"/>
                  </a:cubicBezTo>
                  <a:cubicBezTo>
                    <a:pt x="204308" y="390423"/>
                    <a:pt x="216709" y="401844"/>
                    <a:pt x="229110" y="413264"/>
                  </a:cubicBezTo>
                  <a:lnTo>
                    <a:pt x="252452" y="437409"/>
                  </a:lnTo>
                  <a:lnTo>
                    <a:pt x="257501" y="442632"/>
                  </a:lnTo>
                  <a:cubicBezTo>
                    <a:pt x="269902" y="441326"/>
                    <a:pt x="282302" y="439695"/>
                    <a:pt x="294377" y="439042"/>
                  </a:cubicBezTo>
                  <a:lnTo>
                    <a:pt x="293521" y="438147"/>
                  </a:lnTo>
                  <a:lnTo>
                    <a:pt x="206266" y="347025"/>
                  </a:lnTo>
                  <a:cubicBezTo>
                    <a:pt x="204308" y="344741"/>
                    <a:pt x="208224" y="342457"/>
                    <a:pt x="210182" y="344415"/>
                  </a:cubicBezTo>
                  <a:cubicBezTo>
                    <a:pt x="239227" y="375740"/>
                    <a:pt x="270881" y="407391"/>
                    <a:pt x="302862" y="436105"/>
                  </a:cubicBezTo>
                  <a:cubicBezTo>
                    <a:pt x="303515" y="436432"/>
                    <a:pt x="303841" y="437084"/>
                    <a:pt x="303841" y="438063"/>
                  </a:cubicBezTo>
                  <a:cubicBezTo>
                    <a:pt x="315915" y="437084"/>
                    <a:pt x="327011" y="436105"/>
                    <a:pt x="338107" y="435780"/>
                  </a:cubicBezTo>
                  <a:cubicBezTo>
                    <a:pt x="332885" y="430558"/>
                    <a:pt x="327990" y="425011"/>
                    <a:pt x="323095" y="419464"/>
                  </a:cubicBezTo>
                  <a:cubicBezTo>
                    <a:pt x="311347" y="406412"/>
                    <a:pt x="297315" y="395644"/>
                    <a:pt x="283935" y="384550"/>
                  </a:cubicBezTo>
                  <a:cubicBezTo>
                    <a:pt x="258806" y="363014"/>
                    <a:pt x="236942" y="338542"/>
                    <a:pt x="212140" y="317332"/>
                  </a:cubicBezTo>
                  <a:cubicBezTo>
                    <a:pt x="209856" y="315374"/>
                    <a:pt x="212793" y="312111"/>
                    <a:pt x="215078" y="313742"/>
                  </a:cubicBezTo>
                  <a:cubicBezTo>
                    <a:pt x="238574" y="332994"/>
                    <a:pt x="259460" y="355183"/>
                    <a:pt x="282956" y="374761"/>
                  </a:cubicBezTo>
                  <a:cubicBezTo>
                    <a:pt x="295356" y="385202"/>
                    <a:pt x="308084" y="395318"/>
                    <a:pt x="320158" y="406086"/>
                  </a:cubicBezTo>
                  <a:cubicBezTo>
                    <a:pt x="330601" y="415222"/>
                    <a:pt x="339086" y="425990"/>
                    <a:pt x="349202" y="435453"/>
                  </a:cubicBezTo>
                  <a:cubicBezTo>
                    <a:pt x="350181" y="435453"/>
                    <a:pt x="350834" y="435453"/>
                    <a:pt x="351486" y="435453"/>
                  </a:cubicBezTo>
                  <a:cubicBezTo>
                    <a:pt x="350834" y="423054"/>
                    <a:pt x="349855" y="410980"/>
                    <a:pt x="348876" y="398907"/>
                  </a:cubicBezTo>
                  <a:cubicBezTo>
                    <a:pt x="347571" y="398907"/>
                    <a:pt x="346591" y="398581"/>
                    <a:pt x="345612" y="397602"/>
                  </a:cubicBezTo>
                  <a:cubicBezTo>
                    <a:pt x="307105" y="353878"/>
                    <a:pt x="255870" y="320595"/>
                    <a:pt x="220952" y="274260"/>
                  </a:cubicBezTo>
                  <a:cubicBezTo>
                    <a:pt x="219320" y="271975"/>
                    <a:pt x="222909" y="269691"/>
                    <a:pt x="224541" y="271650"/>
                  </a:cubicBezTo>
                  <a:cubicBezTo>
                    <a:pt x="259460" y="316026"/>
                    <a:pt x="309715" y="347351"/>
                    <a:pt x="347896" y="389118"/>
                  </a:cubicBezTo>
                  <a:cubicBezTo>
                    <a:pt x="347244" y="378676"/>
                    <a:pt x="346591" y="368235"/>
                    <a:pt x="345939" y="357793"/>
                  </a:cubicBezTo>
                  <a:cubicBezTo>
                    <a:pt x="328317" y="341152"/>
                    <a:pt x="311999" y="323205"/>
                    <a:pt x="294377" y="306563"/>
                  </a:cubicBezTo>
                  <a:cubicBezTo>
                    <a:pt x="271208" y="284375"/>
                    <a:pt x="247058" y="263491"/>
                    <a:pt x="224541" y="240977"/>
                  </a:cubicBezTo>
                  <a:cubicBezTo>
                    <a:pt x="222909" y="239019"/>
                    <a:pt x="225520" y="236083"/>
                    <a:pt x="227478" y="237714"/>
                  </a:cubicBezTo>
                  <a:cubicBezTo>
                    <a:pt x="248690" y="258271"/>
                    <a:pt x="271533" y="277196"/>
                    <a:pt x="293725" y="297101"/>
                  </a:cubicBezTo>
                  <a:cubicBezTo>
                    <a:pt x="311673" y="313090"/>
                    <a:pt x="328317" y="330383"/>
                    <a:pt x="345612" y="347025"/>
                  </a:cubicBezTo>
                  <a:cubicBezTo>
                    <a:pt x="344960" y="336910"/>
                    <a:pt x="344307" y="326795"/>
                    <a:pt x="343654" y="316679"/>
                  </a:cubicBezTo>
                  <a:cubicBezTo>
                    <a:pt x="326358" y="303300"/>
                    <a:pt x="312652" y="285028"/>
                    <a:pt x="297641" y="269365"/>
                  </a:cubicBezTo>
                  <a:cubicBezTo>
                    <a:pt x="278713" y="249461"/>
                    <a:pt x="254564" y="231841"/>
                    <a:pt x="237921" y="209979"/>
                  </a:cubicBezTo>
                  <a:cubicBezTo>
                    <a:pt x="236942" y="208347"/>
                    <a:pt x="239227" y="207041"/>
                    <a:pt x="240206" y="208347"/>
                  </a:cubicBezTo>
                  <a:cubicBezTo>
                    <a:pt x="259460" y="228251"/>
                    <a:pt x="282302" y="245546"/>
                    <a:pt x="302210" y="265123"/>
                  </a:cubicBezTo>
                  <a:cubicBezTo>
                    <a:pt x="315915" y="279154"/>
                    <a:pt x="328643" y="293838"/>
                    <a:pt x="343328" y="306563"/>
                  </a:cubicBezTo>
                  <a:cubicBezTo>
                    <a:pt x="342675" y="295796"/>
                    <a:pt x="342349" y="284701"/>
                    <a:pt x="341697" y="273933"/>
                  </a:cubicBezTo>
                  <a:cubicBezTo>
                    <a:pt x="313305" y="243261"/>
                    <a:pt x="278713" y="218463"/>
                    <a:pt x="249016" y="189095"/>
                  </a:cubicBezTo>
                  <a:cubicBezTo>
                    <a:pt x="247058" y="187138"/>
                    <a:pt x="249669" y="183874"/>
                    <a:pt x="251627" y="185832"/>
                  </a:cubicBezTo>
                  <a:cubicBezTo>
                    <a:pt x="280018" y="212915"/>
                    <a:pt x="314284" y="234777"/>
                    <a:pt x="341370" y="263491"/>
                  </a:cubicBezTo>
                  <a:cubicBezTo>
                    <a:pt x="341043" y="254029"/>
                    <a:pt x="340717" y="244567"/>
                    <a:pt x="340391" y="234777"/>
                  </a:cubicBezTo>
                  <a:cubicBezTo>
                    <a:pt x="340065" y="231841"/>
                    <a:pt x="340065" y="228578"/>
                    <a:pt x="340065" y="225641"/>
                  </a:cubicBezTo>
                  <a:cubicBezTo>
                    <a:pt x="311673" y="203452"/>
                    <a:pt x="280671" y="185506"/>
                    <a:pt x="251954" y="163970"/>
                  </a:cubicBezTo>
                  <a:cubicBezTo>
                    <a:pt x="249343" y="162012"/>
                    <a:pt x="252606" y="158423"/>
                    <a:pt x="255217" y="160380"/>
                  </a:cubicBezTo>
                  <a:cubicBezTo>
                    <a:pt x="282302" y="179958"/>
                    <a:pt x="312652" y="195621"/>
                    <a:pt x="339412" y="215852"/>
                  </a:cubicBezTo>
                  <a:cubicBezTo>
                    <a:pt x="338759" y="203452"/>
                    <a:pt x="338107" y="191379"/>
                    <a:pt x="337454" y="179306"/>
                  </a:cubicBezTo>
                  <a:cubicBezTo>
                    <a:pt x="330274" y="175064"/>
                    <a:pt x="323421" y="169191"/>
                    <a:pt x="316894" y="165274"/>
                  </a:cubicBezTo>
                  <a:cubicBezTo>
                    <a:pt x="300904" y="156465"/>
                    <a:pt x="285240" y="147981"/>
                    <a:pt x="270881" y="137213"/>
                  </a:cubicBezTo>
                  <a:cubicBezTo>
                    <a:pt x="268923" y="135581"/>
                    <a:pt x="271208" y="132645"/>
                    <a:pt x="273165" y="134276"/>
                  </a:cubicBezTo>
                  <a:cubicBezTo>
                    <a:pt x="286219" y="143739"/>
                    <a:pt x="300578" y="150917"/>
                    <a:pt x="314937" y="158423"/>
                  </a:cubicBezTo>
                  <a:cubicBezTo>
                    <a:pt x="321789" y="162012"/>
                    <a:pt x="329295" y="167885"/>
                    <a:pt x="337127" y="172127"/>
                  </a:cubicBezTo>
                  <a:cubicBezTo>
                    <a:pt x="336475" y="162664"/>
                    <a:pt x="335823" y="153202"/>
                    <a:pt x="334843" y="143412"/>
                  </a:cubicBezTo>
                  <a:cubicBezTo>
                    <a:pt x="329295" y="142108"/>
                    <a:pt x="324074" y="136560"/>
                    <a:pt x="319505" y="133624"/>
                  </a:cubicBezTo>
                  <a:cubicBezTo>
                    <a:pt x="309389" y="127098"/>
                    <a:pt x="298946" y="120898"/>
                    <a:pt x="289809" y="113393"/>
                  </a:cubicBezTo>
                  <a:cubicBezTo>
                    <a:pt x="287524" y="111435"/>
                    <a:pt x="290462" y="107845"/>
                    <a:pt x="293072" y="109804"/>
                  </a:cubicBezTo>
                  <a:cubicBezTo>
                    <a:pt x="305799" y="119919"/>
                    <a:pt x="320811" y="126771"/>
                    <a:pt x="334517" y="135908"/>
                  </a:cubicBezTo>
                  <a:cubicBezTo>
                    <a:pt x="333864" y="129382"/>
                    <a:pt x="333537" y="122529"/>
                    <a:pt x="332885" y="115677"/>
                  </a:cubicBezTo>
                  <a:cubicBezTo>
                    <a:pt x="323748" y="110456"/>
                    <a:pt x="314937" y="103603"/>
                    <a:pt x="305799" y="98057"/>
                  </a:cubicBezTo>
                  <a:cubicBezTo>
                    <a:pt x="303189" y="96099"/>
                    <a:pt x="306452" y="92509"/>
                    <a:pt x="309063" y="94467"/>
                  </a:cubicBezTo>
                  <a:cubicBezTo>
                    <a:pt x="316894" y="99036"/>
                    <a:pt x="325053" y="103278"/>
                    <a:pt x="332233" y="108498"/>
                  </a:cubicBezTo>
                  <a:cubicBezTo>
                    <a:pt x="331906" y="103603"/>
                    <a:pt x="331580" y="98383"/>
                    <a:pt x="331253" y="93488"/>
                  </a:cubicBezTo>
                  <a:cubicBezTo>
                    <a:pt x="327338" y="89899"/>
                    <a:pt x="324074" y="86310"/>
                    <a:pt x="320158" y="83047"/>
                  </a:cubicBezTo>
                  <a:cubicBezTo>
                    <a:pt x="317874" y="81089"/>
                    <a:pt x="320811" y="77826"/>
                    <a:pt x="323421" y="79458"/>
                  </a:cubicBezTo>
                  <a:cubicBezTo>
                    <a:pt x="325706" y="81415"/>
                    <a:pt x="327990" y="83700"/>
                    <a:pt x="330274" y="85331"/>
                  </a:cubicBezTo>
                  <a:cubicBezTo>
                    <a:pt x="329295" y="73910"/>
                    <a:pt x="328317" y="61511"/>
                    <a:pt x="327011" y="48458"/>
                  </a:cubicBezTo>
                  <a:cubicBezTo>
                    <a:pt x="255298" y="60940"/>
                    <a:pt x="145037" y="65712"/>
                    <a:pt x="52949" y="70071"/>
                  </a:cubicBezTo>
                  <a:lnTo>
                    <a:pt x="0" y="72905"/>
                  </a:lnTo>
                  <a:lnTo>
                    <a:pt x="0" y="51235"/>
                  </a:lnTo>
                  <a:lnTo>
                    <a:pt x="44740" y="48509"/>
                  </a:lnTo>
                  <a:cubicBezTo>
                    <a:pt x="138755" y="42361"/>
                    <a:pt x="253422" y="34101"/>
                    <a:pt x="327338" y="31164"/>
                  </a:cubicBezTo>
                  <a:close/>
                  <a:moveTo>
                    <a:pt x="301591" y="15433"/>
                  </a:moveTo>
                  <a:cubicBezTo>
                    <a:pt x="322392" y="15760"/>
                    <a:pt x="342249" y="19686"/>
                    <a:pt x="353737" y="32609"/>
                  </a:cubicBezTo>
                  <a:cubicBezTo>
                    <a:pt x="378681" y="60744"/>
                    <a:pt x="379994" y="106545"/>
                    <a:pt x="382619" y="141551"/>
                  </a:cubicBezTo>
                  <a:cubicBezTo>
                    <a:pt x="382619" y="145476"/>
                    <a:pt x="375728" y="146131"/>
                    <a:pt x="375399" y="141877"/>
                  </a:cubicBezTo>
                  <a:cubicBezTo>
                    <a:pt x="373101" y="112107"/>
                    <a:pt x="371132" y="81027"/>
                    <a:pt x="359644" y="52892"/>
                  </a:cubicBezTo>
                  <a:cubicBezTo>
                    <a:pt x="343233" y="12325"/>
                    <a:pt x="281200" y="21813"/>
                    <a:pt x="244439" y="22793"/>
                  </a:cubicBezTo>
                  <a:cubicBezTo>
                    <a:pt x="242141" y="22793"/>
                    <a:pt x="241813" y="20176"/>
                    <a:pt x="243783" y="19850"/>
                  </a:cubicBezTo>
                  <a:cubicBezTo>
                    <a:pt x="259045" y="18377"/>
                    <a:pt x="280789" y="15106"/>
                    <a:pt x="301591" y="15433"/>
                  </a:cubicBezTo>
                  <a:close/>
                  <a:moveTo>
                    <a:pt x="308303" y="0"/>
                  </a:moveTo>
                  <a:cubicBezTo>
                    <a:pt x="317334" y="0"/>
                    <a:pt x="326284" y="898"/>
                    <a:pt x="334582" y="3673"/>
                  </a:cubicBezTo>
                  <a:cubicBezTo>
                    <a:pt x="350529" y="8896"/>
                    <a:pt x="361594" y="19343"/>
                    <a:pt x="372333" y="31097"/>
                  </a:cubicBezTo>
                  <a:cubicBezTo>
                    <a:pt x="394463" y="56237"/>
                    <a:pt x="404227" y="90844"/>
                    <a:pt x="399670" y="122839"/>
                  </a:cubicBezTo>
                  <a:cubicBezTo>
                    <a:pt x="399020" y="127410"/>
                    <a:pt x="391209" y="126431"/>
                    <a:pt x="392185" y="121859"/>
                  </a:cubicBezTo>
                  <a:cubicBezTo>
                    <a:pt x="396416" y="94435"/>
                    <a:pt x="388605" y="66358"/>
                    <a:pt x="373310" y="43178"/>
                  </a:cubicBezTo>
                  <a:cubicBezTo>
                    <a:pt x="364849" y="29791"/>
                    <a:pt x="352482" y="18038"/>
                    <a:pt x="338162" y="10528"/>
                  </a:cubicBezTo>
                  <a:cubicBezTo>
                    <a:pt x="321891" y="2040"/>
                    <a:pt x="299761" y="3999"/>
                    <a:pt x="282187" y="4978"/>
                  </a:cubicBezTo>
                  <a:cubicBezTo>
                    <a:pt x="279909" y="4978"/>
                    <a:pt x="279258" y="1714"/>
                    <a:pt x="281536" y="1714"/>
                  </a:cubicBezTo>
                  <a:cubicBezTo>
                    <a:pt x="290160" y="898"/>
                    <a:pt x="299272" y="0"/>
                    <a:pt x="3083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60F2A8B-5629-094F-8B32-CA099DEB3C2B}"/>
                </a:ext>
              </a:extLst>
            </p:cNvPr>
            <p:cNvSpPr/>
            <p:nvPr/>
          </p:nvSpPr>
          <p:spPr>
            <a:xfrm>
              <a:off x="553859" y="4844183"/>
              <a:ext cx="387696" cy="416190"/>
            </a:xfrm>
            <a:custGeom>
              <a:avLst/>
              <a:gdLst>
                <a:gd name="connsiteX0" fmla="*/ 4325 w 387696"/>
                <a:gd name="connsiteY0" fmla="*/ 370311 h 416190"/>
                <a:gd name="connsiteX1" fmla="*/ 6931 w 387696"/>
                <a:gd name="connsiteY1" fmla="*/ 370311 h 416190"/>
                <a:gd name="connsiteX2" fmla="*/ 36886 w 387696"/>
                <a:gd name="connsiteY2" fmla="*/ 410137 h 416190"/>
                <a:gd name="connsiteX3" fmla="*/ 33630 w 387696"/>
                <a:gd name="connsiteY3" fmla="*/ 415686 h 416190"/>
                <a:gd name="connsiteX4" fmla="*/ 4325 w 387696"/>
                <a:gd name="connsiteY4" fmla="*/ 370311 h 416190"/>
                <a:gd name="connsiteX5" fmla="*/ 294344 w 387696"/>
                <a:gd name="connsiteY5" fmla="*/ 357028 h 416190"/>
                <a:gd name="connsiteX6" fmla="*/ 296626 w 387696"/>
                <a:gd name="connsiteY6" fmla="*/ 359323 h 416190"/>
                <a:gd name="connsiteX7" fmla="*/ 165300 w 387696"/>
                <a:gd name="connsiteY7" fmla="*/ 394066 h 416190"/>
                <a:gd name="connsiteX8" fmla="*/ 165625 w 387696"/>
                <a:gd name="connsiteY8" fmla="*/ 393082 h 416190"/>
                <a:gd name="connsiteX9" fmla="*/ 294344 w 387696"/>
                <a:gd name="connsiteY9" fmla="*/ 357028 h 416190"/>
                <a:gd name="connsiteX10" fmla="*/ 288920 w 387696"/>
                <a:gd name="connsiteY10" fmla="*/ 351270 h 416190"/>
                <a:gd name="connsiteX11" fmla="*/ 290545 w 387696"/>
                <a:gd name="connsiteY11" fmla="*/ 354227 h 416190"/>
                <a:gd name="connsiteX12" fmla="*/ 200186 w 387696"/>
                <a:gd name="connsiteY12" fmla="*/ 387072 h 416190"/>
                <a:gd name="connsiteX13" fmla="*/ 200186 w 387696"/>
                <a:gd name="connsiteY13" fmla="*/ 385759 h 416190"/>
                <a:gd name="connsiteX14" fmla="*/ 288920 w 387696"/>
                <a:gd name="connsiteY14" fmla="*/ 351270 h 416190"/>
                <a:gd name="connsiteX15" fmla="*/ 284896 w 387696"/>
                <a:gd name="connsiteY15" fmla="*/ 346634 h 416190"/>
                <a:gd name="connsiteX16" fmla="*/ 286206 w 387696"/>
                <a:gd name="connsiteY16" fmla="*/ 349625 h 416190"/>
                <a:gd name="connsiteX17" fmla="*/ 220355 w 387696"/>
                <a:gd name="connsiteY17" fmla="*/ 375215 h 416190"/>
                <a:gd name="connsiteX18" fmla="*/ 220028 w 387696"/>
                <a:gd name="connsiteY18" fmla="*/ 374218 h 416190"/>
                <a:gd name="connsiteX19" fmla="*/ 284896 w 387696"/>
                <a:gd name="connsiteY19" fmla="*/ 346634 h 416190"/>
                <a:gd name="connsiteX20" fmla="*/ 8040 w 387696"/>
                <a:gd name="connsiteY20" fmla="*/ 328558 h 416190"/>
                <a:gd name="connsiteX21" fmla="*/ 10621 w 387696"/>
                <a:gd name="connsiteY21" fmla="*/ 328887 h 416190"/>
                <a:gd name="connsiteX22" fmla="*/ 57085 w 387696"/>
                <a:gd name="connsiteY22" fmla="*/ 410084 h 416190"/>
                <a:gd name="connsiteX23" fmla="*/ 55472 w 387696"/>
                <a:gd name="connsiteY23" fmla="*/ 416001 h 416190"/>
                <a:gd name="connsiteX24" fmla="*/ 8040 w 387696"/>
                <a:gd name="connsiteY24" fmla="*/ 328558 h 416190"/>
                <a:gd name="connsiteX25" fmla="*/ 351353 w 387696"/>
                <a:gd name="connsiteY25" fmla="*/ 317486 h 416190"/>
                <a:gd name="connsiteX26" fmla="*/ 352004 w 387696"/>
                <a:gd name="connsiteY26" fmla="*/ 318464 h 416190"/>
                <a:gd name="connsiteX27" fmla="*/ 334421 w 387696"/>
                <a:gd name="connsiteY27" fmla="*/ 328573 h 416190"/>
                <a:gd name="connsiteX28" fmla="*/ 318467 w 387696"/>
                <a:gd name="connsiteY28" fmla="*/ 333138 h 416190"/>
                <a:gd name="connsiteX29" fmla="*/ 317816 w 387696"/>
                <a:gd name="connsiteY29" fmla="*/ 330529 h 416190"/>
                <a:gd name="connsiteX30" fmla="*/ 337352 w 387696"/>
                <a:gd name="connsiteY30" fmla="*/ 324660 h 416190"/>
                <a:gd name="connsiteX31" fmla="*/ 351353 w 387696"/>
                <a:gd name="connsiteY31" fmla="*/ 317486 h 416190"/>
                <a:gd name="connsiteX32" fmla="*/ 360289 w 387696"/>
                <a:gd name="connsiteY32" fmla="*/ 305646 h 416190"/>
                <a:gd name="connsiteX33" fmla="*/ 361283 w 387696"/>
                <a:gd name="connsiteY33" fmla="*/ 306315 h 416190"/>
                <a:gd name="connsiteX34" fmla="*/ 317520 w 387696"/>
                <a:gd name="connsiteY34" fmla="*/ 327687 h 416190"/>
                <a:gd name="connsiteX35" fmla="*/ 317188 w 387696"/>
                <a:gd name="connsiteY35" fmla="*/ 325349 h 416190"/>
                <a:gd name="connsiteX36" fmla="*/ 360289 w 387696"/>
                <a:gd name="connsiteY36" fmla="*/ 305646 h 416190"/>
                <a:gd name="connsiteX37" fmla="*/ 369606 w 387696"/>
                <a:gd name="connsiteY37" fmla="*/ 294112 h 416190"/>
                <a:gd name="connsiteX38" fmla="*/ 369934 w 387696"/>
                <a:gd name="connsiteY38" fmla="*/ 294432 h 416190"/>
                <a:gd name="connsiteX39" fmla="*/ 341424 w 387696"/>
                <a:gd name="connsiteY39" fmla="*/ 311073 h 416190"/>
                <a:gd name="connsiteX40" fmla="*/ 317501 w 387696"/>
                <a:gd name="connsiteY40" fmla="*/ 318434 h 416190"/>
                <a:gd name="connsiteX41" fmla="*/ 316846 w 387696"/>
                <a:gd name="connsiteY41" fmla="*/ 318114 h 416190"/>
                <a:gd name="connsiteX42" fmla="*/ 316519 w 387696"/>
                <a:gd name="connsiteY42" fmla="*/ 318114 h 416190"/>
                <a:gd name="connsiteX43" fmla="*/ 316519 w 387696"/>
                <a:gd name="connsiteY43" fmla="*/ 317794 h 416190"/>
                <a:gd name="connsiteX44" fmla="*/ 317174 w 387696"/>
                <a:gd name="connsiteY44" fmla="*/ 315874 h 416190"/>
                <a:gd name="connsiteX45" fmla="*/ 369606 w 387696"/>
                <a:gd name="connsiteY45" fmla="*/ 294112 h 416190"/>
                <a:gd name="connsiteX46" fmla="*/ 277453 w 387696"/>
                <a:gd name="connsiteY46" fmla="*/ 278929 h 416190"/>
                <a:gd name="connsiteX47" fmla="*/ 279766 w 387696"/>
                <a:gd name="connsiteY47" fmla="*/ 284152 h 416190"/>
                <a:gd name="connsiteX48" fmla="*/ 252350 w 387696"/>
                <a:gd name="connsiteY48" fmla="*/ 300147 h 416190"/>
                <a:gd name="connsiteX49" fmla="*/ 249047 w 387696"/>
                <a:gd name="connsiteY49" fmla="*/ 296556 h 416190"/>
                <a:gd name="connsiteX50" fmla="*/ 277453 w 387696"/>
                <a:gd name="connsiteY50" fmla="*/ 278929 h 416190"/>
                <a:gd name="connsiteX51" fmla="*/ 276734 w 387696"/>
                <a:gd name="connsiteY51" fmla="*/ 267096 h 416190"/>
                <a:gd name="connsiteX52" fmla="*/ 278364 w 387696"/>
                <a:gd name="connsiteY52" fmla="*/ 271437 h 416190"/>
                <a:gd name="connsiteX53" fmla="*/ 263365 w 387696"/>
                <a:gd name="connsiteY53" fmla="*/ 279119 h 416190"/>
                <a:gd name="connsiteX54" fmla="*/ 250975 w 387696"/>
                <a:gd name="connsiteY54" fmla="*/ 287801 h 416190"/>
                <a:gd name="connsiteX55" fmla="*/ 249018 w 387696"/>
                <a:gd name="connsiteY55" fmla="*/ 284127 h 416190"/>
                <a:gd name="connsiteX56" fmla="*/ 276734 w 387696"/>
                <a:gd name="connsiteY56" fmla="*/ 267096 h 416190"/>
                <a:gd name="connsiteX57" fmla="*/ 274070 w 387696"/>
                <a:gd name="connsiteY57" fmla="*/ 255227 h 416190"/>
                <a:gd name="connsiteX58" fmla="*/ 275040 w 387696"/>
                <a:gd name="connsiteY58" fmla="*/ 258748 h 416190"/>
                <a:gd name="connsiteX59" fmla="*/ 261138 w 387696"/>
                <a:gd name="connsiteY59" fmla="*/ 264828 h 416190"/>
                <a:gd name="connsiteX60" fmla="*/ 248206 w 387696"/>
                <a:gd name="connsiteY60" fmla="*/ 273469 h 416190"/>
                <a:gd name="connsiteX61" fmla="*/ 246589 w 387696"/>
                <a:gd name="connsiteY61" fmla="*/ 270909 h 416190"/>
                <a:gd name="connsiteX62" fmla="*/ 274070 w 387696"/>
                <a:gd name="connsiteY62" fmla="*/ 255227 h 416190"/>
                <a:gd name="connsiteX63" fmla="*/ 275003 w 387696"/>
                <a:gd name="connsiteY63" fmla="*/ 242183 h 416190"/>
                <a:gd name="connsiteX64" fmla="*/ 275662 w 387696"/>
                <a:gd name="connsiteY64" fmla="*/ 245536 h 416190"/>
                <a:gd name="connsiteX65" fmla="*/ 267432 w 387696"/>
                <a:gd name="connsiteY65" fmla="*/ 248555 h 416190"/>
                <a:gd name="connsiteX66" fmla="*/ 259861 w 387696"/>
                <a:gd name="connsiteY66" fmla="*/ 252915 h 416190"/>
                <a:gd name="connsiteX67" fmla="*/ 245048 w 387696"/>
                <a:gd name="connsiteY67" fmla="*/ 263647 h 416190"/>
                <a:gd name="connsiteX68" fmla="*/ 243402 w 387696"/>
                <a:gd name="connsiteY68" fmla="*/ 261300 h 416190"/>
                <a:gd name="connsiteX69" fmla="*/ 259203 w 387696"/>
                <a:gd name="connsiteY69" fmla="*/ 248219 h 416190"/>
                <a:gd name="connsiteX70" fmla="*/ 275003 w 387696"/>
                <a:gd name="connsiteY70" fmla="*/ 242183 h 416190"/>
                <a:gd name="connsiteX71" fmla="*/ 268462 w 387696"/>
                <a:gd name="connsiteY71" fmla="*/ 228269 h 416190"/>
                <a:gd name="connsiteX72" fmla="*/ 275992 w 387696"/>
                <a:gd name="connsiteY72" fmla="*/ 228688 h 416190"/>
                <a:gd name="connsiteX73" fmla="*/ 275333 w 387696"/>
                <a:gd name="connsiteY73" fmla="*/ 231372 h 416190"/>
                <a:gd name="connsiteX74" fmla="*/ 268091 w 387696"/>
                <a:gd name="connsiteY74" fmla="*/ 233384 h 416190"/>
                <a:gd name="connsiteX75" fmla="*/ 259533 w 387696"/>
                <a:gd name="connsiteY75" fmla="*/ 238079 h 416190"/>
                <a:gd name="connsiteX76" fmla="*/ 244390 w 387696"/>
                <a:gd name="connsiteY76" fmla="*/ 248140 h 416190"/>
                <a:gd name="connsiteX77" fmla="*/ 243403 w 387696"/>
                <a:gd name="connsiteY77" fmla="*/ 246798 h 416190"/>
                <a:gd name="connsiteX78" fmla="*/ 261179 w 387696"/>
                <a:gd name="connsiteY78" fmla="*/ 232378 h 416190"/>
                <a:gd name="connsiteX79" fmla="*/ 268462 w 387696"/>
                <a:gd name="connsiteY79" fmla="*/ 228269 h 416190"/>
                <a:gd name="connsiteX80" fmla="*/ 272355 w 387696"/>
                <a:gd name="connsiteY80" fmla="*/ 212982 h 416190"/>
                <a:gd name="connsiteX81" fmla="*/ 274336 w 387696"/>
                <a:gd name="connsiteY81" fmla="*/ 216503 h 416190"/>
                <a:gd name="connsiteX82" fmla="*/ 244278 w 387696"/>
                <a:gd name="connsiteY82" fmla="*/ 233465 h 416190"/>
                <a:gd name="connsiteX83" fmla="*/ 242627 w 387696"/>
                <a:gd name="connsiteY83" fmla="*/ 230584 h 416190"/>
                <a:gd name="connsiteX84" fmla="*/ 272355 w 387696"/>
                <a:gd name="connsiteY84" fmla="*/ 212982 h 416190"/>
                <a:gd name="connsiteX85" fmla="*/ 274898 w 387696"/>
                <a:gd name="connsiteY85" fmla="*/ 196505 h 416190"/>
                <a:gd name="connsiteX86" fmla="*/ 276178 w 387696"/>
                <a:gd name="connsiteY86" fmla="*/ 200371 h 416190"/>
                <a:gd name="connsiteX87" fmla="*/ 261776 w 387696"/>
                <a:gd name="connsiteY87" fmla="*/ 208102 h 416190"/>
                <a:gd name="connsiteX88" fmla="*/ 246414 w 387696"/>
                <a:gd name="connsiteY88" fmla="*/ 219055 h 416190"/>
                <a:gd name="connsiteX89" fmla="*/ 244815 w 387696"/>
                <a:gd name="connsiteY89" fmla="*/ 217122 h 416190"/>
                <a:gd name="connsiteX90" fmla="*/ 274898 w 387696"/>
                <a:gd name="connsiteY90" fmla="*/ 196505 h 416190"/>
                <a:gd name="connsiteX91" fmla="*/ 278343 w 387696"/>
                <a:gd name="connsiteY91" fmla="*/ 183853 h 416190"/>
                <a:gd name="connsiteX92" fmla="*/ 279656 w 387696"/>
                <a:gd name="connsiteY92" fmla="*/ 187033 h 416190"/>
                <a:gd name="connsiteX93" fmla="*/ 246811 w 387696"/>
                <a:gd name="connsiteY93" fmla="*/ 206110 h 416190"/>
                <a:gd name="connsiteX94" fmla="*/ 245168 w 387696"/>
                <a:gd name="connsiteY94" fmla="*/ 203567 h 416190"/>
                <a:gd name="connsiteX95" fmla="*/ 278343 w 387696"/>
                <a:gd name="connsiteY95" fmla="*/ 183853 h 416190"/>
                <a:gd name="connsiteX96" fmla="*/ 276630 w 387696"/>
                <a:gd name="connsiteY96" fmla="*/ 170583 h 416190"/>
                <a:gd name="connsiteX97" fmla="*/ 277922 w 387696"/>
                <a:gd name="connsiteY97" fmla="*/ 173807 h 416190"/>
                <a:gd name="connsiteX98" fmla="*/ 263062 w 387696"/>
                <a:gd name="connsiteY98" fmla="*/ 181546 h 416190"/>
                <a:gd name="connsiteX99" fmla="*/ 248203 w 387696"/>
                <a:gd name="connsiteY99" fmla="*/ 190251 h 416190"/>
                <a:gd name="connsiteX100" fmla="*/ 246911 w 387696"/>
                <a:gd name="connsiteY100" fmla="*/ 187671 h 416190"/>
                <a:gd name="connsiteX101" fmla="*/ 276630 w 387696"/>
                <a:gd name="connsiteY101" fmla="*/ 170583 h 416190"/>
                <a:gd name="connsiteX102" fmla="*/ 276555 w 387696"/>
                <a:gd name="connsiteY102" fmla="*/ 157617 h 416190"/>
                <a:gd name="connsiteX103" fmla="*/ 276885 w 387696"/>
                <a:gd name="connsiteY103" fmla="*/ 161457 h 416190"/>
                <a:gd name="connsiteX104" fmla="*/ 242510 w 387696"/>
                <a:gd name="connsiteY104" fmla="*/ 181619 h 416190"/>
                <a:gd name="connsiteX105" fmla="*/ 240527 w 387696"/>
                <a:gd name="connsiteY105" fmla="*/ 179379 h 416190"/>
                <a:gd name="connsiteX106" fmla="*/ 258045 w 387696"/>
                <a:gd name="connsiteY106" fmla="*/ 165617 h 416190"/>
                <a:gd name="connsiteX107" fmla="*/ 276555 w 387696"/>
                <a:gd name="connsiteY107" fmla="*/ 157617 h 416190"/>
                <a:gd name="connsiteX108" fmla="*/ 276001 w 387696"/>
                <a:gd name="connsiteY108" fmla="*/ 142904 h 416190"/>
                <a:gd name="connsiteX109" fmla="*/ 277287 w 387696"/>
                <a:gd name="connsiteY109" fmla="*/ 146526 h 416190"/>
                <a:gd name="connsiteX110" fmla="*/ 247390 w 387696"/>
                <a:gd name="connsiteY110" fmla="*/ 163642 h 416190"/>
                <a:gd name="connsiteX111" fmla="*/ 245462 w 387696"/>
                <a:gd name="connsiteY111" fmla="*/ 160351 h 416190"/>
                <a:gd name="connsiteX112" fmla="*/ 276001 w 387696"/>
                <a:gd name="connsiteY112" fmla="*/ 142904 h 416190"/>
                <a:gd name="connsiteX113" fmla="*/ 275960 w 387696"/>
                <a:gd name="connsiteY113" fmla="*/ 127374 h 416190"/>
                <a:gd name="connsiteX114" fmla="*/ 277585 w 387696"/>
                <a:gd name="connsiteY114" fmla="*/ 131214 h 416190"/>
                <a:gd name="connsiteX115" fmla="*/ 240552 w 387696"/>
                <a:gd name="connsiteY115" fmla="*/ 151056 h 416190"/>
                <a:gd name="connsiteX116" fmla="*/ 238603 w 387696"/>
                <a:gd name="connsiteY116" fmla="*/ 147536 h 416190"/>
                <a:gd name="connsiteX117" fmla="*/ 275960 w 387696"/>
                <a:gd name="connsiteY117" fmla="*/ 127374 h 416190"/>
                <a:gd name="connsiteX118" fmla="*/ 331797 w 387696"/>
                <a:gd name="connsiteY118" fmla="*/ 126047 h 416190"/>
                <a:gd name="connsiteX119" fmla="*/ 341128 w 387696"/>
                <a:gd name="connsiteY119" fmla="*/ 147174 h 416190"/>
                <a:gd name="connsiteX120" fmla="*/ 338500 w 387696"/>
                <a:gd name="connsiteY120" fmla="*/ 147825 h 416190"/>
                <a:gd name="connsiteX121" fmla="*/ 335544 w 387696"/>
                <a:gd name="connsiteY121" fmla="*/ 134167 h 416190"/>
                <a:gd name="connsiteX122" fmla="*/ 324048 w 387696"/>
                <a:gd name="connsiteY122" fmla="*/ 128638 h 416190"/>
                <a:gd name="connsiteX123" fmla="*/ 323720 w 387696"/>
                <a:gd name="connsiteY123" fmla="*/ 127663 h 416190"/>
                <a:gd name="connsiteX124" fmla="*/ 331797 w 387696"/>
                <a:gd name="connsiteY124" fmla="*/ 126047 h 416190"/>
                <a:gd name="connsiteX125" fmla="*/ 334480 w 387696"/>
                <a:gd name="connsiteY125" fmla="*/ 119373 h 416190"/>
                <a:gd name="connsiteX126" fmla="*/ 343711 w 387696"/>
                <a:gd name="connsiteY126" fmla="*/ 126723 h 416190"/>
                <a:gd name="connsiteX127" fmla="*/ 348326 w 387696"/>
                <a:gd name="connsiteY127" fmla="*/ 157259 h 416190"/>
                <a:gd name="connsiteX128" fmla="*/ 346019 w 387696"/>
                <a:gd name="connsiteY128" fmla="*/ 158233 h 416190"/>
                <a:gd name="connsiteX129" fmla="*/ 342722 w 387696"/>
                <a:gd name="connsiteY129" fmla="*/ 133870 h 416190"/>
                <a:gd name="connsiteX130" fmla="*/ 338436 w 387696"/>
                <a:gd name="connsiteY130" fmla="*/ 123149 h 416190"/>
                <a:gd name="connsiteX131" fmla="*/ 322611 w 387696"/>
                <a:gd name="connsiteY131" fmla="*/ 123474 h 416190"/>
                <a:gd name="connsiteX132" fmla="*/ 322282 w 387696"/>
                <a:gd name="connsiteY132" fmla="*/ 122500 h 416190"/>
                <a:gd name="connsiteX133" fmla="*/ 334480 w 387696"/>
                <a:gd name="connsiteY133" fmla="*/ 119373 h 416190"/>
                <a:gd name="connsiteX134" fmla="*/ 326436 w 387696"/>
                <a:gd name="connsiteY134" fmla="*/ 114899 h 416190"/>
                <a:gd name="connsiteX135" fmla="*/ 310452 w 387696"/>
                <a:gd name="connsiteY135" fmla="*/ 119798 h 416190"/>
                <a:gd name="connsiteX136" fmla="*/ 310452 w 387696"/>
                <a:gd name="connsiteY136" fmla="*/ 211895 h 416190"/>
                <a:gd name="connsiteX137" fmla="*/ 311757 w 387696"/>
                <a:gd name="connsiteY137" fmla="*/ 267088 h 416190"/>
                <a:gd name="connsiteX138" fmla="*/ 352857 w 387696"/>
                <a:gd name="connsiteY138" fmla="*/ 227898 h 416190"/>
                <a:gd name="connsiteX139" fmla="*/ 350248 w 387696"/>
                <a:gd name="connsiteY139" fmla="*/ 184136 h 416190"/>
                <a:gd name="connsiteX140" fmla="*/ 348942 w 387696"/>
                <a:gd name="connsiteY140" fmla="*/ 135148 h 416190"/>
                <a:gd name="connsiteX141" fmla="*/ 326436 w 387696"/>
                <a:gd name="connsiteY141" fmla="*/ 114899 h 416190"/>
                <a:gd name="connsiteX142" fmla="*/ 276249 w 387696"/>
                <a:gd name="connsiteY142" fmla="*/ 111885 h 416190"/>
                <a:gd name="connsiteX143" fmla="*/ 277562 w 387696"/>
                <a:gd name="connsiteY143" fmla="*/ 116189 h 416190"/>
                <a:gd name="connsiteX144" fmla="*/ 258522 w 387696"/>
                <a:gd name="connsiteY144" fmla="*/ 126783 h 416190"/>
                <a:gd name="connsiteX145" fmla="*/ 238826 w 387696"/>
                <a:gd name="connsiteY145" fmla="*/ 138370 h 416190"/>
                <a:gd name="connsiteX146" fmla="*/ 237184 w 387696"/>
                <a:gd name="connsiteY146" fmla="*/ 135060 h 416190"/>
                <a:gd name="connsiteX147" fmla="*/ 276249 w 387696"/>
                <a:gd name="connsiteY147" fmla="*/ 111885 h 416190"/>
                <a:gd name="connsiteX148" fmla="*/ 288802 w 387696"/>
                <a:gd name="connsiteY148" fmla="*/ 86936 h 416190"/>
                <a:gd name="connsiteX149" fmla="*/ 291758 w 387696"/>
                <a:gd name="connsiteY149" fmla="*/ 92840 h 416190"/>
                <a:gd name="connsiteX150" fmla="*/ 192541 w 387696"/>
                <a:gd name="connsiteY150" fmla="*/ 116125 h 416190"/>
                <a:gd name="connsiteX151" fmla="*/ 192541 w 387696"/>
                <a:gd name="connsiteY151" fmla="*/ 112846 h 416190"/>
                <a:gd name="connsiteX152" fmla="*/ 288802 w 387696"/>
                <a:gd name="connsiteY152" fmla="*/ 86936 h 416190"/>
                <a:gd name="connsiteX153" fmla="*/ 55555 w 387696"/>
                <a:gd name="connsiteY153" fmla="*/ 84050 h 416190"/>
                <a:gd name="connsiteX154" fmla="*/ 59155 w 387696"/>
                <a:gd name="connsiteY154" fmla="*/ 84050 h 416190"/>
                <a:gd name="connsiteX155" fmla="*/ 57715 w 387696"/>
                <a:gd name="connsiteY155" fmla="*/ 134067 h 416190"/>
                <a:gd name="connsiteX156" fmla="*/ 56275 w 387696"/>
                <a:gd name="connsiteY156" fmla="*/ 133740 h 416190"/>
                <a:gd name="connsiteX157" fmla="*/ 55555 w 387696"/>
                <a:gd name="connsiteY157" fmla="*/ 84050 h 416190"/>
                <a:gd name="connsiteX158" fmla="*/ 337479 w 387696"/>
                <a:gd name="connsiteY158" fmla="*/ 82930 h 416190"/>
                <a:gd name="connsiteX159" fmla="*/ 353537 w 387696"/>
                <a:gd name="connsiteY159" fmla="*/ 84833 h 416190"/>
                <a:gd name="connsiteX160" fmla="*/ 371369 w 387696"/>
                <a:gd name="connsiteY160" fmla="*/ 125196 h 416190"/>
                <a:gd name="connsiteX161" fmla="*/ 368397 w 387696"/>
                <a:gd name="connsiteY161" fmla="*/ 126188 h 416190"/>
                <a:gd name="connsiteX162" fmla="*/ 363113 w 387696"/>
                <a:gd name="connsiteY162" fmla="*/ 107330 h 416190"/>
                <a:gd name="connsiteX163" fmla="*/ 351885 w 387696"/>
                <a:gd name="connsiteY163" fmla="*/ 87480 h 416190"/>
                <a:gd name="connsiteX164" fmla="*/ 321505 w 387696"/>
                <a:gd name="connsiteY164" fmla="*/ 88141 h 416190"/>
                <a:gd name="connsiteX165" fmla="*/ 321174 w 387696"/>
                <a:gd name="connsiteY165" fmla="*/ 86487 h 416190"/>
                <a:gd name="connsiteX166" fmla="*/ 337479 w 387696"/>
                <a:gd name="connsiteY166" fmla="*/ 82930 h 416190"/>
                <a:gd name="connsiteX167" fmla="*/ 45473 w 387696"/>
                <a:gd name="connsiteY167" fmla="*/ 81153 h 416190"/>
                <a:gd name="connsiteX168" fmla="*/ 49074 w 387696"/>
                <a:gd name="connsiteY168" fmla="*/ 81478 h 416190"/>
                <a:gd name="connsiteX169" fmla="*/ 47273 w 387696"/>
                <a:gd name="connsiteY169" fmla="*/ 139514 h 416190"/>
                <a:gd name="connsiteX170" fmla="*/ 45473 w 387696"/>
                <a:gd name="connsiteY170" fmla="*/ 139514 h 416190"/>
                <a:gd name="connsiteX171" fmla="*/ 45473 w 387696"/>
                <a:gd name="connsiteY171" fmla="*/ 81153 h 416190"/>
                <a:gd name="connsiteX172" fmla="*/ 36473 w 387696"/>
                <a:gd name="connsiteY172" fmla="*/ 80067 h 416190"/>
                <a:gd name="connsiteX173" fmla="*/ 40074 w 387696"/>
                <a:gd name="connsiteY173" fmla="*/ 80067 h 416190"/>
                <a:gd name="connsiteX174" fmla="*/ 41154 w 387696"/>
                <a:gd name="connsiteY174" fmla="*/ 151343 h 416190"/>
                <a:gd name="connsiteX175" fmla="*/ 39354 w 387696"/>
                <a:gd name="connsiteY175" fmla="*/ 151343 h 416190"/>
                <a:gd name="connsiteX176" fmla="*/ 36473 w 387696"/>
                <a:gd name="connsiteY176" fmla="*/ 80067 h 416190"/>
                <a:gd name="connsiteX177" fmla="*/ 342378 w 387696"/>
                <a:gd name="connsiteY177" fmla="*/ 78159 h 416190"/>
                <a:gd name="connsiteX178" fmla="*/ 309800 w 387696"/>
                <a:gd name="connsiteY178" fmla="*/ 85180 h 416190"/>
                <a:gd name="connsiteX179" fmla="*/ 310452 w 387696"/>
                <a:gd name="connsiteY179" fmla="*/ 112287 h 416190"/>
                <a:gd name="connsiteX180" fmla="*/ 350900 w 387696"/>
                <a:gd name="connsiteY180" fmla="*/ 109347 h 416190"/>
                <a:gd name="connsiteX181" fmla="*/ 360359 w 387696"/>
                <a:gd name="connsiteY181" fmla="*/ 171725 h 416190"/>
                <a:gd name="connsiteX182" fmla="*/ 359054 w 387696"/>
                <a:gd name="connsiteY182" fmla="*/ 247820 h 416190"/>
                <a:gd name="connsiteX183" fmla="*/ 311757 w 387696"/>
                <a:gd name="connsiteY183" fmla="*/ 277866 h 416190"/>
                <a:gd name="connsiteX184" fmla="*/ 312083 w 387696"/>
                <a:gd name="connsiteY184" fmla="*/ 302033 h 416190"/>
                <a:gd name="connsiteX185" fmla="*/ 373733 w 387696"/>
                <a:gd name="connsiteY185" fmla="*/ 256638 h 416190"/>
                <a:gd name="connsiteX186" fmla="*/ 375364 w 387696"/>
                <a:gd name="connsiteY186" fmla="*/ 178910 h 416190"/>
                <a:gd name="connsiteX187" fmla="*/ 366883 w 387696"/>
                <a:gd name="connsiteY187" fmla="*/ 92692 h 416190"/>
                <a:gd name="connsiteX188" fmla="*/ 342378 w 387696"/>
                <a:gd name="connsiteY188" fmla="*/ 78159 h 416190"/>
                <a:gd name="connsiteX189" fmla="*/ 31084 w 387696"/>
                <a:gd name="connsiteY189" fmla="*/ 76852 h 416190"/>
                <a:gd name="connsiteX190" fmla="*/ 31734 w 387696"/>
                <a:gd name="connsiteY190" fmla="*/ 167516 h 416190"/>
                <a:gd name="connsiteX191" fmla="*/ 30433 w 387696"/>
                <a:gd name="connsiteY191" fmla="*/ 167189 h 416190"/>
                <a:gd name="connsiteX192" fmla="*/ 28156 w 387696"/>
                <a:gd name="connsiteY192" fmla="*/ 77506 h 416190"/>
                <a:gd name="connsiteX193" fmla="*/ 31084 w 387696"/>
                <a:gd name="connsiteY193" fmla="*/ 76852 h 416190"/>
                <a:gd name="connsiteX194" fmla="*/ 290631 w 387696"/>
                <a:gd name="connsiteY194" fmla="*/ 73638 h 416190"/>
                <a:gd name="connsiteX195" fmla="*/ 293560 w 387696"/>
                <a:gd name="connsiteY195" fmla="*/ 78529 h 416190"/>
                <a:gd name="connsiteX196" fmla="*/ 213819 w 387696"/>
                <a:gd name="connsiteY196" fmla="*/ 104941 h 416190"/>
                <a:gd name="connsiteX197" fmla="*/ 135054 w 387696"/>
                <a:gd name="connsiteY197" fmla="*/ 97442 h 416190"/>
                <a:gd name="connsiteX198" fmla="*/ 135380 w 387696"/>
                <a:gd name="connsiteY198" fmla="*/ 96137 h 416190"/>
                <a:gd name="connsiteX199" fmla="*/ 207961 w 387696"/>
                <a:gd name="connsiteY199" fmla="*/ 100051 h 416190"/>
                <a:gd name="connsiteX200" fmla="*/ 290631 w 387696"/>
                <a:gd name="connsiteY200" fmla="*/ 73638 h 416190"/>
                <a:gd name="connsiteX201" fmla="*/ 169437 w 387696"/>
                <a:gd name="connsiteY201" fmla="*/ 66877 h 416190"/>
                <a:gd name="connsiteX202" fmla="*/ 182814 w 387696"/>
                <a:gd name="connsiteY202" fmla="*/ 68767 h 416190"/>
                <a:gd name="connsiteX203" fmla="*/ 181817 w 387696"/>
                <a:gd name="connsiteY203" fmla="*/ 71288 h 416190"/>
                <a:gd name="connsiteX204" fmla="*/ 155562 w 387696"/>
                <a:gd name="connsiteY204" fmla="*/ 70927 h 416190"/>
                <a:gd name="connsiteX205" fmla="*/ 155562 w 387696"/>
                <a:gd name="connsiteY205" fmla="*/ 68767 h 416190"/>
                <a:gd name="connsiteX206" fmla="*/ 169437 w 387696"/>
                <a:gd name="connsiteY206" fmla="*/ 66877 h 416190"/>
                <a:gd name="connsiteX207" fmla="*/ 159640 w 387696"/>
                <a:gd name="connsiteY207" fmla="*/ 60811 h 416190"/>
                <a:gd name="connsiteX208" fmla="*/ 198238 w 387696"/>
                <a:gd name="connsiteY208" fmla="*/ 61134 h 416190"/>
                <a:gd name="connsiteX209" fmla="*/ 199873 w 387696"/>
                <a:gd name="connsiteY209" fmla="*/ 73124 h 416190"/>
                <a:gd name="connsiteX210" fmla="*/ 199873 w 387696"/>
                <a:gd name="connsiteY210" fmla="*/ 69883 h 416190"/>
                <a:gd name="connsiteX211" fmla="*/ 202490 w 387696"/>
                <a:gd name="connsiteY211" fmla="*/ 64699 h 416190"/>
                <a:gd name="connsiteX212" fmla="*/ 195949 w 387696"/>
                <a:gd name="connsiteY212" fmla="*/ 64375 h 416190"/>
                <a:gd name="connsiteX213" fmla="*/ 190388 w 387696"/>
                <a:gd name="connsiteY213" fmla="*/ 64375 h 416190"/>
                <a:gd name="connsiteX214" fmla="*/ 163565 w 387696"/>
                <a:gd name="connsiteY214" fmla="*/ 63727 h 416190"/>
                <a:gd name="connsiteX215" fmla="*/ 110902 w 387696"/>
                <a:gd name="connsiteY215" fmla="*/ 66319 h 416190"/>
                <a:gd name="connsiteX216" fmla="*/ 110902 w 387696"/>
                <a:gd name="connsiteY216" fmla="*/ 64375 h 416190"/>
                <a:gd name="connsiteX217" fmla="*/ 159640 w 387696"/>
                <a:gd name="connsiteY217" fmla="*/ 60811 h 416190"/>
                <a:gd name="connsiteX218" fmla="*/ 158448 w 387696"/>
                <a:gd name="connsiteY218" fmla="*/ 57747 h 416190"/>
                <a:gd name="connsiteX219" fmla="*/ 108216 w 387696"/>
                <a:gd name="connsiteY219" fmla="*/ 59706 h 416190"/>
                <a:gd name="connsiteX220" fmla="*/ 78859 w 387696"/>
                <a:gd name="connsiteY220" fmla="*/ 64605 h 416190"/>
                <a:gd name="connsiteX221" fmla="*/ 152251 w 387696"/>
                <a:gd name="connsiteY221" fmla="*/ 73750 h 416190"/>
                <a:gd name="connsiteX222" fmla="*/ 252065 w 387696"/>
                <a:gd name="connsiteY222" fmla="*/ 66891 h 416190"/>
                <a:gd name="connsiteX223" fmla="*/ 206072 w 387696"/>
                <a:gd name="connsiteY223" fmla="*/ 60033 h 416190"/>
                <a:gd name="connsiteX224" fmla="*/ 158448 w 387696"/>
                <a:gd name="connsiteY224" fmla="*/ 57747 h 416190"/>
                <a:gd name="connsiteX225" fmla="*/ 21449 w 387696"/>
                <a:gd name="connsiteY225" fmla="*/ 57094 h 416190"/>
                <a:gd name="connsiteX226" fmla="*/ 24712 w 387696"/>
                <a:gd name="connsiteY226" fmla="*/ 207976 h 416190"/>
                <a:gd name="connsiteX227" fmla="*/ 28625 w 387696"/>
                <a:gd name="connsiteY227" fmla="*/ 291909 h 416190"/>
                <a:gd name="connsiteX228" fmla="*/ 43304 w 387696"/>
                <a:gd name="connsiteY228" fmla="*/ 376168 h 416190"/>
                <a:gd name="connsiteX229" fmla="*/ 183891 w 387696"/>
                <a:gd name="connsiteY229" fmla="*/ 399356 h 416190"/>
                <a:gd name="connsiteX230" fmla="*/ 299035 w 387696"/>
                <a:gd name="connsiteY230" fmla="*/ 362125 h 416190"/>
                <a:gd name="connsiteX231" fmla="*/ 300014 w 387696"/>
                <a:gd name="connsiteY231" fmla="*/ 63625 h 416190"/>
                <a:gd name="connsiteX232" fmla="*/ 126156 w 387696"/>
                <a:gd name="connsiteY232" fmla="*/ 85833 h 416190"/>
                <a:gd name="connsiteX233" fmla="*/ 44609 w 387696"/>
                <a:gd name="connsiteY233" fmla="*/ 69831 h 416190"/>
                <a:gd name="connsiteX234" fmla="*/ 21449 w 387696"/>
                <a:gd name="connsiteY234" fmla="*/ 57094 h 416190"/>
                <a:gd name="connsiteX235" fmla="*/ 155513 w 387696"/>
                <a:gd name="connsiteY235" fmla="*/ 17903 h 416190"/>
                <a:gd name="connsiteX236" fmla="*/ 24712 w 387696"/>
                <a:gd name="connsiteY236" fmla="*/ 44684 h 416190"/>
                <a:gd name="connsiteX237" fmla="*/ 70378 w 387696"/>
                <a:gd name="connsiteY237" fmla="*/ 62646 h 416190"/>
                <a:gd name="connsiteX238" fmla="*/ 73966 w 387696"/>
                <a:gd name="connsiteY238" fmla="*/ 63625 h 416190"/>
                <a:gd name="connsiteX239" fmla="*/ 100387 w 387696"/>
                <a:gd name="connsiteY239" fmla="*/ 57094 h 416190"/>
                <a:gd name="connsiteX240" fmla="*/ 154535 w 387696"/>
                <a:gd name="connsiteY240" fmla="*/ 53828 h 416190"/>
                <a:gd name="connsiteX241" fmla="*/ 210313 w 387696"/>
                <a:gd name="connsiteY241" fmla="*/ 56441 h 416190"/>
                <a:gd name="connsiteX242" fmla="*/ 254348 w 387696"/>
                <a:gd name="connsiteY242" fmla="*/ 63299 h 416190"/>
                <a:gd name="connsiteX243" fmla="*/ 255653 w 387696"/>
                <a:gd name="connsiteY243" fmla="*/ 65912 h 416190"/>
                <a:gd name="connsiteX244" fmla="*/ 292838 w 387696"/>
                <a:gd name="connsiteY244" fmla="*/ 50889 h 416190"/>
                <a:gd name="connsiteX245" fmla="*/ 231189 w 387696"/>
                <a:gd name="connsiteY245" fmla="*/ 25088 h 416190"/>
                <a:gd name="connsiteX246" fmla="*/ 155513 w 387696"/>
                <a:gd name="connsiteY246" fmla="*/ 17903 h 416190"/>
                <a:gd name="connsiteX247" fmla="*/ 155513 w 387696"/>
                <a:gd name="connsiteY247" fmla="*/ 3860 h 416190"/>
                <a:gd name="connsiteX248" fmla="*/ 241627 w 387696"/>
                <a:gd name="connsiteY248" fmla="*/ 12025 h 416190"/>
                <a:gd name="connsiteX249" fmla="*/ 305885 w 387696"/>
                <a:gd name="connsiteY249" fmla="*/ 42397 h 416190"/>
                <a:gd name="connsiteX250" fmla="*/ 307843 w 387696"/>
                <a:gd name="connsiteY250" fmla="*/ 45010 h 416190"/>
                <a:gd name="connsiteX251" fmla="*/ 308821 w 387696"/>
                <a:gd name="connsiteY251" fmla="*/ 58400 h 416190"/>
                <a:gd name="connsiteX252" fmla="*/ 308495 w 387696"/>
                <a:gd name="connsiteY252" fmla="*/ 59053 h 416190"/>
                <a:gd name="connsiteX253" fmla="*/ 309473 w 387696"/>
                <a:gd name="connsiteY253" fmla="*/ 80281 h 416190"/>
                <a:gd name="connsiteX254" fmla="*/ 366230 w 387696"/>
                <a:gd name="connsiteY254" fmla="*/ 73423 h 416190"/>
                <a:gd name="connsiteX255" fmla="*/ 379604 w 387696"/>
                <a:gd name="connsiteY255" fmla="*/ 107388 h 416190"/>
                <a:gd name="connsiteX256" fmla="*/ 384823 w 387696"/>
                <a:gd name="connsiteY256" fmla="*/ 162908 h 416190"/>
                <a:gd name="connsiteX257" fmla="*/ 380583 w 387696"/>
                <a:gd name="connsiteY257" fmla="*/ 269048 h 416190"/>
                <a:gd name="connsiteX258" fmla="*/ 314367 w 387696"/>
                <a:gd name="connsiteY258" fmla="*/ 311831 h 416190"/>
                <a:gd name="connsiteX259" fmla="*/ 312409 w 387696"/>
                <a:gd name="connsiteY259" fmla="*/ 311831 h 416190"/>
                <a:gd name="connsiteX260" fmla="*/ 312736 w 387696"/>
                <a:gd name="connsiteY260" fmla="*/ 367677 h 416190"/>
                <a:gd name="connsiteX261" fmla="*/ 304581 w 387696"/>
                <a:gd name="connsiteY261" fmla="*/ 373882 h 416190"/>
                <a:gd name="connsiteX262" fmla="*/ 190089 w 387696"/>
                <a:gd name="connsiteY262" fmla="*/ 413072 h 416190"/>
                <a:gd name="connsiteX263" fmla="*/ 39390 w 387696"/>
                <a:gd name="connsiteY263" fmla="*/ 389885 h 416190"/>
                <a:gd name="connsiteX264" fmla="*/ 19493 w 387696"/>
                <a:gd name="connsiteY264" fmla="*/ 343836 h 416190"/>
                <a:gd name="connsiteX265" fmla="*/ 14599 w 387696"/>
                <a:gd name="connsiteY265" fmla="*/ 236063 h 416190"/>
                <a:gd name="connsiteX266" fmla="*/ 14926 w 387696"/>
                <a:gd name="connsiteY266" fmla="*/ 48276 h 416190"/>
                <a:gd name="connsiteX267" fmla="*/ 14599 w 387696"/>
                <a:gd name="connsiteY267" fmla="*/ 43051 h 416190"/>
                <a:gd name="connsiteX268" fmla="*/ 155513 w 387696"/>
                <a:gd name="connsiteY268" fmla="*/ 3860 h 416190"/>
                <a:gd name="connsiteX269" fmla="*/ 79815 w 387696"/>
                <a:gd name="connsiteY269" fmla="*/ 3208 h 416190"/>
                <a:gd name="connsiteX270" fmla="*/ 79815 w 387696"/>
                <a:gd name="connsiteY270" fmla="*/ 4519 h 416190"/>
                <a:gd name="connsiteX271" fmla="*/ 5169 w 387696"/>
                <a:gd name="connsiteY271" fmla="*/ 48438 h 416190"/>
                <a:gd name="connsiteX272" fmla="*/ 2888 w 387696"/>
                <a:gd name="connsiteY272" fmla="*/ 47127 h 416190"/>
                <a:gd name="connsiteX273" fmla="*/ 79815 w 387696"/>
                <a:gd name="connsiteY273" fmla="*/ 3208 h 416190"/>
                <a:gd name="connsiteX274" fmla="*/ 65421 w 387696"/>
                <a:gd name="connsiteY274" fmla="*/ 0 h 416190"/>
                <a:gd name="connsiteX275" fmla="*/ 65744 w 387696"/>
                <a:gd name="connsiteY275" fmla="*/ 1319 h 416190"/>
                <a:gd name="connsiteX276" fmla="*/ 3239 w 387696"/>
                <a:gd name="connsiteY276" fmla="*/ 40896 h 416190"/>
                <a:gd name="connsiteX277" fmla="*/ 324 w 387696"/>
                <a:gd name="connsiteY277" fmla="*/ 38917 h 416190"/>
                <a:gd name="connsiteX278" fmla="*/ 27852 w 387696"/>
                <a:gd name="connsiteY278" fmla="*/ 16490 h 416190"/>
                <a:gd name="connsiteX279" fmla="*/ 65421 w 387696"/>
                <a:gd name="connsiteY279" fmla="*/ 0 h 41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87696" h="416190">
                  <a:moveTo>
                    <a:pt x="4325" y="370311"/>
                  </a:moveTo>
                  <a:cubicBezTo>
                    <a:pt x="4325" y="368679"/>
                    <a:pt x="6605" y="368679"/>
                    <a:pt x="6931" y="370311"/>
                  </a:cubicBezTo>
                  <a:cubicBezTo>
                    <a:pt x="8233" y="385980"/>
                    <a:pt x="23210" y="403608"/>
                    <a:pt x="36886" y="410137"/>
                  </a:cubicBezTo>
                  <a:cubicBezTo>
                    <a:pt x="40468" y="411769"/>
                    <a:pt x="37212" y="417318"/>
                    <a:pt x="33630" y="415686"/>
                  </a:cubicBezTo>
                  <a:cubicBezTo>
                    <a:pt x="18653" y="407851"/>
                    <a:pt x="3349" y="387939"/>
                    <a:pt x="4325" y="370311"/>
                  </a:cubicBezTo>
                  <a:close/>
                  <a:moveTo>
                    <a:pt x="294344" y="357028"/>
                  </a:moveTo>
                  <a:cubicBezTo>
                    <a:pt x="295975" y="355717"/>
                    <a:pt x="298255" y="358012"/>
                    <a:pt x="296626" y="359323"/>
                  </a:cubicBezTo>
                  <a:cubicBezTo>
                    <a:pt x="261106" y="387838"/>
                    <a:pt x="210269" y="402915"/>
                    <a:pt x="165300" y="394066"/>
                  </a:cubicBezTo>
                  <a:cubicBezTo>
                    <a:pt x="164647" y="394066"/>
                    <a:pt x="164973" y="393082"/>
                    <a:pt x="165625" y="393082"/>
                  </a:cubicBezTo>
                  <a:cubicBezTo>
                    <a:pt x="211247" y="396688"/>
                    <a:pt x="257847" y="386527"/>
                    <a:pt x="294344" y="357028"/>
                  </a:cubicBezTo>
                  <a:close/>
                  <a:moveTo>
                    <a:pt x="288920" y="351270"/>
                  </a:moveTo>
                  <a:cubicBezTo>
                    <a:pt x="290545" y="349957"/>
                    <a:pt x="292496" y="353242"/>
                    <a:pt x="290545" y="354227"/>
                  </a:cubicBezTo>
                  <a:cubicBezTo>
                    <a:pt x="263893" y="371306"/>
                    <a:pt x="232365" y="387072"/>
                    <a:pt x="200186" y="387072"/>
                  </a:cubicBezTo>
                  <a:cubicBezTo>
                    <a:pt x="199211" y="387072"/>
                    <a:pt x="199211" y="385759"/>
                    <a:pt x="200186" y="385759"/>
                  </a:cubicBezTo>
                  <a:cubicBezTo>
                    <a:pt x="231714" y="384445"/>
                    <a:pt x="263243" y="368351"/>
                    <a:pt x="288920" y="351270"/>
                  </a:cubicBezTo>
                  <a:close/>
                  <a:moveTo>
                    <a:pt x="284896" y="346634"/>
                  </a:moveTo>
                  <a:cubicBezTo>
                    <a:pt x="286533" y="345637"/>
                    <a:pt x="288172" y="348296"/>
                    <a:pt x="286206" y="349625"/>
                  </a:cubicBezTo>
                  <a:cubicBezTo>
                    <a:pt x="266222" y="361922"/>
                    <a:pt x="243944" y="373553"/>
                    <a:pt x="220355" y="375215"/>
                  </a:cubicBezTo>
                  <a:cubicBezTo>
                    <a:pt x="219700" y="375547"/>
                    <a:pt x="219372" y="374218"/>
                    <a:pt x="220028" y="374218"/>
                  </a:cubicBezTo>
                  <a:cubicBezTo>
                    <a:pt x="243616" y="370230"/>
                    <a:pt x="264583" y="359263"/>
                    <a:pt x="284896" y="346634"/>
                  </a:cubicBezTo>
                  <a:close/>
                  <a:moveTo>
                    <a:pt x="8040" y="328558"/>
                  </a:moveTo>
                  <a:cubicBezTo>
                    <a:pt x="8040" y="326914"/>
                    <a:pt x="10621" y="327244"/>
                    <a:pt x="10621" y="328887"/>
                  </a:cubicBezTo>
                  <a:cubicBezTo>
                    <a:pt x="8685" y="363732"/>
                    <a:pt x="23528" y="397592"/>
                    <a:pt x="57085" y="410084"/>
                  </a:cubicBezTo>
                  <a:cubicBezTo>
                    <a:pt x="60634" y="411398"/>
                    <a:pt x="58698" y="417316"/>
                    <a:pt x="55472" y="416001"/>
                  </a:cubicBezTo>
                  <a:cubicBezTo>
                    <a:pt x="20301" y="402523"/>
                    <a:pt x="1910" y="365705"/>
                    <a:pt x="8040" y="328558"/>
                  </a:cubicBezTo>
                  <a:close/>
                  <a:moveTo>
                    <a:pt x="351353" y="317486"/>
                  </a:moveTo>
                  <a:cubicBezTo>
                    <a:pt x="352330" y="316834"/>
                    <a:pt x="352980" y="317813"/>
                    <a:pt x="352004" y="318464"/>
                  </a:cubicBezTo>
                  <a:cubicBezTo>
                    <a:pt x="346143" y="322051"/>
                    <a:pt x="340282" y="325638"/>
                    <a:pt x="334421" y="328573"/>
                  </a:cubicBezTo>
                  <a:cubicBezTo>
                    <a:pt x="329212" y="330855"/>
                    <a:pt x="323676" y="331507"/>
                    <a:pt x="318467" y="333138"/>
                  </a:cubicBezTo>
                  <a:cubicBezTo>
                    <a:pt x="316513" y="333790"/>
                    <a:pt x="315862" y="330855"/>
                    <a:pt x="317816" y="330529"/>
                  </a:cubicBezTo>
                  <a:cubicBezTo>
                    <a:pt x="324328" y="328573"/>
                    <a:pt x="330839" y="327595"/>
                    <a:pt x="337352" y="324660"/>
                  </a:cubicBezTo>
                  <a:cubicBezTo>
                    <a:pt x="341910" y="322377"/>
                    <a:pt x="346468" y="319768"/>
                    <a:pt x="351353" y="317486"/>
                  </a:cubicBezTo>
                  <a:close/>
                  <a:moveTo>
                    <a:pt x="360289" y="305646"/>
                  </a:moveTo>
                  <a:cubicBezTo>
                    <a:pt x="360620" y="305312"/>
                    <a:pt x="361615" y="305980"/>
                    <a:pt x="361283" y="306315"/>
                  </a:cubicBezTo>
                  <a:cubicBezTo>
                    <a:pt x="351337" y="319338"/>
                    <a:pt x="333103" y="326017"/>
                    <a:pt x="317520" y="327687"/>
                  </a:cubicBezTo>
                  <a:cubicBezTo>
                    <a:pt x="315862" y="328021"/>
                    <a:pt x="315862" y="325349"/>
                    <a:pt x="317188" y="325349"/>
                  </a:cubicBezTo>
                  <a:cubicBezTo>
                    <a:pt x="332440" y="323012"/>
                    <a:pt x="350011" y="317669"/>
                    <a:pt x="360289" y="305646"/>
                  </a:cubicBezTo>
                  <a:close/>
                  <a:moveTo>
                    <a:pt x="369606" y="294112"/>
                  </a:moveTo>
                  <a:cubicBezTo>
                    <a:pt x="370261" y="293791"/>
                    <a:pt x="370261" y="294112"/>
                    <a:pt x="369934" y="294432"/>
                  </a:cubicBezTo>
                  <a:cubicBezTo>
                    <a:pt x="360757" y="300513"/>
                    <a:pt x="351582" y="306593"/>
                    <a:pt x="341424" y="311073"/>
                  </a:cubicBezTo>
                  <a:cubicBezTo>
                    <a:pt x="335198" y="313953"/>
                    <a:pt x="324710" y="319394"/>
                    <a:pt x="317501" y="318434"/>
                  </a:cubicBezTo>
                  <a:cubicBezTo>
                    <a:pt x="317174" y="318434"/>
                    <a:pt x="316846" y="318434"/>
                    <a:pt x="316846" y="318114"/>
                  </a:cubicBezTo>
                  <a:cubicBezTo>
                    <a:pt x="316846" y="318114"/>
                    <a:pt x="316846" y="318114"/>
                    <a:pt x="316519" y="318114"/>
                  </a:cubicBezTo>
                  <a:cubicBezTo>
                    <a:pt x="316519" y="318114"/>
                    <a:pt x="316519" y="318114"/>
                    <a:pt x="316519" y="317794"/>
                  </a:cubicBezTo>
                  <a:cubicBezTo>
                    <a:pt x="315863" y="317154"/>
                    <a:pt x="316190" y="316194"/>
                    <a:pt x="317174" y="315874"/>
                  </a:cubicBezTo>
                  <a:cubicBezTo>
                    <a:pt x="336180" y="313314"/>
                    <a:pt x="353221" y="302752"/>
                    <a:pt x="369606" y="294112"/>
                  </a:cubicBezTo>
                  <a:close/>
                  <a:moveTo>
                    <a:pt x="277453" y="278929"/>
                  </a:moveTo>
                  <a:cubicBezTo>
                    <a:pt x="280757" y="277949"/>
                    <a:pt x="282409" y="282520"/>
                    <a:pt x="279766" y="284152"/>
                  </a:cubicBezTo>
                  <a:cubicBezTo>
                    <a:pt x="270517" y="289701"/>
                    <a:pt x="260608" y="293292"/>
                    <a:pt x="252350" y="300147"/>
                  </a:cubicBezTo>
                  <a:cubicBezTo>
                    <a:pt x="250038" y="302106"/>
                    <a:pt x="246734" y="298515"/>
                    <a:pt x="249047" y="296556"/>
                  </a:cubicBezTo>
                  <a:cubicBezTo>
                    <a:pt x="256975" y="289375"/>
                    <a:pt x="266884" y="282193"/>
                    <a:pt x="277453" y="278929"/>
                  </a:cubicBezTo>
                  <a:close/>
                  <a:moveTo>
                    <a:pt x="276734" y="267096"/>
                  </a:moveTo>
                  <a:cubicBezTo>
                    <a:pt x="279343" y="266428"/>
                    <a:pt x="280973" y="269767"/>
                    <a:pt x="278364" y="271437"/>
                  </a:cubicBezTo>
                  <a:cubicBezTo>
                    <a:pt x="273799" y="274443"/>
                    <a:pt x="268257" y="276113"/>
                    <a:pt x="263365" y="279119"/>
                  </a:cubicBezTo>
                  <a:cubicBezTo>
                    <a:pt x="259127" y="281790"/>
                    <a:pt x="254887" y="284796"/>
                    <a:pt x="250975" y="287801"/>
                  </a:cubicBezTo>
                  <a:cubicBezTo>
                    <a:pt x="248692" y="289137"/>
                    <a:pt x="246735" y="285797"/>
                    <a:pt x="249018" y="284127"/>
                  </a:cubicBezTo>
                  <a:cubicBezTo>
                    <a:pt x="256844" y="277782"/>
                    <a:pt x="266626" y="268766"/>
                    <a:pt x="276734" y="267096"/>
                  </a:cubicBezTo>
                  <a:close/>
                  <a:moveTo>
                    <a:pt x="274070" y="255227"/>
                  </a:moveTo>
                  <a:cubicBezTo>
                    <a:pt x="275686" y="254907"/>
                    <a:pt x="276656" y="258107"/>
                    <a:pt x="275040" y="258748"/>
                  </a:cubicBezTo>
                  <a:cubicBezTo>
                    <a:pt x="270190" y="260667"/>
                    <a:pt x="265664" y="261947"/>
                    <a:pt x="261138" y="264828"/>
                  </a:cubicBezTo>
                  <a:cubicBezTo>
                    <a:pt x="256611" y="267708"/>
                    <a:pt x="252409" y="270588"/>
                    <a:pt x="248206" y="273469"/>
                  </a:cubicBezTo>
                  <a:cubicBezTo>
                    <a:pt x="246589" y="274749"/>
                    <a:pt x="245296" y="271868"/>
                    <a:pt x="246589" y="270909"/>
                  </a:cubicBezTo>
                  <a:cubicBezTo>
                    <a:pt x="254672" y="265148"/>
                    <a:pt x="263724" y="255227"/>
                    <a:pt x="274070" y="255227"/>
                  </a:cubicBezTo>
                  <a:close/>
                  <a:moveTo>
                    <a:pt x="275003" y="242183"/>
                  </a:moveTo>
                  <a:cubicBezTo>
                    <a:pt x="276649" y="242517"/>
                    <a:pt x="276649" y="244865"/>
                    <a:pt x="275662" y="245536"/>
                  </a:cubicBezTo>
                  <a:cubicBezTo>
                    <a:pt x="273028" y="246878"/>
                    <a:pt x="270065" y="247213"/>
                    <a:pt x="267432" y="248555"/>
                  </a:cubicBezTo>
                  <a:cubicBezTo>
                    <a:pt x="264799" y="249896"/>
                    <a:pt x="262495" y="251238"/>
                    <a:pt x="259861" y="252915"/>
                  </a:cubicBezTo>
                  <a:cubicBezTo>
                    <a:pt x="254924" y="256268"/>
                    <a:pt x="249986" y="260293"/>
                    <a:pt x="245048" y="263647"/>
                  </a:cubicBezTo>
                  <a:cubicBezTo>
                    <a:pt x="244061" y="264653"/>
                    <a:pt x="242414" y="262640"/>
                    <a:pt x="243402" y="261300"/>
                  </a:cubicBezTo>
                  <a:cubicBezTo>
                    <a:pt x="248669" y="256939"/>
                    <a:pt x="253606" y="252244"/>
                    <a:pt x="259203" y="248219"/>
                  </a:cubicBezTo>
                  <a:cubicBezTo>
                    <a:pt x="263482" y="245201"/>
                    <a:pt x="269736" y="240505"/>
                    <a:pt x="275003" y="242183"/>
                  </a:cubicBezTo>
                  <a:close/>
                  <a:moveTo>
                    <a:pt x="268462" y="228269"/>
                  </a:moveTo>
                  <a:cubicBezTo>
                    <a:pt x="271301" y="227095"/>
                    <a:pt x="274181" y="226676"/>
                    <a:pt x="275992" y="228688"/>
                  </a:cubicBezTo>
                  <a:cubicBezTo>
                    <a:pt x="276650" y="229695"/>
                    <a:pt x="276321" y="231036"/>
                    <a:pt x="275333" y="231372"/>
                  </a:cubicBezTo>
                  <a:cubicBezTo>
                    <a:pt x="273029" y="232042"/>
                    <a:pt x="270396" y="232042"/>
                    <a:pt x="268091" y="233384"/>
                  </a:cubicBezTo>
                  <a:cubicBezTo>
                    <a:pt x="265129" y="234726"/>
                    <a:pt x="262167" y="236067"/>
                    <a:pt x="259533" y="238079"/>
                  </a:cubicBezTo>
                  <a:cubicBezTo>
                    <a:pt x="254266" y="241432"/>
                    <a:pt x="249328" y="244786"/>
                    <a:pt x="244390" y="248140"/>
                  </a:cubicBezTo>
                  <a:cubicBezTo>
                    <a:pt x="243403" y="248811"/>
                    <a:pt x="242415" y="247470"/>
                    <a:pt x="243403" y="246798"/>
                  </a:cubicBezTo>
                  <a:cubicBezTo>
                    <a:pt x="249328" y="242104"/>
                    <a:pt x="254925" y="236738"/>
                    <a:pt x="261179" y="232378"/>
                  </a:cubicBezTo>
                  <a:cubicBezTo>
                    <a:pt x="262824" y="231372"/>
                    <a:pt x="265623" y="229443"/>
                    <a:pt x="268462" y="228269"/>
                  </a:cubicBezTo>
                  <a:close/>
                  <a:moveTo>
                    <a:pt x="272355" y="212982"/>
                  </a:moveTo>
                  <a:cubicBezTo>
                    <a:pt x="274667" y="211702"/>
                    <a:pt x="276649" y="215223"/>
                    <a:pt x="274336" y="216503"/>
                  </a:cubicBezTo>
                  <a:cubicBezTo>
                    <a:pt x="264097" y="222264"/>
                    <a:pt x="253858" y="227384"/>
                    <a:pt x="244278" y="233465"/>
                  </a:cubicBezTo>
                  <a:cubicBezTo>
                    <a:pt x="242627" y="234424"/>
                    <a:pt x="240975" y="231864"/>
                    <a:pt x="242627" y="230584"/>
                  </a:cubicBezTo>
                  <a:cubicBezTo>
                    <a:pt x="252206" y="224503"/>
                    <a:pt x="261785" y="218103"/>
                    <a:pt x="272355" y="212982"/>
                  </a:cubicBezTo>
                  <a:close/>
                  <a:moveTo>
                    <a:pt x="274898" y="196505"/>
                  </a:moveTo>
                  <a:cubicBezTo>
                    <a:pt x="277138" y="195861"/>
                    <a:pt x="278098" y="199082"/>
                    <a:pt x="276178" y="200371"/>
                  </a:cubicBezTo>
                  <a:cubicBezTo>
                    <a:pt x="271697" y="202948"/>
                    <a:pt x="266257" y="205203"/>
                    <a:pt x="261776" y="208102"/>
                  </a:cubicBezTo>
                  <a:cubicBezTo>
                    <a:pt x="256336" y="211646"/>
                    <a:pt x="251215" y="215189"/>
                    <a:pt x="246414" y="219055"/>
                  </a:cubicBezTo>
                  <a:cubicBezTo>
                    <a:pt x="245134" y="220021"/>
                    <a:pt x="243854" y="218411"/>
                    <a:pt x="244815" y="217122"/>
                  </a:cubicBezTo>
                  <a:cubicBezTo>
                    <a:pt x="253136" y="209391"/>
                    <a:pt x="263377" y="199726"/>
                    <a:pt x="274898" y="196505"/>
                  </a:cubicBezTo>
                  <a:close/>
                  <a:moveTo>
                    <a:pt x="278343" y="183853"/>
                  </a:moveTo>
                  <a:cubicBezTo>
                    <a:pt x="280313" y="182899"/>
                    <a:pt x="280970" y="185761"/>
                    <a:pt x="279656" y="187033"/>
                  </a:cubicBezTo>
                  <a:cubicBezTo>
                    <a:pt x="269146" y="194028"/>
                    <a:pt x="257321" y="199433"/>
                    <a:pt x="246811" y="206110"/>
                  </a:cubicBezTo>
                  <a:cubicBezTo>
                    <a:pt x="245168" y="207065"/>
                    <a:pt x="243854" y="204521"/>
                    <a:pt x="245168" y="203567"/>
                  </a:cubicBezTo>
                  <a:cubicBezTo>
                    <a:pt x="255350" y="196254"/>
                    <a:pt x="266189" y="187987"/>
                    <a:pt x="278343" y="183853"/>
                  </a:cubicBezTo>
                  <a:close/>
                  <a:moveTo>
                    <a:pt x="276630" y="170583"/>
                  </a:moveTo>
                  <a:cubicBezTo>
                    <a:pt x="278568" y="169938"/>
                    <a:pt x="279536" y="172840"/>
                    <a:pt x="277922" y="173807"/>
                  </a:cubicBezTo>
                  <a:cubicBezTo>
                    <a:pt x="273076" y="177031"/>
                    <a:pt x="267907" y="178644"/>
                    <a:pt x="263062" y="181546"/>
                  </a:cubicBezTo>
                  <a:cubicBezTo>
                    <a:pt x="257894" y="184447"/>
                    <a:pt x="253372" y="187027"/>
                    <a:pt x="248203" y="190251"/>
                  </a:cubicBezTo>
                  <a:cubicBezTo>
                    <a:pt x="246911" y="191218"/>
                    <a:pt x="245296" y="188639"/>
                    <a:pt x="246911" y="187671"/>
                  </a:cubicBezTo>
                  <a:cubicBezTo>
                    <a:pt x="256279" y="181868"/>
                    <a:pt x="266293" y="173807"/>
                    <a:pt x="276630" y="170583"/>
                  </a:cubicBezTo>
                  <a:close/>
                  <a:moveTo>
                    <a:pt x="276555" y="157617"/>
                  </a:moveTo>
                  <a:cubicBezTo>
                    <a:pt x="278868" y="157937"/>
                    <a:pt x="279529" y="160817"/>
                    <a:pt x="276885" y="161457"/>
                  </a:cubicBezTo>
                  <a:cubicBezTo>
                    <a:pt x="263333" y="165297"/>
                    <a:pt x="253748" y="173619"/>
                    <a:pt x="242510" y="181619"/>
                  </a:cubicBezTo>
                  <a:cubicBezTo>
                    <a:pt x="241188" y="182579"/>
                    <a:pt x="239535" y="180339"/>
                    <a:pt x="240527" y="179379"/>
                  </a:cubicBezTo>
                  <a:cubicBezTo>
                    <a:pt x="246476" y="174899"/>
                    <a:pt x="252095" y="169778"/>
                    <a:pt x="258045" y="165617"/>
                  </a:cubicBezTo>
                  <a:cubicBezTo>
                    <a:pt x="263003" y="161777"/>
                    <a:pt x="269944" y="156976"/>
                    <a:pt x="276555" y="157617"/>
                  </a:cubicBezTo>
                  <a:close/>
                  <a:moveTo>
                    <a:pt x="276001" y="142904"/>
                  </a:moveTo>
                  <a:cubicBezTo>
                    <a:pt x="277930" y="142575"/>
                    <a:pt x="279537" y="145538"/>
                    <a:pt x="277287" y="146526"/>
                  </a:cubicBezTo>
                  <a:cubicBezTo>
                    <a:pt x="266357" y="151134"/>
                    <a:pt x="257035" y="156730"/>
                    <a:pt x="247390" y="163642"/>
                  </a:cubicBezTo>
                  <a:cubicBezTo>
                    <a:pt x="245462" y="165288"/>
                    <a:pt x="243854" y="161997"/>
                    <a:pt x="245462" y="160351"/>
                  </a:cubicBezTo>
                  <a:cubicBezTo>
                    <a:pt x="254784" y="153767"/>
                    <a:pt x="264428" y="144550"/>
                    <a:pt x="276001" y="142904"/>
                  </a:cubicBezTo>
                  <a:close/>
                  <a:moveTo>
                    <a:pt x="275960" y="127374"/>
                  </a:moveTo>
                  <a:cubicBezTo>
                    <a:pt x="278559" y="126734"/>
                    <a:pt x="279534" y="129934"/>
                    <a:pt x="277585" y="131214"/>
                  </a:cubicBezTo>
                  <a:cubicBezTo>
                    <a:pt x="265566" y="138255"/>
                    <a:pt x="252571" y="143056"/>
                    <a:pt x="240552" y="151056"/>
                  </a:cubicBezTo>
                  <a:cubicBezTo>
                    <a:pt x="238603" y="152336"/>
                    <a:pt x="236654" y="149137"/>
                    <a:pt x="238603" y="147536"/>
                  </a:cubicBezTo>
                  <a:cubicBezTo>
                    <a:pt x="249973" y="139855"/>
                    <a:pt x="262642" y="130894"/>
                    <a:pt x="275960" y="127374"/>
                  </a:cubicBezTo>
                  <a:close/>
                  <a:moveTo>
                    <a:pt x="331797" y="126047"/>
                  </a:moveTo>
                  <a:cubicBezTo>
                    <a:pt x="338233" y="128333"/>
                    <a:pt x="340142" y="140589"/>
                    <a:pt x="341128" y="147174"/>
                  </a:cubicBezTo>
                  <a:cubicBezTo>
                    <a:pt x="341456" y="149126"/>
                    <a:pt x="339157" y="149451"/>
                    <a:pt x="338500" y="147825"/>
                  </a:cubicBezTo>
                  <a:cubicBezTo>
                    <a:pt x="336858" y="143597"/>
                    <a:pt x="336858" y="138719"/>
                    <a:pt x="335544" y="134167"/>
                  </a:cubicBezTo>
                  <a:cubicBezTo>
                    <a:pt x="333245" y="128313"/>
                    <a:pt x="329960" y="126362"/>
                    <a:pt x="324048" y="128638"/>
                  </a:cubicBezTo>
                  <a:cubicBezTo>
                    <a:pt x="323391" y="128963"/>
                    <a:pt x="323063" y="127988"/>
                    <a:pt x="323720" y="127663"/>
                  </a:cubicBezTo>
                  <a:cubicBezTo>
                    <a:pt x="327005" y="125631"/>
                    <a:pt x="329653" y="125285"/>
                    <a:pt x="331797" y="126047"/>
                  </a:cubicBezTo>
                  <a:close/>
                  <a:moveTo>
                    <a:pt x="334480" y="119373"/>
                  </a:moveTo>
                  <a:cubicBezTo>
                    <a:pt x="338436" y="119658"/>
                    <a:pt x="341898" y="121688"/>
                    <a:pt x="343711" y="126723"/>
                  </a:cubicBezTo>
                  <a:cubicBezTo>
                    <a:pt x="347008" y="136468"/>
                    <a:pt x="345689" y="147188"/>
                    <a:pt x="348326" y="157259"/>
                  </a:cubicBezTo>
                  <a:cubicBezTo>
                    <a:pt x="348656" y="158558"/>
                    <a:pt x="346678" y="159532"/>
                    <a:pt x="346019" y="158233"/>
                  </a:cubicBezTo>
                  <a:cubicBezTo>
                    <a:pt x="343052" y="150761"/>
                    <a:pt x="343711" y="141991"/>
                    <a:pt x="342722" y="133870"/>
                  </a:cubicBezTo>
                  <a:cubicBezTo>
                    <a:pt x="342063" y="130296"/>
                    <a:pt x="341403" y="125748"/>
                    <a:pt x="338436" y="123149"/>
                  </a:cubicBezTo>
                  <a:cubicBezTo>
                    <a:pt x="334151" y="119576"/>
                    <a:pt x="327557" y="122175"/>
                    <a:pt x="322611" y="123474"/>
                  </a:cubicBezTo>
                  <a:cubicBezTo>
                    <a:pt x="321953" y="123799"/>
                    <a:pt x="321622" y="122825"/>
                    <a:pt x="322282" y="122500"/>
                  </a:cubicBezTo>
                  <a:cubicBezTo>
                    <a:pt x="326073" y="120550"/>
                    <a:pt x="330524" y="119089"/>
                    <a:pt x="334480" y="119373"/>
                  </a:cubicBezTo>
                  <a:close/>
                  <a:moveTo>
                    <a:pt x="326436" y="114899"/>
                  </a:moveTo>
                  <a:cubicBezTo>
                    <a:pt x="320890" y="116206"/>
                    <a:pt x="315671" y="117839"/>
                    <a:pt x="310452" y="119798"/>
                  </a:cubicBezTo>
                  <a:cubicBezTo>
                    <a:pt x="310779" y="150497"/>
                    <a:pt x="310126" y="181196"/>
                    <a:pt x="310452" y="211895"/>
                  </a:cubicBezTo>
                  <a:cubicBezTo>
                    <a:pt x="310779" y="230184"/>
                    <a:pt x="311104" y="248473"/>
                    <a:pt x="311757" y="267088"/>
                  </a:cubicBezTo>
                  <a:cubicBezTo>
                    <a:pt x="332307" y="261863"/>
                    <a:pt x="352204" y="252392"/>
                    <a:pt x="352857" y="227898"/>
                  </a:cubicBezTo>
                  <a:cubicBezTo>
                    <a:pt x="353183" y="213202"/>
                    <a:pt x="350573" y="198832"/>
                    <a:pt x="350248" y="184136"/>
                  </a:cubicBezTo>
                  <a:cubicBezTo>
                    <a:pt x="349921" y="167806"/>
                    <a:pt x="349594" y="151477"/>
                    <a:pt x="348942" y="135148"/>
                  </a:cubicBezTo>
                  <a:cubicBezTo>
                    <a:pt x="348290" y="120778"/>
                    <a:pt x="342093" y="110654"/>
                    <a:pt x="326436" y="114899"/>
                  </a:cubicBezTo>
                  <a:close/>
                  <a:moveTo>
                    <a:pt x="276249" y="111885"/>
                  </a:moveTo>
                  <a:cubicBezTo>
                    <a:pt x="278547" y="110892"/>
                    <a:pt x="279531" y="114865"/>
                    <a:pt x="277562" y="116189"/>
                  </a:cubicBezTo>
                  <a:cubicBezTo>
                    <a:pt x="271981" y="120162"/>
                    <a:pt x="264759" y="123472"/>
                    <a:pt x="258522" y="126783"/>
                  </a:cubicBezTo>
                  <a:cubicBezTo>
                    <a:pt x="251956" y="130756"/>
                    <a:pt x="245391" y="134398"/>
                    <a:pt x="238826" y="138370"/>
                  </a:cubicBezTo>
                  <a:cubicBezTo>
                    <a:pt x="236856" y="139363"/>
                    <a:pt x="235214" y="136384"/>
                    <a:pt x="237184" y="135060"/>
                  </a:cubicBezTo>
                  <a:cubicBezTo>
                    <a:pt x="248674" y="126452"/>
                    <a:pt x="262461" y="116520"/>
                    <a:pt x="276249" y="111885"/>
                  </a:cubicBezTo>
                  <a:close/>
                  <a:moveTo>
                    <a:pt x="288802" y="86936"/>
                  </a:moveTo>
                  <a:cubicBezTo>
                    <a:pt x="292087" y="84969"/>
                    <a:pt x="295372" y="90544"/>
                    <a:pt x="291758" y="92840"/>
                  </a:cubicBezTo>
                  <a:cubicBezTo>
                    <a:pt x="263833" y="109566"/>
                    <a:pt x="224738" y="117765"/>
                    <a:pt x="192541" y="116125"/>
                  </a:cubicBezTo>
                  <a:cubicBezTo>
                    <a:pt x="190570" y="115798"/>
                    <a:pt x="190570" y="113174"/>
                    <a:pt x="192541" y="112846"/>
                  </a:cubicBezTo>
                  <a:cubicBezTo>
                    <a:pt x="224409" y="109894"/>
                    <a:pt x="260877" y="104319"/>
                    <a:pt x="288802" y="86936"/>
                  </a:cubicBezTo>
                  <a:close/>
                  <a:moveTo>
                    <a:pt x="55555" y="84050"/>
                  </a:moveTo>
                  <a:cubicBezTo>
                    <a:pt x="55915" y="82088"/>
                    <a:pt x="59155" y="82088"/>
                    <a:pt x="59155" y="84050"/>
                  </a:cubicBezTo>
                  <a:cubicBezTo>
                    <a:pt x="58435" y="100723"/>
                    <a:pt x="58435" y="117395"/>
                    <a:pt x="57715" y="134067"/>
                  </a:cubicBezTo>
                  <a:cubicBezTo>
                    <a:pt x="57715" y="135048"/>
                    <a:pt x="56275" y="135048"/>
                    <a:pt x="56275" y="133740"/>
                  </a:cubicBezTo>
                  <a:cubicBezTo>
                    <a:pt x="55555" y="117395"/>
                    <a:pt x="55195" y="100723"/>
                    <a:pt x="55555" y="84050"/>
                  </a:cubicBezTo>
                  <a:close/>
                  <a:moveTo>
                    <a:pt x="337479" y="82930"/>
                  </a:moveTo>
                  <a:cubicBezTo>
                    <a:pt x="343217" y="82020"/>
                    <a:pt x="348914" y="82020"/>
                    <a:pt x="353537" y="84833"/>
                  </a:cubicBezTo>
                  <a:cubicBezTo>
                    <a:pt x="365095" y="92442"/>
                    <a:pt x="368397" y="112954"/>
                    <a:pt x="371369" y="125196"/>
                  </a:cubicBezTo>
                  <a:cubicBezTo>
                    <a:pt x="371699" y="127181"/>
                    <a:pt x="368727" y="127843"/>
                    <a:pt x="368397" y="126188"/>
                  </a:cubicBezTo>
                  <a:cubicBezTo>
                    <a:pt x="366746" y="119903"/>
                    <a:pt x="365095" y="113286"/>
                    <a:pt x="363113" y="107330"/>
                  </a:cubicBezTo>
                  <a:cubicBezTo>
                    <a:pt x="360802" y="101375"/>
                    <a:pt x="358490" y="90457"/>
                    <a:pt x="351885" y="87480"/>
                  </a:cubicBezTo>
                  <a:cubicBezTo>
                    <a:pt x="342639" y="82848"/>
                    <a:pt x="331412" y="86487"/>
                    <a:pt x="321505" y="88141"/>
                  </a:cubicBezTo>
                  <a:cubicBezTo>
                    <a:pt x="320844" y="88141"/>
                    <a:pt x="320184" y="86487"/>
                    <a:pt x="321174" y="86487"/>
                  </a:cubicBezTo>
                  <a:cubicBezTo>
                    <a:pt x="325963" y="85660"/>
                    <a:pt x="331742" y="83840"/>
                    <a:pt x="337479" y="82930"/>
                  </a:cubicBezTo>
                  <a:close/>
                  <a:moveTo>
                    <a:pt x="45473" y="81153"/>
                  </a:moveTo>
                  <a:cubicBezTo>
                    <a:pt x="45473" y="79208"/>
                    <a:pt x="49074" y="79208"/>
                    <a:pt x="49074" y="81478"/>
                  </a:cubicBezTo>
                  <a:cubicBezTo>
                    <a:pt x="49074" y="100932"/>
                    <a:pt x="48354" y="120385"/>
                    <a:pt x="47273" y="139514"/>
                  </a:cubicBezTo>
                  <a:cubicBezTo>
                    <a:pt x="47273" y="140811"/>
                    <a:pt x="45113" y="140811"/>
                    <a:pt x="45473" y="139514"/>
                  </a:cubicBezTo>
                  <a:cubicBezTo>
                    <a:pt x="46194" y="120385"/>
                    <a:pt x="45473" y="100608"/>
                    <a:pt x="45473" y="81153"/>
                  </a:cubicBezTo>
                  <a:close/>
                  <a:moveTo>
                    <a:pt x="36473" y="80067"/>
                  </a:moveTo>
                  <a:cubicBezTo>
                    <a:pt x="36473" y="77768"/>
                    <a:pt x="40074" y="77768"/>
                    <a:pt x="40074" y="80067"/>
                  </a:cubicBezTo>
                  <a:cubicBezTo>
                    <a:pt x="40074" y="103717"/>
                    <a:pt x="41874" y="127366"/>
                    <a:pt x="41154" y="151343"/>
                  </a:cubicBezTo>
                  <a:cubicBezTo>
                    <a:pt x="41154" y="152328"/>
                    <a:pt x="39354" y="152328"/>
                    <a:pt x="39354" y="151343"/>
                  </a:cubicBezTo>
                  <a:cubicBezTo>
                    <a:pt x="38273" y="127366"/>
                    <a:pt x="36834" y="103717"/>
                    <a:pt x="36473" y="80067"/>
                  </a:cubicBezTo>
                  <a:close/>
                  <a:moveTo>
                    <a:pt x="342378" y="78159"/>
                  </a:moveTo>
                  <a:cubicBezTo>
                    <a:pt x="331247" y="78159"/>
                    <a:pt x="318770" y="81751"/>
                    <a:pt x="309800" y="85180"/>
                  </a:cubicBezTo>
                  <a:cubicBezTo>
                    <a:pt x="310126" y="94325"/>
                    <a:pt x="310452" y="103142"/>
                    <a:pt x="310452" y="112287"/>
                  </a:cubicBezTo>
                  <a:cubicBezTo>
                    <a:pt x="322195" y="105755"/>
                    <a:pt x="341766" y="98244"/>
                    <a:pt x="350900" y="109347"/>
                  </a:cubicBezTo>
                  <a:cubicBezTo>
                    <a:pt x="363295" y="125024"/>
                    <a:pt x="360032" y="152783"/>
                    <a:pt x="360359" y="171725"/>
                  </a:cubicBezTo>
                  <a:cubicBezTo>
                    <a:pt x="360686" y="196546"/>
                    <a:pt x="367861" y="223979"/>
                    <a:pt x="359054" y="247820"/>
                  </a:cubicBezTo>
                  <a:cubicBezTo>
                    <a:pt x="352204" y="265782"/>
                    <a:pt x="329372" y="273620"/>
                    <a:pt x="311757" y="277866"/>
                  </a:cubicBezTo>
                  <a:cubicBezTo>
                    <a:pt x="312083" y="286030"/>
                    <a:pt x="312083" y="294195"/>
                    <a:pt x="312083" y="302033"/>
                  </a:cubicBezTo>
                  <a:cubicBezTo>
                    <a:pt x="339810" y="295175"/>
                    <a:pt x="367209" y="288970"/>
                    <a:pt x="373733" y="256638"/>
                  </a:cubicBezTo>
                  <a:cubicBezTo>
                    <a:pt x="378952" y="230837"/>
                    <a:pt x="376016" y="205037"/>
                    <a:pt x="375364" y="178910"/>
                  </a:cubicBezTo>
                  <a:cubicBezTo>
                    <a:pt x="374712" y="150497"/>
                    <a:pt x="375689" y="119798"/>
                    <a:pt x="366883" y="92692"/>
                  </a:cubicBezTo>
                  <a:cubicBezTo>
                    <a:pt x="363295" y="81751"/>
                    <a:pt x="353509" y="78159"/>
                    <a:pt x="342378" y="78159"/>
                  </a:cubicBezTo>
                  <a:close/>
                  <a:moveTo>
                    <a:pt x="31084" y="76852"/>
                  </a:moveTo>
                  <a:cubicBezTo>
                    <a:pt x="37587" y="106309"/>
                    <a:pt x="31734" y="137404"/>
                    <a:pt x="31734" y="167516"/>
                  </a:cubicBezTo>
                  <a:cubicBezTo>
                    <a:pt x="31734" y="168170"/>
                    <a:pt x="30433" y="168170"/>
                    <a:pt x="30433" y="167189"/>
                  </a:cubicBezTo>
                  <a:cubicBezTo>
                    <a:pt x="29132" y="137731"/>
                    <a:pt x="34661" y="106637"/>
                    <a:pt x="28156" y="77506"/>
                  </a:cubicBezTo>
                  <a:cubicBezTo>
                    <a:pt x="27831" y="75870"/>
                    <a:pt x="30758" y="74888"/>
                    <a:pt x="31084" y="76852"/>
                  </a:cubicBezTo>
                  <a:close/>
                  <a:moveTo>
                    <a:pt x="290631" y="73638"/>
                  </a:moveTo>
                  <a:cubicBezTo>
                    <a:pt x="293885" y="72008"/>
                    <a:pt x="296815" y="76898"/>
                    <a:pt x="293560" y="78529"/>
                  </a:cubicBezTo>
                  <a:cubicBezTo>
                    <a:pt x="268173" y="89942"/>
                    <a:pt x="242135" y="103963"/>
                    <a:pt x="213819" y="104941"/>
                  </a:cubicBezTo>
                  <a:cubicBezTo>
                    <a:pt x="188106" y="105919"/>
                    <a:pt x="159790" y="106246"/>
                    <a:pt x="135054" y="97442"/>
                  </a:cubicBezTo>
                  <a:cubicBezTo>
                    <a:pt x="134403" y="97116"/>
                    <a:pt x="134403" y="96137"/>
                    <a:pt x="135380" y="96137"/>
                  </a:cubicBezTo>
                  <a:cubicBezTo>
                    <a:pt x="159139" y="99724"/>
                    <a:pt x="183875" y="101354"/>
                    <a:pt x="207961" y="100051"/>
                  </a:cubicBezTo>
                  <a:cubicBezTo>
                    <a:pt x="238230" y="99072"/>
                    <a:pt x="263616" y="86029"/>
                    <a:pt x="290631" y="73638"/>
                  </a:cubicBezTo>
                  <a:close/>
                  <a:moveTo>
                    <a:pt x="169437" y="66877"/>
                  </a:moveTo>
                  <a:cubicBezTo>
                    <a:pt x="174174" y="66517"/>
                    <a:pt x="178826" y="66787"/>
                    <a:pt x="182814" y="68767"/>
                  </a:cubicBezTo>
                  <a:cubicBezTo>
                    <a:pt x="184476" y="69487"/>
                    <a:pt x="183479" y="71648"/>
                    <a:pt x="181817" y="71288"/>
                  </a:cubicBezTo>
                  <a:cubicBezTo>
                    <a:pt x="173177" y="69487"/>
                    <a:pt x="164868" y="70567"/>
                    <a:pt x="155562" y="70927"/>
                  </a:cubicBezTo>
                  <a:cubicBezTo>
                    <a:pt x="154565" y="70927"/>
                    <a:pt x="154565" y="68767"/>
                    <a:pt x="155562" y="68767"/>
                  </a:cubicBezTo>
                  <a:cubicBezTo>
                    <a:pt x="159883" y="68227"/>
                    <a:pt x="164702" y="67237"/>
                    <a:pt x="169437" y="66877"/>
                  </a:cubicBezTo>
                  <a:close/>
                  <a:moveTo>
                    <a:pt x="159640" y="60811"/>
                  </a:moveTo>
                  <a:cubicBezTo>
                    <a:pt x="172397" y="60487"/>
                    <a:pt x="185481" y="60487"/>
                    <a:pt x="198238" y="61134"/>
                  </a:cubicBezTo>
                  <a:cubicBezTo>
                    <a:pt x="210341" y="61458"/>
                    <a:pt x="213285" y="71180"/>
                    <a:pt x="199873" y="73124"/>
                  </a:cubicBezTo>
                  <a:cubicBezTo>
                    <a:pt x="197911" y="73124"/>
                    <a:pt x="197911" y="70207"/>
                    <a:pt x="199873" y="69883"/>
                  </a:cubicBezTo>
                  <a:cubicBezTo>
                    <a:pt x="203144" y="70207"/>
                    <a:pt x="204126" y="68587"/>
                    <a:pt x="202490" y="64699"/>
                  </a:cubicBezTo>
                  <a:cubicBezTo>
                    <a:pt x="200201" y="64375"/>
                    <a:pt x="197911" y="64051"/>
                    <a:pt x="195949" y="64375"/>
                  </a:cubicBezTo>
                  <a:cubicBezTo>
                    <a:pt x="193985" y="64375"/>
                    <a:pt x="192350" y="64375"/>
                    <a:pt x="190388" y="64375"/>
                  </a:cubicBezTo>
                  <a:cubicBezTo>
                    <a:pt x="181556" y="64051"/>
                    <a:pt x="172724" y="63402"/>
                    <a:pt x="163565" y="63727"/>
                  </a:cubicBezTo>
                  <a:cubicBezTo>
                    <a:pt x="146229" y="64375"/>
                    <a:pt x="128566" y="68263"/>
                    <a:pt x="110902" y="66319"/>
                  </a:cubicBezTo>
                  <a:cubicBezTo>
                    <a:pt x="109921" y="66319"/>
                    <a:pt x="109921" y="64375"/>
                    <a:pt x="110902" y="64375"/>
                  </a:cubicBezTo>
                  <a:cubicBezTo>
                    <a:pt x="127257" y="64699"/>
                    <a:pt x="143612" y="61458"/>
                    <a:pt x="159640" y="60811"/>
                  </a:cubicBezTo>
                  <a:close/>
                  <a:moveTo>
                    <a:pt x="158448" y="57747"/>
                  </a:moveTo>
                  <a:cubicBezTo>
                    <a:pt x="141487" y="58074"/>
                    <a:pt x="124852" y="58074"/>
                    <a:pt x="108216" y="59706"/>
                  </a:cubicBezTo>
                  <a:cubicBezTo>
                    <a:pt x="98757" y="60686"/>
                    <a:pt x="88319" y="61339"/>
                    <a:pt x="78859" y="64605"/>
                  </a:cubicBezTo>
                  <a:cubicBezTo>
                    <a:pt x="102997" y="69177"/>
                    <a:pt x="127787" y="72770"/>
                    <a:pt x="152251" y="73750"/>
                  </a:cubicBezTo>
                  <a:cubicBezTo>
                    <a:pt x="186175" y="75709"/>
                    <a:pt x="220099" y="75383"/>
                    <a:pt x="252065" y="66891"/>
                  </a:cubicBezTo>
                  <a:cubicBezTo>
                    <a:pt x="237713" y="61013"/>
                    <a:pt x="221403" y="61666"/>
                    <a:pt x="206072" y="60033"/>
                  </a:cubicBezTo>
                  <a:cubicBezTo>
                    <a:pt x="190415" y="58400"/>
                    <a:pt x="174432" y="57094"/>
                    <a:pt x="158448" y="57747"/>
                  </a:cubicBezTo>
                  <a:close/>
                  <a:moveTo>
                    <a:pt x="21449" y="57094"/>
                  </a:moveTo>
                  <a:cubicBezTo>
                    <a:pt x="22754" y="107388"/>
                    <a:pt x="23406" y="157682"/>
                    <a:pt x="24712" y="207976"/>
                  </a:cubicBezTo>
                  <a:cubicBezTo>
                    <a:pt x="25690" y="236063"/>
                    <a:pt x="27321" y="263822"/>
                    <a:pt x="28625" y="291909"/>
                  </a:cubicBezTo>
                  <a:cubicBezTo>
                    <a:pt x="29278" y="309871"/>
                    <a:pt x="25690" y="364737"/>
                    <a:pt x="43304" y="376168"/>
                  </a:cubicBezTo>
                  <a:cubicBezTo>
                    <a:pt x="83100" y="401968"/>
                    <a:pt x="137572" y="397723"/>
                    <a:pt x="183891" y="399356"/>
                  </a:cubicBezTo>
                  <a:cubicBezTo>
                    <a:pt x="225643" y="400662"/>
                    <a:pt x="269679" y="395110"/>
                    <a:pt x="299035" y="362125"/>
                  </a:cubicBezTo>
                  <a:cubicBezTo>
                    <a:pt x="299035" y="262516"/>
                    <a:pt x="294469" y="162908"/>
                    <a:pt x="300014" y="63625"/>
                  </a:cubicBezTo>
                  <a:cubicBezTo>
                    <a:pt x="247824" y="92692"/>
                    <a:pt x="184218" y="92692"/>
                    <a:pt x="126156" y="85833"/>
                  </a:cubicBezTo>
                  <a:cubicBezTo>
                    <a:pt x="98757" y="82567"/>
                    <a:pt x="71031" y="77995"/>
                    <a:pt x="44609" y="69831"/>
                  </a:cubicBezTo>
                  <a:cubicBezTo>
                    <a:pt x="36780" y="67218"/>
                    <a:pt x="26995" y="63625"/>
                    <a:pt x="21449" y="57094"/>
                  </a:cubicBezTo>
                  <a:close/>
                  <a:moveTo>
                    <a:pt x="155513" y="17903"/>
                  </a:moveTo>
                  <a:cubicBezTo>
                    <a:pt x="114740" y="16924"/>
                    <a:pt x="60593" y="19863"/>
                    <a:pt x="24712" y="44684"/>
                  </a:cubicBezTo>
                  <a:cubicBezTo>
                    <a:pt x="31561" y="58400"/>
                    <a:pt x="57330" y="59706"/>
                    <a:pt x="70378" y="62646"/>
                  </a:cubicBezTo>
                  <a:cubicBezTo>
                    <a:pt x="71356" y="62972"/>
                    <a:pt x="72987" y="62972"/>
                    <a:pt x="73966" y="63625"/>
                  </a:cubicBezTo>
                  <a:cubicBezTo>
                    <a:pt x="82121" y="59380"/>
                    <a:pt x="91907" y="58074"/>
                    <a:pt x="100387" y="57094"/>
                  </a:cubicBezTo>
                  <a:cubicBezTo>
                    <a:pt x="118327" y="54808"/>
                    <a:pt x="136594" y="54481"/>
                    <a:pt x="154535" y="53828"/>
                  </a:cubicBezTo>
                  <a:cubicBezTo>
                    <a:pt x="173128" y="53175"/>
                    <a:pt x="191720" y="54481"/>
                    <a:pt x="210313" y="56441"/>
                  </a:cubicBezTo>
                  <a:cubicBezTo>
                    <a:pt x="224665" y="57747"/>
                    <a:pt x="240322" y="57094"/>
                    <a:pt x="254348" y="63299"/>
                  </a:cubicBezTo>
                  <a:cubicBezTo>
                    <a:pt x="255326" y="63625"/>
                    <a:pt x="255979" y="64932"/>
                    <a:pt x="255653" y="65912"/>
                  </a:cubicBezTo>
                  <a:cubicBezTo>
                    <a:pt x="268374" y="62319"/>
                    <a:pt x="280769" y="57420"/>
                    <a:pt x="292838" y="50889"/>
                  </a:cubicBezTo>
                  <a:cubicBezTo>
                    <a:pt x="277181" y="36845"/>
                    <a:pt x="250760" y="28354"/>
                    <a:pt x="231189" y="25088"/>
                  </a:cubicBezTo>
                  <a:cubicBezTo>
                    <a:pt x="206398" y="20516"/>
                    <a:pt x="180630" y="18230"/>
                    <a:pt x="155513" y="17903"/>
                  </a:cubicBezTo>
                  <a:close/>
                  <a:moveTo>
                    <a:pt x="155513" y="3860"/>
                  </a:moveTo>
                  <a:cubicBezTo>
                    <a:pt x="183891" y="4513"/>
                    <a:pt x="213901" y="5167"/>
                    <a:pt x="241627" y="12025"/>
                  </a:cubicBezTo>
                  <a:cubicBezTo>
                    <a:pt x="262502" y="16924"/>
                    <a:pt x="291533" y="26068"/>
                    <a:pt x="305885" y="42397"/>
                  </a:cubicBezTo>
                  <a:cubicBezTo>
                    <a:pt x="306864" y="43051"/>
                    <a:pt x="307190" y="44030"/>
                    <a:pt x="307843" y="45010"/>
                  </a:cubicBezTo>
                  <a:cubicBezTo>
                    <a:pt x="312409" y="47296"/>
                    <a:pt x="314367" y="54808"/>
                    <a:pt x="308821" y="58400"/>
                  </a:cubicBezTo>
                  <a:cubicBezTo>
                    <a:pt x="308495" y="58727"/>
                    <a:pt x="308495" y="58727"/>
                    <a:pt x="308495" y="59053"/>
                  </a:cubicBezTo>
                  <a:cubicBezTo>
                    <a:pt x="308821" y="65912"/>
                    <a:pt x="309148" y="73096"/>
                    <a:pt x="309473" y="80281"/>
                  </a:cubicBezTo>
                  <a:cubicBezTo>
                    <a:pt x="325130" y="70157"/>
                    <a:pt x="350573" y="64932"/>
                    <a:pt x="366230" y="73423"/>
                  </a:cubicBezTo>
                  <a:cubicBezTo>
                    <a:pt x="376342" y="78975"/>
                    <a:pt x="377973" y="97590"/>
                    <a:pt x="379604" y="107388"/>
                  </a:cubicBezTo>
                  <a:cubicBezTo>
                    <a:pt x="382866" y="125677"/>
                    <a:pt x="384823" y="144292"/>
                    <a:pt x="384823" y="162908"/>
                  </a:cubicBezTo>
                  <a:cubicBezTo>
                    <a:pt x="385150" y="197199"/>
                    <a:pt x="393304" y="236716"/>
                    <a:pt x="380583" y="269048"/>
                  </a:cubicBezTo>
                  <a:cubicBezTo>
                    <a:pt x="368840" y="298114"/>
                    <a:pt x="342419" y="304646"/>
                    <a:pt x="314367" y="311831"/>
                  </a:cubicBezTo>
                  <a:cubicBezTo>
                    <a:pt x="313714" y="311831"/>
                    <a:pt x="313062" y="311831"/>
                    <a:pt x="312409" y="311831"/>
                  </a:cubicBezTo>
                  <a:cubicBezTo>
                    <a:pt x="312736" y="330446"/>
                    <a:pt x="312736" y="349061"/>
                    <a:pt x="312736" y="367677"/>
                  </a:cubicBezTo>
                  <a:cubicBezTo>
                    <a:pt x="312736" y="372902"/>
                    <a:pt x="308495" y="374862"/>
                    <a:pt x="304581" y="373882"/>
                  </a:cubicBezTo>
                  <a:cubicBezTo>
                    <a:pt x="272940" y="404908"/>
                    <a:pt x="233472" y="415032"/>
                    <a:pt x="190089" y="413072"/>
                  </a:cubicBezTo>
                  <a:cubicBezTo>
                    <a:pt x="140835" y="411439"/>
                    <a:pt x="82121" y="417318"/>
                    <a:pt x="39390" y="389885"/>
                  </a:cubicBezTo>
                  <a:cubicBezTo>
                    <a:pt x="22754" y="378781"/>
                    <a:pt x="21449" y="362451"/>
                    <a:pt x="19493" y="343836"/>
                  </a:cubicBezTo>
                  <a:cubicBezTo>
                    <a:pt x="16883" y="312810"/>
                    <a:pt x="15578" y="267088"/>
                    <a:pt x="14599" y="236063"/>
                  </a:cubicBezTo>
                  <a:cubicBezTo>
                    <a:pt x="11990" y="173358"/>
                    <a:pt x="13295" y="110980"/>
                    <a:pt x="14926" y="48276"/>
                  </a:cubicBezTo>
                  <a:cubicBezTo>
                    <a:pt x="13621" y="47296"/>
                    <a:pt x="12968" y="45010"/>
                    <a:pt x="14599" y="43051"/>
                  </a:cubicBezTo>
                  <a:cubicBezTo>
                    <a:pt x="49501" y="9739"/>
                    <a:pt x="109520" y="2881"/>
                    <a:pt x="155513" y="3860"/>
                  </a:cubicBezTo>
                  <a:close/>
                  <a:moveTo>
                    <a:pt x="79815" y="3208"/>
                  </a:moveTo>
                  <a:cubicBezTo>
                    <a:pt x="80467" y="2881"/>
                    <a:pt x="80793" y="4191"/>
                    <a:pt x="79815" y="4519"/>
                  </a:cubicBezTo>
                  <a:cubicBezTo>
                    <a:pt x="52433" y="15335"/>
                    <a:pt x="24075" y="24185"/>
                    <a:pt x="5169" y="48438"/>
                  </a:cubicBezTo>
                  <a:cubicBezTo>
                    <a:pt x="4191" y="50077"/>
                    <a:pt x="1910" y="48438"/>
                    <a:pt x="2888" y="47127"/>
                  </a:cubicBezTo>
                  <a:cubicBezTo>
                    <a:pt x="20815" y="21891"/>
                    <a:pt x="51782" y="13368"/>
                    <a:pt x="79815" y="3208"/>
                  </a:cubicBezTo>
                  <a:close/>
                  <a:moveTo>
                    <a:pt x="65421" y="0"/>
                  </a:moveTo>
                  <a:cubicBezTo>
                    <a:pt x="65744" y="0"/>
                    <a:pt x="66392" y="989"/>
                    <a:pt x="65744" y="1319"/>
                  </a:cubicBezTo>
                  <a:cubicBezTo>
                    <a:pt x="45341" y="10224"/>
                    <a:pt x="15869" y="21108"/>
                    <a:pt x="3239" y="40896"/>
                  </a:cubicBezTo>
                  <a:cubicBezTo>
                    <a:pt x="1943" y="42875"/>
                    <a:pt x="-972" y="41225"/>
                    <a:pt x="324" y="38917"/>
                  </a:cubicBezTo>
                  <a:cubicBezTo>
                    <a:pt x="5830" y="28033"/>
                    <a:pt x="17165" y="22097"/>
                    <a:pt x="27852" y="16490"/>
                  </a:cubicBezTo>
                  <a:cubicBezTo>
                    <a:pt x="39835" y="9894"/>
                    <a:pt x="52142" y="4288"/>
                    <a:pt x="654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A97EC60-399D-C84C-BED3-BCAFAB1FDE42}"/>
                </a:ext>
              </a:extLst>
            </p:cNvPr>
            <p:cNvSpPr/>
            <p:nvPr/>
          </p:nvSpPr>
          <p:spPr>
            <a:xfrm>
              <a:off x="-332" y="5309351"/>
              <a:ext cx="993579" cy="1575689"/>
            </a:xfrm>
            <a:custGeom>
              <a:avLst/>
              <a:gdLst>
                <a:gd name="connsiteX0" fmla="*/ 171928 w 993579"/>
                <a:gd name="connsiteY0" fmla="*/ 1562343 h 1575689"/>
                <a:gd name="connsiteX1" fmla="*/ 362686 w 993579"/>
                <a:gd name="connsiteY1" fmla="*/ 1565334 h 1575689"/>
                <a:gd name="connsiteX2" fmla="*/ 362360 w 993579"/>
                <a:gd name="connsiteY2" fmla="*/ 1575304 h 1575689"/>
                <a:gd name="connsiteX3" fmla="*/ 109380 w 993579"/>
                <a:gd name="connsiteY3" fmla="*/ 1571649 h 1575689"/>
                <a:gd name="connsiteX4" fmla="*/ 109055 w 993579"/>
                <a:gd name="connsiteY4" fmla="*/ 1567660 h 1575689"/>
                <a:gd name="connsiteX5" fmla="*/ 171928 w 993579"/>
                <a:gd name="connsiteY5" fmla="*/ 1562343 h 1575689"/>
                <a:gd name="connsiteX6" fmla="*/ 374191 w 993579"/>
                <a:gd name="connsiteY6" fmla="*/ 1543842 h 1575689"/>
                <a:gd name="connsiteX7" fmla="*/ 375171 w 993579"/>
                <a:gd name="connsiteY7" fmla="*/ 1552410 h 1575689"/>
                <a:gd name="connsiteX8" fmla="*/ 198339 w 993579"/>
                <a:gd name="connsiteY8" fmla="*/ 1560343 h 1575689"/>
                <a:gd name="connsiteX9" fmla="*/ 104856 w 993579"/>
                <a:gd name="connsiteY9" fmla="*/ 1557170 h 1575689"/>
                <a:gd name="connsiteX10" fmla="*/ 45694 w 993579"/>
                <a:gd name="connsiteY10" fmla="*/ 1555266 h 1575689"/>
                <a:gd name="connsiteX11" fmla="*/ 46674 w 993579"/>
                <a:gd name="connsiteY11" fmla="*/ 1551775 h 1575689"/>
                <a:gd name="connsiteX12" fmla="*/ 122506 w 993579"/>
                <a:gd name="connsiteY12" fmla="*/ 1549554 h 1575689"/>
                <a:gd name="connsiteX13" fmla="*/ 207818 w 993579"/>
                <a:gd name="connsiteY13" fmla="*/ 1551775 h 1575689"/>
                <a:gd name="connsiteX14" fmla="*/ 292149 w 993579"/>
                <a:gd name="connsiteY14" fmla="*/ 1552410 h 1575689"/>
                <a:gd name="connsiteX15" fmla="*/ 374191 w 993579"/>
                <a:gd name="connsiteY15" fmla="*/ 1543842 h 1575689"/>
                <a:gd name="connsiteX16" fmla="*/ 57696 w 993579"/>
                <a:gd name="connsiteY16" fmla="*/ 1157882 h 1575689"/>
                <a:gd name="connsiteX17" fmla="*/ 59690 w 993579"/>
                <a:gd name="connsiteY17" fmla="*/ 1158961 h 1575689"/>
                <a:gd name="connsiteX18" fmla="*/ 59026 w 993579"/>
                <a:gd name="connsiteY18" fmla="*/ 1160402 h 1575689"/>
                <a:gd name="connsiteX19" fmla="*/ 57364 w 993579"/>
                <a:gd name="connsiteY19" fmla="*/ 1159322 h 1575689"/>
                <a:gd name="connsiteX20" fmla="*/ 57696 w 993579"/>
                <a:gd name="connsiteY20" fmla="*/ 1157882 h 1575689"/>
                <a:gd name="connsiteX21" fmla="*/ 48281 w 993579"/>
                <a:gd name="connsiteY21" fmla="*/ 1154522 h 1575689"/>
                <a:gd name="connsiteX22" fmla="*/ 49942 w 993579"/>
                <a:gd name="connsiteY22" fmla="*/ 1157402 h 1575689"/>
                <a:gd name="connsiteX23" fmla="*/ 48613 w 993579"/>
                <a:gd name="connsiteY23" fmla="*/ 1158362 h 1575689"/>
                <a:gd name="connsiteX24" fmla="*/ 46619 w 993579"/>
                <a:gd name="connsiteY24" fmla="*/ 1155482 h 1575689"/>
                <a:gd name="connsiteX25" fmla="*/ 48281 w 993579"/>
                <a:gd name="connsiteY25" fmla="*/ 1154522 h 1575689"/>
                <a:gd name="connsiteX26" fmla="*/ 70770 w 993579"/>
                <a:gd name="connsiteY26" fmla="*/ 1152441 h 1575689"/>
                <a:gd name="connsiteX27" fmla="*/ 71058 w 993579"/>
                <a:gd name="connsiteY27" fmla="*/ 1154041 h 1575689"/>
                <a:gd name="connsiteX28" fmla="*/ 69330 w 993579"/>
                <a:gd name="connsiteY28" fmla="*/ 1154680 h 1575689"/>
                <a:gd name="connsiteX29" fmla="*/ 68754 w 993579"/>
                <a:gd name="connsiteY29" fmla="*/ 1153081 h 1575689"/>
                <a:gd name="connsiteX30" fmla="*/ 70770 w 993579"/>
                <a:gd name="connsiteY30" fmla="*/ 1152441 h 1575689"/>
                <a:gd name="connsiteX31" fmla="*/ 4131 w 993579"/>
                <a:gd name="connsiteY31" fmla="*/ 1150325 h 1575689"/>
                <a:gd name="connsiteX32" fmla="*/ 10005 w 993579"/>
                <a:gd name="connsiteY32" fmla="*/ 1159152 h 1575689"/>
                <a:gd name="connsiteX33" fmla="*/ 44595 w 993579"/>
                <a:gd name="connsiteY33" fmla="*/ 1174844 h 1575689"/>
                <a:gd name="connsiteX34" fmla="*/ 70048 w 993579"/>
                <a:gd name="connsiteY34" fmla="*/ 1165691 h 1575689"/>
                <a:gd name="connsiteX35" fmla="*/ 58953 w 993579"/>
                <a:gd name="connsiteY35" fmla="*/ 1169287 h 1575689"/>
                <a:gd name="connsiteX36" fmla="*/ 52100 w 993579"/>
                <a:gd name="connsiteY36" fmla="*/ 1169614 h 1575689"/>
                <a:gd name="connsiteX37" fmla="*/ 39700 w 993579"/>
                <a:gd name="connsiteY37" fmla="*/ 1168306 h 1575689"/>
                <a:gd name="connsiteX38" fmla="*/ 36110 w 993579"/>
                <a:gd name="connsiteY38" fmla="*/ 1169287 h 1575689"/>
                <a:gd name="connsiteX39" fmla="*/ 29584 w 993579"/>
                <a:gd name="connsiteY39" fmla="*/ 1167652 h 1575689"/>
                <a:gd name="connsiteX40" fmla="*/ 21752 w 993579"/>
                <a:gd name="connsiteY40" fmla="*/ 1160460 h 1575689"/>
                <a:gd name="connsiteX41" fmla="*/ 15553 w 993579"/>
                <a:gd name="connsiteY41" fmla="*/ 1160460 h 1575689"/>
                <a:gd name="connsiteX42" fmla="*/ 10984 w 993579"/>
                <a:gd name="connsiteY42" fmla="*/ 1155883 h 1575689"/>
                <a:gd name="connsiteX43" fmla="*/ 4131 w 993579"/>
                <a:gd name="connsiteY43" fmla="*/ 1150325 h 1575689"/>
                <a:gd name="connsiteX44" fmla="*/ 30446 w 993579"/>
                <a:gd name="connsiteY44" fmla="*/ 1150257 h 1575689"/>
                <a:gd name="connsiteX45" fmla="*/ 31726 w 993579"/>
                <a:gd name="connsiteY45" fmla="*/ 1150257 h 1575689"/>
                <a:gd name="connsiteX46" fmla="*/ 32686 w 993579"/>
                <a:gd name="connsiteY46" fmla="*/ 1153645 h 1575689"/>
                <a:gd name="connsiteX47" fmla="*/ 31726 w 993579"/>
                <a:gd name="connsiteY47" fmla="*/ 1154323 h 1575689"/>
                <a:gd name="connsiteX48" fmla="*/ 30446 w 993579"/>
                <a:gd name="connsiteY48" fmla="*/ 1150257 h 1575689"/>
                <a:gd name="connsiteX49" fmla="*/ 64649 w 993579"/>
                <a:gd name="connsiteY49" fmla="*/ 1147800 h 1575689"/>
                <a:gd name="connsiteX50" fmla="*/ 65009 w 993579"/>
                <a:gd name="connsiteY50" fmla="*/ 1149080 h 1575689"/>
                <a:gd name="connsiteX51" fmla="*/ 60689 w 993579"/>
                <a:gd name="connsiteY51" fmla="*/ 1150041 h 1575689"/>
                <a:gd name="connsiteX52" fmla="*/ 60329 w 993579"/>
                <a:gd name="connsiteY52" fmla="*/ 1148761 h 1575689"/>
                <a:gd name="connsiteX53" fmla="*/ 64649 w 993579"/>
                <a:gd name="connsiteY53" fmla="*/ 1147800 h 1575689"/>
                <a:gd name="connsiteX54" fmla="*/ 53007 w 993579"/>
                <a:gd name="connsiteY54" fmla="*/ 1147286 h 1575689"/>
                <a:gd name="connsiteX55" fmla="*/ 54287 w 993579"/>
                <a:gd name="connsiteY55" fmla="*/ 1147903 h 1575689"/>
                <a:gd name="connsiteX56" fmla="*/ 53647 w 993579"/>
                <a:gd name="connsiteY56" fmla="*/ 1149446 h 1575689"/>
                <a:gd name="connsiteX57" fmla="*/ 52047 w 993579"/>
                <a:gd name="connsiteY57" fmla="*/ 1149138 h 1575689"/>
                <a:gd name="connsiteX58" fmla="*/ 53007 w 993579"/>
                <a:gd name="connsiteY58" fmla="*/ 1147286 h 1575689"/>
                <a:gd name="connsiteX59" fmla="*/ 75450 w 993579"/>
                <a:gd name="connsiteY59" fmla="*/ 1147224 h 1575689"/>
                <a:gd name="connsiteX60" fmla="*/ 77251 w 993579"/>
                <a:gd name="connsiteY60" fmla="*/ 1148088 h 1575689"/>
                <a:gd name="connsiteX61" fmla="*/ 75810 w 993579"/>
                <a:gd name="connsiteY61" fmla="*/ 1149529 h 1575689"/>
                <a:gd name="connsiteX62" fmla="*/ 74371 w 993579"/>
                <a:gd name="connsiteY62" fmla="*/ 1148953 h 1575689"/>
                <a:gd name="connsiteX63" fmla="*/ 75450 w 993579"/>
                <a:gd name="connsiteY63" fmla="*/ 1147224 h 1575689"/>
                <a:gd name="connsiteX64" fmla="*/ 19151 w 993579"/>
                <a:gd name="connsiteY64" fmla="*/ 1142040 h 1575689"/>
                <a:gd name="connsiteX65" fmla="*/ 18848 w 993579"/>
                <a:gd name="connsiteY65" fmla="*/ 1144509 h 1575689"/>
                <a:gd name="connsiteX66" fmla="*/ 15817 w 993579"/>
                <a:gd name="connsiteY66" fmla="*/ 1144509 h 1575689"/>
                <a:gd name="connsiteX67" fmla="*/ 15817 w 993579"/>
                <a:gd name="connsiteY67" fmla="*/ 1142452 h 1575689"/>
                <a:gd name="connsiteX68" fmla="*/ 19151 w 993579"/>
                <a:gd name="connsiteY68" fmla="*/ 1142040 h 1575689"/>
                <a:gd name="connsiteX69" fmla="*/ 61998 w 993579"/>
                <a:gd name="connsiteY69" fmla="*/ 1138799 h 1575689"/>
                <a:gd name="connsiteX70" fmla="*/ 63045 w 993579"/>
                <a:gd name="connsiteY70" fmla="*/ 1142760 h 1575689"/>
                <a:gd name="connsiteX71" fmla="*/ 61736 w 993579"/>
                <a:gd name="connsiteY71" fmla="*/ 1143480 h 1575689"/>
                <a:gd name="connsiteX72" fmla="*/ 60951 w 993579"/>
                <a:gd name="connsiteY72" fmla="*/ 1139160 h 1575689"/>
                <a:gd name="connsiteX73" fmla="*/ 61998 w 993579"/>
                <a:gd name="connsiteY73" fmla="*/ 1138799 h 1575689"/>
                <a:gd name="connsiteX74" fmla="*/ 17484 w 993579"/>
                <a:gd name="connsiteY74" fmla="*/ 1131799 h 1575689"/>
                <a:gd name="connsiteX75" fmla="*/ 18925 w 993579"/>
                <a:gd name="connsiteY75" fmla="*/ 1132439 h 1575689"/>
                <a:gd name="connsiteX76" fmla="*/ 17484 w 993579"/>
                <a:gd name="connsiteY76" fmla="*/ 1132119 h 1575689"/>
                <a:gd name="connsiteX77" fmla="*/ 9131 w 993579"/>
                <a:gd name="connsiteY77" fmla="*/ 1131184 h 1575689"/>
                <a:gd name="connsiteX78" fmla="*/ 9996 w 993579"/>
                <a:gd name="connsiteY78" fmla="*/ 1131516 h 1575689"/>
                <a:gd name="connsiteX79" fmla="*/ 7979 w 993579"/>
                <a:gd name="connsiteY79" fmla="*/ 1137498 h 1575689"/>
                <a:gd name="connsiteX80" fmla="*/ 6827 w 993579"/>
                <a:gd name="connsiteY80" fmla="*/ 1136834 h 1575689"/>
                <a:gd name="connsiteX81" fmla="*/ 9131 w 993579"/>
                <a:gd name="connsiteY81" fmla="*/ 1131184 h 1575689"/>
                <a:gd name="connsiteX82" fmla="*/ 63980 w 993579"/>
                <a:gd name="connsiteY82" fmla="*/ 1128565 h 1575689"/>
                <a:gd name="connsiteX83" fmla="*/ 65214 w 993579"/>
                <a:gd name="connsiteY83" fmla="*/ 1129798 h 1575689"/>
                <a:gd name="connsiteX84" fmla="*/ 63980 w 993579"/>
                <a:gd name="connsiteY84" fmla="*/ 1130725 h 1575689"/>
                <a:gd name="connsiteX85" fmla="*/ 62437 w 993579"/>
                <a:gd name="connsiteY85" fmla="*/ 1128873 h 1575689"/>
                <a:gd name="connsiteX86" fmla="*/ 63980 w 993579"/>
                <a:gd name="connsiteY86" fmla="*/ 1128565 h 1575689"/>
                <a:gd name="connsiteX87" fmla="*/ 16231 w 993579"/>
                <a:gd name="connsiteY87" fmla="*/ 1119409 h 1575689"/>
                <a:gd name="connsiteX88" fmla="*/ 15918 w 993579"/>
                <a:gd name="connsiteY88" fmla="*/ 1121467 h 1575689"/>
                <a:gd name="connsiteX89" fmla="*/ 11222 w 993579"/>
                <a:gd name="connsiteY89" fmla="*/ 1121467 h 1575689"/>
                <a:gd name="connsiteX90" fmla="*/ 11222 w 993579"/>
                <a:gd name="connsiteY90" fmla="*/ 1119820 h 1575689"/>
                <a:gd name="connsiteX91" fmla="*/ 16231 w 993579"/>
                <a:gd name="connsiteY91" fmla="*/ 1119409 h 1575689"/>
                <a:gd name="connsiteX92" fmla="*/ 890880 w 993579"/>
                <a:gd name="connsiteY92" fmla="*/ 1117286 h 1575689"/>
                <a:gd name="connsiteX93" fmla="*/ 895456 w 993579"/>
                <a:gd name="connsiteY93" fmla="*/ 1117613 h 1575689"/>
                <a:gd name="connsiteX94" fmla="*/ 804911 w 993579"/>
                <a:gd name="connsiteY94" fmla="*/ 1214508 h 1575689"/>
                <a:gd name="connsiteX95" fmla="*/ 804911 w 993579"/>
                <a:gd name="connsiteY95" fmla="*/ 1203743 h 1575689"/>
                <a:gd name="connsiteX96" fmla="*/ 890880 w 993579"/>
                <a:gd name="connsiteY96" fmla="*/ 1117286 h 1575689"/>
                <a:gd name="connsiteX97" fmla="*/ 42443 w 993579"/>
                <a:gd name="connsiteY97" fmla="*/ 1113178 h 1575689"/>
                <a:gd name="connsiteX98" fmla="*/ 28933 w 993579"/>
                <a:gd name="connsiteY98" fmla="*/ 1122358 h 1575689"/>
                <a:gd name="connsiteX99" fmla="*/ 38159 w 993579"/>
                <a:gd name="connsiteY99" fmla="*/ 1139077 h 1575689"/>
                <a:gd name="connsiteX100" fmla="*/ 53318 w 993579"/>
                <a:gd name="connsiteY100" fmla="*/ 1128586 h 1575689"/>
                <a:gd name="connsiteX101" fmla="*/ 42773 w 993579"/>
                <a:gd name="connsiteY101" fmla="*/ 1113178 h 1575689"/>
                <a:gd name="connsiteX102" fmla="*/ 42443 w 993579"/>
                <a:gd name="connsiteY102" fmla="*/ 1113178 h 1575689"/>
                <a:gd name="connsiteX103" fmla="*/ 43761 w 993579"/>
                <a:gd name="connsiteY103" fmla="*/ 1109572 h 1575689"/>
                <a:gd name="connsiteX104" fmla="*/ 57272 w 993579"/>
                <a:gd name="connsiteY104" fmla="*/ 1132521 h 1575689"/>
                <a:gd name="connsiteX105" fmla="*/ 36182 w 993579"/>
                <a:gd name="connsiteY105" fmla="*/ 1143995 h 1575689"/>
                <a:gd name="connsiteX106" fmla="*/ 24978 w 993579"/>
                <a:gd name="connsiteY106" fmla="*/ 1120718 h 1575689"/>
                <a:gd name="connsiteX107" fmla="*/ 41784 w 993579"/>
                <a:gd name="connsiteY107" fmla="*/ 1109899 h 1575689"/>
                <a:gd name="connsiteX108" fmla="*/ 43761 w 993579"/>
                <a:gd name="connsiteY108" fmla="*/ 1109572 h 1575689"/>
                <a:gd name="connsiteX109" fmla="*/ 11723 w 993579"/>
                <a:gd name="connsiteY109" fmla="*/ 1107476 h 1575689"/>
                <a:gd name="connsiteX110" fmla="*/ 16043 w 993579"/>
                <a:gd name="connsiteY110" fmla="*/ 1108196 h 1575689"/>
                <a:gd name="connsiteX111" fmla="*/ 15683 w 993579"/>
                <a:gd name="connsiteY111" fmla="*/ 1109996 h 1575689"/>
                <a:gd name="connsiteX112" fmla="*/ 11723 w 993579"/>
                <a:gd name="connsiteY112" fmla="*/ 1109636 h 1575689"/>
                <a:gd name="connsiteX113" fmla="*/ 11723 w 993579"/>
                <a:gd name="connsiteY113" fmla="*/ 1107476 h 1575689"/>
                <a:gd name="connsiteX114" fmla="*/ 913601 w 993579"/>
                <a:gd name="connsiteY114" fmla="*/ 1104909 h 1575689"/>
                <a:gd name="connsiteX115" fmla="*/ 918041 w 993579"/>
                <a:gd name="connsiteY115" fmla="*/ 1109682 h 1575689"/>
                <a:gd name="connsiteX116" fmla="*/ 881872 w 993579"/>
                <a:gd name="connsiteY116" fmla="*/ 1211808 h 1575689"/>
                <a:gd name="connsiteX117" fmla="*/ 824199 w 993579"/>
                <a:gd name="connsiteY117" fmla="*/ 1225187 h 1575689"/>
                <a:gd name="connsiteX118" fmla="*/ 732639 w 993579"/>
                <a:gd name="connsiteY118" fmla="*/ 1225839 h 1575689"/>
                <a:gd name="connsiteX119" fmla="*/ 732639 w 993579"/>
                <a:gd name="connsiteY119" fmla="*/ 1222576 h 1575689"/>
                <a:gd name="connsiteX120" fmla="*/ 805953 w 993579"/>
                <a:gd name="connsiteY120" fmla="*/ 1217029 h 1575689"/>
                <a:gd name="connsiteX121" fmla="*/ 879917 w 993579"/>
                <a:gd name="connsiteY121" fmla="*/ 1201693 h 1575689"/>
                <a:gd name="connsiteX122" fmla="*/ 907939 w 993579"/>
                <a:gd name="connsiteY122" fmla="*/ 1109682 h 1575689"/>
                <a:gd name="connsiteX123" fmla="*/ 913601 w 993579"/>
                <a:gd name="connsiteY123" fmla="*/ 1104909 h 1575689"/>
                <a:gd name="connsiteX124" fmla="*/ 43246 w 993579"/>
                <a:gd name="connsiteY124" fmla="*/ 1104884 h 1575689"/>
                <a:gd name="connsiteX125" fmla="*/ 46126 w 993579"/>
                <a:gd name="connsiteY125" fmla="*/ 1105460 h 1575689"/>
                <a:gd name="connsiteX126" fmla="*/ 45487 w 993579"/>
                <a:gd name="connsiteY126" fmla="*/ 1106900 h 1575689"/>
                <a:gd name="connsiteX127" fmla="*/ 42927 w 993579"/>
                <a:gd name="connsiteY127" fmla="*/ 1106036 h 1575689"/>
                <a:gd name="connsiteX128" fmla="*/ 43246 w 993579"/>
                <a:gd name="connsiteY128" fmla="*/ 1104884 h 1575689"/>
                <a:gd name="connsiteX129" fmla="*/ 21805 w 993579"/>
                <a:gd name="connsiteY129" fmla="*/ 1103796 h 1575689"/>
                <a:gd name="connsiteX130" fmla="*/ 23862 w 993579"/>
                <a:gd name="connsiteY130" fmla="*/ 1103796 h 1575689"/>
                <a:gd name="connsiteX131" fmla="*/ 24274 w 993579"/>
                <a:gd name="connsiteY131" fmla="*/ 1106996 h 1575689"/>
                <a:gd name="connsiteX132" fmla="*/ 21805 w 993579"/>
                <a:gd name="connsiteY132" fmla="*/ 1107636 h 1575689"/>
                <a:gd name="connsiteX133" fmla="*/ 21805 w 993579"/>
                <a:gd name="connsiteY133" fmla="*/ 1103796 h 1575689"/>
                <a:gd name="connsiteX134" fmla="*/ 36206 w 993579"/>
                <a:gd name="connsiteY134" fmla="*/ 1095531 h 1575689"/>
                <a:gd name="connsiteX135" fmla="*/ 37166 w 993579"/>
                <a:gd name="connsiteY135" fmla="*/ 1095531 h 1575689"/>
                <a:gd name="connsiteX136" fmla="*/ 37407 w 993579"/>
                <a:gd name="connsiteY136" fmla="*/ 1098920 h 1575689"/>
                <a:gd name="connsiteX137" fmla="*/ 36447 w 993579"/>
                <a:gd name="connsiteY137" fmla="*/ 1098920 h 1575689"/>
                <a:gd name="connsiteX138" fmla="*/ 36206 w 993579"/>
                <a:gd name="connsiteY138" fmla="*/ 1095531 h 1575689"/>
                <a:gd name="connsiteX139" fmla="*/ 30446 w 993579"/>
                <a:gd name="connsiteY139" fmla="*/ 1093337 h 1575689"/>
                <a:gd name="connsiteX140" fmla="*/ 30806 w 993579"/>
                <a:gd name="connsiteY140" fmla="*/ 1094384 h 1575689"/>
                <a:gd name="connsiteX141" fmla="*/ 27926 w 993579"/>
                <a:gd name="connsiteY141" fmla="*/ 1095169 h 1575689"/>
                <a:gd name="connsiteX142" fmla="*/ 27205 w 993579"/>
                <a:gd name="connsiteY142" fmla="*/ 1094122 h 1575689"/>
                <a:gd name="connsiteX143" fmla="*/ 30446 w 993579"/>
                <a:gd name="connsiteY143" fmla="*/ 1093337 h 1575689"/>
                <a:gd name="connsiteX144" fmla="*/ 51774 w 993579"/>
                <a:gd name="connsiteY144" fmla="*/ 1087554 h 1575689"/>
                <a:gd name="connsiteX145" fmla="*/ 1521 w 993579"/>
                <a:gd name="connsiteY145" fmla="*/ 1143786 h 1575689"/>
                <a:gd name="connsiteX146" fmla="*/ 1847 w 993579"/>
                <a:gd name="connsiteY146" fmla="*/ 1144114 h 1575689"/>
                <a:gd name="connsiteX147" fmla="*/ 1847 w 993579"/>
                <a:gd name="connsiteY147" fmla="*/ 1145094 h 1575689"/>
                <a:gd name="connsiteX148" fmla="*/ 3152 w 993579"/>
                <a:gd name="connsiteY148" fmla="*/ 1148363 h 1575689"/>
                <a:gd name="connsiteX149" fmla="*/ 10984 w 993579"/>
                <a:gd name="connsiteY149" fmla="*/ 1150652 h 1575689"/>
                <a:gd name="connsiteX150" fmla="*/ 19468 w 993579"/>
                <a:gd name="connsiteY150" fmla="*/ 1158498 h 1575689"/>
                <a:gd name="connsiteX151" fmla="*/ 25995 w 993579"/>
                <a:gd name="connsiteY151" fmla="*/ 1160133 h 1575689"/>
                <a:gd name="connsiteX152" fmla="*/ 28279 w 993579"/>
                <a:gd name="connsiteY152" fmla="*/ 1163076 h 1575689"/>
                <a:gd name="connsiteX153" fmla="*/ 41984 w 993579"/>
                <a:gd name="connsiteY153" fmla="*/ 1164383 h 1575689"/>
                <a:gd name="connsiteX154" fmla="*/ 48185 w 993579"/>
                <a:gd name="connsiteY154" fmla="*/ 1164710 h 1575689"/>
                <a:gd name="connsiteX155" fmla="*/ 51774 w 993579"/>
                <a:gd name="connsiteY155" fmla="*/ 1166998 h 1575689"/>
                <a:gd name="connsiteX156" fmla="*/ 60584 w 993579"/>
                <a:gd name="connsiteY156" fmla="*/ 1164383 h 1575689"/>
                <a:gd name="connsiteX157" fmla="*/ 72332 w 993579"/>
                <a:gd name="connsiteY157" fmla="*/ 1163729 h 1575689"/>
                <a:gd name="connsiteX158" fmla="*/ 81143 w 993579"/>
                <a:gd name="connsiteY158" fmla="*/ 1152941 h 1575689"/>
                <a:gd name="connsiteX159" fmla="*/ 82775 w 993579"/>
                <a:gd name="connsiteY159" fmla="*/ 1151632 h 1575689"/>
                <a:gd name="connsiteX160" fmla="*/ 84732 w 993579"/>
                <a:gd name="connsiteY160" fmla="*/ 1145747 h 1575689"/>
                <a:gd name="connsiteX161" fmla="*/ 70374 w 993579"/>
                <a:gd name="connsiteY161" fmla="*/ 1137248 h 1575689"/>
                <a:gd name="connsiteX162" fmla="*/ 72659 w 993579"/>
                <a:gd name="connsiteY162" fmla="*/ 1125151 h 1575689"/>
                <a:gd name="connsiteX163" fmla="*/ 59932 w 993579"/>
                <a:gd name="connsiteY163" fmla="*/ 1120247 h 1575689"/>
                <a:gd name="connsiteX164" fmla="*/ 58301 w 993579"/>
                <a:gd name="connsiteY164" fmla="*/ 1109785 h 1575689"/>
                <a:gd name="connsiteX165" fmla="*/ 51774 w 993579"/>
                <a:gd name="connsiteY165" fmla="*/ 1087554 h 1575689"/>
                <a:gd name="connsiteX166" fmla="*/ 26688 w 993579"/>
                <a:gd name="connsiteY166" fmla="*/ 1083651 h 1575689"/>
                <a:gd name="connsiteX167" fmla="*/ 54058 w 993579"/>
                <a:gd name="connsiteY167" fmla="*/ 1084612 h 1575689"/>
                <a:gd name="connsiteX168" fmla="*/ 55037 w 993579"/>
                <a:gd name="connsiteY168" fmla="*/ 1086573 h 1575689"/>
                <a:gd name="connsiteX169" fmla="*/ 56342 w 993579"/>
                <a:gd name="connsiteY169" fmla="*/ 1086573 h 1575689"/>
                <a:gd name="connsiteX170" fmla="*/ 56669 w 993579"/>
                <a:gd name="connsiteY170" fmla="*/ 1089842 h 1575689"/>
                <a:gd name="connsiteX171" fmla="*/ 53732 w 993579"/>
                <a:gd name="connsiteY171" fmla="*/ 1098997 h 1575689"/>
                <a:gd name="connsiteX172" fmla="*/ 63522 w 993579"/>
                <a:gd name="connsiteY172" fmla="*/ 1103901 h 1575689"/>
                <a:gd name="connsiteX173" fmla="*/ 65479 w 993579"/>
                <a:gd name="connsiteY173" fmla="*/ 1108150 h 1575689"/>
                <a:gd name="connsiteX174" fmla="*/ 64174 w 993579"/>
                <a:gd name="connsiteY174" fmla="*/ 1118285 h 1575689"/>
                <a:gd name="connsiteX175" fmla="*/ 74616 w 993579"/>
                <a:gd name="connsiteY175" fmla="*/ 1119593 h 1575689"/>
                <a:gd name="connsiteX176" fmla="*/ 76901 w 993579"/>
                <a:gd name="connsiteY176" fmla="*/ 1123189 h 1575689"/>
                <a:gd name="connsiteX177" fmla="*/ 76248 w 993579"/>
                <a:gd name="connsiteY177" fmla="*/ 1123844 h 1575689"/>
                <a:gd name="connsiteX178" fmla="*/ 74290 w 993579"/>
                <a:gd name="connsiteY178" fmla="*/ 1133979 h 1575689"/>
                <a:gd name="connsiteX179" fmla="*/ 87669 w 993579"/>
                <a:gd name="connsiteY179" fmla="*/ 1140517 h 1575689"/>
                <a:gd name="connsiteX180" fmla="*/ 90280 w 993579"/>
                <a:gd name="connsiteY180" fmla="*/ 1143786 h 1575689"/>
                <a:gd name="connsiteX181" fmla="*/ 85059 w 993579"/>
                <a:gd name="connsiteY181" fmla="*/ 1156537 h 1575689"/>
                <a:gd name="connsiteX182" fmla="*/ 39700 w 993579"/>
                <a:gd name="connsiteY182" fmla="*/ 1180403 h 1575689"/>
                <a:gd name="connsiteX183" fmla="*/ 15879 w 993579"/>
                <a:gd name="connsiteY183" fmla="*/ 1171902 h 1575689"/>
                <a:gd name="connsiteX184" fmla="*/ 333 w 993579"/>
                <a:gd name="connsiteY184" fmla="*/ 1153149 h 1575689"/>
                <a:gd name="connsiteX185" fmla="*/ 333 w 993579"/>
                <a:gd name="connsiteY185" fmla="*/ 1110090 h 1575689"/>
                <a:gd name="connsiteX186" fmla="*/ 10283 w 993579"/>
                <a:gd name="connsiteY186" fmla="*/ 1094530 h 1575689"/>
                <a:gd name="connsiteX187" fmla="*/ 26688 w 993579"/>
                <a:gd name="connsiteY187" fmla="*/ 1083651 h 1575689"/>
                <a:gd name="connsiteX188" fmla="*/ 821504 w 993579"/>
                <a:gd name="connsiteY188" fmla="*/ 984989 h 1575689"/>
                <a:gd name="connsiteX189" fmla="*/ 824564 w 993579"/>
                <a:gd name="connsiteY189" fmla="*/ 990769 h 1575689"/>
                <a:gd name="connsiteX190" fmla="*/ 756998 w 993579"/>
                <a:gd name="connsiteY190" fmla="*/ 1030065 h 1575689"/>
                <a:gd name="connsiteX191" fmla="*/ 596408 w 993579"/>
                <a:gd name="connsiteY191" fmla="*/ 1025442 h 1575689"/>
                <a:gd name="connsiteX192" fmla="*/ 411991 w 993579"/>
                <a:gd name="connsiteY192" fmla="*/ 1024782 h 1575689"/>
                <a:gd name="connsiteX193" fmla="*/ 238671 w 993579"/>
                <a:gd name="connsiteY193" fmla="*/ 1025442 h 1575689"/>
                <a:gd name="connsiteX194" fmla="*/ 238671 w 993579"/>
                <a:gd name="connsiteY194" fmla="*/ 1022471 h 1575689"/>
                <a:gd name="connsiteX195" fmla="*/ 545163 w 993579"/>
                <a:gd name="connsiteY195" fmla="*/ 1014544 h 1575689"/>
                <a:gd name="connsiteX196" fmla="*/ 691065 w 993579"/>
                <a:gd name="connsiteY196" fmla="*/ 1020819 h 1575689"/>
                <a:gd name="connsiteX197" fmla="*/ 815751 w 993579"/>
                <a:gd name="connsiteY197" fmla="*/ 988126 h 1575689"/>
                <a:gd name="connsiteX198" fmla="*/ 821504 w 993579"/>
                <a:gd name="connsiteY198" fmla="*/ 984989 h 1575689"/>
                <a:gd name="connsiteX199" fmla="*/ 806900 w 993579"/>
                <a:gd name="connsiteY199" fmla="*/ 971992 h 1575689"/>
                <a:gd name="connsiteX200" fmla="*/ 810163 w 993579"/>
                <a:gd name="connsiteY200" fmla="*/ 977696 h 1575689"/>
                <a:gd name="connsiteX201" fmla="*/ 660735 w 993579"/>
                <a:gd name="connsiteY201" fmla="*/ 1007355 h 1575689"/>
                <a:gd name="connsiteX202" fmla="*/ 303803 w 993579"/>
                <a:gd name="connsiteY202" fmla="*/ 1006051 h 1575689"/>
                <a:gd name="connsiteX203" fmla="*/ 304130 w 993579"/>
                <a:gd name="connsiteY203" fmla="*/ 1001815 h 1575689"/>
                <a:gd name="connsiteX204" fmla="*/ 634308 w 993579"/>
                <a:gd name="connsiteY204" fmla="*/ 997577 h 1575689"/>
                <a:gd name="connsiteX205" fmla="*/ 719788 w 993579"/>
                <a:gd name="connsiteY205" fmla="*/ 1002141 h 1575689"/>
                <a:gd name="connsiteX206" fmla="*/ 800701 w 993579"/>
                <a:gd name="connsiteY206" fmla="*/ 975088 h 1575689"/>
                <a:gd name="connsiteX207" fmla="*/ 806900 w 993579"/>
                <a:gd name="connsiteY207" fmla="*/ 971992 h 1575689"/>
                <a:gd name="connsiteX208" fmla="*/ 817637 w 993579"/>
                <a:gd name="connsiteY208" fmla="*/ 196705 h 1575689"/>
                <a:gd name="connsiteX209" fmla="*/ 821131 w 993579"/>
                <a:gd name="connsiteY209" fmla="*/ 197684 h 1575689"/>
                <a:gd name="connsiteX210" fmla="*/ 821449 w 993579"/>
                <a:gd name="connsiteY210" fmla="*/ 294636 h 1575689"/>
                <a:gd name="connsiteX211" fmla="*/ 824626 w 993579"/>
                <a:gd name="connsiteY211" fmla="*/ 387996 h 1575689"/>
                <a:gd name="connsiteX212" fmla="*/ 826214 w 993579"/>
                <a:gd name="connsiteY212" fmla="*/ 579939 h 1575689"/>
                <a:gd name="connsiteX213" fmla="*/ 817637 w 993579"/>
                <a:gd name="connsiteY213" fmla="*/ 579939 h 1575689"/>
                <a:gd name="connsiteX214" fmla="*/ 815096 w 993579"/>
                <a:gd name="connsiteY214" fmla="*/ 369063 h 1575689"/>
                <a:gd name="connsiteX215" fmla="*/ 817637 w 993579"/>
                <a:gd name="connsiteY215" fmla="*/ 196705 h 1575689"/>
                <a:gd name="connsiteX216" fmla="*/ 760734 w 993579"/>
                <a:gd name="connsiteY216" fmla="*/ 129344 h 1575689"/>
                <a:gd name="connsiteX217" fmla="*/ 763021 w 993579"/>
                <a:gd name="connsiteY217" fmla="*/ 129671 h 1575689"/>
                <a:gd name="connsiteX218" fmla="*/ 833911 w 993579"/>
                <a:gd name="connsiteY218" fmla="*/ 144363 h 1575689"/>
                <a:gd name="connsiteX219" fmla="*/ 849265 w 993579"/>
                <a:gd name="connsiteY219" fmla="*/ 184521 h 1575689"/>
                <a:gd name="connsiteX220" fmla="*/ 849592 w 993579"/>
                <a:gd name="connsiteY220" fmla="*/ 244921 h 1575689"/>
                <a:gd name="connsiteX221" fmla="*/ 855798 w 993579"/>
                <a:gd name="connsiteY221" fmla="*/ 378128 h 1575689"/>
                <a:gd name="connsiteX222" fmla="*/ 863639 w 993579"/>
                <a:gd name="connsiteY222" fmla="*/ 577285 h 1575689"/>
                <a:gd name="connsiteX223" fmla="*/ 858412 w 993579"/>
                <a:gd name="connsiteY223" fmla="*/ 776444 h 1575689"/>
                <a:gd name="connsiteX224" fmla="*/ 855471 w 993579"/>
                <a:gd name="connsiteY224" fmla="*/ 868839 h 1575689"/>
                <a:gd name="connsiteX225" fmla="*/ 853839 w 993579"/>
                <a:gd name="connsiteY225" fmla="*/ 948176 h 1575689"/>
                <a:gd name="connsiteX226" fmla="*/ 844038 w 993579"/>
                <a:gd name="connsiteY226" fmla="*/ 1006291 h 1575689"/>
                <a:gd name="connsiteX227" fmla="*/ 819211 w 993579"/>
                <a:gd name="connsiteY227" fmla="*/ 1038613 h 1575689"/>
                <a:gd name="connsiteX228" fmla="*/ 738194 w 993579"/>
                <a:gd name="connsiteY228" fmla="*/ 1060161 h 1575689"/>
                <a:gd name="connsiteX229" fmla="*/ 603928 w 993579"/>
                <a:gd name="connsiteY229" fmla="*/ 1056570 h 1575689"/>
                <a:gd name="connsiteX230" fmla="*/ 415435 w 993579"/>
                <a:gd name="connsiteY230" fmla="*/ 1051999 h 1575689"/>
                <a:gd name="connsiteX231" fmla="*/ 38773 w 993579"/>
                <a:gd name="connsiteY231" fmla="*/ 1050366 h 1575689"/>
                <a:gd name="connsiteX232" fmla="*/ 332 w 993579"/>
                <a:gd name="connsiteY232" fmla="*/ 1049114 h 1575689"/>
                <a:gd name="connsiteX233" fmla="*/ 332 w 993579"/>
                <a:gd name="connsiteY233" fmla="*/ 1033479 h 1575689"/>
                <a:gd name="connsiteX234" fmla="*/ 29626 w 993579"/>
                <a:gd name="connsiteY234" fmla="*/ 1034369 h 1575689"/>
                <a:gd name="connsiteX235" fmla="*/ 406288 w 993579"/>
                <a:gd name="connsiteY235" fmla="*/ 1036001 h 1575689"/>
                <a:gd name="connsiteX236" fmla="*/ 594782 w 993579"/>
                <a:gd name="connsiteY236" fmla="*/ 1040246 h 1575689"/>
                <a:gd name="connsiteX237" fmla="*/ 732640 w 993579"/>
                <a:gd name="connsiteY237" fmla="*/ 1045469 h 1575689"/>
                <a:gd name="connsiteX238" fmla="*/ 805163 w 993579"/>
                <a:gd name="connsiteY238" fmla="*/ 1030124 h 1575689"/>
                <a:gd name="connsiteX239" fmla="*/ 837178 w 993579"/>
                <a:gd name="connsiteY239" fmla="*/ 954053 h 1575689"/>
                <a:gd name="connsiteX240" fmla="*/ 835871 w 993579"/>
                <a:gd name="connsiteY240" fmla="*/ 876022 h 1575689"/>
                <a:gd name="connsiteX241" fmla="*/ 840772 w 993579"/>
                <a:gd name="connsiteY241" fmla="*/ 784606 h 1575689"/>
                <a:gd name="connsiteX242" fmla="*/ 845345 w 993579"/>
                <a:gd name="connsiteY242" fmla="*/ 576959 h 1575689"/>
                <a:gd name="connsiteX243" fmla="*/ 837505 w 993579"/>
                <a:gd name="connsiteY243" fmla="*/ 370618 h 1575689"/>
                <a:gd name="connsiteX244" fmla="*/ 834891 w 993579"/>
                <a:gd name="connsiteY244" fmla="*/ 240350 h 1575689"/>
                <a:gd name="connsiteX245" fmla="*/ 834238 w 993579"/>
                <a:gd name="connsiteY245" fmla="*/ 202151 h 1575689"/>
                <a:gd name="connsiteX246" fmla="*/ 818557 w 993579"/>
                <a:gd name="connsiteY246" fmla="*/ 152198 h 1575689"/>
                <a:gd name="connsiteX247" fmla="*/ 737214 w 993579"/>
                <a:gd name="connsiteY247" fmla="*/ 147301 h 1575689"/>
                <a:gd name="connsiteX248" fmla="*/ 587268 w 993579"/>
                <a:gd name="connsiteY248" fmla="*/ 153831 h 1575689"/>
                <a:gd name="connsiteX249" fmla="*/ 405633 w 993579"/>
                <a:gd name="connsiteY249" fmla="*/ 149913 h 1575689"/>
                <a:gd name="connsiteX250" fmla="*/ 26032 w 993579"/>
                <a:gd name="connsiteY250" fmla="*/ 150239 h 1575689"/>
                <a:gd name="connsiteX251" fmla="*/ 332 w 993579"/>
                <a:gd name="connsiteY251" fmla="*/ 150020 h 1575689"/>
                <a:gd name="connsiteX252" fmla="*/ 332 w 993579"/>
                <a:gd name="connsiteY252" fmla="*/ 132302 h 1575689"/>
                <a:gd name="connsiteX253" fmla="*/ 35506 w 993579"/>
                <a:gd name="connsiteY253" fmla="*/ 132609 h 1575689"/>
                <a:gd name="connsiteX254" fmla="*/ 415107 w 993579"/>
                <a:gd name="connsiteY254" fmla="*/ 132609 h 1575689"/>
                <a:gd name="connsiteX255" fmla="*/ 596415 w 993579"/>
                <a:gd name="connsiteY255" fmla="*/ 136201 h 1575689"/>
                <a:gd name="connsiteX256" fmla="*/ 760734 w 993579"/>
                <a:gd name="connsiteY256" fmla="*/ 129344 h 1575689"/>
                <a:gd name="connsiteX257" fmla="*/ 58163 w 993579"/>
                <a:gd name="connsiteY257" fmla="*/ 93610 h 1575689"/>
                <a:gd name="connsiteX258" fmla="*/ 56151 w 993579"/>
                <a:gd name="connsiteY258" fmla="*/ 94569 h 1575689"/>
                <a:gd name="connsiteX259" fmla="*/ 53467 w 993579"/>
                <a:gd name="connsiteY259" fmla="*/ 97129 h 1575689"/>
                <a:gd name="connsiteX260" fmla="*/ 53467 w 993579"/>
                <a:gd name="connsiteY260" fmla="*/ 102890 h 1575689"/>
                <a:gd name="connsiteX261" fmla="*/ 56485 w 993579"/>
                <a:gd name="connsiteY261" fmla="*/ 104490 h 1575689"/>
                <a:gd name="connsiteX262" fmla="*/ 57492 w 993579"/>
                <a:gd name="connsiteY262" fmla="*/ 105451 h 1575689"/>
                <a:gd name="connsiteX263" fmla="*/ 59169 w 993579"/>
                <a:gd name="connsiteY263" fmla="*/ 104490 h 1575689"/>
                <a:gd name="connsiteX264" fmla="*/ 61517 w 993579"/>
                <a:gd name="connsiteY264" fmla="*/ 96170 h 1575689"/>
                <a:gd name="connsiteX265" fmla="*/ 60846 w 993579"/>
                <a:gd name="connsiteY265" fmla="*/ 94249 h 1575689"/>
                <a:gd name="connsiteX266" fmla="*/ 59839 w 993579"/>
                <a:gd name="connsiteY266" fmla="*/ 93610 h 1575689"/>
                <a:gd name="connsiteX267" fmla="*/ 59504 w 993579"/>
                <a:gd name="connsiteY267" fmla="*/ 93610 h 1575689"/>
                <a:gd name="connsiteX268" fmla="*/ 58163 w 993579"/>
                <a:gd name="connsiteY268" fmla="*/ 93610 h 1575689"/>
                <a:gd name="connsiteX269" fmla="*/ 56570 w 993579"/>
                <a:gd name="connsiteY269" fmla="*/ 87849 h 1575689"/>
                <a:gd name="connsiteX270" fmla="*/ 64870 w 993579"/>
                <a:gd name="connsiteY270" fmla="*/ 90089 h 1575689"/>
                <a:gd name="connsiteX271" fmla="*/ 67218 w 993579"/>
                <a:gd name="connsiteY271" fmla="*/ 100330 h 1575689"/>
                <a:gd name="connsiteX272" fmla="*/ 58498 w 993579"/>
                <a:gd name="connsiteY272" fmla="*/ 110571 h 1575689"/>
                <a:gd name="connsiteX273" fmla="*/ 55815 w 993579"/>
                <a:gd name="connsiteY273" fmla="*/ 110571 h 1575689"/>
                <a:gd name="connsiteX274" fmla="*/ 53803 w 993579"/>
                <a:gd name="connsiteY274" fmla="*/ 110571 h 1575689"/>
                <a:gd name="connsiteX275" fmla="*/ 50113 w 993579"/>
                <a:gd name="connsiteY275" fmla="*/ 108971 h 1575689"/>
                <a:gd name="connsiteX276" fmla="*/ 48772 w 993579"/>
                <a:gd name="connsiteY276" fmla="*/ 92330 h 1575689"/>
                <a:gd name="connsiteX277" fmla="*/ 56570 w 993579"/>
                <a:gd name="connsiteY277" fmla="*/ 87849 h 1575689"/>
                <a:gd name="connsiteX278" fmla="*/ 254332 w 993579"/>
                <a:gd name="connsiteY278" fmla="*/ 35776 h 1575689"/>
                <a:gd name="connsiteX279" fmla="*/ 449157 w 993579"/>
                <a:gd name="connsiteY279" fmla="*/ 37041 h 1575689"/>
                <a:gd name="connsiteX280" fmla="*/ 838807 w 993579"/>
                <a:gd name="connsiteY280" fmla="*/ 44224 h 1575689"/>
                <a:gd name="connsiteX281" fmla="*/ 843053 w 993579"/>
                <a:gd name="connsiteY281" fmla="*/ 45531 h 1575689"/>
                <a:gd name="connsiteX282" fmla="*/ 911641 w 993579"/>
                <a:gd name="connsiteY282" fmla="*/ 64469 h 1575689"/>
                <a:gd name="connsiteX283" fmla="*/ 945610 w 993579"/>
                <a:gd name="connsiteY283" fmla="*/ 149037 h 1575689"/>
                <a:gd name="connsiteX284" fmla="*/ 946263 w 993579"/>
                <a:gd name="connsiteY284" fmla="*/ 151975 h 1575689"/>
                <a:gd name="connsiteX285" fmla="*/ 950835 w 993579"/>
                <a:gd name="connsiteY285" fmla="*/ 404373 h 1575689"/>
                <a:gd name="connsiteX286" fmla="*/ 938751 w 993579"/>
                <a:gd name="connsiteY286" fmla="*/ 649588 h 1575689"/>
                <a:gd name="connsiteX287" fmla="*/ 937771 w 993579"/>
                <a:gd name="connsiteY287" fmla="*/ 906231 h 1575689"/>
                <a:gd name="connsiteX288" fmla="*/ 939731 w 993579"/>
                <a:gd name="connsiteY288" fmla="*/ 1025082 h 1575689"/>
                <a:gd name="connsiteX289" fmla="*/ 940710 w 993579"/>
                <a:gd name="connsiteY289" fmla="*/ 1084508 h 1575689"/>
                <a:gd name="connsiteX290" fmla="*/ 918174 w 993579"/>
                <a:gd name="connsiteY290" fmla="*/ 1226217 h 1575689"/>
                <a:gd name="connsiteX291" fmla="*/ 780996 w 993579"/>
                <a:gd name="connsiteY291" fmla="*/ 1251685 h 1575689"/>
                <a:gd name="connsiteX292" fmla="*/ 564451 w 993579"/>
                <a:gd name="connsiteY292" fmla="*/ 1256909 h 1575689"/>
                <a:gd name="connsiteX293" fmla="*/ 520032 w 993579"/>
                <a:gd name="connsiteY293" fmla="*/ 1289888 h 1575689"/>
                <a:gd name="connsiteX294" fmla="*/ 516113 w 993579"/>
                <a:gd name="connsiteY294" fmla="*/ 1285970 h 1575689"/>
                <a:gd name="connsiteX295" fmla="*/ 552040 w 993579"/>
                <a:gd name="connsiteY295" fmla="*/ 1256909 h 1575689"/>
                <a:gd name="connsiteX296" fmla="*/ 527871 w 993579"/>
                <a:gd name="connsiteY296" fmla="*/ 1257889 h 1575689"/>
                <a:gd name="connsiteX297" fmla="*/ 502394 w 993579"/>
                <a:gd name="connsiteY297" fmla="*/ 1276501 h 1575689"/>
                <a:gd name="connsiteX298" fmla="*/ 499129 w 993579"/>
                <a:gd name="connsiteY298" fmla="*/ 1273236 h 1575689"/>
                <a:gd name="connsiteX299" fmla="*/ 519705 w 993579"/>
                <a:gd name="connsiteY299" fmla="*/ 1257889 h 1575689"/>
                <a:gd name="connsiteX300" fmla="*/ 411270 w 993579"/>
                <a:gd name="connsiteY300" fmla="*/ 1259195 h 1575689"/>
                <a:gd name="connsiteX301" fmla="*/ 258088 w 993579"/>
                <a:gd name="connsiteY301" fmla="*/ 1258869 h 1575689"/>
                <a:gd name="connsiteX302" fmla="*/ 269192 w 993579"/>
                <a:gd name="connsiteY302" fmla="*/ 1396659 h 1575689"/>
                <a:gd name="connsiteX303" fmla="*/ 375015 w 993579"/>
                <a:gd name="connsiteY303" fmla="*/ 1490370 h 1575689"/>
                <a:gd name="connsiteX304" fmla="*/ 376322 w 993579"/>
                <a:gd name="connsiteY304" fmla="*/ 1490695 h 1575689"/>
                <a:gd name="connsiteX305" fmla="*/ 377955 w 993579"/>
                <a:gd name="connsiteY305" fmla="*/ 1491348 h 1575689"/>
                <a:gd name="connsiteX306" fmla="*/ 388734 w 993579"/>
                <a:gd name="connsiteY306" fmla="*/ 1530204 h 1575689"/>
                <a:gd name="connsiteX307" fmla="*/ 294995 w 993579"/>
                <a:gd name="connsiteY307" fmla="*/ 1543265 h 1575689"/>
                <a:gd name="connsiteX308" fmla="*/ 6595 w 993579"/>
                <a:gd name="connsiteY308" fmla="*/ 1538693 h 1575689"/>
                <a:gd name="connsiteX309" fmla="*/ 332 w 993579"/>
                <a:gd name="connsiteY309" fmla="*/ 1538790 h 1575689"/>
                <a:gd name="connsiteX310" fmla="*/ 332 w 993579"/>
                <a:gd name="connsiteY310" fmla="*/ 1524747 h 1575689"/>
                <a:gd name="connsiteX311" fmla="*/ 27172 w 993579"/>
                <a:gd name="connsiteY311" fmla="*/ 1524327 h 1575689"/>
                <a:gd name="connsiteX312" fmla="*/ 215954 w 993579"/>
                <a:gd name="connsiteY312" fmla="*/ 1528245 h 1575689"/>
                <a:gd name="connsiteX313" fmla="*/ 315245 w 993579"/>
                <a:gd name="connsiteY313" fmla="*/ 1528245 h 1575689"/>
                <a:gd name="connsiteX314" fmla="*/ 365543 w 993579"/>
                <a:gd name="connsiteY314" fmla="*/ 1524001 h 1575689"/>
                <a:gd name="connsiteX315" fmla="*/ 374689 w 993579"/>
                <a:gd name="connsiteY315" fmla="*/ 1505716 h 1575689"/>
                <a:gd name="connsiteX316" fmla="*/ 370770 w 993579"/>
                <a:gd name="connsiteY316" fmla="*/ 1505716 h 1575689"/>
                <a:gd name="connsiteX317" fmla="*/ 262334 w 993579"/>
                <a:gd name="connsiteY317" fmla="*/ 1418535 h 1575689"/>
                <a:gd name="connsiteX318" fmla="*/ 246983 w 993579"/>
                <a:gd name="connsiteY318" fmla="*/ 1292826 h 1575689"/>
                <a:gd name="connsiteX319" fmla="*/ 216934 w 993579"/>
                <a:gd name="connsiteY319" fmla="*/ 1305887 h 1575689"/>
                <a:gd name="connsiteX320" fmla="*/ 215628 w 993579"/>
                <a:gd name="connsiteY320" fmla="*/ 1300336 h 1575689"/>
                <a:gd name="connsiteX321" fmla="*/ 235225 w 993579"/>
                <a:gd name="connsiteY321" fmla="*/ 1289888 h 1575689"/>
                <a:gd name="connsiteX322" fmla="*/ 246656 w 993579"/>
                <a:gd name="connsiteY322" fmla="*/ 1281725 h 1575689"/>
                <a:gd name="connsiteX323" fmla="*/ 246003 w 993579"/>
                <a:gd name="connsiteY323" fmla="*/ 1270949 h 1575689"/>
                <a:gd name="connsiteX324" fmla="*/ 174474 w 993579"/>
                <a:gd name="connsiteY324" fmla="*/ 1310458 h 1575689"/>
                <a:gd name="connsiteX325" fmla="*/ 169902 w 993579"/>
                <a:gd name="connsiteY325" fmla="*/ 1305887 h 1575689"/>
                <a:gd name="connsiteX326" fmla="*/ 245023 w 993579"/>
                <a:gd name="connsiteY326" fmla="*/ 1259195 h 1575689"/>
                <a:gd name="connsiteX327" fmla="*/ 245350 w 993579"/>
                <a:gd name="connsiteY327" fmla="*/ 1258542 h 1575689"/>
                <a:gd name="connsiteX328" fmla="*/ 233592 w 993579"/>
                <a:gd name="connsiteY328" fmla="*/ 1257889 h 1575689"/>
                <a:gd name="connsiteX329" fmla="*/ 176761 w 993579"/>
                <a:gd name="connsiteY329" fmla="*/ 1281398 h 1575689"/>
                <a:gd name="connsiteX330" fmla="*/ 139200 w 993579"/>
                <a:gd name="connsiteY330" fmla="*/ 1297071 h 1575689"/>
                <a:gd name="connsiteX331" fmla="*/ 137894 w 993579"/>
                <a:gd name="connsiteY331" fmla="*/ 1293806 h 1575689"/>
                <a:gd name="connsiteX332" fmla="*/ 211382 w 993579"/>
                <a:gd name="connsiteY332" fmla="*/ 1256583 h 1575689"/>
                <a:gd name="connsiteX333" fmla="*/ 181334 w 993579"/>
                <a:gd name="connsiteY333" fmla="*/ 1254297 h 1575689"/>
                <a:gd name="connsiteX334" fmla="*/ 178394 w 993579"/>
                <a:gd name="connsiteY334" fmla="*/ 1257562 h 1575689"/>
                <a:gd name="connsiteX335" fmla="*/ 125810 w 993579"/>
                <a:gd name="connsiteY335" fmla="*/ 1277480 h 1575689"/>
                <a:gd name="connsiteX336" fmla="*/ 90861 w 993579"/>
                <a:gd name="connsiteY336" fmla="*/ 1291520 h 1575689"/>
                <a:gd name="connsiteX337" fmla="*/ 89881 w 993579"/>
                <a:gd name="connsiteY337" fmla="*/ 1286296 h 1575689"/>
                <a:gd name="connsiteX338" fmla="*/ 165329 w 993579"/>
                <a:gd name="connsiteY338" fmla="*/ 1252991 h 1575689"/>
                <a:gd name="connsiteX339" fmla="*/ 130708 w 993579"/>
                <a:gd name="connsiteY339" fmla="*/ 1249726 h 1575689"/>
                <a:gd name="connsiteX340" fmla="*/ 53301 w 993579"/>
                <a:gd name="connsiteY340" fmla="*/ 1284663 h 1575689"/>
                <a:gd name="connsiteX341" fmla="*/ 48728 w 993579"/>
                <a:gd name="connsiteY341" fmla="*/ 1280092 h 1575689"/>
                <a:gd name="connsiteX342" fmla="*/ 110785 w 993579"/>
                <a:gd name="connsiteY342" fmla="*/ 1248094 h 1575689"/>
                <a:gd name="connsiteX343" fmla="*/ 89228 w 993579"/>
                <a:gd name="connsiteY343" fmla="*/ 1246134 h 1575689"/>
                <a:gd name="connsiteX344" fmla="*/ 57873 w 993579"/>
                <a:gd name="connsiteY344" fmla="*/ 1261807 h 1575689"/>
                <a:gd name="connsiteX345" fmla="*/ 18679 w 993579"/>
                <a:gd name="connsiteY345" fmla="*/ 1281398 h 1575689"/>
                <a:gd name="connsiteX346" fmla="*/ 17700 w 993579"/>
                <a:gd name="connsiteY346" fmla="*/ 1279112 h 1575689"/>
                <a:gd name="connsiteX347" fmla="*/ 76491 w 993579"/>
                <a:gd name="connsiteY347" fmla="*/ 1245481 h 1575689"/>
                <a:gd name="connsiteX348" fmla="*/ 21946 w 993579"/>
                <a:gd name="connsiteY348" fmla="*/ 1243196 h 1575689"/>
                <a:gd name="connsiteX349" fmla="*/ 332 w 993579"/>
                <a:gd name="connsiteY349" fmla="*/ 1243794 h 1575689"/>
                <a:gd name="connsiteX350" fmla="*/ 332 w 993579"/>
                <a:gd name="connsiteY350" fmla="*/ 1228020 h 1575689"/>
                <a:gd name="connsiteX351" fmla="*/ 31092 w 993579"/>
                <a:gd name="connsiteY351" fmla="*/ 1227196 h 1575689"/>
                <a:gd name="connsiteX352" fmla="*/ 224447 w 993579"/>
                <a:gd name="connsiteY352" fmla="*/ 1240257 h 1575689"/>
                <a:gd name="connsiteX353" fmla="*/ 420415 w 993579"/>
                <a:gd name="connsiteY353" fmla="*/ 1242216 h 1575689"/>
                <a:gd name="connsiteX354" fmla="*/ 544528 w 993579"/>
                <a:gd name="connsiteY354" fmla="*/ 1239604 h 1575689"/>
                <a:gd name="connsiteX355" fmla="*/ 565757 w 993579"/>
                <a:gd name="connsiteY355" fmla="*/ 1223278 h 1575689"/>
                <a:gd name="connsiteX356" fmla="*/ 589928 w 993579"/>
                <a:gd name="connsiteY356" fmla="*/ 1207932 h 1575689"/>
                <a:gd name="connsiteX357" fmla="*/ 590581 w 993579"/>
                <a:gd name="connsiteY357" fmla="*/ 1214135 h 1575689"/>
                <a:gd name="connsiteX358" fmla="*/ 553020 w 993579"/>
                <a:gd name="connsiteY358" fmla="*/ 1239604 h 1575689"/>
                <a:gd name="connsiteX359" fmla="*/ 579149 w 993579"/>
                <a:gd name="connsiteY359" fmla="*/ 1238951 h 1575689"/>
                <a:gd name="connsiteX360" fmla="*/ 609851 w 993579"/>
                <a:gd name="connsiteY360" fmla="*/ 1217075 h 1575689"/>
                <a:gd name="connsiteX361" fmla="*/ 616056 w 993579"/>
                <a:gd name="connsiteY361" fmla="*/ 1225237 h 1575689"/>
                <a:gd name="connsiteX362" fmla="*/ 594826 w 993579"/>
                <a:gd name="connsiteY362" fmla="*/ 1238298 h 1575689"/>
                <a:gd name="connsiteX363" fmla="*/ 800267 w 993579"/>
                <a:gd name="connsiteY363" fmla="*/ 1232421 h 1575689"/>
                <a:gd name="connsiteX364" fmla="*/ 805166 w 993579"/>
                <a:gd name="connsiteY364" fmla="*/ 1232094 h 1575689"/>
                <a:gd name="connsiteX365" fmla="*/ 805819 w 993579"/>
                <a:gd name="connsiteY365" fmla="*/ 1232094 h 1575689"/>
                <a:gd name="connsiteX366" fmla="*/ 809085 w 993579"/>
                <a:gd name="connsiteY366" fmla="*/ 1232747 h 1575689"/>
                <a:gd name="connsiteX367" fmla="*/ 912948 w 993579"/>
                <a:gd name="connsiteY367" fmla="*/ 1206952 h 1575689"/>
                <a:gd name="connsiteX368" fmla="*/ 926666 w 993579"/>
                <a:gd name="connsiteY368" fmla="*/ 1122385 h 1575689"/>
                <a:gd name="connsiteX369" fmla="*/ 926013 w 993579"/>
                <a:gd name="connsiteY369" fmla="*/ 1012675 h 1575689"/>
                <a:gd name="connsiteX370" fmla="*/ 923399 w 993579"/>
                <a:gd name="connsiteY370" fmla="*/ 891864 h 1575689"/>
                <a:gd name="connsiteX371" fmla="*/ 921767 w 993579"/>
                <a:gd name="connsiteY371" fmla="*/ 642730 h 1575689"/>
                <a:gd name="connsiteX372" fmla="*/ 931892 w 993579"/>
                <a:gd name="connsiteY372" fmla="*/ 397516 h 1575689"/>
                <a:gd name="connsiteX373" fmla="*/ 926666 w 993579"/>
                <a:gd name="connsiteY373" fmla="*/ 152302 h 1575689"/>
                <a:gd name="connsiteX374" fmla="*/ 927646 w 993579"/>
                <a:gd name="connsiteY374" fmla="*/ 149037 h 1575689"/>
                <a:gd name="connsiteX375" fmla="*/ 892372 w 993579"/>
                <a:gd name="connsiteY375" fmla="*/ 71326 h 1575689"/>
                <a:gd name="connsiteX376" fmla="*/ 813658 w 993579"/>
                <a:gd name="connsiteY376" fmla="*/ 62510 h 1575689"/>
                <a:gd name="connsiteX377" fmla="*/ 813331 w 993579"/>
                <a:gd name="connsiteY377" fmla="*/ 62510 h 1575689"/>
                <a:gd name="connsiteX378" fmla="*/ 440011 w 993579"/>
                <a:gd name="connsiteY378" fmla="*/ 54020 h 1575689"/>
                <a:gd name="connsiteX379" fmla="*/ 244901 w 993579"/>
                <a:gd name="connsiteY379" fmla="*/ 52877 h 1575689"/>
                <a:gd name="connsiteX380" fmla="*/ 50034 w 993579"/>
                <a:gd name="connsiteY380" fmla="*/ 59571 h 1575689"/>
                <a:gd name="connsiteX381" fmla="*/ 332 w 993579"/>
                <a:gd name="connsiteY381" fmla="*/ 60398 h 1575689"/>
                <a:gd name="connsiteX382" fmla="*/ 332 w 993579"/>
                <a:gd name="connsiteY382" fmla="*/ 43724 h 1575689"/>
                <a:gd name="connsiteX383" fmla="*/ 59506 w 993579"/>
                <a:gd name="connsiteY383" fmla="*/ 42592 h 1575689"/>
                <a:gd name="connsiteX384" fmla="*/ 254332 w 993579"/>
                <a:gd name="connsiteY384" fmla="*/ 35776 h 1575689"/>
                <a:gd name="connsiteX385" fmla="*/ 795479 w 993579"/>
                <a:gd name="connsiteY385" fmla="*/ 17076 h 1575689"/>
                <a:gd name="connsiteX386" fmla="*/ 882676 w 993579"/>
                <a:gd name="connsiteY386" fmla="*/ 24838 h 1575689"/>
                <a:gd name="connsiteX387" fmla="*/ 960076 w 993579"/>
                <a:gd name="connsiteY387" fmla="*/ 87261 h 1575689"/>
                <a:gd name="connsiteX388" fmla="*/ 963995 w 993579"/>
                <a:gd name="connsiteY388" fmla="*/ 437286 h 1575689"/>
                <a:gd name="connsiteX389" fmla="*/ 961382 w 993579"/>
                <a:gd name="connsiteY389" fmla="*/ 436959 h 1575689"/>
                <a:gd name="connsiteX390" fmla="*/ 954198 w 993579"/>
                <a:gd name="connsiteY390" fmla="*/ 106543 h 1575689"/>
                <a:gd name="connsiteX391" fmla="*/ 706974 w 993579"/>
                <a:gd name="connsiteY391" fmla="*/ 33009 h 1575689"/>
                <a:gd name="connsiteX392" fmla="*/ 707301 w 993579"/>
                <a:gd name="connsiteY392" fmla="*/ 22551 h 1575689"/>
                <a:gd name="connsiteX393" fmla="*/ 795479 w 993579"/>
                <a:gd name="connsiteY393" fmla="*/ 17076 h 1575689"/>
                <a:gd name="connsiteX394" fmla="*/ 782974 w 993579"/>
                <a:gd name="connsiteY394" fmla="*/ 0 h 1575689"/>
                <a:gd name="connsiteX395" fmla="*/ 889419 w 993579"/>
                <a:gd name="connsiteY395" fmla="*/ 9482 h 1575689"/>
                <a:gd name="connsiteX396" fmla="*/ 957335 w 993579"/>
                <a:gd name="connsiteY396" fmla="*/ 32698 h 1575689"/>
                <a:gd name="connsiteX397" fmla="*/ 983783 w 993579"/>
                <a:gd name="connsiteY397" fmla="*/ 94824 h 1575689"/>
                <a:gd name="connsiteX398" fmla="*/ 993579 w 993579"/>
                <a:gd name="connsiteY398" fmla="*/ 192918 h 1575689"/>
                <a:gd name="connsiteX399" fmla="*/ 989334 w 993579"/>
                <a:gd name="connsiteY399" fmla="*/ 192918 h 1575689"/>
                <a:gd name="connsiteX400" fmla="*/ 976927 w 993579"/>
                <a:gd name="connsiteY400" fmla="*/ 110192 h 1575689"/>
                <a:gd name="connsiteX401" fmla="*/ 934152 w 993579"/>
                <a:gd name="connsiteY401" fmla="*/ 31063 h 1575689"/>
                <a:gd name="connsiteX402" fmla="*/ 782974 w 993579"/>
                <a:gd name="connsiteY402" fmla="*/ 10464 h 1575689"/>
                <a:gd name="connsiteX403" fmla="*/ 782974 w 993579"/>
                <a:gd name="connsiteY403" fmla="*/ 0 h 15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993579" h="1575689">
                  <a:moveTo>
                    <a:pt x="171928" y="1562343"/>
                  </a:moveTo>
                  <a:cubicBezTo>
                    <a:pt x="235238" y="1560349"/>
                    <a:pt x="299604" y="1566580"/>
                    <a:pt x="362686" y="1565334"/>
                  </a:cubicBezTo>
                  <a:cubicBezTo>
                    <a:pt x="368554" y="1565334"/>
                    <a:pt x="368554" y="1575304"/>
                    <a:pt x="362360" y="1575304"/>
                  </a:cubicBezTo>
                  <a:cubicBezTo>
                    <a:pt x="278251" y="1576634"/>
                    <a:pt x="193164" y="1574307"/>
                    <a:pt x="109380" y="1571649"/>
                  </a:cubicBezTo>
                  <a:cubicBezTo>
                    <a:pt x="107099" y="1571649"/>
                    <a:pt x="106772" y="1567993"/>
                    <a:pt x="109055" y="1567660"/>
                  </a:cubicBezTo>
                  <a:cubicBezTo>
                    <a:pt x="129837" y="1564586"/>
                    <a:pt x="150824" y="1563007"/>
                    <a:pt x="171928" y="1562343"/>
                  </a:cubicBezTo>
                  <a:close/>
                  <a:moveTo>
                    <a:pt x="374191" y="1543842"/>
                  </a:moveTo>
                  <a:cubicBezTo>
                    <a:pt x="379094" y="1543842"/>
                    <a:pt x="380075" y="1552092"/>
                    <a:pt x="375171" y="1552410"/>
                  </a:cubicBezTo>
                  <a:cubicBezTo>
                    <a:pt x="315683" y="1560660"/>
                    <a:pt x="258481" y="1562247"/>
                    <a:pt x="198339" y="1560343"/>
                  </a:cubicBezTo>
                  <a:cubicBezTo>
                    <a:pt x="166960" y="1559073"/>
                    <a:pt x="135908" y="1557487"/>
                    <a:pt x="104856" y="1557170"/>
                  </a:cubicBezTo>
                  <a:cubicBezTo>
                    <a:pt x="86879" y="1557170"/>
                    <a:pt x="62364" y="1561930"/>
                    <a:pt x="45694" y="1555266"/>
                  </a:cubicBezTo>
                  <a:cubicBezTo>
                    <a:pt x="43406" y="1554314"/>
                    <a:pt x="44060" y="1551141"/>
                    <a:pt x="46674" y="1551775"/>
                  </a:cubicBezTo>
                  <a:cubicBezTo>
                    <a:pt x="69555" y="1557170"/>
                    <a:pt x="99299" y="1549237"/>
                    <a:pt x="122506" y="1549554"/>
                  </a:cubicBezTo>
                  <a:cubicBezTo>
                    <a:pt x="150944" y="1549871"/>
                    <a:pt x="179380" y="1550823"/>
                    <a:pt x="207818" y="1551775"/>
                  </a:cubicBezTo>
                  <a:cubicBezTo>
                    <a:pt x="235928" y="1552410"/>
                    <a:pt x="264038" y="1553044"/>
                    <a:pt x="292149" y="1552410"/>
                  </a:cubicBezTo>
                  <a:cubicBezTo>
                    <a:pt x="319932" y="1551775"/>
                    <a:pt x="346735" y="1545746"/>
                    <a:pt x="374191" y="1543842"/>
                  </a:cubicBezTo>
                  <a:close/>
                  <a:moveTo>
                    <a:pt x="57696" y="1157882"/>
                  </a:moveTo>
                  <a:cubicBezTo>
                    <a:pt x="58361" y="1156441"/>
                    <a:pt x="60355" y="1157882"/>
                    <a:pt x="59690" y="1158961"/>
                  </a:cubicBezTo>
                  <a:cubicBezTo>
                    <a:pt x="59358" y="1159682"/>
                    <a:pt x="59358" y="1160042"/>
                    <a:pt x="59026" y="1160402"/>
                  </a:cubicBezTo>
                  <a:cubicBezTo>
                    <a:pt x="58361" y="1161842"/>
                    <a:pt x="56367" y="1160402"/>
                    <a:pt x="57364" y="1159322"/>
                  </a:cubicBezTo>
                  <a:cubicBezTo>
                    <a:pt x="57364" y="1158601"/>
                    <a:pt x="57696" y="1158242"/>
                    <a:pt x="57696" y="1157882"/>
                  </a:cubicBezTo>
                  <a:close/>
                  <a:moveTo>
                    <a:pt x="48281" y="1154522"/>
                  </a:moveTo>
                  <a:cubicBezTo>
                    <a:pt x="48945" y="1155482"/>
                    <a:pt x="49278" y="1156441"/>
                    <a:pt x="49942" y="1157402"/>
                  </a:cubicBezTo>
                  <a:cubicBezTo>
                    <a:pt x="50275" y="1158362"/>
                    <a:pt x="49278" y="1159001"/>
                    <a:pt x="48613" y="1158362"/>
                  </a:cubicBezTo>
                  <a:cubicBezTo>
                    <a:pt x="47616" y="1157402"/>
                    <a:pt x="47283" y="1156441"/>
                    <a:pt x="46619" y="1155482"/>
                  </a:cubicBezTo>
                  <a:cubicBezTo>
                    <a:pt x="46286" y="1154522"/>
                    <a:pt x="47616" y="1153561"/>
                    <a:pt x="48281" y="1154522"/>
                  </a:cubicBezTo>
                  <a:close/>
                  <a:moveTo>
                    <a:pt x="70770" y="1152441"/>
                  </a:moveTo>
                  <a:cubicBezTo>
                    <a:pt x="71634" y="1152120"/>
                    <a:pt x="71922" y="1153721"/>
                    <a:pt x="71058" y="1154041"/>
                  </a:cubicBezTo>
                  <a:cubicBezTo>
                    <a:pt x="70481" y="1154361"/>
                    <a:pt x="69906" y="1154361"/>
                    <a:pt x="69330" y="1154680"/>
                  </a:cubicBezTo>
                  <a:cubicBezTo>
                    <a:pt x="68466" y="1154680"/>
                    <a:pt x="67890" y="1153400"/>
                    <a:pt x="68754" y="1153081"/>
                  </a:cubicBezTo>
                  <a:cubicBezTo>
                    <a:pt x="69330" y="1152761"/>
                    <a:pt x="69906" y="1152761"/>
                    <a:pt x="70770" y="1152441"/>
                  </a:cubicBezTo>
                  <a:close/>
                  <a:moveTo>
                    <a:pt x="4131" y="1150325"/>
                  </a:moveTo>
                  <a:cubicBezTo>
                    <a:pt x="5437" y="1153267"/>
                    <a:pt x="7721" y="1156210"/>
                    <a:pt x="10005" y="1159152"/>
                  </a:cubicBezTo>
                  <a:cubicBezTo>
                    <a:pt x="18816" y="1168306"/>
                    <a:pt x="31543" y="1175499"/>
                    <a:pt x="44595" y="1174844"/>
                  </a:cubicBezTo>
                  <a:cubicBezTo>
                    <a:pt x="55690" y="1174518"/>
                    <a:pt x="63522" y="1171576"/>
                    <a:pt x="70048" y="1165691"/>
                  </a:cubicBezTo>
                  <a:cubicBezTo>
                    <a:pt x="63195" y="1162748"/>
                    <a:pt x="62543" y="1166345"/>
                    <a:pt x="58953" y="1169287"/>
                  </a:cubicBezTo>
                  <a:cubicBezTo>
                    <a:pt x="56995" y="1170594"/>
                    <a:pt x="53732" y="1170922"/>
                    <a:pt x="52100" y="1169614"/>
                  </a:cubicBezTo>
                  <a:cubicBezTo>
                    <a:pt x="47858" y="1167326"/>
                    <a:pt x="45900" y="1163729"/>
                    <a:pt x="39700" y="1168306"/>
                  </a:cubicBezTo>
                  <a:cubicBezTo>
                    <a:pt x="38721" y="1168960"/>
                    <a:pt x="37090" y="1168960"/>
                    <a:pt x="36110" y="1169287"/>
                  </a:cubicBezTo>
                  <a:cubicBezTo>
                    <a:pt x="34152" y="1169614"/>
                    <a:pt x="30889" y="1168960"/>
                    <a:pt x="29584" y="1167652"/>
                  </a:cubicBezTo>
                  <a:cubicBezTo>
                    <a:pt x="27300" y="1165363"/>
                    <a:pt x="25015" y="1160460"/>
                    <a:pt x="21752" y="1160460"/>
                  </a:cubicBezTo>
                  <a:cubicBezTo>
                    <a:pt x="19795" y="1160787"/>
                    <a:pt x="17510" y="1161113"/>
                    <a:pt x="15553" y="1160460"/>
                  </a:cubicBezTo>
                  <a:cubicBezTo>
                    <a:pt x="13268" y="1160133"/>
                    <a:pt x="11311" y="1158171"/>
                    <a:pt x="10984" y="1155883"/>
                  </a:cubicBezTo>
                  <a:cubicBezTo>
                    <a:pt x="10005" y="1152613"/>
                    <a:pt x="6742" y="1151632"/>
                    <a:pt x="4131" y="1150325"/>
                  </a:cubicBezTo>
                  <a:close/>
                  <a:moveTo>
                    <a:pt x="30446" y="1150257"/>
                  </a:moveTo>
                  <a:cubicBezTo>
                    <a:pt x="30446" y="1149240"/>
                    <a:pt x="31726" y="1149240"/>
                    <a:pt x="31726" y="1150257"/>
                  </a:cubicBezTo>
                  <a:cubicBezTo>
                    <a:pt x="32046" y="1151612"/>
                    <a:pt x="32366" y="1152629"/>
                    <a:pt x="32686" y="1153645"/>
                  </a:cubicBezTo>
                  <a:cubicBezTo>
                    <a:pt x="33006" y="1153985"/>
                    <a:pt x="32366" y="1154662"/>
                    <a:pt x="31726" y="1154323"/>
                  </a:cubicBezTo>
                  <a:cubicBezTo>
                    <a:pt x="30446" y="1153645"/>
                    <a:pt x="30446" y="1151612"/>
                    <a:pt x="30446" y="1150257"/>
                  </a:cubicBezTo>
                  <a:close/>
                  <a:moveTo>
                    <a:pt x="64649" y="1147800"/>
                  </a:moveTo>
                  <a:cubicBezTo>
                    <a:pt x="65730" y="1147800"/>
                    <a:pt x="66089" y="1148761"/>
                    <a:pt x="65009" y="1149080"/>
                  </a:cubicBezTo>
                  <a:cubicBezTo>
                    <a:pt x="63929" y="1149401"/>
                    <a:pt x="62129" y="1149401"/>
                    <a:pt x="60689" y="1150041"/>
                  </a:cubicBezTo>
                  <a:cubicBezTo>
                    <a:pt x="59969" y="1150360"/>
                    <a:pt x="59249" y="1149080"/>
                    <a:pt x="60329" y="1148761"/>
                  </a:cubicBezTo>
                  <a:cubicBezTo>
                    <a:pt x="61409" y="1148121"/>
                    <a:pt x="63210" y="1147800"/>
                    <a:pt x="64649" y="1147800"/>
                  </a:cubicBezTo>
                  <a:close/>
                  <a:moveTo>
                    <a:pt x="53007" y="1147286"/>
                  </a:moveTo>
                  <a:cubicBezTo>
                    <a:pt x="53327" y="1146360"/>
                    <a:pt x="54607" y="1146978"/>
                    <a:pt x="54287" y="1147903"/>
                  </a:cubicBezTo>
                  <a:cubicBezTo>
                    <a:pt x="53967" y="1148212"/>
                    <a:pt x="53967" y="1148829"/>
                    <a:pt x="53647" y="1149446"/>
                  </a:cubicBezTo>
                  <a:cubicBezTo>
                    <a:pt x="53327" y="1150372"/>
                    <a:pt x="52047" y="1150064"/>
                    <a:pt x="52047" y="1149138"/>
                  </a:cubicBezTo>
                  <a:cubicBezTo>
                    <a:pt x="52367" y="1148212"/>
                    <a:pt x="52367" y="1147903"/>
                    <a:pt x="53007" y="1147286"/>
                  </a:cubicBezTo>
                  <a:close/>
                  <a:moveTo>
                    <a:pt x="75450" y="1147224"/>
                  </a:moveTo>
                  <a:cubicBezTo>
                    <a:pt x="76170" y="1146360"/>
                    <a:pt x="77610" y="1147224"/>
                    <a:pt x="77251" y="1148088"/>
                  </a:cubicBezTo>
                  <a:cubicBezTo>
                    <a:pt x="76531" y="1148376"/>
                    <a:pt x="76170" y="1149241"/>
                    <a:pt x="75810" y="1149529"/>
                  </a:cubicBezTo>
                  <a:cubicBezTo>
                    <a:pt x="75091" y="1150393"/>
                    <a:pt x="73650" y="1149529"/>
                    <a:pt x="74371" y="1148953"/>
                  </a:cubicBezTo>
                  <a:cubicBezTo>
                    <a:pt x="74731" y="1148376"/>
                    <a:pt x="74731" y="1147800"/>
                    <a:pt x="75450" y="1147224"/>
                  </a:cubicBezTo>
                  <a:close/>
                  <a:moveTo>
                    <a:pt x="19151" y="1142040"/>
                  </a:moveTo>
                  <a:cubicBezTo>
                    <a:pt x="20061" y="1142040"/>
                    <a:pt x="20061" y="1144097"/>
                    <a:pt x="18848" y="1144509"/>
                  </a:cubicBezTo>
                  <a:cubicBezTo>
                    <a:pt x="17939" y="1144509"/>
                    <a:pt x="16726" y="1144509"/>
                    <a:pt x="15817" y="1144509"/>
                  </a:cubicBezTo>
                  <a:cubicBezTo>
                    <a:pt x="14604" y="1144509"/>
                    <a:pt x="14907" y="1142452"/>
                    <a:pt x="15817" y="1142452"/>
                  </a:cubicBezTo>
                  <a:cubicBezTo>
                    <a:pt x="16726" y="1142452"/>
                    <a:pt x="17939" y="1142040"/>
                    <a:pt x="19151" y="1142040"/>
                  </a:cubicBezTo>
                  <a:close/>
                  <a:moveTo>
                    <a:pt x="61998" y="1138799"/>
                  </a:moveTo>
                  <a:cubicBezTo>
                    <a:pt x="62260" y="1140240"/>
                    <a:pt x="62783" y="1141320"/>
                    <a:pt x="63045" y="1142760"/>
                  </a:cubicBezTo>
                  <a:cubicBezTo>
                    <a:pt x="63307" y="1143480"/>
                    <a:pt x="62260" y="1144560"/>
                    <a:pt x="61736" y="1143480"/>
                  </a:cubicBezTo>
                  <a:cubicBezTo>
                    <a:pt x="61474" y="1142040"/>
                    <a:pt x="60951" y="1140599"/>
                    <a:pt x="60951" y="1139160"/>
                  </a:cubicBezTo>
                  <a:cubicBezTo>
                    <a:pt x="60688" y="1138079"/>
                    <a:pt x="61736" y="1137719"/>
                    <a:pt x="61998" y="1138799"/>
                  </a:cubicBezTo>
                  <a:close/>
                  <a:moveTo>
                    <a:pt x="17484" y="1131799"/>
                  </a:moveTo>
                  <a:cubicBezTo>
                    <a:pt x="17484" y="1130519"/>
                    <a:pt x="20004" y="1131159"/>
                    <a:pt x="18925" y="1132439"/>
                  </a:cubicBezTo>
                  <a:cubicBezTo>
                    <a:pt x="18564" y="1133079"/>
                    <a:pt x="17484" y="1132759"/>
                    <a:pt x="17484" y="1132119"/>
                  </a:cubicBezTo>
                  <a:close/>
                  <a:moveTo>
                    <a:pt x="9131" y="1131184"/>
                  </a:moveTo>
                  <a:cubicBezTo>
                    <a:pt x="9420" y="1130519"/>
                    <a:pt x="9996" y="1130852"/>
                    <a:pt x="9996" y="1131516"/>
                  </a:cubicBezTo>
                  <a:cubicBezTo>
                    <a:pt x="9708" y="1133510"/>
                    <a:pt x="8844" y="1135504"/>
                    <a:pt x="7979" y="1137498"/>
                  </a:cubicBezTo>
                  <a:cubicBezTo>
                    <a:pt x="7691" y="1138827"/>
                    <a:pt x="5963" y="1137830"/>
                    <a:pt x="6827" y="1136834"/>
                  </a:cubicBezTo>
                  <a:cubicBezTo>
                    <a:pt x="7691" y="1134840"/>
                    <a:pt x="8555" y="1133178"/>
                    <a:pt x="9131" y="1131184"/>
                  </a:cubicBezTo>
                  <a:close/>
                  <a:moveTo>
                    <a:pt x="63980" y="1128565"/>
                  </a:moveTo>
                  <a:cubicBezTo>
                    <a:pt x="64288" y="1128873"/>
                    <a:pt x="64597" y="1129490"/>
                    <a:pt x="65214" y="1129798"/>
                  </a:cubicBezTo>
                  <a:cubicBezTo>
                    <a:pt x="66140" y="1130725"/>
                    <a:pt x="64597" y="1131650"/>
                    <a:pt x="63980" y="1130725"/>
                  </a:cubicBezTo>
                  <a:cubicBezTo>
                    <a:pt x="63363" y="1130107"/>
                    <a:pt x="63054" y="1129798"/>
                    <a:pt x="62437" y="1128873"/>
                  </a:cubicBezTo>
                  <a:cubicBezTo>
                    <a:pt x="62128" y="1128256"/>
                    <a:pt x="63363" y="1127638"/>
                    <a:pt x="63980" y="1128565"/>
                  </a:cubicBezTo>
                  <a:close/>
                  <a:moveTo>
                    <a:pt x="16231" y="1119409"/>
                  </a:moveTo>
                  <a:cubicBezTo>
                    <a:pt x="17170" y="1119820"/>
                    <a:pt x="16857" y="1121467"/>
                    <a:pt x="15918" y="1121467"/>
                  </a:cubicBezTo>
                  <a:cubicBezTo>
                    <a:pt x="14352" y="1121467"/>
                    <a:pt x="13100" y="1121467"/>
                    <a:pt x="11222" y="1121467"/>
                  </a:cubicBezTo>
                  <a:cubicBezTo>
                    <a:pt x="10596" y="1121467"/>
                    <a:pt x="10283" y="1120232"/>
                    <a:pt x="11222" y="1119820"/>
                  </a:cubicBezTo>
                  <a:cubicBezTo>
                    <a:pt x="12787" y="1119409"/>
                    <a:pt x="14352" y="1118997"/>
                    <a:pt x="16231" y="1119409"/>
                  </a:cubicBezTo>
                  <a:close/>
                  <a:moveTo>
                    <a:pt x="890880" y="1117286"/>
                  </a:moveTo>
                  <a:cubicBezTo>
                    <a:pt x="891206" y="1114676"/>
                    <a:pt x="895456" y="1114676"/>
                    <a:pt x="895456" y="1117613"/>
                  </a:cubicBezTo>
                  <a:cubicBezTo>
                    <a:pt x="897090" y="1169812"/>
                    <a:pt x="854270" y="1208636"/>
                    <a:pt x="804911" y="1214508"/>
                  </a:cubicBezTo>
                  <a:cubicBezTo>
                    <a:pt x="798046" y="1215161"/>
                    <a:pt x="798374" y="1204722"/>
                    <a:pt x="804911" y="1203743"/>
                  </a:cubicBezTo>
                  <a:cubicBezTo>
                    <a:pt x="851981" y="1198848"/>
                    <a:pt x="885322" y="1163614"/>
                    <a:pt x="890880" y="1117286"/>
                  </a:cubicBezTo>
                  <a:close/>
                  <a:moveTo>
                    <a:pt x="42443" y="1113178"/>
                  </a:moveTo>
                  <a:cubicBezTo>
                    <a:pt x="36511" y="1112850"/>
                    <a:pt x="31239" y="1115800"/>
                    <a:pt x="28933" y="1122358"/>
                  </a:cubicBezTo>
                  <a:cubicBezTo>
                    <a:pt x="26626" y="1129570"/>
                    <a:pt x="31569" y="1136454"/>
                    <a:pt x="38159" y="1139077"/>
                  </a:cubicBezTo>
                  <a:cubicBezTo>
                    <a:pt x="46398" y="1142356"/>
                    <a:pt x="53318" y="1137766"/>
                    <a:pt x="53318" y="1128586"/>
                  </a:cubicBezTo>
                  <a:cubicBezTo>
                    <a:pt x="52988" y="1120391"/>
                    <a:pt x="50352" y="1116129"/>
                    <a:pt x="42773" y="1113178"/>
                  </a:cubicBezTo>
                  <a:cubicBezTo>
                    <a:pt x="42773" y="1113178"/>
                    <a:pt x="42773" y="1113178"/>
                    <a:pt x="42443" y="1113178"/>
                  </a:cubicBezTo>
                  <a:close/>
                  <a:moveTo>
                    <a:pt x="43761" y="1109572"/>
                  </a:moveTo>
                  <a:cubicBezTo>
                    <a:pt x="54306" y="1112194"/>
                    <a:pt x="58919" y="1122030"/>
                    <a:pt x="57272" y="1132521"/>
                  </a:cubicBezTo>
                  <a:cubicBezTo>
                    <a:pt x="55625" y="1142684"/>
                    <a:pt x="46067" y="1148913"/>
                    <a:pt x="36182" y="1143995"/>
                  </a:cubicBezTo>
                  <a:cubicBezTo>
                    <a:pt x="27614" y="1139733"/>
                    <a:pt x="20364" y="1129898"/>
                    <a:pt x="24978" y="1120718"/>
                  </a:cubicBezTo>
                  <a:cubicBezTo>
                    <a:pt x="28602" y="1112850"/>
                    <a:pt x="34864" y="1108916"/>
                    <a:pt x="41784" y="1109899"/>
                  </a:cubicBezTo>
                  <a:cubicBezTo>
                    <a:pt x="42443" y="1109572"/>
                    <a:pt x="43102" y="1109244"/>
                    <a:pt x="43761" y="1109572"/>
                  </a:cubicBezTo>
                  <a:close/>
                  <a:moveTo>
                    <a:pt x="11723" y="1107476"/>
                  </a:moveTo>
                  <a:cubicBezTo>
                    <a:pt x="13163" y="1107836"/>
                    <a:pt x="14603" y="1107836"/>
                    <a:pt x="16043" y="1108196"/>
                  </a:cubicBezTo>
                  <a:cubicBezTo>
                    <a:pt x="17123" y="1108557"/>
                    <a:pt x="16764" y="1109996"/>
                    <a:pt x="15683" y="1109996"/>
                  </a:cubicBezTo>
                  <a:cubicBezTo>
                    <a:pt x="14243" y="1109996"/>
                    <a:pt x="12803" y="1109636"/>
                    <a:pt x="11723" y="1109636"/>
                  </a:cubicBezTo>
                  <a:cubicBezTo>
                    <a:pt x="10283" y="1109636"/>
                    <a:pt x="10283" y="1107476"/>
                    <a:pt x="11723" y="1107476"/>
                  </a:cubicBezTo>
                  <a:close/>
                  <a:moveTo>
                    <a:pt x="913601" y="1104909"/>
                  </a:moveTo>
                  <a:cubicBezTo>
                    <a:pt x="916086" y="1104950"/>
                    <a:pt x="918366" y="1106582"/>
                    <a:pt x="918041" y="1109682"/>
                  </a:cubicBezTo>
                  <a:cubicBezTo>
                    <a:pt x="914456" y="1144920"/>
                    <a:pt x="912501" y="1188316"/>
                    <a:pt x="881872" y="1211808"/>
                  </a:cubicBezTo>
                  <a:cubicBezTo>
                    <a:pt x="866558" y="1223881"/>
                    <a:pt x="842772" y="1224860"/>
                    <a:pt x="824199" y="1225187"/>
                  </a:cubicBezTo>
                  <a:cubicBezTo>
                    <a:pt x="793571" y="1225839"/>
                    <a:pt x="762943" y="1228123"/>
                    <a:pt x="732639" y="1225839"/>
                  </a:cubicBezTo>
                  <a:cubicBezTo>
                    <a:pt x="730358" y="1225512"/>
                    <a:pt x="730684" y="1222576"/>
                    <a:pt x="732639" y="1222576"/>
                  </a:cubicBezTo>
                  <a:cubicBezTo>
                    <a:pt x="756751" y="1220292"/>
                    <a:pt x="781515" y="1217355"/>
                    <a:pt x="805953" y="1217029"/>
                  </a:cubicBezTo>
                  <a:cubicBezTo>
                    <a:pt x="828761" y="1216376"/>
                    <a:pt x="862648" y="1219314"/>
                    <a:pt x="879917" y="1201693"/>
                  </a:cubicBezTo>
                  <a:cubicBezTo>
                    <a:pt x="903378" y="1177875"/>
                    <a:pt x="905007" y="1141005"/>
                    <a:pt x="907939" y="1109682"/>
                  </a:cubicBezTo>
                  <a:cubicBezTo>
                    <a:pt x="908428" y="1106418"/>
                    <a:pt x="911116" y="1104868"/>
                    <a:pt x="913601" y="1104909"/>
                  </a:cubicBezTo>
                  <a:close/>
                  <a:moveTo>
                    <a:pt x="43246" y="1104884"/>
                  </a:moveTo>
                  <a:cubicBezTo>
                    <a:pt x="44207" y="1105172"/>
                    <a:pt x="44846" y="1105172"/>
                    <a:pt x="46126" y="1105460"/>
                  </a:cubicBezTo>
                  <a:cubicBezTo>
                    <a:pt x="47406" y="1105460"/>
                    <a:pt x="46767" y="1107189"/>
                    <a:pt x="45487" y="1106900"/>
                  </a:cubicBezTo>
                  <a:cubicBezTo>
                    <a:pt x="44526" y="1106613"/>
                    <a:pt x="43566" y="1106324"/>
                    <a:pt x="42927" y="1106036"/>
                  </a:cubicBezTo>
                  <a:cubicBezTo>
                    <a:pt x="41966" y="1105748"/>
                    <a:pt x="42286" y="1104596"/>
                    <a:pt x="43246" y="1104884"/>
                  </a:cubicBezTo>
                  <a:close/>
                  <a:moveTo>
                    <a:pt x="21805" y="1103796"/>
                  </a:moveTo>
                  <a:cubicBezTo>
                    <a:pt x="22217" y="1103155"/>
                    <a:pt x="23862" y="1103155"/>
                    <a:pt x="23862" y="1103796"/>
                  </a:cubicBezTo>
                  <a:cubicBezTo>
                    <a:pt x="23862" y="1105076"/>
                    <a:pt x="23862" y="1106036"/>
                    <a:pt x="24274" y="1106996"/>
                  </a:cubicBezTo>
                  <a:cubicBezTo>
                    <a:pt x="24274" y="1108276"/>
                    <a:pt x="22217" y="1108596"/>
                    <a:pt x="21805" y="1107636"/>
                  </a:cubicBezTo>
                  <a:cubicBezTo>
                    <a:pt x="21805" y="1106356"/>
                    <a:pt x="21805" y="1105076"/>
                    <a:pt x="21805" y="1103796"/>
                  </a:cubicBezTo>
                  <a:close/>
                  <a:moveTo>
                    <a:pt x="36206" y="1095531"/>
                  </a:moveTo>
                  <a:cubicBezTo>
                    <a:pt x="36206" y="1094514"/>
                    <a:pt x="37166" y="1094854"/>
                    <a:pt x="37166" y="1095531"/>
                  </a:cubicBezTo>
                  <a:cubicBezTo>
                    <a:pt x="37166" y="1096547"/>
                    <a:pt x="37166" y="1097564"/>
                    <a:pt x="37407" y="1098920"/>
                  </a:cubicBezTo>
                  <a:cubicBezTo>
                    <a:pt x="37407" y="1099937"/>
                    <a:pt x="36686" y="1099937"/>
                    <a:pt x="36447" y="1098920"/>
                  </a:cubicBezTo>
                  <a:cubicBezTo>
                    <a:pt x="36447" y="1097904"/>
                    <a:pt x="36206" y="1096547"/>
                    <a:pt x="36206" y="1095531"/>
                  </a:cubicBezTo>
                  <a:close/>
                  <a:moveTo>
                    <a:pt x="30446" y="1093337"/>
                  </a:moveTo>
                  <a:cubicBezTo>
                    <a:pt x="31165" y="1093075"/>
                    <a:pt x="31525" y="1094122"/>
                    <a:pt x="30806" y="1094384"/>
                  </a:cubicBezTo>
                  <a:cubicBezTo>
                    <a:pt x="30086" y="1094646"/>
                    <a:pt x="29005" y="1094908"/>
                    <a:pt x="27926" y="1095169"/>
                  </a:cubicBezTo>
                  <a:cubicBezTo>
                    <a:pt x="26845" y="1095694"/>
                    <a:pt x="26125" y="1094384"/>
                    <a:pt x="27205" y="1094122"/>
                  </a:cubicBezTo>
                  <a:cubicBezTo>
                    <a:pt x="28285" y="1093599"/>
                    <a:pt x="29365" y="1093337"/>
                    <a:pt x="30446" y="1093337"/>
                  </a:cubicBezTo>
                  <a:close/>
                  <a:moveTo>
                    <a:pt x="51774" y="1087554"/>
                  </a:moveTo>
                  <a:cubicBezTo>
                    <a:pt x="19142" y="1077092"/>
                    <a:pt x="-6637" y="1114363"/>
                    <a:pt x="1521" y="1143786"/>
                  </a:cubicBezTo>
                  <a:lnTo>
                    <a:pt x="1847" y="1144114"/>
                  </a:lnTo>
                  <a:cubicBezTo>
                    <a:pt x="1847" y="1144767"/>
                    <a:pt x="1847" y="1144767"/>
                    <a:pt x="1847" y="1145094"/>
                  </a:cubicBezTo>
                  <a:cubicBezTo>
                    <a:pt x="2173" y="1146075"/>
                    <a:pt x="2826" y="1147056"/>
                    <a:pt x="3152" y="1148363"/>
                  </a:cubicBezTo>
                  <a:cubicBezTo>
                    <a:pt x="5110" y="1149998"/>
                    <a:pt x="9353" y="1148690"/>
                    <a:pt x="10984" y="1150652"/>
                  </a:cubicBezTo>
                  <a:cubicBezTo>
                    <a:pt x="13921" y="1153921"/>
                    <a:pt x="14574" y="1158498"/>
                    <a:pt x="19468" y="1158498"/>
                  </a:cubicBezTo>
                  <a:cubicBezTo>
                    <a:pt x="21427" y="1158498"/>
                    <a:pt x="24363" y="1158498"/>
                    <a:pt x="25995" y="1160133"/>
                  </a:cubicBezTo>
                  <a:cubicBezTo>
                    <a:pt x="27626" y="1161767"/>
                    <a:pt x="26974" y="1161113"/>
                    <a:pt x="28279" y="1163076"/>
                  </a:cubicBezTo>
                  <a:cubicBezTo>
                    <a:pt x="33174" y="1171248"/>
                    <a:pt x="38394" y="1166998"/>
                    <a:pt x="41984" y="1164383"/>
                  </a:cubicBezTo>
                  <a:cubicBezTo>
                    <a:pt x="43942" y="1163076"/>
                    <a:pt x="46553" y="1163729"/>
                    <a:pt x="48185" y="1164710"/>
                  </a:cubicBezTo>
                  <a:cubicBezTo>
                    <a:pt x="49489" y="1165363"/>
                    <a:pt x="50469" y="1166345"/>
                    <a:pt x="51774" y="1166998"/>
                  </a:cubicBezTo>
                  <a:cubicBezTo>
                    <a:pt x="56995" y="1170268"/>
                    <a:pt x="57974" y="1166672"/>
                    <a:pt x="60584" y="1164383"/>
                  </a:cubicBezTo>
                  <a:cubicBezTo>
                    <a:pt x="65153" y="1160460"/>
                    <a:pt x="67764" y="1163729"/>
                    <a:pt x="72332" y="1163729"/>
                  </a:cubicBezTo>
                  <a:cubicBezTo>
                    <a:pt x="75269" y="1160787"/>
                    <a:pt x="78206" y="1157191"/>
                    <a:pt x="81143" y="1152941"/>
                  </a:cubicBezTo>
                  <a:cubicBezTo>
                    <a:pt x="81469" y="1152286"/>
                    <a:pt x="82122" y="1151632"/>
                    <a:pt x="82775" y="1151632"/>
                  </a:cubicBezTo>
                  <a:cubicBezTo>
                    <a:pt x="83754" y="1149671"/>
                    <a:pt x="84406" y="1147710"/>
                    <a:pt x="84732" y="1145747"/>
                  </a:cubicBezTo>
                  <a:cubicBezTo>
                    <a:pt x="78858" y="1145421"/>
                    <a:pt x="72984" y="1143132"/>
                    <a:pt x="70374" y="1137248"/>
                  </a:cubicBezTo>
                  <a:cubicBezTo>
                    <a:pt x="68742" y="1132998"/>
                    <a:pt x="70374" y="1128748"/>
                    <a:pt x="72659" y="1125151"/>
                  </a:cubicBezTo>
                  <a:cubicBezTo>
                    <a:pt x="68090" y="1126459"/>
                    <a:pt x="63522" y="1124170"/>
                    <a:pt x="59932" y="1120247"/>
                  </a:cubicBezTo>
                  <a:cubicBezTo>
                    <a:pt x="56995" y="1116978"/>
                    <a:pt x="56995" y="1113054"/>
                    <a:pt x="58301" y="1109785"/>
                  </a:cubicBezTo>
                  <a:cubicBezTo>
                    <a:pt x="48510" y="1108804"/>
                    <a:pt x="46553" y="1092458"/>
                    <a:pt x="51774" y="1087554"/>
                  </a:cubicBezTo>
                  <a:close/>
                  <a:moveTo>
                    <a:pt x="26688" y="1083651"/>
                  </a:moveTo>
                  <a:cubicBezTo>
                    <a:pt x="34928" y="1080709"/>
                    <a:pt x="44268" y="1080606"/>
                    <a:pt x="54058" y="1084612"/>
                  </a:cubicBezTo>
                  <a:cubicBezTo>
                    <a:pt x="54711" y="1084938"/>
                    <a:pt x="55037" y="1085592"/>
                    <a:pt x="55037" y="1086573"/>
                  </a:cubicBezTo>
                  <a:cubicBezTo>
                    <a:pt x="55363" y="1086573"/>
                    <a:pt x="55690" y="1086573"/>
                    <a:pt x="56342" y="1086573"/>
                  </a:cubicBezTo>
                  <a:cubicBezTo>
                    <a:pt x="57974" y="1086900"/>
                    <a:pt x="58626" y="1089188"/>
                    <a:pt x="56669" y="1089842"/>
                  </a:cubicBezTo>
                  <a:cubicBezTo>
                    <a:pt x="52753" y="1091151"/>
                    <a:pt x="52753" y="1095727"/>
                    <a:pt x="53732" y="1098997"/>
                  </a:cubicBezTo>
                  <a:cubicBezTo>
                    <a:pt x="55363" y="1104228"/>
                    <a:pt x="58626" y="1104882"/>
                    <a:pt x="63522" y="1103901"/>
                  </a:cubicBezTo>
                  <a:cubicBezTo>
                    <a:pt x="65479" y="1103573"/>
                    <a:pt x="67764" y="1106516"/>
                    <a:pt x="65479" y="1108150"/>
                  </a:cubicBezTo>
                  <a:cubicBezTo>
                    <a:pt x="62216" y="1110767"/>
                    <a:pt x="60258" y="1114689"/>
                    <a:pt x="64174" y="1118285"/>
                  </a:cubicBezTo>
                  <a:cubicBezTo>
                    <a:pt x="67111" y="1120901"/>
                    <a:pt x="70700" y="1121882"/>
                    <a:pt x="74616" y="1119593"/>
                  </a:cubicBezTo>
                  <a:cubicBezTo>
                    <a:pt x="76574" y="1118285"/>
                    <a:pt x="79185" y="1121882"/>
                    <a:pt x="76901" y="1123189"/>
                  </a:cubicBezTo>
                  <a:cubicBezTo>
                    <a:pt x="76901" y="1123516"/>
                    <a:pt x="76574" y="1123516"/>
                    <a:pt x="76248" y="1123844"/>
                  </a:cubicBezTo>
                  <a:cubicBezTo>
                    <a:pt x="74943" y="1126786"/>
                    <a:pt x="73311" y="1131036"/>
                    <a:pt x="74290" y="1133979"/>
                  </a:cubicBezTo>
                  <a:cubicBezTo>
                    <a:pt x="76574" y="1140190"/>
                    <a:pt x="82448" y="1139863"/>
                    <a:pt x="87669" y="1140517"/>
                  </a:cubicBezTo>
                  <a:cubicBezTo>
                    <a:pt x="89301" y="1141171"/>
                    <a:pt x="90606" y="1142151"/>
                    <a:pt x="90280" y="1143786"/>
                  </a:cubicBezTo>
                  <a:cubicBezTo>
                    <a:pt x="88648" y="1148036"/>
                    <a:pt x="87996" y="1153267"/>
                    <a:pt x="85059" y="1156537"/>
                  </a:cubicBezTo>
                  <a:cubicBezTo>
                    <a:pt x="73963" y="1173537"/>
                    <a:pt x="61237" y="1182037"/>
                    <a:pt x="39700" y="1180403"/>
                  </a:cubicBezTo>
                  <a:cubicBezTo>
                    <a:pt x="31053" y="1179913"/>
                    <a:pt x="22813" y="1176807"/>
                    <a:pt x="15879" y="1171902"/>
                  </a:cubicBezTo>
                  <a:lnTo>
                    <a:pt x="333" y="1153149"/>
                  </a:lnTo>
                  <a:lnTo>
                    <a:pt x="333" y="1110090"/>
                  </a:lnTo>
                  <a:lnTo>
                    <a:pt x="10283" y="1094530"/>
                  </a:lnTo>
                  <a:cubicBezTo>
                    <a:pt x="14948" y="1089663"/>
                    <a:pt x="20508" y="1085858"/>
                    <a:pt x="26688" y="1083651"/>
                  </a:cubicBezTo>
                  <a:close/>
                  <a:moveTo>
                    <a:pt x="821504" y="984989"/>
                  </a:moveTo>
                  <a:cubicBezTo>
                    <a:pt x="823747" y="985650"/>
                    <a:pt x="825543" y="987797"/>
                    <a:pt x="824564" y="990769"/>
                  </a:cubicBezTo>
                  <a:cubicBezTo>
                    <a:pt x="815097" y="1023461"/>
                    <a:pt x="787354" y="1028084"/>
                    <a:pt x="756998" y="1030065"/>
                  </a:cubicBezTo>
                  <a:cubicBezTo>
                    <a:pt x="703794" y="1033698"/>
                    <a:pt x="649612" y="1027754"/>
                    <a:pt x="596408" y="1025442"/>
                  </a:cubicBezTo>
                  <a:cubicBezTo>
                    <a:pt x="534718" y="1022471"/>
                    <a:pt x="473355" y="1023131"/>
                    <a:pt x="411991" y="1024782"/>
                  </a:cubicBezTo>
                  <a:cubicBezTo>
                    <a:pt x="354217" y="1026433"/>
                    <a:pt x="295792" y="1030726"/>
                    <a:pt x="238671" y="1025442"/>
                  </a:cubicBezTo>
                  <a:cubicBezTo>
                    <a:pt x="236386" y="1025442"/>
                    <a:pt x="236713" y="1022471"/>
                    <a:pt x="238671" y="1022471"/>
                  </a:cubicBezTo>
                  <a:cubicBezTo>
                    <a:pt x="339203" y="1012563"/>
                    <a:pt x="443978" y="1012563"/>
                    <a:pt x="545163" y="1014544"/>
                  </a:cubicBezTo>
                  <a:cubicBezTo>
                    <a:pt x="593797" y="1015536"/>
                    <a:pt x="642431" y="1019168"/>
                    <a:pt x="691065" y="1020819"/>
                  </a:cubicBezTo>
                  <a:cubicBezTo>
                    <a:pt x="727296" y="1022140"/>
                    <a:pt x="801389" y="1033037"/>
                    <a:pt x="815751" y="988126"/>
                  </a:cubicBezTo>
                  <a:cubicBezTo>
                    <a:pt x="816567" y="985155"/>
                    <a:pt x="819259" y="984329"/>
                    <a:pt x="821504" y="984989"/>
                  </a:cubicBezTo>
                  <a:close/>
                  <a:moveTo>
                    <a:pt x="806900" y="971992"/>
                  </a:moveTo>
                  <a:cubicBezTo>
                    <a:pt x="809266" y="972644"/>
                    <a:pt x="811142" y="974763"/>
                    <a:pt x="810163" y="977696"/>
                  </a:cubicBezTo>
                  <a:cubicBezTo>
                    <a:pt x="792871" y="1030822"/>
                    <a:pt x="701192" y="1009311"/>
                    <a:pt x="660735" y="1007355"/>
                  </a:cubicBezTo>
                  <a:cubicBezTo>
                    <a:pt x="541975" y="1001815"/>
                    <a:pt x="422889" y="1005400"/>
                    <a:pt x="303803" y="1006051"/>
                  </a:cubicBezTo>
                  <a:cubicBezTo>
                    <a:pt x="301193" y="1006051"/>
                    <a:pt x="301193" y="1002141"/>
                    <a:pt x="304130" y="1001815"/>
                  </a:cubicBezTo>
                  <a:cubicBezTo>
                    <a:pt x="413428" y="990407"/>
                    <a:pt x="524683" y="996600"/>
                    <a:pt x="634308" y="997577"/>
                  </a:cubicBezTo>
                  <a:cubicBezTo>
                    <a:pt x="663018" y="997903"/>
                    <a:pt x="691403" y="1001488"/>
                    <a:pt x="719788" y="1002141"/>
                  </a:cubicBezTo>
                  <a:cubicBezTo>
                    <a:pt x="744910" y="1002792"/>
                    <a:pt x="790914" y="1005400"/>
                    <a:pt x="800701" y="975088"/>
                  </a:cubicBezTo>
                  <a:cubicBezTo>
                    <a:pt x="801680" y="972155"/>
                    <a:pt x="804535" y="971340"/>
                    <a:pt x="806900" y="971992"/>
                  </a:cubicBezTo>
                  <a:close/>
                  <a:moveTo>
                    <a:pt x="817637" y="196705"/>
                  </a:moveTo>
                  <a:cubicBezTo>
                    <a:pt x="818272" y="194420"/>
                    <a:pt x="821449" y="195726"/>
                    <a:pt x="821131" y="197684"/>
                  </a:cubicBezTo>
                  <a:cubicBezTo>
                    <a:pt x="816366" y="230002"/>
                    <a:pt x="819543" y="262318"/>
                    <a:pt x="821449" y="294636"/>
                  </a:cubicBezTo>
                  <a:cubicBezTo>
                    <a:pt x="823355" y="325647"/>
                    <a:pt x="823355" y="356658"/>
                    <a:pt x="824626" y="387996"/>
                  </a:cubicBezTo>
                  <a:cubicBezTo>
                    <a:pt x="825897" y="451976"/>
                    <a:pt x="826532" y="515958"/>
                    <a:pt x="826214" y="579939"/>
                  </a:cubicBezTo>
                  <a:cubicBezTo>
                    <a:pt x="826214" y="585815"/>
                    <a:pt x="817637" y="585488"/>
                    <a:pt x="817637" y="579939"/>
                  </a:cubicBezTo>
                  <a:cubicBezTo>
                    <a:pt x="817319" y="509429"/>
                    <a:pt x="816366" y="439246"/>
                    <a:pt x="815096" y="369063"/>
                  </a:cubicBezTo>
                  <a:cubicBezTo>
                    <a:pt x="813825" y="312589"/>
                    <a:pt x="805247" y="252199"/>
                    <a:pt x="817637" y="196705"/>
                  </a:cubicBezTo>
                  <a:close/>
                  <a:moveTo>
                    <a:pt x="760734" y="129344"/>
                  </a:moveTo>
                  <a:cubicBezTo>
                    <a:pt x="761715" y="129344"/>
                    <a:pt x="762368" y="129344"/>
                    <a:pt x="763021" y="129671"/>
                  </a:cubicBezTo>
                  <a:cubicBezTo>
                    <a:pt x="787849" y="128691"/>
                    <a:pt x="813330" y="129018"/>
                    <a:pt x="833911" y="144363"/>
                  </a:cubicBezTo>
                  <a:cubicBezTo>
                    <a:pt x="846652" y="153831"/>
                    <a:pt x="849265" y="169829"/>
                    <a:pt x="849265" y="184521"/>
                  </a:cubicBezTo>
                  <a:cubicBezTo>
                    <a:pt x="849592" y="204763"/>
                    <a:pt x="849919" y="224678"/>
                    <a:pt x="849592" y="244921"/>
                  </a:cubicBezTo>
                  <a:cubicBezTo>
                    <a:pt x="851552" y="289650"/>
                    <a:pt x="855471" y="333400"/>
                    <a:pt x="855798" y="378128"/>
                  </a:cubicBezTo>
                  <a:cubicBezTo>
                    <a:pt x="856452" y="444405"/>
                    <a:pt x="863312" y="511009"/>
                    <a:pt x="863639" y="577285"/>
                  </a:cubicBezTo>
                  <a:cubicBezTo>
                    <a:pt x="863965" y="643889"/>
                    <a:pt x="858085" y="709840"/>
                    <a:pt x="858412" y="776444"/>
                  </a:cubicBezTo>
                  <a:cubicBezTo>
                    <a:pt x="858738" y="807459"/>
                    <a:pt x="859719" y="838149"/>
                    <a:pt x="855471" y="868839"/>
                  </a:cubicBezTo>
                  <a:cubicBezTo>
                    <a:pt x="851225" y="895611"/>
                    <a:pt x="853512" y="917813"/>
                    <a:pt x="853839" y="948176"/>
                  </a:cubicBezTo>
                  <a:cubicBezTo>
                    <a:pt x="853839" y="969724"/>
                    <a:pt x="854165" y="985396"/>
                    <a:pt x="844038" y="1006291"/>
                  </a:cubicBezTo>
                  <a:cubicBezTo>
                    <a:pt x="838158" y="1018044"/>
                    <a:pt x="831298" y="1031431"/>
                    <a:pt x="819211" y="1038613"/>
                  </a:cubicBezTo>
                  <a:cubicBezTo>
                    <a:pt x="797976" y="1051999"/>
                    <a:pt x="766288" y="1058855"/>
                    <a:pt x="738194" y="1060161"/>
                  </a:cubicBezTo>
                  <a:cubicBezTo>
                    <a:pt x="693765" y="1065385"/>
                    <a:pt x="648030" y="1058855"/>
                    <a:pt x="603928" y="1056570"/>
                  </a:cubicBezTo>
                  <a:cubicBezTo>
                    <a:pt x="541205" y="1053631"/>
                    <a:pt x="478156" y="1052326"/>
                    <a:pt x="415435" y="1051999"/>
                  </a:cubicBezTo>
                  <a:cubicBezTo>
                    <a:pt x="289990" y="1051346"/>
                    <a:pt x="164218" y="1053958"/>
                    <a:pt x="38773" y="1050366"/>
                  </a:cubicBezTo>
                  <a:lnTo>
                    <a:pt x="332" y="1049114"/>
                  </a:lnTo>
                  <a:lnTo>
                    <a:pt x="332" y="1033479"/>
                  </a:lnTo>
                  <a:lnTo>
                    <a:pt x="29626" y="1034369"/>
                  </a:lnTo>
                  <a:cubicBezTo>
                    <a:pt x="155071" y="1037960"/>
                    <a:pt x="280842" y="1035348"/>
                    <a:pt x="406288" y="1036001"/>
                  </a:cubicBezTo>
                  <a:cubicBezTo>
                    <a:pt x="469337" y="1036328"/>
                    <a:pt x="532059" y="1036981"/>
                    <a:pt x="594782" y="1040246"/>
                  </a:cubicBezTo>
                  <a:cubicBezTo>
                    <a:pt x="639210" y="1042531"/>
                    <a:pt x="686579" y="1047755"/>
                    <a:pt x="732640" y="1045469"/>
                  </a:cubicBezTo>
                  <a:cubicBezTo>
                    <a:pt x="757468" y="1042858"/>
                    <a:pt x="785562" y="1042531"/>
                    <a:pt x="805163" y="1030124"/>
                  </a:cubicBezTo>
                  <a:cubicBezTo>
                    <a:pt x="834565" y="1011841"/>
                    <a:pt x="831298" y="984416"/>
                    <a:pt x="837178" y="954053"/>
                  </a:cubicBezTo>
                  <a:cubicBezTo>
                    <a:pt x="837505" y="922710"/>
                    <a:pt x="831624" y="903121"/>
                    <a:pt x="835871" y="876022"/>
                  </a:cubicBezTo>
                  <a:cubicBezTo>
                    <a:pt x="840772" y="845332"/>
                    <a:pt x="840772" y="815296"/>
                    <a:pt x="840772" y="784606"/>
                  </a:cubicBezTo>
                  <a:cubicBezTo>
                    <a:pt x="840772" y="715390"/>
                    <a:pt x="846324" y="646175"/>
                    <a:pt x="845345" y="576959"/>
                  </a:cubicBezTo>
                  <a:cubicBezTo>
                    <a:pt x="844365" y="508070"/>
                    <a:pt x="839138" y="439508"/>
                    <a:pt x="837505" y="370618"/>
                  </a:cubicBezTo>
                  <a:cubicBezTo>
                    <a:pt x="836524" y="326543"/>
                    <a:pt x="833911" y="284753"/>
                    <a:pt x="834891" y="240350"/>
                  </a:cubicBezTo>
                  <a:cubicBezTo>
                    <a:pt x="834565" y="227617"/>
                    <a:pt x="834238" y="214884"/>
                    <a:pt x="834238" y="202151"/>
                  </a:cubicBezTo>
                  <a:cubicBezTo>
                    <a:pt x="834238" y="184848"/>
                    <a:pt x="837831" y="161340"/>
                    <a:pt x="818557" y="152198"/>
                  </a:cubicBezTo>
                  <a:cubicBezTo>
                    <a:pt x="796016" y="141424"/>
                    <a:pt x="762042" y="148933"/>
                    <a:pt x="737214" y="147301"/>
                  </a:cubicBezTo>
                  <a:cubicBezTo>
                    <a:pt x="687232" y="148933"/>
                    <a:pt x="637250" y="153504"/>
                    <a:pt x="587268" y="153831"/>
                  </a:cubicBezTo>
                  <a:cubicBezTo>
                    <a:pt x="526832" y="154810"/>
                    <a:pt x="466070" y="151872"/>
                    <a:pt x="405633" y="149913"/>
                  </a:cubicBezTo>
                  <a:cubicBezTo>
                    <a:pt x="279209" y="146321"/>
                    <a:pt x="152457" y="150239"/>
                    <a:pt x="26032" y="150239"/>
                  </a:cubicBezTo>
                  <a:lnTo>
                    <a:pt x="332" y="150020"/>
                  </a:lnTo>
                  <a:lnTo>
                    <a:pt x="332" y="132302"/>
                  </a:lnTo>
                  <a:lnTo>
                    <a:pt x="35506" y="132609"/>
                  </a:lnTo>
                  <a:cubicBezTo>
                    <a:pt x="161931" y="132283"/>
                    <a:pt x="288682" y="128365"/>
                    <a:pt x="415107" y="132609"/>
                  </a:cubicBezTo>
                  <a:cubicBezTo>
                    <a:pt x="475544" y="134568"/>
                    <a:pt x="536306" y="138159"/>
                    <a:pt x="596415" y="136201"/>
                  </a:cubicBezTo>
                  <a:cubicBezTo>
                    <a:pt x="651624" y="134241"/>
                    <a:pt x="705853" y="129344"/>
                    <a:pt x="760734" y="129344"/>
                  </a:cubicBezTo>
                  <a:close/>
                  <a:moveTo>
                    <a:pt x="58163" y="93610"/>
                  </a:moveTo>
                  <a:cubicBezTo>
                    <a:pt x="57492" y="93930"/>
                    <a:pt x="57157" y="93930"/>
                    <a:pt x="56151" y="94569"/>
                  </a:cubicBezTo>
                  <a:cubicBezTo>
                    <a:pt x="55145" y="95210"/>
                    <a:pt x="54139" y="96170"/>
                    <a:pt x="53467" y="97129"/>
                  </a:cubicBezTo>
                  <a:cubicBezTo>
                    <a:pt x="52461" y="99050"/>
                    <a:pt x="52461" y="100970"/>
                    <a:pt x="53467" y="102890"/>
                  </a:cubicBezTo>
                  <a:cubicBezTo>
                    <a:pt x="54139" y="103530"/>
                    <a:pt x="55479" y="103851"/>
                    <a:pt x="56485" y="104490"/>
                  </a:cubicBezTo>
                  <a:cubicBezTo>
                    <a:pt x="57157" y="104811"/>
                    <a:pt x="57157" y="105131"/>
                    <a:pt x="57492" y="105451"/>
                  </a:cubicBezTo>
                  <a:cubicBezTo>
                    <a:pt x="58163" y="105451"/>
                    <a:pt x="58498" y="105131"/>
                    <a:pt x="59169" y="104490"/>
                  </a:cubicBezTo>
                  <a:cubicBezTo>
                    <a:pt x="61181" y="102571"/>
                    <a:pt x="62187" y="99050"/>
                    <a:pt x="61517" y="96170"/>
                  </a:cubicBezTo>
                  <a:cubicBezTo>
                    <a:pt x="61517" y="95529"/>
                    <a:pt x="61181" y="94249"/>
                    <a:pt x="60846" y="94249"/>
                  </a:cubicBezTo>
                  <a:cubicBezTo>
                    <a:pt x="60511" y="93610"/>
                    <a:pt x="60511" y="93610"/>
                    <a:pt x="59839" y="93610"/>
                  </a:cubicBezTo>
                  <a:cubicBezTo>
                    <a:pt x="60511" y="93610"/>
                    <a:pt x="58498" y="93610"/>
                    <a:pt x="59504" y="93610"/>
                  </a:cubicBezTo>
                  <a:cubicBezTo>
                    <a:pt x="59169" y="93610"/>
                    <a:pt x="58498" y="93610"/>
                    <a:pt x="58163" y="93610"/>
                  </a:cubicBezTo>
                  <a:close/>
                  <a:moveTo>
                    <a:pt x="56570" y="87849"/>
                  </a:moveTo>
                  <a:cubicBezTo>
                    <a:pt x="59588" y="87129"/>
                    <a:pt x="62691" y="87529"/>
                    <a:pt x="64870" y="90089"/>
                  </a:cubicBezTo>
                  <a:cubicBezTo>
                    <a:pt x="67554" y="92969"/>
                    <a:pt x="67554" y="96810"/>
                    <a:pt x="67218" y="100330"/>
                  </a:cubicBezTo>
                  <a:cubicBezTo>
                    <a:pt x="66547" y="104490"/>
                    <a:pt x="63529" y="109931"/>
                    <a:pt x="58498" y="110571"/>
                  </a:cubicBezTo>
                  <a:cubicBezTo>
                    <a:pt x="57492" y="110571"/>
                    <a:pt x="56821" y="110571"/>
                    <a:pt x="55815" y="110571"/>
                  </a:cubicBezTo>
                  <a:cubicBezTo>
                    <a:pt x="55145" y="110571"/>
                    <a:pt x="54473" y="110571"/>
                    <a:pt x="53803" y="110571"/>
                  </a:cubicBezTo>
                  <a:cubicBezTo>
                    <a:pt x="52461" y="110251"/>
                    <a:pt x="51455" y="109611"/>
                    <a:pt x="50113" y="108971"/>
                  </a:cubicBezTo>
                  <a:cubicBezTo>
                    <a:pt x="43741" y="104490"/>
                    <a:pt x="43406" y="97450"/>
                    <a:pt x="48772" y="92330"/>
                  </a:cubicBezTo>
                  <a:cubicBezTo>
                    <a:pt x="50617" y="90409"/>
                    <a:pt x="53552" y="88569"/>
                    <a:pt x="56570" y="87849"/>
                  </a:cubicBezTo>
                  <a:close/>
                  <a:moveTo>
                    <a:pt x="254332" y="35776"/>
                  </a:moveTo>
                  <a:cubicBezTo>
                    <a:pt x="319246" y="34755"/>
                    <a:pt x="384160" y="35082"/>
                    <a:pt x="449157" y="37041"/>
                  </a:cubicBezTo>
                  <a:cubicBezTo>
                    <a:pt x="579476" y="41286"/>
                    <a:pt x="708815" y="44878"/>
                    <a:pt x="838807" y="44224"/>
                  </a:cubicBezTo>
                  <a:cubicBezTo>
                    <a:pt x="840440" y="44224"/>
                    <a:pt x="841747" y="44878"/>
                    <a:pt x="843053" y="45531"/>
                  </a:cubicBezTo>
                  <a:cubicBezTo>
                    <a:pt x="867549" y="43571"/>
                    <a:pt x="894332" y="48469"/>
                    <a:pt x="911641" y="64469"/>
                  </a:cubicBezTo>
                  <a:cubicBezTo>
                    <a:pt x="935485" y="85693"/>
                    <a:pt x="948549" y="117691"/>
                    <a:pt x="945610" y="149037"/>
                  </a:cubicBezTo>
                  <a:cubicBezTo>
                    <a:pt x="945937" y="150016"/>
                    <a:pt x="946263" y="150996"/>
                    <a:pt x="946263" y="151975"/>
                  </a:cubicBezTo>
                  <a:cubicBezTo>
                    <a:pt x="944957" y="236217"/>
                    <a:pt x="949856" y="320131"/>
                    <a:pt x="950835" y="404373"/>
                  </a:cubicBezTo>
                  <a:cubicBezTo>
                    <a:pt x="951815" y="486002"/>
                    <a:pt x="943976" y="567958"/>
                    <a:pt x="938751" y="649588"/>
                  </a:cubicBezTo>
                  <a:cubicBezTo>
                    <a:pt x="933198" y="735135"/>
                    <a:pt x="945283" y="820682"/>
                    <a:pt x="937771" y="906231"/>
                  </a:cubicBezTo>
                  <a:cubicBezTo>
                    <a:pt x="933851" y="945738"/>
                    <a:pt x="940057" y="985247"/>
                    <a:pt x="939731" y="1025082"/>
                  </a:cubicBezTo>
                  <a:cubicBezTo>
                    <a:pt x="939404" y="1046306"/>
                    <a:pt x="941037" y="1063938"/>
                    <a:pt x="940710" y="1084508"/>
                  </a:cubicBezTo>
                  <a:cubicBezTo>
                    <a:pt x="946590" y="1116507"/>
                    <a:pt x="943650" y="1201728"/>
                    <a:pt x="918174" y="1226217"/>
                  </a:cubicBezTo>
                  <a:cubicBezTo>
                    <a:pt x="887472" y="1255604"/>
                    <a:pt x="821497" y="1256909"/>
                    <a:pt x="780996" y="1251685"/>
                  </a:cubicBezTo>
                  <a:cubicBezTo>
                    <a:pt x="708815" y="1252012"/>
                    <a:pt x="636633" y="1254624"/>
                    <a:pt x="564451" y="1256909"/>
                  </a:cubicBezTo>
                  <a:cubicBezTo>
                    <a:pt x="548774" y="1266705"/>
                    <a:pt x="533423" y="1277154"/>
                    <a:pt x="520032" y="1289888"/>
                  </a:cubicBezTo>
                  <a:cubicBezTo>
                    <a:pt x="517419" y="1292500"/>
                    <a:pt x="513499" y="1288581"/>
                    <a:pt x="516113" y="1285970"/>
                  </a:cubicBezTo>
                  <a:cubicBezTo>
                    <a:pt x="527218" y="1275194"/>
                    <a:pt x="539302" y="1265725"/>
                    <a:pt x="552040" y="1256909"/>
                  </a:cubicBezTo>
                  <a:cubicBezTo>
                    <a:pt x="543874" y="1257562"/>
                    <a:pt x="536036" y="1257562"/>
                    <a:pt x="527871" y="1257889"/>
                  </a:cubicBezTo>
                  <a:cubicBezTo>
                    <a:pt x="519379" y="1264093"/>
                    <a:pt x="510887" y="1270623"/>
                    <a:pt x="502394" y="1276501"/>
                  </a:cubicBezTo>
                  <a:cubicBezTo>
                    <a:pt x="499782" y="1278459"/>
                    <a:pt x="496516" y="1275194"/>
                    <a:pt x="499129" y="1273236"/>
                  </a:cubicBezTo>
                  <a:cubicBezTo>
                    <a:pt x="505661" y="1268011"/>
                    <a:pt x="512519" y="1263113"/>
                    <a:pt x="519705" y="1257889"/>
                  </a:cubicBezTo>
                  <a:cubicBezTo>
                    <a:pt x="483452" y="1258869"/>
                    <a:pt x="447197" y="1259522"/>
                    <a:pt x="411270" y="1259195"/>
                  </a:cubicBezTo>
                  <a:cubicBezTo>
                    <a:pt x="360318" y="1259195"/>
                    <a:pt x="309366" y="1260501"/>
                    <a:pt x="258088" y="1258869"/>
                  </a:cubicBezTo>
                  <a:cubicBezTo>
                    <a:pt x="266253" y="1303602"/>
                    <a:pt x="255475" y="1353232"/>
                    <a:pt x="269192" y="1396659"/>
                  </a:cubicBezTo>
                  <a:cubicBezTo>
                    <a:pt x="287156" y="1450861"/>
                    <a:pt x="321451" y="1478941"/>
                    <a:pt x="375015" y="1490370"/>
                  </a:cubicBezTo>
                  <a:cubicBezTo>
                    <a:pt x="375342" y="1490695"/>
                    <a:pt x="375668" y="1490695"/>
                    <a:pt x="376322" y="1490695"/>
                  </a:cubicBezTo>
                  <a:cubicBezTo>
                    <a:pt x="376648" y="1491022"/>
                    <a:pt x="377629" y="1491022"/>
                    <a:pt x="377955" y="1491348"/>
                  </a:cubicBezTo>
                  <a:cubicBezTo>
                    <a:pt x="395918" y="1500164"/>
                    <a:pt x="408656" y="1515838"/>
                    <a:pt x="388734" y="1530204"/>
                  </a:cubicBezTo>
                  <a:cubicBezTo>
                    <a:pt x="364237" y="1547836"/>
                    <a:pt x="322757" y="1542938"/>
                    <a:pt x="294995" y="1543265"/>
                  </a:cubicBezTo>
                  <a:cubicBezTo>
                    <a:pt x="198971" y="1544571"/>
                    <a:pt x="102946" y="1538041"/>
                    <a:pt x="6595" y="1538693"/>
                  </a:cubicBezTo>
                  <a:lnTo>
                    <a:pt x="332" y="1538790"/>
                  </a:lnTo>
                  <a:lnTo>
                    <a:pt x="332" y="1524747"/>
                  </a:lnTo>
                  <a:lnTo>
                    <a:pt x="27172" y="1524327"/>
                  </a:lnTo>
                  <a:cubicBezTo>
                    <a:pt x="90208" y="1524001"/>
                    <a:pt x="152918" y="1526939"/>
                    <a:pt x="215954" y="1528245"/>
                  </a:cubicBezTo>
                  <a:cubicBezTo>
                    <a:pt x="248942" y="1528899"/>
                    <a:pt x="282257" y="1529551"/>
                    <a:pt x="315245" y="1528245"/>
                  </a:cubicBezTo>
                  <a:cubicBezTo>
                    <a:pt x="331576" y="1527592"/>
                    <a:pt x="349866" y="1528899"/>
                    <a:pt x="365543" y="1524001"/>
                  </a:cubicBezTo>
                  <a:cubicBezTo>
                    <a:pt x="378282" y="1520409"/>
                    <a:pt x="386120" y="1513552"/>
                    <a:pt x="374689" y="1505716"/>
                  </a:cubicBezTo>
                  <a:cubicBezTo>
                    <a:pt x="373382" y="1506042"/>
                    <a:pt x="372076" y="1506042"/>
                    <a:pt x="370770" y="1505716"/>
                  </a:cubicBezTo>
                  <a:cubicBezTo>
                    <a:pt x="318511" y="1495593"/>
                    <a:pt x="283237" y="1468820"/>
                    <a:pt x="262334" y="1418535"/>
                  </a:cubicBezTo>
                  <a:cubicBezTo>
                    <a:pt x="245676" y="1379353"/>
                    <a:pt x="247963" y="1335273"/>
                    <a:pt x="246983" y="1292826"/>
                  </a:cubicBezTo>
                  <a:cubicBezTo>
                    <a:pt x="237511" y="1299030"/>
                    <a:pt x="227712" y="1306213"/>
                    <a:pt x="216934" y="1305887"/>
                  </a:cubicBezTo>
                  <a:cubicBezTo>
                    <a:pt x="214648" y="1305560"/>
                    <a:pt x="213015" y="1301642"/>
                    <a:pt x="215628" y="1300336"/>
                  </a:cubicBezTo>
                  <a:cubicBezTo>
                    <a:pt x="222487" y="1297397"/>
                    <a:pt x="228692" y="1294459"/>
                    <a:pt x="235225" y="1289888"/>
                  </a:cubicBezTo>
                  <a:cubicBezTo>
                    <a:pt x="239144" y="1287275"/>
                    <a:pt x="242737" y="1284337"/>
                    <a:pt x="246656" y="1281725"/>
                  </a:cubicBezTo>
                  <a:cubicBezTo>
                    <a:pt x="246656" y="1278133"/>
                    <a:pt x="246330" y="1274541"/>
                    <a:pt x="246003" y="1270949"/>
                  </a:cubicBezTo>
                  <a:cubicBezTo>
                    <a:pt x="222487" y="1284663"/>
                    <a:pt x="196031" y="1294459"/>
                    <a:pt x="174474" y="1310458"/>
                  </a:cubicBezTo>
                  <a:cubicBezTo>
                    <a:pt x="170882" y="1313070"/>
                    <a:pt x="166309" y="1308500"/>
                    <a:pt x="169902" y="1305887"/>
                  </a:cubicBezTo>
                  <a:cubicBezTo>
                    <a:pt x="193092" y="1287928"/>
                    <a:pt x="220528" y="1275194"/>
                    <a:pt x="245023" y="1259195"/>
                  </a:cubicBezTo>
                  <a:cubicBezTo>
                    <a:pt x="245023" y="1258869"/>
                    <a:pt x="245350" y="1258869"/>
                    <a:pt x="245350" y="1258542"/>
                  </a:cubicBezTo>
                  <a:cubicBezTo>
                    <a:pt x="241431" y="1258542"/>
                    <a:pt x="237511" y="1258215"/>
                    <a:pt x="233592" y="1257889"/>
                  </a:cubicBezTo>
                  <a:cubicBezTo>
                    <a:pt x="213995" y="1265073"/>
                    <a:pt x="195378" y="1272256"/>
                    <a:pt x="176761" y="1281398"/>
                  </a:cubicBezTo>
                  <a:cubicBezTo>
                    <a:pt x="164349" y="1287275"/>
                    <a:pt x="152591" y="1293153"/>
                    <a:pt x="139200" y="1297071"/>
                  </a:cubicBezTo>
                  <a:cubicBezTo>
                    <a:pt x="137241" y="1297724"/>
                    <a:pt x="136261" y="1294786"/>
                    <a:pt x="137894" y="1293806"/>
                  </a:cubicBezTo>
                  <a:cubicBezTo>
                    <a:pt x="162063" y="1280092"/>
                    <a:pt x="185906" y="1267358"/>
                    <a:pt x="211382" y="1256583"/>
                  </a:cubicBezTo>
                  <a:cubicBezTo>
                    <a:pt x="201584" y="1255930"/>
                    <a:pt x="191459" y="1255277"/>
                    <a:pt x="181334" y="1254297"/>
                  </a:cubicBezTo>
                  <a:cubicBezTo>
                    <a:pt x="181007" y="1255604"/>
                    <a:pt x="180354" y="1257236"/>
                    <a:pt x="178394" y="1257562"/>
                  </a:cubicBezTo>
                  <a:cubicBezTo>
                    <a:pt x="160430" y="1262787"/>
                    <a:pt x="142466" y="1269317"/>
                    <a:pt x="125810" y="1277480"/>
                  </a:cubicBezTo>
                  <a:cubicBezTo>
                    <a:pt x="114705" y="1283357"/>
                    <a:pt x="103599" y="1288908"/>
                    <a:pt x="90861" y="1291520"/>
                  </a:cubicBezTo>
                  <a:cubicBezTo>
                    <a:pt x="87595" y="1292173"/>
                    <a:pt x="86289" y="1287275"/>
                    <a:pt x="89881" y="1286296"/>
                  </a:cubicBezTo>
                  <a:cubicBezTo>
                    <a:pt x="116011" y="1278459"/>
                    <a:pt x="139200" y="1262460"/>
                    <a:pt x="165329" y="1252991"/>
                  </a:cubicBezTo>
                  <a:cubicBezTo>
                    <a:pt x="153571" y="1252012"/>
                    <a:pt x="142140" y="1251032"/>
                    <a:pt x="130708" y="1249726"/>
                  </a:cubicBezTo>
                  <a:cubicBezTo>
                    <a:pt x="105559" y="1262787"/>
                    <a:pt x="75511" y="1266052"/>
                    <a:pt x="53301" y="1284663"/>
                  </a:cubicBezTo>
                  <a:cubicBezTo>
                    <a:pt x="50034" y="1287275"/>
                    <a:pt x="45789" y="1283030"/>
                    <a:pt x="48728" y="1280092"/>
                  </a:cubicBezTo>
                  <a:cubicBezTo>
                    <a:pt x="64733" y="1263113"/>
                    <a:pt x="88902" y="1256583"/>
                    <a:pt x="110785" y="1248094"/>
                  </a:cubicBezTo>
                  <a:cubicBezTo>
                    <a:pt x="103599" y="1247441"/>
                    <a:pt x="96414" y="1246788"/>
                    <a:pt x="89228" y="1246134"/>
                  </a:cubicBezTo>
                  <a:cubicBezTo>
                    <a:pt x="81716" y="1253644"/>
                    <a:pt x="67672" y="1257562"/>
                    <a:pt x="57873" y="1261807"/>
                  </a:cubicBezTo>
                  <a:cubicBezTo>
                    <a:pt x="44482" y="1267685"/>
                    <a:pt x="31418" y="1273889"/>
                    <a:pt x="18679" y="1281398"/>
                  </a:cubicBezTo>
                  <a:cubicBezTo>
                    <a:pt x="17373" y="1282052"/>
                    <a:pt x="16393" y="1279765"/>
                    <a:pt x="17700" y="1279112"/>
                  </a:cubicBezTo>
                  <a:cubicBezTo>
                    <a:pt x="36970" y="1267358"/>
                    <a:pt x="56894" y="1256583"/>
                    <a:pt x="76491" y="1245481"/>
                  </a:cubicBezTo>
                  <a:cubicBezTo>
                    <a:pt x="58200" y="1244502"/>
                    <a:pt x="40236" y="1243523"/>
                    <a:pt x="21946" y="1243196"/>
                  </a:cubicBezTo>
                  <a:lnTo>
                    <a:pt x="332" y="1243794"/>
                  </a:lnTo>
                  <a:lnTo>
                    <a:pt x="332" y="1228020"/>
                  </a:lnTo>
                  <a:lnTo>
                    <a:pt x="31092" y="1227196"/>
                  </a:lnTo>
                  <a:cubicBezTo>
                    <a:pt x="95434" y="1228502"/>
                    <a:pt x="159777" y="1236992"/>
                    <a:pt x="224447" y="1240257"/>
                  </a:cubicBezTo>
                  <a:cubicBezTo>
                    <a:pt x="289443" y="1243523"/>
                    <a:pt x="355092" y="1242216"/>
                    <a:pt x="420415" y="1242216"/>
                  </a:cubicBezTo>
                  <a:cubicBezTo>
                    <a:pt x="461895" y="1242216"/>
                    <a:pt x="503375" y="1241237"/>
                    <a:pt x="544528" y="1239604"/>
                  </a:cubicBezTo>
                  <a:cubicBezTo>
                    <a:pt x="552040" y="1234380"/>
                    <a:pt x="558899" y="1229156"/>
                    <a:pt x="565757" y="1223278"/>
                  </a:cubicBezTo>
                  <a:cubicBezTo>
                    <a:pt x="571310" y="1218380"/>
                    <a:pt x="581435" y="1205973"/>
                    <a:pt x="589928" y="1207932"/>
                  </a:cubicBezTo>
                  <a:cubicBezTo>
                    <a:pt x="593193" y="1208585"/>
                    <a:pt x="592867" y="1212830"/>
                    <a:pt x="590581" y="1214135"/>
                  </a:cubicBezTo>
                  <a:cubicBezTo>
                    <a:pt x="578170" y="1222298"/>
                    <a:pt x="565431" y="1230789"/>
                    <a:pt x="553020" y="1239604"/>
                  </a:cubicBezTo>
                  <a:cubicBezTo>
                    <a:pt x="561838" y="1239278"/>
                    <a:pt x="570657" y="1238951"/>
                    <a:pt x="579149" y="1238951"/>
                  </a:cubicBezTo>
                  <a:cubicBezTo>
                    <a:pt x="589601" y="1231767"/>
                    <a:pt x="599726" y="1224911"/>
                    <a:pt x="609851" y="1217075"/>
                  </a:cubicBezTo>
                  <a:cubicBezTo>
                    <a:pt x="615730" y="1212503"/>
                    <a:pt x="622262" y="1221319"/>
                    <a:pt x="616056" y="1225237"/>
                  </a:cubicBezTo>
                  <a:cubicBezTo>
                    <a:pt x="608871" y="1229482"/>
                    <a:pt x="602012" y="1234053"/>
                    <a:pt x="594826" y="1238298"/>
                  </a:cubicBezTo>
                  <a:cubicBezTo>
                    <a:pt x="663416" y="1235686"/>
                    <a:pt x="731677" y="1233074"/>
                    <a:pt x="800267" y="1232421"/>
                  </a:cubicBezTo>
                  <a:cubicBezTo>
                    <a:pt x="801900" y="1232094"/>
                    <a:pt x="803859" y="1232094"/>
                    <a:pt x="805166" y="1232094"/>
                  </a:cubicBezTo>
                  <a:cubicBezTo>
                    <a:pt x="805166" y="1232094"/>
                    <a:pt x="805492" y="1232094"/>
                    <a:pt x="805819" y="1232094"/>
                  </a:cubicBezTo>
                  <a:cubicBezTo>
                    <a:pt x="807125" y="1232094"/>
                    <a:pt x="808105" y="1232421"/>
                    <a:pt x="809085" y="1232747"/>
                  </a:cubicBezTo>
                  <a:cubicBezTo>
                    <a:pt x="842400" y="1239278"/>
                    <a:pt x="894005" y="1239278"/>
                    <a:pt x="912948" y="1206952"/>
                  </a:cubicBezTo>
                  <a:cubicBezTo>
                    <a:pt x="927973" y="1180831"/>
                    <a:pt x="922746" y="1151118"/>
                    <a:pt x="926666" y="1122385"/>
                  </a:cubicBezTo>
                  <a:cubicBezTo>
                    <a:pt x="926013" y="1082876"/>
                    <a:pt x="925360" y="1049244"/>
                    <a:pt x="926013" y="1012675"/>
                  </a:cubicBezTo>
                  <a:cubicBezTo>
                    <a:pt x="926993" y="972186"/>
                    <a:pt x="920134" y="932025"/>
                    <a:pt x="923399" y="891864"/>
                  </a:cubicBezTo>
                  <a:cubicBezTo>
                    <a:pt x="929279" y="808928"/>
                    <a:pt x="917194" y="725993"/>
                    <a:pt x="921767" y="642730"/>
                  </a:cubicBezTo>
                  <a:cubicBezTo>
                    <a:pt x="926340" y="560775"/>
                    <a:pt x="933525" y="479146"/>
                    <a:pt x="931892" y="397516"/>
                  </a:cubicBezTo>
                  <a:cubicBezTo>
                    <a:pt x="930259" y="315886"/>
                    <a:pt x="925360" y="234257"/>
                    <a:pt x="926666" y="152302"/>
                  </a:cubicBezTo>
                  <a:cubicBezTo>
                    <a:pt x="926666" y="151322"/>
                    <a:pt x="926993" y="150016"/>
                    <a:pt x="927646" y="149037"/>
                  </a:cubicBezTo>
                  <a:cubicBezTo>
                    <a:pt x="930585" y="123568"/>
                    <a:pt x="917194" y="83733"/>
                    <a:pt x="892372" y="71326"/>
                  </a:cubicBezTo>
                  <a:cubicBezTo>
                    <a:pt x="869182" y="59898"/>
                    <a:pt x="838807" y="66428"/>
                    <a:pt x="813658" y="62510"/>
                  </a:cubicBezTo>
                  <a:cubicBezTo>
                    <a:pt x="813331" y="62510"/>
                    <a:pt x="813331" y="62510"/>
                    <a:pt x="813331" y="62510"/>
                  </a:cubicBezTo>
                  <a:cubicBezTo>
                    <a:pt x="688565" y="61856"/>
                    <a:pt x="564451" y="57938"/>
                    <a:pt x="440011" y="54020"/>
                  </a:cubicBezTo>
                  <a:cubicBezTo>
                    <a:pt x="374852" y="52061"/>
                    <a:pt x="309856" y="51816"/>
                    <a:pt x="244901" y="52877"/>
                  </a:cubicBezTo>
                  <a:cubicBezTo>
                    <a:pt x="179946" y="53938"/>
                    <a:pt x="115030" y="56306"/>
                    <a:pt x="50034" y="59571"/>
                  </a:cubicBezTo>
                  <a:lnTo>
                    <a:pt x="332" y="60398"/>
                  </a:lnTo>
                  <a:lnTo>
                    <a:pt x="332" y="43724"/>
                  </a:lnTo>
                  <a:lnTo>
                    <a:pt x="59506" y="42592"/>
                  </a:lnTo>
                  <a:cubicBezTo>
                    <a:pt x="124502" y="39164"/>
                    <a:pt x="189418" y="36796"/>
                    <a:pt x="254332" y="35776"/>
                  </a:cubicBezTo>
                  <a:close/>
                  <a:moveTo>
                    <a:pt x="795479" y="17076"/>
                  </a:moveTo>
                  <a:cubicBezTo>
                    <a:pt x="825197" y="15606"/>
                    <a:pt x="854753" y="16341"/>
                    <a:pt x="882676" y="24838"/>
                  </a:cubicBezTo>
                  <a:cubicBezTo>
                    <a:pt x="915988" y="34969"/>
                    <a:pt x="948973" y="51965"/>
                    <a:pt x="960076" y="87261"/>
                  </a:cubicBezTo>
                  <a:cubicBezTo>
                    <a:pt x="995021" y="199033"/>
                    <a:pt x="966608" y="322899"/>
                    <a:pt x="963995" y="437286"/>
                  </a:cubicBezTo>
                  <a:cubicBezTo>
                    <a:pt x="963995" y="438920"/>
                    <a:pt x="961382" y="438593"/>
                    <a:pt x="961382" y="436959"/>
                  </a:cubicBezTo>
                  <a:cubicBezTo>
                    <a:pt x="960076" y="328455"/>
                    <a:pt x="979345" y="213414"/>
                    <a:pt x="954198" y="106543"/>
                  </a:cubicBezTo>
                  <a:cubicBezTo>
                    <a:pt x="929051" y="0"/>
                    <a:pt x="786661" y="32028"/>
                    <a:pt x="706974" y="33009"/>
                  </a:cubicBezTo>
                  <a:cubicBezTo>
                    <a:pt x="700116" y="33009"/>
                    <a:pt x="700442" y="22551"/>
                    <a:pt x="707301" y="22551"/>
                  </a:cubicBezTo>
                  <a:cubicBezTo>
                    <a:pt x="735877" y="22224"/>
                    <a:pt x="765759" y="18548"/>
                    <a:pt x="795479" y="17076"/>
                  </a:cubicBezTo>
                  <a:close/>
                  <a:moveTo>
                    <a:pt x="782974" y="0"/>
                  </a:moveTo>
                  <a:cubicBezTo>
                    <a:pt x="819218" y="0"/>
                    <a:pt x="854155" y="2289"/>
                    <a:pt x="889419" y="9482"/>
                  </a:cubicBezTo>
                  <a:cubicBezTo>
                    <a:pt x="911622" y="13733"/>
                    <a:pt x="939377" y="17003"/>
                    <a:pt x="957335" y="32698"/>
                  </a:cubicBezTo>
                  <a:cubicBezTo>
                    <a:pt x="976600" y="49374"/>
                    <a:pt x="981825" y="69974"/>
                    <a:pt x="983783" y="94824"/>
                  </a:cubicBezTo>
                  <a:cubicBezTo>
                    <a:pt x="986069" y="127522"/>
                    <a:pt x="993579" y="159893"/>
                    <a:pt x="993579" y="192918"/>
                  </a:cubicBezTo>
                  <a:cubicBezTo>
                    <a:pt x="993579" y="195533"/>
                    <a:pt x="989334" y="195533"/>
                    <a:pt x="989334" y="192918"/>
                  </a:cubicBezTo>
                  <a:cubicBezTo>
                    <a:pt x="988029" y="164471"/>
                    <a:pt x="980192" y="137985"/>
                    <a:pt x="976927" y="110192"/>
                  </a:cubicBezTo>
                  <a:cubicBezTo>
                    <a:pt x="973009" y="77494"/>
                    <a:pt x="970070" y="43815"/>
                    <a:pt x="934152" y="31063"/>
                  </a:cubicBezTo>
                  <a:cubicBezTo>
                    <a:pt x="886154" y="14060"/>
                    <a:pt x="833258" y="10790"/>
                    <a:pt x="782974" y="10464"/>
                  </a:cubicBezTo>
                  <a:cubicBezTo>
                    <a:pt x="776443" y="10464"/>
                    <a:pt x="776443" y="0"/>
                    <a:pt x="7829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886CF74-030A-3847-9BA7-B3D5136C6B3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25392" r="25392"/>
          <a:stretch>
            <a:fillRect/>
          </a:stretch>
        </p:blipFill>
        <p:spPr/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DEED0DF4-44DD-A444-8050-046FA8ED1D24}"/>
              </a:ext>
            </a:extLst>
          </p:cNvPr>
          <p:cNvSpPr/>
          <p:nvPr/>
        </p:nvSpPr>
        <p:spPr>
          <a:xfrm>
            <a:off x="7270299" y="2537255"/>
            <a:ext cx="4431526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Σύμφωνα με τον επινοητή του όρου </a:t>
            </a:r>
            <a:r>
              <a:rPr lang="en-GB" dirty="0">
                <a:latin typeface="Avenir Next" panose="020B0503020202020204" pitchFamily="34" charset="0"/>
              </a:rPr>
              <a:t>Eli Pariser </a:t>
            </a:r>
            <a:r>
              <a:rPr lang="el-GR" dirty="0">
                <a:latin typeface="Avenir Next" panose="020B0503020202020204" pitchFamily="34" charset="0"/>
              </a:rPr>
              <a:t>οι </a:t>
            </a:r>
            <a:r>
              <a:rPr lang="en-GB" dirty="0">
                <a:latin typeface="Avenir Next" panose="020B0503020202020204" pitchFamily="34" charset="0"/>
              </a:rPr>
              <a:t>Filter Bubbles </a:t>
            </a:r>
            <a:r>
              <a:rPr lang="el-GR" dirty="0">
                <a:latin typeface="Avenir Next" panose="020B0503020202020204" pitchFamily="34" charset="0"/>
              </a:rPr>
              <a:t>ε</a:t>
            </a:r>
            <a:r>
              <a:rPr lang="en-GB" dirty="0">
                <a:latin typeface="Avenir Next" panose="020B0503020202020204" pitchFamily="34" charset="0"/>
              </a:rPr>
              <a:t>ί</a:t>
            </a:r>
            <a:r>
              <a:rPr lang="el-GR" dirty="0">
                <a:latin typeface="Avenir Next" panose="020B0503020202020204" pitchFamily="34" charset="0"/>
              </a:rPr>
              <a:t>ναι </a:t>
            </a:r>
            <a:br>
              <a:rPr lang="el-GR" dirty="0">
                <a:latin typeface="Avenir Next" panose="020B0503020202020204" pitchFamily="34" charset="0"/>
              </a:rPr>
            </a:br>
            <a:r>
              <a:rPr lang="el-GR" dirty="0">
                <a:latin typeface="Avenir Next" panose="020B0503020202020204" pitchFamily="34" charset="0"/>
              </a:rPr>
              <a:t>μία κατάσταση κατά την οποία οι χρήστες των ΜΚΔ</a:t>
            </a:r>
            <a:r>
              <a:rPr lang="en-US" dirty="0">
                <a:latin typeface="Avenir Next" panose="020B0503020202020204" pitchFamily="34" charset="0"/>
              </a:rPr>
              <a:t>:</a:t>
            </a:r>
          </a:p>
          <a:p>
            <a:endParaRPr lang="en-US" dirty="0">
              <a:latin typeface="Avenir Next" panose="020B0503020202020204" pitchFamily="34" charset="0"/>
            </a:endParaRPr>
          </a:p>
          <a:p>
            <a:endParaRPr lang="en-US" dirty="0">
              <a:latin typeface="Avenir Next" panose="020B0503020202020204" pitchFamily="34" charset="0"/>
            </a:endParaRPr>
          </a:p>
          <a:p>
            <a:pPr marL="342900" indent="-342900">
              <a:buFont typeface="+mj-lt"/>
              <a:buAutoNum type="arabicPeriod"/>
            </a:pPr>
            <a:r>
              <a:rPr lang="el-GR" dirty="0">
                <a:latin typeface="Avenir Next" panose="020B0503020202020204" pitchFamily="34" charset="0"/>
              </a:rPr>
              <a:t>Επιλέγουν λιγότερη έκθεση σε συγκρουόμενες, με τη δική τους, απόψεις</a:t>
            </a:r>
            <a:endParaRPr lang="en-US" dirty="0">
              <a:latin typeface="Avenir Next" panose="020B0503020202020204" pitchFamily="34" charset="0"/>
            </a:endParaRPr>
          </a:p>
          <a:p>
            <a:pPr marL="342900" indent="-342900">
              <a:buFont typeface="+mj-lt"/>
              <a:buAutoNum type="arabicPeriod"/>
            </a:pPr>
            <a:r>
              <a:rPr lang="el-GR" dirty="0">
                <a:latin typeface="Avenir Next" panose="020B0503020202020204" pitchFamily="34" charset="0"/>
              </a:rPr>
              <a:t>Απομονώνονται πνευματικά στη δική τους φούσκα πληροφορίας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3682012-700B-9D4C-8BE8-B2439F5DD1AB}"/>
              </a:ext>
            </a:extLst>
          </p:cNvPr>
          <p:cNvSpPr txBox="1"/>
          <p:nvPr/>
        </p:nvSpPr>
        <p:spPr>
          <a:xfrm>
            <a:off x="3441240" y="145274"/>
            <a:ext cx="87758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3. Μέσα Κοινωνικής </a:t>
            </a:r>
            <a:endParaRPr lang="en-US" sz="2400" b="1" i="1" dirty="0">
              <a:solidFill>
                <a:schemeClr val="tx2"/>
              </a:solidFill>
              <a:latin typeface="Avenir Next" panose="020B0503020202020204" pitchFamily="34" charset="0"/>
            </a:endParaRPr>
          </a:p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Δικτύωσης (ΜΚΔ)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2126072-2257-0F44-9970-51F095D076DF}"/>
              </a:ext>
            </a:extLst>
          </p:cNvPr>
          <p:cNvSpPr/>
          <p:nvPr/>
        </p:nvSpPr>
        <p:spPr>
          <a:xfrm>
            <a:off x="3175591" y="6304002"/>
            <a:ext cx="901640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l-GR" sz="1200" dirty="0">
                <a:latin typeface="Avenir Next" panose="020B0503020202020204" pitchFamily="34" charset="0"/>
              </a:rPr>
              <a:t>Κατσαουνίδου, Α. </a:t>
            </a:r>
            <a:r>
              <a:rPr lang="en-GB" sz="1200" dirty="0">
                <a:latin typeface="Avenir Next" panose="020B0503020202020204" pitchFamily="34" charset="0"/>
              </a:rPr>
              <a:t>N. (2020). </a:t>
            </a:r>
            <a:r>
              <a:rPr lang="el-GR" sz="1200" i="1" dirty="0">
                <a:latin typeface="Avenir Next" panose="020B0503020202020204" pitchFamily="34" charset="0"/>
              </a:rPr>
              <a:t>Διαδραστικά και συνεργατικά περιβάλλοντα υποστήριξης του ελέγχου αυθεντικότητας ψηφιακού περιεχομένου</a:t>
            </a:r>
            <a:r>
              <a:rPr lang="el-GR" sz="1200" dirty="0">
                <a:latin typeface="Avenir Next" panose="020B0503020202020204" pitchFamily="34" charset="0"/>
              </a:rPr>
              <a:t> (</a:t>
            </a:r>
            <a:r>
              <a:rPr lang="en-GB" sz="1200" dirty="0">
                <a:latin typeface="Avenir Next" panose="020B0503020202020204" pitchFamily="34" charset="0"/>
              </a:rPr>
              <a:t>No. GRI-2020-27274). Aristotle University of Thessaloniki</a:t>
            </a:r>
            <a:r>
              <a:rPr lang="en-GB" dirty="0"/>
              <a:t>.</a:t>
            </a:r>
            <a:endParaRPr lang="en-GR" sz="1200" dirty="0">
              <a:latin typeface="Avenir Next" panose="020B0503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7EAAEEB8-5B73-B74F-90F6-52A11F2E7FF1}"/>
              </a:ext>
            </a:extLst>
          </p:cNvPr>
          <p:cNvSpPr/>
          <p:nvPr/>
        </p:nvSpPr>
        <p:spPr>
          <a:xfrm>
            <a:off x="7159495" y="1286940"/>
            <a:ext cx="498707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b="1" dirty="0">
                <a:latin typeface="Avenir Next" panose="020B0503020202020204" pitchFamily="34" charset="0"/>
              </a:rPr>
              <a:t>E</a:t>
            </a:r>
            <a:r>
              <a:rPr lang="el-GR" sz="2000" b="1" dirty="0">
                <a:latin typeface="Avenir Next" panose="020B0503020202020204" pitchFamily="34" charset="0"/>
              </a:rPr>
              <a:t>ξατομικευμένες /προστατευτικές φυσαλίδες πληροφορίας</a:t>
            </a:r>
          </a:p>
        </p:txBody>
      </p:sp>
    </p:spTree>
    <p:extLst>
      <p:ext uri="{BB962C8B-B14F-4D97-AF65-F5344CB8AC3E}">
        <p14:creationId xmlns:p14="http://schemas.microsoft.com/office/powerpoint/2010/main" val="170296589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98B8C17-69F7-F548-9995-4DB55CF78377}"/>
              </a:ext>
            </a:extLst>
          </p:cNvPr>
          <p:cNvSpPr/>
          <p:nvPr/>
        </p:nvSpPr>
        <p:spPr>
          <a:xfrm>
            <a:off x="3334087" y="2411998"/>
            <a:ext cx="8376406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Μεταφορική η χρήση του όρου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 err="1">
                <a:latin typeface="Avenir Next" panose="020B0503020202020204" pitchFamily="34" charset="0"/>
              </a:rPr>
              <a:t>Περιγρ</a:t>
            </a:r>
            <a:r>
              <a:rPr lang="en-US" dirty="0" err="1">
                <a:latin typeface="Avenir Next" panose="020B0503020202020204" pitchFamily="34" charset="0"/>
              </a:rPr>
              <a:t>ά</a:t>
            </a:r>
            <a:r>
              <a:rPr lang="el-GR" dirty="0">
                <a:latin typeface="Avenir Next" panose="020B0503020202020204" pitchFamily="34" charset="0"/>
              </a:rPr>
              <a:t>φει την ενίσχυση ιδεών, πεποιθήσεων και πληροφοριών όταν αυτές επαναλαμβάνονται πολύ συχνά μέσα σε ένα κλειστό σύστημα.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Όπως ένας ήχος ενισχύεται μέσα σε ένα δωμάτιο που ευνοεί την ηχώ, έτσι ακριβώς ενισχύεται και η δύναμη μιας πληροφορίας, μιας ιδέας ή μιας πεποίθησης, που αναπαράγονται μέσα σε ένα κλειστό σύστημα, στο οποίο οι διαφορετικές ή ανταγωνιστικές απόψεις λογοκρίνονται, απορρίπτονται ή δεν εκπροσωπούνται ισότιμα και με την ίδια συχνότητα (</a:t>
            </a:r>
            <a:r>
              <a:rPr lang="en-GB" dirty="0">
                <a:latin typeface="Avenir Next" panose="020B0503020202020204" pitchFamily="34" charset="0"/>
              </a:rPr>
              <a:t>Sunstein, 2002).  </a:t>
            </a:r>
          </a:p>
        </p:txBody>
      </p:sp>
      <p:pic>
        <p:nvPicPr>
          <p:cNvPr id="3" name="Picture 2" descr="A close up of a logo&#10;&#10;Description automatically generated">
            <a:extLst>
              <a:ext uri="{FF2B5EF4-FFF2-40B4-BE49-F238E27FC236}">
                <a16:creationId xmlns:a16="http://schemas.microsoft.com/office/drawing/2014/main" id="{CED4CD2D-D4C3-314A-9DBB-5D3CCBBD91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8952" y="5418973"/>
            <a:ext cx="933505" cy="933505"/>
          </a:xfrm>
          <a:prstGeom prst="rect">
            <a:avLst/>
          </a:prstGeom>
        </p:spPr>
      </p:pic>
      <p:pic>
        <p:nvPicPr>
          <p:cNvPr id="4" name="Picture 3" descr="A close up of a logo&#10;&#10;Description automatically generated">
            <a:extLst>
              <a:ext uri="{FF2B5EF4-FFF2-40B4-BE49-F238E27FC236}">
                <a16:creationId xmlns:a16="http://schemas.microsoft.com/office/drawing/2014/main" id="{4D4DB839-F424-3A49-A45A-3A19281F03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87426" y="5406781"/>
            <a:ext cx="933505" cy="933505"/>
          </a:xfrm>
          <a:prstGeom prst="rect">
            <a:avLst/>
          </a:prstGeom>
          <a:solidFill>
            <a:schemeClr val="bg2"/>
          </a:solidFill>
        </p:spPr>
      </p:pic>
      <p:pic>
        <p:nvPicPr>
          <p:cNvPr id="5" name="Picture 4" descr="A close up of a logo&#10;&#10;Description automatically generated">
            <a:extLst>
              <a:ext uri="{FF2B5EF4-FFF2-40B4-BE49-F238E27FC236}">
                <a16:creationId xmlns:a16="http://schemas.microsoft.com/office/drawing/2014/main" id="{4821F7DC-36F3-DB4F-A569-0384002963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0931" y="5544458"/>
            <a:ext cx="808020" cy="80802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44D1C29-A0AC-D645-9A41-F3F1FE02EA87}"/>
              </a:ext>
            </a:extLst>
          </p:cNvPr>
          <p:cNvSpPr txBox="1"/>
          <p:nvPr/>
        </p:nvSpPr>
        <p:spPr>
          <a:xfrm>
            <a:off x="3441240" y="145274"/>
            <a:ext cx="87758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3. Μέσα Κοινωνικής Δικτύωσης (ΜΚΔ)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C7041A9-057B-6D43-B5BD-964DA679F2BE}"/>
              </a:ext>
            </a:extLst>
          </p:cNvPr>
          <p:cNvSpPr/>
          <p:nvPr/>
        </p:nvSpPr>
        <p:spPr>
          <a:xfrm>
            <a:off x="9829754" y="615047"/>
            <a:ext cx="235833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sz="2400" b="1" dirty="0">
                <a:latin typeface="Avenir Next" panose="020B0503020202020204" pitchFamily="34" charset="0"/>
              </a:rPr>
              <a:t>Ε</a:t>
            </a:r>
            <a:r>
              <a:rPr lang="en-GB" sz="2400" b="1" dirty="0" err="1">
                <a:latin typeface="Avenir Next" panose="020B0503020202020204" pitchFamily="34" charset="0"/>
              </a:rPr>
              <a:t>cho</a:t>
            </a:r>
            <a:r>
              <a:rPr lang="en-GB" sz="2400" b="1" dirty="0">
                <a:latin typeface="Avenir Next" panose="020B0503020202020204" pitchFamily="34" charset="0"/>
              </a:rPr>
              <a:t> </a:t>
            </a:r>
            <a:r>
              <a:rPr lang="en-US" sz="2400" b="1" dirty="0">
                <a:latin typeface="Avenir Next" panose="020B0503020202020204" pitchFamily="34" charset="0"/>
              </a:rPr>
              <a:t>Chamber</a:t>
            </a:r>
            <a:endParaRPr lang="el-GR" sz="2400" dirty="0">
              <a:latin typeface="Avenir Next" panose="020B0503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373C09D-F3EF-A14B-B48D-962598DEE4C6}"/>
              </a:ext>
            </a:extLst>
          </p:cNvPr>
          <p:cNvSpPr/>
          <p:nvPr/>
        </p:nvSpPr>
        <p:spPr>
          <a:xfrm>
            <a:off x="3334087" y="1656407"/>
            <a:ext cx="810201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sz="2000" b="1" dirty="0">
                <a:latin typeface="Avenir Next" panose="020B0503020202020204" pitchFamily="34" charset="0"/>
              </a:rPr>
              <a:t>Φαινόμενο της αντήχησης περιεχομένου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41584DB-93F7-7C49-977C-AA1194FCE625}"/>
              </a:ext>
            </a:extLst>
          </p:cNvPr>
          <p:cNvSpPr/>
          <p:nvPr/>
        </p:nvSpPr>
        <p:spPr>
          <a:xfrm>
            <a:off x="5866457" y="6331639"/>
            <a:ext cx="6096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GB" sz="1200" dirty="0">
                <a:latin typeface="Avenir Next" panose="020B0503020202020204" pitchFamily="34" charset="0"/>
              </a:rPr>
              <a:t>Sunstein, C. R. (2001). </a:t>
            </a:r>
            <a:r>
              <a:rPr lang="en-GB" sz="1200" i="1" dirty="0">
                <a:latin typeface="Avenir Next" panose="020B0503020202020204" pitchFamily="34" charset="0"/>
              </a:rPr>
              <a:t>Echo chambers: Bush v. Gore, impeachment, and beyond</a:t>
            </a:r>
            <a:r>
              <a:rPr lang="en-GB" sz="1200" dirty="0">
                <a:latin typeface="Avenir Next" panose="020B0503020202020204" pitchFamily="34" charset="0"/>
              </a:rPr>
              <a:t>. Princeton, NJ: Princeton University Press.</a:t>
            </a:r>
            <a:endParaRPr lang="en-GR" sz="120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878263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Elaboration Likelihood Model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AAD1164-0356-624D-B18E-A5A156BBF3F2}"/>
              </a:ext>
            </a:extLst>
          </p:cNvPr>
          <p:cNvSpPr txBox="1"/>
          <p:nvPr/>
        </p:nvSpPr>
        <p:spPr>
          <a:xfrm>
            <a:off x="129045" y="957067"/>
            <a:ext cx="8557756" cy="600164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>
                <a:latin typeface="Avenir Next" panose="020B0503020202020204" pitchFamily="34" charset="0"/>
              </a:defRPr>
            </a:lvl1pPr>
          </a:lstStyle>
          <a:p>
            <a:r>
              <a:rPr lang="el-GR" sz="2350" dirty="0"/>
              <a:t>Το </a:t>
            </a:r>
            <a:r>
              <a:rPr lang="en-GB" sz="2350" dirty="0"/>
              <a:t>ELM</a:t>
            </a:r>
            <a:r>
              <a:rPr lang="el-GR" sz="2350" dirty="0"/>
              <a:t> μοντέλο στα ελληνικά</a:t>
            </a:r>
            <a:r>
              <a:rPr lang="en-GB" sz="2350" dirty="0"/>
              <a:t> </a:t>
            </a:r>
            <a:r>
              <a:rPr lang="el-GR" sz="2350" dirty="0"/>
              <a:t>«Η Θεωρία Πειθούς» εξηγεί πώς πειθόμαστε και πώς αλλάζουν οι στάσεις μας απέναντι σε ένα μήνυμα.</a:t>
            </a:r>
          </a:p>
          <a:p>
            <a:endParaRPr lang="el-GR" sz="2350" dirty="0"/>
          </a:p>
          <a:p>
            <a:r>
              <a:rPr lang="el-GR" sz="2350" b="1" dirty="0"/>
              <a:t>Διακρίνει δύο «διαδρομές» επεξεργασίας των πληροφοριών:</a:t>
            </a:r>
          </a:p>
          <a:p>
            <a:r>
              <a:rPr lang="el-GR" sz="2350" b="1" dirty="0"/>
              <a:t>Κεντρική διαδρομή </a:t>
            </a:r>
            <a:r>
              <a:rPr lang="el-GR" sz="2350" dirty="0"/>
              <a:t>→ λογική, ανάλυση επιχειρημάτων</a:t>
            </a:r>
          </a:p>
          <a:p>
            <a:r>
              <a:rPr lang="el-GR" sz="2350" b="1" dirty="0"/>
              <a:t>Περιφερειακή διαδρομή</a:t>
            </a:r>
            <a:r>
              <a:rPr lang="el-GR" sz="2350" dirty="0"/>
              <a:t> → συναισθηματικά/επιφανειακά </a:t>
            </a:r>
            <a:r>
              <a:rPr lang="en-GB" sz="2350" dirty="0"/>
              <a:t>cues</a:t>
            </a:r>
          </a:p>
          <a:p>
            <a:endParaRPr lang="en-GB" sz="2350" dirty="0"/>
          </a:p>
          <a:p>
            <a:r>
              <a:rPr lang="el-GR" sz="2350" dirty="0"/>
              <a:t>Η «</a:t>
            </a:r>
            <a:r>
              <a:rPr lang="el-GR" sz="2350" b="1" dirty="0"/>
              <a:t>πιθανότητα επεξεργασίας</a:t>
            </a:r>
            <a:r>
              <a:rPr lang="el-GR" sz="2350" dirty="0"/>
              <a:t>» (</a:t>
            </a:r>
            <a:r>
              <a:rPr lang="en-GB" sz="2350" dirty="0"/>
              <a:t>elaboration likelihood) </a:t>
            </a:r>
            <a:r>
              <a:rPr lang="el-GR" sz="2350" dirty="0"/>
              <a:t>εξαρτάται από:</a:t>
            </a:r>
          </a:p>
          <a:p>
            <a:endParaRPr lang="el-GR" sz="235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/>
              <a:t>Κίνητρο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/>
              <a:t>Ικανότητα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/>
              <a:t>Προσοχή</a:t>
            </a:r>
            <a:endParaRPr lang="en-US" sz="2350" dirty="0"/>
          </a:p>
        </p:txBody>
      </p:sp>
      <p:pic>
        <p:nvPicPr>
          <p:cNvPr id="6" name="Picture Placeholder 5" descr="A drawing of two people talking&#10;&#10;Description automatically generated">
            <a:extLst>
              <a:ext uri="{FF2B5EF4-FFF2-40B4-BE49-F238E27FC236}">
                <a16:creationId xmlns:a16="http://schemas.microsoft.com/office/drawing/2014/main" id="{BF37AE59-5464-7B4A-ABD5-AF7A1F662D4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28896" r="28896"/>
          <a:stretch>
            <a:fillRect/>
          </a:stretch>
        </p:blipFill>
        <p:spPr>
          <a:xfrm>
            <a:off x="8470858" y="1314238"/>
            <a:ext cx="3411049" cy="4229524"/>
          </a:xfrm>
        </p:spPr>
      </p:pic>
    </p:spTree>
    <p:extLst>
      <p:ext uri="{BB962C8B-B14F-4D97-AF65-F5344CB8AC3E}">
        <p14:creationId xmlns:p14="http://schemas.microsoft.com/office/powerpoint/2010/main" val="174133460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FC11765D-C17B-0A41-BCC3-3555E86971C2}"/>
              </a:ext>
            </a:extLst>
          </p:cNvPr>
          <p:cNvSpPr txBox="1"/>
          <p:nvPr/>
        </p:nvSpPr>
        <p:spPr>
          <a:xfrm>
            <a:off x="3416117" y="615118"/>
            <a:ext cx="87758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i="1" dirty="0">
                <a:solidFill>
                  <a:schemeClr val="tx2"/>
                </a:solidFill>
                <a:latin typeface="Avenir Next" panose="020B0503020202020204" pitchFamily="34" charset="0"/>
              </a:rPr>
              <a:t>Ανάδειξη </a:t>
            </a:r>
            <a:r>
              <a:rPr lang="en-US" sz="2400" i="1" dirty="0">
                <a:solidFill>
                  <a:schemeClr val="tx2"/>
                </a:solidFill>
                <a:latin typeface="Avenir Next" panose="020B0503020202020204" pitchFamily="34" charset="0"/>
              </a:rPr>
              <a:t>Opinions Leaders</a:t>
            </a:r>
            <a:endParaRPr lang="el-GR" sz="2400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D745297-AEC1-DF43-800E-AF17CA8E58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937" t="8152" r="5227" b="62641"/>
          <a:stretch/>
        </p:blipFill>
        <p:spPr>
          <a:xfrm>
            <a:off x="7390762" y="1708211"/>
            <a:ext cx="4620685" cy="26706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0A9156-5BE5-2D41-A5AC-D705245C23E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71" t="16283" r="2877" b="57431"/>
          <a:stretch/>
        </p:blipFill>
        <p:spPr>
          <a:xfrm>
            <a:off x="7390762" y="1441147"/>
            <a:ext cx="4620685" cy="26706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40783ED-5E71-5145-8B00-E6B02D71557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342" t="2005" r="1248" b="1940"/>
          <a:stretch/>
        </p:blipFill>
        <p:spPr>
          <a:xfrm>
            <a:off x="6617085" y="1950320"/>
            <a:ext cx="5398937" cy="42452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CC6D114-AA02-B545-83CF-04E8521BDF7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2635"/>
          <a:stretch/>
        </p:blipFill>
        <p:spPr>
          <a:xfrm>
            <a:off x="1869128" y="1950321"/>
            <a:ext cx="4590877" cy="424524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4ED6970-C663-2742-8D06-29D7F1831123}"/>
              </a:ext>
            </a:extLst>
          </p:cNvPr>
          <p:cNvSpPr txBox="1"/>
          <p:nvPr/>
        </p:nvSpPr>
        <p:spPr>
          <a:xfrm>
            <a:off x="3441240" y="145274"/>
            <a:ext cx="87758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3. Μέσα Κοινωνικής Δικτύωσης (ΜΚΔ)</a:t>
            </a:r>
          </a:p>
        </p:txBody>
      </p:sp>
    </p:spTree>
    <p:extLst>
      <p:ext uri="{BB962C8B-B14F-4D97-AF65-F5344CB8AC3E}">
        <p14:creationId xmlns:p14="http://schemas.microsoft.com/office/powerpoint/2010/main" val="56551542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FC11765D-C17B-0A41-BCC3-3555E86971C2}"/>
              </a:ext>
            </a:extLst>
          </p:cNvPr>
          <p:cNvSpPr txBox="1"/>
          <p:nvPr/>
        </p:nvSpPr>
        <p:spPr>
          <a:xfrm>
            <a:off x="3441240" y="145274"/>
            <a:ext cx="8775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i="1" dirty="0">
                <a:solidFill>
                  <a:schemeClr val="tx2"/>
                </a:solidFill>
                <a:latin typeface="Avenir Next" panose="020B0503020202020204" pitchFamily="34" charset="0"/>
              </a:rPr>
              <a:t>Τα μοναδικά χαρακτηριστικά των ΜΚΔ και οι συνέπειες του στην εξάπλωση των συνωμοσιών</a:t>
            </a:r>
          </a:p>
          <a:p>
            <a:pPr algn="r"/>
            <a:endParaRPr lang="el-GR" sz="2400" b="1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2797C4A-F7A7-264B-AE59-61841696CF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1240" y="2393226"/>
            <a:ext cx="869576" cy="8695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54F8A35-8C8C-7348-92F3-E8FAC2142E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72617" y="1387584"/>
            <a:ext cx="815788" cy="81578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446CAA9-619D-9E4B-87E2-D70F45831C3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1240" y="3316590"/>
            <a:ext cx="869576" cy="86957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F1EE573-AA7F-824E-840F-C967BAE7355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72617" y="4309842"/>
            <a:ext cx="869577" cy="86957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9031710-EE36-4C4F-8610-6AF7BEE4C8C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5723" y="5234942"/>
            <a:ext cx="964912" cy="964912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6019FCD9-C99D-384B-9FDE-DCA82DE5E7E3}"/>
              </a:ext>
            </a:extLst>
          </p:cNvPr>
          <p:cNvSpPr/>
          <p:nvPr/>
        </p:nvSpPr>
        <p:spPr>
          <a:xfrm>
            <a:off x="3175591" y="6396335"/>
            <a:ext cx="901640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sz="1200" dirty="0" err="1">
                <a:latin typeface="Avenir Next" panose="020B0503020202020204" pitchFamily="34" charset="0"/>
              </a:rPr>
              <a:t>Theocharis</a:t>
            </a:r>
            <a:r>
              <a:rPr lang="en-GB" sz="1200" dirty="0">
                <a:latin typeface="Avenir Next" panose="020B0503020202020204" pitchFamily="34" charset="0"/>
              </a:rPr>
              <a:t>, Y., Cardenal, A., </a:t>
            </a:r>
            <a:r>
              <a:rPr lang="en-GB" sz="1200" dirty="0" err="1">
                <a:latin typeface="Avenir Next" panose="020B0503020202020204" pitchFamily="34" charset="0"/>
              </a:rPr>
              <a:t>Jin</a:t>
            </a:r>
            <a:r>
              <a:rPr lang="en-GB" sz="1200" dirty="0">
                <a:latin typeface="Avenir Next" panose="020B0503020202020204" pitchFamily="34" charset="0"/>
              </a:rPr>
              <a:t>, S., </a:t>
            </a:r>
            <a:r>
              <a:rPr lang="en-GB" sz="1200" dirty="0" err="1">
                <a:latin typeface="Avenir Next" panose="020B0503020202020204" pitchFamily="34" charset="0"/>
              </a:rPr>
              <a:t>Aalberg</a:t>
            </a:r>
            <a:r>
              <a:rPr lang="en-GB" sz="1200" dirty="0">
                <a:latin typeface="Avenir Next" panose="020B0503020202020204" pitchFamily="34" charset="0"/>
              </a:rPr>
              <a:t>, T., </a:t>
            </a:r>
            <a:r>
              <a:rPr lang="en-GB" sz="1200" dirty="0" err="1">
                <a:latin typeface="Avenir Next" panose="020B0503020202020204" pitchFamily="34" charset="0"/>
              </a:rPr>
              <a:t>Hopmann</a:t>
            </a:r>
            <a:r>
              <a:rPr lang="en-GB" sz="1200" dirty="0">
                <a:latin typeface="Avenir Next" panose="020B0503020202020204" pitchFamily="34" charset="0"/>
              </a:rPr>
              <a:t>, D. N., </a:t>
            </a:r>
            <a:r>
              <a:rPr lang="en-GB" sz="1200" dirty="0" err="1">
                <a:latin typeface="Avenir Next" panose="020B0503020202020204" pitchFamily="34" charset="0"/>
              </a:rPr>
              <a:t>Strömbäck</a:t>
            </a:r>
            <a:r>
              <a:rPr lang="en-GB" sz="1200" dirty="0">
                <a:latin typeface="Avenir Next" panose="020B0503020202020204" pitchFamily="34" charset="0"/>
              </a:rPr>
              <a:t>, J., ... &amp; </a:t>
            </a:r>
            <a:r>
              <a:rPr lang="en-GB" sz="1200" dirty="0" err="1">
                <a:latin typeface="Avenir Next" panose="020B0503020202020204" pitchFamily="34" charset="0"/>
              </a:rPr>
              <a:t>Štětka</a:t>
            </a:r>
            <a:r>
              <a:rPr lang="en-GB" sz="1200" dirty="0">
                <a:latin typeface="Avenir Next" panose="020B0503020202020204" pitchFamily="34" charset="0"/>
              </a:rPr>
              <a:t>, V. (2021). Does the platform matter? Social media and COVID-19 conspiracy theory beliefs in 17 countries. </a:t>
            </a:r>
            <a:r>
              <a:rPr lang="en-GB" sz="1200" i="1" dirty="0">
                <a:latin typeface="Avenir Next" panose="020B0503020202020204" pitchFamily="34" charset="0"/>
              </a:rPr>
              <a:t>new media &amp; society</a:t>
            </a:r>
            <a:r>
              <a:rPr lang="en-GB" sz="1200" dirty="0">
                <a:latin typeface="Avenir Next" panose="020B0503020202020204" pitchFamily="34" charset="0"/>
              </a:rPr>
              <a:t>, 14614448211045666.</a:t>
            </a:r>
            <a:endParaRPr lang="en-GR" sz="1200" dirty="0">
              <a:latin typeface="Avenir Next" panose="020B0503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D21DEA-86EC-E141-8FAC-03D692969F3D}"/>
              </a:ext>
            </a:extLst>
          </p:cNvPr>
          <p:cNvSpPr/>
          <p:nvPr/>
        </p:nvSpPr>
        <p:spPr>
          <a:xfrm>
            <a:off x="4417084" y="2642606"/>
            <a:ext cx="38779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b="1" dirty="0">
                <a:latin typeface="Avenir Next" panose="020B0503020202020204" pitchFamily="34" charset="0"/>
              </a:rPr>
              <a:t>Μείωση της διασποράς θεωριών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C120904-F285-EF4D-A936-D34781BE4DDF}"/>
              </a:ext>
            </a:extLst>
          </p:cNvPr>
          <p:cNvSpPr/>
          <p:nvPr/>
        </p:nvSpPr>
        <p:spPr>
          <a:xfrm>
            <a:off x="4445219" y="3542938"/>
            <a:ext cx="50273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Αύξηση της διασποράς θεωριών συνωμοσίας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D6B0800-9E73-8B40-AB0C-EBBC3EB494E4}"/>
              </a:ext>
            </a:extLst>
          </p:cNvPr>
          <p:cNvSpPr/>
          <p:nvPr/>
        </p:nvSpPr>
        <p:spPr>
          <a:xfrm>
            <a:off x="4543693" y="5554618"/>
            <a:ext cx="50273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Αύξηση της διασποράς θεωριών συνωμοσίας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8B6E3C3-26A6-0749-96D2-B56EFA3DB3F4}"/>
              </a:ext>
            </a:extLst>
          </p:cNvPr>
          <p:cNvSpPr/>
          <p:nvPr/>
        </p:nvSpPr>
        <p:spPr>
          <a:xfrm>
            <a:off x="4487422" y="1629732"/>
            <a:ext cx="50850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Αύξηση της διασποράς θεωριών συνωμοσίας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E8A2AB8-D719-7742-A907-5C4BA0996E7E}"/>
              </a:ext>
            </a:extLst>
          </p:cNvPr>
          <p:cNvSpPr/>
          <p:nvPr/>
        </p:nvSpPr>
        <p:spPr>
          <a:xfrm>
            <a:off x="4529625" y="4598015"/>
            <a:ext cx="50850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Αύξηση της διασποράς θεωριών συνωμοσίας </a:t>
            </a:r>
          </a:p>
        </p:txBody>
      </p:sp>
    </p:spTree>
    <p:extLst>
      <p:ext uri="{BB962C8B-B14F-4D97-AF65-F5344CB8AC3E}">
        <p14:creationId xmlns:p14="http://schemas.microsoft.com/office/powerpoint/2010/main" val="403636581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5C2DBCD-5A94-2444-8326-6C8187BCE6D7}"/>
              </a:ext>
            </a:extLst>
          </p:cNvPr>
          <p:cNvSpPr/>
          <p:nvPr/>
        </p:nvSpPr>
        <p:spPr>
          <a:xfrm>
            <a:off x="3175591" y="6396335"/>
            <a:ext cx="901640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sz="1200" dirty="0" err="1">
                <a:latin typeface="Avenir Next" panose="020B0503020202020204" pitchFamily="34" charset="0"/>
              </a:rPr>
              <a:t>Theocharis</a:t>
            </a:r>
            <a:r>
              <a:rPr lang="en-GB" sz="1200" dirty="0">
                <a:latin typeface="Avenir Next" panose="020B0503020202020204" pitchFamily="34" charset="0"/>
              </a:rPr>
              <a:t>, Y., Cardenal, A., </a:t>
            </a:r>
            <a:r>
              <a:rPr lang="en-GB" sz="1200" dirty="0" err="1">
                <a:latin typeface="Avenir Next" panose="020B0503020202020204" pitchFamily="34" charset="0"/>
              </a:rPr>
              <a:t>Jin</a:t>
            </a:r>
            <a:r>
              <a:rPr lang="en-GB" sz="1200" dirty="0">
                <a:latin typeface="Avenir Next" panose="020B0503020202020204" pitchFamily="34" charset="0"/>
              </a:rPr>
              <a:t>, S., </a:t>
            </a:r>
            <a:r>
              <a:rPr lang="en-GB" sz="1200" dirty="0" err="1">
                <a:latin typeface="Avenir Next" panose="020B0503020202020204" pitchFamily="34" charset="0"/>
              </a:rPr>
              <a:t>Aalberg</a:t>
            </a:r>
            <a:r>
              <a:rPr lang="en-GB" sz="1200" dirty="0">
                <a:latin typeface="Avenir Next" panose="020B0503020202020204" pitchFamily="34" charset="0"/>
              </a:rPr>
              <a:t>, T., </a:t>
            </a:r>
            <a:r>
              <a:rPr lang="en-GB" sz="1200" dirty="0" err="1">
                <a:latin typeface="Avenir Next" panose="020B0503020202020204" pitchFamily="34" charset="0"/>
              </a:rPr>
              <a:t>Hopmann</a:t>
            </a:r>
            <a:r>
              <a:rPr lang="en-GB" sz="1200" dirty="0">
                <a:latin typeface="Avenir Next" panose="020B0503020202020204" pitchFamily="34" charset="0"/>
              </a:rPr>
              <a:t>, D. N., </a:t>
            </a:r>
            <a:r>
              <a:rPr lang="en-GB" sz="1200" dirty="0" err="1">
                <a:latin typeface="Avenir Next" panose="020B0503020202020204" pitchFamily="34" charset="0"/>
              </a:rPr>
              <a:t>Strömbäck</a:t>
            </a:r>
            <a:r>
              <a:rPr lang="en-GB" sz="1200" dirty="0">
                <a:latin typeface="Avenir Next" panose="020B0503020202020204" pitchFamily="34" charset="0"/>
              </a:rPr>
              <a:t>, J., ... &amp; </a:t>
            </a:r>
            <a:r>
              <a:rPr lang="en-GB" sz="1200" dirty="0" err="1">
                <a:latin typeface="Avenir Next" panose="020B0503020202020204" pitchFamily="34" charset="0"/>
              </a:rPr>
              <a:t>Štětka</a:t>
            </a:r>
            <a:r>
              <a:rPr lang="en-GB" sz="1200" dirty="0">
                <a:latin typeface="Avenir Next" panose="020B0503020202020204" pitchFamily="34" charset="0"/>
              </a:rPr>
              <a:t>, V. (2021). Does the platform matter? Social media and COVID-19 conspiracy theory beliefs in 17 countries. </a:t>
            </a:r>
            <a:r>
              <a:rPr lang="en-GB" sz="1200" i="1" dirty="0">
                <a:latin typeface="Avenir Next" panose="020B0503020202020204" pitchFamily="34" charset="0"/>
              </a:rPr>
              <a:t>new media &amp; society</a:t>
            </a:r>
            <a:r>
              <a:rPr lang="en-GB" sz="1200" dirty="0">
                <a:latin typeface="Avenir Next" panose="020B0503020202020204" pitchFamily="34" charset="0"/>
              </a:rPr>
              <a:t>, 14614448211045666.</a:t>
            </a:r>
            <a:endParaRPr lang="en-GR" sz="1200" dirty="0">
              <a:latin typeface="Avenir Next" panose="020B0503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ED9007F-DF4B-9640-99DB-0FBC23CBD24F}"/>
              </a:ext>
            </a:extLst>
          </p:cNvPr>
          <p:cNvSpPr txBox="1"/>
          <p:nvPr/>
        </p:nvSpPr>
        <p:spPr>
          <a:xfrm>
            <a:off x="3441240" y="145274"/>
            <a:ext cx="8775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i="1" dirty="0">
                <a:solidFill>
                  <a:schemeClr val="tx2"/>
                </a:solidFill>
                <a:latin typeface="Avenir Next" panose="020B0503020202020204" pitchFamily="34" charset="0"/>
              </a:rPr>
              <a:t>Τα μοναδικά χαρακτηριστικά των ΜΚΔ και οι συνέπειες τους στην εξάπλωση των συνωμοσιών</a:t>
            </a:r>
          </a:p>
          <a:p>
            <a:pPr algn="r"/>
            <a:endParaRPr lang="el-GR" sz="2400" b="1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4099F80-B441-2E47-ACC0-5C1661FBBA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1240" y="2371918"/>
            <a:ext cx="869576" cy="86957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958C03D-1304-FD4E-B757-79FD1E2E7B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72617" y="1366276"/>
            <a:ext cx="815788" cy="81578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9A02A73-61D0-F548-A273-C37DA06D6AA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1240" y="3295282"/>
            <a:ext cx="869576" cy="869576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380C6690-F374-D24E-ACBD-DF8291C7CAC0}"/>
              </a:ext>
            </a:extLst>
          </p:cNvPr>
          <p:cNvSpPr/>
          <p:nvPr/>
        </p:nvSpPr>
        <p:spPr>
          <a:xfrm>
            <a:off x="4310817" y="1386850"/>
            <a:ext cx="76301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Οικογένεια και Φίλοι – Δύσκολη η επιδιόρθωση θεωριών συνωμοσίας.</a:t>
            </a:r>
            <a:endParaRPr lang="en-US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Αντιμετώπιση του κόστος να θέσουν σε κίνδυνο τις πραγματικές τους σχέσεις.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03BB5A3-C65F-424C-89EC-1F1852EAF6EF}"/>
              </a:ext>
            </a:extLst>
          </p:cNvPr>
          <p:cNvSpPr/>
          <p:nvPr/>
        </p:nvSpPr>
        <p:spPr>
          <a:xfrm>
            <a:off x="4310816" y="2497813"/>
            <a:ext cx="72524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Άγνωστοι μεταξύ αγνώστων – Ευκολότερη η αμφισβήτηση</a:t>
            </a:r>
            <a:r>
              <a:rPr lang="en-US" dirty="0">
                <a:latin typeface="Avenir Next" panose="020B0503020202020204" pitchFamily="34" charset="0"/>
              </a:rPr>
              <a:t>,</a:t>
            </a:r>
            <a:r>
              <a:rPr lang="el-GR" dirty="0">
                <a:latin typeface="Avenir Next" panose="020B0503020202020204" pitchFamily="34" charset="0"/>
              </a:rPr>
              <a:t> η διαφωνία και η κατάρριψη θεωριών συνωμοσίας. </a:t>
            </a:r>
            <a:endParaRPr lang="en-GR" dirty="0">
              <a:latin typeface="Avenir Next" panose="020B0503020202020204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760CCA7-C24A-EC41-A32A-C91E3EF593A5}"/>
              </a:ext>
            </a:extLst>
          </p:cNvPr>
          <p:cNvSpPr/>
          <p:nvPr/>
        </p:nvSpPr>
        <p:spPr>
          <a:xfrm>
            <a:off x="4310816" y="3444197"/>
            <a:ext cx="72524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Αρχιτεκτονική της πλατφόρμας</a:t>
            </a:r>
            <a:r>
              <a:rPr lang="en-US" dirty="0">
                <a:latin typeface="Avenir Next" panose="020B0503020202020204" pitchFamily="34" charset="0"/>
              </a:rPr>
              <a:t> – </a:t>
            </a:r>
            <a:r>
              <a:rPr lang="el-GR" dirty="0">
                <a:latin typeface="Avenir Next" panose="020B0503020202020204" pitchFamily="34" charset="0"/>
              </a:rPr>
              <a:t>Τμήμα σχολίων - Μικρότερες πιθανότητες έκθεσης σε διορθωτικές πληροφορίες.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7C90422-95C0-7B4E-BCE4-2EBFE4B4C9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72617" y="4288534"/>
            <a:ext cx="869577" cy="86957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0F6E18F-883B-994E-A67E-A37025B392D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5723" y="5227704"/>
            <a:ext cx="964912" cy="964912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5961E028-766C-EF41-ACB2-752179A7BCA8}"/>
              </a:ext>
            </a:extLst>
          </p:cNvPr>
          <p:cNvSpPr/>
          <p:nvPr/>
        </p:nvSpPr>
        <p:spPr>
          <a:xfrm>
            <a:off x="4342194" y="4481012"/>
            <a:ext cx="72524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Ιδιωτικές Συνομιλίες – Δύσκολες οι προσπάθειες ελέγχου της παραπληροφόρησης - Συνωμοσίας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DC6B3DF-1612-324F-BA0A-0D0AB6747935}"/>
              </a:ext>
            </a:extLst>
          </p:cNvPr>
          <p:cNvSpPr/>
          <p:nvPr/>
        </p:nvSpPr>
        <p:spPr>
          <a:xfrm>
            <a:off x="4342194" y="5487133"/>
            <a:ext cx="72524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Ιδιωτικές Συνομιλίες - Δύσκολες οι προσπάθειες ελέγχου της παραπληροφόρησης - Συνωμοσίας</a:t>
            </a:r>
          </a:p>
        </p:txBody>
      </p:sp>
    </p:spTree>
    <p:extLst>
      <p:ext uri="{BB962C8B-B14F-4D97-AF65-F5344CB8AC3E}">
        <p14:creationId xmlns:p14="http://schemas.microsoft.com/office/powerpoint/2010/main" val="737108560"/>
      </p:ext>
    </p:extLst>
  </p:cSld>
  <p:clrMapOvr>
    <a:masterClrMapping/>
  </p:clrMapOvr>
  <p:transition advClick="0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6688898" y="6396335"/>
            <a:ext cx="5503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200" dirty="0">
                <a:latin typeface="Avenir Next" panose="020B0503020202020204" pitchFamily="34" charset="0"/>
              </a:rPr>
              <a:t>Klein, A. (2012). Slipping racism into the mainstream: A theory of information laundering. </a:t>
            </a:r>
            <a:r>
              <a:rPr lang="en-GB" sz="1200" i="1" dirty="0">
                <a:latin typeface="Avenir Next" panose="020B0503020202020204" pitchFamily="34" charset="0"/>
              </a:rPr>
              <a:t>Communication Theory</a:t>
            </a:r>
            <a:r>
              <a:rPr lang="en-GB" sz="1200" dirty="0">
                <a:latin typeface="Avenir Next" panose="020B0503020202020204" pitchFamily="34" charset="0"/>
              </a:rPr>
              <a:t>, </a:t>
            </a:r>
            <a:r>
              <a:rPr lang="en-GB" sz="1200" i="1" dirty="0">
                <a:latin typeface="Avenir Next" panose="020B0503020202020204" pitchFamily="34" charset="0"/>
              </a:rPr>
              <a:t>22</a:t>
            </a:r>
            <a:r>
              <a:rPr lang="en-GB" sz="1200" dirty="0">
                <a:latin typeface="Avenir Next" panose="020B0503020202020204" pitchFamily="34" charset="0"/>
              </a:rPr>
              <a:t>(4), 427-448.</a:t>
            </a:r>
            <a:endParaRPr lang="en-US" sz="12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1BE2C0D-CB1E-9D4E-9A72-FA8C07B2DFF7}"/>
              </a:ext>
            </a:extLst>
          </p:cNvPr>
          <p:cNvSpPr/>
          <p:nvPr/>
        </p:nvSpPr>
        <p:spPr>
          <a:xfrm>
            <a:off x="3431862" y="1356409"/>
            <a:ext cx="823825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venir Next" panose="020B0503020202020204" pitchFamily="34" charset="0"/>
              </a:rPr>
              <a:t>O</a:t>
            </a:r>
            <a:r>
              <a:rPr lang="el-GR" dirty="0">
                <a:latin typeface="Avenir Next" panose="020B0503020202020204" pitchFamily="34" charset="0"/>
              </a:rPr>
              <a:t>ι μηχανές αναζήτησης ευρετηριάζουν, κατατάσσουν και</a:t>
            </a:r>
          </a:p>
          <a:p>
            <a:r>
              <a:rPr lang="el-GR" dirty="0">
                <a:latin typeface="Avenir Next" panose="020B0503020202020204" pitchFamily="34" charset="0"/>
              </a:rPr>
              <a:t>καθιστούν εφικτή την εύρεση των πληροφοριών:</a:t>
            </a:r>
            <a:endParaRPr lang="en-US" dirty="0">
              <a:latin typeface="Avenir Next" panose="020B0503020202020204" pitchFamily="34" charset="0"/>
            </a:endParaRPr>
          </a:p>
          <a:p>
            <a:endParaRPr lang="en-US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Σχετικότητα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Δημοφιλία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Φρεσκάδα (συχνή ανανέωση περιεχομένου)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Εύρος ίδιου ερωτήματος</a:t>
            </a:r>
            <a:endParaRPr lang="en-US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Τοποθεσία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Άλλοι αναδυόμενοι παράγοντες</a:t>
            </a:r>
            <a:endParaRPr lang="en-US" dirty="0">
              <a:latin typeface="Avenir Next" panose="020B0503020202020204" pitchFamily="34" charset="0"/>
            </a:endParaRP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Όσο πιο δημοφιλής είναι ένας ιστότοπος τόσο πιο πιθανό είναι να εμφανιστεί ανάμεσα στα αποτελέσματα. 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Η δημοφιλία φυσικά προϋποθέτει την ύπαρξη ενός ήδη μεγάλου ακροατηρίου.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F67D0A4-11D4-4943-83F3-6AAFC9670407}"/>
              </a:ext>
            </a:extLst>
          </p:cNvPr>
          <p:cNvSpPr txBox="1"/>
          <p:nvPr/>
        </p:nvSpPr>
        <p:spPr>
          <a:xfrm>
            <a:off x="3441240" y="145274"/>
            <a:ext cx="87758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400" b="1" i="1" dirty="0">
                <a:solidFill>
                  <a:schemeClr val="tx2"/>
                </a:solidFill>
                <a:latin typeface="Avenir Next" panose="020B0503020202020204" pitchFamily="34" charset="0"/>
              </a:rPr>
              <a:t>4. Μηχανές Αναζήτησης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9720AF9-ADFA-3441-AD97-85940D5EAA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94760" y="1970096"/>
            <a:ext cx="1264152" cy="6586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D99794F-0838-0C47-8BDF-78C749F39A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94760" y="3890834"/>
            <a:ext cx="1158239" cy="118743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63D62BE-0775-5344-ABED-CBC6A5BCDE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92067" y="2840682"/>
            <a:ext cx="1511300" cy="838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2464766" y="2044566"/>
            <a:ext cx="7262468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accent1"/>
                </a:solidFill>
                <a:latin typeface="Poppins" pitchFamily="2" charset="77"/>
              </a:rPr>
              <a:t>Information laundering</a:t>
            </a:r>
          </a:p>
          <a:p>
            <a:pPr algn="ctr"/>
            <a:endParaRPr lang="en-US" sz="8800" dirty="0">
              <a:solidFill>
                <a:schemeClr val="accent1"/>
              </a:solidFill>
              <a:latin typeface="Poppins" pitchFamily="2" charset="77"/>
              <a:ea typeface="Nunito Bold" charset="0"/>
              <a:cs typeface="Catamaran SemiBold" pitchFamily="2" charset="77"/>
            </a:endParaRP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1978129" y="4346244"/>
            <a:ext cx="8235742" cy="5411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l-GR" sz="2800" dirty="0">
                <a:latin typeface="Avenir Next" panose="020B0503020202020204" pitchFamily="34" charset="0"/>
                <a:ea typeface="Lato Light" panose="020F0502020204030203" pitchFamily="34" charset="0"/>
                <a:cs typeface="Poppins Light" pitchFamily="2" charset="77"/>
              </a:rPr>
              <a:t>Η θεωρία του «ξεπλύματος» της πληροφορίας</a:t>
            </a:r>
            <a:endParaRPr lang="en-US" sz="280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674185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97674DF-4A96-8C46-9810-8441EEBD73BC}"/>
              </a:ext>
            </a:extLst>
          </p:cNvPr>
          <p:cNvSpPr txBox="1"/>
          <p:nvPr/>
        </p:nvSpPr>
        <p:spPr>
          <a:xfrm>
            <a:off x="26032" y="6430960"/>
            <a:ext cx="9263269" cy="440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GB" sz="1550" dirty="0">
                <a:latin typeface="Avenir Next" panose="020B0503020202020204" pitchFamily="34" charset="0"/>
              </a:rPr>
              <a:t>Klein, A. (2017). </a:t>
            </a:r>
            <a:r>
              <a:rPr lang="en-GB" sz="1550" i="1" dirty="0">
                <a:latin typeface="Avenir Next" panose="020B0503020202020204" pitchFamily="34" charset="0"/>
              </a:rPr>
              <a:t>Fanaticism, racism, and rage online: Corrupting the digital sphere</a:t>
            </a:r>
            <a:r>
              <a:rPr lang="en-GB" sz="1550" dirty="0">
                <a:latin typeface="Avenir Next" panose="020B0503020202020204" pitchFamily="34" charset="0"/>
              </a:rPr>
              <a:t>. Springer.</a:t>
            </a:r>
            <a:endParaRPr lang="en-US" sz="1550" dirty="0">
              <a:latin typeface="Avenir Next" panose="020B0503020202020204" pitchFamily="34" charset="0"/>
              <a:ea typeface="Lato Light" panose="020F0502020204030203" pitchFamily="34" charset="0"/>
              <a:cs typeface="Poppins Light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615FC4D-16BB-BC4E-B382-7BC74AC165E7}"/>
              </a:ext>
            </a:extLst>
          </p:cNvPr>
          <p:cNvSpPr txBox="1"/>
          <p:nvPr/>
        </p:nvSpPr>
        <p:spPr>
          <a:xfrm>
            <a:off x="129045" y="310736"/>
            <a:ext cx="119601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Information laundering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E2BAD8F-B575-3543-9C4A-6AFE45EB823D}"/>
              </a:ext>
            </a:extLst>
          </p:cNvPr>
          <p:cNvSpPr txBox="1"/>
          <p:nvPr/>
        </p:nvSpPr>
        <p:spPr>
          <a:xfrm>
            <a:off x="139677" y="980578"/>
            <a:ext cx="119601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000" i="1" dirty="0">
                <a:solidFill>
                  <a:schemeClr val="tx2"/>
                </a:solidFill>
                <a:latin typeface="Avenir Next" panose="020B0503020202020204" pitchFamily="34" charset="0"/>
              </a:rPr>
              <a:t>Μοντέλο «ξεπλύματος πληροφορίας</a:t>
            </a:r>
            <a:r>
              <a:rPr lang="en-US" sz="2000" i="1" dirty="0">
                <a:solidFill>
                  <a:schemeClr val="tx2"/>
                </a:solidFill>
                <a:latin typeface="Avenir Next" panose="020B0503020202020204" pitchFamily="34" charset="0"/>
              </a:rPr>
              <a:t>»</a:t>
            </a:r>
            <a:r>
              <a:rPr lang="el-GR" sz="2000" i="1" dirty="0">
                <a:solidFill>
                  <a:schemeClr val="tx2"/>
                </a:solidFill>
                <a:latin typeface="Avenir Next" panose="020B0503020202020204" pitchFamily="34" charset="0"/>
              </a:rPr>
              <a:t> στον κυβερνοχώρο</a:t>
            </a:r>
            <a:endParaRPr lang="en-US" sz="2000" i="1" dirty="0">
              <a:solidFill>
                <a:schemeClr val="tx2"/>
              </a:solidFill>
              <a:latin typeface="Avenir Next" panose="020B0503020202020204" pitchFamily="34" charset="0"/>
            </a:endParaRPr>
          </a:p>
        </p:txBody>
      </p:sp>
      <p:sp>
        <p:nvSpPr>
          <p:cNvPr id="7" name="Multi-document 6">
            <a:extLst>
              <a:ext uri="{FF2B5EF4-FFF2-40B4-BE49-F238E27FC236}">
                <a16:creationId xmlns:a16="http://schemas.microsoft.com/office/drawing/2014/main" id="{5F3B619B-8D19-3645-ADC5-63B1489E4163}"/>
              </a:ext>
            </a:extLst>
          </p:cNvPr>
          <p:cNvSpPr/>
          <p:nvPr/>
        </p:nvSpPr>
        <p:spPr>
          <a:xfrm>
            <a:off x="2540224" y="1995462"/>
            <a:ext cx="1477926" cy="1100470"/>
          </a:xfrm>
          <a:prstGeom prst="flowChartMultidocument">
            <a:avLst/>
          </a:prstGeom>
          <a:noFill/>
          <a:ln w="2222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50" dirty="0">
                <a:solidFill>
                  <a:schemeClr val="tx1"/>
                </a:solidFill>
                <a:latin typeface="Avenir Next" panose="020B0503020202020204" pitchFamily="34" charset="0"/>
              </a:rPr>
              <a:t>Search Engines</a:t>
            </a:r>
            <a:endParaRPr lang="en-GR" sz="1550" dirty="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sp>
        <p:nvSpPr>
          <p:cNvPr id="16" name="Multi-document 15">
            <a:extLst>
              <a:ext uri="{FF2B5EF4-FFF2-40B4-BE49-F238E27FC236}">
                <a16:creationId xmlns:a16="http://schemas.microsoft.com/office/drawing/2014/main" id="{22CB0756-6BA9-8541-AD0B-B5FEB6D31B8D}"/>
              </a:ext>
            </a:extLst>
          </p:cNvPr>
          <p:cNvSpPr/>
          <p:nvPr/>
        </p:nvSpPr>
        <p:spPr>
          <a:xfrm>
            <a:off x="5953033" y="1995462"/>
            <a:ext cx="1477926" cy="1100470"/>
          </a:xfrm>
          <a:prstGeom prst="flowChartMultidocument">
            <a:avLst/>
          </a:prstGeom>
          <a:noFill/>
          <a:ln w="2222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50" dirty="0">
                <a:solidFill>
                  <a:schemeClr val="tx1"/>
                </a:solidFill>
                <a:latin typeface="Avenir Next" panose="020B0503020202020204" pitchFamily="34" charset="0"/>
              </a:rPr>
              <a:t>Social Networks</a:t>
            </a:r>
            <a:endParaRPr lang="en-GR" sz="1550" dirty="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sp>
        <p:nvSpPr>
          <p:cNvPr id="17" name="Multi-document 16">
            <a:extLst>
              <a:ext uri="{FF2B5EF4-FFF2-40B4-BE49-F238E27FC236}">
                <a16:creationId xmlns:a16="http://schemas.microsoft.com/office/drawing/2014/main" id="{32438B67-6AC5-8745-873F-3D0D2E3B04E0}"/>
              </a:ext>
            </a:extLst>
          </p:cNvPr>
          <p:cNvSpPr/>
          <p:nvPr/>
        </p:nvSpPr>
        <p:spPr>
          <a:xfrm>
            <a:off x="5861612" y="4292094"/>
            <a:ext cx="1477926" cy="1100470"/>
          </a:xfrm>
          <a:prstGeom prst="flowChartMultidocument">
            <a:avLst/>
          </a:prstGeom>
          <a:noFill/>
          <a:ln w="2222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50" dirty="0">
                <a:solidFill>
                  <a:schemeClr val="tx1"/>
                </a:solidFill>
                <a:latin typeface="Avenir Next" panose="020B0503020202020204" pitchFamily="34" charset="0"/>
              </a:rPr>
              <a:t>Political Blogs</a:t>
            </a:r>
            <a:endParaRPr lang="en-GR" sz="1550" dirty="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sp>
        <p:nvSpPr>
          <p:cNvPr id="18" name="Multi-document 17">
            <a:extLst>
              <a:ext uri="{FF2B5EF4-FFF2-40B4-BE49-F238E27FC236}">
                <a16:creationId xmlns:a16="http://schemas.microsoft.com/office/drawing/2014/main" id="{037184C9-F5A5-5A4E-8611-EC322D531FDD}"/>
              </a:ext>
            </a:extLst>
          </p:cNvPr>
          <p:cNvSpPr/>
          <p:nvPr/>
        </p:nvSpPr>
        <p:spPr>
          <a:xfrm>
            <a:off x="2455163" y="4292094"/>
            <a:ext cx="1477926" cy="1100470"/>
          </a:xfrm>
          <a:prstGeom prst="flowChartMultidocument">
            <a:avLst/>
          </a:prstGeom>
          <a:noFill/>
          <a:ln w="2222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Wikis &amp; </a:t>
            </a:r>
          </a:p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News Sites</a:t>
            </a:r>
          </a:p>
        </p:txBody>
      </p:sp>
      <p:sp>
        <p:nvSpPr>
          <p:cNvPr id="19" name="Multi-document 18">
            <a:extLst>
              <a:ext uri="{FF2B5EF4-FFF2-40B4-BE49-F238E27FC236}">
                <a16:creationId xmlns:a16="http://schemas.microsoft.com/office/drawing/2014/main" id="{D2CD6034-0A73-0E4A-A205-29DBA57FF205}"/>
              </a:ext>
            </a:extLst>
          </p:cNvPr>
          <p:cNvSpPr/>
          <p:nvPr/>
        </p:nvSpPr>
        <p:spPr>
          <a:xfrm>
            <a:off x="4018151" y="3101784"/>
            <a:ext cx="1835180" cy="1100470"/>
          </a:xfrm>
          <a:prstGeom prst="flowChartMultidocument">
            <a:avLst/>
          </a:prstGeom>
          <a:noFill/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50" dirty="0">
                <a:solidFill>
                  <a:schemeClr val="tx1"/>
                </a:solidFill>
                <a:latin typeface="Avenir Next" panose="020B0503020202020204" pitchFamily="34" charset="0"/>
              </a:rPr>
              <a:t>Misinformation</a:t>
            </a:r>
            <a:endParaRPr lang="en-GR" sz="1550" dirty="0">
              <a:solidFill>
                <a:schemeClr val="tx1"/>
              </a:solidFill>
              <a:latin typeface="Avenir Next" panose="020B0503020202020204" pitchFamily="34" charset="0"/>
            </a:endParaRPr>
          </a:p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Websites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3AEC3CC-C7CC-164E-ACC4-AE7F20470769}"/>
              </a:ext>
            </a:extLst>
          </p:cNvPr>
          <p:cNvSpPr/>
          <p:nvPr/>
        </p:nvSpPr>
        <p:spPr>
          <a:xfrm>
            <a:off x="7417021" y="3203245"/>
            <a:ext cx="1626781" cy="887537"/>
          </a:xfrm>
          <a:prstGeom prst="roundRect">
            <a:avLst/>
          </a:prstGeom>
          <a:noFill/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Web-Based</a:t>
            </a:r>
          </a:p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Knowledge</a:t>
            </a:r>
          </a:p>
        </p:txBody>
      </p:sp>
      <p:sp>
        <p:nvSpPr>
          <p:cNvPr id="25" name="Chevron 24">
            <a:extLst>
              <a:ext uri="{FF2B5EF4-FFF2-40B4-BE49-F238E27FC236}">
                <a16:creationId xmlns:a16="http://schemas.microsoft.com/office/drawing/2014/main" id="{D422A9DF-3635-484D-9858-E71DC97EB071}"/>
              </a:ext>
            </a:extLst>
          </p:cNvPr>
          <p:cNvSpPr/>
          <p:nvPr/>
        </p:nvSpPr>
        <p:spPr>
          <a:xfrm>
            <a:off x="585284" y="3264639"/>
            <a:ext cx="2114425" cy="798911"/>
          </a:xfrm>
          <a:prstGeom prst="chevron">
            <a:avLst/>
          </a:prstGeom>
          <a:noFill/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R" sz="1550" dirty="0">
                <a:solidFill>
                  <a:schemeClr val="tx1"/>
                </a:solidFill>
                <a:latin typeface="Avenir Next" panose="020B0503020202020204" pitchFamily="34" charset="0"/>
              </a:rPr>
              <a:t>Conspirancy Theories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CB23691-0B4A-2B44-92C5-397D9F0C87D5}"/>
              </a:ext>
            </a:extLst>
          </p:cNvPr>
          <p:cNvCxnSpPr>
            <a:cxnSpLocks/>
          </p:cNvCxnSpPr>
          <p:nvPr/>
        </p:nvCxnSpPr>
        <p:spPr>
          <a:xfrm>
            <a:off x="4023795" y="2476073"/>
            <a:ext cx="1913203" cy="0"/>
          </a:xfrm>
          <a:prstGeom prst="line">
            <a:avLst/>
          </a:prstGeom>
          <a:ln w="412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DA26D522-C5E2-4D41-979D-1EE6E8A0997C}"/>
              </a:ext>
            </a:extLst>
          </p:cNvPr>
          <p:cNvCxnSpPr>
            <a:cxnSpLocks/>
          </p:cNvCxnSpPr>
          <p:nvPr/>
        </p:nvCxnSpPr>
        <p:spPr>
          <a:xfrm>
            <a:off x="3943113" y="4842756"/>
            <a:ext cx="1913203" cy="0"/>
          </a:xfrm>
          <a:prstGeom prst="line">
            <a:avLst/>
          </a:prstGeom>
          <a:ln w="412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E7B59E0F-5AB1-F240-8B3A-ECB36AAE032E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3176416" y="3054257"/>
            <a:ext cx="0" cy="1215729"/>
          </a:xfrm>
          <a:prstGeom prst="line">
            <a:avLst/>
          </a:prstGeom>
          <a:ln w="412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4BE9AE29-1820-8849-9426-332CCD4BDDB4}"/>
              </a:ext>
            </a:extLst>
          </p:cNvPr>
          <p:cNvCxnSpPr>
            <a:cxnSpLocks/>
          </p:cNvCxnSpPr>
          <p:nvPr/>
        </p:nvCxnSpPr>
        <p:spPr>
          <a:xfrm>
            <a:off x="6610007" y="3054257"/>
            <a:ext cx="0" cy="1237837"/>
          </a:xfrm>
          <a:prstGeom prst="line">
            <a:avLst/>
          </a:prstGeom>
          <a:ln w="412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B34BE1BB-FA68-1F49-93D7-18E79EC3A701}"/>
              </a:ext>
            </a:extLst>
          </p:cNvPr>
          <p:cNvCxnSpPr>
            <a:cxnSpLocks/>
            <a:stCxn id="25" idx="3"/>
            <a:endCxn id="19" idx="1"/>
          </p:cNvCxnSpPr>
          <p:nvPr/>
        </p:nvCxnSpPr>
        <p:spPr>
          <a:xfrm flipV="1">
            <a:off x="2699709" y="3652019"/>
            <a:ext cx="1318442" cy="12076"/>
          </a:xfrm>
          <a:prstGeom prst="straightConnector1">
            <a:avLst/>
          </a:prstGeom>
          <a:ln w="539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23553D32-11F3-634D-9C2E-A8AB690DC8C3}"/>
              </a:ext>
            </a:extLst>
          </p:cNvPr>
          <p:cNvCxnSpPr>
            <a:cxnSpLocks/>
            <a:stCxn id="19" idx="3"/>
            <a:endCxn id="24" idx="1"/>
          </p:cNvCxnSpPr>
          <p:nvPr/>
        </p:nvCxnSpPr>
        <p:spPr>
          <a:xfrm flipV="1">
            <a:off x="5853331" y="3647014"/>
            <a:ext cx="1563690" cy="5005"/>
          </a:xfrm>
          <a:prstGeom prst="straightConnector1">
            <a:avLst/>
          </a:prstGeom>
          <a:ln w="539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77F03F83-8C0C-274E-9C76-BCEBF453377B}"/>
              </a:ext>
            </a:extLst>
          </p:cNvPr>
          <p:cNvSpPr/>
          <p:nvPr/>
        </p:nvSpPr>
        <p:spPr>
          <a:xfrm>
            <a:off x="503873" y="5605973"/>
            <a:ext cx="2036351" cy="617838"/>
          </a:xfrm>
          <a:prstGeom prst="rect">
            <a:avLst/>
          </a:prstGeom>
          <a:noFill/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R" sz="155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87DB813-3A65-0543-BD37-0E6A6524F894}"/>
              </a:ext>
            </a:extLst>
          </p:cNvPr>
          <p:cNvSpPr/>
          <p:nvPr/>
        </p:nvSpPr>
        <p:spPr>
          <a:xfrm>
            <a:off x="3963765" y="5605973"/>
            <a:ext cx="2036351" cy="617838"/>
          </a:xfrm>
          <a:prstGeom prst="rect">
            <a:avLst/>
          </a:prstGeom>
          <a:noFill/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R" sz="155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886F40E-13DF-E849-B2B9-E1D88975C69F}"/>
              </a:ext>
            </a:extLst>
          </p:cNvPr>
          <p:cNvSpPr/>
          <p:nvPr/>
        </p:nvSpPr>
        <p:spPr>
          <a:xfrm>
            <a:off x="7423657" y="5605973"/>
            <a:ext cx="2036351" cy="617838"/>
          </a:xfrm>
          <a:prstGeom prst="rect">
            <a:avLst/>
          </a:prstGeom>
          <a:solidFill>
            <a:srgbClr val="FCFDFC"/>
          </a:solidFill>
          <a:ln w="22225"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R" sz="1550">
              <a:solidFill>
                <a:schemeClr val="tx1"/>
              </a:solidFill>
              <a:latin typeface="Avenir Next" panose="020B0503020202020204" pitchFamily="34" charset="0"/>
            </a:endParaRP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726A0E6D-E346-024F-BDEE-EF7B9FFBA8CE}"/>
              </a:ext>
            </a:extLst>
          </p:cNvPr>
          <p:cNvCxnSpPr>
            <a:cxnSpLocks/>
            <a:stCxn id="2" idx="3"/>
            <a:endCxn id="20" idx="1"/>
          </p:cNvCxnSpPr>
          <p:nvPr/>
        </p:nvCxnSpPr>
        <p:spPr>
          <a:xfrm>
            <a:off x="2540224" y="5914892"/>
            <a:ext cx="1423541" cy="0"/>
          </a:xfrm>
          <a:prstGeom prst="straightConnector1">
            <a:avLst/>
          </a:prstGeom>
          <a:ln w="53975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C9CC32EF-2A1C-B547-B6B6-5E0D4E53D3F7}"/>
              </a:ext>
            </a:extLst>
          </p:cNvPr>
          <p:cNvCxnSpPr>
            <a:cxnSpLocks/>
            <a:stCxn id="20" idx="3"/>
          </p:cNvCxnSpPr>
          <p:nvPr/>
        </p:nvCxnSpPr>
        <p:spPr>
          <a:xfrm>
            <a:off x="6000116" y="5914892"/>
            <a:ext cx="1415509" cy="0"/>
          </a:xfrm>
          <a:prstGeom prst="straightConnector1">
            <a:avLst/>
          </a:prstGeom>
          <a:ln w="53975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37AACA8-268D-A148-B06D-986FECB5E0EA}"/>
              </a:ext>
            </a:extLst>
          </p:cNvPr>
          <p:cNvSpPr txBox="1"/>
          <p:nvPr/>
        </p:nvSpPr>
        <p:spPr>
          <a:xfrm>
            <a:off x="4490134" y="5730226"/>
            <a:ext cx="891591" cy="3308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R" sz="1550" dirty="0">
                <a:latin typeface="Avenir Next" panose="020B0503020202020204" pitchFamily="34" charset="0"/>
              </a:rPr>
              <a:t>Internet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1EC2DF-05F6-074B-B36E-1250344332F0}"/>
              </a:ext>
            </a:extLst>
          </p:cNvPr>
          <p:cNvSpPr txBox="1"/>
          <p:nvPr/>
        </p:nvSpPr>
        <p:spPr>
          <a:xfrm>
            <a:off x="851212" y="5734022"/>
            <a:ext cx="1130053" cy="3308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R" sz="1550" dirty="0">
                <a:latin typeface="Avenir Next" panose="020B0503020202020204" pitchFamily="34" charset="0"/>
              </a:rPr>
              <a:t>Extremism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AABE40E-033A-934A-B065-A5AEB4B80596}"/>
              </a:ext>
            </a:extLst>
          </p:cNvPr>
          <p:cNvSpPr txBox="1"/>
          <p:nvPr/>
        </p:nvSpPr>
        <p:spPr>
          <a:xfrm>
            <a:off x="7782420" y="5730226"/>
            <a:ext cx="1245469" cy="3308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R" sz="1550" dirty="0">
                <a:latin typeface="Avenir Next" panose="020B0503020202020204" pitchFamily="34" charset="0"/>
              </a:rPr>
              <a:t>Mainstream</a:t>
            </a:r>
          </a:p>
        </p:txBody>
      </p:sp>
    </p:spTree>
    <p:extLst>
      <p:ext uri="{BB962C8B-B14F-4D97-AF65-F5344CB8AC3E}">
        <p14:creationId xmlns:p14="http://schemas.microsoft.com/office/powerpoint/2010/main" val="365735176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E37CCDB-DE37-D14B-9785-FE5577892C64}"/>
              </a:ext>
            </a:extLst>
          </p:cNvPr>
          <p:cNvSpPr/>
          <p:nvPr/>
        </p:nvSpPr>
        <p:spPr>
          <a:xfrm>
            <a:off x="551793" y="6187913"/>
            <a:ext cx="11256460" cy="550679"/>
          </a:xfrm>
          <a:prstGeom prst="rect">
            <a:avLst/>
          </a:prstGeom>
          <a:solidFill>
            <a:srgbClr val="FCFDF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i="1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Example of information laundering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1C31ED9-2C88-7A41-9209-064800AC8F91}"/>
              </a:ext>
            </a:extLst>
          </p:cNvPr>
          <p:cNvGrpSpPr>
            <a:grpSpLocks noChangeAspect="1"/>
          </p:cNvGrpSpPr>
          <p:nvPr/>
        </p:nvGrpSpPr>
        <p:grpSpPr>
          <a:xfrm>
            <a:off x="3594537" y="60875"/>
            <a:ext cx="8213715" cy="6677718"/>
            <a:chOff x="4300539" y="1984376"/>
            <a:chExt cx="3589338" cy="2890838"/>
          </a:xfrm>
        </p:grpSpPr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93FD9AE-A2B7-2144-8961-C76EEC321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D4DB6FD-466C-9745-840C-AF22F3B66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F958F1A-542A-5849-BCCA-304030E5C4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D8853289-7D28-894F-A98E-DD08FCBDA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79D5E97-7E72-9644-8E7C-84C8549D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71E689B-D5B3-8541-8E40-216793DA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8" name="Oval 11">
              <a:extLst>
                <a:ext uri="{FF2B5EF4-FFF2-40B4-BE49-F238E27FC236}">
                  <a16:creationId xmlns:a16="http://schemas.microsoft.com/office/drawing/2014/main" id="{EBB3B156-377C-FD4D-801A-4D1714853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49" name="Oval 12">
              <a:extLst>
                <a:ext uri="{FF2B5EF4-FFF2-40B4-BE49-F238E27FC236}">
                  <a16:creationId xmlns:a16="http://schemas.microsoft.com/office/drawing/2014/main" id="{DBC8361B-7A65-9E48-A984-43479BFDF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50" name="Oval 13">
              <a:extLst>
                <a:ext uri="{FF2B5EF4-FFF2-40B4-BE49-F238E27FC236}">
                  <a16:creationId xmlns:a16="http://schemas.microsoft.com/office/drawing/2014/main" id="{518556D2-69E2-5046-A9D2-60C021D32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51" name="Oval 14">
              <a:extLst>
                <a:ext uri="{FF2B5EF4-FFF2-40B4-BE49-F238E27FC236}">
                  <a16:creationId xmlns:a16="http://schemas.microsoft.com/office/drawing/2014/main" id="{9EB3A356-4C94-954D-94AB-1556271AF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52" name="Oval 15">
              <a:extLst>
                <a:ext uri="{FF2B5EF4-FFF2-40B4-BE49-F238E27FC236}">
                  <a16:creationId xmlns:a16="http://schemas.microsoft.com/office/drawing/2014/main" id="{8FCBA97F-9D15-A44A-A5DF-177B60A5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03796CB5-AD2C-2D4E-9342-AA897056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AB45D06F-BAA6-B74A-AB24-0D5C10457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</p:grpSp>
      <p:pic>
        <p:nvPicPr>
          <p:cNvPr id="55" name="example of information laundering" descr="example of information laundering">
            <a:hlinkClick r:id="" action="ppaction://media"/>
            <a:extLst>
              <a:ext uri="{FF2B5EF4-FFF2-40B4-BE49-F238E27FC236}">
                <a16:creationId xmlns:a16="http://schemas.microsoft.com/office/drawing/2014/main" id="{B4E0DD2A-C1A8-D749-BDB3-3E9C684FD35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r="6094"/>
          <a:stretch/>
        </p:blipFill>
        <p:spPr>
          <a:xfrm>
            <a:off x="3908420" y="368864"/>
            <a:ext cx="7670022" cy="437913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0606089C-3BC7-674B-9D3C-AB5BCAC28BBE}"/>
              </a:ext>
            </a:extLst>
          </p:cNvPr>
          <p:cNvSpPr/>
          <p:nvPr/>
        </p:nvSpPr>
        <p:spPr>
          <a:xfrm>
            <a:off x="6952424" y="6271421"/>
            <a:ext cx="52395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R" dirty="0"/>
              <a:t>https://app.element.io/#/room/#pandimia:matrix.org</a:t>
            </a:r>
          </a:p>
        </p:txBody>
      </p:sp>
    </p:spTree>
    <p:extLst>
      <p:ext uri="{BB962C8B-B14F-4D97-AF65-F5344CB8AC3E}">
        <p14:creationId xmlns:p14="http://schemas.microsoft.com/office/powerpoint/2010/main" val="1554874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448" fill="hold"/>
                                        <p:tgtEl>
                                          <p:spTgt spid="5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55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3AA65C5-73BA-3C47-877A-D4A5EB5A8D64}"/>
              </a:ext>
            </a:extLst>
          </p:cNvPr>
          <p:cNvSpPr/>
          <p:nvPr/>
        </p:nvSpPr>
        <p:spPr>
          <a:xfrm>
            <a:off x="1701332" y="1908313"/>
            <a:ext cx="8423884" cy="360459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l-GR" dirty="0"/>
              <a:t>α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3F2BD6-C4CF-BB4D-AFA9-049D5FD6F3A6}"/>
              </a:ext>
            </a:extLst>
          </p:cNvPr>
          <p:cNvSpPr txBox="1"/>
          <p:nvPr/>
        </p:nvSpPr>
        <p:spPr>
          <a:xfrm>
            <a:off x="1701332" y="3371906"/>
            <a:ext cx="8786191" cy="83099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l-GR" sz="4800" dirty="0">
                <a:latin typeface="Avenir Next" panose="020B0503020202020204" pitchFamily="34" charset="0"/>
                <a:ea typeface="Roboto Condensed" panose="02000000000000000000" pitchFamily="2" charset="0"/>
              </a:rPr>
              <a:t>Ψηφιακός Γραμματισμός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6927BB-BEA6-5848-88D1-D44DDB650A64}"/>
              </a:ext>
            </a:extLst>
          </p:cNvPr>
          <p:cNvSpPr txBox="1"/>
          <p:nvPr/>
        </p:nvSpPr>
        <p:spPr>
          <a:xfrm>
            <a:off x="2514922" y="4267903"/>
            <a:ext cx="71590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Avenir Next" panose="020B0503020202020204" pitchFamily="34" charset="0"/>
                <a:ea typeface="Roboto Condensed" panose="02000000000000000000" pitchFamily="2" charset="0"/>
                <a:cs typeface="Poppins Light" pitchFamily="2" charset="77"/>
              </a:rPr>
              <a:t>Αρχές Επικοινωνίας</a:t>
            </a:r>
          </a:p>
          <a:p>
            <a:pPr algn="ctr"/>
            <a:r>
              <a:rPr lang="el-GR" sz="2000" dirty="0">
                <a:latin typeface="Avenir Next" panose="020B0503020202020204" pitchFamily="34" charset="0"/>
                <a:ea typeface="Roboto Condensed" panose="02000000000000000000" pitchFamily="2" charset="0"/>
                <a:cs typeface="Poppins Light" pitchFamily="2" charset="77"/>
              </a:rPr>
              <a:t>Αναστασία Κατσαουνίδου</a:t>
            </a:r>
            <a:endParaRPr lang="es-ES_tradnl" sz="2000" dirty="0">
              <a:latin typeface="Avenir Next" panose="020B0503020202020204" pitchFamily="34" charset="0"/>
              <a:ea typeface="Roboto Condensed" panose="02000000000000000000" pitchFamily="2" charset="0"/>
              <a:cs typeface="Poppins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41303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C9B7A2AE-8238-4640-B1C7-87ECF03DE324}"/>
              </a:ext>
            </a:extLst>
          </p:cNvPr>
          <p:cNvSpPr txBox="1"/>
          <p:nvPr/>
        </p:nvSpPr>
        <p:spPr>
          <a:xfrm>
            <a:off x="3814763" y="243959"/>
            <a:ext cx="81938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2400" b="1" i="1">
                <a:solidFill>
                  <a:schemeClr val="tx2"/>
                </a:solidFill>
                <a:latin typeface="Avenir Next" panose="020B0503020202020204" pitchFamily="34" charset="0"/>
              </a:defRPr>
            </a:lvl1pPr>
          </a:lstStyle>
          <a:p>
            <a:r>
              <a:rPr lang="el-GR" dirty="0"/>
              <a:t>Ψηφιακός Γραμματισμός: Πέντε Βασικές Έννοιες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A34AEDA-7D1F-F042-B2E8-82EF7F6FAD1A}"/>
              </a:ext>
            </a:extLst>
          </p:cNvPr>
          <p:cNvSpPr txBox="1">
            <a:spLocks/>
          </p:cNvSpPr>
          <p:nvPr/>
        </p:nvSpPr>
        <p:spPr>
          <a:xfrm>
            <a:off x="3443286" y="1314449"/>
            <a:ext cx="8458201" cy="4657726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08000" indent="-457200">
              <a:lnSpc>
                <a:spcPct val="150000"/>
              </a:lnSpc>
              <a:buSzPct val="120000"/>
              <a:buFont typeface="+mj-lt"/>
              <a:buAutoNum type="arabicPeriod"/>
            </a:pPr>
            <a:r>
              <a:rPr lang="el-GR" sz="2000" dirty="0">
                <a:latin typeface="Avenir Next" panose="020B0503020202020204" pitchFamily="34" charset="0"/>
              </a:rPr>
              <a:t>Όλα τα μέσα είναι ανθρώπινο δημιούργημα</a:t>
            </a:r>
            <a:endParaRPr lang="en-US" sz="2000" dirty="0">
              <a:latin typeface="Avenir Next" panose="020B0503020202020204" pitchFamily="34" charset="0"/>
            </a:endParaRPr>
          </a:p>
          <a:p>
            <a:pPr marL="508000" indent="-457200">
              <a:lnSpc>
                <a:spcPct val="150000"/>
              </a:lnSpc>
              <a:buSzPct val="120000"/>
              <a:buFont typeface="+mj-lt"/>
              <a:buAutoNum type="arabicPeriod"/>
            </a:pPr>
            <a:r>
              <a:rPr lang="el-GR" sz="2000" dirty="0">
                <a:latin typeface="Avenir Next" panose="020B0503020202020204" pitchFamily="34" charset="0"/>
              </a:rPr>
              <a:t>Τα μέσα κατασκευάζονται με τη χρήση των δικών τους μοναδικών «γλωσσών» και τους δικούς τους κανόνες</a:t>
            </a:r>
            <a:endParaRPr lang="en-US" sz="2000" dirty="0">
              <a:latin typeface="Avenir Next" panose="020B0503020202020204" pitchFamily="34" charset="0"/>
            </a:endParaRPr>
          </a:p>
          <a:p>
            <a:pPr marL="508000" indent="-457200">
              <a:lnSpc>
                <a:spcPct val="150000"/>
              </a:lnSpc>
              <a:buSzPct val="120000"/>
              <a:buFont typeface="+mj-lt"/>
              <a:buAutoNum type="arabicPeriod"/>
            </a:pPr>
            <a:r>
              <a:rPr lang="el-GR" sz="2000" dirty="0">
                <a:latin typeface="Avenir Next" panose="020B0503020202020204" pitchFamily="34" charset="0"/>
              </a:rPr>
              <a:t>Διαφορετικοί άνθρωποι βιώνουν διαφορετικά το ίδιο μήνυμα των μέσων ενημέρωσης. </a:t>
            </a:r>
          </a:p>
          <a:p>
            <a:pPr marL="508000" indent="-457200">
              <a:lnSpc>
                <a:spcPct val="150000"/>
              </a:lnSpc>
              <a:buSzPct val="120000"/>
              <a:buFont typeface="+mj-lt"/>
              <a:buAutoNum type="arabicPeriod"/>
            </a:pPr>
            <a:r>
              <a:rPr lang="el-GR" sz="2000" dirty="0">
                <a:latin typeface="Avenir Next" panose="020B0503020202020204" pitchFamily="34" charset="0"/>
              </a:rPr>
              <a:t>Τα μέσα μεταφέρουν αξίες και απόψεις</a:t>
            </a:r>
          </a:p>
          <a:p>
            <a:pPr marL="508000" indent="-457200">
              <a:lnSpc>
                <a:spcPct val="150000"/>
              </a:lnSpc>
              <a:buSzPct val="120000"/>
              <a:buFont typeface="+mj-lt"/>
              <a:buAutoNum type="arabicPeriod"/>
            </a:pPr>
            <a:r>
              <a:rPr lang="el-GR" sz="2000" dirty="0">
                <a:latin typeface="Avenir Next" panose="020B0503020202020204" pitchFamily="34" charset="0"/>
              </a:rPr>
              <a:t>Τα περισσότερα μηνύματα των μέσων ενημέρωσης οργανώνονται για την απόκτηση κέρδους ή/και εξουσίας.</a:t>
            </a:r>
          </a:p>
          <a:p>
            <a:pPr marL="50800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en-GR" sz="200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780437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971D22-6C77-1B4D-B41E-174CA0EFEE49}"/>
              </a:ext>
            </a:extLst>
          </p:cNvPr>
          <p:cNvSpPr txBox="1">
            <a:spLocks/>
          </p:cNvSpPr>
          <p:nvPr/>
        </p:nvSpPr>
        <p:spPr>
          <a:xfrm>
            <a:off x="3001793" y="293719"/>
            <a:ext cx="8642684" cy="92868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Poppins" pitchFamily="2" charset="77"/>
                <a:ea typeface="+mj-ea"/>
                <a:cs typeface="+mj-cs"/>
              </a:defRPr>
            </a:lvl1pPr>
          </a:lstStyle>
          <a:p>
            <a:pPr algn="r"/>
            <a:r>
              <a:rPr lang="el-GR" dirty="0">
                <a:latin typeface="Play" pitchFamily="2" charset="0"/>
              </a:rPr>
              <a:t>1. Όλα τα μέσα είναι ανθρώπινο δημιούργημα</a:t>
            </a:r>
            <a:endParaRPr lang="en-GR" dirty="0">
              <a:latin typeface="Play" pitchFamily="2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0E27604-57B7-F546-8988-2AA9C3741F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9119" y="1959332"/>
            <a:ext cx="3013166" cy="376645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B8C8708-E1BF-8649-AB74-53BDEE1486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7396" y="1941349"/>
            <a:ext cx="3013166" cy="380663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87C5E77-8924-1E43-A462-EDCB0318494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6629" y="2010757"/>
            <a:ext cx="2520493" cy="403278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CBDFD98E-C788-9B4D-AFF9-D4EE00F143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1214" y="4191291"/>
            <a:ext cx="4667250" cy="2076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367631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Οι Παράγοντες που καθορίζουν τη διαδρομή</a:t>
            </a:r>
            <a:endParaRPr lang="en-US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2B2B5DC3-022F-EC43-92B1-0528CAB9B8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170233"/>
              </p:ext>
            </p:extLst>
          </p:nvPr>
        </p:nvGraphicFramePr>
        <p:xfrm>
          <a:off x="338138" y="2018189"/>
          <a:ext cx="8020050" cy="2011680"/>
        </p:xfrm>
        <a:graphic>
          <a:graphicData uri="http://schemas.openxmlformats.org/drawingml/2006/table">
            <a:tbl>
              <a:tblPr/>
              <a:tblGrid>
                <a:gridCol w="1876425">
                  <a:extLst>
                    <a:ext uri="{9D8B030D-6E8A-4147-A177-3AD203B41FA5}">
                      <a16:colId xmlns:a16="http://schemas.microsoft.com/office/drawing/2014/main" val="3368963970"/>
                    </a:ext>
                  </a:extLst>
                </a:gridCol>
                <a:gridCol w="3000375">
                  <a:extLst>
                    <a:ext uri="{9D8B030D-6E8A-4147-A177-3AD203B41FA5}">
                      <a16:colId xmlns:a16="http://schemas.microsoft.com/office/drawing/2014/main" val="2231837418"/>
                    </a:ext>
                  </a:extLst>
                </a:gridCol>
                <a:gridCol w="3143250">
                  <a:extLst>
                    <a:ext uri="{9D8B030D-6E8A-4147-A177-3AD203B41FA5}">
                      <a16:colId xmlns:a16="http://schemas.microsoft.com/office/drawing/2014/main" val="23375838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l-GR" b="1" dirty="0">
                          <a:latin typeface="Avenir Next" panose="020B0503020202020204" pitchFamily="34" charset="0"/>
                        </a:rPr>
                        <a:t>Παράγοντας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b="1" dirty="0">
                          <a:latin typeface="Avenir Next" panose="020B0503020202020204" pitchFamily="34" charset="0"/>
                        </a:rPr>
                        <a:t>Υψηλή Τιμή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b="1" dirty="0">
                          <a:latin typeface="Avenir Next" panose="020B0503020202020204" pitchFamily="34" charset="0"/>
                        </a:rPr>
                        <a:t>Χαμηλή Τιμή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94000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l-GR" b="1" dirty="0">
                          <a:latin typeface="Avenir Next" panose="020B0503020202020204" pitchFamily="34" charset="0"/>
                        </a:rPr>
                        <a:t>Κίνητρο</a:t>
                      </a:r>
                      <a:endParaRPr lang="el-GR" dirty="0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>
                          <a:latin typeface="Avenir Next" panose="020B0503020202020204" pitchFamily="34" charset="0"/>
                        </a:rPr>
                        <a:t>Προσωπικό ενδιαφέρον, σχετικότητα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>
                          <a:latin typeface="Avenir Next" panose="020B0503020202020204" pitchFamily="34" charset="0"/>
                        </a:rPr>
                        <a:t>Αδιαφορία, χαμηλή εμπλοκή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03450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l-GR" b="1" dirty="0">
                          <a:latin typeface="Avenir Next" panose="020B0503020202020204" pitchFamily="34" charset="0"/>
                        </a:rPr>
                        <a:t>Ικανότητα</a:t>
                      </a:r>
                      <a:endParaRPr lang="el-GR" dirty="0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>
                          <a:latin typeface="Avenir Next" panose="020B0503020202020204" pitchFamily="34" charset="0"/>
                        </a:rPr>
                        <a:t>Χρόνος, γνώση, συγκέντρωση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>
                          <a:latin typeface="Avenir Next" panose="020B0503020202020204" pitchFamily="34" charset="0"/>
                        </a:rPr>
                        <a:t>Έλλειψη γνώσης ή προσοχής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58360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l-GR" b="1">
                          <a:latin typeface="Avenir Next" panose="020B0503020202020204" pitchFamily="34" charset="0"/>
                        </a:rPr>
                        <a:t>Περιβάλλον</a:t>
                      </a:r>
                      <a:endParaRPr lang="el-GR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>
                          <a:latin typeface="Avenir Next" panose="020B0503020202020204" pitchFamily="34" charset="0"/>
                        </a:rPr>
                        <a:t>Ήρεμο, χωρίς αποσπάσεις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>
                          <a:latin typeface="Avenir Next" panose="020B0503020202020204" pitchFamily="34" charset="0"/>
                        </a:rPr>
                        <a:t>Θόρυβος, βιασύνη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32930627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9402F8E9-7359-FA4B-8E3C-EE4CAD7748B8}"/>
              </a:ext>
            </a:extLst>
          </p:cNvPr>
          <p:cNvSpPr txBox="1"/>
          <p:nvPr/>
        </p:nvSpPr>
        <p:spPr>
          <a:xfrm>
            <a:off x="338138" y="4913198"/>
            <a:ext cx="802004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R" sz="2000" b="1" dirty="0">
                <a:latin typeface="Avenir Next" panose="020B0503020202020204" pitchFamily="34" charset="0"/>
              </a:rPr>
              <a:t>🟩 </a:t>
            </a:r>
            <a:r>
              <a:rPr lang="el-GR" sz="2000" b="1" dirty="0">
                <a:latin typeface="Avenir Next" panose="020B0503020202020204" pitchFamily="34" charset="0"/>
              </a:rPr>
              <a:t>Υψηλό Κίνητρο + Ικανότητα → Κεντρική Διαδρομή</a:t>
            </a:r>
            <a:br>
              <a:rPr lang="el-GR" sz="2000" b="1" dirty="0">
                <a:latin typeface="Avenir Next" panose="020B0503020202020204" pitchFamily="34" charset="0"/>
              </a:rPr>
            </a:br>
            <a:r>
              <a:rPr lang="en-GR" sz="2000" b="1" dirty="0">
                <a:latin typeface="Avenir Next" panose="020B0503020202020204" pitchFamily="34" charset="0"/>
              </a:rPr>
              <a:t>🟥 </a:t>
            </a:r>
            <a:r>
              <a:rPr lang="el-GR" sz="2000" b="1" dirty="0">
                <a:latin typeface="Avenir Next" panose="020B0503020202020204" pitchFamily="34" charset="0"/>
              </a:rPr>
              <a:t>Χαμηλό Κίνητρο ή Ικανότητα → Περιφερειακή Διαδρομή</a:t>
            </a:r>
          </a:p>
        </p:txBody>
      </p:sp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A3E284D3-C059-F14E-86D7-D370819F27B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23115" r="23115"/>
          <a:stretch>
            <a:fillRect/>
          </a:stretch>
        </p:blipFill>
        <p:spPr>
          <a:xfrm>
            <a:off x="8730879" y="1913368"/>
            <a:ext cx="3122983" cy="3872337"/>
          </a:xfrm>
        </p:spPr>
      </p:pic>
    </p:spTree>
    <p:extLst>
      <p:ext uri="{BB962C8B-B14F-4D97-AF65-F5344CB8AC3E}">
        <p14:creationId xmlns:p14="http://schemas.microsoft.com/office/powerpoint/2010/main" val="13125979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971D22-6C77-1B4D-B41E-174CA0EFEE49}"/>
              </a:ext>
            </a:extLst>
          </p:cNvPr>
          <p:cNvSpPr txBox="1">
            <a:spLocks/>
          </p:cNvSpPr>
          <p:nvPr/>
        </p:nvSpPr>
        <p:spPr>
          <a:xfrm>
            <a:off x="3001793" y="293719"/>
            <a:ext cx="8642684" cy="92868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Poppins" pitchFamily="2" charset="77"/>
                <a:ea typeface="+mj-ea"/>
                <a:cs typeface="+mj-cs"/>
              </a:defRPr>
            </a:lvl1pPr>
          </a:lstStyle>
          <a:p>
            <a:pPr algn="r"/>
            <a:r>
              <a:rPr lang="el-GR" dirty="0">
                <a:latin typeface="Play" pitchFamily="2" charset="0"/>
              </a:rPr>
              <a:t>2. Τα μέσα κατασκευάζονται με τη χρήση των δικών τους μοναδικών «γλωσσών» και τους δικούς τους κανόνες</a:t>
            </a:r>
            <a:endParaRPr lang="en-GR" dirty="0">
              <a:latin typeface="Play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3721CF-9348-624D-854C-B95CDC162190}"/>
              </a:ext>
            </a:extLst>
          </p:cNvPr>
          <p:cNvSpPr txBox="1"/>
          <p:nvPr/>
        </p:nvSpPr>
        <p:spPr>
          <a:xfrm>
            <a:off x="5430041" y="3017789"/>
            <a:ext cx="27558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sz="1400" b="1" dirty="0">
                <a:latin typeface="Play" pitchFamily="2" charset="0"/>
              </a:rPr>
              <a:t>Η γλώσσα του κινηματογράφου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809B7DE-90AC-FB49-A272-E6B98E2B85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533" y="2939321"/>
            <a:ext cx="4620986" cy="308065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52F2D19-3FCA-9F45-B877-43A933093F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0041" y="4258392"/>
            <a:ext cx="4270512" cy="176158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E7835D0-D470-9A42-9E8D-C6AF68CE796F}"/>
              </a:ext>
            </a:extLst>
          </p:cNvPr>
          <p:cNvSpPr txBox="1"/>
          <p:nvPr/>
        </p:nvSpPr>
        <p:spPr>
          <a:xfrm>
            <a:off x="9739076" y="4505946"/>
            <a:ext cx="2095617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900" dirty="0">
                <a:latin typeface="Play" pitchFamily="2" charset="0"/>
              </a:rPr>
              <a:t>H </a:t>
            </a:r>
            <a:r>
              <a:rPr lang="en-GB" sz="900" b="0" i="0" dirty="0">
                <a:solidFill>
                  <a:srgbClr val="000000"/>
                </a:solidFill>
                <a:effectLst/>
                <a:latin typeface="Play" pitchFamily="2" charset="0"/>
                <a:hlinkClick r:id="rId5"/>
              </a:rPr>
              <a:t>Low-angle shot</a:t>
            </a:r>
            <a:r>
              <a:rPr lang="en-GB" sz="900" b="0" i="0" dirty="0">
                <a:solidFill>
                  <a:srgbClr val="000000"/>
                </a:solidFill>
                <a:effectLst/>
                <a:latin typeface="Play" pitchFamily="2" charset="0"/>
              </a:rPr>
              <a:t> </a:t>
            </a:r>
            <a:r>
              <a:rPr lang="el-GR" sz="900" dirty="0">
                <a:latin typeface="Play" pitchFamily="2" charset="0"/>
              </a:rPr>
              <a:t>λήψη γίνεται με την τοποθέτηση της κάμερας χαμηλά στον κατακόρυφο άξονα με τον φακό της στραμμένο προς τα πάνω. </a:t>
            </a:r>
          </a:p>
          <a:p>
            <a:pPr algn="just"/>
            <a:endParaRPr lang="el-GR" sz="900" dirty="0">
              <a:latin typeface="Play" pitchFamily="2" charset="0"/>
            </a:endParaRPr>
          </a:p>
          <a:p>
            <a:pPr algn="just"/>
            <a:r>
              <a:rPr lang="el-GR" sz="900" dirty="0">
                <a:latin typeface="Play" pitchFamily="2" charset="0"/>
              </a:rPr>
              <a:t>Το ψυχολογικό αποτέλεσμα της λήψης χαμηλής γωνίας είναι ότι κάνει το υποκείμενο να φαίνεται δυνατό – ισχυρό και ενδεχομένως με μεταφυσικές ιδιότητες.</a:t>
            </a:r>
            <a:endParaRPr lang="en-GR" sz="900" dirty="0">
              <a:latin typeface="Play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7023D48-8343-9347-A4FA-DCF102AC047E}"/>
              </a:ext>
            </a:extLst>
          </p:cNvPr>
          <p:cNvSpPr txBox="1"/>
          <p:nvPr/>
        </p:nvSpPr>
        <p:spPr>
          <a:xfrm>
            <a:off x="9739075" y="3833318"/>
            <a:ext cx="209561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l-GR" sz="900" b="1" dirty="0">
                <a:latin typeface="Play" pitchFamily="2" charset="0"/>
              </a:rPr>
              <a:t>Αν γνωρίζουμε τους λόγους μίας πράξης μπορούμε να επιλέξουμε αν θα εμπιστευτούμε τις πληροφορίες που περιέχει!</a:t>
            </a:r>
            <a:endParaRPr lang="en-GR" sz="900" b="1" dirty="0">
              <a:latin typeface="Play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55B49FD-D094-8349-8FA1-F5E5F7D0CAA8}"/>
              </a:ext>
            </a:extLst>
          </p:cNvPr>
          <p:cNvSpPr txBox="1"/>
          <p:nvPr/>
        </p:nvSpPr>
        <p:spPr>
          <a:xfrm>
            <a:off x="5435020" y="3325566"/>
            <a:ext cx="4403476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1050" dirty="0">
                <a:latin typeface="Play" pitchFamily="2" charset="0"/>
              </a:rPr>
              <a:t>Κάμερα</a:t>
            </a:r>
          </a:p>
          <a:p>
            <a:r>
              <a:rPr lang="el-GR" sz="1050" dirty="0">
                <a:latin typeface="Play" pitchFamily="2" charset="0"/>
              </a:rPr>
              <a:t>Φώτα</a:t>
            </a:r>
          </a:p>
          <a:p>
            <a:r>
              <a:rPr lang="el-GR" sz="1050" dirty="0">
                <a:latin typeface="Play" pitchFamily="2" charset="0"/>
              </a:rPr>
              <a:t>Ήχος/Μουσική</a:t>
            </a:r>
            <a:endParaRPr lang="en-US" sz="1050" dirty="0">
              <a:latin typeface="Play" pitchFamily="2" charset="0"/>
            </a:endParaRPr>
          </a:p>
          <a:p>
            <a:r>
              <a:rPr lang="el-GR" sz="1050" dirty="0">
                <a:latin typeface="Play" pitchFamily="2" charset="0"/>
              </a:rPr>
              <a:t>Σενάρια</a:t>
            </a:r>
          </a:p>
          <a:p>
            <a:r>
              <a:rPr lang="el-GR" sz="1050" dirty="0">
                <a:latin typeface="Play" pitchFamily="2" charset="0"/>
              </a:rPr>
              <a:t>Επιμέλεια</a:t>
            </a:r>
          </a:p>
        </p:txBody>
      </p:sp>
    </p:spTree>
    <p:extLst>
      <p:ext uri="{BB962C8B-B14F-4D97-AF65-F5344CB8AC3E}">
        <p14:creationId xmlns:p14="http://schemas.microsoft.com/office/powerpoint/2010/main" val="419271735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971D22-6C77-1B4D-B41E-174CA0EFEE49}"/>
              </a:ext>
            </a:extLst>
          </p:cNvPr>
          <p:cNvSpPr txBox="1">
            <a:spLocks/>
          </p:cNvSpPr>
          <p:nvPr/>
        </p:nvSpPr>
        <p:spPr>
          <a:xfrm>
            <a:off x="3001793" y="293718"/>
            <a:ext cx="8642684" cy="192084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Poppins" pitchFamily="2" charset="77"/>
                <a:ea typeface="+mj-ea"/>
                <a:cs typeface="+mj-cs"/>
              </a:defRPr>
            </a:lvl1pPr>
          </a:lstStyle>
          <a:p>
            <a:pPr algn="r"/>
            <a:r>
              <a:rPr lang="el-GR" dirty="0">
                <a:latin typeface="Play" pitchFamily="2" charset="0"/>
              </a:rPr>
              <a:t>3. Διαφορετικοί άνθρωποι βιώνουν διαφορετικά το ίδιο μήνυμα των μέσων ενημέρωσης. </a:t>
            </a:r>
            <a:endParaRPr lang="en-GR" dirty="0">
              <a:latin typeface="Play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523CBA6-0196-A144-B252-0428DDE119A6}"/>
              </a:ext>
            </a:extLst>
          </p:cNvPr>
          <p:cNvSpPr txBox="1"/>
          <p:nvPr/>
        </p:nvSpPr>
        <p:spPr>
          <a:xfrm>
            <a:off x="5474042" y="2289710"/>
            <a:ext cx="609805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l-GR" cap="none" dirty="0">
                <a:latin typeface="Play" pitchFamily="2" charset="0"/>
              </a:rPr>
              <a:t>Το κοινό διαπραγματεύεται συνεχώς το νόημα</a:t>
            </a:r>
            <a:endParaRPr lang="en-GR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476984B-7EBC-E847-8FDF-1AB7AE5A8A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7925" y="2630467"/>
            <a:ext cx="5314175" cy="3844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67078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971D22-6C77-1B4D-B41E-174CA0EFEE49}"/>
              </a:ext>
            </a:extLst>
          </p:cNvPr>
          <p:cNvSpPr txBox="1">
            <a:spLocks/>
          </p:cNvSpPr>
          <p:nvPr/>
        </p:nvSpPr>
        <p:spPr>
          <a:xfrm>
            <a:off x="3001793" y="293719"/>
            <a:ext cx="8642684" cy="92868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Poppins" pitchFamily="2" charset="77"/>
                <a:ea typeface="+mj-ea"/>
                <a:cs typeface="+mj-cs"/>
              </a:defRPr>
            </a:lvl1pPr>
          </a:lstStyle>
          <a:p>
            <a:pPr algn="r"/>
            <a:r>
              <a:rPr lang="el-GR" dirty="0">
                <a:latin typeface="Play" pitchFamily="2" charset="0"/>
              </a:rPr>
              <a:t>5. Τα περισσότερα μηνύματα των μέσων ενημέρωσης οργανώνονται για την απόκτηση κέρδους ή/και εξουσίας.</a:t>
            </a:r>
            <a:endParaRPr lang="en-GR" dirty="0">
              <a:latin typeface="Play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79299FE-3EF6-404C-AC6A-6E366E448F20}"/>
              </a:ext>
            </a:extLst>
          </p:cNvPr>
          <p:cNvSpPr txBox="1"/>
          <p:nvPr/>
        </p:nvSpPr>
        <p:spPr>
          <a:xfrm>
            <a:off x="3162344" y="3016806"/>
            <a:ext cx="5867312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>
                <a:latin typeface="Play" pitchFamily="2" charset="0"/>
              </a:rPr>
              <a:t>Εταιρείες παραγωγής ψηφιακών Παιχνιδιών</a:t>
            </a:r>
          </a:p>
          <a:p>
            <a:r>
              <a:rPr lang="el-GR" dirty="0">
                <a:latin typeface="Play" pitchFamily="2" charset="0"/>
              </a:rPr>
              <a:t>Εταιρείες παραγωγής περιεχομένου (ταινίες, μουσική)</a:t>
            </a:r>
          </a:p>
          <a:p>
            <a:r>
              <a:rPr lang="el-GR" dirty="0">
                <a:latin typeface="Play" pitchFamily="2" charset="0"/>
              </a:rPr>
              <a:t>Εκδοτικοί οίκοι (βιβλία)</a:t>
            </a:r>
          </a:p>
          <a:p>
            <a:r>
              <a:rPr lang="el-GR" dirty="0">
                <a:latin typeface="Play" pitchFamily="2" charset="0"/>
              </a:rPr>
              <a:t>Εταιρείες παραγωγής ειδησεογραφικού περιεχομένου</a:t>
            </a:r>
          </a:p>
          <a:p>
            <a:r>
              <a:rPr lang="el-GR" dirty="0">
                <a:latin typeface="Play" pitchFamily="2" charset="0"/>
              </a:rPr>
              <a:t>Μέσα Κοινωνικής Δικτύωσης</a:t>
            </a:r>
            <a:endParaRPr lang="en-US" dirty="0">
              <a:latin typeface="Play" pitchFamily="2" charset="0"/>
            </a:endParaRPr>
          </a:p>
          <a:p>
            <a:r>
              <a:rPr lang="en-US" dirty="0">
                <a:latin typeface="Play" pitchFamily="2" charset="0"/>
              </a:rPr>
              <a:t>Influencers</a:t>
            </a:r>
            <a:endParaRPr lang="el-GR" dirty="0">
              <a:latin typeface="Play" pitchFamily="2" charset="0"/>
            </a:endParaRPr>
          </a:p>
          <a:p>
            <a:r>
              <a:rPr lang="el-GR" dirty="0">
                <a:latin typeface="Play" pitchFamily="2" charset="0"/>
              </a:rPr>
              <a:t>Συνδρομητικές υπηρεσίες</a:t>
            </a:r>
          </a:p>
          <a:p>
            <a:r>
              <a:rPr lang="el-GR" dirty="0">
                <a:latin typeface="Play" pitchFamily="2" charset="0"/>
              </a:rPr>
              <a:t>Πωλήσεις</a:t>
            </a:r>
          </a:p>
          <a:p>
            <a:r>
              <a:rPr lang="el-GR" dirty="0">
                <a:latin typeface="Play" pitchFamily="2" charset="0"/>
              </a:rPr>
              <a:t>Διαφημίσεις </a:t>
            </a:r>
            <a:r>
              <a:rPr lang="el-GR" dirty="0" err="1">
                <a:latin typeface="Play" pitchFamily="2" charset="0"/>
              </a:rPr>
              <a:t>κ.ο.κ</a:t>
            </a:r>
            <a:endParaRPr lang="el-GR" dirty="0">
              <a:latin typeface="Play" pitchFamily="2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65EA556-904D-B44C-8978-8504A18935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2951" y="4423721"/>
            <a:ext cx="2434279" cy="24342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0586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971D22-6C77-1B4D-B41E-174CA0EFEE49}"/>
              </a:ext>
            </a:extLst>
          </p:cNvPr>
          <p:cNvSpPr txBox="1">
            <a:spLocks/>
          </p:cNvSpPr>
          <p:nvPr/>
        </p:nvSpPr>
        <p:spPr>
          <a:xfrm>
            <a:off x="3001793" y="293718"/>
            <a:ext cx="8642684" cy="137791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Poppins" pitchFamily="2" charset="77"/>
                <a:ea typeface="+mj-ea"/>
                <a:cs typeface="+mj-cs"/>
              </a:defRPr>
            </a:lvl1pPr>
          </a:lstStyle>
          <a:p>
            <a:pPr algn="r"/>
            <a:r>
              <a:rPr lang="el-GR" dirty="0">
                <a:latin typeface="Play" pitchFamily="2" charset="0"/>
              </a:rPr>
              <a:t>4. Τα μέσα μεταφέρουν αξίες και απόψεις</a:t>
            </a:r>
            <a:endParaRPr lang="en-GR" dirty="0">
              <a:latin typeface="Play" pitchFamily="2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9D3D0D3-A1E4-DE4F-905C-47EF868589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6092" y="1688130"/>
            <a:ext cx="4698385" cy="469148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D5C0B48-20EF-9144-81C7-29A0DAEA54BF}"/>
              </a:ext>
            </a:extLst>
          </p:cNvPr>
          <p:cNvSpPr txBox="1"/>
          <p:nvPr/>
        </p:nvSpPr>
        <p:spPr>
          <a:xfrm>
            <a:off x="3452427" y="6379616"/>
            <a:ext cx="609805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cap="none" dirty="0">
                <a:latin typeface="Play" pitchFamily="2" charset="0"/>
              </a:rPr>
              <a:t>Οι οποίες δεν έχουν πάντα θετικό πρόσημο</a:t>
            </a:r>
            <a:endParaRPr lang="en-GR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0721B37-652C-E644-A9AD-91DD53AF7D0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5611" y="3562249"/>
            <a:ext cx="2880595" cy="2653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0197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399A0C51-6135-4E4B-A0A0-0E5CA2219C9F}"/>
              </a:ext>
            </a:extLst>
          </p:cNvPr>
          <p:cNvSpPr txBox="1">
            <a:spLocks/>
          </p:cNvSpPr>
          <p:nvPr/>
        </p:nvSpPr>
        <p:spPr>
          <a:xfrm>
            <a:off x="3018343" y="2638797"/>
            <a:ext cx="5752426" cy="14057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l-GR" sz="7200" dirty="0">
                <a:solidFill>
                  <a:schemeClr val="accent1"/>
                </a:solidFill>
              </a:rPr>
              <a:t>Ρητορική Μίσους</a:t>
            </a:r>
          </a:p>
          <a:p>
            <a:pPr marL="0" indent="0" algn="ctr">
              <a:lnSpc>
                <a:spcPct val="110000"/>
              </a:lnSpc>
              <a:buNone/>
            </a:pPr>
            <a:r>
              <a:rPr lang="el-GR" sz="7200" dirty="0">
                <a:solidFill>
                  <a:schemeClr val="accent1"/>
                </a:solidFill>
              </a:rPr>
              <a:t>(</a:t>
            </a:r>
            <a:r>
              <a:rPr lang="en-US" sz="7200" dirty="0">
                <a:solidFill>
                  <a:schemeClr val="accent1"/>
                </a:solidFill>
              </a:rPr>
              <a:t>Hate Speech)</a:t>
            </a:r>
            <a:endParaRPr lang="el-GR" sz="72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2274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421479" y="310736"/>
            <a:ext cx="346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Εισαγωγή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DFEC0B-544C-8B44-9186-5EFCE22AD3EA}"/>
              </a:ext>
            </a:extLst>
          </p:cNvPr>
          <p:cNvSpPr txBox="1"/>
          <p:nvPr/>
        </p:nvSpPr>
        <p:spPr>
          <a:xfrm>
            <a:off x="421479" y="1191042"/>
            <a:ext cx="8722521" cy="29854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350" dirty="0">
                <a:latin typeface="Avenir Next" panose="020B0503020202020204" pitchFamily="34" charset="0"/>
              </a:rPr>
              <a:t>Η γλώσσα δεν είναι ουδέτερη </a:t>
            </a:r>
            <a:r>
              <a:rPr lang="el-GR" sz="2350" dirty="0">
                <a:latin typeface="Avenir Next" panose="020B0503020202020204" pitchFamily="34" charset="0"/>
                <a:sym typeface="Wingdings" pitchFamily="2" charset="2"/>
              </a:rPr>
              <a:t></a:t>
            </a:r>
            <a:r>
              <a:rPr lang="el-GR" sz="2350" dirty="0">
                <a:latin typeface="Avenir Next" panose="020B0503020202020204" pitchFamily="34" charset="0"/>
              </a:rPr>
              <a:t> διαμορφώνει αντιλήψεις και στάσεις.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Στην ειδησεογραφία, η χρήση όρων, τίτλων και πλαισίων μπορεί να ενισχύει προκαταλήψεις.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Θα δούμε πώς εμφανίζεται η γλώσσα μίσους στα ΜΜΕ και πώς μπορούμε να την αναγνωρίζουμε κριτικά.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5FBA77B-EAAE-4348-8422-B62B413137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6125" y="3944653"/>
            <a:ext cx="3575367" cy="2681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1598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399A0C51-6135-4E4B-A0A0-0E5CA2219C9F}"/>
              </a:ext>
            </a:extLst>
          </p:cNvPr>
          <p:cNvSpPr txBox="1">
            <a:spLocks/>
          </p:cNvSpPr>
          <p:nvPr/>
        </p:nvSpPr>
        <p:spPr>
          <a:xfrm>
            <a:off x="2163652" y="2638797"/>
            <a:ext cx="7740202" cy="21521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l-GR" sz="4000" dirty="0"/>
              <a:t>Πότε μια έκφραση γίνεται ρητορική μίσους;</a:t>
            </a:r>
            <a:endParaRPr lang="el-GR" sz="5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32733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421479" y="310736"/>
            <a:ext cx="102422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Πότε μια έκφραση γίνεται ρητορική μίσους;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DFEC0B-544C-8B44-9186-5EFCE22AD3EA}"/>
              </a:ext>
            </a:extLst>
          </p:cNvPr>
          <p:cNvSpPr txBox="1"/>
          <p:nvPr/>
        </p:nvSpPr>
        <p:spPr>
          <a:xfrm>
            <a:off x="421479" y="1397104"/>
            <a:ext cx="10796020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Μια έκφραση θεωρείται ρητορική μίσους όταν δεν κρίνει μια συμπεριφορά, αλλά </a:t>
            </a:r>
            <a:r>
              <a:rPr lang="el-GR" dirty="0" err="1">
                <a:latin typeface="Avenir Next" panose="020B0503020202020204" pitchFamily="34" charset="0"/>
              </a:rPr>
              <a:t>στοχοποιεί</a:t>
            </a:r>
            <a:r>
              <a:rPr lang="el-GR" dirty="0">
                <a:latin typeface="Avenir Next" panose="020B0503020202020204" pitchFamily="34" charset="0"/>
              </a:rPr>
              <a:t> την ταυτότητα ενός ατόμου ή μιας ομάδας. Γίνεται δηλαδή επίθεση στο «ποιος είναι» κάποιος και όχι στο «τι έκανε».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Βασικά χαρακτηριστικά της ρητορικής μίσους: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 err="1">
                <a:latin typeface="Avenir Next" panose="020B0503020202020204" pitchFamily="34" charset="0"/>
              </a:rPr>
              <a:t>Στοχοποιεί</a:t>
            </a:r>
            <a:r>
              <a:rPr lang="el-GR" dirty="0">
                <a:latin typeface="Avenir Next" panose="020B0503020202020204" pitchFamily="34" charset="0"/>
              </a:rPr>
              <a:t> άτομα ή ομάδες με βάση χαρακτηριστικά όπως φυλή, φύλο, σεξουαλικός προσανατολισμός, θρησκεία, αναπηρία ή εθνότητα.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Γενικεύει ή αποδίδει αρνητικές ιδιότητες σε ολόκληρες ομάδες μέσα από στερεότυπα και </a:t>
            </a:r>
            <a:r>
              <a:rPr lang="el-GR" dirty="0" err="1">
                <a:latin typeface="Avenir Next" panose="020B0503020202020204" pitchFamily="34" charset="0"/>
              </a:rPr>
              <a:t>υπεργενικεύσεις</a:t>
            </a:r>
            <a:r>
              <a:rPr lang="el-GR" dirty="0">
                <a:latin typeface="Avenir Next" panose="020B0503020202020204" pitchFamily="34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Υποκινεί, νομιμοποιεί ή δικαιολογεί εχθρότητα προς μια ομάδα.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Μειώνει την αξιοπρέπεια των </a:t>
            </a:r>
            <a:r>
              <a:rPr lang="el-GR" dirty="0" err="1">
                <a:latin typeface="Avenir Next" panose="020B0503020202020204" pitchFamily="34" charset="0"/>
              </a:rPr>
              <a:t>στοχοποιημένων</a:t>
            </a:r>
            <a:r>
              <a:rPr lang="el-GR" dirty="0">
                <a:latin typeface="Avenir Next" panose="020B0503020202020204" pitchFamily="34" charset="0"/>
              </a:rPr>
              <a:t> προσώπων παρουσιάζοντάς τα ως κατώτερα, απειλητικά ή «λιγότερο ανθρώπινα».</a:t>
            </a:r>
          </a:p>
        </p:txBody>
      </p:sp>
    </p:spTree>
    <p:extLst>
      <p:ext uri="{BB962C8B-B14F-4D97-AF65-F5344CB8AC3E}">
        <p14:creationId xmlns:p14="http://schemas.microsoft.com/office/powerpoint/2010/main" val="412711583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605307" y="310736"/>
            <a:ext cx="102387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Κριτήρια αναγνώρισης ρητορικής μίσους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DFEC0B-544C-8B44-9186-5EFCE22AD3EA}"/>
              </a:ext>
            </a:extLst>
          </p:cNvPr>
          <p:cNvSpPr txBox="1"/>
          <p:nvPr/>
        </p:nvSpPr>
        <p:spPr>
          <a:xfrm>
            <a:off x="326649" y="1443841"/>
            <a:ext cx="10796020" cy="3970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Για να αναγνωρίσουμε πότε μια φράση ξεπερνά τα όρια της ελεύθερης έκφρασης και γίνεται ρητορική μίσους, εξετάζουμε τα εξής: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Αν στοχεύει μια ομάδα λόγω της ταυτότητάς της και όχι λόγω συγκεκριμένης πράξης.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Αν περιέχει στερεότυπα ή </a:t>
            </a:r>
            <a:r>
              <a:rPr lang="el-GR" dirty="0" err="1">
                <a:latin typeface="Avenir Next" panose="020B0503020202020204" pitchFamily="34" charset="0"/>
              </a:rPr>
              <a:t>υπεργενικεύσεις</a:t>
            </a:r>
            <a:r>
              <a:rPr lang="el-GR" dirty="0">
                <a:latin typeface="Avenir Next" panose="020B0503020202020204" pitchFamily="34" charset="0"/>
              </a:rPr>
              <a:t> που αποδίδουν σε όλα τα μέλη μιας ομάδας αρνητικά χαρακτηριστικά.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Αν η διατύπωση δημιουργεί ή ενισχύει κλίμα φόβου, απαξίωσης, εχθρότητας ή αποκλεισμού.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l-GR" dirty="0">
              <a:latin typeface="Avenir Next" panose="020B0503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>
                <a:latin typeface="Avenir Next" panose="020B0503020202020204" pitchFamily="34" charset="0"/>
              </a:rPr>
              <a:t>Αν μπορεί να οδηγήσει ή να ενθαρρύνει βία ή επιθετικές συμπεριφορές, ακόμη και έμμεσα.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r>
              <a:rPr lang="el-GR" dirty="0">
                <a:latin typeface="Avenir Next" panose="020B0503020202020204" pitchFamily="34" charset="0"/>
              </a:rPr>
              <a:t>Συνοπτικά, μια έκφραση γίνεται ρητορική μίσους όταν λειτουργεί ως λόγος που στιγματίζει, απειλεί ή υποβαθμίζει μια ταυτότητα και συμβάλλει στην αναπαραγωγή διακρίσεων και κοινωνικής βλάβης.</a:t>
            </a:r>
          </a:p>
        </p:txBody>
      </p:sp>
    </p:spTree>
    <p:extLst>
      <p:ext uri="{BB962C8B-B14F-4D97-AF65-F5344CB8AC3E}">
        <p14:creationId xmlns:p14="http://schemas.microsoft.com/office/powerpoint/2010/main" val="398716570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421480" y="323615"/>
            <a:ext cx="106379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Ρητορική Μίσους (Άρα τι είναι ακριβώς;)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DFEC0B-544C-8B44-9186-5EFCE22AD3EA}"/>
              </a:ext>
            </a:extLst>
          </p:cNvPr>
          <p:cNvSpPr txBox="1"/>
          <p:nvPr/>
        </p:nvSpPr>
        <p:spPr>
          <a:xfrm>
            <a:off x="421479" y="1191042"/>
            <a:ext cx="10860414" cy="37087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350" dirty="0">
                <a:latin typeface="Avenir Next" panose="020B0503020202020204" pitchFamily="34" charset="0"/>
              </a:rPr>
              <a:t>Ορισμός (Συμβούλιο της Ευρώπης):</a:t>
            </a:r>
            <a:br>
              <a:rPr lang="el-GR" sz="2350" dirty="0">
                <a:latin typeface="Avenir Next" panose="020B0503020202020204" pitchFamily="34" charset="0"/>
              </a:rPr>
            </a:br>
            <a:r>
              <a:rPr lang="el-GR" sz="2350" dirty="0">
                <a:latin typeface="Avenir Next" panose="020B0503020202020204" pitchFamily="34" charset="0"/>
              </a:rPr>
              <a:t> </a:t>
            </a:r>
          </a:p>
          <a:p>
            <a:r>
              <a:rPr lang="el-GR" sz="2350" dirty="0">
                <a:latin typeface="Avenir Next" panose="020B0503020202020204" pitchFamily="34" charset="0"/>
              </a:rPr>
              <a:t>«</a:t>
            </a:r>
            <a:r>
              <a:rPr lang="el-GR" sz="2350" i="1" dirty="0">
                <a:latin typeface="Avenir Next" panose="020B0503020202020204" pitchFamily="34" charset="0"/>
              </a:rPr>
              <a:t>Κάθε μορφή λόγου που </a:t>
            </a:r>
            <a:r>
              <a:rPr lang="el-GR" sz="2350" i="1" dirty="0" err="1">
                <a:latin typeface="Avenir Next" panose="020B0503020202020204" pitchFamily="34" charset="0"/>
              </a:rPr>
              <a:t>στοχοποιεί</a:t>
            </a:r>
            <a:r>
              <a:rPr lang="el-GR" sz="2350" i="1" dirty="0">
                <a:latin typeface="Avenir Next" panose="020B0503020202020204" pitchFamily="34" charset="0"/>
              </a:rPr>
              <a:t> άτομα ή ομάδες λόγω φυλής, εθνότητας, φύλου, θρησκείας, σεξουαλικού προσανατολισμού ή άλλων χαρακτηριστικών</a:t>
            </a:r>
            <a:r>
              <a:rPr lang="el-GR" sz="2350" dirty="0">
                <a:latin typeface="Avenir Next" panose="020B0503020202020204" pitchFamily="34" charset="0"/>
              </a:rPr>
              <a:t>.»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• </a:t>
            </a:r>
            <a:r>
              <a:rPr lang="el-GR" sz="2350" b="1" dirty="0">
                <a:latin typeface="Avenir Next" panose="020B0503020202020204" pitchFamily="34" charset="0"/>
              </a:rPr>
              <a:t>Δεν είναι κάθε προσβλητικός λόγος γλώσσα μίσους</a:t>
            </a:r>
            <a:r>
              <a:rPr lang="el-GR" sz="2350" dirty="0">
                <a:latin typeface="Avenir Next" panose="020B0503020202020204" pitchFamily="34" charset="0"/>
              </a:rPr>
              <a:t>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• Το κριτήριο είναι </a:t>
            </a:r>
            <a:r>
              <a:rPr lang="el-GR" sz="2350" b="1" dirty="0">
                <a:latin typeface="Avenir Next" panose="020B0503020202020204" pitchFamily="34" charset="0"/>
              </a:rPr>
              <a:t>η πρόθεση και η επίδραση στον δημόσιο λόγο</a:t>
            </a:r>
            <a:r>
              <a:rPr lang="el-GR" sz="2350" dirty="0">
                <a:latin typeface="Avenir Next" panose="020B0503020202020204" pitchFamily="34" charset="0"/>
              </a:rPr>
              <a:t>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</p:txBody>
      </p:sp>
      <p:pic>
        <p:nvPicPr>
          <p:cNvPr id="3" name="Picture 2" descr="A green sign with white text&#10;&#10;Description automatically generated">
            <a:extLst>
              <a:ext uri="{FF2B5EF4-FFF2-40B4-BE49-F238E27FC236}">
                <a16:creationId xmlns:a16="http://schemas.microsoft.com/office/drawing/2014/main" id="{7C2E2E51-1B07-4C4F-B0AB-DDC1183D71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41734" y="4673622"/>
            <a:ext cx="2985436" cy="1986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75837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Κεντρική Διαδρομή (</a:t>
            </a:r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Central Route)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402F8E9-7359-FA4B-8E3C-EE4CAD7748B8}"/>
              </a:ext>
            </a:extLst>
          </p:cNvPr>
          <p:cNvSpPr txBox="1"/>
          <p:nvPr/>
        </p:nvSpPr>
        <p:spPr>
          <a:xfrm>
            <a:off x="295275" y="1636582"/>
            <a:ext cx="8020049" cy="37087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Επεξεργασία με </a:t>
            </a:r>
            <a:r>
              <a:rPr lang="el-GR" sz="2350" b="1" dirty="0">
                <a:latin typeface="Avenir Next" panose="020B0503020202020204" pitchFamily="34" charset="0"/>
              </a:rPr>
              <a:t>λογική, αποδείξεις και επιχειρήματα</a:t>
            </a:r>
            <a:r>
              <a:rPr lang="el-GR" sz="2350" dirty="0">
                <a:latin typeface="Avenir Next" panose="020B0503020202020204" pitchFamily="34" charset="0"/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Ο δέκτης </a:t>
            </a:r>
            <a:r>
              <a:rPr lang="el-GR" sz="2350" b="1" dirty="0">
                <a:latin typeface="Avenir Next" panose="020B0503020202020204" pitchFamily="34" charset="0"/>
              </a:rPr>
              <a:t>αξιολογεί προσεκτικά</a:t>
            </a:r>
            <a:r>
              <a:rPr lang="el-GR" sz="2350" dirty="0">
                <a:latin typeface="Avenir Next" panose="020B0503020202020204" pitchFamily="34" charset="0"/>
              </a:rPr>
              <a:t> το περιεχόμενο.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Η αλλαγή στάσης είναι </a:t>
            </a:r>
            <a:r>
              <a:rPr lang="el-GR" sz="2350" b="1" dirty="0">
                <a:latin typeface="Avenir Next" panose="020B0503020202020204" pitchFamily="34" charset="0"/>
              </a:rPr>
              <a:t>σταθερή και μακροχρόνια</a:t>
            </a:r>
            <a:r>
              <a:rPr lang="el-GR" sz="2350" dirty="0">
                <a:latin typeface="Avenir Next" panose="020B0503020202020204" pitchFamily="34" charset="0"/>
              </a:rPr>
              <a:t>.</a:t>
            </a:r>
          </a:p>
          <a:p>
            <a:endParaRPr lang="el-GR" sz="2350" b="1" dirty="0">
              <a:latin typeface="Avenir Next" panose="020B0503020202020204" pitchFamily="34" charset="0"/>
            </a:endParaRPr>
          </a:p>
          <a:p>
            <a:endParaRPr lang="el-GR" sz="2350" b="1" dirty="0">
              <a:latin typeface="Avenir Next" panose="020B0503020202020204" pitchFamily="34" charset="0"/>
            </a:endParaRPr>
          </a:p>
          <a:p>
            <a:r>
              <a:rPr lang="el-GR" sz="2350" b="1" dirty="0">
                <a:latin typeface="Avenir Next" panose="020B0503020202020204" pitchFamily="34" charset="0"/>
              </a:rPr>
              <a:t>Παράδειγμα:</a:t>
            </a:r>
          </a:p>
          <a:p>
            <a:br>
              <a:rPr lang="el-GR" sz="2350" dirty="0">
                <a:latin typeface="Avenir Next" panose="020B0503020202020204" pitchFamily="34" charset="0"/>
              </a:rPr>
            </a:br>
            <a:r>
              <a:rPr lang="el-GR" sz="2350" dirty="0">
                <a:latin typeface="Avenir Next" panose="020B0503020202020204" pitchFamily="34" charset="0"/>
              </a:rPr>
              <a:t>Ένας φοιτητής εξετάζει διαφορετικά </a:t>
            </a:r>
            <a:r>
              <a:rPr lang="en-GB" sz="2350" dirty="0">
                <a:latin typeface="Avenir Next" panose="020B0503020202020204" pitchFamily="34" charset="0"/>
              </a:rPr>
              <a:t>laptops, </a:t>
            </a:r>
            <a:r>
              <a:rPr lang="el-GR" sz="2350" dirty="0">
                <a:latin typeface="Avenir Next" panose="020B0503020202020204" pitchFamily="34" charset="0"/>
              </a:rPr>
              <a:t>συγκρίνοντας τεχνικά χαρακτηριστικά και τιμές.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87D92A4-FF9F-1342-A540-06516874CA12}"/>
              </a:ext>
            </a:extLst>
          </p:cNvPr>
          <p:cNvSpPr txBox="1"/>
          <p:nvPr/>
        </p:nvSpPr>
        <p:spPr>
          <a:xfrm>
            <a:off x="1171575" y="51435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l-GR" dirty="0"/>
          </a:p>
        </p:txBody>
      </p:sp>
      <p:pic>
        <p:nvPicPr>
          <p:cNvPr id="5" name="Picture Placeholder 4" descr="A purple and orange diagram&#10;&#10;Description automatically generated">
            <a:extLst>
              <a:ext uri="{FF2B5EF4-FFF2-40B4-BE49-F238E27FC236}">
                <a16:creationId xmlns:a16="http://schemas.microsoft.com/office/drawing/2014/main" id="{0688CCDA-DC52-7843-97EF-A8228E81A7D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/>
          <a:srcRect l="2502" t="-1197" r="53138" b="1197"/>
          <a:stretch/>
        </p:blipFill>
        <p:spPr>
          <a:xfrm>
            <a:off x="7722505" y="841092"/>
            <a:ext cx="4174220" cy="5175816"/>
          </a:xfrm>
        </p:spPr>
      </p:pic>
    </p:spTree>
    <p:extLst>
      <p:ext uri="{BB962C8B-B14F-4D97-AF65-F5344CB8AC3E}">
        <p14:creationId xmlns:p14="http://schemas.microsoft.com/office/powerpoint/2010/main" val="380817845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70C3251-33A9-3A4E-9488-834465B8C1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28771" y="1452049"/>
            <a:ext cx="4378186" cy="4289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788188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 err="1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Δραστηρι</a:t>
            </a:r>
            <a:r>
              <a:rPr lang="en-US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ό</a:t>
            </a:r>
            <a:r>
              <a:rPr lang="el-GR" sz="3600" dirty="0" err="1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τητα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77F8EECE-BA94-1045-BFC9-BFAD1A6DD2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369176"/>
              </p:ext>
            </p:extLst>
          </p:nvPr>
        </p:nvGraphicFramePr>
        <p:xfrm>
          <a:off x="666839" y="1672702"/>
          <a:ext cx="10846874" cy="43674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23437">
                  <a:extLst>
                    <a:ext uri="{9D8B030D-6E8A-4147-A177-3AD203B41FA5}">
                      <a16:colId xmlns:a16="http://schemas.microsoft.com/office/drawing/2014/main" val="934185347"/>
                    </a:ext>
                  </a:extLst>
                </a:gridCol>
                <a:gridCol w="5423437">
                  <a:extLst>
                    <a:ext uri="{9D8B030D-6E8A-4147-A177-3AD203B41FA5}">
                      <a16:colId xmlns:a16="http://schemas.microsoft.com/office/drawing/2014/main" val="2967853620"/>
                    </a:ext>
                  </a:extLst>
                </a:gridCol>
              </a:tblGrid>
              <a:tr h="727915">
                <a:tc>
                  <a:txBody>
                    <a:bodyPr/>
                    <a:lstStyle/>
                    <a:p>
                      <a:pPr algn="ctr"/>
                      <a:r>
                        <a:rPr lang="el-GR" dirty="0"/>
                        <a:t>Τίτλος με στοιχεία Ρητορική Μίσους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/>
                        <a:t>Ουδέτερη, δημοσιογραφικά ορθή εκδοχή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93131369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Λαθρομετανάστες εισβάλλουν στα σύνορα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Παρουσιάστηκε έντονη μεταναστευτική κίνηση στα σύνορα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0234606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γυναίκες δεν κάνουν για θέσεις ευθύνης! Είναι πολύ συναισθηματικές!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Διάλογος/ Συζήτηση για την εκπροσώπηση των γυναικών σε θέσεις ευθύνης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1321184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</a:t>
                      </a:r>
                      <a:r>
                        <a:rPr lang="en-GB" dirty="0">
                          <a:solidFill>
                            <a:srgbClr val="C00000"/>
                          </a:solidFill>
                        </a:rPr>
                        <a:t>LGBTQ+ </a:t>
                      </a:r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επιβάλλουν τον τρόπο ζωής τους σε όλους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Ορατότητα 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8953063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πρόσφυγες εκμεταλλεύονται τα επιδόματα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Μοιράζονται τα επιδόματα δίκαια σε όλες τις κοινωνικές ομάδες;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0782392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άντρες δεν μπορούν να λειτουργήσουν χωρίς επιθετικότητα! Είναι στη φύση τους!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l-GR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37695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65810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666839" y="310736"/>
            <a:ext cx="114223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Για να δούμε….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77F8EECE-BA94-1045-BFC9-BFAD1A6DD2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064946"/>
              </p:ext>
            </p:extLst>
          </p:nvPr>
        </p:nvGraphicFramePr>
        <p:xfrm>
          <a:off x="666839" y="1672702"/>
          <a:ext cx="10846874" cy="43674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23437">
                  <a:extLst>
                    <a:ext uri="{9D8B030D-6E8A-4147-A177-3AD203B41FA5}">
                      <a16:colId xmlns:a16="http://schemas.microsoft.com/office/drawing/2014/main" val="934185347"/>
                    </a:ext>
                  </a:extLst>
                </a:gridCol>
                <a:gridCol w="5423437">
                  <a:extLst>
                    <a:ext uri="{9D8B030D-6E8A-4147-A177-3AD203B41FA5}">
                      <a16:colId xmlns:a16="http://schemas.microsoft.com/office/drawing/2014/main" val="2967853620"/>
                    </a:ext>
                  </a:extLst>
                </a:gridCol>
              </a:tblGrid>
              <a:tr h="727915">
                <a:tc>
                  <a:txBody>
                    <a:bodyPr/>
                    <a:lstStyle/>
                    <a:p>
                      <a:pPr algn="ctr"/>
                      <a:r>
                        <a:rPr lang="el-GR" dirty="0"/>
                        <a:t>Τίτλος με στοιχεία Ρητορική Μίσους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dirty="0"/>
                        <a:t>Ουδέτερη, δημοσιογραφικά ορθή εκδοχή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93131369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Λαθρομετανάστες εισβάλλουν στα σύνορα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Αυξάνεται η είσοδος μεταναστών και προσφύγων στα σύνορα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0234606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γυναίκες δεν κάνουν για θέσεις ευθύνης! Είναι πολύ συναισθηματικές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Δημόσια συζήτηση για την </a:t>
                      </a:r>
                      <a:r>
                        <a:rPr lang="el-GR" dirty="0" err="1">
                          <a:solidFill>
                            <a:srgbClr val="00B050"/>
                          </a:solidFill>
                        </a:rPr>
                        <a:t>υποεκπροσώπηση</a:t>
                      </a:r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 των γυναικών σε θέσεις ευθύνης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1321184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</a:t>
                      </a:r>
                      <a:r>
                        <a:rPr lang="en-GB" dirty="0">
                          <a:solidFill>
                            <a:srgbClr val="C00000"/>
                          </a:solidFill>
                        </a:rPr>
                        <a:t>LGBTQ+ </a:t>
                      </a:r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επιβάλλουν τον τρόπο ζωής τους σε όλους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Αύξηση της δημόσιας συζήτησης γύρω από τα δικαιώματα </a:t>
                      </a:r>
                      <a:r>
                        <a:rPr lang="en-GB" dirty="0">
                          <a:solidFill>
                            <a:srgbClr val="00B050"/>
                          </a:solidFill>
                        </a:rPr>
                        <a:t>LGBTQ+ </a:t>
                      </a:r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ατόμων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8953063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πρόσφυγες εκμεταλλεύονται τα επιδόματα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Γίνεται αξιολόγηση του τρόπου χορήγησης κοινωνικών παροχών σε δικαιούχους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07823928"/>
                  </a:ext>
                </a:extLst>
              </a:tr>
              <a:tr h="727915"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C00000"/>
                          </a:solidFill>
                        </a:rPr>
                        <a:t>Οι άντρες δεν μπορούν να λειτουργήσουν χωρίς επιθετικότητα! Είναι στη φύση τους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solidFill>
                            <a:srgbClr val="00B050"/>
                          </a:solidFill>
                        </a:rPr>
                        <a:t>Συζήτηση για τους κοινωνικούς ρόλους και τις προσδοκίες που συνδέονται με την ανδρική ταυτότητα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37695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493370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Πώς εμφανίζεται στα ΜΜΕ</a:t>
            </a:r>
            <a:r>
              <a:rPr lang="en-US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 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η Ρητορική Μίσους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34086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Μέσα από τίτλους (δραματοποίηση, γενικεύσεις)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Μέσα από λεξιλόγιο (“εισβολή”, “κύμα”, “</a:t>
            </a:r>
            <a:r>
              <a:rPr lang="el-GR" sz="2400" dirty="0" err="1">
                <a:latin typeface="Avenir Next" panose="020B0503020202020204" pitchFamily="34" charset="0"/>
              </a:rPr>
              <a:t>λαθρο</a:t>
            </a:r>
            <a:r>
              <a:rPr lang="el-GR" sz="2400" dirty="0">
                <a:latin typeface="Avenir Next" panose="020B0503020202020204" pitchFamily="34" charset="0"/>
              </a:rPr>
              <a:t>-…”)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Μέσα από πλαισίωση (</a:t>
            </a:r>
            <a:r>
              <a:rPr lang="en-GB" sz="2400" dirty="0">
                <a:latin typeface="Avenir Next" panose="020B0503020202020204" pitchFamily="34" charset="0"/>
              </a:rPr>
              <a:t>framing) — </a:t>
            </a:r>
            <a:r>
              <a:rPr lang="el-GR" sz="2400" dirty="0">
                <a:latin typeface="Avenir Next" panose="020B0503020202020204" pitchFamily="34" charset="0"/>
              </a:rPr>
              <a:t>ποιος παρουσιάζεται ως απειλή, ποιος έχει φωνή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Μέσα από εικόνες που συνδέουν ομάδες με αρνητικά στερεότυπα</a:t>
            </a:r>
          </a:p>
          <a:p>
            <a:endParaRPr lang="el-GR" sz="2350" dirty="0">
              <a:latin typeface="Avenir Next" panose="020B0503020202020204" pitchFamily="34" charset="0"/>
            </a:endParaRPr>
          </a:p>
        </p:txBody>
      </p:sp>
      <p:pic>
        <p:nvPicPr>
          <p:cNvPr id="6" name="Picture 5" descr="A screenshot of a computer&#10;&#10;Description automatically generated">
            <a:extLst>
              <a:ext uri="{FF2B5EF4-FFF2-40B4-BE49-F238E27FC236}">
                <a16:creationId xmlns:a16="http://schemas.microsoft.com/office/drawing/2014/main" id="{C280CE30-9DFF-F74D-90BE-E892989C42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479" y="4934919"/>
            <a:ext cx="6661983" cy="1464077"/>
          </a:xfrm>
          <a:prstGeom prst="rect">
            <a:avLst/>
          </a:prstGeom>
        </p:spPr>
      </p:pic>
      <p:pic>
        <p:nvPicPr>
          <p:cNvPr id="8" name="Picture 7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98D84793-6E0A-B943-AC7C-4123ADA635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3721" y="4982777"/>
            <a:ext cx="4876800" cy="1506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806650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Οι Κοινωνικές συνέπειες της Ρητορικής Μίσους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Ενίσχυση διακρίσεων και κοινωνικού αποκλεισμού.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 err="1">
                <a:latin typeface="Avenir Next" panose="020B0503020202020204" pitchFamily="34" charset="0"/>
              </a:rPr>
              <a:t>Απονομιμοποίηση</a:t>
            </a:r>
            <a:r>
              <a:rPr lang="el-GR" sz="2400" dirty="0">
                <a:latin typeface="Avenir Next" panose="020B0503020202020204" pitchFamily="34" charset="0"/>
              </a:rPr>
              <a:t> ολόκληρων ομάδων.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Δημιουργία εχθρικών αφηγημάτων.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Μείωση κοινωνικής συνοχής.</a:t>
            </a:r>
          </a:p>
        </p:txBody>
      </p:sp>
      <p:pic>
        <p:nvPicPr>
          <p:cNvPr id="5" name="Picture 4" descr="A screenshot of a computer&#10;&#10;Description automatically generated">
            <a:extLst>
              <a:ext uri="{FF2B5EF4-FFF2-40B4-BE49-F238E27FC236}">
                <a16:creationId xmlns:a16="http://schemas.microsoft.com/office/drawing/2014/main" id="{79EEAD09-D88C-5D4D-BE18-12D5DEE4BD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49069" y="4450815"/>
            <a:ext cx="7388947" cy="20077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99190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Οι Κοινωνικές συνέπειες της Ρητορικής Μίσους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pic>
        <p:nvPicPr>
          <p:cNvPr id="5" name="Picture 4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BA525D6F-1846-B94A-8B39-EAF6D5C6D5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843" y="1046602"/>
            <a:ext cx="5340157" cy="5326655"/>
          </a:xfrm>
          <a:prstGeom prst="rect">
            <a:avLst/>
          </a:prstGeom>
        </p:spPr>
      </p:pic>
      <p:pic>
        <p:nvPicPr>
          <p:cNvPr id="9" name="Picture 8" descr="A close up of a text&#10;&#10;Description automatically generated">
            <a:extLst>
              <a:ext uri="{FF2B5EF4-FFF2-40B4-BE49-F238E27FC236}">
                <a16:creationId xmlns:a16="http://schemas.microsoft.com/office/drawing/2014/main" id="{F0F7DFB5-FFC6-BB47-BF7D-43ADA93E68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82158" y="4457991"/>
            <a:ext cx="5187491" cy="1611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02567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Ο ρόλος των Μέσων Κοινωνικής Δικτύωσης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Ενίσχυση διακρίσεων και κοινωνικού αποκλεισμού.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 err="1">
                <a:latin typeface="Avenir Next" panose="020B0503020202020204" pitchFamily="34" charset="0"/>
              </a:rPr>
              <a:t>Απονομιμοποίηση</a:t>
            </a:r>
            <a:r>
              <a:rPr lang="el-GR" sz="2400" dirty="0">
                <a:latin typeface="Avenir Next" panose="020B0503020202020204" pitchFamily="34" charset="0"/>
              </a:rPr>
              <a:t> ολόκληρων ομάδων.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Δημιουργία εχθρικών αφηγημάτων.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Μείωση κοινωνικής συνοχής.</a:t>
            </a:r>
          </a:p>
        </p:txBody>
      </p:sp>
    </p:spTree>
    <p:extLst>
      <p:ext uri="{BB962C8B-B14F-4D97-AF65-F5344CB8AC3E}">
        <p14:creationId xmlns:p14="http://schemas.microsoft.com/office/powerpoint/2010/main" val="338676389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Νομικό πλαίσιο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34086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Ευρωπαϊκό Δίκαιο: Πλαίσιο ΕΕ για την καταπολέμηση ρατσισμού και ξενοφοβίας (2008/913/ΔΕΥ)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Ελλάδα: Ν. 4285/2014 – ρητορική μίσους στον Ποινικό Κώδικα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Ρόλος ΕΣΡ και Κώδικα Δημοσιογραφικής Δεοντολογίας</a:t>
            </a:r>
          </a:p>
          <a:p>
            <a:endParaRPr lang="el-GR" sz="2400" dirty="0">
              <a:latin typeface="Avenir Next" panose="020B0503020202020204" pitchFamily="34" charset="0"/>
            </a:endParaRPr>
          </a:p>
          <a:p>
            <a:r>
              <a:rPr lang="el-GR" sz="2400" b="1" dirty="0">
                <a:latin typeface="Avenir Next" panose="020B0503020202020204" pitchFamily="34" charset="0"/>
              </a:rPr>
              <a:t>Διαφορά νομικής ευθύνης και δημοσιογραφικής ηθικής.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411230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Δημοσιογραφική δεοντολογία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37779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Σεβασμός στην ανθρώπινη αξιοπρέπεια.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Αποφυγή στερεοτυπικών γενικεύσεων.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Πλουραλισμός φωνών και πηγών.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4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400" dirty="0">
                <a:latin typeface="Avenir Next" panose="020B0503020202020204" pitchFamily="34" charset="0"/>
              </a:rPr>
              <a:t>Κριτική αυτοπαρατήρηση δημοσιογράφου.</a:t>
            </a:r>
            <a:br>
              <a:rPr lang="el-GR" sz="2400" dirty="0">
                <a:latin typeface="Avenir Next" panose="020B0503020202020204" pitchFamily="34" charset="0"/>
              </a:rPr>
            </a:br>
            <a:br>
              <a:rPr lang="el-GR" sz="2400" dirty="0">
                <a:latin typeface="Avenir Next" panose="020B0503020202020204" pitchFamily="34" charset="0"/>
              </a:rPr>
            </a:br>
            <a:r>
              <a:rPr lang="el-GR" sz="2400" b="1" dirty="0">
                <a:latin typeface="Avenir Next" panose="020B0503020202020204" pitchFamily="34" charset="0"/>
              </a:rPr>
              <a:t>Παράδειγμα: </a:t>
            </a:r>
            <a:r>
              <a:rPr lang="el-GR" sz="2400" dirty="0">
                <a:latin typeface="Avenir Next" panose="020B0503020202020204" pitchFamily="34" charset="0"/>
              </a:rPr>
              <a:t>ανακλήσεις ρεπορτάζ και </a:t>
            </a:r>
            <a:r>
              <a:rPr lang="el-GR" sz="2400" i="1" dirty="0">
                <a:latin typeface="Avenir Next" panose="020B0503020202020204" pitchFamily="34" charset="0"/>
              </a:rPr>
              <a:t>αυτορρύθμιση ΜΜΕ</a:t>
            </a:r>
            <a:r>
              <a:rPr lang="el-GR" sz="2400" dirty="0">
                <a:latin typeface="Avenir Next" panose="020B0503020202020204" pitchFamily="34" charset="0"/>
              </a:rPr>
              <a:t>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473A1B-7D95-2047-A8D9-EC19CD2ADACE}"/>
              </a:ext>
            </a:extLst>
          </p:cNvPr>
          <p:cNvSpPr txBox="1"/>
          <p:nvPr/>
        </p:nvSpPr>
        <p:spPr>
          <a:xfrm>
            <a:off x="6347084" y="4766751"/>
            <a:ext cx="5423437" cy="11772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350" dirty="0">
                <a:latin typeface="Avenir Next" panose="020B0503020202020204" pitchFamily="34" charset="0"/>
              </a:rPr>
              <a:t>κυρώσεις από ΕΣΡ,</a:t>
            </a:r>
          </a:p>
          <a:p>
            <a:r>
              <a:rPr lang="el-GR" sz="2350" dirty="0">
                <a:latin typeface="Avenir Next" panose="020B0503020202020204" pitchFamily="34" charset="0"/>
              </a:rPr>
              <a:t>παρεμβάσεις </a:t>
            </a:r>
            <a:r>
              <a:rPr lang="el-GR" sz="2350" dirty="0" err="1">
                <a:latin typeface="Avenir Next" panose="020B0503020202020204" pitchFamily="34" charset="0"/>
              </a:rPr>
              <a:t>Συνήγορου</a:t>
            </a:r>
            <a:r>
              <a:rPr lang="el-GR" sz="2350" dirty="0">
                <a:latin typeface="Avenir Next" panose="020B0503020202020204" pitchFamily="34" charset="0"/>
              </a:rPr>
              <a:t> του Πολίτη,</a:t>
            </a:r>
          </a:p>
          <a:p>
            <a:r>
              <a:rPr lang="el-GR" sz="2350" dirty="0">
                <a:latin typeface="Avenir Next" panose="020B0503020202020204" pitchFamily="34" charset="0"/>
              </a:rPr>
              <a:t>ή πίεση από διαφημιζόμενους.</a:t>
            </a:r>
          </a:p>
        </p:txBody>
      </p:sp>
    </p:spTree>
    <p:extLst>
      <p:ext uri="{BB962C8B-B14F-4D97-AF65-F5344CB8AC3E}">
        <p14:creationId xmlns:p14="http://schemas.microsoft.com/office/powerpoint/2010/main" val="427299654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043016E-BDD5-2048-9EA8-6318B329C89B}"/>
              </a:ext>
            </a:extLst>
          </p:cNvPr>
          <p:cNvSpPr txBox="1"/>
          <p:nvPr/>
        </p:nvSpPr>
        <p:spPr>
          <a:xfrm>
            <a:off x="666839" y="310736"/>
            <a:ext cx="10846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Αναγνώριση προκατάληψης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883F6-2C16-234F-B329-177A10AC2310}"/>
              </a:ext>
            </a:extLst>
          </p:cNvPr>
          <p:cNvSpPr txBox="1"/>
          <p:nvPr/>
        </p:nvSpPr>
        <p:spPr>
          <a:xfrm>
            <a:off x="421479" y="1191042"/>
            <a:ext cx="10860414" cy="29854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Ποιος μιλά και ποιος όχι;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35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Ποια συναισθήματα προκαλεί η διατύπωση;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35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Υπάρχουν γενικεύσεις ή στερεότυπα;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l-GR" sz="235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Πώς θα μπορούσε να παρουσιαστεί διαφορετικά;</a:t>
            </a:r>
          </a:p>
          <a:p>
            <a:endParaRPr lang="el-GR" sz="235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780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Περιφερειακή Διαδρομή (</a:t>
            </a:r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Peripheral Route)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402F8E9-7359-FA4B-8E3C-EE4CAD7748B8}"/>
              </a:ext>
            </a:extLst>
          </p:cNvPr>
          <p:cNvSpPr txBox="1"/>
          <p:nvPr/>
        </p:nvSpPr>
        <p:spPr>
          <a:xfrm>
            <a:off x="295275" y="1636582"/>
            <a:ext cx="8020049" cy="4070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GB" sz="235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Ο δέκτης </a:t>
            </a:r>
            <a:r>
              <a:rPr lang="el-GR" sz="2350" b="1" dirty="0">
                <a:latin typeface="Avenir Next" panose="020B0503020202020204" pitchFamily="34" charset="0"/>
              </a:rPr>
              <a:t>δεν επεξεργάζεται βαθιά</a:t>
            </a:r>
            <a:r>
              <a:rPr lang="el-GR" sz="2350" dirty="0">
                <a:latin typeface="Avenir Next" panose="020B0503020202020204" pitchFamily="34" charset="0"/>
              </a:rPr>
              <a:t> το μήνυμα.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Εστιάζει σε εξωτερικά </a:t>
            </a:r>
            <a:r>
              <a:rPr lang="en-GB" sz="2350" dirty="0">
                <a:latin typeface="Avenir Next" panose="020B0503020202020204" pitchFamily="34" charset="0"/>
              </a:rPr>
              <a:t>cues: </a:t>
            </a:r>
            <a:r>
              <a:rPr lang="el-GR" sz="2350" dirty="0">
                <a:latin typeface="Avenir Next" panose="020B0503020202020204" pitchFamily="34" charset="0"/>
              </a:rPr>
              <a:t>ομορφιά, κύρος, συναισθηματισμό.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l-GR" sz="2350" dirty="0">
                <a:latin typeface="Avenir Next" panose="020B0503020202020204" pitchFamily="34" charset="0"/>
              </a:rPr>
              <a:t>Η αλλαγή στάσης είναι </a:t>
            </a:r>
            <a:r>
              <a:rPr lang="el-GR" sz="2350" b="1" dirty="0">
                <a:latin typeface="Avenir Next" panose="020B0503020202020204" pitchFamily="34" charset="0"/>
              </a:rPr>
              <a:t>πρόσκαιρη και εύκολα αναστρέψιμη</a:t>
            </a:r>
            <a:r>
              <a:rPr lang="el-GR" sz="2350" dirty="0">
                <a:latin typeface="Avenir Next" panose="020B0503020202020204" pitchFamily="34" charset="0"/>
              </a:rPr>
              <a:t>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b="1" dirty="0">
                <a:latin typeface="Avenir Next" panose="020B0503020202020204" pitchFamily="34" charset="0"/>
              </a:rPr>
              <a:t>Παράδειγμα:</a:t>
            </a:r>
          </a:p>
          <a:p>
            <a:endParaRPr lang="el-GR" sz="2350" b="1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Διαφήμιση αρώματος με γνωστό ηθοποιό – η επιλογή βασίζεται στην εικόνα, όχι στην ποιότητα.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87D92A4-FF9F-1342-A540-06516874CA12}"/>
              </a:ext>
            </a:extLst>
          </p:cNvPr>
          <p:cNvSpPr txBox="1"/>
          <p:nvPr/>
        </p:nvSpPr>
        <p:spPr>
          <a:xfrm>
            <a:off x="1171575" y="51435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l-GR" dirty="0"/>
          </a:p>
        </p:txBody>
      </p:sp>
      <p:pic>
        <p:nvPicPr>
          <p:cNvPr id="5" name="Picture Placeholder 4" descr="A purple and orange diagram&#10;&#10;Description automatically generated">
            <a:extLst>
              <a:ext uri="{FF2B5EF4-FFF2-40B4-BE49-F238E27FC236}">
                <a16:creationId xmlns:a16="http://schemas.microsoft.com/office/drawing/2014/main" id="{8908C50F-2EDB-C140-B58C-C30196884DB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/>
          <a:srcRect l="52780" t="-1260" r="3696" b="1260"/>
          <a:stretch/>
        </p:blipFill>
        <p:spPr>
          <a:xfrm>
            <a:off x="7986713" y="1222375"/>
            <a:ext cx="3781425" cy="4778375"/>
          </a:xfrm>
        </p:spPr>
      </p:pic>
    </p:spTree>
    <p:extLst>
      <p:ext uri="{BB962C8B-B14F-4D97-AF65-F5344CB8AC3E}">
        <p14:creationId xmlns:p14="http://schemas.microsoft.com/office/powerpoint/2010/main" val="170068215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D3698E20-91D1-EB4E-8344-3065239F4ACF}"/>
              </a:ext>
            </a:extLst>
          </p:cNvPr>
          <p:cNvSpPr txBox="1">
            <a:spLocks/>
          </p:cNvSpPr>
          <p:nvPr/>
        </p:nvSpPr>
        <p:spPr>
          <a:xfrm>
            <a:off x="2163652" y="2638797"/>
            <a:ext cx="7740202" cy="21521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Poppins" pitchFamily="2" charset="77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l-GR" sz="4000" dirty="0">
                <a:solidFill>
                  <a:schemeClr val="accent1"/>
                </a:solidFill>
              </a:rPr>
              <a:t> </a:t>
            </a:r>
            <a:r>
              <a:rPr lang="en-US" sz="4000" dirty="0">
                <a:solidFill>
                  <a:schemeClr val="accent1"/>
                </a:solidFill>
              </a:rPr>
              <a:t>THE END</a:t>
            </a:r>
            <a:endParaRPr lang="el-GR" sz="5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1341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3AA65C5-73BA-3C47-877A-D4A5EB5A8D64}"/>
              </a:ext>
            </a:extLst>
          </p:cNvPr>
          <p:cNvSpPr/>
          <p:nvPr/>
        </p:nvSpPr>
        <p:spPr>
          <a:xfrm>
            <a:off x="1701332" y="1908313"/>
            <a:ext cx="8423884" cy="360459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l-GR" dirty="0"/>
              <a:t>α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3F2BD6-C4CF-BB4D-AFA9-049D5FD6F3A6}"/>
              </a:ext>
            </a:extLst>
          </p:cNvPr>
          <p:cNvSpPr txBox="1"/>
          <p:nvPr/>
        </p:nvSpPr>
        <p:spPr>
          <a:xfrm>
            <a:off x="1701332" y="2633243"/>
            <a:ext cx="8786191" cy="156966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GB" sz="4800" dirty="0">
                <a:latin typeface="Avenir Next" panose="020B0503020202020204" pitchFamily="34" charset="0"/>
                <a:ea typeface="Roboto Condensed" panose="02000000000000000000" pitchFamily="2" charset="0"/>
              </a:rPr>
              <a:t>Cognitive Biases (</a:t>
            </a:r>
            <a:r>
              <a:rPr lang="el-GR" sz="4800" dirty="0">
                <a:latin typeface="Avenir Next" panose="020B0503020202020204" pitchFamily="34" charset="0"/>
                <a:ea typeface="Roboto Condensed" panose="02000000000000000000" pitchFamily="2" charset="0"/>
              </a:rPr>
              <a:t>Γνωστικές Προκαταλήψεις )</a:t>
            </a:r>
          </a:p>
        </p:txBody>
      </p:sp>
    </p:spTree>
    <p:extLst>
      <p:ext uri="{BB962C8B-B14F-4D97-AF65-F5344CB8AC3E}">
        <p14:creationId xmlns:p14="http://schemas.microsoft.com/office/powerpoint/2010/main" val="1159094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Cognitive Biases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 (Γνωστικές Προκαταλήψεις )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402F8E9-7359-FA4B-8E3C-EE4CAD7748B8}"/>
              </a:ext>
            </a:extLst>
          </p:cNvPr>
          <p:cNvSpPr txBox="1"/>
          <p:nvPr/>
        </p:nvSpPr>
        <p:spPr>
          <a:xfrm>
            <a:off x="295275" y="1636582"/>
            <a:ext cx="8020049" cy="33470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350" dirty="0">
                <a:latin typeface="Avenir Next" panose="020B0503020202020204" pitchFamily="34" charset="0"/>
              </a:rPr>
              <a:t>Οι </a:t>
            </a:r>
            <a:r>
              <a:rPr lang="el-GR" sz="2350" b="1" dirty="0">
                <a:latin typeface="Avenir Next" panose="020B0503020202020204" pitchFamily="34" charset="0"/>
              </a:rPr>
              <a:t>γνωστικές προκαταλήψεις </a:t>
            </a:r>
            <a:r>
              <a:rPr lang="el-GR" sz="2350" dirty="0">
                <a:latin typeface="Avenir Next" panose="020B0503020202020204" pitchFamily="34" charset="0"/>
              </a:rPr>
              <a:t>είναι </a:t>
            </a:r>
            <a:r>
              <a:rPr lang="el-GR" sz="2350" b="1" dirty="0">
                <a:latin typeface="Avenir Next" panose="020B0503020202020204" pitchFamily="34" charset="0"/>
              </a:rPr>
              <a:t>συστηματικά λάθη κρίσης</a:t>
            </a:r>
            <a:r>
              <a:rPr lang="el-GR" sz="2350" dirty="0">
                <a:latin typeface="Avenir Next" panose="020B0503020202020204" pitchFamily="34" charset="0"/>
              </a:rPr>
              <a:t> που προκύπτουν όταν ο εγκέφαλος χρησιμοποιεί νοητικές συντομεύσεις (</a:t>
            </a:r>
            <a:r>
              <a:rPr lang="en-GB" sz="2350" u="sng" dirty="0">
                <a:latin typeface="Avenir Next" panose="020B0503020202020204" pitchFamily="34" charset="0"/>
              </a:rPr>
              <a:t>heuristics</a:t>
            </a:r>
            <a:r>
              <a:rPr lang="en-GB" sz="2350" dirty="0">
                <a:latin typeface="Avenir Next" panose="020B0503020202020204" pitchFamily="34" charset="0"/>
              </a:rPr>
              <a:t>).</a:t>
            </a:r>
          </a:p>
          <a:p>
            <a:endParaRPr lang="en-GB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Μας βοηθούν να παίρνουμε γρήγορες αποφάσεις,</a:t>
            </a:r>
          </a:p>
          <a:p>
            <a:r>
              <a:rPr lang="el-GR" sz="2350" dirty="0">
                <a:latin typeface="Avenir Next" panose="020B0503020202020204" pitchFamily="34" charset="0"/>
              </a:rPr>
              <a:t>αλλά συχνά οδηγούν σε λανθασμένα συμπεράσματα.</a:t>
            </a:r>
          </a:p>
          <a:p>
            <a:endParaRPr lang="el-GR" sz="2350" dirty="0">
              <a:latin typeface="Avenir Next" panose="020B0503020202020204" pitchFamily="34" charset="0"/>
            </a:endParaRPr>
          </a:p>
          <a:p>
            <a:r>
              <a:rPr lang="el-GR" sz="2350" dirty="0">
                <a:latin typeface="Avenir Next" panose="020B0503020202020204" pitchFamily="34" charset="0"/>
              </a:rPr>
              <a:t>Συνδέονται στενά με την περιφερειακή διαδρομή του </a:t>
            </a:r>
            <a:r>
              <a:rPr lang="en-GB" sz="2350" dirty="0">
                <a:latin typeface="Avenir Next" panose="020B0503020202020204" pitchFamily="34" charset="0"/>
              </a:rPr>
              <a:t>ELM.</a:t>
            </a:r>
            <a:endParaRPr lang="el-GR" sz="2350" dirty="0">
              <a:latin typeface="Avenir Next" panose="020B0503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87D92A4-FF9F-1342-A540-06516874CA12}"/>
              </a:ext>
            </a:extLst>
          </p:cNvPr>
          <p:cNvSpPr txBox="1"/>
          <p:nvPr/>
        </p:nvSpPr>
        <p:spPr>
          <a:xfrm>
            <a:off x="1171575" y="51435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l-GR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55F95624-82DC-0C4E-B681-2DC666D9E8A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163" r="18163"/>
          <a:stretch>
            <a:fillRect/>
          </a:stretch>
        </p:blipFill>
        <p:spPr>
          <a:xfrm>
            <a:off x="8298638" y="1757362"/>
            <a:ext cx="3598087" cy="4461441"/>
          </a:xfrm>
        </p:spPr>
      </p:pic>
    </p:spTree>
    <p:extLst>
      <p:ext uri="{BB962C8B-B14F-4D97-AF65-F5344CB8AC3E}">
        <p14:creationId xmlns:p14="http://schemas.microsoft.com/office/powerpoint/2010/main" val="998013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Πώς συνδέονται </a:t>
            </a:r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ELM 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και </a:t>
            </a:r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Cognitive Biases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87D92A4-FF9F-1342-A540-06516874CA12}"/>
              </a:ext>
            </a:extLst>
          </p:cNvPr>
          <p:cNvSpPr txBox="1"/>
          <p:nvPr/>
        </p:nvSpPr>
        <p:spPr>
          <a:xfrm>
            <a:off x="186188" y="4471988"/>
            <a:ext cx="73576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latin typeface="Avenir Next" panose="020B0503020202020204" pitchFamily="34" charset="0"/>
              </a:rPr>
              <a:t>Όσο χαμηλότερη η εμπλοκή, τόσο περισσότερες προκαταλήψεις επηρεάζουν τη στάση.</a:t>
            </a:r>
          </a:p>
          <a:p>
            <a:endParaRPr lang="el-GR" dirty="0">
              <a:latin typeface="Avenir Next" panose="020B0503020202020204" pitchFamily="34" charset="0"/>
            </a:endParaRPr>
          </a:p>
          <a:p>
            <a:endParaRPr lang="el-GR" dirty="0">
              <a:latin typeface="Avenir Next" panose="020B0503020202020204" pitchFamily="34" charset="0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55F95624-82DC-0C4E-B681-2DC666D9E8A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163" r="18163"/>
          <a:stretch>
            <a:fillRect/>
          </a:stretch>
        </p:blipFill>
        <p:spPr>
          <a:xfrm>
            <a:off x="8298638" y="1757362"/>
            <a:ext cx="3598087" cy="4461441"/>
          </a:xfr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2A91A4D-372B-FC49-A43F-8E3F3F6724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925599"/>
              </p:ext>
            </p:extLst>
          </p:nvPr>
        </p:nvGraphicFramePr>
        <p:xfrm>
          <a:off x="492901" y="1563847"/>
          <a:ext cx="7805737" cy="1645920"/>
        </p:xfrm>
        <a:graphic>
          <a:graphicData uri="http://schemas.openxmlformats.org/drawingml/2006/table">
            <a:tbl>
              <a:tblPr/>
              <a:tblGrid>
                <a:gridCol w="1880730">
                  <a:extLst>
                    <a:ext uri="{9D8B030D-6E8A-4147-A177-3AD203B41FA5}">
                      <a16:colId xmlns:a16="http://schemas.microsoft.com/office/drawing/2014/main" val="2463093483"/>
                    </a:ext>
                  </a:extLst>
                </a:gridCol>
                <a:gridCol w="2205969">
                  <a:extLst>
                    <a:ext uri="{9D8B030D-6E8A-4147-A177-3AD203B41FA5}">
                      <a16:colId xmlns:a16="http://schemas.microsoft.com/office/drawing/2014/main" val="1528082848"/>
                    </a:ext>
                  </a:extLst>
                </a:gridCol>
                <a:gridCol w="3719038">
                  <a:extLst>
                    <a:ext uri="{9D8B030D-6E8A-4147-A177-3AD203B41FA5}">
                      <a16:colId xmlns:a16="http://schemas.microsoft.com/office/drawing/2014/main" val="164180357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l-GR" sz="1800" b="1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Διαδρομή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l-GR" sz="1800" b="1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Επεξεργασία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l-GR" sz="1800" b="1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Ρόλος των </a:t>
                      </a:r>
                      <a:r>
                        <a:rPr lang="en-GB" sz="1800" b="1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Biases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94391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Κεντρική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Αναλυτική, λογική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Περιορισμένος ρόλος (π.χ. </a:t>
                      </a:r>
                      <a:r>
                        <a:rPr lang="en-GB" sz="1800" b="0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Confirmation Bias)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4199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Περιφερειακή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Επιφανειακή, γρήγορη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l-GR" sz="1800" b="0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Ισχυρή επίδραση – χρήση </a:t>
                      </a:r>
                      <a:r>
                        <a:rPr lang="en-GB" sz="1800" b="0" kern="1200" dirty="0">
                          <a:solidFill>
                            <a:schemeClr val="tx1"/>
                          </a:solidFill>
                          <a:latin typeface="Avenir Next" panose="020B0503020202020204" pitchFamily="34" charset="0"/>
                          <a:ea typeface="+mn-ea"/>
                          <a:cs typeface="+mn-cs"/>
                        </a:rPr>
                        <a:t>heuristics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126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18010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1FC0EE0-7ABA-5F42-A80D-4F198F80ED1E}"/>
              </a:ext>
            </a:extLst>
          </p:cNvPr>
          <p:cNvSpPr txBox="1"/>
          <p:nvPr/>
        </p:nvSpPr>
        <p:spPr>
          <a:xfrm>
            <a:off x="129045" y="310736"/>
            <a:ext cx="11960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Παραδείγματα </a:t>
            </a:r>
            <a:r>
              <a:rPr lang="en-GB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Cognitive Biases </a:t>
            </a:r>
            <a:r>
              <a:rPr lang="el-GR" sz="3600" dirty="0">
                <a:solidFill>
                  <a:schemeClr val="tx2"/>
                </a:solidFill>
                <a:latin typeface="Avenir Next" panose="020B0503020202020204" pitchFamily="34" charset="0"/>
                <a:ea typeface="Schoolbell" panose="02000000000000000000" pitchFamily="2" charset="0"/>
                <a:cs typeface="Catamaran SemiBold" pitchFamily="2" charset="77"/>
              </a:rPr>
              <a:t>στην Περιφερειακή Διαδρομή</a:t>
            </a:r>
            <a:endParaRPr lang="en-GB" sz="3600" dirty="0">
              <a:solidFill>
                <a:schemeClr val="tx2"/>
              </a:solidFill>
              <a:latin typeface="Avenir Next" panose="020B0503020202020204" pitchFamily="34" charset="0"/>
              <a:ea typeface="Schoolbell" panose="02000000000000000000" pitchFamily="2" charset="0"/>
              <a:cs typeface="Catamaran SemiBold" pitchFamily="2" charset="77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C9CF645-B12E-714D-AE1D-DF5A219E81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091495"/>
              </p:ext>
            </p:extLst>
          </p:nvPr>
        </p:nvGraphicFramePr>
        <p:xfrm>
          <a:off x="295275" y="1983899"/>
          <a:ext cx="10515600" cy="3566160"/>
        </p:xfrm>
        <a:graphic>
          <a:graphicData uri="http://schemas.openxmlformats.org/drawingml/2006/table">
            <a:tbl>
              <a:tblPr/>
              <a:tblGrid>
                <a:gridCol w="3505200">
                  <a:extLst>
                    <a:ext uri="{9D8B030D-6E8A-4147-A177-3AD203B41FA5}">
                      <a16:colId xmlns:a16="http://schemas.microsoft.com/office/drawing/2014/main" val="4102404661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3213666769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08218896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en-GB" b="1" dirty="0">
                          <a:latin typeface="Avenir Next" panose="020B0503020202020204" pitchFamily="34" charset="0"/>
                        </a:rPr>
                        <a:t>Bias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b="1" dirty="0">
                          <a:latin typeface="Avenir Next" panose="020B0503020202020204" pitchFamily="34" charset="0"/>
                        </a:rPr>
                        <a:t>Περιγραφή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b="1" dirty="0">
                          <a:latin typeface="Avenir Next" panose="020B0503020202020204" pitchFamily="34" charset="0"/>
                        </a:rPr>
                        <a:t>Παράδειγμα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06879873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b="1" dirty="0">
                          <a:latin typeface="Avenir Next" panose="020B0503020202020204" pitchFamily="34" charset="0"/>
                        </a:rPr>
                        <a:t>Halo Effect</a:t>
                      </a:r>
                      <a:endParaRPr lang="en-GB" dirty="0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Γενικεύουμε μια θετική εντύπωση.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“Μου αρέσει ο ομιλητής, άρα έχει δίκιο.”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53759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b="1">
                          <a:latin typeface="Avenir Next" panose="020B0503020202020204" pitchFamily="34" charset="0"/>
                        </a:rPr>
                        <a:t>Authority Bias</a:t>
                      </a:r>
                      <a:endParaRPr lang="en-GB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Πιστεύουμε ό,τι λένε οι “ειδικοί”.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“Το είπε γιατρός, άρα ισχύει.”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7506297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b="1" dirty="0">
                          <a:latin typeface="Avenir Next" panose="020B0503020202020204" pitchFamily="34" charset="0"/>
                        </a:rPr>
                        <a:t>Attractiveness Bias</a:t>
                      </a:r>
                      <a:endParaRPr lang="en-GB" dirty="0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Οι ελκυστικοί φαίνονται πιο αξιόπιστοι.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Όμορφος παρουσιαστής = πειστικό μήνυμα.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22258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b="1">
                          <a:latin typeface="Avenir Next" panose="020B0503020202020204" pitchFamily="34" charset="0"/>
                        </a:rPr>
                        <a:t>Social Proof</a:t>
                      </a:r>
                      <a:endParaRPr lang="en-GB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Αν όλοι συμφωνούν, πιστεύουμε ότι είναι σωστό.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latin typeface="Avenir Next" panose="020B0503020202020204" pitchFamily="34" charset="0"/>
                        </a:rPr>
                        <a:t>“1 εκατομμύριο άτομα το προτίμησαν!”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369560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b="1">
                          <a:latin typeface="Avenir Next" panose="020B0503020202020204" pitchFamily="34" charset="0"/>
                        </a:rPr>
                        <a:t>Affect Heuristic</a:t>
                      </a:r>
                      <a:endParaRPr lang="en-GB">
                        <a:latin typeface="Avenir Next" panose="020B0503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>
                          <a:latin typeface="Avenir Next" panose="020B0503020202020204" pitchFamily="34" charset="0"/>
                        </a:rPr>
                        <a:t>Η συναισθηματική αντίδραση υπερισχύει της λογικής.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dirty="0">
                          <a:latin typeface="Avenir Next" panose="020B0503020202020204" pitchFamily="34" charset="0"/>
                        </a:rPr>
                        <a:t>Ευχάριστη μουσική → θετική αξιολόγηση προϊόντος.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59582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991250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TIFY - Ethan - Light">
      <a:dk1>
        <a:srgbClr val="23475A"/>
      </a:dk1>
      <a:lt1>
        <a:srgbClr val="FFFFFF"/>
      </a:lt1>
      <a:dk2>
        <a:srgbClr val="1D3C4D"/>
      </a:dk2>
      <a:lt2>
        <a:srgbClr val="FCFCFC"/>
      </a:lt2>
      <a:accent1>
        <a:srgbClr val="418AB3"/>
      </a:accent1>
      <a:accent2>
        <a:srgbClr val="A6B727"/>
      </a:accent2>
      <a:accent3>
        <a:srgbClr val="F69200"/>
      </a:accent3>
      <a:accent4>
        <a:srgbClr val="838383"/>
      </a:accent4>
      <a:accent5>
        <a:srgbClr val="FEC306"/>
      </a:accent5>
      <a:accent6>
        <a:srgbClr val="DF5327"/>
      </a:accent6>
      <a:hlink>
        <a:srgbClr val="F59E00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5185</TotalTime>
  <Words>2651</Words>
  <Application>Microsoft Macintosh PowerPoint</Application>
  <PresentationFormat>Widescreen</PresentationFormat>
  <Paragraphs>368</Paragraphs>
  <Slides>50</Slides>
  <Notes>18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7" baseType="lpstr">
      <vt:lpstr>Arial</vt:lpstr>
      <vt:lpstr>Avenir Next</vt:lpstr>
      <vt:lpstr>Calibri</vt:lpstr>
      <vt:lpstr>Play</vt:lpstr>
      <vt:lpstr>Poppins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ANASTASIA KATSAOUNIDOU</cp:lastModifiedBy>
  <cp:revision>280</cp:revision>
  <dcterms:created xsi:type="dcterms:W3CDTF">2018-12-21T22:04:22Z</dcterms:created>
  <dcterms:modified xsi:type="dcterms:W3CDTF">2026-01-19T07:31:49Z</dcterms:modified>
</cp:coreProperties>
</file>