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31" r:id="rId1"/>
  </p:sldMasterIdLst>
  <p:notesMasterIdLst>
    <p:notesMasterId r:id="rId103"/>
  </p:notesMasterIdLst>
  <p:sldIdLst>
    <p:sldId id="256" r:id="rId2"/>
    <p:sldId id="257" r:id="rId3"/>
    <p:sldId id="258" r:id="rId4"/>
    <p:sldId id="259" r:id="rId5"/>
    <p:sldId id="401" r:id="rId6"/>
    <p:sldId id="274" r:id="rId7"/>
    <p:sldId id="275" r:id="rId8"/>
    <p:sldId id="276" r:id="rId9"/>
    <p:sldId id="277" r:id="rId10"/>
    <p:sldId id="278" r:id="rId11"/>
    <p:sldId id="279" r:id="rId12"/>
    <p:sldId id="317" r:id="rId13"/>
    <p:sldId id="319" r:id="rId14"/>
    <p:sldId id="320" r:id="rId15"/>
    <p:sldId id="321" r:id="rId16"/>
    <p:sldId id="322" r:id="rId17"/>
    <p:sldId id="323" r:id="rId18"/>
    <p:sldId id="318" r:id="rId19"/>
    <p:sldId id="324" r:id="rId20"/>
    <p:sldId id="325" r:id="rId21"/>
    <p:sldId id="326" r:id="rId22"/>
    <p:sldId id="327" r:id="rId23"/>
    <p:sldId id="328" r:id="rId24"/>
    <p:sldId id="329" r:id="rId25"/>
    <p:sldId id="330" r:id="rId26"/>
    <p:sldId id="331" r:id="rId27"/>
    <p:sldId id="332" r:id="rId28"/>
    <p:sldId id="333" r:id="rId29"/>
    <p:sldId id="334" r:id="rId30"/>
    <p:sldId id="335" r:id="rId31"/>
    <p:sldId id="288" r:id="rId32"/>
    <p:sldId id="289" r:id="rId33"/>
    <p:sldId id="307" r:id="rId34"/>
    <p:sldId id="298" r:id="rId35"/>
    <p:sldId id="260" r:id="rId36"/>
    <p:sldId id="261" r:id="rId37"/>
    <p:sldId id="339" r:id="rId38"/>
    <p:sldId id="345" r:id="rId39"/>
    <p:sldId id="346" r:id="rId40"/>
    <p:sldId id="347" r:id="rId41"/>
    <p:sldId id="348" r:id="rId42"/>
    <p:sldId id="351" r:id="rId43"/>
    <p:sldId id="352" r:id="rId44"/>
    <p:sldId id="353" r:id="rId45"/>
    <p:sldId id="262" r:id="rId46"/>
    <p:sldId id="263" r:id="rId47"/>
    <p:sldId id="264" r:id="rId48"/>
    <p:sldId id="265" r:id="rId49"/>
    <p:sldId id="266" r:id="rId50"/>
    <p:sldId id="267" r:id="rId51"/>
    <p:sldId id="268" r:id="rId52"/>
    <p:sldId id="356" r:id="rId53"/>
    <p:sldId id="357" r:id="rId54"/>
    <p:sldId id="358" r:id="rId55"/>
    <p:sldId id="359" r:id="rId56"/>
    <p:sldId id="360" r:id="rId57"/>
    <p:sldId id="361" r:id="rId58"/>
    <p:sldId id="362" r:id="rId59"/>
    <p:sldId id="363" r:id="rId60"/>
    <p:sldId id="364" r:id="rId61"/>
    <p:sldId id="367" r:id="rId62"/>
    <p:sldId id="368" r:id="rId63"/>
    <p:sldId id="372" r:id="rId64"/>
    <p:sldId id="373" r:id="rId65"/>
    <p:sldId id="374" r:id="rId66"/>
    <p:sldId id="375" r:id="rId67"/>
    <p:sldId id="376" r:id="rId68"/>
    <p:sldId id="378" r:id="rId69"/>
    <p:sldId id="379" r:id="rId70"/>
    <p:sldId id="280" r:id="rId71"/>
    <p:sldId id="269" r:id="rId72"/>
    <p:sldId id="380" r:id="rId73"/>
    <p:sldId id="381" r:id="rId74"/>
    <p:sldId id="286" r:id="rId75"/>
    <p:sldId id="285" r:id="rId76"/>
    <p:sldId id="287" r:id="rId77"/>
    <p:sldId id="382" r:id="rId78"/>
    <p:sldId id="383" r:id="rId79"/>
    <p:sldId id="384" r:id="rId80"/>
    <p:sldId id="385" r:id="rId81"/>
    <p:sldId id="386" r:id="rId82"/>
    <p:sldId id="387" r:id="rId83"/>
    <p:sldId id="388" r:id="rId84"/>
    <p:sldId id="389" r:id="rId85"/>
    <p:sldId id="390" r:id="rId86"/>
    <p:sldId id="391" r:id="rId87"/>
    <p:sldId id="281" r:id="rId88"/>
    <p:sldId id="282" r:id="rId89"/>
    <p:sldId id="283" r:id="rId90"/>
    <p:sldId id="284" r:id="rId91"/>
    <p:sldId id="392" r:id="rId92"/>
    <p:sldId id="393" r:id="rId93"/>
    <p:sldId id="394" r:id="rId94"/>
    <p:sldId id="395" r:id="rId95"/>
    <p:sldId id="396" r:id="rId96"/>
    <p:sldId id="397" r:id="rId97"/>
    <p:sldId id="398" r:id="rId98"/>
    <p:sldId id="399" r:id="rId99"/>
    <p:sldId id="400" r:id="rId100"/>
    <p:sldId id="402" r:id="rId101"/>
    <p:sldId id="403" r:id="rId102"/>
  </p:sldIdLst>
  <p:sldSz cx="24384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40EED1-8807-3645-8054-C94BF8052EAD}" v="106" dt="2020-10-12T15:00:16.16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Rockwell"/>
          <a:ea typeface="Rockwell"/>
          <a:cs typeface="Rockwel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CBCA"/>
          </a:solidFill>
        </a:fill>
      </a:tcStyle>
    </a:wholeTbl>
    <a:band2H>
      <a:tcTxStyle/>
      <a:tcStyle>
        <a:tcBdr/>
        <a:fill>
          <a:solidFill>
            <a:srgbClr val="FEE7E6"/>
          </a:solidFill>
        </a:fill>
      </a:tcStyle>
    </a:band2H>
    <a:firstCol>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Rockwell"/>
          <a:ea typeface="Rockwell"/>
          <a:cs typeface="Rockwel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3E8CD"/>
          </a:solidFill>
        </a:fill>
      </a:tcStyle>
    </a:wholeTbl>
    <a:band2H>
      <a:tcTxStyle/>
      <a:tcStyle>
        <a:tcBdr/>
        <a:fill>
          <a:solidFill>
            <a:srgbClr val="F2F4E8"/>
          </a:solidFill>
        </a:fill>
      </a:tcStyle>
    </a:band2H>
    <a:firstCol>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Rockwell"/>
          <a:ea typeface="Rockwell"/>
          <a:cs typeface="Rockwel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5D1EF"/>
          </a:solidFill>
        </a:fill>
      </a:tcStyle>
    </a:wholeTbl>
    <a:band2H>
      <a:tcTxStyle/>
      <a:tcStyle>
        <a:tcBdr/>
        <a:fill>
          <a:solidFill>
            <a:srgbClr val="F2E9F7"/>
          </a:solidFill>
        </a:fill>
      </a:tcStyle>
    </a:band2H>
    <a:firstCol>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Rockwell"/>
          <a:ea typeface="Rockwell"/>
          <a:cs typeface="Rockwel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Rockwell Bold"/>
          <a:ea typeface="Rockwell Bold"/>
          <a:cs typeface="Rockwell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Rockwell Bold"/>
          <a:ea typeface="Rockwell Bold"/>
          <a:cs typeface="Rockwell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Rockwell Bold"/>
          <a:ea typeface="Rockwell Bold"/>
          <a:cs typeface="Rockwell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Rockwell"/>
          <a:ea typeface="Rockwell"/>
          <a:cs typeface="Rockwel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Rockwell Bold"/>
          <a:ea typeface="Rockwell Bold"/>
          <a:cs typeface="Rockwell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Rockwell"/>
          <a:ea typeface="Rockwell"/>
          <a:cs typeface="Rockwel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Rockwell Bold"/>
          <a:ea typeface="Rockwell Bold"/>
          <a:cs typeface="Rockwell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Rockwell Bold"/>
          <a:ea typeface="Rockwell Bold"/>
          <a:cs typeface="Rockwell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Rockwell Bold"/>
          <a:ea typeface="Rockwell Bold"/>
          <a:cs typeface="Rockwell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480"/>
  </p:normalViewPr>
  <p:slideViewPr>
    <p:cSldViewPr snapToGrid="0" snapToObjects="1">
      <p:cViewPr varScale="1">
        <p:scale>
          <a:sx n="46" d="100"/>
          <a:sy n="46" d="100"/>
        </p:scale>
        <p:origin x="232" y="312"/>
      </p:cViewPr>
      <p:guideLst/>
    </p:cSldViewPr>
  </p:slideViewPr>
  <p:outlineViewPr>
    <p:cViewPr>
      <p:scale>
        <a:sx n="33" d="100"/>
        <a:sy n="33" d="100"/>
      </p:scale>
      <p:origin x="0" y="-8252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notesMaster" Target="notesMasters/notes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fanos Vlachopoulos" userId="3f0cb4ebf1b38eea" providerId="LiveId" clId="{4940EED1-8807-3645-8054-C94BF8052EAD}"/>
    <pc:docChg chg="undo custSel addSld delSld modSld sldOrd">
      <pc:chgData name="Stefanos Vlachopoulos" userId="3f0cb4ebf1b38eea" providerId="LiveId" clId="{4940EED1-8807-3645-8054-C94BF8052EAD}" dt="2020-10-12T15:00:21.796" v="380" actId="20577"/>
      <pc:docMkLst>
        <pc:docMk/>
      </pc:docMkLst>
      <pc:sldChg chg="modSp mod">
        <pc:chgData name="Stefanos Vlachopoulos" userId="3f0cb4ebf1b38eea" providerId="LiveId" clId="{4940EED1-8807-3645-8054-C94BF8052EAD}" dt="2020-09-24T12:24:57.695" v="41" actId="27636"/>
        <pc:sldMkLst>
          <pc:docMk/>
          <pc:sldMk cId="0" sldId="256"/>
        </pc:sldMkLst>
        <pc:spChg chg="mod">
          <ac:chgData name="Stefanos Vlachopoulos" userId="3f0cb4ebf1b38eea" providerId="LiveId" clId="{4940EED1-8807-3645-8054-C94BF8052EAD}" dt="2020-09-24T12:24:57.695" v="41" actId="27636"/>
          <ac:spMkLst>
            <pc:docMk/>
            <pc:sldMk cId="0" sldId="256"/>
            <ac:spMk id="325" creationId="{00000000-0000-0000-0000-000000000000}"/>
          </ac:spMkLst>
        </pc:spChg>
      </pc:sldChg>
      <pc:sldChg chg="modSp mod">
        <pc:chgData name="Stefanos Vlachopoulos" userId="3f0cb4ebf1b38eea" providerId="LiveId" clId="{4940EED1-8807-3645-8054-C94BF8052EAD}" dt="2020-09-24T12:24:57.728" v="42" actId="27636"/>
        <pc:sldMkLst>
          <pc:docMk/>
          <pc:sldMk cId="0" sldId="257"/>
        </pc:sldMkLst>
        <pc:spChg chg="mod">
          <ac:chgData name="Stefanos Vlachopoulos" userId="3f0cb4ebf1b38eea" providerId="LiveId" clId="{4940EED1-8807-3645-8054-C94BF8052EAD}" dt="2020-09-24T12:24:57.728" v="42" actId="27636"/>
          <ac:spMkLst>
            <pc:docMk/>
            <pc:sldMk cId="0" sldId="257"/>
            <ac:spMk id="327" creationId="{00000000-0000-0000-0000-000000000000}"/>
          </ac:spMkLst>
        </pc:spChg>
        <pc:spChg chg="mod">
          <ac:chgData name="Stefanos Vlachopoulos" userId="3f0cb4ebf1b38eea" providerId="LiveId" clId="{4940EED1-8807-3645-8054-C94BF8052EAD}" dt="2020-09-24T12:24:57.561" v="40"/>
          <ac:spMkLst>
            <pc:docMk/>
            <pc:sldMk cId="0" sldId="257"/>
            <ac:spMk id="328" creationId="{00000000-0000-0000-0000-000000000000}"/>
          </ac:spMkLst>
        </pc:spChg>
        <pc:spChg chg="mod">
          <ac:chgData name="Stefanos Vlachopoulos" userId="3f0cb4ebf1b38eea" providerId="LiveId" clId="{4940EED1-8807-3645-8054-C94BF8052EAD}" dt="2020-09-24T12:24:57.561" v="40"/>
          <ac:spMkLst>
            <pc:docMk/>
            <pc:sldMk cId="0" sldId="257"/>
            <ac:spMk id="329" creationId="{00000000-0000-0000-0000-000000000000}"/>
          </ac:spMkLst>
        </pc:spChg>
      </pc:sldChg>
      <pc:sldChg chg="modSp">
        <pc:chgData name="Stefanos Vlachopoulos" userId="3f0cb4ebf1b38eea" providerId="LiveId" clId="{4940EED1-8807-3645-8054-C94BF8052EAD}" dt="2020-09-24T12:24:57.561" v="40"/>
        <pc:sldMkLst>
          <pc:docMk/>
          <pc:sldMk cId="0" sldId="259"/>
        </pc:sldMkLst>
        <pc:spChg chg="mod">
          <ac:chgData name="Stefanos Vlachopoulos" userId="3f0cb4ebf1b38eea" providerId="LiveId" clId="{4940EED1-8807-3645-8054-C94BF8052EAD}" dt="2020-09-24T12:24:57.561" v="40"/>
          <ac:spMkLst>
            <pc:docMk/>
            <pc:sldMk cId="0" sldId="259"/>
            <ac:spMk id="336" creationId="{00000000-0000-0000-0000-000000000000}"/>
          </ac:spMkLst>
        </pc:spChg>
        <pc:spChg chg="mod">
          <ac:chgData name="Stefanos Vlachopoulos" userId="3f0cb4ebf1b38eea" providerId="LiveId" clId="{4940EED1-8807-3645-8054-C94BF8052EAD}" dt="2020-09-24T12:24:57.561" v="40"/>
          <ac:spMkLst>
            <pc:docMk/>
            <pc:sldMk cId="0" sldId="259"/>
            <ac:spMk id="337" creationId="{00000000-0000-0000-0000-000000000000}"/>
          </ac:spMkLst>
        </pc:spChg>
      </pc:sldChg>
      <pc:sldChg chg="modSp">
        <pc:chgData name="Stefanos Vlachopoulos" userId="3f0cb4ebf1b38eea" providerId="LiveId" clId="{4940EED1-8807-3645-8054-C94BF8052EAD}" dt="2020-09-24T12:24:57.561" v="40"/>
        <pc:sldMkLst>
          <pc:docMk/>
          <pc:sldMk cId="3313105009" sldId="260"/>
        </pc:sldMkLst>
        <pc:spChg chg="mod">
          <ac:chgData name="Stefanos Vlachopoulos" userId="3f0cb4ebf1b38eea" providerId="LiveId" clId="{4940EED1-8807-3645-8054-C94BF8052EAD}" dt="2020-09-24T12:24:57.561" v="40"/>
          <ac:spMkLst>
            <pc:docMk/>
            <pc:sldMk cId="3313105009" sldId="260"/>
            <ac:spMk id="339" creationId="{00000000-0000-0000-0000-000000000000}"/>
          </ac:spMkLst>
        </pc:spChg>
      </pc:sldChg>
      <pc:sldChg chg="addSp delSp modSp mod">
        <pc:chgData name="Stefanos Vlachopoulos" userId="3f0cb4ebf1b38eea" providerId="LiveId" clId="{4940EED1-8807-3645-8054-C94BF8052EAD}" dt="2020-10-12T13:45:26.007" v="294" actId="20577"/>
        <pc:sldMkLst>
          <pc:docMk/>
          <pc:sldMk cId="0" sldId="261"/>
        </pc:sldMkLst>
        <pc:spChg chg="add del mod">
          <ac:chgData name="Stefanos Vlachopoulos" userId="3f0cb4ebf1b38eea" providerId="LiveId" clId="{4940EED1-8807-3645-8054-C94BF8052EAD}" dt="2020-10-12T13:34:01.538" v="164"/>
          <ac:spMkLst>
            <pc:docMk/>
            <pc:sldMk cId="0" sldId="261"/>
            <ac:spMk id="2" creationId="{5F0832F6-28EC-324A-8187-4185B61470D9}"/>
          </ac:spMkLst>
        </pc:spChg>
        <pc:spChg chg="mod">
          <ac:chgData name="Stefanos Vlachopoulos" userId="3f0cb4ebf1b38eea" providerId="LiveId" clId="{4940EED1-8807-3645-8054-C94BF8052EAD}" dt="2020-09-24T12:24:57.561" v="40"/>
          <ac:spMkLst>
            <pc:docMk/>
            <pc:sldMk cId="0" sldId="261"/>
            <ac:spMk id="342" creationId="{00000000-0000-0000-0000-000000000000}"/>
          </ac:spMkLst>
        </pc:spChg>
        <pc:spChg chg="mod">
          <ac:chgData name="Stefanos Vlachopoulos" userId="3f0cb4ebf1b38eea" providerId="LiveId" clId="{4940EED1-8807-3645-8054-C94BF8052EAD}" dt="2020-10-12T13:45:26.007" v="294" actId="20577"/>
          <ac:spMkLst>
            <pc:docMk/>
            <pc:sldMk cId="0" sldId="261"/>
            <ac:spMk id="343" creationId="{00000000-0000-0000-0000-000000000000}"/>
          </ac:spMkLst>
        </pc:spChg>
      </pc:sldChg>
      <pc:sldChg chg="modSp mod">
        <pc:chgData name="Stefanos Vlachopoulos" userId="3f0cb4ebf1b38eea" providerId="LiveId" clId="{4940EED1-8807-3645-8054-C94BF8052EAD}" dt="2020-10-12T13:48:30.959" v="296" actId="20577"/>
        <pc:sldMkLst>
          <pc:docMk/>
          <pc:sldMk cId="0" sldId="262"/>
        </pc:sldMkLst>
        <pc:spChg chg="mod">
          <ac:chgData name="Stefanos Vlachopoulos" userId="3f0cb4ebf1b38eea" providerId="LiveId" clId="{4940EED1-8807-3645-8054-C94BF8052EAD}" dt="2020-09-24T12:24:57.561" v="40"/>
          <ac:spMkLst>
            <pc:docMk/>
            <pc:sldMk cId="0" sldId="262"/>
            <ac:spMk id="345" creationId="{00000000-0000-0000-0000-000000000000}"/>
          </ac:spMkLst>
        </pc:spChg>
        <pc:spChg chg="mod">
          <ac:chgData name="Stefanos Vlachopoulos" userId="3f0cb4ebf1b38eea" providerId="LiveId" clId="{4940EED1-8807-3645-8054-C94BF8052EAD}" dt="2020-10-12T13:48:30.959" v="296" actId="20577"/>
          <ac:spMkLst>
            <pc:docMk/>
            <pc:sldMk cId="0" sldId="262"/>
            <ac:spMk id="346" creationId="{00000000-0000-0000-0000-000000000000}"/>
          </ac:spMkLst>
        </pc:spChg>
      </pc:sldChg>
      <pc:sldChg chg="modSp mod ord">
        <pc:chgData name="Stefanos Vlachopoulos" userId="3f0cb4ebf1b38eea" providerId="LiveId" clId="{4940EED1-8807-3645-8054-C94BF8052EAD}" dt="2020-10-12T13:48:50.662" v="298" actId="20577"/>
        <pc:sldMkLst>
          <pc:docMk/>
          <pc:sldMk cId="0" sldId="263"/>
        </pc:sldMkLst>
        <pc:spChg chg="mod">
          <ac:chgData name="Stefanos Vlachopoulos" userId="3f0cb4ebf1b38eea" providerId="LiveId" clId="{4940EED1-8807-3645-8054-C94BF8052EAD}" dt="2020-09-24T12:24:57.561" v="40"/>
          <ac:spMkLst>
            <pc:docMk/>
            <pc:sldMk cId="0" sldId="263"/>
            <ac:spMk id="348" creationId="{00000000-0000-0000-0000-000000000000}"/>
          </ac:spMkLst>
        </pc:spChg>
        <pc:spChg chg="mod">
          <ac:chgData name="Stefanos Vlachopoulos" userId="3f0cb4ebf1b38eea" providerId="LiveId" clId="{4940EED1-8807-3645-8054-C94BF8052EAD}" dt="2020-10-12T13:48:50.662" v="298" actId="20577"/>
          <ac:spMkLst>
            <pc:docMk/>
            <pc:sldMk cId="0" sldId="263"/>
            <ac:spMk id="349" creationId="{00000000-0000-0000-0000-000000000000}"/>
          </ac:spMkLst>
        </pc:spChg>
      </pc:sldChg>
      <pc:sldChg chg="modSp">
        <pc:chgData name="Stefanos Vlachopoulos" userId="3f0cb4ebf1b38eea" providerId="LiveId" clId="{4940EED1-8807-3645-8054-C94BF8052EAD}" dt="2020-09-24T12:24:57.561" v="40"/>
        <pc:sldMkLst>
          <pc:docMk/>
          <pc:sldMk cId="0" sldId="264"/>
        </pc:sldMkLst>
        <pc:spChg chg="mod">
          <ac:chgData name="Stefanos Vlachopoulos" userId="3f0cb4ebf1b38eea" providerId="LiveId" clId="{4940EED1-8807-3645-8054-C94BF8052EAD}" dt="2020-09-24T12:24:57.561" v="40"/>
          <ac:spMkLst>
            <pc:docMk/>
            <pc:sldMk cId="0" sldId="264"/>
            <ac:spMk id="351" creationId="{00000000-0000-0000-0000-000000000000}"/>
          </ac:spMkLst>
        </pc:spChg>
        <pc:spChg chg="mod">
          <ac:chgData name="Stefanos Vlachopoulos" userId="3f0cb4ebf1b38eea" providerId="LiveId" clId="{4940EED1-8807-3645-8054-C94BF8052EAD}" dt="2020-09-24T12:24:57.561" v="40"/>
          <ac:spMkLst>
            <pc:docMk/>
            <pc:sldMk cId="0" sldId="264"/>
            <ac:spMk id="352" creationId="{00000000-0000-0000-0000-000000000000}"/>
          </ac:spMkLst>
        </pc:spChg>
      </pc:sldChg>
      <pc:sldChg chg="modSp">
        <pc:chgData name="Stefanos Vlachopoulos" userId="3f0cb4ebf1b38eea" providerId="LiveId" clId="{4940EED1-8807-3645-8054-C94BF8052EAD}" dt="2020-09-24T12:24:57.561" v="40"/>
        <pc:sldMkLst>
          <pc:docMk/>
          <pc:sldMk cId="0" sldId="265"/>
        </pc:sldMkLst>
        <pc:spChg chg="mod">
          <ac:chgData name="Stefanos Vlachopoulos" userId="3f0cb4ebf1b38eea" providerId="LiveId" clId="{4940EED1-8807-3645-8054-C94BF8052EAD}" dt="2020-09-24T12:24:57.561" v="40"/>
          <ac:spMkLst>
            <pc:docMk/>
            <pc:sldMk cId="0" sldId="265"/>
            <ac:spMk id="354" creationId="{00000000-0000-0000-0000-000000000000}"/>
          </ac:spMkLst>
        </pc:spChg>
        <pc:spChg chg="mod">
          <ac:chgData name="Stefanos Vlachopoulos" userId="3f0cb4ebf1b38eea" providerId="LiveId" clId="{4940EED1-8807-3645-8054-C94BF8052EAD}" dt="2020-09-24T12:24:57.561" v="40"/>
          <ac:spMkLst>
            <pc:docMk/>
            <pc:sldMk cId="0" sldId="265"/>
            <ac:spMk id="355" creationId="{00000000-0000-0000-0000-000000000000}"/>
          </ac:spMkLst>
        </pc:spChg>
      </pc:sldChg>
      <pc:sldChg chg="modSp">
        <pc:chgData name="Stefanos Vlachopoulos" userId="3f0cb4ebf1b38eea" providerId="LiveId" clId="{4940EED1-8807-3645-8054-C94BF8052EAD}" dt="2020-09-24T12:24:57.561" v="40"/>
        <pc:sldMkLst>
          <pc:docMk/>
          <pc:sldMk cId="0" sldId="266"/>
        </pc:sldMkLst>
        <pc:spChg chg="mod">
          <ac:chgData name="Stefanos Vlachopoulos" userId="3f0cb4ebf1b38eea" providerId="LiveId" clId="{4940EED1-8807-3645-8054-C94BF8052EAD}" dt="2020-09-24T12:24:57.561" v="40"/>
          <ac:spMkLst>
            <pc:docMk/>
            <pc:sldMk cId="0" sldId="266"/>
            <ac:spMk id="357" creationId="{00000000-0000-0000-0000-000000000000}"/>
          </ac:spMkLst>
        </pc:spChg>
        <pc:spChg chg="mod">
          <ac:chgData name="Stefanos Vlachopoulos" userId="3f0cb4ebf1b38eea" providerId="LiveId" clId="{4940EED1-8807-3645-8054-C94BF8052EAD}" dt="2020-09-24T12:24:57.561" v="40"/>
          <ac:spMkLst>
            <pc:docMk/>
            <pc:sldMk cId="0" sldId="266"/>
            <ac:spMk id="358" creationId="{00000000-0000-0000-0000-000000000000}"/>
          </ac:spMkLst>
        </pc:spChg>
      </pc:sldChg>
      <pc:sldChg chg="modSp">
        <pc:chgData name="Stefanos Vlachopoulos" userId="3f0cb4ebf1b38eea" providerId="LiveId" clId="{4940EED1-8807-3645-8054-C94BF8052EAD}" dt="2020-09-24T12:24:57.561" v="40"/>
        <pc:sldMkLst>
          <pc:docMk/>
          <pc:sldMk cId="0" sldId="267"/>
        </pc:sldMkLst>
        <pc:spChg chg="mod">
          <ac:chgData name="Stefanos Vlachopoulos" userId="3f0cb4ebf1b38eea" providerId="LiveId" clId="{4940EED1-8807-3645-8054-C94BF8052EAD}" dt="2020-09-24T12:24:57.561" v="40"/>
          <ac:spMkLst>
            <pc:docMk/>
            <pc:sldMk cId="0" sldId="267"/>
            <ac:spMk id="360" creationId="{00000000-0000-0000-0000-000000000000}"/>
          </ac:spMkLst>
        </pc:spChg>
        <pc:spChg chg="mod">
          <ac:chgData name="Stefanos Vlachopoulos" userId="3f0cb4ebf1b38eea" providerId="LiveId" clId="{4940EED1-8807-3645-8054-C94BF8052EAD}" dt="2020-09-24T12:24:57.561" v="40"/>
          <ac:spMkLst>
            <pc:docMk/>
            <pc:sldMk cId="0" sldId="267"/>
            <ac:spMk id="361" creationId="{00000000-0000-0000-0000-000000000000}"/>
          </ac:spMkLst>
        </pc:spChg>
      </pc:sldChg>
      <pc:sldChg chg="modSp">
        <pc:chgData name="Stefanos Vlachopoulos" userId="3f0cb4ebf1b38eea" providerId="LiveId" clId="{4940EED1-8807-3645-8054-C94BF8052EAD}" dt="2020-09-24T12:24:57.561" v="40"/>
        <pc:sldMkLst>
          <pc:docMk/>
          <pc:sldMk cId="0" sldId="268"/>
        </pc:sldMkLst>
        <pc:spChg chg="mod">
          <ac:chgData name="Stefanos Vlachopoulos" userId="3f0cb4ebf1b38eea" providerId="LiveId" clId="{4940EED1-8807-3645-8054-C94BF8052EAD}" dt="2020-09-24T12:24:57.561" v="40"/>
          <ac:spMkLst>
            <pc:docMk/>
            <pc:sldMk cId="0" sldId="268"/>
            <ac:spMk id="363" creationId="{00000000-0000-0000-0000-000000000000}"/>
          </ac:spMkLst>
        </pc:spChg>
      </pc:sldChg>
      <pc:sldChg chg="add ord">
        <pc:chgData name="Stefanos Vlachopoulos" userId="3f0cb4ebf1b38eea" providerId="LiveId" clId="{4940EED1-8807-3645-8054-C94BF8052EAD}" dt="2020-09-24T12:42:35.660" v="94" actId="20578"/>
        <pc:sldMkLst>
          <pc:docMk/>
          <pc:sldMk cId="4217189859" sldId="269"/>
        </pc:sldMkLst>
        <pc:spChg chg="mod">
          <ac:chgData name="Stefanos Vlachopoulos" userId="3f0cb4ebf1b38eea" providerId="LiveId" clId="{4940EED1-8807-3645-8054-C94BF8052EAD}" dt="2020-09-24T12:24:57.561" v="40"/>
          <ac:spMkLst>
            <pc:docMk/>
            <pc:sldMk cId="4217189859" sldId="269"/>
            <ac:spMk id="366" creationId="{00000000-0000-0000-0000-000000000000}"/>
          </ac:spMkLst>
        </pc:spChg>
        <pc:spChg chg="mod">
          <ac:chgData name="Stefanos Vlachopoulos" userId="3f0cb4ebf1b38eea" providerId="LiveId" clId="{4940EED1-8807-3645-8054-C94BF8052EAD}" dt="2020-09-24T12:24:57.561" v="40"/>
          <ac:spMkLst>
            <pc:docMk/>
            <pc:sldMk cId="4217189859" sldId="269"/>
            <ac:spMk id="367" creationId="{00000000-0000-0000-0000-000000000000}"/>
          </ac:spMkLst>
        </pc:spChg>
      </pc:sldChg>
      <pc:sldChg chg="modSp del">
        <pc:chgData name="Stefanos Vlachopoulos" userId="3f0cb4ebf1b38eea" providerId="LiveId" clId="{4940EED1-8807-3645-8054-C94BF8052EAD}" dt="2020-09-24T12:42:43.704" v="95" actId="2696"/>
        <pc:sldMkLst>
          <pc:docMk/>
          <pc:sldMk cId="2035986645" sldId="270"/>
        </pc:sldMkLst>
        <pc:spChg chg="mod">
          <ac:chgData name="Stefanos Vlachopoulos" userId="3f0cb4ebf1b38eea" providerId="LiveId" clId="{4940EED1-8807-3645-8054-C94BF8052EAD}" dt="2020-09-24T12:24:57.561" v="40"/>
          <ac:spMkLst>
            <pc:docMk/>
            <pc:sldMk cId="2035986645" sldId="270"/>
            <ac:spMk id="369" creationId="{00000000-0000-0000-0000-000000000000}"/>
          </ac:spMkLst>
        </pc:spChg>
        <pc:spChg chg="mod">
          <ac:chgData name="Stefanos Vlachopoulos" userId="3f0cb4ebf1b38eea" providerId="LiveId" clId="{4940EED1-8807-3645-8054-C94BF8052EAD}" dt="2020-09-24T12:24:57.561" v="40"/>
          <ac:spMkLst>
            <pc:docMk/>
            <pc:sldMk cId="2035986645" sldId="270"/>
            <ac:spMk id="370" creationId="{00000000-0000-0000-0000-000000000000}"/>
          </ac:spMkLst>
        </pc:spChg>
      </pc:sldChg>
      <pc:sldChg chg="modSp">
        <pc:chgData name="Stefanos Vlachopoulos" userId="3f0cb4ebf1b38eea" providerId="LiveId" clId="{4940EED1-8807-3645-8054-C94BF8052EAD}" dt="2020-09-24T12:24:57.561" v="40"/>
        <pc:sldMkLst>
          <pc:docMk/>
          <pc:sldMk cId="0" sldId="271"/>
        </pc:sldMkLst>
        <pc:spChg chg="mod">
          <ac:chgData name="Stefanos Vlachopoulos" userId="3f0cb4ebf1b38eea" providerId="LiveId" clId="{4940EED1-8807-3645-8054-C94BF8052EAD}" dt="2020-09-24T12:24:57.561" v="40"/>
          <ac:spMkLst>
            <pc:docMk/>
            <pc:sldMk cId="0" sldId="271"/>
            <ac:spMk id="372" creationId="{00000000-0000-0000-0000-000000000000}"/>
          </ac:spMkLst>
        </pc:spChg>
      </pc:sldChg>
      <pc:sldChg chg="modSp ord">
        <pc:chgData name="Stefanos Vlachopoulos" userId="3f0cb4ebf1b38eea" providerId="LiveId" clId="{4940EED1-8807-3645-8054-C94BF8052EAD}" dt="2020-09-24T12:41:52.558" v="89" actId="20578"/>
        <pc:sldMkLst>
          <pc:docMk/>
          <pc:sldMk cId="0" sldId="272"/>
        </pc:sldMkLst>
        <pc:spChg chg="mod">
          <ac:chgData name="Stefanos Vlachopoulos" userId="3f0cb4ebf1b38eea" providerId="LiveId" clId="{4940EED1-8807-3645-8054-C94BF8052EAD}" dt="2020-09-24T12:24:57.561" v="40"/>
          <ac:spMkLst>
            <pc:docMk/>
            <pc:sldMk cId="0" sldId="272"/>
            <ac:spMk id="375" creationId="{00000000-0000-0000-0000-000000000000}"/>
          </ac:spMkLst>
        </pc:spChg>
        <pc:spChg chg="mod">
          <ac:chgData name="Stefanos Vlachopoulos" userId="3f0cb4ebf1b38eea" providerId="LiveId" clId="{4940EED1-8807-3645-8054-C94BF8052EAD}" dt="2020-09-24T12:24:57.561" v="40"/>
          <ac:spMkLst>
            <pc:docMk/>
            <pc:sldMk cId="0" sldId="272"/>
            <ac:spMk id="376" creationId="{00000000-0000-0000-0000-000000000000}"/>
          </ac:spMkLst>
        </pc:spChg>
      </pc:sldChg>
      <pc:sldChg chg="modSp del">
        <pc:chgData name="Stefanos Vlachopoulos" userId="3f0cb4ebf1b38eea" providerId="LiveId" clId="{4940EED1-8807-3645-8054-C94BF8052EAD}" dt="2020-10-12T12:29:18.848" v="106" actId="2696"/>
        <pc:sldMkLst>
          <pc:docMk/>
          <pc:sldMk cId="1025013562" sldId="273"/>
        </pc:sldMkLst>
        <pc:spChg chg="mod">
          <ac:chgData name="Stefanos Vlachopoulos" userId="3f0cb4ebf1b38eea" providerId="LiveId" clId="{4940EED1-8807-3645-8054-C94BF8052EAD}" dt="2020-09-24T12:24:57.561" v="40"/>
          <ac:spMkLst>
            <pc:docMk/>
            <pc:sldMk cId="1025013562" sldId="273"/>
            <ac:spMk id="2" creationId="{0A7972B9-52B9-CF47-8722-247F67D47806}"/>
          </ac:spMkLst>
        </pc:spChg>
        <pc:spChg chg="mod">
          <ac:chgData name="Stefanos Vlachopoulos" userId="3f0cb4ebf1b38eea" providerId="LiveId" clId="{4940EED1-8807-3645-8054-C94BF8052EAD}" dt="2020-09-24T12:24:57.561" v="40"/>
          <ac:spMkLst>
            <pc:docMk/>
            <pc:sldMk cId="1025013562" sldId="273"/>
            <ac:spMk id="3" creationId="{85EFE808-0212-AE41-AF73-B42514E34ACE}"/>
          </ac:spMkLst>
        </pc:spChg>
      </pc:sldChg>
      <pc:sldChg chg="modSp mod">
        <pc:chgData name="Stefanos Vlachopoulos" userId="3f0cb4ebf1b38eea" providerId="LiveId" clId="{4940EED1-8807-3645-8054-C94BF8052EAD}" dt="2020-10-12T12:59:38.927" v="148" actId="1076"/>
        <pc:sldMkLst>
          <pc:docMk/>
          <pc:sldMk cId="4209260536" sldId="274"/>
        </pc:sldMkLst>
        <pc:spChg chg="mod">
          <ac:chgData name="Stefanos Vlachopoulos" userId="3f0cb4ebf1b38eea" providerId="LiveId" clId="{4940EED1-8807-3645-8054-C94BF8052EAD}" dt="2020-10-12T12:29:12.689" v="105" actId="27636"/>
          <ac:spMkLst>
            <pc:docMk/>
            <pc:sldMk cId="4209260536" sldId="274"/>
            <ac:spMk id="5124" creationId="{2F5D3EA4-7B35-BF49-951D-C14B866B2A36}"/>
          </ac:spMkLst>
        </pc:spChg>
        <pc:picChg chg="mod">
          <ac:chgData name="Stefanos Vlachopoulos" userId="3f0cb4ebf1b38eea" providerId="LiveId" clId="{4940EED1-8807-3645-8054-C94BF8052EAD}" dt="2020-10-12T12:59:38.927" v="148" actId="1076"/>
          <ac:picMkLst>
            <pc:docMk/>
            <pc:sldMk cId="4209260536" sldId="274"/>
            <ac:picMk id="14340" creationId="{07F5F94F-AF86-EB49-B609-E4ECAB136DBB}"/>
          </ac:picMkLst>
        </pc:picChg>
      </pc:sldChg>
      <pc:sldChg chg="modSp">
        <pc:chgData name="Stefanos Vlachopoulos" userId="3f0cb4ebf1b38eea" providerId="LiveId" clId="{4940EED1-8807-3645-8054-C94BF8052EAD}" dt="2020-09-24T12:24:57.561" v="40"/>
        <pc:sldMkLst>
          <pc:docMk/>
          <pc:sldMk cId="309269149" sldId="275"/>
        </pc:sldMkLst>
        <pc:spChg chg="mod">
          <ac:chgData name="Stefanos Vlachopoulos" userId="3f0cb4ebf1b38eea" providerId="LiveId" clId="{4940EED1-8807-3645-8054-C94BF8052EAD}" dt="2020-09-24T12:24:57.561" v="40"/>
          <ac:spMkLst>
            <pc:docMk/>
            <pc:sldMk cId="309269149" sldId="275"/>
            <ac:spMk id="7170" creationId="{FA4B318C-1D83-7342-8B58-1973A3B0821D}"/>
          </ac:spMkLst>
        </pc:spChg>
        <pc:spChg chg="mod">
          <ac:chgData name="Stefanos Vlachopoulos" userId="3f0cb4ebf1b38eea" providerId="LiveId" clId="{4940EED1-8807-3645-8054-C94BF8052EAD}" dt="2020-09-24T12:24:57.561" v="40"/>
          <ac:spMkLst>
            <pc:docMk/>
            <pc:sldMk cId="309269149" sldId="275"/>
            <ac:spMk id="16386" creationId="{EE4C236B-2351-ED44-A86A-DE3A01CEB4C5}"/>
          </ac:spMkLst>
        </pc:spChg>
      </pc:sldChg>
      <pc:sldChg chg="modSp">
        <pc:chgData name="Stefanos Vlachopoulos" userId="3f0cb4ebf1b38eea" providerId="LiveId" clId="{4940EED1-8807-3645-8054-C94BF8052EAD}" dt="2020-09-24T12:24:57.561" v="40"/>
        <pc:sldMkLst>
          <pc:docMk/>
          <pc:sldMk cId="1971736" sldId="276"/>
        </pc:sldMkLst>
        <pc:spChg chg="mod">
          <ac:chgData name="Stefanos Vlachopoulos" userId="3f0cb4ebf1b38eea" providerId="LiveId" clId="{4940EED1-8807-3645-8054-C94BF8052EAD}" dt="2020-09-24T12:24:57.561" v="40"/>
          <ac:spMkLst>
            <pc:docMk/>
            <pc:sldMk cId="1971736" sldId="276"/>
            <ac:spMk id="8194" creationId="{29898CF7-85F0-CD41-ACD8-C5747822CBED}"/>
          </ac:spMkLst>
        </pc:spChg>
        <pc:spChg chg="mod">
          <ac:chgData name="Stefanos Vlachopoulos" userId="3f0cb4ebf1b38eea" providerId="LiveId" clId="{4940EED1-8807-3645-8054-C94BF8052EAD}" dt="2020-09-24T12:24:57.561" v="40"/>
          <ac:spMkLst>
            <pc:docMk/>
            <pc:sldMk cId="1971736" sldId="276"/>
            <ac:spMk id="18434" creationId="{C62EA13B-EC09-1F4A-9D35-90A7A8CC2296}"/>
          </ac:spMkLst>
        </pc:spChg>
      </pc:sldChg>
      <pc:sldChg chg="modSp">
        <pc:chgData name="Stefanos Vlachopoulos" userId="3f0cb4ebf1b38eea" providerId="LiveId" clId="{4940EED1-8807-3645-8054-C94BF8052EAD}" dt="2020-09-24T12:24:57.561" v="40"/>
        <pc:sldMkLst>
          <pc:docMk/>
          <pc:sldMk cId="3074798606" sldId="277"/>
        </pc:sldMkLst>
        <pc:spChg chg="mod">
          <ac:chgData name="Stefanos Vlachopoulos" userId="3f0cb4ebf1b38eea" providerId="LiveId" clId="{4940EED1-8807-3645-8054-C94BF8052EAD}" dt="2020-09-24T12:24:57.561" v="40"/>
          <ac:spMkLst>
            <pc:docMk/>
            <pc:sldMk cId="3074798606" sldId="277"/>
            <ac:spMk id="9218" creationId="{F5DC0C43-4975-3A4F-8B50-750F1D53209F}"/>
          </ac:spMkLst>
        </pc:spChg>
        <pc:spChg chg="mod">
          <ac:chgData name="Stefanos Vlachopoulos" userId="3f0cb4ebf1b38eea" providerId="LiveId" clId="{4940EED1-8807-3645-8054-C94BF8052EAD}" dt="2020-09-24T12:24:57.561" v="40"/>
          <ac:spMkLst>
            <pc:docMk/>
            <pc:sldMk cId="3074798606" sldId="277"/>
            <ac:spMk id="9219" creationId="{225C9F2D-4B41-7F43-A1A1-75674B7B91B6}"/>
          </ac:spMkLst>
        </pc:spChg>
      </pc:sldChg>
      <pc:sldChg chg="modSp">
        <pc:chgData name="Stefanos Vlachopoulos" userId="3f0cb4ebf1b38eea" providerId="LiveId" clId="{4940EED1-8807-3645-8054-C94BF8052EAD}" dt="2020-09-24T12:24:57.561" v="40"/>
        <pc:sldMkLst>
          <pc:docMk/>
          <pc:sldMk cId="3146318709" sldId="278"/>
        </pc:sldMkLst>
        <pc:spChg chg="mod">
          <ac:chgData name="Stefanos Vlachopoulos" userId="3f0cb4ebf1b38eea" providerId="LiveId" clId="{4940EED1-8807-3645-8054-C94BF8052EAD}" dt="2020-09-24T12:24:57.561" v="40"/>
          <ac:spMkLst>
            <pc:docMk/>
            <pc:sldMk cId="3146318709" sldId="278"/>
            <ac:spMk id="10242" creationId="{5605BDA5-FE88-9E4A-B528-BAC5243212BB}"/>
          </ac:spMkLst>
        </pc:spChg>
        <pc:spChg chg="mod">
          <ac:chgData name="Stefanos Vlachopoulos" userId="3f0cb4ebf1b38eea" providerId="LiveId" clId="{4940EED1-8807-3645-8054-C94BF8052EAD}" dt="2020-09-24T12:24:57.561" v="40"/>
          <ac:spMkLst>
            <pc:docMk/>
            <pc:sldMk cId="3146318709" sldId="278"/>
            <ac:spMk id="22530" creationId="{D55AB68C-7B17-9D4B-824B-21F22E609CC7}"/>
          </ac:spMkLst>
        </pc:spChg>
      </pc:sldChg>
      <pc:sldChg chg="modSp">
        <pc:chgData name="Stefanos Vlachopoulos" userId="3f0cb4ebf1b38eea" providerId="LiveId" clId="{4940EED1-8807-3645-8054-C94BF8052EAD}" dt="2020-09-24T12:24:57.561" v="40"/>
        <pc:sldMkLst>
          <pc:docMk/>
          <pc:sldMk cId="106433310" sldId="279"/>
        </pc:sldMkLst>
        <pc:spChg chg="mod">
          <ac:chgData name="Stefanos Vlachopoulos" userId="3f0cb4ebf1b38eea" providerId="LiveId" clId="{4940EED1-8807-3645-8054-C94BF8052EAD}" dt="2020-09-24T12:24:57.561" v="40"/>
          <ac:spMkLst>
            <pc:docMk/>
            <pc:sldMk cId="106433310" sldId="279"/>
            <ac:spMk id="11266" creationId="{A189C29E-FCFC-5348-AA3A-05209083E7B2}"/>
          </ac:spMkLst>
        </pc:spChg>
        <pc:spChg chg="mod">
          <ac:chgData name="Stefanos Vlachopoulos" userId="3f0cb4ebf1b38eea" providerId="LiveId" clId="{4940EED1-8807-3645-8054-C94BF8052EAD}" dt="2020-09-24T12:24:57.561" v="40"/>
          <ac:spMkLst>
            <pc:docMk/>
            <pc:sldMk cId="106433310" sldId="279"/>
            <ac:spMk id="23554" creationId="{E8D4BA40-1CD7-5440-8DB2-E0F67C3B093B}"/>
          </ac:spMkLst>
        </pc:spChg>
      </pc:sldChg>
      <pc:sldChg chg="add">
        <pc:chgData name="Stefanos Vlachopoulos" userId="3f0cb4ebf1b38eea" providerId="LiveId" clId="{4940EED1-8807-3645-8054-C94BF8052EAD}" dt="2020-09-24T12:38:13.490" v="53"/>
        <pc:sldMkLst>
          <pc:docMk/>
          <pc:sldMk cId="2011307490" sldId="280"/>
        </pc:sldMkLst>
      </pc:sldChg>
      <pc:sldChg chg="add modTransition">
        <pc:chgData name="Stefanos Vlachopoulos" userId="3f0cb4ebf1b38eea" providerId="LiveId" clId="{4940EED1-8807-3645-8054-C94BF8052EAD}" dt="2020-09-24T12:51:03.439" v="97"/>
        <pc:sldMkLst>
          <pc:docMk/>
          <pc:sldMk cId="2859067241" sldId="281"/>
        </pc:sldMkLst>
      </pc:sldChg>
      <pc:sldChg chg="add modTransition">
        <pc:chgData name="Stefanos Vlachopoulos" userId="3f0cb4ebf1b38eea" providerId="LiveId" clId="{4940EED1-8807-3645-8054-C94BF8052EAD}" dt="2020-09-24T12:51:03.439" v="97"/>
        <pc:sldMkLst>
          <pc:docMk/>
          <pc:sldMk cId="832211277" sldId="282"/>
        </pc:sldMkLst>
      </pc:sldChg>
      <pc:sldChg chg="add modTransition">
        <pc:chgData name="Stefanos Vlachopoulos" userId="3f0cb4ebf1b38eea" providerId="LiveId" clId="{4940EED1-8807-3645-8054-C94BF8052EAD}" dt="2020-09-24T12:51:03.439" v="97"/>
        <pc:sldMkLst>
          <pc:docMk/>
          <pc:sldMk cId="2036418204" sldId="283"/>
        </pc:sldMkLst>
      </pc:sldChg>
      <pc:sldChg chg="add modTransition">
        <pc:chgData name="Stefanos Vlachopoulos" userId="3f0cb4ebf1b38eea" providerId="LiveId" clId="{4940EED1-8807-3645-8054-C94BF8052EAD}" dt="2020-09-24T12:51:03.439" v="97"/>
        <pc:sldMkLst>
          <pc:docMk/>
          <pc:sldMk cId="1659891210" sldId="284"/>
        </pc:sldMkLst>
      </pc:sldChg>
      <pc:sldChg chg="add">
        <pc:chgData name="Stefanos Vlachopoulos" userId="3f0cb4ebf1b38eea" providerId="LiveId" clId="{4940EED1-8807-3645-8054-C94BF8052EAD}" dt="2020-09-24T12:51:03.439" v="97"/>
        <pc:sldMkLst>
          <pc:docMk/>
          <pc:sldMk cId="323085609" sldId="285"/>
        </pc:sldMkLst>
      </pc:sldChg>
      <pc:sldChg chg="add modTransition">
        <pc:chgData name="Stefanos Vlachopoulos" userId="3f0cb4ebf1b38eea" providerId="LiveId" clId="{4940EED1-8807-3645-8054-C94BF8052EAD}" dt="2020-09-24T12:51:03.439" v="97"/>
        <pc:sldMkLst>
          <pc:docMk/>
          <pc:sldMk cId="1711373891" sldId="286"/>
        </pc:sldMkLst>
      </pc:sldChg>
      <pc:sldChg chg="modSp add modTransition">
        <pc:chgData name="Stefanos Vlachopoulos" userId="3f0cb4ebf1b38eea" providerId="LiveId" clId="{4940EED1-8807-3645-8054-C94BF8052EAD}" dt="2020-10-12T14:42:36.702" v="367"/>
        <pc:sldMkLst>
          <pc:docMk/>
          <pc:sldMk cId="3530611528" sldId="287"/>
        </pc:sldMkLst>
        <pc:spChg chg="mod">
          <ac:chgData name="Stefanos Vlachopoulos" userId="3f0cb4ebf1b38eea" providerId="LiveId" clId="{4940EED1-8807-3645-8054-C94BF8052EAD}" dt="2020-10-12T14:42:36.702" v="367"/>
          <ac:spMkLst>
            <pc:docMk/>
            <pc:sldMk cId="3530611528" sldId="287"/>
            <ac:spMk id="92165" creationId="{01F00B76-C566-7245-B440-612BCDF095E9}"/>
          </ac:spMkLst>
        </pc:spChg>
      </pc:sldChg>
      <pc:sldChg chg="modSp">
        <pc:chgData name="Stefanos Vlachopoulos" userId="3f0cb4ebf1b38eea" providerId="LiveId" clId="{4940EED1-8807-3645-8054-C94BF8052EAD}" dt="2020-09-24T12:24:57.561" v="40"/>
        <pc:sldMkLst>
          <pc:docMk/>
          <pc:sldMk cId="2508000359" sldId="288"/>
        </pc:sldMkLst>
        <pc:spChg chg="mod">
          <ac:chgData name="Stefanos Vlachopoulos" userId="3f0cb4ebf1b38eea" providerId="LiveId" clId="{4940EED1-8807-3645-8054-C94BF8052EAD}" dt="2020-09-24T12:24:57.561" v="40"/>
          <ac:spMkLst>
            <pc:docMk/>
            <pc:sldMk cId="2508000359" sldId="288"/>
            <ac:spMk id="36866" creationId="{2E89B118-27CC-E949-8736-EB7585003377}"/>
          </ac:spMkLst>
        </pc:spChg>
        <pc:spChg chg="mod">
          <ac:chgData name="Stefanos Vlachopoulos" userId="3f0cb4ebf1b38eea" providerId="LiveId" clId="{4940EED1-8807-3645-8054-C94BF8052EAD}" dt="2020-09-24T12:24:57.561" v="40"/>
          <ac:spMkLst>
            <pc:docMk/>
            <pc:sldMk cId="2508000359" sldId="288"/>
            <ac:spMk id="48130" creationId="{32A3D477-7E10-154E-9FA0-94608FD168DB}"/>
          </ac:spMkLst>
        </pc:spChg>
      </pc:sldChg>
      <pc:sldChg chg="modSp">
        <pc:chgData name="Stefanos Vlachopoulos" userId="3f0cb4ebf1b38eea" providerId="LiveId" clId="{4940EED1-8807-3645-8054-C94BF8052EAD}" dt="2020-09-24T12:24:57.561" v="40"/>
        <pc:sldMkLst>
          <pc:docMk/>
          <pc:sldMk cId="3278989260" sldId="289"/>
        </pc:sldMkLst>
        <pc:spChg chg="mod">
          <ac:chgData name="Stefanos Vlachopoulos" userId="3f0cb4ebf1b38eea" providerId="LiveId" clId="{4940EED1-8807-3645-8054-C94BF8052EAD}" dt="2020-09-24T12:24:57.561" v="40"/>
          <ac:spMkLst>
            <pc:docMk/>
            <pc:sldMk cId="3278989260" sldId="289"/>
            <ac:spMk id="37890" creationId="{1E4ADBD1-C5C4-DC4D-8FA6-790BA15628A8}"/>
          </ac:spMkLst>
        </pc:spChg>
        <pc:spChg chg="mod">
          <ac:chgData name="Stefanos Vlachopoulos" userId="3f0cb4ebf1b38eea" providerId="LiveId" clId="{4940EED1-8807-3645-8054-C94BF8052EAD}" dt="2020-09-24T12:24:57.561" v="40"/>
          <ac:spMkLst>
            <pc:docMk/>
            <pc:sldMk cId="3278989260" sldId="289"/>
            <ac:spMk id="37891" creationId="{9B7D187C-8005-564E-A927-518B1C84549C}"/>
          </ac:spMkLst>
        </pc:spChg>
      </pc:sldChg>
      <pc:sldChg chg="modSp mod">
        <pc:chgData name="Stefanos Vlachopoulos" userId="3f0cb4ebf1b38eea" providerId="LiveId" clId="{4940EED1-8807-3645-8054-C94BF8052EAD}" dt="2020-10-12T13:31:27.762" v="159" actId="20577"/>
        <pc:sldMkLst>
          <pc:docMk/>
          <pc:sldMk cId="2445670464" sldId="298"/>
        </pc:sldMkLst>
        <pc:spChg chg="mod">
          <ac:chgData name="Stefanos Vlachopoulos" userId="3f0cb4ebf1b38eea" providerId="LiveId" clId="{4940EED1-8807-3645-8054-C94BF8052EAD}" dt="2020-10-12T13:31:27.762" v="159" actId="20577"/>
          <ac:spMkLst>
            <pc:docMk/>
            <pc:sldMk cId="2445670464" sldId="298"/>
            <ac:spMk id="50178" creationId="{1F0780F3-73C1-9341-B690-891375F7DA0F}"/>
          </ac:spMkLst>
        </pc:spChg>
        <pc:spChg chg="mod">
          <ac:chgData name="Stefanos Vlachopoulos" userId="3f0cb4ebf1b38eea" providerId="LiveId" clId="{4940EED1-8807-3645-8054-C94BF8052EAD}" dt="2020-10-12T13:31:17.835" v="157" actId="27636"/>
          <ac:spMkLst>
            <pc:docMk/>
            <pc:sldMk cId="2445670464" sldId="298"/>
            <ac:spMk id="50179" creationId="{6564F6EB-B139-7846-93E5-04352E311C25}"/>
          </ac:spMkLst>
        </pc:spChg>
      </pc:sldChg>
      <pc:sldChg chg="modSp del mod">
        <pc:chgData name="Stefanos Vlachopoulos" userId="3f0cb4ebf1b38eea" providerId="LiveId" clId="{4940EED1-8807-3645-8054-C94BF8052EAD}" dt="2020-10-12T13:31:22.140" v="158" actId="2696"/>
        <pc:sldMkLst>
          <pc:docMk/>
          <pc:sldMk cId="3611406011" sldId="299"/>
        </pc:sldMkLst>
        <pc:spChg chg="mod">
          <ac:chgData name="Stefanos Vlachopoulos" userId="3f0cb4ebf1b38eea" providerId="LiveId" clId="{4940EED1-8807-3645-8054-C94BF8052EAD}" dt="2020-10-12T13:30:53.611" v="151" actId="20577"/>
          <ac:spMkLst>
            <pc:docMk/>
            <pc:sldMk cId="3611406011" sldId="299"/>
            <ac:spMk id="51202" creationId="{6163DCAE-0246-0D47-9C84-D16F52BE9E69}"/>
          </ac:spMkLst>
        </pc:spChg>
        <pc:spChg chg="mod">
          <ac:chgData name="Stefanos Vlachopoulos" userId="3f0cb4ebf1b38eea" providerId="LiveId" clId="{4940EED1-8807-3645-8054-C94BF8052EAD}" dt="2020-10-12T13:31:02.563" v="152" actId="21"/>
          <ac:spMkLst>
            <pc:docMk/>
            <pc:sldMk cId="3611406011" sldId="299"/>
            <ac:spMk id="53250" creationId="{C5A43CAF-C26E-004C-AF22-CDE9D0E6FECF}"/>
          </ac:spMkLst>
        </pc:spChg>
      </pc:sldChg>
      <pc:sldChg chg="modSp mod">
        <pc:chgData name="Stefanos Vlachopoulos" userId="3f0cb4ebf1b38eea" providerId="LiveId" clId="{4940EED1-8807-3645-8054-C94BF8052EAD}" dt="2020-09-24T12:24:57.996" v="48" actId="27636"/>
        <pc:sldMkLst>
          <pc:docMk/>
          <pc:sldMk cId="2462859140" sldId="307"/>
        </pc:sldMkLst>
        <pc:spChg chg="mod">
          <ac:chgData name="Stefanos Vlachopoulos" userId="3f0cb4ebf1b38eea" providerId="LiveId" clId="{4940EED1-8807-3645-8054-C94BF8052EAD}" dt="2020-09-24T12:24:57.561" v="40"/>
          <ac:spMkLst>
            <pc:docMk/>
            <pc:sldMk cId="2462859140" sldId="307"/>
            <ac:spMk id="61442" creationId="{788F4756-BBD6-2F4B-8D07-9C1F58F3D30A}"/>
          </ac:spMkLst>
        </pc:spChg>
        <pc:spChg chg="mod">
          <ac:chgData name="Stefanos Vlachopoulos" userId="3f0cb4ebf1b38eea" providerId="LiveId" clId="{4940EED1-8807-3645-8054-C94BF8052EAD}" dt="2020-09-24T12:24:57.996" v="48" actId="27636"/>
          <ac:spMkLst>
            <pc:docMk/>
            <pc:sldMk cId="2462859140" sldId="307"/>
            <ac:spMk id="61443" creationId="{58954632-0C52-764B-8322-41F7ECB02865}"/>
          </ac:spMkLst>
        </pc:spChg>
      </pc:sldChg>
      <pc:sldChg chg="modSp del">
        <pc:chgData name="Stefanos Vlachopoulos" userId="3f0cb4ebf1b38eea" providerId="LiveId" clId="{4940EED1-8807-3645-8054-C94BF8052EAD}" dt="2020-10-12T13:30:49.839" v="149" actId="2696"/>
        <pc:sldMkLst>
          <pc:docMk/>
          <pc:sldMk cId="2806444877" sldId="308"/>
        </pc:sldMkLst>
        <pc:spChg chg="mod">
          <ac:chgData name="Stefanos Vlachopoulos" userId="3f0cb4ebf1b38eea" providerId="LiveId" clId="{4940EED1-8807-3645-8054-C94BF8052EAD}" dt="2020-09-24T12:24:57.561" v="40"/>
          <ac:spMkLst>
            <pc:docMk/>
            <pc:sldMk cId="2806444877" sldId="308"/>
            <ac:spMk id="52226" creationId="{4E9C3F4E-2DCA-2441-A87F-CCB1BE491484}"/>
          </ac:spMkLst>
        </pc:spChg>
        <pc:spChg chg="mod">
          <ac:chgData name="Stefanos Vlachopoulos" userId="3f0cb4ebf1b38eea" providerId="LiveId" clId="{4940EED1-8807-3645-8054-C94BF8052EAD}" dt="2020-09-24T12:24:57.561" v="40"/>
          <ac:spMkLst>
            <pc:docMk/>
            <pc:sldMk cId="2806444877" sldId="308"/>
            <ac:spMk id="62466" creationId="{EDA6BFFA-DA6C-CB46-AA32-8009EE6DB920}"/>
          </ac:spMkLst>
        </pc:spChg>
      </pc:sldChg>
      <pc:sldChg chg="modSp">
        <pc:chgData name="Stefanos Vlachopoulos" userId="3f0cb4ebf1b38eea" providerId="LiveId" clId="{4940EED1-8807-3645-8054-C94BF8052EAD}" dt="2020-09-24T12:24:57.561" v="40"/>
        <pc:sldMkLst>
          <pc:docMk/>
          <pc:sldMk cId="4226503788" sldId="317"/>
        </pc:sldMkLst>
        <pc:spChg chg="mod">
          <ac:chgData name="Stefanos Vlachopoulos" userId="3f0cb4ebf1b38eea" providerId="LiveId" clId="{4940EED1-8807-3645-8054-C94BF8052EAD}" dt="2020-09-24T12:24:57.561" v="40"/>
          <ac:spMkLst>
            <pc:docMk/>
            <pc:sldMk cId="4226503788" sldId="317"/>
            <ac:spMk id="2" creationId="{BC9F8D1A-B1FD-C14C-A64B-B21D09C3794D}"/>
          </ac:spMkLst>
        </pc:spChg>
        <pc:spChg chg="mod">
          <ac:chgData name="Stefanos Vlachopoulos" userId="3f0cb4ebf1b38eea" providerId="LiveId" clId="{4940EED1-8807-3645-8054-C94BF8052EAD}" dt="2020-09-24T12:24:57.561" v="40"/>
          <ac:spMkLst>
            <pc:docMk/>
            <pc:sldMk cId="4226503788" sldId="317"/>
            <ac:spMk id="24578" creationId="{3BE54A21-1E8A-CE48-B843-E44BC57CC2C8}"/>
          </ac:spMkLst>
        </pc:spChg>
      </pc:sldChg>
      <pc:sldChg chg="modSp mod">
        <pc:chgData name="Stefanos Vlachopoulos" userId="3f0cb4ebf1b38eea" providerId="LiveId" clId="{4940EED1-8807-3645-8054-C94BF8052EAD}" dt="2020-09-24T12:24:57.822" v="44" actId="27636"/>
        <pc:sldMkLst>
          <pc:docMk/>
          <pc:sldMk cId="2239073039" sldId="318"/>
        </pc:sldMkLst>
        <pc:spChg chg="mod">
          <ac:chgData name="Stefanos Vlachopoulos" userId="3f0cb4ebf1b38eea" providerId="LiveId" clId="{4940EED1-8807-3645-8054-C94BF8052EAD}" dt="2020-09-24T12:24:57.822" v="44" actId="27636"/>
          <ac:spMkLst>
            <pc:docMk/>
            <pc:sldMk cId="2239073039" sldId="318"/>
            <ac:spMk id="2" creationId="{EB21A13C-B14A-A543-8F52-D6AFA742BE07}"/>
          </ac:spMkLst>
        </pc:spChg>
      </pc:sldChg>
      <pc:sldChg chg="modSp">
        <pc:chgData name="Stefanos Vlachopoulos" userId="3f0cb4ebf1b38eea" providerId="LiveId" clId="{4940EED1-8807-3645-8054-C94BF8052EAD}" dt="2020-09-24T12:24:57.561" v="40"/>
        <pc:sldMkLst>
          <pc:docMk/>
          <pc:sldMk cId="681305511" sldId="320"/>
        </pc:sldMkLst>
        <pc:spChg chg="mod">
          <ac:chgData name="Stefanos Vlachopoulos" userId="3f0cb4ebf1b38eea" providerId="LiveId" clId="{4940EED1-8807-3645-8054-C94BF8052EAD}" dt="2020-09-24T12:24:57.561" v="40"/>
          <ac:spMkLst>
            <pc:docMk/>
            <pc:sldMk cId="681305511" sldId="320"/>
            <ac:spMk id="12290" creationId="{94C8D036-1ACA-C841-A5D4-68B58DD504B6}"/>
          </ac:spMkLst>
        </pc:spChg>
        <pc:spChg chg="mod">
          <ac:chgData name="Stefanos Vlachopoulos" userId="3f0cb4ebf1b38eea" providerId="LiveId" clId="{4940EED1-8807-3645-8054-C94BF8052EAD}" dt="2020-09-24T12:24:57.561" v="40"/>
          <ac:spMkLst>
            <pc:docMk/>
            <pc:sldMk cId="681305511" sldId="320"/>
            <ac:spMk id="12291" creationId="{4409C736-39FA-2D4E-A587-9D4F4F69D662}"/>
          </ac:spMkLst>
        </pc:spChg>
      </pc:sldChg>
      <pc:sldChg chg="modSp">
        <pc:chgData name="Stefanos Vlachopoulos" userId="3f0cb4ebf1b38eea" providerId="LiveId" clId="{4940EED1-8807-3645-8054-C94BF8052EAD}" dt="2020-09-24T12:24:57.561" v="40"/>
        <pc:sldMkLst>
          <pc:docMk/>
          <pc:sldMk cId="100501637" sldId="321"/>
        </pc:sldMkLst>
        <pc:spChg chg="mod">
          <ac:chgData name="Stefanos Vlachopoulos" userId="3f0cb4ebf1b38eea" providerId="LiveId" clId="{4940EED1-8807-3645-8054-C94BF8052EAD}" dt="2020-09-24T12:24:57.561" v="40"/>
          <ac:spMkLst>
            <pc:docMk/>
            <pc:sldMk cId="100501637" sldId="321"/>
            <ac:spMk id="13314" creationId="{0E88E9DA-E586-7B40-B1D5-C1DB09440291}"/>
          </ac:spMkLst>
        </pc:spChg>
        <pc:spChg chg="mod">
          <ac:chgData name="Stefanos Vlachopoulos" userId="3f0cb4ebf1b38eea" providerId="LiveId" clId="{4940EED1-8807-3645-8054-C94BF8052EAD}" dt="2020-09-24T12:24:57.561" v="40"/>
          <ac:spMkLst>
            <pc:docMk/>
            <pc:sldMk cId="100501637" sldId="321"/>
            <ac:spMk id="29698" creationId="{A5D8B676-3EDD-C246-89F2-39C42E9DCB19}"/>
          </ac:spMkLst>
        </pc:spChg>
      </pc:sldChg>
      <pc:sldChg chg="modSp">
        <pc:chgData name="Stefanos Vlachopoulos" userId="3f0cb4ebf1b38eea" providerId="LiveId" clId="{4940EED1-8807-3645-8054-C94BF8052EAD}" dt="2020-09-24T12:24:57.561" v="40"/>
        <pc:sldMkLst>
          <pc:docMk/>
          <pc:sldMk cId="2733954489" sldId="322"/>
        </pc:sldMkLst>
        <pc:spChg chg="mod">
          <ac:chgData name="Stefanos Vlachopoulos" userId="3f0cb4ebf1b38eea" providerId="LiveId" clId="{4940EED1-8807-3645-8054-C94BF8052EAD}" dt="2020-09-24T12:24:57.561" v="40"/>
          <ac:spMkLst>
            <pc:docMk/>
            <pc:sldMk cId="2733954489" sldId="322"/>
            <ac:spMk id="16386" creationId="{F422E1D1-4995-3A47-A828-B774BE8C1A5D}"/>
          </ac:spMkLst>
        </pc:spChg>
        <pc:spChg chg="mod">
          <ac:chgData name="Stefanos Vlachopoulos" userId="3f0cb4ebf1b38eea" providerId="LiveId" clId="{4940EED1-8807-3645-8054-C94BF8052EAD}" dt="2020-09-24T12:24:57.561" v="40"/>
          <ac:spMkLst>
            <pc:docMk/>
            <pc:sldMk cId="2733954489" sldId="322"/>
            <ac:spMk id="31746" creationId="{F67182E7-96F6-8041-8807-5A070109E8C1}"/>
          </ac:spMkLst>
        </pc:spChg>
      </pc:sldChg>
      <pc:sldChg chg="modSp">
        <pc:chgData name="Stefanos Vlachopoulos" userId="3f0cb4ebf1b38eea" providerId="LiveId" clId="{4940EED1-8807-3645-8054-C94BF8052EAD}" dt="2020-09-24T12:24:57.561" v="40"/>
        <pc:sldMkLst>
          <pc:docMk/>
          <pc:sldMk cId="1559139226" sldId="323"/>
        </pc:sldMkLst>
        <pc:spChg chg="mod">
          <ac:chgData name="Stefanos Vlachopoulos" userId="3f0cb4ebf1b38eea" providerId="LiveId" clId="{4940EED1-8807-3645-8054-C94BF8052EAD}" dt="2020-09-24T12:24:57.561" v="40"/>
          <ac:spMkLst>
            <pc:docMk/>
            <pc:sldMk cId="1559139226" sldId="323"/>
            <ac:spMk id="2" creationId="{C6017278-ABC2-FA46-A57D-816C4DE9B700}"/>
          </ac:spMkLst>
        </pc:spChg>
      </pc:sldChg>
      <pc:sldChg chg="modSp">
        <pc:chgData name="Stefanos Vlachopoulos" userId="3f0cb4ebf1b38eea" providerId="LiveId" clId="{4940EED1-8807-3645-8054-C94BF8052EAD}" dt="2020-09-24T12:24:57.561" v="40"/>
        <pc:sldMkLst>
          <pc:docMk/>
          <pc:sldMk cId="2835233360" sldId="324"/>
        </pc:sldMkLst>
        <pc:spChg chg="mod">
          <ac:chgData name="Stefanos Vlachopoulos" userId="3f0cb4ebf1b38eea" providerId="LiveId" clId="{4940EED1-8807-3645-8054-C94BF8052EAD}" dt="2020-09-24T12:24:57.561" v="40"/>
          <ac:spMkLst>
            <pc:docMk/>
            <pc:sldMk cId="2835233360" sldId="324"/>
            <ac:spMk id="17410" creationId="{AE246A0C-EFBF-DF46-A084-F36BFE539CF4}"/>
          </ac:spMkLst>
        </pc:spChg>
        <pc:spChg chg="mod">
          <ac:chgData name="Stefanos Vlachopoulos" userId="3f0cb4ebf1b38eea" providerId="LiveId" clId="{4940EED1-8807-3645-8054-C94BF8052EAD}" dt="2020-09-24T12:24:57.561" v="40"/>
          <ac:spMkLst>
            <pc:docMk/>
            <pc:sldMk cId="2835233360" sldId="324"/>
            <ac:spMk id="17411" creationId="{C382E50F-D247-F440-88EF-1682FAD5EB33}"/>
          </ac:spMkLst>
        </pc:spChg>
      </pc:sldChg>
      <pc:sldChg chg="modSp mod">
        <pc:chgData name="Stefanos Vlachopoulos" userId="3f0cb4ebf1b38eea" providerId="LiveId" clId="{4940EED1-8807-3645-8054-C94BF8052EAD}" dt="2020-09-24T12:24:57.854" v="45" actId="27636"/>
        <pc:sldMkLst>
          <pc:docMk/>
          <pc:sldMk cId="816293785" sldId="325"/>
        </pc:sldMkLst>
        <pc:spChg chg="mod">
          <ac:chgData name="Stefanos Vlachopoulos" userId="3f0cb4ebf1b38eea" providerId="LiveId" clId="{4940EED1-8807-3645-8054-C94BF8052EAD}" dt="2020-09-24T12:24:57.561" v="40"/>
          <ac:spMkLst>
            <pc:docMk/>
            <pc:sldMk cId="816293785" sldId="325"/>
            <ac:spMk id="19458" creationId="{3C96BB81-5432-4D4B-9EFB-47B2E820693C}"/>
          </ac:spMkLst>
        </pc:spChg>
        <pc:spChg chg="mod">
          <ac:chgData name="Stefanos Vlachopoulos" userId="3f0cb4ebf1b38eea" providerId="LiveId" clId="{4940EED1-8807-3645-8054-C94BF8052EAD}" dt="2020-09-24T12:24:57.854" v="45" actId="27636"/>
          <ac:spMkLst>
            <pc:docMk/>
            <pc:sldMk cId="816293785" sldId="325"/>
            <ac:spMk id="19459" creationId="{0B782491-6AEB-1C4E-9509-A4FFE94DFB3C}"/>
          </ac:spMkLst>
        </pc:spChg>
      </pc:sldChg>
      <pc:sldChg chg="modSp">
        <pc:chgData name="Stefanos Vlachopoulos" userId="3f0cb4ebf1b38eea" providerId="LiveId" clId="{4940EED1-8807-3645-8054-C94BF8052EAD}" dt="2020-09-24T12:24:57.561" v="40"/>
        <pc:sldMkLst>
          <pc:docMk/>
          <pc:sldMk cId="1916452990" sldId="326"/>
        </pc:sldMkLst>
        <pc:spChg chg="mod">
          <ac:chgData name="Stefanos Vlachopoulos" userId="3f0cb4ebf1b38eea" providerId="LiveId" clId="{4940EED1-8807-3645-8054-C94BF8052EAD}" dt="2020-09-24T12:24:57.561" v="40"/>
          <ac:spMkLst>
            <pc:docMk/>
            <pc:sldMk cId="1916452990" sldId="326"/>
            <ac:spMk id="20482" creationId="{35E3F3A7-DE2A-A24C-85FE-95DDDDC3A17F}"/>
          </ac:spMkLst>
        </pc:spChg>
        <pc:spChg chg="mod">
          <ac:chgData name="Stefanos Vlachopoulos" userId="3f0cb4ebf1b38eea" providerId="LiveId" clId="{4940EED1-8807-3645-8054-C94BF8052EAD}" dt="2020-09-24T12:24:57.561" v="40"/>
          <ac:spMkLst>
            <pc:docMk/>
            <pc:sldMk cId="1916452990" sldId="326"/>
            <ac:spMk id="36866" creationId="{67D386B4-38DA-3F46-B307-E1F19E004BB3}"/>
          </ac:spMkLst>
        </pc:spChg>
      </pc:sldChg>
      <pc:sldChg chg="modSp">
        <pc:chgData name="Stefanos Vlachopoulos" userId="3f0cb4ebf1b38eea" providerId="LiveId" clId="{4940EED1-8807-3645-8054-C94BF8052EAD}" dt="2020-09-24T12:24:57.561" v="40"/>
        <pc:sldMkLst>
          <pc:docMk/>
          <pc:sldMk cId="2630085441" sldId="327"/>
        </pc:sldMkLst>
        <pc:spChg chg="mod">
          <ac:chgData name="Stefanos Vlachopoulos" userId="3f0cb4ebf1b38eea" providerId="LiveId" clId="{4940EED1-8807-3645-8054-C94BF8052EAD}" dt="2020-09-24T12:24:57.561" v="40"/>
          <ac:spMkLst>
            <pc:docMk/>
            <pc:sldMk cId="2630085441" sldId="327"/>
            <ac:spMk id="21506" creationId="{7F3D604F-92A0-6F48-A400-2B88935FCA3E}"/>
          </ac:spMkLst>
        </pc:spChg>
        <pc:spChg chg="mod">
          <ac:chgData name="Stefanos Vlachopoulos" userId="3f0cb4ebf1b38eea" providerId="LiveId" clId="{4940EED1-8807-3645-8054-C94BF8052EAD}" dt="2020-09-24T12:24:57.561" v="40"/>
          <ac:spMkLst>
            <pc:docMk/>
            <pc:sldMk cId="2630085441" sldId="327"/>
            <ac:spMk id="21507" creationId="{9F310257-ED5A-9E4C-B7A1-F6DA7B4E6812}"/>
          </ac:spMkLst>
        </pc:spChg>
      </pc:sldChg>
      <pc:sldChg chg="modSp">
        <pc:chgData name="Stefanos Vlachopoulos" userId="3f0cb4ebf1b38eea" providerId="LiveId" clId="{4940EED1-8807-3645-8054-C94BF8052EAD}" dt="2020-09-24T12:24:57.561" v="40"/>
        <pc:sldMkLst>
          <pc:docMk/>
          <pc:sldMk cId="4229096531" sldId="328"/>
        </pc:sldMkLst>
        <pc:spChg chg="mod">
          <ac:chgData name="Stefanos Vlachopoulos" userId="3f0cb4ebf1b38eea" providerId="LiveId" clId="{4940EED1-8807-3645-8054-C94BF8052EAD}" dt="2020-09-24T12:24:57.561" v="40"/>
          <ac:spMkLst>
            <pc:docMk/>
            <pc:sldMk cId="4229096531" sldId="328"/>
            <ac:spMk id="22530" creationId="{F382F043-975F-8747-AF0F-EDB2E6D6442E}"/>
          </ac:spMkLst>
        </pc:spChg>
        <pc:spChg chg="mod">
          <ac:chgData name="Stefanos Vlachopoulos" userId="3f0cb4ebf1b38eea" providerId="LiveId" clId="{4940EED1-8807-3645-8054-C94BF8052EAD}" dt="2020-09-24T12:24:57.561" v="40"/>
          <ac:spMkLst>
            <pc:docMk/>
            <pc:sldMk cId="4229096531" sldId="328"/>
            <ac:spMk id="38914" creationId="{831BE03D-2012-434D-ADAE-A88A658F2E15}"/>
          </ac:spMkLst>
        </pc:spChg>
      </pc:sldChg>
      <pc:sldChg chg="modSp">
        <pc:chgData name="Stefanos Vlachopoulos" userId="3f0cb4ebf1b38eea" providerId="LiveId" clId="{4940EED1-8807-3645-8054-C94BF8052EAD}" dt="2020-09-24T12:24:57.561" v="40"/>
        <pc:sldMkLst>
          <pc:docMk/>
          <pc:sldMk cId="867326846" sldId="329"/>
        </pc:sldMkLst>
        <pc:spChg chg="mod">
          <ac:chgData name="Stefanos Vlachopoulos" userId="3f0cb4ebf1b38eea" providerId="LiveId" clId="{4940EED1-8807-3645-8054-C94BF8052EAD}" dt="2020-09-24T12:24:57.561" v="40"/>
          <ac:spMkLst>
            <pc:docMk/>
            <pc:sldMk cId="867326846" sldId="329"/>
            <ac:spMk id="23554" creationId="{8975BA37-9718-FD49-BE98-D3A1F156B51F}"/>
          </ac:spMkLst>
        </pc:spChg>
        <pc:spChg chg="mod">
          <ac:chgData name="Stefanos Vlachopoulos" userId="3f0cb4ebf1b38eea" providerId="LiveId" clId="{4940EED1-8807-3645-8054-C94BF8052EAD}" dt="2020-09-24T12:24:57.561" v="40"/>
          <ac:spMkLst>
            <pc:docMk/>
            <pc:sldMk cId="867326846" sldId="329"/>
            <ac:spMk id="39938" creationId="{C350493C-5954-8A41-B80E-388E8FD65B46}"/>
          </ac:spMkLst>
        </pc:spChg>
      </pc:sldChg>
      <pc:sldChg chg="modSp">
        <pc:chgData name="Stefanos Vlachopoulos" userId="3f0cb4ebf1b38eea" providerId="LiveId" clId="{4940EED1-8807-3645-8054-C94BF8052EAD}" dt="2020-09-24T12:24:57.561" v="40"/>
        <pc:sldMkLst>
          <pc:docMk/>
          <pc:sldMk cId="453181912" sldId="330"/>
        </pc:sldMkLst>
        <pc:spChg chg="mod">
          <ac:chgData name="Stefanos Vlachopoulos" userId="3f0cb4ebf1b38eea" providerId="LiveId" clId="{4940EED1-8807-3645-8054-C94BF8052EAD}" dt="2020-09-24T12:24:57.561" v="40"/>
          <ac:spMkLst>
            <pc:docMk/>
            <pc:sldMk cId="453181912" sldId="330"/>
            <ac:spMk id="24578" creationId="{5E298205-6E2C-444D-94B2-A7AA10DC6D6B}"/>
          </ac:spMkLst>
        </pc:spChg>
        <pc:spChg chg="mod">
          <ac:chgData name="Stefanos Vlachopoulos" userId="3f0cb4ebf1b38eea" providerId="LiveId" clId="{4940EED1-8807-3645-8054-C94BF8052EAD}" dt="2020-09-24T12:24:57.561" v="40"/>
          <ac:spMkLst>
            <pc:docMk/>
            <pc:sldMk cId="453181912" sldId="330"/>
            <ac:spMk id="40962" creationId="{4869BEFD-CE6D-7F4F-9E28-4F9EE95A2B53}"/>
          </ac:spMkLst>
        </pc:spChg>
      </pc:sldChg>
      <pc:sldChg chg="modSp">
        <pc:chgData name="Stefanos Vlachopoulos" userId="3f0cb4ebf1b38eea" providerId="LiveId" clId="{4940EED1-8807-3645-8054-C94BF8052EAD}" dt="2020-09-24T12:24:57.561" v="40"/>
        <pc:sldMkLst>
          <pc:docMk/>
          <pc:sldMk cId="2376737258" sldId="331"/>
        </pc:sldMkLst>
        <pc:spChg chg="mod">
          <ac:chgData name="Stefanos Vlachopoulos" userId="3f0cb4ebf1b38eea" providerId="LiveId" clId="{4940EED1-8807-3645-8054-C94BF8052EAD}" dt="2020-09-24T12:24:57.561" v="40"/>
          <ac:spMkLst>
            <pc:docMk/>
            <pc:sldMk cId="2376737258" sldId="331"/>
            <ac:spMk id="14338" creationId="{D534AE8D-F0BD-E440-967D-BC69F5DF77C0}"/>
          </ac:spMkLst>
        </pc:spChg>
        <pc:spChg chg="mod">
          <ac:chgData name="Stefanos Vlachopoulos" userId="3f0cb4ebf1b38eea" providerId="LiveId" clId="{4940EED1-8807-3645-8054-C94BF8052EAD}" dt="2020-09-24T12:24:57.561" v="40"/>
          <ac:spMkLst>
            <pc:docMk/>
            <pc:sldMk cId="2376737258" sldId="331"/>
            <ac:spMk id="41986" creationId="{4E31F2D6-0D84-044B-B164-7A039B6E5F57}"/>
          </ac:spMkLst>
        </pc:spChg>
      </pc:sldChg>
      <pc:sldChg chg="modSp">
        <pc:chgData name="Stefanos Vlachopoulos" userId="3f0cb4ebf1b38eea" providerId="LiveId" clId="{4940EED1-8807-3645-8054-C94BF8052EAD}" dt="2020-09-24T12:24:57.561" v="40"/>
        <pc:sldMkLst>
          <pc:docMk/>
          <pc:sldMk cId="3275156560" sldId="332"/>
        </pc:sldMkLst>
        <pc:spChg chg="mod">
          <ac:chgData name="Stefanos Vlachopoulos" userId="3f0cb4ebf1b38eea" providerId="LiveId" clId="{4940EED1-8807-3645-8054-C94BF8052EAD}" dt="2020-09-24T12:24:57.561" v="40"/>
          <ac:spMkLst>
            <pc:docMk/>
            <pc:sldMk cId="3275156560" sldId="332"/>
            <ac:spMk id="18434" creationId="{9A9FED9E-DCF0-C64B-AA6C-DABE14B38A48}"/>
          </ac:spMkLst>
        </pc:spChg>
        <pc:spChg chg="mod">
          <ac:chgData name="Stefanos Vlachopoulos" userId="3f0cb4ebf1b38eea" providerId="LiveId" clId="{4940EED1-8807-3645-8054-C94BF8052EAD}" dt="2020-09-24T12:24:57.561" v="40"/>
          <ac:spMkLst>
            <pc:docMk/>
            <pc:sldMk cId="3275156560" sldId="332"/>
            <ac:spMk id="43010" creationId="{99411285-BF62-B24C-AD18-FCE3569509DD}"/>
          </ac:spMkLst>
        </pc:spChg>
      </pc:sldChg>
      <pc:sldChg chg="modSp mod">
        <pc:chgData name="Stefanos Vlachopoulos" userId="3f0cb4ebf1b38eea" providerId="LiveId" clId="{4940EED1-8807-3645-8054-C94BF8052EAD}" dt="2020-09-24T12:24:57.890" v="46" actId="27636"/>
        <pc:sldMkLst>
          <pc:docMk/>
          <pc:sldMk cId="965300655" sldId="333"/>
        </pc:sldMkLst>
        <pc:spChg chg="mod">
          <ac:chgData name="Stefanos Vlachopoulos" userId="3f0cb4ebf1b38eea" providerId="LiveId" clId="{4940EED1-8807-3645-8054-C94BF8052EAD}" dt="2020-09-24T12:24:57.561" v="40"/>
          <ac:spMkLst>
            <pc:docMk/>
            <pc:sldMk cId="965300655" sldId="333"/>
            <ac:spMk id="25602" creationId="{ACD59EB5-DEB7-4043-B557-D8E719329651}"/>
          </ac:spMkLst>
        </pc:spChg>
        <pc:spChg chg="mod">
          <ac:chgData name="Stefanos Vlachopoulos" userId="3f0cb4ebf1b38eea" providerId="LiveId" clId="{4940EED1-8807-3645-8054-C94BF8052EAD}" dt="2020-09-24T12:24:57.890" v="46" actId="27636"/>
          <ac:spMkLst>
            <pc:docMk/>
            <pc:sldMk cId="965300655" sldId="333"/>
            <ac:spMk id="25603" creationId="{54FCE8E6-1C8A-F84E-A277-C1DFA856D10D}"/>
          </ac:spMkLst>
        </pc:spChg>
      </pc:sldChg>
      <pc:sldChg chg="modSp mod">
        <pc:chgData name="Stefanos Vlachopoulos" userId="3f0cb4ebf1b38eea" providerId="LiveId" clId="{4940EED1-8807-3645-8054-C94BF8052EAD}" dt="2020-09-24T12:24:57.914" v="47" actId="27636"/>
        <pc:sldMkLst>
          <pc:docMk/>
          <pc:sldMk cId="4275256846" sldId="334"/>
        </pc:sldMkLst>
        <pc:spChg chg="mod">
          <ac:chgData name="Stefanos Vlachopoulos" userId="3f0cb4ebf1b38eea" providerId="LiveId" clId="{4940EED1-8807-3645-8054-C94BF8052EAD}" dt="2020-09-24T12:24:57.561" v="40"/>
          <ac:spMkLst>
            <pc:docMk/>
            <pc:sldMk cId="4275256846" sldId="334"/>
            <ac:spMk id="26626" creationId="{57E8E4A8-A62D-1644-9BA3-E6A30F5B90F3}"/>
          </ac:spMkLst>
        </pc:spChg>
        <pc:spChg chg="mod">
          <ac:chgData name="Stefanos Vlachopoulos" userId="3f0cb4ebf1b38eea" providerId="LiveId" clId="{4940EED1-8807-3645-8054-C94BF8052EAD}" dt="2020-09-24T12:24:57.914" v="47" actId="27636"/>
          <ac:spMkLst>
            <pc:docMk/>
            <pc:sldMk cId="4275256846" sldId="334"/>
            <ac:spMk id="26627" creationId="{DD504698-2F41-CD4E-B637-56E609D2FC0B}"/>
          </ac:spMkLst>
        </pc:spChg>
      </pc:sldChg>
      <pc:sldChg chg="modSp">
        <pc:chgData name="Stefanos Vlachopoulos" userId="3f0cb4ebf1b38eea" providerId="LiveId" clId="{4940EED1-8807-3645-8054-C94BF8052EAD}" dt="2020-09-24T12:24:57.561" v="40"/>
        <pc:sldMkLst>
          <pc:docMk/>
          <pc:sldMk cId="770784129" sldId="335"/>
        </pc:sldMkLst>
        <pc:spChg chg="mod">
          <ac:chgData name="Stefanos Vlachopoulos" userId="3f0cb4ebf1b38eea" providerId="LiveId" clId="{4940EED1-8807-3645-8054-C94BF8052EAD}" dt="2020-09-24T12:24:57.561" v="40"/>
          <ac:spMkLst>
            <pc:docMk/>
            <pc:sldMk cId="770784129" sldId="335"/>
            <ac:spMk id="27650" creationId="{6DDB0EBE-0305-934D-8FB1-A7FB8E0BBDF7}"/>
          </ac:spMkLst>
        </pc:spChg>
        <pc:spChg chg="mod">
          <ac:chgData name="Stefanos Vlachopoulos" userId="3f0cb4ebf1b38eea" providerId="LiveId" clId="{4940EED1-8807-3645-8054-C94BF8052EAD}" dt="2020-09-24T12:24:57.561" v="40"/>
          <ac:spMkLst>
            <pc:docMk/>
            <pc:sldMk cId="770784129" sldId="335"/>
            <ac:spMk id="46082" creationId="{BCEA9BE0-1608-7547-B6AA-C89246868914}"/>
          </ac:spMkLst>
        </pc:spChg>
      </pc:sldChg>
      <pc:sldChg chg="modSp del">
        <pc:chgData name="Stefanos Vlachopoulos" userId="3f0cb4ebf1b38eea" providerId="LiveId" clId="{4940EED1-8807-3645-8054-C94BF8052EAD}" dt="2020-10-12T13:34:11.525" v="165" actId="2696"/>
        <pc:sldMkLst>
          <pc:docMk/>
          <pc:sldMk cId="4203822319" sldId="336"/>
        </pc:sldMkLst>
        <pc:spChg chg="mod">
          <ac:chgData name="Stefanos Vlachopoulos" userId="3f0cb4ebf1b38eea" providerId="LiveId" clId="{4940EED1-8807-3645-8054-C94BF8052EAD}" dt="2020-09-24T12:24:57.561" v="40"/>
          <ac:spMkLst>
            <pc:docMk/>
            <pc:sldMk cId="4203822319" sldId="336"/>
            <ac:spMk id="2" creationId="{7568CCBC-2A85-9D4F-829A-D0C5E13C0FC2}"/>
          </ac:spMkLst>
        </pc:spChg>
        <pc:spChg chg="mod">
          <ac:chgData name="Stefanos Vlachopoulos" userId="3f0cb4ebf1b38eea" providerId="LiveId" clId="{4940EED1-8807-3645-8054-C94BF8052EAD}" dt="2020-09-24T12:24:57.561" v="40"/>
          <ac:spMkLst>
            <pc:docMk/>
            <pc:sldMk cId="4203822319" sldId="336"/>
            <ac:spMk id="3" creationId="{4D8C6744-1ED3-B14D-B0D5-5E06E7F2978A}"/>
          </ac:spMkLst>
        </pc:spChg>
      </pc:sldChg>
      <pc:sldChg chg="modSp mod">
        <pc:chgData name="Stefanos Vlachopoulos" userId="3f0cb4ebf1b38eea" providerId="LiveId" clId="{4940EED1-8807-3645-8054-C94BF8052EAD}" dt="2020-10-12T13:34:22.654" v="166" actId="20577"/>
        <pc:sldMkLst>
          <pc:docMk/>
          <pc:sldMk cId="791402207" sldId="339"/>
        </pc:sldMkLst>
        <pc:spChg chg="mod">
          <ac:chgData name="Stefanos Vlachopoulos" userId="3f0cb4ebf1b38eea" providerId="LiveId" clId="{4940EED1-8807-3645-8054-C94BF8052EAD}" dt="2020-10-12T13:34:22.654" v="166" actId="20577"/>
          <ac:spMkLst>
            <pc:docMk/>
            <pc:sldMk cId="791402207" sldId="339"/>
            <ac:spMk id="5123" creationId="{401FA66E-EB63-1B45-8932-31333D64231D}"/>
          </ac:spMkLst>
        </pc:spChg>
      </pc:sldChg>
      <pc:sldChg chg="modSp mod">
        <pc:chgData name="Stefanos Vlachopoulos" userId="3f0cb4ebf1b38eea" providerId="LiveId" clId="{4940EED1-8807-3645-8054-C94BF8052EAD}" dt="2020-10-12T13:40:30.773" v="170" actId="20577"/>
        <pc:sldMkLst>
          <pc:docMk/>
          <pc:sldMk cId="2625652961" sldId="345"/>
        </pc:sldMkLst>
        <pc:spChg chg="mod">
          <ac:chgData name="Stefanos Vlachopoulos" userId="3f0cb4ebf1b38eea" providerId="LiveId" clId="{4940EED1-8807-3645-8054-C94BF8052EAD}" dt="2020-10-12T13:40:30.773" v="170" actId="20577"/>
          <ac:spMkLst>
            <pc:docMk/>
            <pc:sldMk cId="2625652961" sldId="345"/>
            <ac:spMk id="11265" creationId="{B1E4323C-EFA2-4E40-A1F9-2550B3E4D40B}"/>
          </ac:spMkLst>
        </pc:spChg>
        <pc:spChg chg="mod">
          <ac:chgData name="Stefanos Vlachopoulos" userId="3f0cb4ebf1b38eea" providerId="LiveId" clId="{4940EED1-8807-3645-8054-C94BF8052EAD}" dt="2020-09-24T12:24:58.051" v="49" actId="27636"/>
          <ac:spMkLst>
            <pc:docMk/>
            <pc:sldMk cId="2625652961" sldId="345"/>
            <ac:spMk id="11267" creationId="{6F868A42-C98B-2440-83E9-97FA9068194B}"/>
          </ac:spMkLst>
        </pc:spChg>
      </pc:sldChg>
      <pc:sldChg chg="modSp mod">
        <pc:chgData name="Stefanos Vlachopoulos" userId="3f0cb4ebf1b38eea" providerId="LiveId" clId="{4940EED1-8807-3645-8054-C94BF8052EAD}" dt="2020-10-12T13:42:15.381" v="189" actId="20577"/>
        <pc:sldMkLst>
          <pc:docMk/>
          <pc:sldMk cId="4055368841" sldId="347"/>
        </pc:sldMkLst>
        <pc:spChg chg="mod">
          <ac:chgData name="Stefanos Vlachopoulos" userId="3f0cb4ebf1b38eea" providerId="LiveId" clId="{4940EED1-8807-3645-8054-C94BF8052EAD}" dt="2020-10-12T13:41:00.343" v="172" actId="20577"/>
          <ac:spMkLst>
            <pc:docMk/>
            <pc:sldMk cId="4055368841" sldId="347"/>
            <ac:spMk id="13313" creationId="{0F7163AD-70BA-9247-9D17-4E7107391266}"/>
          </ac:spMkLst>
        </pc:spChg>
        <pc:spChg chg="mod">
          <ac:chgData name="Stefanos Vlachopoulos" userId="3f0cb4ebf1b38eea" providerId="LiveId" clId="{4940EED1-8807-3645-8054-C94BF8052EAD}" dt="2020-10-12T13:42:15.381" v="189" actId="20577"/>
          <ac:spMkLst>
            <pc:docMk/>
            <pc:sldMk cId="4055368841" sldId="347"/>
            <ac:spMk id="13314" creationId="{A7D5C7CB-5A96-604A-9114-E6BB03A77829}"/>
          </ac:spMkLst>
        </pc:spChg>
      </pc:sldChg>
      <pc:sldChg chg="modSp mod">
        <pc:chgData name="Stefanos Vlachopoulos" userId="3f0cb4ebf1b38eea" providerId="LiveId" clId="{4940EED1-8807-3645-8054-C94BF8052EAD}" dt="2020-09-24T12:24:58.081" v="50" actId="27636"/>
        <pc:sldMkLst>
          <pc:docMk/>
          <pc:sldMk cId="3230365447" sldId="351"/>
        </pc:sldMkLst>
        <pc:spChg chg="mod">
          <ac:chgData name="Stefanos Vlachopoulos" userId="3f0cb4ebf1b38eea" providerId="LiveId" clId="{4940EED1-8807-3645-8054-C94BF8052EAD}" dt="2020-09-24T12:24:58.081" v="50" actId="27636"/>
          <ac:spMkLst>
            <pc:docMk/>
            <pc:sldMk cId="3230365447" sldId="351"/>
            <ac:spMk id="17410" creationId="{5471274C-BF88-A248-A237-FF97A9AF0B4C}"/>
          </ac:spMkLst>
        </pc:spChg>
      </pc:sldChg>
      <pc:sldChg chg="modSp add mod">
        <pc:chgData name="Stefanos Vlachopoulos" userId="3f0cb4ebf1b38eea" providerId="LiveId" clId="{4940EED1-8807-3645-8054-C94BF8052EAD}" dt="2020-09-24T12:24:58.159" v="51" actId="27636"/>
        <pc:sldMkLst>
          <pc:docMk/>
          <pc:sldMk cId="871568236" sldId="353"/>
        </pc:sldMkLst>
        <pc:spChg chg="mod">
          <ac:chgData name="Stefanos Vlachopoulos" userId="3f0cb4ebf1b38eea" providerId="LiveId" clId="{4940EED1-8807-3645-8054-C94BF8052EAD}" dt="2020-09-24T12:24:57.561" v="40"/>
          <ac:spMkLst>
            <pc:docMk/>
            <pc:sldMk cId="871568236" sldId="353"/>
            <ac:spMk id="2" creationId="{9B24F7F6-D866-3249-8BB5-69FC60AFF81D}"/>
          </ac:spMkLst>
        </pc:spChg>
        <pc:spChg chg="mod">
          <ac:chgData name="Stefanos Vlachopoulos" userId="3f0cb4ebf1b38eea" providerId="LiveId" clId="{4940EED1-8807-3645-8054-C94BF8052EAD}" dt="2020-09-24T12:24:58.159" v="51" actId="27636"/>
          <ac:spMkLst>
            <pc:docMk/>
            <pc:sldMk cId="871568236" sldId="353"/>
            <ac:spMk id="3" creationId="{4C9E9815-5009-924D-BE32-FCAA7A8F7C4B}"/>
          </ac:spMkLst>
        </pc:spChg>
      </pc:sldChg>
      <pc:sldChg chg="modSp add">
        <pc:chgData name="Stefanos Vlachopoulos" userId="3f0cb4ebf1b38eea" providerId="LiveId" clId="{4940EED1-8807-3645-8054-C94BF8052EAD}" dt="2020-09-24T12:24:57.561" v="40"/>
        <pc:sldMkLst>
          <pc:docMk/>
          <pc:sldMk cId="895542266" sldId="354"/>
        </pc:sldMkLst>
        <pc:spChg chg="mod">
          <ac:chgData name="Stefanos Vlachopoulos" userId="3f0cb4ebf1b38eea" providerId="LiveId" clId="{4940EED1-8807-3645-8054-C94BF8052EAD}" dt="2020-09-24T12:24:57.561" v="40"/>
          <ac:spMkLst>
            <pc:docMk/>
            <pc:sldMk cId="895542266" sldId="354"/>
            <ac:spMk id="2" creationId="{E739F5C6-B954-7C40-AFA6-1174C6A37820}"/>
          </ac:spMkLst>
        </pc:spChg>
        <pc:spChg chg="mod">
          <ac:chgData name="Stefanos Vlachopoulos" userId="3f0cb4ebf1b38eea" providerId="LiveId" clId="{4940EED1-8807-3645-8054-C94BF8052EAD}" dt="2020-09-24T12:24:57.561" v="40"/>
          <ac:spMkLst>
            <pc:docMk/>
            <pc:sldMk cId="895542266" sldId="354"/>
            <ac:spMk id="3" creationId="{F512FC01-74E8-B64B-8DAB-65F5A9CA2CF4}"/>
          </ac:spMkLst>
        </pc:spChg>
      </pc:sldChg>
      <pc:sldChg chg="add">
        <pc:chgData name="Stefanos Vlachopoulos" userId="3f0cb4ebf1b38eea" providerId="LiveId" clId="{4940EED1-8807-3645-8054-C94BF8052EAD}" dt="2020-09-24T12:38:04.873" v="52"/>
        <pc:sldMkLst>
          <pc:docMk/>
          <pc:sldMk cId="2307454945" sldId="355"/>
        </pc:sldMkLst>
      </pc:sldChg>
      <pc:sldChg chg="modSp add mod setBg modNotes">
        <pc:chgData name="Stefanos Vlachopoulos" userId="3f0cb4ebf1b38eea" providerId="LiveId" clId="{4940EED1-8807-3645-8054-C94BF8052EAD}" dt="2020-09-24T12:38:13.794" v="57" actId="27636"/>
        <pc:sldMkLst>
          <pc:docMk/>
          <pc:sldMk cId="767359059" sldId="356"/>
        </pc:sldMkLst>
        <pc:spChg chg="mod">
          <ac:chgData name="Stefanos Vlachopoulos" userId="3f0cb4ebf1b38eea" providerId="LiveId" clId="{4940EED1-8807-3645-8054-C94BF8052EAD}" dt="2020-09-24T12:38:13.794" v="57" actId="27636"/>
          <ac:spMkLst>
            <pc:docMk/>
            <pc:sldMk cId="767359059" sldId="356"/>
            <ac:spMk id="10241" creationId="{274B90AC-DB84-944C-A282-24E8F46441B5}"/>
          </ac:spMkLst>
        </pc:spChg>
      </pc:sldChg>
      <pc:sldChg chg="modSp add mod">
        <pc:chgData name="Stefanos Vlachopoulos" userId="3f0cb4ebf1b38eea" providerId="LiveId" clId="{4940EED1-8807-3645-8054-C94BF8052EAD}" dt="2020-09-24T12:38:42.572" v="84" actId="20577"/>
        <pc:sldMkLst>
          <pc:docMk/>
          <pc:sldMk cId="2714714540" sldId="357"/>
        </pc:sldMkLst>
        <pc:spChg chg="mod">
          <ac:chgData name="Stefanos Vlachopoulos" userId="3f0cb4ebf1b38eea" providerId="LiveId" clId="{4940EED1-8807-3645-8054-C94BF8052EAD}" dt="2020-09-24T12:38:42.572" v="84" actId="20577"/>
          <ac:spMkLst>
            <pc:docMk/>
            <pc:sldMk cId="2714714540" sldId="357"/>
            <ac:spMk id="11265" creationId="{5DA39BA1-4EC0-704A-9C4D-6887D0ECBA6F}"/>
          </ac:spMkLst>
        </pc:spChg>
      </pc:sldChg>
      <pc:sldChg chg="modSp add mod">
        <pc:chgData name="Stefanos Vlachopoulos" userId="3f0cb4ebf1b38eea" providerId="LiveId" clId="{4940EED1-8807-3645-8054-C94BF8052EAD}" dt="2020-09-24T12:38:48.708" v="85" actId="20577"/>
        <pc:sldMkLst>
          <pc:docMk/>
          <pc:sldMk cId="3009818069" sldId="358"/>
        </pc:sldMkLst>
        <pc:spChg chg="mod">
          <ac:chgData name="Stefanos Vlachopoulos" userId="3f0cb4ebf1b38eea" providerId="LiveId" clId="{4940EED1-8807-3645-8054-C94BF8052EAD}" dt="2020-09-24T12:38:48.708" v="85" actId="20577"/>
          <ac:spMkLst>
            <pc:docMk/>
            <pc:sldMk cId="3009818069" sldId="358"/>
            <ac:spMk id="12289" creationId="{8647E49C-37C6-F641-928C-B1E5575AD73E}"/>
          </ac:spMkLst>
        </pc:spChg>
      </pc:sldChg>
      <pc:sldChg chg="modSp add mod">
        <pc:chgData name="Stefanos Vlachopoulos" userId="3f0cb4ebf1b38eea" providerId="LiveId" clId="{4940EED1-8807-3645-8054-C94BF8052EAD}" dt="2020-09-24T12:38:13.710" v="55" actId="27636"/>
        <pc:sldMkLst>
          <pc:docMk/>
          <pc:sldMk cId="3277631385" sldId="359"/>
        </pc:sldMkLst>
        <pc:spChg chg="mod">
          <ac:chgData name="Stefanos Vlachopoulos" userId="3f0cb4ebf1b38eea" providerId="LiveId" clId="{4940EED1-8807-3645-8054-C94BF8052EAD}" dt="2020-09-24T12:38:13.701" v="54" actId="27636"/>
          <ac:spMkLst>
            <pc:docMk/>
            <pc:sldMk cId="3277631385" sldId="359"/>
            <ac:spMk id="13313" creationId="{66BBCC99-1E33-0A40-813A-8FB73BA38608}"/>
          </ac:spMkLst>
        </pc:spChg>
        <pc:spChg chg="mod">
          <ac:chgData name="Stefanos Vlachopoulos" userId="3f0cb4ebf1b38eea" providerId="LiveId" clId="{4940EED1-8807-3645-8054-C94BF8052EAD}" dt="2020-09-24T12:38:13.710" v="55" actId="27636"/>
          <ac:spMkLst>
            <pc:docMk/>
            <pc:sldMk cId="3277631385" sldId="359"/>
            <ac:spMk id="13314" creationId="{FC8441FC-D628-0845-A9EF-8C2368DFCEE8}"/>
          </ac:spMkLst>
        </pc:spChg>
      </pc:sldChg>
      <pc:sldChg chg="modSp add mod">
        <pc:chgData name="Stefanos Vlachopoulos" userId="3f0cb4ebf1b38eea" providerId="LiveId" clId="{4940EED1-8807-3645-8054-C94BF8052EAD}" dt="2020-09-24T12:38:13.760" v="56" actId="27636"/>
        <pc:sldMkLst>
          <pc:docMk/>
          <pc:sldMk cId="3401779597" sldId="360"/>
        </pc:sldMkLst>
        <pc:spChg chg="mod">
          <ac:chgData name="Stefanos Vlachopoulos" userId="3f0cb4ebf1b38eea" providerId="LiveId" clId="{4940EED1-8807-3645-8054-C94BF8052EAD}" dt="2020-09-24T12:38:13.760" v="56" actId="27636"/>
          <ac:spMkLst>
            <pc:docMk/>
            <pc:sldMk cId="3401779597" sldId="360"/>
            <ac:spMk id="14338" creationId="{067896B3-B25A-D944-8214-E7F148F07E0F}"/>
          </ac:spMkLst>
        </pc:spChg>
      </pc:sldChg>
      <pc:sldChg chg="add">
        <pc:chgData name="Stefanos Vlachopoulos" userId="3f0cb4ebf1b38eea" providerId="LiveId" clId="{4940EED1-8807-3645-8054-C94BF8052EAD}" dt="2020-09-24T12:38:13.490" v="53"/>
        <pc:sldMkLst>
          <pc:docMk/>
          <pc:sldMk cId="4246814660" sldId="361"/>
        </pc:sldMkLst>
      </pc:sldChg>
      <pc:sldChg chg="add">
        <pc:chgData name="Stefanos Vlachopoulos" userId="3f0cb4ebf1b38eea" providerId="LiveId" clId="{4940EED1-8807-3645-8054-C94BF8052EAD}" dt="2020-09-24T12:38:13.490" v="53"/>
        <pc:sldMkLst>
          <pc:docMk/>
          <pc:sldMk cId="2627315711" sldId="362"/>
        </pc:sldMkLst>
      </pc:sldChg>
      <pc:sldChg chg="add">
        <pc:chgData name="Stefanos Vlachopoulos" userId="3f0cb4ebf1b38eea" providerId="LiveId" clId="{4940EED1-8807-3645-8054-C94BF8052EAD}" dt="2020-09-24T12:38:13.490" v="53"/>
        <pc:sldMkLst>
          <pc:docMk/>
          <pc:sldMk cId="3434610470" sldId="363"/>
        </pc:sldMkLst>
      </pc:sldChg>
      <pc:sldChg chg="add">
        <pc:chgData name="Stefanos Vlachopoulos" userId="3f0cb4ebf1b38eea" providerId="LiveId" clId="{4940EED1-8807-3645-8054-C94BF8052EAD}" dt="2020-09-24T12:38:13.490" v="53"/>
        <pc:sldMkLst>
          <pc:docMk/>
          <pc:sldMk cId="346511408" sldId="364"/>
        </pc:sldMkLst>
      </pc:sldChg>
      <pc:sldChg chg="add del">
        <pc:chgData name="Stefanos Vlachopoulos" userId="3f0cb4ebf1b38eea" providerId="LiveId" clId="{4940EED1-8807-3645-8054-C94BF8052EAD}" dt="2020-10-12T14:19:06" v="321" actId="2696"/>
        <pc:sldMkLst>
          <pc:docMk/>
          <pc:sldMk cId="985649210" sldId="365"/>
        </pc:sldMkLst>
      </pc:sldChg>
      <pc:sldChg chg="add del">
        <pc:chgData name="Stefanos Vlachopoulos" userId="3f0cb4ebf1b38eea" providerId="LiveId" clId="{4940EED1-8807-3645-8054-C94BF8052EAD}" dt="2020-10-12T14:19:07.988" v="322" actId="2696"/>
        <pc:sldMkLst>
          <pc:docMk/>
          <pc:sldMk cId="2356636680" sldId="366"/>
        </pc:sldMkLst>
      </pc:sldChg>
      <pc:sldChg chg="add">
        <pc:chgData name="Stefanos Vlachopoulos" userId="3f0cb4ebf1b38eea" providerId="LiveId" clId="{4940EED1-8807-3645-8054-C94BF8052EAD}" dt="2020-09-24T12:38:13.490" v="53"/>
        <pc:sldMkLst>
          <pc:docMk/>
          <pc:sldMk cId="1310601907" sldId="367"/>
        </pc:sldMkLst>
      </pc:sldChg>
      <pc:sldChg chg="add">
        <pc:chgData name="Stefanos Vlachopoulos" userId="3f0cb4ebf1b38eea" providerId="LiveId" clId="{4940EED1-8807-3645-8054-C94BF8052EAD}" dt="2020-09-24T12:38:13.490" v="53"/>
        <pc:sldMkLst>
          <pc:docMk/>
          <pc:sldMk cId="1869696956" sldId="368"/>
        </pc:sldMkLst>
      </pc:sldChg>
      <pc:sldChg chg="add del">
        <pc:chgData name="Stefanos Vlachopoulos" userId="3f0cb4ebf1b38eea" providerId="LiveId" clId="{4940EED1-8807-3645-8054-C94BF8052EAD}" dt="2020-09-24T12:39:50.750" v="86" actId="2696"/>
        <pc:sldMkLst>
          <pc:docMk/>
          <pc:sldMk cId="1042741847" sldId="369"/>
        </pc:sldMkLst>
      </pc:sldChg>
      <pc:sldChg chg="add del">
        <pc:chgData name="Stefanos Vlachopoulos" userId="3f0cb4ebf1b38eea" providerId="LiveId" clId="{4940EED1-8807-3645-8054-C94BF8052EAD}" dt="2020-09-24T12:39:51.920" v="87" actId="2696"/>
        <pc:sldMkLst>
          <pc:docMk/>
          <pc:sldMk cId="1199886972" sldId="370"/>
        </pc:sldMkLst>
      </pc:sldChg>
      <pc:sldChg chg="add del">
        <pc:chgData name="Stefanos Vlachopoulos" userId="3f0cb4ebf1b38eea" providerId="LiveId" clId="{4940EED1-8807-3645-8054-C94BF8052EAD}" dt="2020-09-24T12:39:53.202" v="88" actId="2696"/>
        <pc:sldMkLst>
          <pc:docMk/>
          <pc:sldMk cId="4235130279" sldId="371"/>
        </pc:sldMkLst>
      </pc:sldChg>
      <pc:sldChg chg="add">
        <pc:chgData name="Stefanos Vlachopoulos" userId="3f0cb4ebf1b38eea" providerId="LiveId" clId="{4940EED1-8807-3645-8054-C94BF8052EAD}" dt="2020-09-24T12:38:13.490" v="53"/>
        <pc:sldMkLst>
          <pc:docMk/>
          <pc:sldMk cId="3404012341" sldId="372"/>
        </pc:sldMkLst>
      </pc:sldChg>
      <pc:sldChg chg="add">
        <pc:chgData name="Stefanos Vlachopoulos" userId="3f0cb4ebf1b38eea" providerId="LiveId" clId="{4940EED1-8807-3645-8054-C94BF8052EAD}" dt="2020-09-24T12:38:13.490" v="53"/>
        <pc:sldMkLst>
          <pc:docMk/>
          <pc:sldMk cId="2644794891" sldId="373"/>
        </pc:sldMkLst>
      </pc:sldChg>
      <pc:sldChg chg="add">
        <pc:chgData name="Stefanos Vlachopoulos" userId="3f0cb4ebf1b38eea" providerId="LiveId" clId="{4940EED1-8807-3645-8054-C94BF8052EAD}" dt="2020-09-24T12:38:13.490" v="53"/>
        <pc:sldMkLst>
          <pc:docMk/>
          <pc:sldMk cId="1207468874" sldId="374"/>
        </pc:sldMkLst>
      </pc:sldChg>
      <pc:sldChg chg="add">
        <pc:chgData name="Stefanos Vlachopoulos" userId="3f0cb4ebf1b38eea" providerId="LiveId" clId="{4940EED1-8807-3645-8054-C94BF8052EAD}" dt="2020-09-24T12:38:13.490" v="53"/>
        <pc:sldMkLst>
          <pc:docMk/>
          <pc:sldMk cId="1321121228" sldId="375"/>
        </pc:sldMkLst>
      </pc:sldChg>
      <pc:sldChg chg="add">
        <pc:chgData name="Stefanos Vlachopoulos" userId="3f0cb4ebf1b38eea" providerId="LiveId" clId="{4940EED1-8807-3645-8054-C94BF8052EAD}" dt="2020-09-24T12:38:13.490" v="53"/>
        <pc:sldMkLst>
          <pc:docMk/>
          <pc:sldMk cId="4060686193" sldId="376"/>
        </pc:sldMkLst>
      </pc:sldChg>
      <pc:sldChg chg="add del">
        <pc:chgData name="Stefanos Vlachopoulos" userId="3f0cb4ebf1b38eea" providerId="LiveId" clId="{4940EED1-8807-3645-8054-C94BF8052EAD}" dt="2020-10-12T14:19:35.481" v="323" actId="2696"/>
        <pc:sldMkLst>
          <pc:docMk/>
          <pc:sldMk cId="988485503" sldId="377"/>
        </pc:sldMkLst>
      </pc:sldChg>
      <pc:sldChg chg="add">
        <pc:chgData name="Stefanos Vlachopoulos" userId="3f0cb4ebf1b38eea" providerId="LiveId" clId="{4940EED1-8807-3645-8054-C94BF8052EAD}" dt="2020-09-24T12:38:13.490" v="53"/>
        <pc:sldMkLst>
          <pc:docMk/>
          <pc:sldMk cId="1544938540" sldId="378"/>
        </pc:sldMkLst>
      </pc:sldChg>
      <pc:sldChg chg="modSp add mod">
        <pc:chgData name="Stefanos Vlachopoulos" userId="3f0cb4ebf1b38eea" providerId="LiveId" clId="{4940EED1-8807-3645-8054-C94BF8052EAD}" dt="2020-10-12T14:22:06.580" v="352" actId="20577"/>
        <pc:sldMkLst>
          <pc:docMk/>
          <pc:sldMk cId="4279614636" sldId="379"/>
        </pc:sldMkLst>
        <pc:spChg chg="mod">
          <ac:chgData name="Stefanos Vlachopoulos" userId="3f0cb4ebf1b38eea" providerId="LiveId" clId="{4940EED1-8807-3645-8054-C94BF8052EAD}" dt="2020-10-12T14:22:06.580" v="352" actId="20577"/>
          <ac:spMkLst>
            <pc:docMk/>
            <pc:sldMk cId="4279614636" sldId="379"/>
            <ac:spMk id="6" creationId="{63350D9F-9E0F-B048-BD1C-B3F4EF027EC4}"/>
          </ac:spMkLst>
        </pc:spChg>
        <pc:spChg chg="mod">
          <ac:chgData name="Stefanos Vlachopoulos" userId="3f0cb4ebf1b38eea" providerId="LiveId" clId="{4940EED1-8807-3645-8054-C94BF8052EAD}" dt="2020-10-12T13:52:07.031" v="320" actId="20577"/>
          <ac:spMkLst>
            <pc:docMk/>
            <pc:sldMk cId="4279614636" sldId="379"/>
            <ac:spMk id="33795" creationId="{F21596D9-E515-6B4E-BC0D-915BFBB42BD7}"/>
          </ac:spMkLst>
        </pc:spChg>
      </pc:sldChg>
      <pc:sldChg chg="add modTransition">
        <pc:chgData name="Stefanos Vlachopoulos" userId="3f0cb4ebf1b38eea" providerId="LiveId" clId="{4940EED1-8807-3645-8054-C94BF8052EAD}" dt="2020-09-24T12:51:03.439" v="97"/>
        <pc:sldMkLst>
          <pc:docMk/>
          <pc:sldMk cId="1232565520" sldId="380"/>
        </pc:sldMkLst>
      </pc:sldChg>
      <pc:sldChg chg="add modTransition">
        <pc:chgData name="Stefanos Vlachopoulos" userId="3f0cb4ebf1b38eea" providerId="LiveId" clId="{4940EED1-8807-3645-8054-C94BF8052EAD}" dt="2020-09-24T12:51:03.439" v="97"/>
        <pc:sldMkLst>
          <pc:docMk/>
          <pc:sldMk cId="238685058" sldId="381"/>
        </pc:sldMkLst>
      </pc:sldChg>
      <pc:sldChg chg="delSp add modTransition modAnim">
        <pc:chgData name="Stefanos Vlachopoulos" userId="3f0cb4ebf1b38eea" providerId="LiveId" clId="{4940EED1-8807-3645-8054-C94BF8052EAD}" dt="2020-10-12T14:40:31.480" v="365" actId="478"/>
        <pc:sldMkLst>
          <pc:docMk/>
          <pc:sldMk cId="2308783801" sldId="382"/>
        </pc:sldMkLst>
        <pc:picChg chg="del">
          <ac:chgData name="Stefanos Vlachopoulos" userId="3f0cb4ebf1b38eea" providerId="LiveId" clId="{4940EED1-8807-3645-8054-C94BF8052EAD}" dt="2020-10-12T14:40:31.480" v="365" actId="478"/>
          <ac:picMkLst>
            <pc:docMk/>
            <pc:sldMk cId="2308783801" sldId="382"/>
            <ac:picMk id="38916" creationId="{A8593D18-AC4A-7C46-B917-5149C5E0D492}"/>
          </ac:picMkLst>
        </pc:picChg>
      </pc:sldChg>
      <pc:sldChg chg="add modTransition">
        <pc:chgData name="Stefanos Vlachopoulos" userId="3f0cb4ebf1b38eea" providerId="LiveId" clId="{4940EED1-8807-3645-8054-C94BF8052EAD}" dt="2020-09-24T12:51:03.439" v="97"/>
        <pc:sldMkLst>
          <pc:docMk/>
          <pc:sldMk cId="1024358623" sldId="383"/>
        </pc:sldMkLst>
      </pc:sldChg>
      <pc:sldChg chg="add modTransition">
        <pc:chgData name="Stefanos Vlachopoulos" userId="3f0cb4ebf1b38eea" providerId="LiveId" clId="{4940EED1-8807-3645-8054-C94BF8052EAD}" dt="2020-09-24T12:51:03.439" v="97"/>
        <pc:sldMkLst>
          <pc:docMk/>
          <pc:sldMk cId="4019807136" sldId="384"/>
        </pc:sldMkLst>
      </pc:sldChg>
      <pc:sldChg chg="add modTransition">
        <pc:chgData name="Stefanos Vlachopoulos" userId="3f0cb4ebf1b38eea" providerId="LiveId" clId="{4940EED1-8807-3645-8054-C94BF8052EAD}" dt="2020-09-24T12:51:03.439" v="97"/>
        <pc:sldMkLst>
          <pc:docMk/>
          <pc:sldMk cId="3128086159" sldId="385"/>
        </pc:sldMkLst>
      </pc:sldChg>
      <pc:sldChg chg="delSp modSp add mod modTransition modAnim">
        <pc:chgData name="Stefanos Vlachopoulos" userId="3f0cb4ebf1b38eea" providerId="LiveId" clId="{4940EED1-8807-3645-8054-C94BF8052EAD}" dt="2020-10-12T14:42:26.075" v="366" actId="21"/>
        <pc:sldMkLst>
          <pc:docMk/>
          <pc:sldMk cId="1501678822" sldId="386"/>
        </pc:sldMkLst>
        <pc:spChg chg="mod">
          <ac:chgData name="Stefanos Vlachopoulos" userId="3f0cb4ebf1b38eea" providerId="LiveId" clId="{4940EED1-8807-3645-8054-C94BF8052EAD}" dt="2020-10-12T14:42:26.075" v="366" actId="21"/>
          <ac:spMkLst>
            <pc:docMk/>
            <pc:sldMk cId="1501678822" sldId="386"/>
            <ac:spMk id="41987" creationId="{8AE1F2BB-BD19-CF49-9E64-79B80FEC8B8C}"/>
          </ac:spMkLst>
        </pc:spChg>
        <pc:picChg chg="del mod">
          <ac:chgData name="Stefanos Vlachopoulos" userId="3f0cb4ebf1b38eea" providerId="LiveId" clId="{4940EED1-8807-3645-8054-C94BF8052EAD}" dt="2020-10-12T14:36:19.585" v="354" actId="478"/>
          <ac:picMkLst>
            <pc:docMk/>
            <pc:sldMk cId="1501678822" sldId="386"/>
            <ac:picMk id="41988" creationId="{11923F51-FC2E-EB43-851E-75CDD9BCA8AA}"/>
          </ac:picMkLst>
        </pc:picChg>
      </pc:sldChg>
      <pc:sldChg chg="add modTransition">
        <pc:chgData name="Stefanos Vlachopoulos" userId="3f0cb4ebf1b38eea" providerId="LiveId" clId="{4940EED1-8807-3645-8054-C94BF8052EAD}" dt="2020-09-24T12:51:03.439" v="97"/>
        <pc:sldMkLst>
          <pc:docMk/>
          <pc:sldMk cId="61955011" sldId="387"/>
        </pc:sldMkLst>
      </pc:sldChg>
      <pc:sldChg chg="add modTransition">
        <pc:chgData name="Stefanos Vlachopoulos" userId="3f0cb4ebf1b38eea" providerId="LiveId" clId="{4940EED1-8807-3645-8054-C94BF8052EAD}" dt="2020-09-24T12:51:03.439" v="97"/>
        <pc:sldMkLst>
          <pc:docMk/>
          <pc:sldMk cId="1041702417" sldId="388"/>
        </pc:sldMkLst>
      </pc:sldChg>
      <pc:sldChg chg="add modTransition">
        <pc:chgData name="Stefanos Vlachopoulos" userId="3f0cb4ebf1b38eea" providerId="LiveId" clId="{4940EED1-8807-3645-8054-C94BF8052EAD}" dt="2020-09-24T12:51:03.439" v="97"/>
        <pc:sldMkLst>
          <pc:docMk/>
          <pc:sldMk cId="1068569457" sldId="389"/>
        </pc:sldMkLst>
      </pc:sldChg>
      <pc:sldChg chg="add">
        <pc:chgData name="Stefanos Vlachopoulos" userId="3f0cb4ebf1b38eea" providerId="LiveId" clId="{4940EED1-8807-3645-8054-C94BF8052EAD}" dt="2020-09-24T12:51:03.439" v="97"/>
        <pc:sldMkLst>
          <pc:docMk/>
          <pc:sldMk cId="693565864" sldId="390"/>
        </pc:sldMkLst>
      </pc:sldChg>
      <pc:sldChg chg="add modTransition">
        <pc:chgData name="Stefanos Vlachopoulos" userId="3f0cb4ebf1b38eea" providerId="LiveId" clId="{4940EED1-8807-3645-8054-C94BF8052EAD}" dt="2020-09-24T12:51:03.439" v="97"/>
        <pc:sldMkLst>
          <pc:docMk/>
          <pc:sldMk cId="2316772648" sldId="391"/>
        </pc:sldMkLst>
      </pc:sldChg>
      <pc:sldChg chg="modSp add modTransition">
        <pc:chgData name="Stefanos Vlachopoulos" userId="3f0cb4ebf1b38eea" providerId="LiveId" clId="{4940EED1-8807-3645-8054-C94BF8052EAD}" dt="2020-09-24T12:51:25.603" v="99" actId="27636"/>
        <pc:sldMkLst>
          <pc:docMk/>
          <pc:sldMk cId="1198549097" sldId="392"/>
        </pc:sldMkLst>
        <pc:spChg chg="mod">
          <ac:chgData name="Stefanos Vlachopoulos" userId="3f0cb4ebf1b38eea" providerId="LiveId" clId="{4940EED1-8807-3645-8054-C94BF8052EAD}" dt="2020-09-24T12:51:25.603" v="99" actId="27636"/>
          <ac:spMkLst>
            <pc:docMk/>
            <pc:sldMk cId="1198549097" sldId="392"/>
            <ac:spMk id="50181" creationId="{7306B5D5-A371-9747-A1B4-D2A7E6C43BB5}"/>
          </ac:spMkLst>
        </pc:spChg>
      </pc:sldChg>
      <pc:sldChg chg="add modTransition">
        <pc:chgData name="Stefanos Vlachopoulos" userId="3f0cb4ebf1b38eea" providerId="LiveId" clId="{4940EED1-8807-3645-8054-C94BF8052EAD}" dt="2020-09-24T12:51:03.439" v="97"/>
        <pc:sldMkLst>
          <pc:docMk/>
          <pc:sldMk cId="3741544562" sldId="393"/>
        </pc:sldMkLst>
      </pc:sldChg>
      <pc:sldChg chg="add modTransition">
        <pc:chgData name="Stefanos Vlachopoulos" userId="3f0cb4ebf1b38eea" providerId="LiveId" clId="{4940EED1-8807-3645-8054-C94BF8052EAD}" dt="2020-09-24T12:51:03.439" v="97"/>
        <pc:sldMkLst>
          <pc:docMk/>
          <pc:sldMk cId="3064596190" sldId="394"/>
        </pc:sldMkLst>
      </pc:sldChg>
      <pc:sldChg chg="add modTransition">
        <pc:chgData name="Stefanos Vlachopoulos" userId="3f0cb4ebf1b38eea" providerId="LiveId" clId="{4940EED1-8807-3645-8054-C94BF8052EAD}" dt="2020-09-24T12:51:03.439" v="97"/>
        <pc:sldMkLst>
          <pc:docMk/>
          <pc:sldMk cId="444587865" sldId="395"/>
        </pc:sldMkLst>
      </pc:sldChg>
      <pc:sldChg chg="add modTransition">
        <pc:chgData name="Stefanos Vlachopoulos" userId="3f0cb4ebf1b38eea" providerId="LiveId" clId="{4940EED1-8807-3645-8054-C94BF8052EAD}" dt="2020-09-24T12:51:03.439" v="97"/>
        <pc:sldMkLst>
          <pc:docMk/>
          <pc:sldMk cId="2194494920" sldId="396"/>
        </pc:sldMkLst>
      </pc:sldChg>
      <pc:sldChg chg="add modTransition">
        <pc:chgData name="Stefanos Vlachopoulos" userId="3f0cb4ebf1b38eea" providerId="LiveId" clId="{4940EED1-8807-3645-8054-C94BF8052EAD}" dt="2020-09-24T12:51:03.439" v="97"/>
        <pc:sldMkLst>
          <pc:docMk/>
          <pc:sldMk cId="2101473856" sldId="397"/>
        </pc:sldMkLst>
      </pc:sldChg>
      <pc:sldChg chg="add modTransition">
        <pc:chgData name="Stefanos Vlachopoulos" userId="3f0cb4ebf1b38eea" providerId="LiveId" clId="{4940EED1-8807-3645-8054-C94BF8052EAD}" dt="2020-09-24T12:51:03.439" v="97"/>
        <pc:sldMkLst>
          <pc:docMk/>
          <pc:sldMk cId="1562875460" sldId="398"/>
        </pc:sldMkLst>
      </pc:sldChg>
      <pc:sldChg chg="add modTransition">
        <pc:chgData name="Stefanos Vlachopoulos" userId="3f0cb4ebf1b38eea" providerId="LiveId" clId="{4940EED1-8807-3645-8054-C94BF8052EAD}" dt="2020-09-24T12:51:03.439" v="97"/>
        <pc:sldMkLst>
          <pc:docMk/>
          <pc:sldMk cId="2594842123" sldId="399"/>
        </pc:sldMkLst>
      </pc:sldChg>
      <pc:sldChg chg="add modTransition">
        <pc:chgData name="Stefanos Vlachopoulos" userId="3f0cb4ebf1b38eea" providerId="LiveId" clId="{4940EED1-8807-3645-8054-C94BF8052EAD}" dt="2020-09-24T12:51:03.439" v="97"/>
        <pc:sldMkLst>
          <pc:docMk/>
          <pc:sldMk cId="2325286494" sldId="400"/>
        </pc:sldMkLst>
      </pc:sldChg>
      <pc:sldChg chg="addSp modSp add del">
        <pc:chgData name="Stefanos Vlachopoulos" userId="3f0cb4ebf1b38eea" providerId="LiveId" clId="{4940EED1-8807-3645-8054-C94BF8052EAD}" dt="2020-09-24T13:27:20.537" v="103" actId="2696"/>
        <pc:sldMkLst>
          <pc:docMk/>
          <pc:sldMk cId="447495495" sldId="401"/>
        </pc:sldMkLst>
        <pc:spChg chg="add mod">
          <ac:chgData name="Stefanos Vlachopoulos" userId="3f0cb4ebf1b38eea" providerId="LiveId" clId="{4940EED1-8807-3645-8054-C94BF8052EAD}" dt="2020-09-24T13:26:59.291" v="102"/>
          <ac:spMkLst>
            <pc:docMk/>
            <pc:sldMk cId="447495495" sldId="401"/>
            <ac:spMk id="2" creationId="{5B55337B-B61F-BD40-8135-B17FE5DDDF04}"/>
          </ac:spMkLst>
        </pc:spChg>
      </pc:sldChg>
      <pc:sldChg chg="add del modTransition">
        <pc:chgData name="Stefanos Vlachopoulos" userId="3f0cb4ebf1b38eea" providerId="LiveId" clId="{4940EED1-8807-3645-8054-C94BF8052EAD}" dt="2020-09-24T12:54:39.871" v="100" actId="2696"/>
        <pc:sldMkLst>
          <pc:docMk/>
          <pc:sldMk cId="871191458" sldId="401"/>
        </pc:sldMkLst>
      </pc:sldChg>
      <pc:sldChg chg="modSp add mod">
        <pc:chgData name="Stefanos Vlachopoulos" userId="3f0cb4ebf1b38eea" providerId="LiveId" clId="{4940EED1-8807-3645-8054-C94BF8052EAD}" dt="2020-10-12T12:59:20.241" v="147" actId="27636"/>
        <pc:sldMkLst>
          <pc:docMk/>
          <pc:sldMk cId="2135775343" sldId="401"/>
        </pc:sldMkLst>
        <pc:spChg chg="mod">
          <ac:chgData name="Stefanos Vlachopoulos" userId="3f0cb4ebf1b38eea" providerId="LiveId" clId="{4940EED1-8807-3645-8054-C94BF8052EAD}" dt="2020-10-12T12:59:20.241" v="147" actId="27636"/>
          <ac:spMkLst>
            <pc:docMk/>
            <pc:sldMk cId="2135775343" sldId="401"/>
            <ac:spMk id="3" creationId="{346D44A5-8358-B944-96CA-2D458A9E1CF9}"/>
          </ac:spMkLst>
        </pc:spChg>
      </pc:sldChg>
      <pc:sldChg chg="add">
        <pc:chgData name="Stefanos Vlachopoulos" userId="3f0cb4ebf1b38eea" providerId="LiveId" clId="{4940EED1-8807-3645-8054-C94BF8052EAD}" dt="2020-10-12T15:00:08.492" v="368"/>
        <pc:sldMkLst>
          <pc:docMk/>
          <pc:sldMk cId="2100242561" sldId="402"/>
        </pc:sldMkLst>
      </pc:sldChg>
      <pc:sldChg chg="add del">
        <pc:chgData name="Stefanos Vlachopoulos" userId="3f0cb4ebf1b38eea" providerId="LiveId" clId="{4940EED1-8807-3645-8054-C94BF8052EAD}" dt="2020-10-12T14:21:46.727" v="326" actId="2696"/>
        <pc:sldMkLst>
          <pc:docMk/>
          <pc:sldMk cId="2717699020" sldId="402"/>
        </pc:sldMkLst>
      </pc:sldChg>
      <pc:sldChg chg="add del">
        <pc:chgData name="Stefanos Vlachopoulos" userId="3f0cb4ebf1b38eea" providerId="LiveId" clId="{4940EED1-8807-3645-8054-C94BF8052EAD}" dt="2020-10-12T14:21:52.865" v="327" actId="2696"/>
        <pc:sldMkLst>
          <pc:docMk/>
          <pc:sldMk cId="2101727412" sldId="403"/>
        </pc:sldMkLst>
      </pc:sldChg>
      <pc:sldChg chg="modSp add mod">
        <pc:chgData name="Stefanos Vlachopoulos" userId="3f0cb4ebf1b38eea" providerId="LiveId" clId="{4940EED1-8807-3645-8054-C94BF8052EAD}" dt="2020-10-12T15:00:21.796" v="380" actId="20577"/>
        <pc:sldMkLst>
          <pc:docMk/>
          <pc:sldMk cId="3729084606" sldId="403"/>
        </pc:sldMkLst>
        <pc:spChg chg="mod">
          <ac:chgData name="Stefanos Vlachopoulos" userId="3f0cb4ebf1b38eea" providerId="LiveId" clId="{4940EED1-8807-3645-8054-C94BF8052EAD}" dt="2020-10-12T15:00:21.796" v="380" actId="20577"/>
          <ac:spMkLst>
            <pc:docMk/>
            <pc:sldMk cId="3729084606" sldId="403"/>
            <ac:spMk id="2" creationId="{B6243F05-23A2-8148-97AF-A8D29BA489CE}"/>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08.042"/>
    </inkml:context>
    <inkml:brush xml:id="br0">
      <inkml:brushProperty name="width" value="0.05" units="cm"/>
      <inkml:brushProperty name="height" value="0.05" units="cm"/>
    </inkml:brush>
  </inkml:definitions>
  <inkml:trace contextRef="#ctx0" brushRef="#br0">0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26.067"/>
    </inkml:context>
    <inkml:brush xml:id="br0">
      <inkml:brushProperty name="width" value="0.05" units="cm"/>
      <inkml:brushProperty name="height" value="0.05" units="cm"/>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29.791"/>
    </inkml:context>
    <inkml:brush xml:id="br0">
      <inkml:brushProperty name="width" value="0.05" units="cm"/>
      <inkml:brushProperty name="height" value="0.05" units="cm"/>
    </inkml:brush>
  </inkml:definitions>
  <inkml:trace contextRef="#ctx0" brushRef="#br0">0 0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31.621"/>
    </inkml:context>
    <inkml:brush xml:id="br0">
      <inkml:brushProperty name="width" value="0.05" units="cm"/>
      <inkml:brushProperty name="height" value="0.05" units="cm"/>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31.648"/>
    </inkml:context>
    <inkml:brush xml:id="br0">
      <inkml:brushProperty name="width" value="0.05" units="cm"/>
      <inkml:brushProperty name="height" value="0.05" units="cm"/>
    </inkml:brush>
  </inkml:definitions>
  <inkml:trace contextRef="#ctx0" brushRef="#br0">0 1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35.811"/>
    </inkml:context>
    <inkml:brush xml:id="br0">
      <inkml:brushProperty name="width" value="0.05" units="cm"/>
      <inkml:brushProperty name="height" value="0.05" units="cm"/>
    </inkml:brush>
  </inkml:definitions>
  <inkml:trace contextRef="#ctx0" brushRef="#br0">0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35.837"/>
    </inkml:context>
    <inkml:brush xml:id="br0">
      <inkml:brushProperty name="width" value="0.05" units="cm"/>
      <inkml:brushProperty name="height" value="0.05" units="cm"/>
    </inkml:brush>
  </inkml:definitions>
  <inkml:trace contextRef="#ctx0" brushRef="#br0">0 1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9-23T13:59:38.660"/>
    </inkml:context>
    <inkml:brush xml:id="br0">
      <inkml:brushProperty name="width" value="0.05" units="cm"/>
      <inkml:brushProperty name="height" value="0.0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1" name="Shape 321"/>
          <p:cNvSpPr>
            <a:spLocks noGrp="1" noRot="1" noChangeAspect="1"/>
          </p:cNvSpPr>
          <p:nvPr>
            <p:ph type="sldImg"/>
          </p:nvPr>
        </p:nvSpPr>
        <p:spPr>
          <a:xfrm>
            <a:off x="1143000" y="685800"/>
            <a:ext cx="4572000" cy="3429000"/>
          </a:xfrm>
          <a:prstGeom prst="rect">
            <a:avLst/>
          </a:prstGeom>
        </p:spPr>
        <p:txBody>
          <a:bodyPr/>
          <a:lstStyle/>
          <a:p>
            <a:endParaRPr/>
          </a:p>
        </p:txBody>
      </p:sp>
      <p:sp>
        <p:nvSpPr>
          <p:cNvPr id="322" name="Shape 32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Θέση εικόνας διαφάνειας 1">
            <a:extLst>
              <a:ext uri="{FF2B5EF4-FFF2-40B4-BE49-F238E27FC236}">
                <a16:creationId xmlns:a16="http://schemas.microsoft.com/office/drawing/2014/main" id="{0E1051CA-DDAB-9A4C-A82D-22B56066E604}"/>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Θέση σημειώσεων 2">
            <a:extLst>
              <a:ext uri="{FF2B5EF4-FFF2-40B4-BE49-F238E27FC236}">
                <a16:creationId xmlns:a16="http://schemas.microsoft.com/office/drawing/2014/main" id="{3F3B3AB0-D975-6F4F-B822-A2128B3419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p>
        </p:txBody>
      </p:sp>
      <p:sp>
        <p:nvSpPr>
          <p:cNvPr id="4" name="Θέση αριθμού διαφάνειας 3">
            <a:extLst>
              <a:ext uri="{FF2B5EF4-FFF2-40B4-BE49-F238E27FC236}">
                <a16:creationId xmlns:a16="http://schemas.microsoft.com/office/drawing/2014/main" id="{D1C0955A-2754-2D45-9877-889E0D0330C6}"/>
              </a:ext>
            </a:extLst>
          </p:cNvPr>
          <p:cNvSpPr>
            <a:spLocks noGrp="1"/>
          </p:cNvSpPr>
          <p:nvPr>
            <p:ph type="sldNum" sz="quarter" idx="5"/>
          </p:nvPr>
        </p:nvSpPr>
        <p:spPr/>
        <p:txBody>
          <a:bodyPr/>
          <a:lstStyle/>
          <a:p>
            <a:pPr>
              <a:defRPr/>
            </a:pPr>
            <a:fld id="{3F0D71F6-EC29-C241-B83C-86F2F5B58CF1}" type="slidenum">
              <a:rPr lang="el-GR" smtClean="0"/>
              <a:pPr>
                <a:defRPr/>
              </a:pPr>
              <a:t>6</a:t>
            </a:fld>
            <a:endParaRPr lang="el-GR"/>
          </a:p>
        </p:txBody>
      </p:sp>
    </p:spTree>
    <p:extLst>
      <p:ext uri="{BB962C8B-B14F-4D97-AF65-F5344CB8AC3E}">
        <p14:creationId xmlns:p14="http://schemas.microsoft.com/office/powerpoint/2010/main" val="1667268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Θέση εικόνας διαφάνειας 1">
            <a:extLst>
              <a:ext uri="{FF2B5EF4-FFF2-40B4-BE49-F238E27FC236}">
                <a16:creationId xmlns:a16="http://schemas.microsoft.com/office/drawing/2014/main" id="{C6DBE033-8F3D-8749-8342-6C9AAF1B59FD}"/>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Θέση σημειώσεων 2">
            <a:extLst>
              <a:ext uri="{FF2B5EF4-FFF2-40B4-BE49-F238E27FC236}">
                <a16:creationId xmlns:a16="http://schemas.microsoft.com/office/drawing/2014/main" id="{488A27EA-2206-7A41-84F5-AD66A255B3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e-DE" altLang="el-GR"/>
              <a:t>aber so wenig wie Skandinavien große Menschenmassen vor oder in der Volkerwanderung exportiert hat, so wenig haben sie hinterher welche importiert</a:t>
            </a:r>
          </a:p>
          <a:p>
            <a:pPr eaLnBrk="1" hangingPunct="1">
              <a:spcBef>
                <a:spcPct val="0"/>
              </a:spcBef>
            </a:pPr>
            <a:endParaRPr lang="el-GR" altLang="el-GR"/>
          </a:p>
        </p:txBody>
      </p:sp>
      <p:sp>
        <p:nvSpPr>
          <p:cNvPr id="17411" name="Θέση αριθμού διαφάνειας 3">
            <a:extLst>
              <a:ext uri="{FF2B5EF4-FFF2-40B4-BE49-F238E27FC236}">
                <a16:creationId xmlns:a16="http://schemas.microsoft.com/office/drawing/2014/main" id="{92FE747B-6A4C-C44A-92D6-6098AF7FD10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5F21044-00ED-B14D-BC51-7871CB20FBAE}" type="slidenum">
              <a:rPr lang="el-GR" altLang="el-GR" smtClean="0">
                <a:latin typeface="Calibri" panose="020F0502020204030204" pitchFamily="34" charset="0"/>
              </a:rPr>
              <a:pPr fontAlgn="base">
                <a:spcBef>
                  <a:spcPct val="0"/>
                </a:spcBef>
                <a:spcAft>
                  <a:spcPct val="0"/>
                </a:spcAft>
              </a:pPr>
              <a:t>7</a:t>
            </a:fld>
            <a:endParaRPr lang="el-GR" altLang="el-GR">
              <a:latin typeface="Calibri" panose="020F0502020204030204" pitchFamily="34" charset="0"/>
            </a:endParaRPr>
          </a:p>
        </p:txBody>
      </p:sp>
    </p:spTree>
    <p:extLst>
      <p:ext uri="{BB962C8B-B14F-4D97-AF65-F5344CB8AC3E}">
        <p14:creationId xmlns:p14="http://schemas.microsoft.com/office/powerpoint/2010/main" val="2076875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Θέση εικόνας διαφάνειας 1">
            <a:extLst>
              <a:ext uri="{FF2B5EF4-FFF2-40B4-BE49-F238E27FC236}">
                <a16:creationId xmlns:a16="http://schemas.microsoft.com/office/drawing/2014/main" id="{80E074D8-6B76-ED42-9DCD-03505B698433}"/>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Θέση σημειώσεων 2">
            <a:extLst>
              <a:ext uri="{FF2B5EF4-FFF2-40B4-BE49-F238E27FC236}">
                <a16:creationId xmlns:a16="http://schemas.microsoft.com/office/drawing/2014/main" id="{6ABC475C-6738-B947-8680-D18B4734B26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de-DE" altLang="el-GR"/>
              <a:t>aber Volksbildung in der Antike und dem Frühmittelalter verlief allgemein anders:</a:t>
            </a:r>
          </a:p>
          <a:p>
            <a:pPr lvl="1" eaLnBrk="1" hangingPunct="1">
              <a:lnSpc>
                <a:spcPct val="90000"/>
              </a:lnSpc>
              <a:spcBef>
                <a:spcPct val="0"/>
              </a:spcBef>
            </a:pPr>
            <a:r>
              <a:rPr lang="de-DE" altLang="el-GR"/>
              <a:t> wann immer von einem Volk die Rede war, so bestand es aus vielen Stämmen / Völkern, die in einem gemeinsamen Heer zusammengefasst waren</a:t>
            </a:r>
          </a:p>
          <a:p>
            <a:pPr lvl="1" eaLnBrk="1" hangingPunct="1">
              <a:lnSpc>
                <a:spcPct val="90000"/>
              </a:lnSpc>
              <a:spcBef>
                <a:spcPct val="0"/>
              </a:spcBef>
            </a:pPr>
            <a:r>
              <a:rPr lang="de-DE" altLang="el-GR"/>
              <a:t>ein „Traditionskern“ eines Volkes wurde erst im Nachhinein geschaffen</a:t>
            </a:r>
          </a:p>
          <a:p>
            <a:pPr eaLnBrk="1" hangingPunct="1">
              <a:spcBef>
                <a:spcPct val="0"/>
              </a:spcBef>
            </a:pPr>
            <a:endParaRPr lang="el-GR" altLang="el-GR"/>
          </a:p>
        </p:txBody>
      </p:sp>
      <p:sp>
        <p:nvSpPr>
          <p:cNvPr id="19459" name="Θέση αριθμού διαφάνειας 3">
            <a:extLst>
              <a:ext uri="{FF2B5EF4-FFF2-40B4-BE49-F238E27FC236}">
                <a16:creationId xmlns:a16="http://schemas.microsoft.com/office/drawing/2014/main" id="{FA3BB5C1-3D62-7241-8610-83A501453B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10897D16-817A-AC4A-818D-9B6BD4500EFE}" type="slidenum">
              <a:rPr lang="el-GR" altLang="el-GR" smtClean="0">
                <a:latin typeface="Calibri" panose="020F0502020204030204" pitchFamily="34" charset="0"/>
              </a:rPr>
              <a:pPr fontAlgn="base">
                <a:spcBef>
                  <a:spcPct val="0"/>
                </a:spcBef>
                <a:spcAft>
                  <a:spcPct val="0"/>
                </a:spcAft>
              </a:pPr>
              <a:t>8</a:t>
            </a:fld>
            <a:endParaRPr lang="el-GR" altLang="el-GR">
              <a:latin typeface="Calibri" panose="020F0502020204030204" pitchFamily="34" charset="0"/>
            </a:endParaRPr>
          </a:p>
        </p:txBody>
      </p:sp>
    </p:spTree>
    <p:extLst>
      <p:ext uri="{BB962C8B-B14F-4D97-AF65-F5344CB8AC3E}">
        <p14:creationId xmlns:p14="http://schemas.microsoft.com/office/powerpoint/2010/main" val="2644497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Θέση εικόνας διαφάνειας 1">
            <a:extLst>
              <a:ext uri="{FF2B5EF4-FFF2-40B4-BE49-F238E27FC236}">
                <a16:creationId xmlns:a16="http://schemas.microsoft.com/office/drawing/2014/main" id="{C6C947B5-AD59-E84E-A1BF-8DC67556B9D1}"/>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Θέση σημειώσεων 2">
            <a:extLst>
              <a:ext uri="{FF2B5EF4-FFF2-40B4-BE49-F238E27FC236}">
                <a16:creationId xmlns:a16="http://schemas.microsoft.com/office/drawing/2014/main" id="{41DCE038-7C95-2D4D-9DFA-0EF00D8F5C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el-GR"/>
          </a:p>
          <a:p>
            <a:pPr lvl="1" eaLnBrk="1" hangingPunct="1">
              <a:spcBef>
                <a:spcPct val="0"/>
              </a:spcBef>
            </a:pPr>
            <a:r>
              <a:rPr lang="de-DE" altLang="el-GR"/>
              <a:t>sie steht auch für wilde und unkultivierte Barbaren</a:t>
            </a:r>
          </a:p>
          <a:p>
            <a:pPr eaLnBrk="1" hangingPunct="1">
              <a:spcBef>
                <a:spcPct val="0"/>
              </a:spcBef>
            </a:pPr>
            <a:r>
              <a:rPr lang="de-DE" altLang="el-GR"/>
              <a:t>umfasst Stämme mit gleicher Sprache </a:t>
            </a:r>
          </a:p>
          <a:p>
            <a:pPr eaLnBrk="1" hangingPunct="1">
              <a:spcBef>
                <a:spcPct val="0"/>
              </a:spcBef>
            </a:pPr>
            <a:r>
              <a:rPr lang="de-DE" altLang="el-GR"/>
              <a:t>es handelt sich um eine Vielzahl von verschieden und sich auch unterscheidenden Stämmen </a:t>
            </a:r>
          </a:p>
          <a:p>
            <a:pPr eaLnBrk="1" hangingPunct="1">
              <a:spcBef>
                <a:spcPct val="0"/>
              </a:spcBef>
            </a:pPr>
            <a:endParaRPr lang="el-GR" altLang="el-GR"/>
          </a:p>
        </p:txBody>
      </p:sp>
      <p:sp>
        <p:nvSpPr>
          <p:cNvPr id="21507" name="Θέση αριθμού διαφάνειας 3">
            <a:extLst>
              <a:ext uri="{FF2B5EF4-FFF2-40B4-BE49-F238E27FC236}">
                <a16:creationId xmlns:a16="http://schemas.microsoft.com/office/drawing/2014/main" id="{52E9A330-AB44-2A48-ADD3-29F8A03EEAF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E8E0479A-D151-014F-91F8-05F876D3D9FA}" type="slidenum">
              <a:rPr lang="el-GR" altLang="el-GR" smtClean="0">
                <a:latin typeface="Calibri" panose="020F0502020204030204" pitchFamily="34" charset="0"/>
              </a:rPr>
              <a:pPr fontAlgn="base">
                <a:spcBef>
                  <a:spcPct val="0"/>
                </a:spcBef>
                <a:spcAft>
                  <a:spcPct val="0"/>
                </a:spcAft>
              </a:pPr>
              <a:t>9</a:t>
            </a:fld>
            <a:endParaRPr lang="el-GR" altLang="el-GR">
              <a:latin typeface="Calibri" panose="020F0502020204030204" pitchFamily="34" charset="0"/>
            </a:endParaRPr>
          </a:p>
        </p:txBody>
      </p:sp>
    </p:spTree>
    <p:extLst>
      <p:ext uri="{BB962C8B-B14F-4D97-AF65-F5344CB8AC3E}">
        <p14:creationId xmlns:p14="http://schemas.microsoft.com/office/powerpoint/2010/main" val="7436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Θέση εικόνας διαφάνειας 1">
            <a:extLst>
              <a:ext uri="{FF2B5EF4-FFF2-40B4-BE49-F238E27FC236}">
                <a16:creationId xmlns:a16="http://schemas.microsoft.com/office/drawing/2014/main" id="{17E810E0-4F28-B348-BE59-D8AF7FE44874}"/>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Θέση σημειώσεων 2">
            <a:extLst>
              <a:ext uri="{FF2B5EF4-FFF2-40B4-BE49-F238E27FC236}">
                <a16:creationId xmlns:a16="http://schemas.microsoft.com/office/drawing/2014/main" id="{85C60C98-D2DE-264B-B2E1-996DCDD2D3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lnSpc>
                <a:spcPct val="90000"/>
              </a:lnSpc>
              <a:spcBef>
                <a:spcPct val="0"/>
              </a:spcBef>
            </a:pPr>
            <a:r>
              <a:rPr lang="de-DE" altLang="el-GR" sz="2000"/>
              <a:t>von der Rheinmündung im Westen bis zur Weichsel im Osten</a:t>
            </a:r>
          </a:p>
          <a:p>
            <a:pPr lvl="1" eaLnBrk="1" hangingPunct="1">
              <a:lnSpc>
                <a:spcPct val="90000"/>
              </a:lnSpc>
              <a:spcBef>
                <a:spcPct val="0"/>
              </a:spcBef>
            </a:pPr>
            <a:r>
              <a:rPr lang="de-DE" altLang="el-GR" sz="2000"/>
              <a:t>und von der Lößgrenze im Süden bis Mittelskandinavien</a:t>
            </a:r>
          </a:p>
          <a:p>
            <a:pPr eaLnBrk="1" hangingPunct="1">
              <a:spcBef>
                <a:spcPct val="0"/>
              </a:spcBef>
            </a:pPr>
            <a:endParaRPr lang="en-US" altLang="el-GR"/>
          </a:p>
          <a:p>
            <a:pPr eaLnBrk="1" hangingPunct="1">
              <a:spcBef>
                <a:spcPct val="0"/>
              </a:spcBef>
            </a:pPr>
            <a:endParaRPr lang="el-GR" altLang="el-GR"/>
          </a:p>
        </p:txBody>
      </p:sp>
      <p:sp>
        <p:nvSpPr>
          <p:cNvPr id="25603" name="Θέση αριθμού διαφάνειας 3">
            <a:extLst>
              <a:ext uri="{FF2B5EF4-FFF2-40B4-BE49-F238E27FC236}">
                <a16:creationId xmlns:a16="http://schemas.microsoft.com/office/drawing/2014/main" id="{F323106F-86C4-FD42-AE3D-7F1615226DC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6CF2D88C-34B0-2848-8CD1-E83843FAF1DD}" type="slidenum">
              <a:rPr lang="el-GR" altLang="el-GR" smtClean="0">
                <a:latin typeface="Calibri" panose="020F0502020204030204" pitchFamily="34" charset="0"/>
              </a:rPr>
              <a:pPr fontAlgn="base">
                <a:spcBef>
                  <a:spcPct val="0"/>
                </a:spcBef>
                <a:spcAft>
                  <a:spcPct val="0"/>
                </a:spcAft>
              </a:pPr>
              <a:t>12</a:t>
            </a:fld>
            <a:endParaRPr lang="el-GR" altLang="el-GR">
              <a:latin typeface="Calibri" panose="020F0502020204030204" pitchFamily="34" charset="0"/>
            </a:endParaRPr>
          </a:p>
        </p:txBody>
      </p:sp>
    </p:spTree>
    <p:extLst>
      <p:ext uri="{BB962C8B-B14F-4D97-AF65-F5344CB8AC3E}">
        <p14:creationId xmlns:p14="http://schemas.microsoft.com/office/powerpoint/2010/main" val="582290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Θέση εικόνας διαφάνειας 1">
            <a:extLst>
              <a:ext uri="{FF2B5EF4-FFF2-40B4-BE49-F238E27FC236}">
                <a16:creationId xmlns:a16="http://schemas.microsoft.com/office/drawing/2014/main" id="{33ECAF95-C071-BE45-A230-3D11288128F6}"/>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Θέση σημειώσεων 2">
            <a:extLst>
              <a:ext uri="{FF2B5EF4-FFF2-40B4-BE49-F238E27FC236}">
                <a16:creationId xmlns:a16="http://schemas.microsoft.com/office/drawing/2014/main" id="{B93D7F2C-3191-9B4A-BD2A-0CFD5C731F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l-GR"/>
              <a:t>Landnot</a:t>
            </a:r>
            <a:endParaRPr lang="el-GR" altLang="el-GR"/>
          </a:p>
        </p:txBody>
      </p:sp>
      <p:sp>
        <p:nvSpPr>
          <p:cNvPr id="28675" name="Θέση αριθμού διαφάνειας 3">
            <a:extLst>
              <a:ext uri="{FF2B5EF4-FFF2-40B4-BE49-F238E27FC236}">
                <a16:creationId xmlns:a16="http://schemas.microsoft.com/office/drawing/2014/main" id="{135A3074-49A7-AF4B-9409-AFA31C41CBA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E3A115E5-BC78-364A-909B-6FBDB9FF8633}" type="slidenum">
              <a:rPr lang="el-GR" altLang="el-GR" smtClean="0">
                <a:latin typeface="Calibri" panose="020F0502020204030204" pitchFamily="34" charset="0"/>
              </a:rPr>
              <a:pPr fontAlgn="base">
                <a:spcBef>
                  <a:spcPct val="0"/>
                </a:spcBef>
                <a:spcAft>
                  <a:spcPct val="0"/>
                </a:spcAft>
              </a:pPr>
              <a:t>14</a:t>
            </a:fld>
            <a:endParaRPr lang="el-GR" altLang="el-GR">
              <a:latin typeface="Calibri" panose="020F0502020204030204" pitchFamily="34" charset="0"/>
            </a:endParaRPr>
          </a:p>
        </p:txBody>
      </p:sp>
    </p:spTree>
    <p:extLst>
      <p:ext uri="{BB962C8B-B14F-4D97-AF65-F5344CB8AC3E}">
        <p14:creationId xmlns:p14="http://schemas.microsoft.com/office/powerpoint/2010/main" val="429250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Θέση εικόνας διαφάνειας 1">
            <a:extLst>
              <a:ext uri="{FF2B5EF4-FFF2-40B4-BE49-F238E27FC236}">
                <a16:creationId xmlns:a16="http://schemas.microsoft.com/office/drawing/2014/main" id="{18A7D94B-E795-6846-AA2D-541A75484597}"/>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Θέση σημειώσεων 2">
            <a:extLst>
              <a:ext uri="{FF2B5EF4-FFF2-40B4-BE49-F238E27FC236}">
                <a16:creationId xmlns:a16="http://schemas.microsoft.com/office/drawing/2014/main" id="{065609BB-0BE2-E847-BBFD-F08671DC37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lnSpc>
                <a:spcPct val="90000"/>
              </a:lnSpc>
              <a:spcBef>
                <a:spcPct val="0"/>
              </a:spcBef>
            </a:pPr>
            <a:r>
              <a:rPr lang="de-DE" altLang="el-GR" sz="2000"/>
              <a:t>von der Rheinmündung im Westen bis zur Weichsel im Osten</a:t>
            </a:r>
          </a:p>
          <a:p>
            <a:pPr lvl="1" eaLnBrk="1" hangingPunct="1">
              <a:lnSpc>
                <a:spcPct val="90000"/>
              </a:lnSpc>
              <a:spcBef>
                <a:spcPct val="0"/>
              </a:spcBef>
            </a:pPr>
            <a:r>
              <a:rPr lang="de-DE" altLang="el-GR" sz="2000"/>
              <a:t>und von der Lößgrenze im Süden bis Mittelskandinavien</a:t>
            </a:r>
          </a:p>
          <a:p>
            <a:pPr eaLnBrk="1" hangingPunct="1">
              <a:spcBef>
                <a:spcPct val="0"/>
              </a:spcBef>
            </a:pPr>
            <a:endParaRPr lang="el-GR" altLang="el-GR"/>
          </a:p>
        </p:txBody>
      </p:sp>
      <p:sp>
        <p:nvSpPr>
          <p:cNvPr id="30723" name="Θέση αριθμού διαφάνειας 3">
            <a:extLst>
              <a:ext uri="{FF2B5EF4-FFF2-40B4-BE49-F238E27FC236}">
                <a16:creationId xmlns:a16="http://schemas.microsoft.com/office/drawing/2014/main" id="{71881647-A425-B145-83C2-ED64266C03F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8697F0DB-C5D1-AA4E-98A6-5231F2FE9D64}" type="slidenum">
              <a:rPr lang="el-GR" altLang="el-GR" smtClean="0">
                <a:latin typeface="Calibri" panose="020F0502020204030204" pitchFamily="34" charset="0"/>
              </a:rPr>
              <a:pPr fontAlgn="base">
                <a:spcBef>
                  <a:spcPct val="0"/>
                </a:spcBef>
                <a:spcAft>
                  <a:spcPct val="0"/>
                </a:spcAft>
              </a:pPr>
              <a:t>15</a:t>
            </a:fld>
            <a:endParaRPr lang="el-GR" altLang="el-GR">
              <a:latin typeface="Calibri" panose="020F0502020204030204" pitchFamily="34" charset="0"/>
            </a:endParaRPr>
          </a:p>
        </p:txBody>
      </p:sp>
    </p:spTree>
    <p:extLst>
      <p:ext uri="{BB962C8B-B14F-4D97-AF65-F5344CB8AC3E}">
        <p14:creationId xmlns:p14="http://schemas.microsoft.com/office/powerpoint/2010/main" val="1152754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Θέση εικόνας διαφάνειας 1">
            <a:extLst>
              <a:ext uri="{FF2B5EF4-FFF2-40B4-BE49-F238E27FC236}">
                <a16:creationId xmlns:a16="http://schemas.microsoft.com/office/drawing/2014/main" id="{69C8D455-2D16-1244-B6AC-C6DFB0D715B8}"/>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Θέση σημειώσεων 2">
            <a:extLst>
              <a:ext uri="{FF2B5EF4-FFF2-40B4-BE49-F238E27FC236}">
                <a16:creationId xmlns:a16="http://schemas.microsoft.com/office/drawing/2014/main" id="{93B66737-912A-4045-AE82-B55613E3C8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e-DE" altLang="el-GR"/>
              <a:t>Höfe und „Dörfer“ autarke Einheiten</a:t>
            </a:r>
          </a:p>
          <a:p>
            <a:pPr eaLnBrk="1" hangingPunct="1">
              <a:spcBef>
                <a:spcPct val="0"/>
              </a:spcBef>
            </a:pPr>
            <a:r>
              <a:rPr lang="de-DE" altLang="el-GR"/>
              <a:t>Siedlungen aus unregelmässig angeordneten eigenständigen Wirtschaftbetrieben</a:t>
            </a:r>
          </a:p>
          <a:p>
            <a:pPr eaLnBrk="1" hangingPunct="1">
              <a:spcBef>
                <a:spcPct val="0"/>
              </a:spcBef>
            </a:pPr>
            <a:r>
              <a:rPr lang="de-DE" altLang="el-GR"/>
              <a:t>Abgrenzung der Hoffläche durch Zäune</a:t>
            </a:r>
          </a:p>
          <a:p>
            <a:pPr eaLnBrk="1" hangingPunct="1">
              <a:spcBef>
                <a:spcPct val="0"/>
              </a:spcBef>
            </a:pPr>
            <a:endParaRPr lang="el-GR" altLang="el-GR"/>
          </a:p>
        </p:txBody>
      </p:sp>
      <p:sp>
        <p:nvSpPr>
          <p:cNvPr id="47107" name="Θέση αριθμού διαφάνειας 3">
            <a:extLst>
              <a:ext uri="{FF2B5EF4-FFF2-40B4-BE49-F238E27FC236}">
                <a16:creationId xmlns:a16="http://schemas.microsoft.com/office/drawing/2014/main" id="{85ABECBA-ADB3-3D4E-925A-0F056AC31F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pPr fontAlgn="base">
              <a:spcBef>
                <a:spcPct val="0"/>
              </a:spcBef>
              <a:spcAft>
                <a:spcPct val="0"/>
              </a:spcAft>
            </a:pPr>
            <a:fld id="{31AE4753-A4A2-4C40-90C1-4FD9314A8A9A}" type="slidenum">
              <a:rPr lang="el-GR" altLang="el-GR" smtClean="0">
                <a:latin typeface="Calibri" panose="020F0502020204030204" pitchFamily="34" charset="0"/>
              </a:rPr>
              <a:pPr fontAlgn="base">
                <a:spcBef>
                  <a:spcPct val="0"/>
                </a:spcBef>
                <a:spcAft>
                  <a:spcPct val="0"/>
                </a:spcAft>
              </a:pPr>
              <a:t>30</a:t>
            </a:fld>
            <a:endParaRPr lang="el-GR" altLang="el-GR">
              <a:latin typeface="Calibri" panose="020F0502020204030204" pitchFamily="34" charset="0"/>
            </a:endParaRPr>
          </a:p>
        </p:txBody>
      </p:sp>
    </p:spTree>
    <p:extLst>
      <p:ext uri="{BB962C8B-B14F-4D97-AF65-F5344CB8AC3E}">
        <p14:creationId xmlns:p14="http://schemas.microsoft.com/office/powerpoint/2010/main" val="568869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3814522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D8507B-69DB-2A45-B013-738BF6E35455}"/>
              </a:ext>
            </a:extLst>
          </p:cNvPr>
          <p:cNvSpPr>
            <a:spLocks noGrp="1" noChangeArrowheads="1"/>
          </p:cNvSpPr>
          <p:nvPr>
            <p:ph type="sldNum"/>
          </p:nvPr>
        </p:nvSpPr>
        <p:spPr>
          <a:ln/>
        </p:spPr>
        <p:txBody>
          <a:bodyPr/>
          <a:lstStyle/>
          <a:p>
            <a:fld id="{4AD65F01-412C-3242-9AFB-BDE07C65A46A}" type="slidenum">
              <a:rPr lang="en-US" altLang="el-GR"/>
              <a:pPr/>
              <a:t>37</a:t>
            </a:fld>
            <a:endParaRPr lang="en-US" altLang="el-GR"/>
          </a:p>
        </p:txBody>
      </p:sp>
      <p:sp>
        <p:nvSpPr>
          <p:cNvPr id="21505" name="Text Box 1">
            <a:extLst>
              <a:ext uri="{FF2B5EF4-FFF2-40B4-BE49-F238E27FC236}">
                <a16:creationId xmlns:a16="http://schemas.microsoft.com/office/drawing/2014/main" id="{F99CA037-A594-4046-A3EB-CA1D2D4852F2}"/>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Text Box 2">
            <a:extLst>
              <a:ext uri="{FF2B5EF4-FFF2-40B4-BE49-F238E27FC236}">
                <a16:creationId xmlns:a16="http://schemas.microsoft.com/office/drawing/2014/main" id="{11EA4411-9786-3F4E-881B-583E0764568B}"/>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en-US" dirty="0"/>
              <a:t>Man </a:t>
            </a:r>
            <a:r>
              <a:rPr lang="en-US" dirty="0" err="1"/>
              <a:t>kann</a:t>
            </a:r>
            <a:r>
              <a:rPr lang="en-US" dirty="0"/>
              <a:t> die </a:t>
            </a:r>
            <a:r>
              <a:rPr lang="en-US" dirty="0" err="1"/>
              <a:t>Folgen</a:t>
            </a:r>
            <a:r>
              <a:rPr lang="en-US" dirty="0"/>
              <a:t> </a:t>
            </a:r>
            <a:r>
              <a:rPr lang="en-US" dirty="0" err="1"/>
              <a:t>religiöser</a:t>
            </a:r>
            <a:r>
              <a:rPr lang="en-US" dirty="0"/>
              <a:t> </a:t>
            </a:r>
            <a:r>
              <a:rPr lang="en-US" dirty="0" err="1"/>
              <a:t>Unterschiede</a:t>
            </a:r>
            <a:r>
              <a:rPr lang="en-US" dirty="0"/>
              <a:t> in </a:t>
            </a:r>
            <a:r>
              <a:rPr lang="en-US" dirty="0" err="1"/>
              <a:t>dieser</a:t>
            </a:r>
            <a:r>
              <a:rPr lang="en-US" dirty="0"/>
              <a:t> Zeit </a:t>
            </a:r>
            <a:r>
              <a:rPr lang="en-US" dirty="0" err="1"/>
              <a:t>nicht</a:t>
            </a:r>
            <a:r>
              <a:rPr lang="en-US" dirty="0"/>
              <a:t> </a:t>
            </a:r>
            <a:r>
              <a:rPr lang="en-US" dirty="0" err="1"/>
              <a:t>hoch</a:t>
            </a:r>
            <a:r>
              <a:rPr lang="en-US" dirty="0"/>
              <a:t> </a:t>
            </a:r>
            <a:r>
              <a:rPr lang="en-US" dirty="0" err="1"/>
              <a:t>genug</a:t>
            </a:r>
            <a:r>
              <a:rPr lang="en-US" dirty="0"/>
              <a:t> </a:t>
            </a:r>
            <a:r>
              <a:rPr lang="en-US" dirty="0" err="1"/>
              <a:t>bewerten</a:t>
            </a:r>
            <a:r>
              <a:rPr lang="en-US" dirty="0"/>
              <a:t> und </a:t>
            </a:r>
            <a:r>
              <a:rPr lang="en-US" dirty="0" err="1"/>
              <a:t>eben</a:t>
            </a:r>
            <a:r>
              <a:rPr lang="en-US" dirty="0"/>
              <a:t> </a:t>
            </a:r>
            <a:r>
              <a:rPr lang="en-US" dirty="0" err="1"/>
              <a:t>auch</a:t>
            </a:r>
            <a:r>
              <a:rPr lang="en-US" dirty="0"/>
              <a:t> </a:t>
            </a:r>
            <a:r>
              <a:rPr lang="en-US" dirty="0" err="1"/>
              <a:t>nicht</a:t>
            </a:r>
            <a:r>
              <a:rPr lang="en-US" dirty="0"/>
              <a:t> </a:t>
            </a:r>
            <a:r>
              <a:rPr lang="en-US" dirty="0" err="1"/>
              <a:t>ihren</a:t>
            </a:r>
            <a:r>
              <a:rPr lang="en-US" dirty="0"/>
              <a:t> </a:t>
            </a:r>
            <a:r>
              <a:rPr lang="en-US" dirty="0" err="1"/>
              <a:t>Wegfall</a:t>
            </a:r>
            <a:r>
              <a:rPr lang="en-US" dirty="0"/>
              <a:t>. </a:t>
            </a:r>
            <a:r>
              <a:rPr lang="en-US" dirty="0" err="1"/>
              <a:t>Natürlich</a:t>
            </a:r>
            <a:r>
              <a:rPr lang="en-US" dirty="0"/>
              <a:t> </a:t>
            </a:r>
            <a:r>
              <a:rPr lang="en-US" dirty="0" err="1"/>
              <a:t>mussten</a:t>
            </a:r>
            <a:r>
              <a:rPr lang="en-US" dirty="0"/>
              <a:t> </a:t>
            </a:r>
            <a:r>
              <a:rPr lang="en-US" dirty="0" err="1"/>
              <a:t>diAdel</a:t>
            </a:r>
            <a:r>
              <a:rPr lang="en-US" dirty="0"/>
              <a:t> und das </a:t>
            </a:r>
            <a:r>
              <a:rPr lang="en-US" dirty="0" err="1"/>
              <a:t>Heer</a:t>
            </a:r>
            <a:r>
              <a:rPr lang="en-US" dirty="0"/>
              <a:t>, </a:t>
            </a:r>
            <a:r>
              <a:rPr lang="en-US" dirty="0" err="1"/>
              <a:t>dann</a:t>
            </a:r>
            <a:r>
              <a:rPr lang="en-US" dirty="0"/>
              <a:t> der Rest. e Franken dem </a:t>
            </a:r>
            <a:r>
              <a:rPr lang="en-US" dirty="0" err="1"/>
              <a:t>Vorbild</a:t>
            </a:r>
            <a:r>
              <a:rPr lang="en-US" dirty="0"/>
              <a:t> </a:t>
            </a:r>
            <a:r>
              <a:rPr lang="en-US" dirty="0" err="1"/>
              <a:t>ihres</a:t>
            </a:r>
            <a:r>
              <a:rPr lang="en-US" dirty="0"/>
              <a:t> </a:t>
            </a:r>
            <a:r>
              <a:rPr lang="en-US" dirty="0" err="1"/>
              <a:t>Herrschers</a:t>
            </a:r>
            <a:r>
              <a:rPr lang="en-US" dirty="0"/>
              <a:t> </a:t>
            </a:r>
            <a:r>
              <a:rPr lang="en-US" dirty="0" err="1"/>
              <a:t>folgen</a:t>
            </a:r>
            <a:r>
              <a:rPr lang="en-US" dirty="0"/>
              <a:t>, </a:t>
            </a:r>
            <a:r>
              <a:rPr lang="en-US" dirty="0" err="1"/>
              <a:t>zuerst</a:t>
            </a:r>
            <a:r>
              <a:rPr lang="en-US" dirty="0"/>
              <a:t> der </a:t>
            </a:r>
            <a:endParaRPr lang="el-GR" altLang="el-GR" dirty="0"/>
          </a:p>
        </p:txBody>
      </p:sp>
    </p:spTree>
    <p:extLst>
      <p:ext uri="{BB962C8B-B14F-4D97-AF65-F5344CB8AC3E}">
        <p14:creationId xmlns:p14="http://schemas.microsoft.com/office/powerpoint/2010/main" val="3519748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D166E93-A4E1-2544-9EC3-FBA45A48D7ED}"/>
              </a:ext>
            </a:extLst>
          </p:cNvPr>
          <p:cNvSpPr>
            <a:spLocks noGrp="1" noChangeArrowheads="1"/>
          </p:cNvSpPr>
          <p:nvPr>
            <p:ph type="sldNum"/>
          </p:nvPr>
        </p:nvSpPr>
        <p:spPr>
          <a:ln/>
        </p:spPr>
        <p:txBody>
          <a:bodyPr/>
          <a:lstStyle/>
          <a:p>
            <a:fld id="{EA5D7CAC-F1F2-E24D-80A8-C6DDAF1B15BE}" type="slidenum">
              <a:rPr lang="en-US" altLang="el-GR"/>
              <a:pPr/>
              <a:t>38</a:t>
            </a:fld>
            <a:endParaRPr lang="en-US" altLang="el-GR"/>
          </a:p>
        </p:txBody>
      </p:sp>
      <p:sp>
        <p:nvSpPr>
          <p:cNvPr id="27649" name="Text Box 1">
            <a:extLst>
              <a:ext uri="{FF2B5EF4-FFF2-40B4-BE49-F238E27FC236}">
                <a16:creationId xmlns:a16="http://schemas.microsoft.com/office/drawing/2014/main" id="{4070D7AA-DE83-AC46-92A9-136DCDFF4413}"/>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Text Box 2">
            <a:extLst>
              <a:ext uri="{FF2B5EF4-FFF2-40B4-BE49-F238E27FC236}">
                <a16:creationId xmlns:a16="http://schemas.microsoft.com/office/drawing/2014/main" id="{2649F72D-B7F2-EB41-92AA-F0181DD25BE9}"/>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349171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DB470F-0F08-8F48-8CA7-7D16873BB713}"/>
              </a:ext>
            </a:extLst>
          </p:cNvPr>
          <p:cNvSpPr>
            <a:spLocks noGrp="1" noChangeArrowheads="1"/>
          </p:cNvSpPr>
          <p:nvPr>
            <p:ph type="sldNum"/>
          </p:nvPr>
        </p:nvSpPr>
        <p:spPr>
          <a:ln/>
        </p:spPr>
        <p:txBody>
          <a:bodyPr/>
          <a:lstStyle/>
          <a:p>
            <a:fld id="{7B67BF9E-5E1E-A446-8803-41BB43B1FAF0}" type="slidenum">
              <a:rPr lang="en-US" altLang="el-GR"/>
              <a:pPr/>
              <a:t>39</a:t>
            </a:fld>
            <a:endParaRPr lang="en-US" altLang="el-GR"/>
          </a:p>
        </p:txBody>
      </p:sp>
      <p:sp>
        <p:nvSpPr>
          <p:cNvPr id="28673" name="Text Box 1">
            <a:extLst>
              <a:ext uri="{FF2B5EF4-FFF2-40B4-BE49-F238E27FC236}">
                <a16:creationId xmlns:a16="http://schemas.microsoft.com/office/drawing/2014/main" id="{23587EDD-F84F-8F41-A966-214FB3B1F52D}"/>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Text Box 2">
            <a:extLst>
              <a:ext uri="{FF2B5EF4-FFF2-40B4-BE49-F238E27FC236}">
                <a16:creationId xmlns:a16="http://schemas.microsoft.com/office/drawing/2014/main" id="{FB94E7AD-191F-9D43-8C1A-3C36A94F67C2}"/>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2046007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31E8B25-2D31-0040-A681-A98B5DB2E0F8}"/>
              </a:ext>
            </a:extLst>
          </p:cNvPr>
          <p:cNvSpPr>
            <a:spLocks noGrp="1" noChangeArrowheads="1"/>
          </p:cNvSpPr>
          <p:nvPr>
            <p:ph type="sldNum"/>
          </p:nvPr>
        </p:nvSpPr>
        <p:spPr>
          <a:ln/>
        </p:spPr>
        <p:txBody>
          <a:bodyPr/>
          <a:lstStyle/>
          <a:p>
            <a:fld id="{DBC57034-AC96-A44D-ACA6-3705776EAD07}" type="slidenum">
              <a:rPr lang="en-US" altLang="el-GR"/>
              <a:pPr/>
              <a:t>40</a:t>
            </a:fld>
            <a:endParaRPr lang="en-US" altLang="el-GR"/>
          </a:p>
        </p:txBody>
      </p:sp>
      <p:sp>
        <p:nvSpPr>
          <p:cNvPr id="29697" name="Text Box 1">
            <a:extLst>
              <a:ext uri="{FF2B5EF4-FFF2-40B4-BE49-F238E27FC236}">
                <a16:creationId xmlns:a16="http://schemas.microsoft.com/office/drawing/2014/main" id="{66918CE1-B4DB-0649-9CAA-3910713B3833}"/>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Text Box 2">
            <a:extLst>
              <a:ext uri="{FF2B5EF4-FFF2-40B4-BE49-F238E27FC236}">
                <a16:creationId xmlns:a16="http://schemas.microsoft.com/office/drawing/2014/main" id="{1D9DC3C4-4EC8-4E46-8640-E5452C1237C6}"/>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520789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BAD399-7F0D-AA40-A1E1-BA2596546657}"/>
              </a:ext>
            </a:extLst>
          </p:cNvPr>
          <p:cNvSpPr>
            <a:spLocks noGrp="1" noChangeArrowheads="1"/>
          </p:cNvSpPr>
          <p:nvPr>
            <p:ph type="sldNum"/>
          </p:nvPr>
        </p:nvSpPr>
        <p:spPr>
          <a:ln/>
        </p:spPr>
        <p:txBody>
          <a:bodyPr/>
          <a:lstStyle/>
          <a:p>
            <a:fld id="{93C8259A-343F-8646-B1C1-93D84F737388}" type="slidenum">
              <a:rPr lang="en-US" altLang="el-GR"/>
              <a:pPr/>
              <a:t>41</a:t>
            </a:fld>
            <a:endParaRPr lang="en-US" altLang="el-GR"/>
          </a:p>
        </p:txBody>
      </p:sp>
      <p:sp>
        <p:nvSpPr>
          <p:cNvPr id="30721" name="Text Box 1">
            <a:extLst>
              <a:ext uri="{FF2B5EF4-FFF2-40B4-BE49-F238E27FC236}">
                <a16:creationId xmlns:a16="http://schemas.microsoft.com/office/drawing/2014/main" id="{63A2D35B-C171-F240-83CD-023450A4A377}"/>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Text Box 2">
            <a:extLst>
              <a:ext uri="{FF2B5EF4-FFF2-40B4-BE49-F238E27FC236}">
                <a16:creationId xmlns:a16="http://schemas.microsoft.com/office/drawing/2014/main" id="{D70D7FFA-3DE6-0643-BC3A-9D32CAD74BF0}"/>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1958133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5737CF-128A-1945-AC19-974C21BAD3F7}"/>
              </a:ext>
            </a:extLst>
          </p:cNvPr>
          <p:cNvSpPr>
            <a:spLocks noGrp="1" noChangeArrowheads="1"/>
          </p:cNvSpPr>
          <p:nvPr>
            <p:ph type="sldNum"/>
          </p:nvPr>
        </p:nvSpPr>
        <p:spPr>
          <a:ln/>
        </p:spPr>
        <p:txBody>
          <a:bodyPr/>
          <a:lstStyle/>
          <a:p>
            <a:fld id="{C9DAC6D1-09AE-894D-8893-2630EE573092}" type="slidenum">
              <a:rPr lang="en-US" altLang="el-GR"/>
              <a:pPr/>
              <a:t>42</a:t>
            </a:fld>
            <a:endParaRPr lang="en-US" altLang="el-GR"/>
          </a:p>
        </p:txBody>
      </p:sp>
      <p:sp>
        <p:nvSpPr>
          <p:cNvPr id="33793" name="Text Box 1">
            <a:extLst>
              <a:ext uri="{FF2B5EF4-FFF2-40B4-BE49-F238E27FC236}">
                <a16:creationId xmlns:a16="http://schemas.microsoft.com/office/drawing/2014/main" id="{D5129DE5-F712-7045-94F0-C55FC8A3B4B3}"/>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Text Box 2">
            <a:extLst>
              <a:ext uri="{FF2B5EF4-FFF2-40B4-BE49-F238E27FC236}">
                <a16:creationId xmlns:a16="http://schemas.microsoft.com/office/drawing/2014/main" id="{88A54D12-90F1-B443-8AE6-ADCCDDC1ED54}"/>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482753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3FFC01-1385-0344-B941-D26DDBA25757}"/>
              </a:ext>
            </a:extLst>
          </p:cNvPr>
          <p:cNvSpPr>
            <a:spLocks noGrp="1" noChangeArrowheads="1"/>
          </p:cNvSpPr>
          <p:nvPr>
            <p:ph type="sldNum"/>
          </p:nvPr>
        </p:nvSpPr>
        <p:spPr>
          <a:ln/>
        </p:spPr>
        <p:txBody>
          <a:bodyPr/>
          <a:lstStyle/>
          <a:p>
            <a:fld id="{00B9AADD-91FF-754E-AA9A-D638DAEE2A66}" type="slidenum">
              <a:rPr lang="en-US" altLang="el-GR"/>
              <a:pPr/>
              <a:t>43</a:t>
            </a:fld>
            <a:endParaRPr lang="en-US" altLang="el-GR"/>
          </a:p>
        </p:txBody>
      </p:sp>
      <p:sp>
        <p:nvSpPr>
          <p:cNvPr id="34817" name="Text Box 1">
            <a:extLst>
              <a:ext uri="{FF2B5EF4-FFF2-40B4-BE49-F238E27FC236}">
                <a16:creationId xmlns:a16="http://schemas.microsoft.com/office/drawing/2014/main" id="{2F34662B-1F12-A949-834C-2BCFEA2911FB}"/>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Text Box 2">
            <a:extLst>
              <a:ext uri="{FF2B5EF4-FFF2-40B4-BE49-F238E27FC236}">
                <a16:creationId xmlns:a16="http://schemas.microsoft.com/office/drawing/2014/main" id="{DEA48CEE-FAD4-6743-A19F-BC276BF6CFA1}"/>
              </a:ext>
            </a:extLst>
          </p:cNvPr>
          <p:cNvSpPr txBox="1">
            <a:spLocks noGrp="1" noChangeArrowheads="1"/>
          </p:cNvSpPr>
          <p:nvPr>
            <p:ph type="body" idx="1"/>
          </p:nvPr>
        </p:nvSpPr>
        <p:spPr bwMode="auto">
          <a:xfrm>
            <a:off x="777875" y="4776788"/>
            <a:ext cx="6218238" cy="44354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extLst>
      <p:ext uri="{BB962C8B-B14F-4D97-AF65-F5344CB8AC3E}">
        <p14:creationId xmlns:p14="http://schemas.microsoft.com/office/powerpoint/2010/main" val="3751979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7B2393-09AB-754E-AD17-B3A377EE40FF}"/>
              </a:ext>
            </a:extLst>
          </p:cNvPr>
          <p:cNvSpPr>
            <a:spLocks noGrp="1" noChangeArrowheads="1"/>
          </p:cNvSpPr>
          <p:nvPr>
            <p:ph type="sldNum"/>
          </p:nvPr>
        </p:nvSpPr>
        <p:spPr>
          <a:ln/>
        </p:spPr>
        <p:txBody>
          <a:bodyPr/>
          <a:lstStyle/>
          <a:p>
            <a:fld id="{0109D1F5-FF60-9644-9317-26FA86CC6C75}" type="slidenum">
              <a:rPr lang="de-DE" altLang="el-GR"/>
              <a:pPr/>
              <a:t>52</a:t>
            </a:fld>
            <a:endParaRPr lang="de-DE" altLang="el-GR"/>
          </a:p>
        </p:txBody>
      </p:sp>
      <p:sp>
        <p:nvSpPr>
          <p:cNvPr id="35841" name="Text Box 1">
            <a:extLst>
              <a:ext uri="{FF2B5EF4-FFF2-40B4-BE49-F238E27FC236}">
                <a16:creationId xmlns:a16="http://schemas.microsoft.com/office/drawing/2014/main" id="{4B2F0858-8B07-3D41-A056-327970F13924}"/>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Text Box 2">
            <a:extLst>
              <a:ext uri="{FF2B5EF4-FFF2-40B4-BE49-F238E27FC236}">
                <a16:creationId xmlns:a16="http://schemas.microsoft.com/office/drawing/2014/main" id="{586774A5-2AE7-8E4F-9136-DE7AC3D99F5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161727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E393B3-503B-8C43-9146-2B288E809F15}"/>
              </a:ext>
            </a:extLst>
          </p:cNvPr>
          <p:cNvSpPr>
            <a:spLocks noGrp="1" noChangeArrowheads="1"/>
          </p:cNvSpPr>
          <p:nvPr>
            <p:ph type="sldNum"/>
          </p:nvPr>
        </p:nvSpPr>
        <p:spPr>
          <a:ln/>
        </p:spPr>
        <p:txBody>
          <a:bodyPr/>
          <a:lstStyle/>
          <a:p>
            <a:fld id="{C82F4645-B0AC-C143-A346-B9E582AC6A4B}" type="slidenum">
              <a:rPr lang="de-DE" altLang="el-GR"/>
              <a:pPr/>
              <a:t>53</a:t>
            </a:fld>
            <a:endParaRPr lang="de-DE" altLang="el-GR"/>
          </a:p>
        </p:txBody>
      </p:sp>
      <p:sp>
        <p:nvSpPr>
          <p:cNvPr id="36865" name="Text Box 1">
            <a:extLst>
              <a:ext uri="{FF2B5EF4-FFF2-40B4-BE49-F238E27FC236}">
                <a16:creationId xmlns:a16="http://schemas.microsoft.com/office/drawing/2014/main" id="{16B84FD4-7EFB-184D-91D0-771D39F04CE5}"/>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Text Box 2">
            <a:extLst>
              <a:ext uri="{FF2B5EF4-FFF2-40B4-BE49-F238E27FC236}">
                <a16:creationId xmlns:a16="http://schemas.microsoft.com/office/drawing/2014/main" id="{70F9E74D-A416-8545-8DAA-B88CC0E0229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27620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B45DC94-61D2-7C41-849D-722E02C5792D}"/>
              </a:ext>
            </a:extLst>
          </p:cNvPr>
          <p:cNvSpPr>
            <a:spLocks noGrp="1" noChangeArrowheads="1"/>
          </p:cNvSpPr>
          <p:nvPr>
            <p:ph type="sldNum"/>
          </p:nvPr>
        </p:nvSpPr>
        <p:spPr>
          <a:ln/>
        </p:spPr>
        <p:txBody>
          <a:bodyPr/>
          <a:lstStyle/>
          <a:p>
            <a:fld id="{E8F570DB-AEE0-D640-9068-612F736CF6A4}" type="slidenum">
              <a:rPr lang="de-DE" altLang="el-GR"/>
              <a:pPr/>
              <a:t>54</a:t>
            </a:fld>
            <a:endParaRPr lang="de-DE" altLang="el-GR"/>
          </a:p>
        </p:txBody>
      </p:sp>
      <p:sp>
        <p:nvSpPr>
          <p:cNvPr id="37889" name="Text Box 1">
            <a:extLst>
              <a:ext uri="{FF2B5EF4-FFF2-40B4-BE49-F238E27FC236}">
                <a16:creationId xmlns:a16="http://schemas.microsoft.com/office/drawing/2014/main" id="{059C55B7-20B7-4F40-8730-251DA363BA5C}"/>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Text Box 2">
            <a:extLst>
              <a:ext uri="{FF2B5EF4-FFF2-40B4-BE49-F238E27FC236}">
                <a16:creationId xmlns:a16="http://schemas.microsoft.com/office/drawing/2014/main" id="{7A7255B7-966B-3840-80C9-C3931156BE8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074647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B09ABF-1B5B-6A49-8558-538175BC9482}"/>
              </a:ext>
            </a:extLst>
          </p:cNvPr>
          <p:cNvSpPr>
            <a:spLocks noGrp="1" noChangeArrowheads="1"/>
          </p:cNvSpPr>
          <p:nvPr>
            <p:ph type="sldNum"/>
          </p:nvPr>
        </p:nvSpPr>
        <p:spPr>
          <a:ln/>
        </p:spPr>
        <p:txBody>
          <a:bodyPr/>
          <a:lstStyle/>
          <a:p>
            <a:fld id="{2BB444A8-87D2-3B43-9FCA-3A10D1DF39DE}" type="slidenum">
              <a:rPr lang="de-DE" altLang="el-GR"/>
              <a:pPr/>
              <a:t>55</a:t>
            </a:fld>
            <a:endParaRPr lang="de-DE" altLang="el-GR"/>
          </a:p>
        </p:txBody>
      </p:sp>
      <p:sp>
        <p:nvSpPr>
          <p:cNvPr id="38913" name="Text Box 1">
            <a:extLst>
              <a:ext uri="{FF2B5EF4-FFF2-40B4-BE49-F238E27FC236}">
                <a16:creationId xmlns:a16="http://schemas.microsoft.com/office/drawing/2014/main" id="{FE68C61C-AFE3-6741-8E16-BB597576B54D}"/>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Text Box 2">
            <a:extLst>
              <a:ext uri="{FF2B5EF4-FFF2-40B4-BE49-F238E27FC236}">
                <a16:creationId xmlns:a16="http://schemas.microsoft.com/office/drawing/2014/main" id="{FCC840E7-5B44-4942-9D06-755E673FB5A6}"/>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498191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111B5A-8C01-134D-B050-6BEDD44A2182}"/>
              </a:ext>
            </a:extLst>
          </p:cNvPr>
          <p:cNvSpPr>
            <a:spLocks noGrp="1" noChangeArrowheads="1"/>
          </p:cNvSpPr>
          <p:nvPr>
            <p:ph type="sldNum"/>
          </p:nvPr>
        </p:nvSpPr>
        <p:spPr>
          <a:ln/>
        </p:spPr>
        <p:txBody>
          <a:bodyPr/>
          <a:lstStyle/>
          <a:p>
            <a:fld id="{FC2DCA6C-40D8-3446-95FC-362127B209C9}" type="slidenum">
              <a:rPr lang="de-DE" altLang="el-GR"/>
              <a:pPr/>
              <a:t>56</a:t>
            </a:fld>
            <a:endParaRPr lang="de-DE" altLang="el-GR"/>
          </a:p>
        </p:txBody>
      </p:sp>
      <p:sp>
        <p:nvSpPr>
          <p:cNvPr id="39937" name="Text Box 1">
            <a:extLst>
              <a:ext uri="{FF2B5EF4-FFF2-40B4-BE49-F238E27FC236}">
                <a16:creationId xmlns:a16="http://schemas.microsoft.com/office/drawing/2014/main" id="{4C331033-0202-9B4F-B04E-1830ACE203B7}"/>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Text Box 2">
            <a:extLst>
              <a:ext uri="{FF2B5EF4-FFF2-40B4-BE49-F238E27FC236}">
                <a16:creationId xmlns:a16="http://schemas.microsoft.com/office/drawing/2014/main" id="{8919D0F7-00E5-524A-9C8E-1A1D93C1DA0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1337392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D3EF11A-2DC8-9144-9348-2F36ED37824D}"/>
              </a:ext>
            </a:extLst>
          </p:cNvPr>
          <p:cNvSpPr>
            <a:spLocks noGrp="1" noChangeArrowheads="1"/>
          </p:cNvSpPr>
          <p:nvPr>
            <p:ph type="sldNum"/>
          </p:nvPr>
        </p:nvSpPr>
        <p:spPr>
          <a:ln/>
        </p:spPr>
        <p:txBody>
          <a:bodyPr/>
          <a:lstStyle/>
          <a:p>
            <a:fld id="{00F73FBE-0E78-354B-981F-FA06647675A5}" type="slidenum">
              <a:rPr lang="de-DE" altLang="el-GR"/>
              <a:pPr/>
              <a:t>57</a:t>
            </a:fld>
            <a:endParaRPr lang="de-DE" altLang="el-GR"/>
          </a:p>
        </p:txBody>
      </p:sp>
      <p:sp>
        <p:nvSpPr>
          <p:cNvPr id="40961" name="Text Box 1">
            <a:extLst>
              <a:ext uri="{FF2B5EF4-FFF2-40B4-BE49-F238E27FC236}">
                <a16:creationId xmlns:a16="http://schemas.microsoft.com/office/drawing/2014/main" id="{55831D96-E16F-1341-9829-2D0A59089FE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Text Box 2">
            <a:extLst>
              <a:ext uri="{FF2B5EF4-FFF2-40B4-BE49-F238E27FC236}">
                <a16:creationId xmlns:a16="http://schemas.microsoft.com/office/drawing/2014/main" id="{207CC1A5-75E3-E443-9DFA-19C40D847608}"/>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3660503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3F16EC-D62B-8B46-B63B-53CAB6CB8425}"/>
              </a:ext>
            </a:extLst>
          </p:cNvPr>
          <p:cNvSpPr>
            <a:spLocks noGrp="1" noChangeArrowheads="1"/>
          </p:cNvSpPr>
          <p:nvPr>
            <p:ph type="sldNum"/>
          </p:nvPr>
        </p:nvSpPr>
        <p:spPr>
          <a:ln/>
        </p:spPr>
        <p:txBody>
          <a:bodyPr/>
          <a:lstStyle/>
          <a:p>
            <a:fld id="{FE2265E4-4831-4D42-9926-073C6791736A}" type="slidenum">
              <a:rPr lang="de-DE" altLang="el-GR"/>
              <a:pPr/>
              <a:t>58</a:t>
            </a:fld>
            <a:endParaRPr lang="de-DE" altLang="el-GR"/>
          </a:p>
        </p:txBody>
      </p:sp>
      <p:sp>
        <p:nvSpPr>
          <p:cNvPr id="41985" name="Text Box 1">
            <a:extLst>
              <a:ext uri="{FF2B5EF4-FFF2-40B4-BE49-F238E27FC236}">
                <a16:creationId xmlns:a16="http://schemas.microsoft.com/office/drawing/2014/main" id="{BA43F6E9-6F45-464F-A6B2-96AE8CFDDDBC}"/>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Text Box 2">
            <a:extLst>
              <a:ext uri="{FF2B5EF4-FFF2-40B4-BE49-F238E27FC236}">
                <a16:creationId xmlns:a16="http://schemas.microsoft.com/office/drawing/2014/main" id="{6B9B716D-9C0F-044B-A0D3-8DC50402E1E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3748689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AED78AE-5B0E-D547-B398-7BE2D997D454}"/>
              </a:ext>
            </a:extLst>
          </p:cNvPr>
          <p:cNvSpPr>
            <a:spLocks noGrp="1" noChangeArrowheads="1"/>
          </p:cNvSpPr>
          <p:nvPr>
            <p:ph type="sldNum"/>
          </p:nvPr>
        </p:nvSpPr>
        <p:spPr>
          <a:ln/>
        </p:spPr>
        <p:txBody>
          <a:bodyPr/>
          <a:lstStyle/>
          <a:p>
            <a:fld id="{44E69B56-1D79-124B-9AE1-C9B6E80E29CB}" type="slidenum">
              <a:rPr lang="de-DE" altLang="el-GR"/>
              <a:pPr/>
              <a:t>59</a:t>
            </a:fld>
            <a:endParaRPr lang="de-DE" altLang="el-GR"/>
          </a:p>
        </p:txBody>
      </p:sp>
      <p:sp>
        <p:nvSpPr>
          <p:cNvPr id="43009" name="Text Box 1">
            <a:extLst>
              <a:ext uri="{FF2B5EF4-FFF2-40B4-BE49-F238E27FC236}">
                <a16:creationId xmlns:a16="http://schemas.microsoft.com/office/drawing/2014/main" id="{874A44FF-57E5-4A42-8ED5-A356D753866B}"/>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Text Box 2">
            <a:extLst>
              <a:ext uri="{FF2B5EF4-FFF2-40B4-BE49-F238E27FC236}">
                <a16:creationId xmlns:a16="http://schemas.microsoft.com/office/drawing/2014/main" id="{42EBA2F9-04E4-D74A-87A9-A5966E58552B}"/>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3733700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11946E-13BC-BA46-B01F-1B17673732D3}"/>
              </a:ext>
            </a:extLst>
          </p:cNvPr>
          <p:cNvSpPr>
            <a:spLocks noGrp="1" noChangeArrowheads="1"/>
          </p:cNvSpPr>
          <p:nvPr>
            <p:ph type="sldNum"/>
          </p:nvPr>
        </p:nvSpPr>
        <p:spPr>
          <a:ln/>
        </p:spPr>
        <p:txBody>
          <a:bodyPr/>
          <a:lstStyle/>
          <a:p>
            <a:fld id="{08195410-1387-DB4F-88EE-BCFC472C0510}" type="slidenum">
              <a:rPr lang="de-DE" altLang="el-GR"/>
              <a:pPr/>
              <a:t>60</a:t>
            </a:fld>
            <a:endParaRPr lang="de-DE" altLang="el-GR"/>
          </a:p>
        </p:txBody>
      </p:sp>
      <p:sp>
        <p:nvSpPr>
          <p:cNvPr id="44033" name="Text Box 1">
            <a:extLst>
              <a:ext uri="{FF2B5EF4-FFF2-40B4-BE49-F238E27FC236}">
                <a16:creationId xmlns:a16="http://schemas.microsoft.com/office/drawing/2014/main" id="{4F4B8ADE-458B-044A-A022-45DB1106A2ED}"/>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Text Box 2">
            <a:extLst>
              <a:ext uri="{FF2B5EF4-FFF2-40B4-BE49-F238E27FC236}">
                <a16:creationId xmlns:a16="http://schemas.microsoft.com/office/drawing/2014/main" id="{33D0F3DA-5789-0843-9D0E-2876127B171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601593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2E0AA1-33FB-5647-BA0F-B0F830B9E4D2}"/>
              </a:ext>
            </a:extLst>
          </p:cNvPr>
          <p:cNvSpPr>
            <a:spLocks noGrp="1" noChangeArrowheads="1"/>
          </p:cNvSpPr>
          <p:nvPr>
            <p:ph type="sldNum"/>
          </p:nvPr>
        </p:nvSpPr>
        <p:spPr>
          <a:ln/>
        </p:spPr>
        <p:txBody>
          <a:bodyPr/>
          <a:lstStyle/>
          <a:p>
            <a:fld id="{72B8B9CA-C48E-F04E-812B-24777700940C}" type="slidenum">
              <a:rPr lang="de-DE" altLang="el-GR"/>
              <a:pPr/>
              <a:t>61</a:t>
            </a:fld>
            <a:endParaRPr lang="de-DE" altLang="el-GR"/>
          </a:p>
        </p:txBody>
      </p:sp>
      <p:sp>
        <p:nvSpPr>
          <p:cNvPr id="47105" name="Text Box 1">
            <a:extLst>
              <a:ext uri="{FF2B5EF4-FFF2-40B4-BE49-F238E27FC236}">
                <a16:creationId xmlns:a16="http://schemas.microsoft.com/office/drawing/2014/main" id="{DEA0C700-837F-DF4D-9FFE-11872D63BD4C}"/>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6" name="Text Box 2">
            <a:extLst>
              <a:ext uri="{FF2B5EF4-FFF2-40B4-BE49-F238E27FC236}">
                <a16:creationId xmlns:a16="http://schemas.microsoft.com/office/drawing/2014/main" id="{E59AD974-190B-C04F-AE2A-CDE45205178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1789444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6BC1422-FBF8-6949-9458-C4A6C2C07E81}"/>
              </a:ext>
            </a:extLst>
          </p:cNvPr>
          <p:cNvSpPr>
            <a:spLocks noGrp="1" noChangeArrowheads="1"/>
          </p:cNvSpPr>
          <p:nvPr>
            <p:ph type="sldNum"/>
          </p:nvPr>
        </p:nvSpPr>
        <p:spPr>
          <a:ln/>
        </p:spPr>
        <p:txBody>
          <a:bodyPr/>
          <a:lstStyle/>
          <a:p>
            <a:fld id="{1371C7B0-F27A-E445-8E36-8FFB2F978BEF}" type="slidenum">
              <a:rPr lang="de-DE" altLang="el-GR"/>
              <a:pPr/>
              <a:t>62</a:t>
            </a:fld>
            <a:endParaRPr lang="de-DE" altLang="el-GR"/>
          </a:p>
        </p:txBody>
      </p:sp>
      <p:sp>
        <p:nvSpPr>
          <p:cNvPr id="48129" name="Text Box 1">
            <a:extLst>
              <a:ext uri="{FF2B5EF4-FFF2-40B4-BE49-F238E27FC236}">
                <a16:creationId xmlns:a16="http://schemas.microsoft.com/office/drawing/2014/main" id="{1FAED6D3-FEAA-C343-9611-9DF67EAB0E1A}"/>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0" name="Text Box 2">
            <a:extLst>
              <a:ext uri="{FF2B5EF4-FFF2-40B4-BE49-F238E27FC236}">
                <a16:creationId xmlns:a16="http://schemas.microsoft.com/office/drawing/2014/main" id="{8EA48B11-75EE-0B4E-8270-44B712F40F3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1319585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CE418E-28FD-A24D-A6FD-5BC017621341}"/>
              </a:ext>
            </a:extLst>
          </p:cNvPr>
          <p:cNvSpPr>
            <a:spLocks noGrp="1" noChangeArrowheads="1"/>
          </p:cNvSpPr>
          <p:nvPr>
            <p:ph type="sldNum"/>
          </p:nvPr>
        </p:nvSpPr>
        <p:spPr>
          <a:ln/>
        </p:spPr>
        <p:txBody>
          <a:bodyPr/>
          <a:lstStyle/>
          <a:p>
            <a:fld id="{FEF2A18C-8992-1F40-887A-B1D400B71FE6}" type="slidenum">
              <a:rPr lang="de-DE" altLang="el-GR"/>
              <a:pPr/>
              <a:t>63</a:t>
            </a:fld>
            <a:endParaRPr lang="de-DE" altLang="el-GR"/>
          </a:p>
        </p:txBody>
      </p:sp>
      <p:sp>
        <p:nvSpPr>
          <p:cNvPr id="52225" name="Text Box 1">
            <a:extLst>
              <a:ext uri="{FF2B5EF4-FFF2-40B4-BE49-F238E27FC236}">
                <a16:creationId xmlns:a16="http://schemas.microsoft.com/office/drawing/2014/main" id="{871A2602-A0EA-5840-96F7-F56F781B1474}"/>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6" name="Text Box 2">
            <a:extLst>
              <a:ext uri="{FF2B5EF4-FFF2-40B4-BE49-F238E27FC236}">
                <a16:creationId xmlns:a16="http://schemas.microsoft.com/office/drawing/2014/main" id="{1D920026-7C2C-5745-95EA-0824F348132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4051582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14CD68-C6D3-D746-B256-B5DEB02E77EA}"/>
              </a:ext>
            </a:extLst>
          </p:cNvPr>
          <p:cNvSpPr>
            <a:spLocks noGrp="1" noChangeArrowheads="1"/>
          </p:cNvSpPr>
          <p:nvPr>
            <p:ph type="sldNum"/>
          </p:nvPr>
        </p:nvSpPr>
        <p:spPr>
          <a:ln/>
        </p:spPr>
        <p:txBody>
          <a:bodyPr/>
          <a:lstStyle/>
          <a:p>
            <a:fld id="{4AFAE849-6A75-A54E-92EF-604B30D76A48}" type="slidenum">
              <a:rPr lang="de-DE" altLang="el-GR"/>
              <a:pPr/>
              <a:t>64</a:t>
            </a:fld>
            <a:endParaRPr lang="de-DE" altLang="el-GR"/>
          </a:p>
        </p:txBody>
      </p:sp>
      <p:sp>
        <p:nvSpPr>
          <p:cNvPr id="53249" name="Text Box 1">
            <a:extLst>
              <a:ext uri="{FF2B5EF4-FFF2-40B4-BE49-F238E27FC236}">
                <a16:creationId xmlns:a16="http://schemas.microsoft.com/office/drawing/2014/main" id="{8F668608-5FB6-6C4D-BCB0-19B51E1F8F79}"/>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Text Box 2">
            <a:extLst>
              <a:ext uri="{FF2B5EF4-FFF2-40B4-BE49-F238E27FC236}">
                <a16:creationId xmlns:a16="http://schemas.microsoft.com/office/drawing/2014/main" id="{C7424883-6310-664E-BF19-98E92A560300}"/>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1398742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A37A044-BC96-CE44-92FF-87A5F81D9A00}"/>
              </a:ext>
            </a:extLst>
          </p:cNvPr>
          <p:cNvSpPr>
            <a:spLocks noGrp="1" noChangeArrowheads="1"/>
          </p:cNvSpPr>
          <p:nvPr>
            <p:ph type="sldNum"/>
          </p:nvPr>
        </p:nvSpPr>
        <p:spPr>
          <a:ln/>
        </p:spPr>
        <p:txBody>
          <a:bodyPr/>
          <a:lstStyle/>
          <a:p>
            <a:fld id="{ED8B28D6-7279-9344-B52B-995DB5C00C7B}" type="slidenum">
              <a:rPr lang="de-DE" altLang="el-GR"/>
              <a:pPr/>
              <a:t>65</a:t>
            </a:fld>
            <a:endParaRPr lang="de-DE" altLang="el-GR"/>
          </a:p>
        </p:txBody>
      </p:sp>
      <p:sp>
        <p:nvSpPr>
          <p:cNvPr id="54273" name="Text Box 1">
            <a:extLst>
              <a:ext uri="{FF2B5EF4-FFF2-40B4-BE49-F238E27FC236}">
                <a16:creationId xmlns:a16="http://schemas.microsoft.com/office/drawing/2014/main" id="{9A831164-B77E-3043-ABFF-2242262FF8B6}"/>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4" name="Text Box 2">
            <a:extLst>
              <a:ext uri="{FF2B5EF4-FFF2-40B4-BE49-F238E27FC236}">
                <a16:creationId xmlns:a16="http://schemas.microsoft.com/office/drawing/2014/main" id="{4BAD7D6E-4E5D-B744-9AE9-FF7AEAE1C2F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61153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0E441A9-6E14-DC41-A4DA-4B7F595E96C2}"/>
              </a:ext>
            </a:extLst>
          </p:cNvPr>
          <p:cNvSpPr>
            <a:spLocks noGrp="1" noChangeArrowheads="1"/>
          </p:cNvSpPr>
          <p:nvPr>
            <p:ph type="sldNum"/>
          </p:nvPr>
        </p:nvSpPr>
        <p:spPr>
          <a:ln/>
        </p:spPr>
        <p:txBody>
          <a:bodyPr/>
          <a:lstStyle/>
          <a:p>
            <a:fld id="{A5B1E298-ED98-A54D-9753-E279E0D110BA}" type="slidenum">
              <a:rPr lang="de-DE" altLang="el-GR"/>
              <a:pPr/>
              <a:t>66</a:t>
            </a:fld>
            <a:endParaRPr lang="de-DE" altLang="el-GR"/>
          </a:p>
        </p:txBody>
      </p:sp>
      <p:sp>
        <p:nvSpPr>
          <p:cNvPr id="55297" name="Text Box 1">
            <a:extLst>
              <a:ext uri="{FF2B5EF4-FFF2-40B4-BE49-F238E27FC236}">
                <a16:creationId xmlns:a16="http://schemas.microsoft.com/office/drawing/2014/main" id="{6B4BB208-8D6F-7D42-A6D4-D859488E162B}"/>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298" name="Text Box 2">
            <a:extLst>
              <a:ext uri="{FF2B5EF4-FFF2-40B4-BE49-F238E27FC236}">
                <a16:creationId xmlns:a16="http://schemas.microsoft.com/office/drawing/2014/main" id="{720AA9EC-3C5E-304A-BE05-4C26CFFC497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372938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403AB5-1082-C541-A66A-3D43BD9222FA}"/>
              </a:ext>
            </a:extLst>
          </p:cNvPr>
          <p:cNvSpPr>
            <a:spLocks noGrp="1" noChangeArrowheads="1"/>
          </p:cNvSpPr>
          <p:nvPr>
            <p:ph type="sldNum"/>
          </p:nvPr>
        </p:nvSpPr>
        <p:spPr>
          <a:ln/>
        </p:spPr>
        <p:txBody>
          <a:bodyPr/>
          <a:lstStyle/>
          <a:p>
            <a:fld id="{CC4B3CE9-18A8-C740-8A29-A7D2B32511A8}" type="slidenum">
              <a:rPr lang="de-DE" altLang="el-GR"/>
              <a:pPr/>
              <a:t>67</a:t>
            </a:fld>
            <a:endParaRPr lang="de-DE" altLang="el-GR"/>
          </a:p>
        </p:txBody>
      </p:sp>
      <p:sp>
        <p:nvSpPr>
          <p:cNvPr id="56321" name="Text Box 1">
            <a:extLst>
              <a:ext uri="{FF2B5EF4-FFF2-40B4-BE49-F238E27FC236}">
                <a16:creationId xmlns:a16="http://schemas.microsoft.com/office/drawing/2014/main" id="{AF3803D2-82E2-2A44-AE21-3EA093C7F46E}"/>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Text Box 2">
            <a:extLst>
              <a:ext uri="{FF2B5EF4-FFF2-40B4-BE49-F238E27FC236}">
                <a16:creationId xmlns:a16="http://schemas.microsoft.com/office/drawing/2014/main" id="{99341F8C-6AFC-2B4F-A968-3A4D88AF82C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6772803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8D1E5BC-B826-5E45-B9DB-748EEF829E3E}"/>
              </a:ext>
            </a:extLst>
          </p:cNvPr>
          <p:cNvSpPr>
            <a:spLocks noGrp="1" noChangeArrowheads="1"/>
          </p:cNvSpPr>
          <p:nvPr>
            <p:ph type="sldNum"/>
          </p:nvPr>
        </p:nvSpPr>
        <p:spPr>
          <a:ln/>
        </p:spPr>
        <p:txBody>
          <a:bodyPr/>
          <a:lstStyle/>
          <a:p>
            <a:fld id="{15C846D9-87A0-3C42-B31C-688554A5320B}" type="slidenum">
              <a:rPr lang="de-DE" altLang="el-GR"/>
              <a:pPr/>
              <a:t>68</a:t>
            </a:fld>
            <a:endParaRPr lang="de-DE" altLang="el-GR"/>
          </a:p>
        </p:txBody>
      </p:sp>
      <p:sp>
        <p:nvSpPr>
          <p:cNvPr id="58369" name="Text Box 1">
            <a:extLst>
              <a:ext uri="{FF2B5EF4-FFF2-40B4-BE49-F238E27FC236}">
                <a16:creationId xmlns:a16="http://schemas.microsoft.com/office/drawing/2014/main" id="{A83D4DBB-B4C1-0F4A-A61E-92B87DCAC220}"/>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Text Box 2">
            <a:extLst>
              <a:ext uri="{FF2B5EF4-FFF2-40B4-BE49-F238E27FC236}">
                <a16:creationId xmlns:a16="http://schemas.microsoft.com/office/drawing/2014/main" id="{5B08E158-A0CE-424F-8796-A7C85AB53440}"/>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14315969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024144-2A7C-2841-AEE8-E80275F4BA32}"/>
              </a:ext>
            </a:extLst>
          </p:cNvPr>
          <p:cNvSpPr>
            <a:spLocks noGrp="1" noChangeArrowheads="1"/>
          </p:cNvSpPr>
          <p:nvPr>
            <p:ph type="sldNum"/>
          </p:nvPr>
        </p:nvSpPr>
        <p:spPr>
          <a:ln/>
        </p:spPr>
        <p:txBody>
          <a:bodyPr/>
          <a:lstStyle/>
          <a:p>
            <a:fld id="{0365A6C2-174A-8D42-96D0-CC40F5771D2A}" type="slidenum">
              <a:rPr lang="de-DE" altLang="el-GR"/>
              <a:pPr/>
              <a:t>69</a:t>
            </a:fld>
            <a:endParaRPr lang="de-DE" altLang="el-GR"/>
          </a:p>
        </p:txBody>
      </p:sp>
      <p:sp>
        <p:nvSpPr>
          <p:cNvPr id="59393" name="Text Box 1">
            <a:extLst>
              <a:ext uri="{FF2B5EF4-FFF2-40B4-BE49-F238E27FC236}">
                <a16:creationId xmlns:a16="http://schemas.microsoft.com/office/drawing/2014/main" id="{E0978E69-5461-E747-B653-D3AD79C0AD1B}"/>
              </a:ext>
            </a:extLst>
          </p:cNvPr>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4" name="Text Box 2">
            <a:extLst>
              <a:ext uri="{FF2B5EF4-FFF2-40B4-BE49-F238E27FC236}">
                <a16:creationId xmlns:a16="http://schemas.microsoft.com/office/drawing/2014/main" id="{9FAD1863-4A06-354B-8555-B336DDC4169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9893062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5FFB2E-8D3D-134E-88BB-F92320D85314}"/>
              </a:ext>
            </a:extLst>
          </p:cNvPr>
          <p:cNvSpPr>
            <a:spLocks noGrp="1" noChangeArrowheads="1"/>
          </p:cNvSpPr>
          <p:nvPr>
            <p:ph type="sldNum"/>
          </p:nvPr>
        </p:nvSpPr>
        <p:spPr>
          <a:ln/>
        </p:spPr>
        <p:txBody>
          <a:bodyPr/>
          <a:lstStyle/>
          <a:p>
            <a:fld id="{FE1C62EB-22CD-B544-8A5B-B2D6105C9EB1}" type="slidenum">
              <a:rPr lang="de-DE" altLang="el-GR"/>
              <a:pPr/>
              <a:t>70</a:t>
            </a:fld>
            <a:endParaRPr lang="de-DE" altLang="el-GR"/>
          </a:p>
        </p:txBody>
      </p:sp>
      <p:sp>
        <p:nvSpPr>
          <p:cNvPr id="60417" name="Text Box 1">
            <a:extLst>
              <a:ext uri="{FF2B5EF4-FFF2-40B4-BE49-F238E27FC236}">
                <a16:creationId xmlns:a16="http://schemas.microsoft.com/office/drawing/2014/main" id="{442B6B6A-9AFB-024F-A6B4-EB8FC894AAFE}"/>
              </a:ext>
            </a:extLst>
          </p:cNvPr>
          <p:cNvSpPr txBox="1">
            <a:spLocks noGrp="1" noRot="1" noChangeAspect="1" noChangeArrowheads="1"/>
          </p:cNvSpPr>
          <p:nvPr>
            <p:ph type="sldImg"/>
          </p:nvPr>
        </p:nvSpPr>
        <p:spPr bwMode="auto">
          <a:xfrm>
            <a:off x="1106488" y="812800"/>
            <a:ext cx="5345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18" name="Text Box 2">
            <a:extLst>
              <a:ext uri="{FF2B5EF4-FFF2-40B4-BE49-F238E27FC236}">
                <a16:creationId xmlns:a16="http://schemas.microsoft.com/office/drawing/2014/main" id="{2598EC9E-CC55-AB44-9591-8F69C6AD142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ltLang="el-GR"/>
          </a:p>
        </p:txBody>
      </p:sp>
    </p:spTree>
    <p:extLst>
      <p:ext uri="{BB962C8B-B14F-4D97-AF65-F5344CB8AC3E}">
        <p14:creationId xmlns:p14="http://schemas.microsoft.com/office/powerpoint/2010/main" val="2408725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381000" y="685800"/>
            <a:ext cx="6096000" cy="3429000"/>
          </a:xfrm>
        </p:spPr>
      </p:sp>
      <p:sp>
        <p:nvSpPr>
          <p:cNvPr id="3" name="Θέση σημειώσεων 2"/>
          <p:cNvSpPr>
            <a:spLocks noGrp="1"/>
          </p:cNvSpPr>
          <p:nvPr>
            <p:ph type="body" idx="1"/>
          </p:nvPr>
        </p:nvSpPr>
        <p:spPr/>
        <p:txBody>
          <a:bodyPr/>
          <a:lstStyle/>
          <a:p>
            <a:endParaRPr lang="el-GR"/>
          </a:p>
        </p:txBody>
      </p:sp>
    </p:spTree>
    <p:extLst>
      <p:ext uri="{BB962C8B-B14F-4D97-AF65-F5344CB8AC3E}">
        <p14:creationId xmlns:p14="http://schemas.microsoft.com/office/powerpoint/2010/main" val="2684201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5178427" y="5029201"/>
            <a:ext cx="17830798" cy="4525562"/>
          </a:xfrm>
        </p:spPr>
        <p:txBody>
          <a:bodyPr anchor="b">
            <a:normAutofit/>
          </a:bodyPr>
          <a:lstStyle>
            <a:lvl1pPr>
              <a:defRPr sz="10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5178427" y="9554759"/>
            <a:ext cx="17830798" cy="2252566"/>
          </a:xfrm>
        </p:spPr>
        <p:txBody>
          <a:bodyPr anchor="t"/>
          <a:lstStyle>
            <a:lvl1pPr marL="0" indent="0" algn="l">
              <a:buNone/>
              <a:defRPr>
                <a:solidFill>
                  <a:schemeClr val="tx1">
                    <a:lumMod val="65000"/>
                    <a:lumOff val="35000"/>
                  </a:schemeClr>
                </a:solidFill>
              </a:defRPr>
            </a:lvl1pPr>
            <a:lvl2pPr marL="914400" indent="0" algn="ctr">
              <a:buNone/>
              <a:defRPr>
                <a:solidFill>
                  <a:schemeClr val="tx1">
                    <a:tint val="75000"/>
                  </a:schemeClr>
                </a:solidFill>
              </a:defRPr>
            </a:lvl2pPr>
            <a:lvl3pPr marL="1828800" indent="0" algn="ctr">
              <a:buNone/>
              <a:defRPr>
                <a:solidFill>
                  <a:schemeClr val="tx1">
                    <a:tint val="75000"/>
                  </a:schemeClr>
                </a:solidFill>
              </a:defRPr>
            </a:lvl3pPr>
            <a:lvl4pPr marL="2743200" indent="0" algn="ctr">
              <a:buNone/>
              <a:defRPr>
                <a:solidFill>
                  <a:schemeClr val="tx1">
                    <a:tint val="75000"/>
                  </a:schemeClr>
                </a:solidFill>
              </a:defRPr>
            </a:lvl4pPr>
            <a:lvl5pPr marL="3657600" indent="0" algn="ctr">
              <a:buNone/>
              <a:defRPr>
                <a:solidFill>
                  <a:schemeClr val="tx1">
                    <a:tint val="75000"/>
                  </a:schemeClr>
                </a:solidFill>
              </a:defRPr>
            </a:lvl5pPr>
            <a:lvl6pPr marL="4572000" indent="0" algn="ctr">
              <a:buNone/>
              <a:defRPr>
                <a:solidFill>
                  <a:schemeClr val="tx1">
                    <a:tint val="75000"/>
                  </a:schemeClr>
                </a:solidFill>
              </a:defRPr>
            </a:lvl6pPr>
            <a:lvl7pPr marL="5486400" indent="0" algn="ctr">
              <a:buNone/>
              <a:defRPr>
                <a:solidFill>
                  <a:schemeClr val="tx1">
                    <a:tint val="75000"/>
                  </a:schemeClr>
                </a:solidFill>
              </a:defRPr>
            </a:lvl7pPr>
            <a:lvl8pPr marL="6400800" indent="0" algn="ctr">
              <a:buNone/>
              <a:defRPr>
                <a:solidFill>
                  <a:schemeClr val="tx1">
                    <a:tint val="75000"/>
                  </a:schemeClr>
                </a:solidFill>
              </a:defRPr>
            </a:lvl8pPr>
            <a:lvl9pPr marL="73152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8647621"/>
            <a:ext cx="3489304" cy="1557178"/>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1063625" y="9059081"/>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3814481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5185851" y="1248220"/>
            <a:ext cx="17823374" cy="256178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78424" y="4267200"/>
            <a:ext cx="17830800" cy="755524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endParaRPr lang="de-DE" altLang="el-GR"/>
          </a:p>
        </p:txBody>
      </p:sp>
      <p:sp>
        <p:nvSpPr>
          <p:cNvPr id="5" name="Footer Placeholder 4"/>
          <p:cNvSpPr>
            <a:spLocks noGrp="1"/>
          </p:cNvSpPr>
          <p:nvPr>
            <p:ph type="ftr" sz="quarter" idx="11"/>
          </p:nvPr>
        </p:nvSpPr>
        <p:spPr/>
        <p:txBody>
          <a:bodyPr/>
          <a:lstStyle/>
          <a:p>
            <a:pPr>
              <a:defRPr/>
            </a:pPr>
            <a:endParaRPr lang="de-DE" altLang="el-GR"/>
          </a:p>
        </p:txBody>
      </p:sp>
      <p:sp>
        <p:nvSpPr>
          <p:cNvPr id="8"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8F935894-934B-EE45-BC7E-9955AD1F8236}" type="slidenum">
              <a:rPr lang="de-DE" altLang="el-GR" smtClean="0"/>
              <a:pPr>
                <a:defRPr/>
              </a:pPr>
              <a:t>‹#›</a:t>
            </a:fld>
            <a:endParaRPr lang="de-DE" altLang="el-GR"/>
          </a:p>
        </p:txBody>
      </p:sp>
    </p:spTree>
    <p:extLst>
      <p:ext uri="{BB962C8B-B14F-4D97-AF65-F5344CB8AC3E}">
        <p14:creationId xmlns:p14="http://schemas.microsoft.com/office/powerpoint/2010/main" val="617969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5178425" y="4117500"/>
            <a:ext cx="17830798" cy="2937600"/>
          </a:xfrm>
        </p:spPr>
        <p:txBody>
          <a:bodyPr anchor="b"/>
          <a:lstStyle>
            <a:lvl1pPr algn="l">
              <a:defRPr sz="8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178425" y="7060258"/>
            <a:ext cx="17830798" cy="1720800"/>
          </a:xfrm>
        </p:spPr>
        <p:txBody>
          <a:bodyPr anchor="t"/>
          <a:lstStyle>
            <a:lvl1pPr marL="0" indent="0" algn="l">
              <a:buNone/>
              <a:defRPr sz="4000">
                <a:solidFill>
                  <a:schemeClr val="tx1">
                    <a:lumMod val="65000"/>
                    <a:lumOff val="3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8377" y="63563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5" y="6488279"/>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706666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5178424" y="4267200"/>
            <a:ext cx="8627728" cy="755524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14381494" y="4252444"/>
            <a:ext cx="8627728" cy="755524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1063625" y="1575565"/>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222902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878746" y="3945406"/>
            <a:ext cx="7985464" cy="1152524"/>
          </a:xfrm>
        </p:spPr>
        <p:txBody>
          <a:bodyPr anchor="b">
            <a:noAutofit/>
          </a:bodyPr>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l-GR"/>
              <a:t>Στυλ κειμένου υποδείγματος</a:t>
            </a:r>
          </a:p>
        </p:txBody>
      </p:sp>
      <p:sp>
        <p:nvSpPr>
          <p:cNvPr id="4" name="Content Placeholder 3"/>
          <p:cNvSpPr>
            <a:spLocks noGrp="1"/>
          </p:cNvSpPr>
          <p:nvPr>
            <p:ph sz="half" idx="2"/>
          </p:nvPr>
        </p:nvSpPr>
        <p:spPr>
          <a:xfrm>
            <a:off x="5178425" y="5097932"/>
            <a:ext cx="8685786" cy="670812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15013259" y="3938950"/>
            <a:ext cx="7998002" cy="1152524"/>
          </a:xfrm>
        </p:spPr>
        <p:txBody>
          <a:bodyPr anchor="b">
            <a:noAutofit/>
          </a:bodyPr>
          <a:lstStyle>
            <a:lvl1pPr marL="0" indent="0">
              <a:buNone/>
              <a:defRPr sz="4800" b="0"/>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l-GR"/>
              <a:t>Στυλ κειμένου υποδείγματος</a:t>
            </a:r>
          </a:p>
        </p:txBody>
      </p:sp>
      <p:sp>
        <p:nvSpPr>
          <p:cNvPr id="6" name="Content Placeholder 5"/>
          <p:cNvSpPr>
            <a:spLocks noGrp="1"/>
          </p:cNvSpPr>
          <p:nvPr>
            <p:ph sz="quarter" idx="4"/>
          </p:nvPr>
        </p:nvSpPr>
        <p:spPr>
          <a:xfrm>
            <a:off x="14333914" y="5091476"/>
            <a:ext cx="8677348" cy="6708120"/>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1063625" y="1575565"/>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123758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857013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de-DE" altLang="el-GR"/>
          </a:p>
        </p:txBody>
      </p:sp>
      <p:sp>
        <p:nvSpPr>
          <p:cNvPr id="3" name="Footer Placeholder 2"/>
          <p:cNvSpPr>
            <a:spLocks noGrp="1"/>
          </p:cNvSpPr>
          <p:nvPr>
            <p:ph type="ftr" sz="quarter" idx="11"/>
          </p:nvPr>
        </p:nvSpPr>
        <p:spPr/>
        <p:txBody>
          <a:bodyPr/>
          <a:lstStyle/>
          <a:p>
            <a:pPr>
              <a:defRPr/>
            </a:pPr>
            <a:endParaRPr lang="de-DE" altLang="el-GR"/>
          </a:p>
        </p:txBody>
      </p:sp>
      <p:sp>
        <p:nvSpPr>
          <p:cNvPr id="6"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41546C52-F970-154D-9B5D-36BAEA7AC549}" type="slidenum">
              <a:rPr lang="de-DE" altLang="el-GR" smtClean="0"/>
              <a:pPr>
                <a:defRPr/>
              </a:pPr>
              <a:t>‹#›</a:t>
            </a:fld>
            <a:endParaRPr lang="de-DE" altLang="el-GR"/>
          </a:p>
        </p:txBody>
      </p:sp>
    </p:spTree>
    <p:extLst>
      <p:ext uri="{BB962C8B-B14F-4D97-AF65-F5344CB8AC3E}">
        <p14:creationId xmlns:p14="http://schemas.microsoft.com/office/powerpoint/2010/main" val="3769099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178425" y="892176"/>
            <a:ext cx="7010398" cy="1952624"/>
          </a:xfrm>
        </p:spPr>
        <p:txBody>
          <a:bodyPr anchor="b"/>
          <a:lstStyle>
            <a:lvl1pPr algn="l">
              <a:defRPr sz="4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12646024" y="892177"/>
            <a:ext cx="10363200" cy="10829926"/>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5178425" y="3197226"/>
            <a:ext cx="7010398" cy="8524872"/>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a:defRPr/>
            </a:pPr>
            <a:endParaRPr lang="de-DE" altLang="el-GR"/>
          </a:p>
        </p:txBody>
      </p:sp>
      <p:sp>
        <p:nvSpPr>
          <p:cNvPr id="6" name="Footer Placeholder 5"/>
          <p:cNvSpPr>
            <a:spLocks noGrp="1"/>
          </p:cNvSpPr>
          <p:nvPr>
            <p:ph type="ftr" sz="quarter" idx="11"/>
          </p:nvPr>
        </p:nvSpPr>
        <p:spPr/>
        <p:txBody>
          <a:bodyPr/>
          <a:lstStyle/>
          <a:p>
            <a:pPr>
              <a:defRPr/>
            </a:pPr>
            <a:endParaRPr lang="de-DE" altLang="el-GR"/>
          </a:p>
        </p:txBody>
      </p:sp>
      <p:sp>
        <p:nvSpPr>
          <p:cNvPr id="9"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3E6599B1-913A-1D41-AA65-0AF4ECC1FFD3}" type="slidenum">
              <a:rPr lang="de-DE" altLang="el-GR" smtClean="0"/>
              <a:pPr>
                <a:defRPr/>
              </a:pPr>
              <a:t>‹#›</a:t>
            </a:fld>
            <a:endParaRPr lang="de-DE" altLang="el-GR"/>
          </a:p>
        </p:txBody>
      </p:sp>
    </p:spTree>
    <p:extLst>
      <p:ext uri="{BB962C8B-B14F-4D97-AF65-F5344CB8AC3E}">
        <p14:creationId xmlns:p14="http://schemas.microsoft.com/office/powerpoint/2010/main" val="319115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178426" y="9601200"/>
            <a:ext cx="17830800" cy="1133476"/>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78424" y="1269930"/>
            <a:ext cx="17830800" cy="7709940"/>
          </a:xfrm>
        </p:spPr>
        <p:txBody>
          <a:bodyPr anchor="t">
            <a:normAutofit/>
          </a:bodyPr>
          <a:lstStyle>
            <a:lvl1pPr marL="0" indent="0" algn="ctr">
              <a:buNone/>
              <a:defRPr sz="3200"/>
            </a:lvl1pPr>
            <a:lvl2pPr marL="914400" indent="0">
              <a:buNone/>
              <a:defRPr sz="3200"/>
            </a:lvl2pPr>
            <a:lvl3pPr marL="1828800" indent="0">
              <a:buNone/>
              <a:defRPr sz="3200"/>
            </a:lvl3pPr>
            <a:lvl4pPr marL="2743200" indent="0">
              <a:buNone/>
              <a:defRPr sz="3200"/>
            </a:lvl4pPr>
            <a:lvl5pPr marL="3657600" indent="0">
              <a:buNone/>
              <a:defRPr sz="3200"/>
            </a:lvl5pPr>
            <a:lvl6pPr marL="4572000" indent="0">
              <a:buNone/>
              <a:defRPr sz="3200"/>
            </a:lvl6pPr>
            <a:lvl7pPr marL="5486400" indent="0">
              <a:buNone/>
              <a:defRPr sz="3200"/>
            </a:lvl7pPr>
            <a:lvl8pPr marL="6400800" indent="0">
              <a:buNone/>
              <a:defRPr sz="3200"/>
            </a:lvl8pPr>
            <a:lvl9pPr marL="7315200" indent="0">
              <a:buNone/>
              <a:defRPr sz="32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5178426" y="10734676"/>
            <a:ext cx="17830800" cy="987424"/>
          </a:xfrm>
        </p:spPr>
        <p:txBody>
          <a:bodyPr>
            <a:normAutofit/>
          </a:bodyPr>
          <a:lstStyle>
            <a:lvl1pPr marL="0" indent="0">
              <a:buNone/>
              <a:defRPr sz="24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7" y="98234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5" y="9966175"/>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1093751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178425" y="1219200"/>
            <a:ext cx="17830798" cy="6234080"/>
          </a:xfrm>
        </p:spPr>
        <p:txBody>
          <a:bodyPr anchor="ctr">
            <a:normAutofit/>
          </a:bodyPr>
          <a:lstStyle>
            <a:lvl1pPr algn="l">
              <a:defRPr sz="96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178425" y="8708092"/>
            <a:ext cx="17830798" cy="3111728"/>
          </a:xfrm>
        </p:spPr>
        <p:txBody>
          <a:bodyPr anchor="ctr">
            <a:normAutofit/>
          </a:bodyPr>
          <a:lstStyle>
            <a:lvl1pPr marL="0" indent="0" algn="l">
              <a:buNone/>
              <a:defRPr sz="3600">
                <a:solidFill>
                  <a:schemeClr val="tx1">
                    <a:lumMod val="65000"/>
                    <a:lumOff val="3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8377" y="63563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5" y="6488279"/>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4183880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699898" y="1219200"/>
            <a:ext cx="16787852" cy="5791200"/>
          </a:xfrm>
        </p:spPr>
        <p:txBody>
          <a:bodyPr anchor="ctr">
            <a:normAutofit/>
          </a:bodyPr>
          <a:lstStyle>
            <a:lvl1pPr algn="l">
              <a:defRPr sz="96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6550024" y="7010400"/>
            <a:ext cx="15073108" cy="762000"/>
          </a:xfrm>
        </p:spPr>
        <p:txBody>
          <a:bodyPr anchor="ctr">
            <a:noAutofit/>
          </a:bodyPr>
          <a:lstStyle>
            <a:lvl1pPr marL="0" indent="0">
              <a:buFontTx/>
              <a:buNone/>
              <a:defRPr sz="3200">
                <a:solidFill>
                  <a:schemeClr val="tx1">
                    <a:lumMod val="50000"/>
                    <a:lumOff val="50000"/>
                  </a:schemeClr>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5178425" y="8708092"/>
            <a:ext cx="17830798" cy="3111728"/>
          </a:xfrm>
        </p:spPr>
        <p:txBody>
          <a:bodyPr anchor="ctr">
            <a:normAutofit/>
          </a:bodyPr>
          <a:lstStyle>
            <a:lvl1pPr marL="0" indent="0" algn="l">
              <a:buNone/>
              <a:defRPr sz="3600">
                <a:solidFill>
                  <a:schemeClr val="tx1">
                    <a:lumMod val="65000"/>
                    <a:lumOff val="35000"/>
                  </a:schemeClr>
                </a:solidFill>
              </a:defRPr>
            </a:lvl1pPr>
            <a:lvl2pPr marL="914400" indent="0">
              <a:buNone/>
              <a:defRPr sz="3600">
                <a:solidFill>
                  <a:schemeClr val="tx1">
                    <a:tint val="75000"/>
                  </a:schemeClr>
                </a:solidFill>
              </a:defRPr>
            </a:lvl2pPr>
            <a:lvl3pPr marL="1828800" indent="0">
              <a:buNone/>
              <a:defRPr sz="3200">
                <a:solidFill>
                  <a:schemeClr val="tx1">
                    <a:tint val="75000"/>
                  </a:schemeClr>
                </a:solidFill>
              </a:defRPr>
            </a:lvl3pPr>
            <a:lvl4pPr marL="2743200" indent="0">
              <a:buNone/>
              <a:defRPr sz="2800">
                <a:solidFill>
                  <a:schemeClr val="tx1">
                    <a:tint val="75000"/>
                  </a:schemeClr>
                </a:solidFill>
              </a:defRPr>
            </a:lvl4pPr>
            <a:lvl5pPr marL="3657600" indent="0">
              <a:buNone/>
              <a:defRPr sz="2800">
                <a:solidFill>
                  <a:schemeClr val="tx1">
                    <a:tint val="75000"/>
                  </a:schemeClr>
                </a:solidFill>
              </a:defRPr>
            </a:lvl5pPr>
            <a:lvl6pPr marL="4572000" indent="0">
              <a:buNone/>
              <a:defRPr sz="2800">
                <a:solidFill>
                  <a:schemeClr val="tx1">
                    <a:tint val="75000"/>
                  </a:schemeClr>
                </a:solidFill>
              </a:defRPr>
            </a:lvl6pPr>
            <a:lvl7pPr marL="5486400" indent="0">
              <a:buNone/>
              <a:defRPr sz="2800">
                <a:solidFill>
                  <a:schemeClr val="tx1">
                    <a:tint val="75000"/>
                  </a:schemeClr>
                </a:solidFill>
              </a:defRPr>
            </a:lvl7pPr>
            <a:lvl8pPr marL="6400800" indent="0">
              <a:buNone/>
              <a:defRPr sz="2800">
                <a:solidFill>
                  <a:schemeClr val="tx1">
                    <a:tint val="75000"/>
                  </a:schemeClr>
                </a:solidFill>
              </a:defRPr>
            </a:lvl8pPr>
            <a:lvl9pPr marL="7315200" indent="0">
              <a:buNone/>
              <a:defRPr sz="28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8377" y="63563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1063625" y="6488279"/>
            <a:ext cx="1559534" cy="730250"/>
          </a:xfrm>
        </p:spPr>
        <p:txBody>
          <a:bodyPr/>
          <a:lstStyle/>
          <a:p>
            <a:fld id="{86CB4B4D-7CA3-9044-876B-883B54F8677D}" type="slidenum">
              <a:rPr lang="el-GR" smtClean="0"/>
              <a:t>‹#›</a:t>
            </a:fld>
            <a:endParaRPr lang="el-GR"/>
          </a:p>
        </p:txBody>
      </p:sp>
      <p:sp>
        <p:nvSpPr>
          <p:cNvPr id="14" name="TextBox 13"/>
          <p:cNvSpPr txBox="1"/>
          <p:nvPr/>
        </p:nvSpPr>
        <p:spPr>
          <a:xfrm>
            <a:off x="4935304" y="1296010"/>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
        <p:nvSpPr>
          <p:cNvPr id="15" name="TextBox 14"/>
          <p:cNvSpPr txBox="1"/>
          <p:nvPr/>
        </p:nvSpPr>
        <p:spPr>
          <a:xfrm>
            <a:off x="22229704" y="5810612"/>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0775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5178426" y="4876801"/>
            <a:ext cx="17830800" cy="5449690"/>
          </a:xfrm>
        </p:spPr>
        <p:txBody>
          <a:bodyPr anchor="b">
            <a:normAutofit/>
          </a:bodyPr>
          <a:lstStyle>
            <a:lvl1pPr algn="l">
              <a:defRPr sz="96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5178426" y="10363200"/>
            <a:ext cx="17830800" cy="1459244"/>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7" y="98234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5" y="9966175"/>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2029565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5699898" y="1219200"/>
            <a:ext cx="16787852" cy="5791200"/>
          </a:xfrm>
        </p:spPr>
        <p:txBody>
          <a:bodyPr anchor="ctr">
            <a:normAutofit/>
          </a:bodyPr>
          <a:lstStyle>
            <a:lvl1pPr algn="l">
              <a:defRPr sz="96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5178424" y="8686800"/>
            <a:ext cx="17830800" cy="1676400"/>
          </a:xfrm>
        </p:spPr>
        <p:txBody>
          <a:bodyPr anchor="b">
            <a:noAutofit/>
          </a:bodyPr>
          <a:lstStyle>
            <a:lvl1pPr marL="0" indent="0">
              <a:buFontTx/>
              <a:buNone/>
              <a:defRPr sz="4800">
                <a:solidFill>
                  <a:schemeClr val="accent1"/>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5178426" y="10363200"/>
            <a:ext cx="17830800" cy="1459244"/>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8377" y="98234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5" y="9966175"/>
            <a:ext cx="1559534" cy="730250"/>
          </a:xfrm>
        </p:spPr>
        <p:txBody>
          <a:bodyPr/>
          <a:lstStyle/>
          <a:p>
            <a:fld id="{86CB4B4D-7CA3-9044-876B-883B54F8677D}" type="slidenum">
              <a:rPr lang="el-GR" smtClean="0"/>
              <a:t>‹#›</a:t>
            </a:fld>
            <a:endParaRPr lang="el-GR"/>
          </a:p>
        </p:txBody>
      </p:sp>
      <p:sp>
        <p:nvSpPr>
          <p:cNvPr id="17" name="TextBox 16"/>
          <p:cNvSpPr txBox="1"/>
          <p:nvPr/>
        </p:nvSpPr>
        <p:spPr>
          <a:xfrm>
            <a:off x="4935304" y="1296010"/>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
        <p:nvSpPr>
          <p:cNvPr id="18" name="TextBox 17"/>
          <p:cNvSpPr txBox="1"/>
          <p:nvPr/>
        </p:nvSpPr>
        <p:spPr>
          <a:xfrm>
            <a:off x="22229704" y="5810612"/>
            <a:ext cx="1219200" cy="1169552"/>
          </a:xfrm>
          <a:prstGeom prst="rect">
            <a:avLst/>
          </a:prstGeom>
        </p:spPr>
        <p:txBody>
          <a:bodyPr vert="horz" lIns="182880" tIns="91440" rIns="182880" bIns="91440" rtlCol="0" anchor="ctr">
            <a:noAutofit/>
          </a:bodyPr>
          <a:lstStyle/>
          <a:p>
            <a:pPr lvl="0"/>
            <a:r>
              <a:rPr lang="en-US" sz="1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76603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5178425" y="1254814"/>
            <a:ext cx="17830798" cy="5760040"/>
          </a:xfrm>
        </p:spPr>
        <p:txBody>
          <a:bodyPr anchor="ctr">
            <a:normAutofit/>
          </a:bodyPr>
          <a:lstStyle>
            <a:lvl1pPr algn="l">
              <a:defRPr sz="96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5178424" y="8686800"/>
            <a:ext cx="17830800" cy="1676400"/>
          </a:xfrm>
        </p:spPr>
        <p:txBody>
          <a:bodyPr anchor="b">
            <a:noAutofit/>
          </a:bodyPr>
          <a:lstStyle>
            <a:lvl1pPr marL="0" indent="0">
              <a:buFontTx/>
              <a:buNone/>
              <a:defRPr sz="4800">
                <a:solidFill>
                  <a:schemeClr val="accent1"/>
                </a:solidFill>
              </a:defRPr>
            </a:lvl1pPr>
            <a:lvl2pPr marL="914400" indent="0">
              <a:buFontTx/>
              <a:buNone/>
              <a:defRPr/>
            </a:lvl2pPr>
            <a:lvl3pPr marL="1828800" indent="0">
              <a:buFontTx/>
              <a:buNone/>
              <a:defRPr/>
            </a:lvl3pPr>
            <a:lvl4pPr marL="2743200" indent="0">
              <a:buFontTx/>
              <a:buNone/>
              <a:defRPr/>
            </a:lvl4pPr>
            <a:lvl5pPr marL="36576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5178426" y="10363200"/>
            <a:ext cx="17830800" cy="1459244"/>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smtClean="0"/>
              <a:pPr/>
              <a:t>10/12/20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8377" y="98234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1063625" y="9966175"/>
            <a:ext cx="1559534" cy="730250"/>
          </a:xfrm>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3343615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3452681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589625" y="1254811"/>
            <a:ext cx="4415202" cy="10567634"/>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5178424" y="1254811"/>
            <a:ext cx="12954000" cy="1056763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10/12/20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8377" y="1428751"/>
            <a:ext cx="3177054" cy="1014594"/>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6CB4B4D-7CA3-9044-876B-883B54F8677D}" type="slidenum">
              <a:rPr lang="el-GR" smtClean="0"/>
              <a:t>‹#›</a:t>
            </a:fld>
            <a:endParaRPr lang="el-GR"/>
          </a:p>
        </p:txBody>
      </p:sp>
    </p:spTree>
    <p:extLst>
      <p:ext uri="{BB962C8B-B14F-4D97-AF65-F5344CB8AC3E}">
        <p14:creationId xmlns:p14="http://schemas.microsoft.com/office/powerpoint/2010/main" val="805938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el">
    <p:bg>
      <p:bgPr>
        <a:solidFill>
          <a:srgbClr val="00BFF3"/>
        </a:solidFill>
        <a:effectLst/>
      </p:bgPr>
    </p:bg>
    <p:spTree>
      <p:nvGrpSpPr>
        <p:cNvPr id="1" name=""/>
        <p:cNvGrpSpPr/>
        <p:nvPr/>
      </p:nvGrpSpPr>
      <p:grpSpPr>
        <a:xfrm>
          <a:off x="0" y="0"/>
          <a:ext cx="0" cy="0"/>
          <a:chOff x="0" y="0"/>
          <a:chExt cx="0" cy="0"/>
        </a:xfrm>
      </p:grpSpPr>
      <p:sp>
        <p:nvSpPr>
          <p:cNvPr id="294" name="Textebene 1…"/>
          <p:cNvSpPr txBox="1">
            <a:spLocks noGrp="1"/>
          </p:cNvSpPr>
          <p:nvPr>
            <p:ph type="body" sz="quarter" idx="1" hasCustomPrompt="1"/>
          </p:nvPr>
        </p:nvSpPr>
        <p:spPr>
          <a:xfrm>
            <a:off x="1219200" y="1917700"/>
            <a:ext cx="21945600" cy="706628"/>
          </a:xfrm>
          <a:prstGeom prst="rect">
            <a:avLst/>
          </a:prstGeom>
        </p:spPr>
        <p:txBody>
          <a:bodyPr anchor="ctr"/>
          <a:lstStyle>
            <a:lvl1pPr marL="0" indent="0" defTabSz="825500">
              <a:spcBef>
                <a:spcPts val="0"/>
              </a:spcBef>
              <a:buClrTx/>
              <a:buSzTx/>
              <a:buNone/>
              <a:defRPr cap="all">
                <a:solidFill>
                  <a:srgbClr val="FFFFFF"/>
                </a:solidFill>
                <a:latin typeface="Proxima Nova Extrabold"/>
                <a:ea typeface="Proxima Nova Extrabold"/>
                <a:cs typeface="Proxima Nova Extrabold"/>
                <a:sym typeface="Proxima Nova Extrabold"/>
              </a:defRPr>
            </a:lvl1pPr>
            <a:lvl2pPr defTabSz="825500">
              <a:spcBef>
                <a:spcPts val="0"/>
              </a:spcBef>
              <a:buClrTx/>
              <a:defRPr cap="all">
                <a:solidFill>
                  <a:srgbClr val="FFFFFF"/>
                </a:solidFill>
                <a:latin typeface="Proxima Nova Extrabold"/>
                <a:ea typeface="Proxima Nova Extrabold"/>
                <a:cs typeface="Proxima Nova Extrabold"/>
                <a:sym typeface="Proxima Nova Extrabold"/>
              </a:defRPr>
            </a:lvl2pPr>
            <a:lvl3pPr defTabSz="825500">
              <a:spcBef>
                <a:spcPts val="0"/>
              </a:spcBef>
              <a:buClrTx/>
              <a:defRPr cap="all">
                <a:solidFill>
                  <a:srgbClr val="FFFFFF"/>
                </a:solidFill>
                <a:latin typeface="Proxima Nova Extrabold"/>
                <a:ea typeface="Proxima Nova Extrabold"/>
                <a:cs typeface="Proxima Nova Extrabold"/>
                <a:sym typeface="Proxima Nova Extrabold"/>
              </a:defRPr>
            </a:lvl3pPr>
            <a:lvl4pPr defTabSz="825500">
              <a:spcBef>
                <a:spcPts val="0"/>
              </a:spcBef>
              <a:buClrTx/>
              <a:defRPr cap="all">
                <a:solidFill>
                  <a:srgbClr val="FFFFFF"/>
                </a:solidFill>
                <a:latin typeface="Proxima Nova Extrabold"/>
                <a:ea typeface="Proxima Nova Extrabold"/>
                <a:cs typeface="Proxima Nova Extrabold"/>
                <a:sym typeface="Proxima Nova Extrabold"/>
              </a:defRPr>
            </a:lvl4pPr>
            <a:lvl5pPr defTabSz="825500">
              <a:spcBef>
                <a:spcPts val="0"/>
              </a:spcBef>
              <a:buClrTx/>
              <a:defRPr cap="all">
                <a:solidFill>
                  <a:srgbClr val="FFFFFF"/>
                </a:solidFill>
                <a:latin typeface="Proxima Nova Extrabold"/>
                <a:ea typeface="Proxima Nova Extrabold"/>
                <a:cs typeface="Proxima Nova Extrabold"/>
                <a:sym typeface="Proxima Nova Extrabold"/>
              </a:defRPr>
            </a:lvl5pPr>
          </a:lstStyle>
          <a:p>
            <a:r>
              <a:t>Autor und Datum</a:t>
            </a:r>
          </a:p>
          <a:p>
            <a:pPr lvl="1"/>
            <a:endParaRPr/>
          </a:p>
          <a:p>
            <a:pPr lvl="2"/>
            <a:endParaRPr/>
          </a:p>
          <a:p>
            <a:pPr lvl="3"/>
            <a:endParaRPr/>
          </a:p>
          <a:p>
            <a:pPr lvl="4"/>
            <a:endParaRPr/>
          </a:p>
        </p:txBody>
      </p:sp>
      <p:sp>
        <p:nvSpPr>
          <p:cNvPr id="295" name="Textebene 1…"/>
          <p:cNvSpPr txBox="1">
            <a:spLocks noGrp="1"/>
          </p:cNvSpPr>
          <p:nvPr>
            <p:ph type="body" sz="quarter" idx="2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sz="5200" spc="-100">
                <a:latin typeface="Proxima Nova Semibold"/>
                <a:ea typeface="Proxima Nova Semibold"/>
                <a:cs typeface="Proxima Nova Semibold"/>
                <a:sym typeface="Proxima Nova Semibold"/>
              </a:defRPr>
            </a:lvl1pPr>
          </a:lstStyle>
          <a:p>
            <a:r>
              <a:t>Präsentationsuntertitel</a:t>
            </a:r>
          </a:p>
        </p:txBody>
      </p:sp>
      <p:sp>
        <p:nvSpPr>
          <p:cNvPr id="296" name="Titel der Präsentation"/>
          <p:cNvSpPr txBox="1">
            <a:spLocks noGrp="1"/>
          </p:cNvSpPr>
          <p:nvPr>
            <p:ph type="title" hasCustomPrompt="1"/>
          </p:nvPr>
        </p:nvSpPr>
        <p:spPr>
          <a:xfrm>
            <a:off x="1219200" y="3127375"/>
            <a:ext cx="21945600" cy="5524500"/>
          </a:xfrm>
          <a:prstGeom prst="rect">
            <a:avLst/>
          </a:prstGeom>
        </p:spPr>
        <p:txBody>
          <a:bodyPr/>
          <a:lstStyle>
            <a:lvl1pPr defTabSz="584200">
              <a:defRPr sz="22000" spc="-220">
                <a:solidFill>
                  <a:srgbClr val="FFFFFF"/>
                </a:solidFill>
              </a:defRPr>
            </a:lvl1pPr>
          </a:lstStyle>
          <a:p>
            <a:r>
              <a:t>Titel der Präsentation</a:t>
            </a:r>
          </a:p>
        </p:txBody>
      </p:sp>
      <p:sp>
        <p:nvSpPr>
          <p:cNvPr id="297"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3863705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Zitat">
    <p:bg>
      <p:bgPr>
        <a:solidFill>
          <a:srgbClr val="00BFF3"/>
        </a:solidFill>
        <a:effectLst/>
      </p:bgPr>
    </p:bg>
    <p:spTree>
      <p:nvGrpSpPr>
        <p:cNvPr id="1" name=""/>
        <p:cNvGrpSpPr/>
        <p:nvPr/>
      </p:nvGrpSpPr>
      <p:grpSpPr>
        <a:xfrm>
          <a:off x="0" y="0"/>
          <a:ext cx="0" cy="0"/>
          <a:chOff x="0" y="0"/>
          <a:chExt cx="0" cy="0"/>
        </a:xfrm>
      </p:grpSpPr>
      <p:sp>
        <p:nvSpPr>
          <p:cNvPr id="304" name="Textebene 1…"/>
          <p:cNvSpPr txBox="1">
            <a:spLocks noGrp="1"/>
          </p:cNvSpPr>
          <p:nvPr>
            <p:ph type="body" sz="half" idx="1" hasCustomPrompt="1"/>
          </p:nvPr>
        </p:nvSpPr>
        <p:spPr>
          <a:xfrm>
            <a:off x="3771900" y="4464048"/>
            <a:ext cx="16840200" cy="4883152"/>
          </a:xfrm>
          <a:prstGeom prst="rect">
            <a:avLst/>
          </a:prstGeom>
        </p:spPr>
        <p:txBody>
          <a:bodyPr anchor="ctr"/>
          <a:lstStyle>
            <a:lvl1pPr marL="431800" indent="-431800" defTabSz="825500">
              <a:spcBef>
                <a:spcPts val="0"/>
              </a:spcBef>
              <a:buClrTx/>
              <a:buSzTx/>
              <a:buNone/>
              <a:defRPr sz="14000" cap="all">
                <a:solidFill>
                  <a:srgbClr val="FFFFFF"/>
                </a:solidFill>
              </a:defRPr>
            </a:lvl1pPr>
            <a:lvl2pPr marL="431800" indent="0" defTabSz="825500">
              <a:spcBef>
                <a:spcPts val="0"/>
              </a:spcBef>
              <a:buClrTx/>
              <a:buSzTx/>
              <a:buNone/>
              <a:defRPr sz="14000" cap="all">
                <a:solidFill>
                  <a:srgbClr val="FFFFFF"/>
                </a:solidFill>
              </a:defRPr>
            </a:lvl2pPr>
            <a:lvl3pPr marL="431800" indent="0" defTabSz="825500">
              <a:spcBef>
                <a:spcPts val="0"/>
              </a:spcBef>
              <a:buClrTx/>
              <a:buSzTx/>
              <a:buNone/>
              <a:defRPr sz="14000" cap="all">
                <a:solidFill>
                  <a:srgbClr val="FFFFFF"/>
                </a:solidFill>
              </a:defRPr>
            </a:lvl3pPr>
            <a:lvl4pPr marL="431800" indent="0" defTabSz="825500">
              <a:spcBef>
                <a:spcPts val="0"/>
              </a:spcBef>
              <a:buClrTx/>
              <a:buSzTx/>
              <a:buNone/>
              <a:defRPr sz="14000" cap="all">
                <a:solidFill>
                  <a:srgbClr val="FFFFFF"/>
                </a:solidFill>
              </a:defRPr>
            </a:lvl4pPr>
            <a:lvl5pPr marL="431800" indent="0" defTabSz="825500">
              <a:spcBef>
                <a:spcPts val="0"/>
              </a:spcBef>
              <a:buClrTx/>
              <a:buSzTx/>
              <a:buNone/>
              <a:defRPr sz="14000" cap="all">
                <a:solidFill>
                  <a:srgbClr val="FFFFFF"/>
                </a:solidFill>
              </a:defRPr>
            </a:lvl5pPr>
          </a:lstStyle>
          <a:p>
            <a:r>
              <a:t>„Bemerkenswert“</a:t>
            </a:r>
          </a:p>
          <a:p>
            <a:pPr lvl="1"/>
            <a:endParaRPr/>
          </a:p>
          <a:p>
            <a:pPr lvl="2"/>
            <a:endParaRPr/>
          </a:p>
          <a:p>
            <a:pPr lvl="3"/>
            <a:endParaRPr/>
          </a:p>
          <a:p>
            <a:pPr lvl="4"/>
            <a:endParaRPr/>
          </a:p>
        </p:txBody>
      </p:sp>
      <p:sp>
        <p:nvSpPr>
          <p:cNvPr id="305" name="Quellenangabe"/>
          <p:cNvSpPr txBox="1">
            <a:spLocks noGrp="1"/>
          </p:cNvSpPr>
          <p:nvPr>
            <p:ph type="body" sz="quarter" idx="21" hasCustomPrompt="1"/>
          </p:nvPr>
        </p:nvSpPr>
        <p:spPr>
          <a:xfrm>
            <a:off x="4203700" y="9372600"/>
            <a:ext cx="16840200" cy="680721"/>
          </a:xfrm>
          <a:prstGeom prst="rect">
            <a:avLst/>
          </a:prstGeom>
        </p:spPr>
        <p:txBody>
          <a:bodyPr/>
          <a:lstStyle>
            <a:lvl1pPr marL="0" indent="0" defTabSz="825500">
              <a:lnSpc>
                <a:spcPts val="3600"/>
              </a:lnSpc>
              <a:spcBef>
                <a:spcPts val="0"/>
              </a:spcBef>
              <a:buClrTx/>
              <a:buSzTx/>
              <a:buNone/>
              <a:defRPr sz="3200" cap="all" spc="-100">
                <a:solidFill>
                  <a:srgbClr val="FFFFFF"/>
                </a:solidFill>
                <a:latin typeface="Proxima Nova Extrabold"/>
                <a:ea typeface="Proxima Nova Extrabold"/>
                <a:cs typeface="Proxima Nova Extrabold"/>
                <a:sym typeface="Proxima Nova Extrabold"/>
              </a:defRPr>
            </a:lvl1pPr>
          </a:lstStyle>
          <a:p>
            <a:r>
              <a:t>Quellenangabe</a:t>
            </a:r>
          </a:p>
        </p:txBody>
      </p:sp>
      <p:sp>
        <p:nvSpPr>
          <p:cNvPr id="306"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0998463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Agenda">
    <p:bg>
      <p:bgPr>
        <a:solidFill>
          <a:srgbClr val="FFC617"/>
        </a:solidFill>
        <a:effectLst/>
      </p:bgPr>
    </p:bg>
    <p:spTree>
      <p:nvGrpSpPr>
        <p:cNvPr id="1" name=""/>
        <p:cNvGrpSpPr/>
        <p:nvPr/>
      </p:nvGrpSpPr>
      <p:grpSpPr>
        <a:xfrm>
          <a:off x="0" y="0"/>
          <a:ext cx="0" cy="0"/>
          <a:chOff x="0" y="0"/>
          <a:chExt cx="0" cy="0"/>
        </a:xfrm>
      </p:grpSpPr>
      <p:sp>
        <p:nvSpPr>
          <p:cNvPr id="313" name="Agenda-Titel"/>
          <p:cNvSpPr txBox="1">
            <a:spLocks noGrp="1"/>
          </p:cNvSpPr>
          <p:nvPr>
            <p:ph type="title" hasCustomPrompt="1"/>
          </p:nvPr>
        </p:nvSpPr>
        <p:spPr>
          <a:xfrm>
            <a:off x="1782322" y="4716783"/>
            <a:ext cx="6997336" cy="4912970"/>
          </a:xfrm>
          <a:prstGeom prst="rect">
            <a:avLst/>
          </a:prstGeom>
        </p:spPr>
        <p:txBody>
          <a:bodyPr/>
          <a:lstStyle>
            <a:lvl1pPr>
              <a:defRPr sz="14000" spc="-140">
                <a:solidFill>
                  <a:srgbClr val="FFFFFF"/>
                </a:solidFill>
              </a:defRPr>
            </a:lvl1pPr>
          </a:lstStyle>
          <a:p>
            <a:r>
              <a:t>Agenda-Titel</a:t>
            </a:r>
          </a:p>
        </p:txBody>
      </p:sp>
      <p:sp>
        <p:nvSpPr>
          <p:cNvPr id="314" name="Textebene 1…"/>
          <p:cNvSpPr txBox="1">
            <a:spLocks noGrp="1"/>
          </p:cNvSpPr>
          <p:nvPr>
            <p:ph type="body" idx="1" hasCustomPrompt="1"/>
          </p:nvPr>
        </p:nvSpPr>
        <p:spPr>
          <a:xfrm>
            <a:off x="1219200" y="3594100"/>
            <a:ext cx="21945600" cy="8902700"/>
          </a:xfrm>
          <a:prstGeom prst="rect">
            <a:avLst/>
          </a:prstGeom>
        </p:spPr>
        <p:txBody>
          <a:bodyPr/>
          <a:lstStyle>
            <a:lvl1pPr marL="0" indent="0" defTabSz="825500">
              <a:lnSpc>
                <a:spcPct val="140000"/>
              </a:lnSpc>
              <a:spcBef>
                <a:spcPts val="0"/>
              </a:spcBef>
              <a:buClrTx/>
              <a:buSzTx/>
              <a:buNone/>
              <a:defRPr sz="5400" spc="-52"/>
            </a:lvl1pPr>
            <a:lvl2pPr marL="0" indent="0" defTabSz="825500">
              <a:lnSpc>
                <a:spcPct val="140000"/>
              </a:lnSpc>
              <a:spcBef>
                <a:spcPts val="0"/>
              </a:spcBef>
              <a:buClrTx/>
              <a:buSzTx/>
              <a:buNone/>
              <a:defRPr sz="5400" spc="-52"/>
            </a:lvl2pPr>
            <a:lvl3pPr marL="0" indent="0" defTabSz="825500">
              <a:lnSpc>
                <a:spcPct val="140000"/>
              </a:lnSpc>
              <a:spcBef>
                <a:spcPts val="0"/>
              </a:spcBef>
              <a:buClrTx/>
              <a:buSzTx/>
              <a:buNone/>
              <a:defRPr sz="5400" spc="-52"/>
            </a:lvl3pPr>
            <a:lvl4pPr marL="0" indent="0" defTabSz="825500">
              <a:lnSpc>
                <a:spcPct val="140000"/>
              </a:lnSpc>
              <a:spcBef>
                <a:spcPts val="0"/>
              </a:spcBef>
              <a:buClrTx/>
              <a:buSzTx/>
              <a:buNone/>
              <a:defRPr sz="5400" spc="-52"/>
            </a:lvl4pPr>
            <a:lvl5pPr marL="0" indent="0" defTabSz="825500">
              <a:lnSpc>
                <a:spcPct val="140000"/>
              </a:lnSpc>
              <a:spcBef>
                <a:spcPts val="0"/>
              </a:spcBef>
              <a:buClrTx/>
              <a:buSzTx/>
              <a:buNone/>
              <a:defRPr sz="5400" spc="-52"/>
            </a:lvl5pPr>
          </a:lstStyle>
          <a:p>
            <a:r>
              <a:t>Agendathemen</a:t>
            </a:r>
          </a:p>
          <a:p>
            <a:pPr lvl="1"/>
            <a:endParaRPr/>
          </a:p>
          <a:p>
            <a:pPr lvl="2"/>
            <a:endParaRPr/>
          </a:p>
          <a:p>
            <a:pPr lvl="3"/>
            <a:endParaRPr/>
          </a:p>
          <a:p>
            <a:pPr lvl="4"/>
            <a:endParaRPr/>
          </a:p>
        </p:txBody>
      </p:sp>
      <p:sp>
        <p:nvSpPr>
          <p:cNvPr id="315"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0305687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clipArtAndTx">
  <p:cSld name="Τίτλος, Clip Art και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F0F001-BD2C-5F44-93F0-35858F073709}"/>
              </a:ext>
            </a:extLst>
          </p:cNvPr>
          <p:cNvSpPr>
            <a:spLocks noGrp="1"/>
          </p:cNvSpPr>
          <p:nvPr>
            <p:ph type="title"/>
          </p:nvPr>
        </p:nvSpPr>
        <p:spPr>
          <a:xfrm>
            <a:off x="1217282" y="547258"/>
            <a:ext cx="21937919" cy="2286960"/>
          </a:xfrm>
        </p:spPr>
        <p:txBody>
          <a:bodyPr/>
          <a:lstStyle/>
          <a:p>
            <a:r>
              <a:rPr lang="el-GR"/>
              <a:t>Κάντε κλικ για να επεξεργαστείτε τον τίτλο υποδείγματος</a:t>
            </a:r>
          </a:p>
        </p:txBody>
      </p:sp>
      <p:sp>
        <p:nvSpPr>
          <p:cNvPr id="3" name="Σύμβολο κράτησης θέσης ηλεκτρονικής εικόνας 2">
            <a:extLst>
              <a:ext uri="{FF2B5EF4-FFF2-40B4-BE49-F238E27FC236}">
                <a16:creationId xmlns:a16="http://schemas.microsoft.com/office/drawing/2014/main" id="{9F576323-E090-A943-A24E-D478FAF55278}"/>
              </a:ext>
            </a:extLst>
          </p:cNvPr>
          <p:cNvSpPr>
            <a:spLocks noGrp="1"/>
          </p:cNvSpPr>
          <p:nvPr>
            <p:ph type="clipArt" sz="half" idx="1"/>
          </p:nvPr>
        </p:nvSpPr>
        <p:spPr>
          <a:xfrm>
            <a:off x="1217281" y="3208658"/>
            <a:ext cx="10782720" cy="9049910"/>
          </a:xfrm>
        </p:spPr>
        <p:txBody>
          <a:bodyPr/>
          <a:lstStyle/>
          <a:p>
            <a:endParaRPr lang="el-GR"/>
          </a:p>
        </p:txBody>
      </p:sp>
      <p:sp>
        <p:nvSpPr>
          <p:cNvPr id="4" name="Θέση κειμένου 3">
            <a:extLst>
              <a:ext uri="{FF2B5EF4-FFF2-40B4-BE49-F238E27FC236}">
                <a16:creationId xmlns:a16="http://schemas.microsoft.com/office/drawing/2014/main" id="{9A8EBD4B-A804-0E48-B083-86423D215608}"/>
              </a:ext>
            </a:extLst>
          </p:cNvPr>
          <p:cNvSpPr>
            <a:spLocks noGrp="1"/>
          </p:cNvSpPr>
          <p:nvPr>
            <p:ph type="body" sz="half" idx="2"/>
          </p:nvPr>
        </p:nvSpPr>
        <p:spPr>
          <a:xfrm>
            <a:off x="12368642" y="3208658"/>
            <a:ext cx="10786559" cy="904991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02F253C2-EC01-FE4A-A513-B937C57876D1}"/>
              </a:ext>
            </a:extLst>
          </p:cNvPr>
          <p:cNvSpPr>
            <a:spLocks noGrp="1"/>
          </p:cNvSpPr>
          <p:nvPr>
            <p:ph type="dt" idx="10"/>
          </p:nvPr>
        </p:nvSpPr>
        <p:spPr>
          <a:xfrm>
            <a:off x="1217282" y="12494753"/>
            <a:ext cx="5675520" cy="941860"/>
          </a:xfrm>
        </p:spPr>
        <p:txBody>
          <a:bodyPr/>
          <a:lstStyle>
            <a:lvl1pPr>
              <a:defRPr/>
            </a:lvl1pPr>
          </a:lstStyle>
          <a:p>
            <a:endParaRPr lang="en-US" altLang="el-GR"/>
          </a:p>
        </p:txBody>
      </p:sp>
      <p:sp>
        <p:nvSpPr>
          <p:cNvPr id="6" name="Θέση υποσέλιδου 5">
            <a:extLst>
              <a:ext uri="{FF2B5EF4-FFF2-40B4-BE49-F238E27FC236}">
                <a16:creationId xmlns:a16="http://schemas.microsoft.com/office/drawing/2014/main" id="{9E0AE551-93BA-6E40-B81B-8C51886D2FAC}"/>
              </a:ext>
            </a:extLst>
          </p:cNvPr>
          <p:cNvSpPr>
            <a:spLocks noGrp="1"/>
          </p:cNvSpPr>
          <p:nvPr>
            <p:ph type="ftr" idx="11"/>
          </p:nvPr>
        </p:nvSpPr>
        <p:spPr>
          <a:xfrm>
            <a:off x="8340480" y="12494753"/>
            <a:ext cx="7726080" cy="941860"/>
          </a:xfrm>
        </p:spPr>
        <p:txBody>
          <a:bodyPr/>
          <a:lstStyle>
            <a:lvl1pPr>
              <a:defRPr/>
            </a:lvl1pPr>
          </a:lstStyle>
          <a:p>
            <a:endParaRPr lang="en-US" altLang="el-GR"/>
          </a:p>
        </p:txBody>
      </p:sp>
      <p:sp>
        <p:nvSpPr>
          <p:cNvPr id="7" name="Θέση αριθμού διαφάνειας 6">
            <a:extLst>
              <a:ext uri="{FF2B5EF4-FFF2-40B4-BE49-F238E27FC236}">
                <a16:creationId xmlns:a16="http://schemas.microsoft.com/office/drawing/2014/main" id="{EBB0AD90-EDD3-6A42-B175-0CDAB39F7C00}"/>
              </a:ext>
            </a:extLst>
          </p:cNvPr>
          <p:cNvSpPr>
            <a:spLocks noGrp="1"/>
          </p:cNvSpPr>
          <p:nvPr>
            <p:ph type="sldNum" idx="12"/>
          </p:nvPr>
        </p:nvSpPr>
        <p:spPr>
          <a:xfrm>
            <a:off x="17483522" y="12494753"/>
            <a:ext cx="5675520" cy="941860"/>
          </a:xfrm>
        </p:spPr>
        <p:txBody>
          <a:bodyPr/>
          <a:lstStyle>
            <a:lvl1pPr>
              <a:defRPr/>
            </a:lvl1pPr>
          </a:lstStyle>
          <a:p>
            <a:fld id="{E3240DD0-36AF-7247-82C2-30274AEC8C6A}" type="slidenum">
              <a:rPr lang="en-US" altLang="el-GR"/>
              <a:pPr/>
              <a:t>‹#›</a:t>
            </a:fld>
            <a:endParaRPr lang="en-US" altLang="el-GR"/>
          </a:p>
        </p:txBody>
      </p:sp>
    </p:spTree>
    <p:extLst>
      <p:ext uri="{BB962C8B-B14F-4D97-AF65-F5344CB8AC3E}">
        <p14:creationId xmlns:p14="http://schemas.microsoft.com/office/powerpoint/2010/main" val="1663414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Προσαρμοσμένη διάταξ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BE4889-4565-924F-9232-78A31E9C26AF}"/>
              </a:ext>
            </a:extLst>
          </p:cNvPr>
          <p:cNvSpPr>
            <a:spLocks noGrp="1"/>
          </p:cNvSpPr>
          <p:nvPr>
            <p:ph type="title"/>
          </p:nvPr>
        </p:nvSpPr>
        <p:spPr>
          <a:xfrm>
            <a:off x="1828801" y="4260850"/>
            <a:ext cx="20722168" cy="2936876"/>
          </a:xfrm>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D11F8028-6C99-4648-B9D2-12DDD5A1624B}"/>
              </a:ext>
            </a:extLst>
          </p:cNvPr>
          <p:cNvSpPr>
            <a:spLocks noGrp="1"/>
          </p:cNvSpPr>
          <p:nvPr>
            <p:ph type="dt" idx="10"/>
          </p:nvPr>
        </p:nvSpPr>
        <p:spPr>
          <a:xfrm>
            <a:off x="1219201" y="12712700"/>
            <a:ext cx="5685368" cy="727076"/>
          </a:xfrm>
        </p:spPr>
        <p:txBody>
          <a:bodyPr/>
          <a:lstStyle>
            <a:lvl1pPr>
              <a:defRPr/>
            </a:lvl1pPr>
          </a:lstStyle>
          <a:p>
            <a:r>
              <a:rPr lang="de-DE" altLang="el-GR"/>
              <a:t>21.06.10</a:t>
            </a:r>
          </a:p>
        </p:txBody>
      </p:sp>
      <p:sp>
        <p:nvSpPr>
          <p:cNvPr id="4" name="Θέση υποσέλιδου 3">
            <a:extLst>
              <a:ext uri="{FF2B5EF4-FFF2-40B4-BE49-F238E27FC236}">
                <a16:creationId xmlns:a16="http://schemas.microsoft.com/office/drawing/2014/main" id="{B63F4E10-68B2-034F-AF11-42BF7862BCC1}"/>
              </a:ext>
            </a:extLst>
          </p:cNvPr>
          <p:cNvSpPr>
            <a:spLocks noGrp="1"/>
          </p:cNvSpPr>
          <p:nvPr>
            <p:ph type="ftr" idx="11"/>
          </p:nvPr>
        </p:nvSpPr>
        <p:spPr>
          <a:xfrm>
            <a:off x="8331201" y="12712700"/>
            <a:ext cx="7717368" cy="727076"/>
          </a:xfrm>
        </p:spPr>
        <p:txBody>
          <a:bodyPr/>
          <a:lstStyle>
            <a:lvl1pPr>
              <a:defRPr/>
            </a:lvl1pPr>
          </a:lstStyle>
          <a:p>
            <a:endParaRPr lang="de-DE" altLang="el-GR"/>
          </a:p>
        </p:txBody>
      </p:sp>
      <p:sp>
        <p:nvSpPr>
          <p:cNvPr id="5" name="Θέση αριθμού διαφάνειας 4">
            <a:extLst>
              <a:ext uri="{FF2B5EF4-FFF2-40B4-BE49-F238E27FC236}">
                <a16:creationId xmlns:a16="http://schemas.microsoft.com/office/drawing/2014/main" id="{C58921CE-1ED5-4448-B1C8-B6DE3F492446}"/>
              </a:ext>
            </a:extLst>
          </p:cNvPr>
          <p:cNvSpPr>
            <a:spLocks noGrp="1"/>
          </p:cNvSpPr>
          <p:nvPr>
            <p:ph type="sldNum" idx="12"/>
          </p:nvPr>
        </p:nvSpPr>
        <p:spPr>
          <a:xfrm>
            <a:off x="17475201" y="12712700"/>
            <a:ext cx="5685368" cy="727076"/>
          </a:xfrm>
        </p:spPr>
        <p:txBody>
          <a:bodyPr/>
          <a:lstStyle>
            <a:lvl1pPr>
              <a:defRPr/>
            </a:lvl1pPr>
          </a:lstStyle>
          <a:p>
            <a:fld id="{00A940C2-571A-A64E-AA44-F4BC70E3E4A0}" type="slidenum">
              <a:rPr lang="de-DE" altLang="el-GR"/>
              <a:pPr/>
              <a:t>‹#›</a:t>
            </a:fld>
            <a:fld id="{597B3F49-32D2-5B45-B7BC-0E8AA9F6ACA1}" type="slidenum">
              <a:rPr lang="de-DE" altLang="el-GR"/>
              <a:pPr/>
              <a:t>‹#›</a:t>
            </a:fld>
            <a:endParaRPr lang="de-DE" altLang="el-GR"/>
          </a:p>
        </p:txBody>
      </p:sp>
    </p:spTree>
    <p:extLst>
      <p:ext uri="{BB962C8B-B14F-4D97-AF65-F5344CB8AC3E}">
        <p14:creationId xmlns:p14="http://schemas.microsoft.com/office/powerpoint/2010/main" val="33330063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95FD4D-41B6-CA4F-9119-40C2E1170398}"/>
              </a:ext>
            </a:extLst>
          </p:cNvPr>
          <p:cNvSpPr>
            <a:spLocks noGrp="1"/>
          </p:cNvSpPr>
          <p:nvPr>
            <p:ph type="title"/>
          </p:nvPr>
        </p:nvSpPr>
        <p:spPr>
          <a:xfrm>
            <a:off x="1333502" y="5000626"/>
            <a:ext cx="21941365" cy="2282824"/>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5F9DE57-F3FE-3F40-B259-D7F7BB5A5591}"/>
              </a:ext>
            </a:extLst>
          </p:cNvPr>
          <p:cNvSpPr>
            <a:spLocks noGrp="1"/>
          </p:cNvSpPr>
          <p:nvPr>
            <p:ph type="body" sz="half" idx="1"/>
          </p:nvPr>
        </p:nvSpPr>
        <p:spPr>
          <a:xfrm>
            <a:off x="1219201" y="3200401"/>
            <a:ext cx="5177368" cy="904875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78F93BB5-03F7-1D4E-A694-D903343F3B2E}"/>
              </a:ext>
            </a:extLst>
          </p:cNvPr>
          <p:cNvSpPr>
            <a:spLocks noGrp="1"/>
          </p:cNvSpPr>
          <p:nvPr>
            <p:ph sz="half" idx="2"/>
          </p:nvPr>
        </p:nvSpPr>
        <p:spPr>
          <a:xfrm>
            <a:off x="6802968" y="3200401"/>
            <a:ext cx="5181600" cy="904875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C3E70FD-A5EF-9A47-812B-5F30B15F4227}"/>
              </a:ext>
            </a:extLst>
          </p:cNvPr>
          <p:cNvSpPr>
            <a:spLocks noGrp="1"/>
          </p:cNvSpPr>
          <p:nvPr>
            <p:ph type="dt" idx="10"/>
          </p:nvPr>
        </p:nvSpPr>
        <p:spPr>
          <a:xfrm>
            <a:off x="1219201" y="12712700"/>
            <a:ext cx="5685368" cy="727076"/>
          </a:xfrm>
        </p:spPr>
        <p:txBody>
          <a:bodyPr/>
          <a:lstStyle>
            <a:lvl1pPr>
              <a:defRPr/>
            </a:lvl1pPr>
          </a:lstStyle>
          <a:p>
            <a:r>
              <a:rPr lang="de-DE" altLang="el-GR"/>
              <a:t>21.06.10</a:t>
            </a:r>
          </a:p>
        </p:txBody>
      </p:sp>
      <p:sp>
        <p:nvSpPr>
          <p:cNvPr id="6" name="Θέση υποσέλιδου 5">
            <a:extLst>
              <a:ext uri="{FF2B5EF4-FFF2-40B4-BE49-F238E27FC236}">
                <a16:creationId xmlns:a16="http://schemas.microsoft.com/office/drawing/2014/main" id="{66A2E502-289A-7647-8B3C-4A0C0545FA4E}"/>
              </a:ext>
            </a:extLst>
          </p:cNvPr>
          <p:cNvSpPr>
            <a:spLocks noGrp="1"/>
          </p:cNvSpPr>
          <p:nvPr>
            <p:ph type="ftr" idx="11"/>
          </p:nvPr>
        </p:nvSpPr>
        <p:spPr>
          <a:xfrm>
            <a:off x="8331201" y="12712700"/>
            <a:ext cx="7717368" cy="727076"/>
          </a:xfrm>
        </p:spPr>
        <p:txBody>
          <a:bodyPr/>
          <a:lstStyle>
            <a:lvl1pPr>
              <a:defRPr/>
            </a:lvl1pPr>
          </a:lstStyle>
          <a:p>
            <a:endParaRPr lang="de-DE" altLang="el-GR"/>
          </a:p>
        </p:txBody>
      </p:sp>
      <p:sp>
        <p:nvSpPr>
          <p:cNvPr id="7" name="Θέση αριθμού διαφάνειας 6">
            <a:extLst>
              <a:ext uri="{FF2B5EF4-FFF2-40B4-BE49-F238E27FC236}">
                <a16:creationId xmlns:a16="http://schemas.microsoft.com/office/drawing/2014/main" id="{72AEF0A5-6797-B040-9932-83B3FB2CF072}"/>
              </a:ext>
            </a:extLst>
          </p:cNvPr>
          <p:cNvSpPr>
            <a:spLocks noGrp="1"/>
          </p:cNvSpPr>
          <p:nvPr>
            <p:ph type="sldNum" idx="12"/>
          </p:nvPr>
        </p:nvSpPr>
        <p:spPr>
          <a:xfrm>
            <a:off x="17475201" y="12712700"/>
            <a:ext cx="5685368" cy="727076"/>
          </a:xfrm>
        </p:spPr>
        <p:txBody>
          <a:bodyPr/>
          <a:lstStyle>
            <a:lvl1pPr>
              <a:defRPr/>
            </a:lvl1pPr>
          </a:lstStyle>
          <a:p>
            <a:fld id="{08D6C13A-3B61-524A-A213-085BD2EA839F}" type="slidenum">
              <a:rPr lang="de-DE" altLang="el-GR"/>
              <a:pPr/>
              <a:t>‹#›</a:t>
            </a:fld>
            <a:fld id="{07D7095F-4030-D849-AD4F-D19806282956}" type="slidenum">
              <a:rPr lang="de-DE" altLang="el-GR"/>
              <a:pPr/>
              <a:t>‹#›</a:t>
            </a:fld>
            <a:endParaRPr lang="de-DE" altLang="el-GR"/>
          </a:p>
        </p:txBody>
      </p:sp>
    </p:spTree>
    <p:extLst>
      <p:ext uri="{BB962C8B-B14F-4D97-AF65-F5344CB8AC3E}">
        <p14:creationId xmlns:p14="http://schemas.microsoft.com/office/powerpoint/2010/main" val="15995513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cSld name="Τίτλος, Κείμενο και Clip Ar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EF6C0E-7BC1-0C4F-8684-8AB7CA0E8AEF}"/>
              </a:ext>
            </a:extLst>
          </p:cNvPr>
          <p:cNvSpPr>
            <a:spLocks noGrp="1"/>
          </p:cNvSpPr>
          <p:nvPr>
            <p:ph type="title"/>
          </p:nvPr>
        </p:nvSpPr>
        <p:spPr>
          <a:xfrm>
            <a:off x="1219201" y="549276"/>
            <a:ext cx="21941368" cy="2282824"/>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3488229-25E0-5D46-9F6C-5BB586F8F939}"/>
              </a:ext>
            </a:extLst>
          </p:cNvPr>
          <p:cNvSpPr>
            <a:spLocks noGrp="1"/>
          </p:cNvSpPr>
          <p:nvPr>
            <p:ph type="body" sz="half" idx="1"/>
          </p:nvPr>
        </p:nvSpPr>
        <p:spPr>
          <a:xfrm>
            <a:off x="1219201" y="3200401"/>
            <a:ext cx="5177368" cy="904875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Σύμβολο κράτησης θέσης ηλεκτρονικής εικόνας 3">
            <a:extLst>
              <a:ext uri="{FF2B5EF4-FFF2-40B4-BE49-F238E27FC236}">
                <a16:creationId xmlns:a16="http://schemas.microsoft.com/office/drawing/2014/main" id="{5EF03106-CFE4-794E-9BFC-939D2093A172}"/>
              </a:ext>
            </a:extLst>
          </p:cNvPr>
          <p:cNvSpPr>
            <a:spLocks noGrp="1"/>
          </p:cNvSpPr>
          <p:nvPr>
            <p:ph type="clipArt" sz="half" idx="2"/>
          </p:nvPr>
        </p:nvSpPr>
        <p:spPr>
          <a:xfrm>
            <a:off x="6802968" y="3200401"/>
            <a:ext cx="5181600" cy="9048750"/>
          </a:xfrm>
        </p:spPr>
        <p:txBody>
          <a:bodyPr/>
          <a:lstStyle/>
          <a:p>
            <a:endParaRPr lang="el-GR"/>
          </a:p>
        </p:txBody>
      </p:sp>
      <p:sp>
        <p:nvSpPr>
          <p:cNvPr id="5" name="Θέση ημερομηνίας 4">
            <a:extLst>
              <a:ext uri="{FF2B5EF4-FFF2-40B4-BE49-F238E27FC236}">
                <a16:creationId xmlns:a16="http://schemas.microsoft.com/office/drawing/2014/main" id="{AED60E50-579A-4743-997C-E733F3399672}"/>
              </a:ext>
            </a:extLst>
          </p:cNvPr>
          <p:cNvSpPr>
            <a:spLocks noGrp="1"/>
          </p:cNvSpPr>
          <p:nvPr>
            <p:ph type="dt" idx="10"/>
          </p:nvPr>
        </p:nvSpPr>
        <p:spPr>
          <a:xfrm>
            <a:off x="1219201" y="12490451"/>
            <a:ext cx="5685368" cy="949326"/>
          </a:xfrm>
        </p:spPr>
        <p:txBody>
          <a:bodyPr/>
          <a:lstStyle>
            <a:lvl1pPr>
              <a:defRPr/>
            </a:lvl1pPr>
          </a:lstStyle>
          <a:p>
            <a:endParaRPr lang="de-DE" altLang="el-GR"/>
          </a:p>
        </p:txBody>
      </p:sp>
      <p:sp>
        <p:nvSpPr>
          <p:cNvPr id="6" name="Θέση υποσέλιδου 5">
            <a:extLst>
              <a:ext uri="{FF2B5EF4-FFF2-40B4-BE49-F238E27FC236}">
                <a16:creationId xmlns:a16="http://schemas.microsoft.com/office/drawing/2014/main" id="{68735F91-CB89-0B44-821E-129CFBCD87F7}"/>
              </a:ext>
            </a:extLst>
          </p:cNvPr>
          <p:cNvSpPr>
            <a:spLocks noGrp="1"/>
          </p:cNvSpPr>
          <p:nvPr>
            <p:ph type="ftr" idx="11"/>
          </p:nvPr>
        </p:nvSpPr>
        <p:spPr>
          <a:xfrm>
            <a:off x="8331201" y="12490451"/>
            <a:ext cx="7717368" cy="949326"/>
          </a:xfrm>
        </p:spPr>
        <p:txBody>
          <a:bodyPr/>
          <a:lstStyle>
            <a:lvl1pPr>
              <a:defRPr/>
            </a:lvl1pPr>
          </a:lstStyle>
          <a:p>
            <a:endParaRPr lang="de-DE" altLang="el-GR"/>
          </a:p>
        </p:txBody>
      </p:sp>
      <p:sp>
        <p:nvSpPr>
          <p:cNvPr id="7" name="Θέση αριθμού διαφάνειας 6">
            <a:extLst>
              <a:ext uri="{FF2B5EF4-FFF2-40B4-BE49-F238E27FC236}">
                <a16:creationId xmlns:a16="http://schemas.microsoft.com/office/drawing/2014/main" id="{1B4D2E85-FA21-3846-B687-DE421C9C95A6}"/>
              </a:ext>
            </a:extLst>
          </p:cNvPr>
          <p:cNvSpPr>
            <a:spLocks noGrp="1"/>
          </p:cNvSpPr>
          <p:nvPr>
            <p:ph type="sldNum" idx="12"/>
          </p:nvPr>
        </p:nvSpPr>
        <p:spPr>
          <a:xfrm>
            <a:off x="17475201" y="12490451"/>
            <a:ext cx="5685368" cy="949326"/>
          </a:xfrm>
        </p:spPr>
        <p:txBody>
          <a:bodyPr/>
          <a:lstStyle>
            <a:lvl1pPr>
              <a:defRPr/>
            </a:lvl1pPr>
          </a:lstStyle>
          <a:p>
            <a:fld id="{A80725FB-5EE2-5C41-A7A3-FD228F6AA699}" type="slidenum">
              <a:rPr lang="de-DE" altLang="el-GR"/>
              <a:pPr/>
              <a:t>‹#›</a:t>
            </a:fld>
            <a:fld id="{F56BAF1A-8E12-5D43-B043-4A517F7D753D}" type="slidenum">
              <a:rPr lang="de-DE" altLang="el-GR"/>
              <a:pPr/>
              <a:t>‹#›</a:t>
            </a:fld>
            <a:endParaRPr lang="de-DE" altLang="el-GR"/>
          </a:p>
        </p:txBody>
      </p:sp>
    </p:spTree>
    <p:extLst>
      <p:ext uri="{BB962C8B-B14F-4D97-AF65-F5344CB8AC3E}">
        <p14:creationId xmlns:p14="http://schemas.microsoft.com/office/powerpoint/2010/main" val="2908758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Θέση περιεχομένου 1">
            <a:extLst>
              <a:ext uri="{FF2B5EF4-FFF2-40B4-BE49-F238E27FC236}">
                <a16:creationId xmlns:a16="http://schemas.microsoft.com/office/drawing/2014/main" id="{25C90D04-59DB-1042-997E-2442ABF31425}"/>
              </a:ext>
            </a:extLst>
          </p:cNvPr>
          <p:cNvSpPr>
            <a:spLocks noGrp="1"/>
          </p:cNvSpPr>
          <p:nvPr>
            <p:ph/>
          </p:nvPr>
        </p:nvSpPr>
        <p:spPr>
          <a:xfrm>
            <a:off x="1219200" y="549277"/>
            <a:ext cx="21945600" cy="1170305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3" name="Θέση ημερομηνίας 2">
            <a:extLst>
              <a:ext uri="{FF2B5EF4-FFF2-40B4-BE49-F238E27FC236}">
                <a16:creationId xmlns:a16="http://schemas.microsoft.com/office/drawing/2014/main" id="{E5B9326D-C6A9-154C-9D59-30B07CA39683}"/>
              </a:ext>
            </a:extLst>
          </p:cNvPr>
          <p:cNvSpPr>
            <a:spLocks noGrp="1"/>
          </p:cNvSpPr>
          <p:nvPr>
            <p:ph type="dt" sz="half" idx="10"/>
          </p:nvPr>
        </p:nvSpPr>
        <p:spPr>
          <a:xfrm>
            <a:off x="1219200" y="12503150"/>
            <a:ext cx="5689600" cy="952500"/>
          </a:xfrm>
        </p:spPr>
        <p:txBody>
          <a:bodyPr/>
          <a:lstStyle>
            <a:lvl1pPr>
              <a:defRPr/>
            </a:lvl1pPr>
          </a:lstStyle>
          <a:p>
            <a:endParaRPr lang="en-US" altLang="el-GR"/>
          </a:p>
        </p:txBody>
      </p:sp>
      <p:sp>
        <p:nvSpPr>
          <p:cNvPr id="4" name="Θέση αριθμού διαφάνειας 3">
            <a:extLst>
              <a:ext uri="{FF2B5EF4-FFF2-40B4-BE49-F238E27FC236}">
                <a16:creationId xmlns:a16="http://schemas.microsoft.com/office/drawing/2014/main" id="{E29E663C-696B-DB41-A203-8EE9C0768462}"/>
              </a:ext>
            </a:extLst>
          </p:cNvPr>
          <p:cNvSpPr>
            <a:spLocks noGrp="1"/>
          </p:cNvSpPr>
          <p:nvPr>
            <p:ph type="sldNum" sz="quarter" idx="11"/>
          </p:nvPr>
        </p:nvSpPr>
        <p:spPr>
          <a:xfrm>
            <a:off x="17475200" y="12496800"/>
            <a:ext cx="5689600" cy="952500"/>
          </a:xfrm>
        </p:spPr>
        <p:txBody>
          <a:bodyPr/>
          <a:lstStyle>
            <a:lvl1pPr>
              <a:defRPr/>
            </a:lvl1pPr>
          </a:lstStyle>
          <a:p>
            <a:fld id="{61CBE25D-0205-B34F-9597-67B114C03B52}" type="slidenum">
              <a:rPr lang="en-US" altLang="el-GR"/>
              <a:pPr/>
              <a:t>‹#›</a:t>
            </a:fld>
            <a:endParaRPr lang="en-US" altLang="el-GR"/>
          </a:p>
        </p:txBody>
      </p:sp>
      <p:sp>
        <p:nvSpPr>
          <p:cNvPr id="5" name="Θέση υποσέλιδου 4">
            <a:extLst>
              <a:ext uri="{FF2B5EF4-FFF2-40B4-BE49-F238E27FC236}">
                <a16:creationId xmlns:a16="http://schemas.microsoft.com/office/drawing/2014/main" id="{0E6F968A-B301-1844-B32F-335ABFD973FD}"/>
              </a:ext>
            </a:extLst>
          </p:cNvPr>
          <p:cNvSpPr>
            <a:spLocks noGrp="1"/>
          </p:cNvSpPr>
          <p:nvPr>
            <p:ph type="ftr" sz="quarter" idx="12"/>
          </p:nvPr>
        </p:nvSpPr>
        <p:spPr>
          <a:xfrm>
            <a:off x="8331200" y="12496800"/>
            <a:ext cx="7721600" cy="952500"/>
          </a:xfrm>
        </p:spPr>
        <p:txBody>
          <a:bodyPr/>
          <a:lstStyle>
            <a:lvl1pPr>
              <a:defRPr/>
            </a:lvl1pPr>
          </a:lstStyle>
          <a:p>
            <a:endParaRPr lang="en-US" altLang="el-GR"/>
          </a:p>
        </p:txBody>
      </p:sp>
    </p:spTree>
    <p:extLst>
      <p:ext uri="{BB962C8B-B14F-4D97-AF65-F5344CB8AC3E}">
        <p14:creationId xmlns:p14="http://schemas.microsoft.com/office/powerpoint/2010/main" val="4215024848"/>
      </p:ext>
    </p:extLst>
  </p:cSld>
  <p:clrMapOvr>
    <a:masterClrMapping/>
  </p:clrMapOvr>
  <p:transition spd="slow" advClick="0" advTm="10500">
    <p:pull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Τίτλος, Κείμενο και 2 Αντικεί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72C060-2538-A043-9749-B7AAA290714C}"/>
              </a:ext>
            </a:extLst>
          </p:cNvPr>
          <p:cNvSpPr>
            <a:spLocks noGrp="1"/>
          </p:cNvSpPr>
          <p:nvPr>
            <p:ph type="title"/>
          </p:nvPr>
        </p:nvSpPr>
        <p:spPr>
          <a:xfrm>
            <a:off x="1219200" y="549276"/>
            <a:ext cx="21945600" cy="2286000"/>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0F351FD-9802-6D47-887B-890207685A3C}"/>
              </a:ext>
            </a:extLst>
          </p:cNvPr>
          <p:cNvSpPr>
            <a:spLocks noGrp="1"/>
          </p:cNvSpPr>
          <p:nvPr>
            <p:ph type="body" sz="half" idx="1"/>
          </p:nvPr>
        </p:nvSpPr>
        <p:spPr>
          <a:xfrm>
            <a:off x="1219200" y="3200401"/>
            <a:ext cx="10769600" cy="905192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5F9EC88-D103-7645-8082-9A6A2CAE3345}"/>
              </a:ext>
            </a:extLst>
          </p:cNvPr>
          <p:cNvSpPr>
            <a:spLocks noGrp="1"/>
          </p:cNvSpPr>
          <p:nvPr>
            <p:ph sz="quarter" idx="2"/>
          </p:nvPr>
        </p:nvSpPr>
        <p:spPr>
          <a:xfrm>
            <a:off x="12395200" y="3200400"/>
            <a:ext cx="10769600" cy="43719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περιεχομένου 4">
            <a:extLst>
              <a:ext uri="{FF2B5EF4-FFF2-40B4-BE49-F238E27FC236}">
                <a16:creationId xmlns:a16="http://schemas.microsoft.com/office/drawing/2014/main" id="{5E477731-4947-B345-A8EF-08E240047984}"/>
              </a:ext>
            </a:extLst>
          </p:cNvPr>
          <p:cNvSpPr>
            <a:spLocks noGrp="1"/>
          </p:cNvSpPr>
          <p:nvPr>
            <p:ph sz="quarter" idx="3"/>
          </p:nvPr>
        </p:nvSpPr>
        <p:spPr>
          <a:xfrm>
            <a:off x="12395200" y="7877177"/>
            <a:ext cx="10769600" cy="437515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ημερομηνίας 5">
            <a:extLst>
              <a:ext uri="{FF2B5EF4-FFF2-40B4-BE49-F238E27FC236}">
                <a16:creationId xmlns:a16="http://schemas.microsoft.com/office/drawing/2014/main" id="{00B4C26F-3EC6-BD4F-A68F-86D4EB0F04C5}"/>
              </a:ext>
            </a:extLst>
          </p:cNvPr>
          <p:cNvSpPr>
            <a:spLocks noGrp="1"/>
          </p:cNvSpPr>
          <p:nvPr>
            <p:ph type="dt" sz="half" idx="10"/>
          </p:nvPr>
        </p:nvSpPr>
        <p:spPr>
          <a:xfrm>
            <a:off x="1219200" y="12503150"/>
            <a:ext cx="5689600" cy="952500"/>
          </a:xfrm>
        </p:spPr>
        <p:txBody>
          <a:bodyPr/>
          <a:lstStyle>
            <a:lvl1pPr>
              <a:defRPr/>
            </a:lvl1pPr>
          </a:lstStyle>
          <a:p>
            <a:endParaRPr lang="en-US" altLang="el-GR"/>
          </a:p>
        </p:txBody>
      </p:sp>
      <p:sp>
        <p:nvSpPr>
          <p:cNvPr id="7" name="Θέση αριθμού διαφάνειας 6">
            <a:extLst>
              <a:ext uri="{FF2B5EF4-FFF2-40B4-BE49-F238E27FC236}">
                <a16:creationId xmlns:a16="http://schemas.microsoft.com/office/drawing/2014/main" id="{2AD993F7-58A4-054A-89EB-A67F47172CE9}"/>
              </a:ext>
            </a:extLst>
          </p:cNvPr>
          <p:cNvSpPr>
            <a:spLocks noGrp="1"/>
          </p:cNvSpPr>
          <p:nvPr>
            <p:ph type="sldNum" sz="quarter" idx="11"/>
          </p:nvPr>
        </p:nvSpPr>
        <p:spPr>
          <a:xfrm>
            <a:off x="17475200" y="12496800"/>
            <a:ext cx="5689600" cy="952500"/>
          </a:xfrm>
        </p:spPr>
        <p:txBody>
          <a:bodyPr/>
          <a:lstStyle>
            <a:lvl1pPr>
              <a:defRPr/>
            </a:lvl1pPr>
          </a:lstStyle>
          <a:p>
            <a:fld id="{F70F42EE-D1DD-7C4F-BBD4-88C004AE7502}" type="slidenum">
              <a:rPr lang="en-US" altLang="el-GR"/>
              <a:pPr/>
              <a:t>‹#›</a:t>
            </a:fld>
            <a:endParaRPr lang="en-US" altLang="el-GR"/>
          </a:p>
        </p:txBody>
      </p:sp>
      <p:sp>
        <p:nvSpPr>
          <p:cNvPr id="8" name="Θέση υποσέλιδου 7">
            <a:extLst>
              <a:ext uri="{FF2B5EF4-FFF2-40B4-BE49-F238E27FC236}">
                <a16:creationId xmlns:a16="http://schemas.microsoft.com/office/drawing/2014/main" id="{DC39CAF3-FFF6-2647-BC7C-E92DDCF13E22}"/>
              </a:ext>
            </a:extLst>
          </p:cNvPr>
          <p:cNvSpPr>
            <a:spLocks noGrp="1"/>
          </p:cNvSpPr>
          <p:nvPr>
            <p:ph type="ftr" sz="quarter" idx="12"/>
          </p:nvPr>
        </p:nvSpPr>
        <p:spPr>
          <a:xfrm>
            <a:off x="8331200" y="12496800"/>
            <a:ext cx="7721600" cy="952500"/>
          </a:xfrm>
        </p:spPr>
        <p:txBody>
          <a:bodyPr/>
          <a:lstStyle>
            <a:lvl1pPr>
              <a:defRPr/>
            </a:lvl1pPr>
          </a:lstStyle>
          <a:p>
            <a:endParaRPr lang="en-US" altLang="el-GR"/>
          </a:p>
        </p:txBody>
      </p:sp>
    </p:spTree>
    <p:extLst>
      <p:ext uri="{BB962C8B-B14F-4D97-AF65-F5344CB8AC3E}">
        <p14:creationId xmlns:p14="http://schemas.microsoft.com/office/powerpoint/2010/main" val="1905739730"/>
      </p:ext>
    </p:extLst>
  </p:cSld>
  <p:clrMapOvr>
    <a:masterClrMapping/>
  </p:clrMapOvr>
  <p:transition spd="slow" advClick="0" advTm="10500">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2" y="457200"/>
            <a:ext cx="5703032" cy="13277256"/>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54442" y="-1571"/>
            <a:ext cx="4713348" cy="13708078"/>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365760" cy="13716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5185849" y="1248220"/>
            <a:ext cx="17823374" cy="256178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5178424" y="4267200"/>
            <a:ext cx="17830800" cy="77724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20723225" y="12260874"/>
            <a:ext cx="2292566" cy="740792"/>
          </a:xfrm>
          <a:prstGeom prst="rect">
            <a:avLst/>
          </a:prstGeom>
        </p:spPr>
        <p:txBody>
          <a:bodyPr vert="horz" lIns="91440" tIns="45720" rIns="91440" bIns="45720" rtlCol="0" anchor="ctr"/>
          <a:lstStyle>
            <a:lvl1pPr algn="r">
              <a:defRPr sz="1800">
                <a:solidFill>
                  <a:schemeClr val="tx1">
                    <a:tint val="75000"/>
                  </a:schemeClr>
                </a:solidFill>
              </a:defRPr>
            </a:lvl1pPr>
          </a:lstStyle>
          <a:p>
            <a:fld id="{48A87A34-81AB-432B-8DAE-1953F412C126}" type="datetimeFigureOut">
              <a:rPr lang="en-US" smtClean="0"/>
              <a:pPr/>
              <a:t>10/12/20</a:t>
            </a:fld>
            <a:endParaRPr lang="en-US" dirty="0"/>
          </a:p>
        </p:txBody>
      </p:sp>
      <p:sp>
        <p:nvSpPr>
          <p:cNvPr id="5" name="Footer Placeholder 4"/>
          <p:cNvSpPr>
            <a:spLocks noGrp="1"/>
          </p:cNvSpPr>
          <p:nvPr>
            <p:ph type="ftr" sz="quarter" idx="3"/>
          </p:nvPr>
        </p:nvSpPr>
        <p:spPr>
          <a:xfrm>
            <a:off x="5178425" y="12271617"/>
            <a:ext cx="15239998" cy="730250"/>
          </a:xfrm>
          <a:prstGeom prst="rect">
            <a:avLst/>
          </a:prstGeom>
        </p:spPr>
        <p:txBody>
          <a:bodyPr vert="horz" lIns="91440" tIns="45720" rIns="91440" bIns="45720" rtlCol="0" anchor="ctr"/>
          <a:lstStyle>
            <a:lvl1pPr algn="l">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1063625" y="1575565"/>
            <a:ext cx="1559534" cy="730250"/>
          </a:xfrm>
          <a:prstGeom prst="rect">
            <a:avLst/>
          </a:prstGeom>
        </p:spPr>
        <p:txBody>
          <a:bodyPr vert="horz" lIns="91440" tIns="45720" rIns="91440" bIns="45720" rtlCol="0" anchor="ctr"/>
          <a:lstStyle>
            <a:lvl1pPr algn="r">
              <a:defRPr sz="4000">
                <a:solidFill>
                  <a:srgbClr val="FEFFFF"/>
                </a:solidFill>
              </a:defRPr>
            </a:lvl1pPr>
          </a:lstStyle>
          <a:p>
            <a:fld id="{86CB4B4D-7CA3-9044-876B-883B54F8677D}" type="slidenum">
              <a:rPr lang="el-GR" smtClean="0"/>
              <a:t>‹#›</a:t>
            </a:fld>
            <a:endParaRPr lang="el-GR"/>
          </a:p>
        </p:txBody>
      </p:sp>
    </p:spTree>
    <p:extLst>
      <p:ext uri="{BB962C8B-B14F-4D97-AF65-F5344CB8AC3E}">
        <p14:creationId xmlns:p14="http://schemas.microsoft.com/office/powerpoint/2010/main" val="212152606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Lst>
  <p:txStyles>
    <p:titleStyle>
      <a:lvl1pPr algn="l" defTabSz="914400" rtl="0" eaLnBrk="1" latinLnBrk="0" hangingPunct="1">
        <a:spcBef>
          <a:spcPct val="0"/>
        </a:spcBef>
        <a:buNone/>
        <a:defRPr sz="72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685800" indent="-685800" algn="l" defTabSz="914400" rtl="0" eaLnBrk="1" latinLnBrk="0" hangingPunct="1">
        <a:spcBef>
          <a:spcPts val="2000"/>
        </a:spcBef>
        <a:spcAft>
          <a:spcPts val="0"/>
        </a:spcAft>
        <a:buClr>
          <a:schemeClr val="accent1"/>
        </a:buClr>
        <a:buFont typeface="Wingdings 3" charset="2"/>
        <a:buChar char=""/>
        <a:defRPr sz="3600" kern="1200">
          <a:solidFill>
            <a:schemeClr val="tx1">
              <a:lumMod val="75000"/>
              <a:lumOff val="25000"/>
            </a:schemeClr>
          </a:solidFill>
          <a:latin typeface="+mn-lt"/>
          <a:ea typeface="+mn-ea"/>
          <a:cs typeface="+mn-cs"/>
        </a:defRPr>
      </a:lvl1pPr>
      <a:lvl2pPr marL="1485900" indent="-571500" algn="l" defTabSz="914400" rtl="0" eaLnBrk="1" latinLnBrk="0" hangingPunct="1">
        <a:spcBef>
          <a:spcPts val="2000"/>
        </a:spcBef>
        <a:spcAft>
          <a:spcPts val="0"/>
        </a:spcAft>
        <a:buClr>
          <a:schemeClr val="accent1"/>
        </a:buClr>
        <a:buFont typeface="Wingdings 3" charset="2"/>
        <a:buChar char=""/>
        <a:defRPr sz="3200" kern="1200">
          <a:solidFill>
            <a:schemeClr val="tx1">
              <a:lumMod val="75000"/>
              <a:lumOff val="25000"/>
            </a:schemeClr>
          </a:solidFill>
          <a:latin typeface="+mn-lt"/>
          <a:ea typeface="+mn-ea"/>
          <a:cs typeface="+mn-cs"/>
        </a:defRPr>
      </a:lvl2pPr>
      <a:lvl3pPr marL="2286000" indent="-457200" algn="l" defTabSz="914400" rtl="0" eaLnBrk="1" latinLnBrk="0" hangingPunct="1">
        <a:spcBef>
          <a:spcPts val="2000"/>
        </a:spcBef>
        <a:spcAft>
          <a:spcPts val="0"/>
        </a:spcAft>
        <a:buClr>
          <a:schemeClr val="accent1"/>
        </a:buClr>
        <a:buFont typeface="Wingdings 3" charset="2"/>
        <a:buChar char=""/>
        <a:defRPr sz="2800" kern="1200">
          <a:solidFill>
            <a:schemeClr val="tx1">
              <a:lumMod val="75000"/>
              <a:lumOff val="25000"/>
            </a:schemeClr>
          </a:solidFill>
          <a:latin typeface="+mn-lt"/>
          <a:ea typeface="+mn-ea"/>
          <a:cs typeface="+mn-cs"/>
        </a:defRPr>
      </a:lvl3pPr>
      <a:lvl4pPr marL="32004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4pPr>
      <a:lvl5pPr marL="41148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5pPr>
      <a:lvl6pPr marL="50292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6pPr>
      <a:lvl7pPr marL="59436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7pPr>
      <a:lvl8pPr marL="68580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8pPr>
      <a:lvl9pPr marL="7772400" indent="-457200" algn="l" defTabSz="914400" rtl="0" eaLnBrk="1" latinLnBrk="0" hangingPunct="1">
        <a:spcBef>
          <a:spcPts val="2000"/>
        </a:spcBef>
        <a:spcAft>
          <a:spcPts val="0"/>
        </a:spcAft>
        <a:buClr>
          <a:schemeClr val="accent1"/>
        </a:buClr>
        <a:buFont typeface="Wingdings 3" charset="2"/>
        <a:buChar char=""/>
        <a:defRPr sz="2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3600" kern="1200">
          <a:solidFill>
            <a:schemeClr val="tx1"/>
          </a:solidFill>
          <a:latin typeface="+mn-lt"/>
          <a:ea typeface="+mn-ea"/>
          <a:cs typeface="+mn-cs"/>
        </a:defRPr>
      </a:lvl1pPr>
      <a:lvl2pPr marL="914400" algn="l" defTabSz="914400" rtl="0" eaLnBrk="1" latinLnBrk="0" hangingPunct="1">
        <a:defRPr sz="3600" kern="1200">
          <a:solidFill>
            <a:schemeClr val="tx1"/>
          </a:solidFill>
          <a:latin typeface="+mn-lt"/>
          <a:ea typeface="+mn-ea"/>
          <a:cs typeface="+mn-cs"/>
        </a:defRPr>
      </a:lvl2pPr>
      <a:lvl3pPr marL="1828800" algn="l" defTabSz="914400" rtl="0" eaLnBrk="1" latinLnBrk="0" hangingPunct="1">
        <a:defRPr sz="3600" kern="1200">
          <a:solidFill>
            <a:schemeClr val="tx1"/>
          </a:solidFill>
          <a:latin typeface="+mn-lt"/>
          <a:ea typeface="+mn-ea"/>
          <a:cs typeface="+mn-cs"/>
        </a:defRPr>
      </a:lvl3pPr>
      <a:lvl4pPr marL="2743200" algn="l" defTabSz="914400" rtl="0" eaLnBrk="1" latinLnBrk="0" hangingPunct="1">
        <a:defRPr sz="3600" kern="1200">
          <a:solidFill>
            <a:schemeClr val="tx1"/>
          </a:solidFill>
          <a:latin typeface="+mn-lt"/>
          <a:ea typeface="+mn-ea"/>
          <a:cs typeface="+mn-cs"/>
        </a:defRPr>
      </a:lvl4pPr>
      <a:lvl5pPr marL="3657600" algn="l" defTabSz="914400" rtl="0" eaLnBrk="1" latinLnBrk="0" hangingPunct="1">
        <a:defRPr sz="3600" kern="1200">
          <a:solidFill>
            <a:schemeClr val="tx1"/>
          </a:solidFill>
          <a:latin typeface="+mn-lt"/>
          <a:ea typeface="+mn-ea"/>
          <a:cs typeface="+mn-cs"/>
        </a:defRPr>
      </a:lvl5pPr>
      <a:lvl6pPr marL="4572000" algn="l" defTabSz="914400" rtl="0" eaLnBrk="1" latinLnBrk="0" hangingPunct="1">
        <a:defRPr sz="3600" kern="1200">
          <a:solidFill>
            <a:schemeClr val="tx1"/>
          </a:solidFill>
          <a:latin typeface="+mn-lt"/>
          <a:ea typeface="+mn-ea"/>
          <a:cs typeface="+mn-cs"/>
        </a:defRPr>
      </a:lvl6pPr>
      <a:lvl7pPr marL="5486400" algn="l" defTabSz="914400" rtl="0" eaLnBrk="1" latinLnBrk="0" hangingPunct="1">
        <a:defRPr sz="3600" kern="1200">
          <a:solidFill>
            <a:schemeClr val="tx1"/>
          </a:solidFill>
          <a:latin typeface="+mn-lt"/>
          <a:ea typeface="+mn-ea"/>
          <a:cs typeface="+mn-cs"/>
        </a:defRPr>
      </a:lvl7pPr>
      <a:lvl8pPr marL="6400800" algn="l" defTabSz="914400" rtl="0" eaLnBrk="1" latinLnBrk="0" hangingPunct="1">
        <a:defRPr sz="3600" kern="1200">
          <a:solidFill>
            <a:schemeClr val="tx1"/>
          </a:solidFill>
          <a:latin typeface="+mn-lt"/>
          <a:ea typeface="+mn-ea"/>
          <a:cs typeface="+mn-cs"/>
        </a:defRPr>
      </a:lvl8pPr>
      <a:lvl9pPr marL="7315200" algn="l" defTabSz="9144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hyperlink" Target="https://www.google.com/search?q=rammstein+lyrics+deutschland&amp;oq=Rammstein+lyrics&amp;aqs=chrome.1.69i57j0l5j69i60l2.6175j0j4&amp;sourceid=chrome&amp;ie=UTF-8" TargetMode="External"/><Relationship Id="rId2" Type="http://schemas.openxmlformats.org/officeDocument/2006/relationships/hyperlink" Target="https://www.youtube.com/watch?v=NeQM1c-XCDc" TargetMode="External"/><Relationship Id="rId1" Type="http://schemas.openxmlformats.org/officeDocument/2006/relationships/slideLayout" Target="../slideLayouts/slideLayout19.xml"/><Relationship Id="rId4" Type="http://schemas.openxmlformats.org/officeDocument/2006/relationships/hyperlink" Target="https://www.dw.com/de/rammstein-lyrics-till-lindemann-analyse/a-5003642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s://creativecommons.org/licenses/by-sa/3.0/" TargetMode="External"/><Relationship Id="rId4" Type="http://schemas.openxmlformats.org/officeDocument/2006/relationships/hyperlink" Target="https://de.wikipedia.org/wiki/Datei:2004_sutton_hoo_03.JPG"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istory.stackexchange.com/questions/29028/why-are-germans-referred-to-so-differently-in-different-languages/29058"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ommons.wikimedia.org/wiki/File:Der_Sieg_des_Tullius_Hostilius_%C3%BCber_Veji.jpg"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4.jpeg"/><Relationship Id="rId7" Type="http://schemas.openxmlformats.org/officeDocument/2006/relationships/customXml" Target="../ink/ink3.xml"/><Relationship Id="rId12" Type="http://schemas.openxmlformats.org/officeDocument/2006/relationships/customXml" Target="../ink/ink8.xml"/><Relationship Id="rId2" Type="http://schemas.openxmlformats.org/officeDocument/2006/relationships/hyperlink" Target="https://www.zdf.de/dokumentation/momente-der-geschichte/hermann-der-cherusker-102.html" TargetMode="Externa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customXml" Target="../ink/ink7.xml"/><Relationship Id="rId5" Type="http://schemas.openxmlformats.org/officeDocument/2006/relationships/image" Target="../media/image6.png"/><Relationship Id="rId10" Type="http://schemas.openxmlformats.org/officeDocument/2006/relationships/customXml" Target="../ink/ink6.xml"/><Relationship Id="rId4" Type="http://schemas.openxmlformats.org/officeDocument/2006/relationships/customXml" Target="../ink/ink1.xml"/><Relationship Id="rId9" Type="http://schemas.openxmlformats.org/officeDocument/2006/relationships/customXml" Target="../ink/ink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L-ZFK-ey5c8" TargetMode="External"/><Relationship Id="rId2" Type="http://schemas.openxmlformats.org/officeDocument/2006/relationships/hyperlink" Target="https://www.youtube.com/watch?v=5y7Gf7iwF90" TargetMode="External"/><Relationship Id="rId1" Type="http://schemas.openxmlformats.org/officeDocument/2006/relationships/slideLayout" Target="../slideLayouts/slideLayout19.xml"/><Relationship Id="rId4" Type="http://schemas.openxmlformats.org/officeDocument/2006/relationships/hyperlink" Target="https://opus.bibliothek.uni-wuerzburg.de/opus4-wuerzburg/frontdoor/deliver/index/docId/5424/file/A._Volkmann_Die_Germanen.pdf"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uni-muenster.de/FNZ-Online/recht/reich/unterpunkte/nation.htm" TargetMode="External"/><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hyperlink" Target="https://www.youtube.com/watch?v=8S1Ix4rDk4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hyperlink" Target="https://historisches-lexikon.li/Rheinbund" TargetMode="External"/><Relationship Id="rId2" Type="http://schemas.openxmlformats.org/officeDocument/2006/relationships/hyperlink" Target="https://www.geschichte-abitur.de/lexikon/uebersicht-napoleonische-zeit/rheinbund" TargetMode="External"/><Relationship Id="rId1" Type="http://schemas.openxmlformats.org/officeDocument/2006/relationships/slideLayout" Target="../slideLayouts/slideLayout19.xml"/><Relationship Id="rId5" Type="http://schemas.openxmlformats.org/officeDocument/2006/relationships/hyperlink" Target="https://www.lwl.org/westfaelische-geschichte/portal/Internet/finde/langDatensatz.php?urlID=164&amp;url_tabelle=tab_medien" TargetMode="External"/><Relationship Id="rId4" Type="http://schemas.openxmlformats.org/officeDocument/2006/relationships/hyperlink" Target="https://www.welt.de/geschichte/article179160648/16-Fuersten-gruenden-Rheinbund.html"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hambacher-schloss.de/index.php/geschichte/335-geschichtekopf23" TargetMode="External"/><Relationship Id="rId2" Type="http://schemas.openxmlformats.org/officeDocument/2006/relationships/hyperlink" Target="https://www.bmi.bund.de/DE/themen/verfassung/staatliche-symbole/staatssymbole/staatssymbole-node.html" TargetMode="External"/><Relationship Id="rId1" Type="http://schemas.openxmlformats.org/officeDocument/2006/relationships/slideLayout" Target="../slideLayouts/slideLayout19.xml"/><Relationship Id="rId4" Type="http://schemas.openxmlformats.org/officeDocument/2006/relationships/hyperlink" Target="https://www.dw.com/de/vom-knopf-zur-bundesflagge-die-geschichte-von-schwarz-rot-gold/a-47548633"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6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70.xml.rels><?xml version="1.0" encoding="UTF-8" standalone="yes"?>
<Relationships xmlns="http://schemas.openxmlformats.org/package/2006/relationships"><Relationship Id="rId3" Type="http://schemas.openxmlformats.org/officeDocument/2006/relationships/hyperlink" Target="http://de.wikipedia.org/wiki/Franc" TargetMode="External"/><Relationship Id="rId2" Type="http://schemas.openxmlformats.org/officeDocument/2006/relationships/notesSlide" Target="../notesSlides/notesSlide35.xml"/><Relationship Id="rId1" Type="http://schemas.openxmlformats.org/officeDocument/2006/relationships/slideLayout" Target="../slideLayouts/slideLayout23.xml"/><Relationship Id="rId5" Type="http://schemas.openxmlformats.org/officeDocument/2006/relationships/image" Target="../media/image26.jpeg"/><Relationship Id="rId4" Type="http://schemas.openxmlformats.org/officeDocument/2006/relationships/hyperlink" Target="http://de.wikipedia.org/wiki/Goldmark"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hyperlink" Target="https://www.bundestag.de/parlament/geschichte/parlamentarismus/weimar" TargetMode="Externa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youtube.com/watch?v=s2hOuzpo4UE"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5.xml"/><Relationship Id="rId1" Type="http://schemas.openxmlformats.org/officeDocument/2006/relationships/tags" Target="../tags/tag6.xml"/><Relationship Id="rId4" Type="http://schemas.openxmlformats.org/officeDocument/2006/relationships/image" Target="../media/image31.jpe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3. Semester…"/>
          <p:cNvSpPr txBox="1">
            <a:spLocks noGrp="1"/>
          </p:cNvSpPr>
          <p:nvPr>
            <p:ph type="body" sz="quarter" idx="1"/>
          </p:nvPr>
        </p:nvSpPr>
        <p:spPr>
          <a:xfrm>
            <a:off x="1965649" y="5683637"/>
            <a:ext cx="21945602" cy="7323561"/>
          </a:xfrm>
          <a:prstGeom prst="rect">
            <a:avLst/>
          </a:prstGeom>
        </p:spPr>
        <p:txBody>
          <a:bodyPr anchor="t"/>
          <a:lstStyle/>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a:p>
          <a:p>
            <a:pPr defTabSz="1828800">
              <a:lnSpc>
                <a:spcPct val="90000"/>
              </a:lnSpc>
              <a:defRPr sz="5200" cap="none" spc="-100">
                <a:solidFill>
                  <a:srgbClr val="000000"/>
                </a:solidFill>
                <a:latin typeface="Proxima Nova Semibold"/>
                <a:ea typeface="Proxima Nova Semibold"/>
                <a:cs typeface="Proxima Nova Semibold"/>
                <a:sym typeface="Proxima Nova Semibold"/>
              </a:defRPr>
            </a:pPr>
            <a:r>
              <a:t>3. Semester</a:t>
            </a:r>
            <a:endParaRPr spc="-52"/>
          </a:p>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spc="-52"/>
          </a:p>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spc="-52"/>
          </a:p>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spc="-52"/>
          </a:p>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spc="-52"/>
          </a:p>
          <a:p>
            <a:pPr defTabSz="1828800">
              <a:lnSpc>
                <a:spcPct val="90000"/>
              </a:lnSpc>
              <a:defRPr sz="5200" cap="none" spc="-52">
                <a:solidFill>
                  <a:srgbClr val="000000"/>
                </a:solidFill>
                <a:latin typeface="Proxima Nova Semibold"/>
                <a:ea typeface="Proxima Nova Semibold"/>
                <a:cs typeface="Proxima Nova Semibold"/>
                <a:sym typeface="Proxima Nova Semibold"/>
              </a:defRPr>
            </a:pPr>
            <a:endParaRPr spc="-52"/>
          </a:p>
          <a:p>
            <a:pPr defTabSz="1828800">
              <a:lnSpc>
                <a:spcPct val="90000"/>
              </a:lnSpc>
              <a:defRPr sz="5200" cap="none" spc="-100">
                <a:solidFill>
                  <a:srgbClr val="000000"/>
                </a:solidFill>
                <a:latin typeface="Proxima Nova Semibold"/>
                <a:ea typeface="Proxima Nova Semibold"/>
                <a:cs typeface="Proxima Nova Semibold"/>
                <a:sym typeface="Proxima Nova Semibold"/>
              </a:defRPr>
            </a:pPr>
            <a:r>
              <a:t>Stefanos Vlachopoulos</a:t>
            </a:r>
            <a:endParaRPr spc="-52"/>
          </a:p>
          <a:p>
            <a:pPr defTabSz="1828800">
              <a:lnSpc>
                <a:spcPct val="90000"/>
              </a:lnSpc>
              <a:defRPr sz="5200" cap="none" spc="-100">
                <a:solidFill>
                  <a:srgbClr val="000000"/>
                </a:solidFill>
                <a:latin typeface="Proxima Nova Semibold"/>
                <a:ea typeface="Proxima Nova Semibold"/>
                <a:cs typeface="Proxima Nova Semibold"/>
                <a:sym typeface="Proxima Nova Semibold"/>
              </a:defRPr>
            </a:pPr>
            <a:r>
              <a:t>Fachbereich für Fremde Sprachen, Übersetzen und Dolmetschen</a:t>
            </a:r>
          </a:p>
        </p:txBody>
      </p:sp>
      <p:sp>
        <p:nvSpPr>
          <p:cNvPr id="325" name="Landeskunde D(EUTSCHLAND) ACH/LLI"/>
          <p:cNvSpPr txBox="1">
            <a:spLocks noGrp="1"/>
          </p:cNvSpPr>
          <p:nvPr>
            <p:ph type="title"/>
          </p:nvPr>
        </p:nvSpPr>
        <p:spPr>
          <a:xfrm>
            <a:off x="1219200" y="2705661"/>
            <a:ext cx="21945600" cy="2278983"/>
          </a:xfrm>
          <a:prstGeom prst="rect">
            <a:avLst/>
          </a:prstGeom>
        </p:spPr>
        <p:txBody>
          <a:bodyPr>
            <a:normAutofit fontScale="90000"/>
          </a:bodyPr>
          <a:lstStyle>
            <a:lvl1pPr defTabSz="300745">
              <a:defRPr sz="10098" spc="-132"/>
            </a:lvl1pPr>
          </a:lstStyle>
          <a:p>
            <a:r>
              <a:rPr dirty="0" err="1"/>
              <a:t>Landeskunde</a:t>
            </a:r>
            <a:r>
              <a:rPr dirty="0"/>
              <a:t> D(EUTSCHLAND) ACH/LLI</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Präsentationsuntertitel"/>
          <p:cNvSpPr txBox="1">
            <a:spLocks noGrp="1"/>
          </p:cNvSpPr>
          <p:nvPr>
            <p:ph type="body" sz="quarter" idx="1"/>
          </p:nvPr>
        </p:nvSpPr>
        <p:spPr>
          <a:prstGeom prst="rect">
            <a:avLst/>
          </a:prstGeom>
        </p:spPr>
        <p:txBody>
          <a:bodyPr>
            <a:normAutofit/>
          </a:bodyPr>
          <a:lstStyle/>
          <a:p>
            <a:endParaRPr/>
          </a:p>
        </p:txBody>
      </p:sp>
      <p:sp>
        <p:nvSpPr>
          <p:cNvPr id="328" name="Autor und Datum"/>
          <p:cNvSpPr txBox="1">
            <a:spLocks noGrp="1"/>
          </p:cNvSpPr>
          <p:nvPr>
            <p:ph type="body" sz="quarter" idx="21"/>
          </p:nvPr>
        </p:nvSpPr>
        <p:spPr>
          <a:prstGeom prst="rect">
            <a:avLst/>
          </a:prstGeom>
        </p:spPr>
        <p:txBody>
          <a:bodyPr/>
          <a:lstStyle/>
          <a:p>
            <a:pPr>
              <a:defRPr spc="-52"/>
            </a:pPr>
            <a:endParaRPr/>
          </a:p>
        </p:txBody>
      </p:sp>
      <p:sp>
        <p:nvSpPr>
          <p:cNvPr id="329" name="Titel der Präsentation"/>
          <p:cNvSpPr txBox="1">
            <a:spLocks noGrp="1"/>
          </p:cNvSpPr>
          <p:nvPr>
            <p:ph type="title"/>
          </p:nvPr>
        </p:nvSpPr>
        <p:spPr>
          <a:prstGeom prst="rect">
            <a:avLst/>
          </a:prstGeom>
        </p:spPr>
        <p:txBody>
          <a:bodyPr/>
          <a:lstStyle/>
          <a:p>
            <a:pPr defTabSz="490727">
              <a:defRPr sz="18479" spc="-184"/>
            </a:pPr>
            <a:endParaRPr/>
          </a:p>
        </p:txBody>
      </p:sp>
      <p:sp>
        <p:nvSpPr>
          <p:cNvPr id="330" name="D(EUTSCHLAND) ACH/LLI…"/>
          <p:cNvSpPr txBox="1"/>
          <p:nvPr/>
        </p:nvSpPr>
        <p:spPr>
          <a:xfrm>
            <a:off x="678425" y="3660969"/>
            <a:ext cx="20556102" cy="6959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584200">
              <a:lnSpc>
                <a:spcPct val="80000"/>
              </a:lnSpc>
              <a:defRPr sz="10000" cap="all" spc="-220">
                <a:solidFill>
                  <a:srgbClr val="FFFFFF"/>
                </a:solidFill>
              </a:defRPr>
            </a:pPr>
            <a:r>
              <a:t>D(EUTSCHLAND) ACH/LLI  </a:t>
            </a:r>
            <a:endParaRPr sz="22000"/>
          </a:p>
          <a:p>
            <a:pPr defTabSz="584200">
              <a:lnSpc>
                <a:spcPct val="80000"/>
              </a:lnSpc>
              <a:defRPr sz="22000" cap="all" spc="-220">
                <a:solidFill>
                  <a:srgbClr val="FFFFFF"/>
                </a:solidFill>
              </a:defRPr>
            </a:pPr>
            <a:r>
              <a:t>                              ?</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BUNDESREPUBLIK DEUTSCHLAND (DEUTSCHLAND)…"/>
          <p:cNvSpPr txBox="1">
            <a:spLocks noGrp="1"/>
          </p:cNvSpPr>
          <p:nvPr>
            <p:ph type="body" sz="half" idx="1"/>
          </p:nvPr>
        </p:nvSpPr>
        <p:spPr>
          <a:xfrm>
            <a:off x="3771900" y="4528627"/>
            <a:ext cx="16840200" cy="4658746"/>
          </a:xfrm>
          <a:prstGeom prst="rect">
            <a:avLst/>
          </a:prstGeom>
        </p:spPr>
        <p:txBody>
          <a:bodyPr/>
          <a:lstStyle/>
          <a:p>
            <a:pPr marL="172720" indent="-172720" defTabSz="330200">
              <a:lnSpc>
                <a:spcPct val="96000"/>
              </a:lnSpc>
              <a:defRPr sz="3500"/>
            </a:pPr>
            <a:endParaRPr/>
          </a:p>
          <a:p>
            <a:pPr marL="172720" indent="-172720" defTabSz="330200">
              <a:lnSpc>
                <a:spcPct val="96000"/>
              </a:lnSpc>
              <a:defRPr sz="3500"/>
            </a:pPr>
            <a:r>
              <a:t>BUNDESREPUBLIK DEUTSCHLAND (DEUTSCHLAND)</a:t>
            </a:r>
          </a:p>
          <a:p>
            <a:pPr marL="172720" indent="-172720" defTabSz="330200">
              <a:lnSpc>
                <a:spcPct val="96000"/>
              </a:lnSpc>
              <a:defRPr sz="3500"/>
            </a:pPr>
            <a:endParaRPr/>
          </a:p>
          <a:p>
            <a:pPr marL="172720" indent="-172720" defTabSz="330200">
              <a:lnSpc>
                <a:spcPct val="96000"/>
              </a:lnSpc>
              <a:defRPr sz="3500"/>
            </a:pPr>
            <a:r>
              <a:t>Republik Österreich (AUSTRIA)</a:t>
            </a:r>
          </a:p>
          <a:p>
            <a:pPr marL="172720" indent="-172720" defTabSz="330200">
              <a:lnSpc>
                <a:spcPct val="96000"/>
              </a:lnSpc>
              <a:defRPr sz="3500"/>
            </a:pPr>
            <a:endParaRPr/>
          </a:p>
          <a:p>
            <a:pPr marL="172720" indent="-172720" defTabSz="330200">
              <a:lnSpc>
                <a:spcPct val="96000"/>
              </a:lnSpc>
              <a:defRPr sz="3500"/>
            </a:pPr>
            <a:r>
              <a:t>Schweizerische Eidgenossenschaft  (Confoederatio Helvetica (CH)</a:t>
            </a:r>
          </a:p>
          <a:p>
            <a:pPr marL="172720" indent="-172720" defTabSz="330200">
              <a:lnSpc>
                <a:spcPct val="96000"/>
              </a:lnSpc>
              <a:defRPr sz="3500"/>
            </a:pPr>
            <a:endParaRPr/>
          </a:p>
          <a:p>
            <a:pPr marL="172720" indent="-172720" defTabSz="330200">
              <a:lnSpc>
                <a:spcPct val="96000"/>
              </a:lnSpc>
              <a:defRPr sz="3500"/>
            </a:pPr>
            <a:r>
              <a:t> </a:t>
            </a:r>
          </a:p>
        </p:txBody>
      </p:sp>
      <p:sp>
        <p:nvSpPr>
          <p:cNvPr id="333" name="Quellenangabe"/>
          <p:cNvSpPr txBox="1">
            <a:spLocks noGrp="1"/>
          </p:cNvSpPr>
          <p:nvPr>
            <p:ph type="body" sz="quarter" idx="21"/>
          </p:nvPr>
        </p:nvSpPr>
        <p:spPr>
          <a:xfrm>
            <a:off x="4120761" y="10865498"/>
            <a:ext cx="16840202" cy="680722"/>
          </a:xfrm>
          <a:prstGeom prst="rect">
            <a:avLst/>
          </a:prstGeom>
        </p:spPr>
        <p:txBody>
          <a:bodyPr/>
          <a:lstStyle/>
          <a:p>
            <a:pPr>
              <a:defRPr spc="-32"/>
            </a:pPr>
            <a:endParaRPr/>
          </a:p>
        </p:txBody>
      </p:sp>
      <p:sp>
        <p:nvSpPr>
          <p:cNvPr id="334" name="DACH"/>
          <p:cNvSpPr txBox="1">
            <a:spLocks noGrp="1"/>
          </p:cNvSpPr>
          <p:nvPr>
            <p:ph type="title" idx="4294967295"/>
          </p:nvPr>
        </p:nvSpPr>
        <p:spPr>
          <a:xfrm>
            <a:off x="0" y="1219200"/>
            <a:ext cx="21945600" cy="2298700"/>
          </a:xfrm>
          <a:prstGeom prst="rect">
            <a:avLst/>
          </a:prstGeom>
        </p:spPr>
        <p:txBody>
          <a:bodyPr/>
          <a:lstStyle>
            <a:lvl1pPr marL="384302" indent="-384302" defTabSz="1627632">
              <a:defRPr sz="12460" spc="0">
                <a:solidFill>
                  <a:srgbClr val="FFFFFF"/>
                </a:solidFill>
              </a:defRPr>
            </a:lvl1pPr>
          </a:lstStyle>
          <a:p>
            <a:r>
              <a:t>DACH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Agenda-Titel"/>
          <p:cNvSpPr txBox="1">
            <a:spLocks noGrp="1"/>
          </p:cNvSpPr>
          <p:nvPr>
            <p:ph type="title"/>
          </p:nvPr>
        </p:nvSpPr>
        <p:spPr>
          <a:prstGeom prst="rect">
            <a:avLst/>
          </a:prstGeom>
        </p:spPr>
        <p:txBody>
          <a:bodyPr/>
          <a:lstStyle>
            <a:lvl1pPr defTabSz="511809">
              <a:defRPr sz="8600" spc="-100"/>
            </a:lvl1pPr>
          </a:lstStyle>
          <a:p>
            <a:r>
              <a:t> </a:t>
            </a:r>
          </a:p>
        </p:txBody>
      </p:sp>
      <p:sp>
        <p:nvSpPr>
          <p:cNvPr id="337" name="Seit wann gibt es eigentlich Deutschland/die Deutschen?"/>
          <p:cNvSpPr txBox="1">
            <a:spLocks noGrp="1"/>
          </p:cNvSpPr>
          <p:nvPr>
            <p:ph type="body" idx="1"/>
          </p:nvPr>
        </p:nvSpPr>
        <p:spPr>
          <a:prstGeom prst="rect">
            <a:avLst/>
          </a:prstGeom>
        </p:spPr>
        <p:txBody>
          <a:bodyPr/>
          <a:lstStyle>
            <a:lvl1pPr>
              <a:defRPr spc="-100"/>
            </a:lvl1pPr>
          </a:lstStyle>
          <a:p>
            <a:r>
              <a:t>Seit wann gibt es eigentlich Deutschland/die Deutschen?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35ADBA-2F79-244C-AF2C-C0FF0036FB80}"/>
              </a:ext>
            </a:extLst>
          </p:cNvPr>
          <p:cNvSpPr>
            <a:spLocks noGrp="1"/>
          </p:cNvSpPr>
          <p:nvPr>
            <p:ph type="title"/>
          </p:nvPr>
        </p:nvSpPr>
        <p:spPr/>
        <p:txBody>
          <a:bodyPr/>
          <a:lstStyle/>
          <a:p>
            <a:endParaRPr lang="el-GR"/>
          </a:p>
        </p:txBody>
      </p:sp>
      <p:sp>
        <p:nvSpPr>
          <p:cNvPr id="3" name="Θέση κειμένου 2">
            <a:extLst>
              <a:ext uri="{FF2B5EF4-FFF2-40B4-BE49-F238E27FC236}">
                <a16:creationId xmlns:a16="http://schemas.microsoft.com/office/drawing/2014/main" id="{346D44A5-8358-B944-96CA-2D458A9E1CF9}"/>
              </a:ext>
            </a:extLst>
          </p:cNvPr>
          <p:cNvSpPr>
            <a:spLocks noGrp="1"/>
          </p:cNvSpPr>
          <p:nvPr>
            <p:ph type="body" idx="1"/>
          </p:nvPr>
        </p:nvSpPr>
        <p:spPr/>
        <p:txBody>
          <a:bodyPr>
            <a:normAutofit fontScale="92500" lnSpcReduction="20000"/>
          </a:bodyPr>
          <a:lstStyle/>
          <a:p>
            <a:r>
              <a:rPr lang="en-US" dirty="0"/>
              <a:t>Rammstein - Deutschland (Official Video)</a:t>
            </a:r>
          </a:p>
          <a:p>
            <a:r>
              <a:rPr lang="en-US" dirty="0">
                <a:hlinkClick r:id="rId2"/>
              </a:rPr>
              <a:t>https://www.youtube.com/watch?v=NeQM1c-XCDc</a:t>
            </a:r>
            <a:endParaRPr lang="en-US" dirty="0"/>
          </a:p>
          <a:p>
            <a:r>
              <a:rPr lang="en-US" dirty="0"/>
              <a:t>Der Text</a:t>
            </a:r>
          </a:p>
          <a:p>
            <a:r>
              <a:rPr lang="en-US" dirty="0">
                <a:hlinkClick r:id="rId3"/>
              </a:rPr>
              <a:t>https://www.google.com/search?q=rammstein+lyrics+deutschland&amp;oq=Rammstein+lyrics&amp;aqs=chrome.1.69i57j0l5j69i60l2.6175j0j4&amp;sourceid=chrome&amp;ie=UTF-8</a:t>
            </a:r>
            <a:endParaRPr lang="en-US" dirty="0"/>
          </a:p>
          <a:p>
            <a:r>
              <a:rPr lang="en-US" dirty="0"/>
              <a:t>Zu den </a:t>
            </a:r>
            <a:r>
              <a:rPr lang="en-US" dirty="0" err="1"/>
              <a:t>Texten</a:t>
            </a:r>
            <a:r>
              <a:rPr lang="en-US" dirty="0"/>
              <a:t> </a:t>
            </a:r>
          </a:p>
          <a:p>
            <a:r>
              <a:rPr lang="en-US" dirty="0">
                <a:hlinkClick r:id="rId4"/>
              </a:rPr>
              <a:t>https://www.dw.com/de/rammstein-lyrics-till-lindemann-analyse/a-50036426</a:t>
            </a:r>
            <a:endParaRPr lang="en-US" dirty="0"/>
          </a:p>
          <a:p>
            <a:endParaRPr lang="en-US" dirty="0"/>
          </a:p>
        </p:txBody>
      </p:sp>
    </p:spTree>
    <p:extLst>
      <p:ext uri="{BB962C8B-B14F-4D97-AF65-F5344CB8AC3E}">
        <p14:creationId xmlns:p14="http://schemas.microsoft.com/office/powerpoint/2010/main" val="213577534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2F5D3EA4-7B35-BF49-951D-C14B866B2A36}"/>
              </a:ext>
            </a:extLst>
          </p:cNvPr>
          <p:cNvSpPr>
            <a:spLocks noGrp="1" noChangeArrowheads="1"/>
          </p:cNvSpPr>
          <p:nvPr>
            <p:ph type="title"/>
          </p:nvPr>
        </p:nvSpPr>
        <p:spPr>
          <a:xfrm>
            <a:off x="2057399" y="4486276"/>
            <a:ext cx="6948055" cy="2282824"/>
          </a:xfrm>
        </p:spPr>
        <p:txBody>
          <a:bodyPr>
            <a:normAutofit/>
          </a:bodyPr>
          <a:lstStyle/>
          <a:p>
            <a:pPr>
              <a:defRPr/>
            </a:pPr>
            <a:r>
              <a:rPr lang="de-DE" altLang="el-GR" sz="8800" dirty="0"/>
              <a:t>Germanen</a:t>
            </a:r>
          </a:p>
        </p:txBody>
      </p:sp>
      <p:sp>
        <p:nvSpPr>
          <p:cNvPr id="14338" name="Rectangle 5">
            <a:extLst>
              <a:ext uri="{FF2B5EF4-FFF2-40B4-BE49-F238E27FC236}">
                <a16:creationId xmlns:a16="http://schemas.microsoft.com/office/drawing/2014/main" id="{43F3CD8C-5406-2440-BE63-40136861F366}"/>
              </a:ext>
            </a:extLst>
          </p:cNvPr>
          <p:cNvSpPr>
            <a:spLocks noGrp="1" noChangeArrowheads="1"/>
          </p:cNvSpPr>
          <p:nvPr>
            <p:ph idx="1"/>
          </p:nvPr>
        </p:nvSpPr>
        <p:spPr>
          <a:xfrm>
            <a:off x="13150850" y="1609727"/>
            <a:ext cx="7226300" cy="10496550"/>
          </a:xfrm>
        </p:spPr>
        <p:txBody>
          <a:bodyPr/>
          <a:lstStyle/>
          <a:p>
            <a:pPr eaLnBrk="1" hangingPunct="1"/>
            <a:endParaRPr lang="de-DE" altLang="el-GR" sz="6400"/>
          </a:p>
        </p:txBody>
      </p:sp>
      <p:sp>
        <p:nvSpPr>
          <p:cNvPr id="14339" name="Θέση κειμένου 4">
            <a:extLst>
              <a:ext uri="{FF2B5EF4-FFF2-40B4-BE49-F238E27FC236}">
                <a16:creationId xmlns:a16="http://schemas.microsoft.com/office/drawing/2014/main" id="{1714F52F-17E2-F143-815B-92D840B7F938}"/>
              </a:ext>
            </a:extLst>
          </p:cNvPr>
          <p:cNvSpPr>
            <a:spLocks noGrp="1" noChangeArrowheads="1"/>
          </p:cNvSpPr>
          <p:nvPr>
            <p:ph type="body" sz="half" idx="2"/>
          </p:nvPr>
        </p:nvSpPr>
        <p:spPr>
          <a:xfrm>
            <a:off x="1066800" y="7099301"/>
            <a:ext cx="9398000" cy="4387850"/>
          </a:xfrm>
        </p:spPr>
        <p:txBody>
          <a:bodyPr/>
          <a:lstStyle/>
          <a:p>
            <a:pPr eaLnBrk="1" hangingPunct="1"/>
            <a:r>
              <a:rPr lang="de-DE" altLang="el-GR" sz="3200" dirty="0"/>
              <a:t>Wer oder was sind das für Leute?</a:t>
            </a:r>
          </a:p>
          <a:p>
            <a:pPr eaLnBrk="1" hangingPunct="1"/>
            <a:endParaRPr lang="el-GR" altLang="el-GR" dirty="0"/>
          </a:p>
        </p:txBody>
      </p:sp>
      <p:pic>
        <p:nvPicPr>
          <p:cNvPr id="14340" name="Εικόνα 2" descr="Εικόνα που περιέχει χλόη, υπαίθριος, άτομο, ιδιοκτησία&#10;&#10;Περιγραφή που δημιουργήθηκε αυτόματα">
            <a:extLst>
              <a:ext uri="{FF2B5EF4-FFF2-40B4-BE49-F238E27FC236}">
                <a16:creationId xmlns:a16="http://schemas.microsoft.com/office/drawing/2014/main" id="{07F5F94F-AF86-EB49-B609-E4ECAB136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2192000" y="893765"/>
            <a:ext cx="9144000" cy="1144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3">
            <a:extLst>
              <a:ext uri="{FF2B5EF4-FFF2-40B4-BE49-F238E27FC236}">
                <a16:creationId xmlns:a16="http://schemas.microsoft.com/office/drawing/2014/main" id="{ED03BEE6-4550-2E46-8772-EB9CBFD91CC2}"/>
              </a:ext>
            </a:extLst>
          </p:cNvPr>
          <p:cNvSpPr txBox="1">
            <a:spLocks noChangeArrowheads="1"/>
          </p:cNvSpPr>
          <p:nvPr/>
        </p:nvSpPr>
        <p:spPr bwMode="auto">
          <a:xfrm>
            <a:off x="3241676" y="13192126"/>
            <a:ext cx="1828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r>
              <a:rPr lang="el-GR" altLang="el-GR">
                <a:hlinkClick r:id="rId4" tooltip="https://de.wikipedia.org/wiki/Datei:2004_sutton_hoo_03.JPG"/>
              </a:rPr>
              <a:t>Αυτή η φωτογραφία</a:t>
            </a:r>
            <a:r>
              <a:rPr lang="el-GR" altLang="el-GR"/>
              <a:t> από Άγνωστος συντάκτης με άδεια χρήσης </a:t>
            </a:r>
            <a:r>
              <a:rPr lang="el-GR" altLang="el-GR">
                <a:hlinkClick r:id="rId5" tooltip="https://creativecommons.org/licenses/by-sa/3.0/"/>
              </a:rPr>
              <a:t>CC BY-SA</a:t>
            </a:r>
            <a:endParaRPr lang="el-GR" altLang="el-GR"/>
          </a:p>
        </p:txBody>
      </p:sp>
    </p:spTree>
    <p:extLst>
      <p:ext uri="{BB962C8B-B14F-4D97-AF65-F5344CB8AC3E}">
        <p14:creationId xmlns:p14="http://schemas.microsoft.com/office/powerpoint/2010/main" val="4209260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A4B318C-1D83-7342-8B58-1973A3B0821D}"/>
              </a:ext>
            </a:extLst>
          </p:cNvPr>
          <p:cNvSpPr>
            <a:spLocks noGrp="1" noChangeArrowheads="1"/>
          </p:cNvSpPr>
          <p:nvPr>
            <p:ph type="title"/>
          </p:nvPr>
        </p:nvSpPr>
        <p:spPr/>
        <p:txBody>
          <a:bodyPr/>
          <a:lstStyle/>
          <a:p>
            <a:pPr>
              <a:defRPr/>
            </a:pPr>
            <a:r>
              <a:rPr lang="de-DE" altLang="el-GR" dirty="0"/>
              <a:t>Mythen 1</a:t>
            </a:r>
          </a:p>
        </p:txBody>
      </p:sp>
      <p:sp>
        <p:nvSpPr>
          <p:cNvPr id="16386" name="Rectangle 3">
            <a:extLst>
              <a:ext uri="{FF2B5EF4-FFF2-40B4-BE49-F238E27FC236}">
                <a16:creationId xmlns:a16="http://schemas.microsoft.com/office/drawing/2014/main" id="{EE4C236B-2351-ED44-A86A-DE3A01CEB4C5}"/>
              </a:ext>
            </a:extLst>
          </p:cNvPr>
          <p:cNvSpPr>
            <a:spLocks noGrp="1" noChangeArrowheads="1"/>
          </p:cNvSpPr>
          <p:nvPr>
            <p:ph idx="1"/>
          </p:nvPr>
        </p:nvSpPr>
        <p:spPr/>
        <p:txBody>
          <a:bodyPr/>
          <a:lstStyle/>
          <a:p>
            <a:pPr eaLnBrk="1" hangingPunct="1">
              <a:buFontTx/>
              <a:buNone/>
            </a:pPr>
            <a:endParaRPr lang="de-DE" altLang="el-GR" dirty="0"/>
          </a:p>
          <a:p>
            <a:pPr eaLnBrk="1" hangingPunct="1">
              <a:buFontTx/>
              <a:buNone/>
            </a:pPr>
            <a:r>
              <a:rPr lang="de-DE" altLang="el-GR" dirty="0"/>
              <a:t>Um Germanen ranken sich viele Mythen darunter:</a:t>
            </a:r>
          </a:p>
          <a:p>
            <a:pPr eaLnBrk="1" hangingPunct="1"/>
            <a:endParaRPr lang="de-DE" altLang="el-GR" dirty="0"/>
          </a:p>
          <a:p>
            <a:pPr eaLnBrk="1" hangingPunct="1"/>
            <a:r>
              <a:rPr lang="de-DE" altLang="el-GR" dirty="0"/>
              <a:t>Herkommen aus dem Norden (Skandinavien, hinter dem Meer)</a:t>
            </a:r>
          </a:p>
          <a:p>
            <a:pPr marL="457200" lvl="1" indent="0">
              <a:buNone/>
            </a:pPr>
            <a:endParaRPr lang="de-DE" altLang="el-GR" dirty="0"/>
          </a:p>
        </p:txBody>
      </p:sp>
    </p:spTree>
    <p:extLst>
      <p:ext uri="{BB962C8B-B14F-4D97-AF65-F5344CB8AC3E}">
        <p14:creationId xmlns:p14="http://schemas.microsoft.com/office/powerpoint/2010/main" val="30926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9898CF7-85F0-CD41-ACD8-C5747822CBED}"/>
              </a:ext>
            </a:extLst>
          </p:cNvPr>
          <p:cNvSpPr>
            <a:spLocks noGrp="1" noChangeArrowheads="1"/>
          </p:cNvSpPr>
          <p:nvPr>
            <p:ph type="title"/>
          </p:nvPr>
        </p:nvSpPr>
        <p:spPr/>
        <p:txBody>
          <a:bodyPr/>
          <a:lstStyle/>
          <a:p>
            <a:pPr>
              <a:defRPr/>
            </a:pPr>
            <a:r>
              <a:rPr lang="de-DE" altLang="el-GR" dirty="0"/>
              <a:t>Mythen 2</a:t>
            </a:r>
          </a:p>
        </p:txBody>
      </p:sp>
      <p:sp>
        <p:nvSpPr>
          <p:cNvPr id="18434" name="Rectangle 3">
            <a:extLst>
              <a:ext uri="{FF2B5EF4-FFF2-40B4-BE49-F238E27FC236}">
                <a16:creationId xmlns:a16="http://schemas.microsoft.com/office/drawing/2014/main" id="{C62EA13B-EC09-1F4A-9D35-90A7A8CC2296}"/>
              </a:ext>
            </a:extLst>
          </p:cNvPr>
          <p:cNvSpPr>
            <a:spLocks noGrp="1" noChangeArrowheads="1"/>
          </p:cNvSpPr>
          <p:nvPr>
            <p:ph idx="1"/>
          </p:nvPr>
        </p:nvSpPr>
        <p:spPr/>
        <p:txBody>
          <a:bodyPr/>
          <a:lstStyle/>
          <a:p>
            <a:pPr eaLnBrk="1" hangingPunct="1">
              <a:lnSpc>
                <a:spcPct val="90000"/>
              </a:lnSpc>
            </a:pPr>
            <a:endParaRPr lang="de-DE" altLang="el-GR"/>
          </a:p>
          <a:p>
            <a:pPr eaLnBrk="1" hangingPunct="1">
              <a:lnSpc>
                <a:spcPct val="90000"/>
              </a:lnSpc>
            </a:pPr>
            <a:endParaRPr lang="de-DE" altLang="el-GR"/>
          </a:p>
          <a:p>
            <a:pPr eaLnBrk="1" hangingPunct="1">
              <a:lnSpc>
                <a:spcPct val="90000"/>
              </a:lnSpc>
            </a:pPr>
            <a:r>
              <a:rPr lang="de-DE" altLang="el-GR"/>
              <a:t>gemeinsame Genealogie bis zu definierbaren Vorfahren</a:t>
            </a:r>
          </a:p>
        </p:txBody>
      </p:sp>
    </p:spTree>
    <p:extLst>
      <p:ext uri="{BB962C8B-B14F-4D97-AF65-F5344CB8AC3E}">
        <p14:creationId xmlns:p14="http://schemas.microsoft.com/office/powerpoint/2010/main" val="1971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5DC0C43-4975-3A4F-8B50-750F1D53209F}"/>
              </a:ext>
            </a:extLst>
          </p:cNvPr>
          <p:cNvSpPr>
            <a:spLocks noGrp="1" noChangeArrowheads="1"/>
          </p:cNvSpPr>
          <p:nvPr>
            <p:ph type="title"/>
          </p:nvPr>
        </p:nvSpPr>
        <p:spPr/>
        <p:txBody>
          <a:bodyPr/>
          <a:lstStyle/>
          <a:p>
            <a:pPr>
              <a:defRPr/>
            </a:pPr>
            <a:r>
              <a:rPr lang="de-DE" altLang="el-GR"/>
              <a:t>Kennzeichen der Germanen </a:t>
            </a:r>
          </a:p>
        </p:txBody>
      </p:sp>
      <p:sp>
        <p:nvSpPr>
          <p:cNvPr id="9219" name="Rectangle 3">
            <a:extLst>
              <a:ext uri="{FF2B5EF4-FFF2-40B4-BE49-F238E27FC236}">
                <a16:creationId xmlns:a16="http://schemas.microsoft.com/office/drawing/2014/main" id="{225C9F2D-4B41-7F43-A1A1-75674B7B91B6}"/>
              </a:ext>
            </a:extLst>
          </p:cNvPr>
          <p:cNvSpPr>
            <a:spLocks noGrp="1" noChangeArrowheads="1"/>
          </p:cNvSpPr>
          <p:nvPr>
            <p:ph idx="1"/>
          </p:nvPr>
        </p:nvSpPr>
        <p:spPr/>
        <p:txBody>
          <a:bodyPr rtlCol="0">
            <a:normAutofit/>
          </a:bodyPr>
          <a:lstStyle/>
          <a:p>
            <a:pPr>
              <a:defRPr/>
            </a:pPr>
            <a:endParaRPr lang="de-DE" altLang="el-GR" dirty="0">
              <a:solidFill>
                <a:schemeClr val="tx1">
                  <a:lumMod val="85000"/>
                  <a:lumOff val="15000"/>
                </a:schemeClr>
              </a:solidFill>
            </a:endParaRPr>
          </a:p>
          <a:p>
            <a:pPr>
              <a:defRPr/>
            </a:pPr>
            <a:endParaRPr lang="de-DE" altLang="el-GR" dirty="0">
              <a:solidFill>
                <a:schemeClr val="tx1">
                  <a:lumMod val="85000"/>
                  <a:lumOff val="15000"/>
                </a:schemeClr>
              </a:solidFill>
            </a:endParaRPr>
          </a:p>
          <a:p>
            <a:pPr marL="0" indent="0">
              <a:buNone/>
              <a:defRPr/>
            </a:pPr>
            <a:r>
              <a:rPr lang="de-DE" altLang="el-GR" dirty="0">
                <a:solidFill>
                  <a:schemeClr val="tx1">
                    <a:lumMod val="85000"/>
                    <a:lumOff val="15000"/>
                  </a:schemeClr>
                </a:solidFill>
              </a:rPr>
              <a:t>„Germanen“ ist eine Fremdbezeichnung durch Römer und Griechen</a:t>
            </a:r>
          </a:p>
        </p:txBody>
      </p:sp>
    </p:spTree>
    <p:extLst>
      <p:ext uri="{BB962C8B-B14F-4D97-AF65-F5344CB8AC3E}">
        <p14:creationId xmlns:p14="http://schemas.microsoft.com/office/powerpoint/2010/main" val="3074798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5605BDA5-FE88-9E4A-B528-BAC5243212BB}"/>
              </a:ext>
            </a:extLst>
          </p:cNvPr>
          <p:cNvSpPr>
            <a:spLocks noGrp="1" noChangeArrowheads="1"/>
          </p:cNvSpPr>
          <p:nvPr>
            <p:ph type="title"/>
          </p:nvPr>
        </p:nvSpPr>
        <p:spPr/>
        <p:txBody>
          <a:bodyPr/>
          <a:lstStyle/>
          <a:p>
            <a:pPr>
              <a:defRPr/>
            </a:pPr>
            <a:r>
              <a:rPr lang="de-DE" altLang="el-GR"/>
              <a:t>Geschichte der Germanen 1</a:t>
            </a:r>
          </a:p>
        </p:txBody>
      </p:sp>
      <p:sp>
        <p:nvSpPr>
          <p:cNvPr id="22530" name="Rectangle 3">
            <a:extLst>
              <a:ext uri="{FF2B5EF4-FFF2-40B4-BE49-F238E27FC236}">
                <a16:creationId xmlns:a16="http://schemas.microsoft.com/office/drawing/2014/main" id="{D55AB68C-7B17-9D4B-824B-21F22E609CC7}"/>
              </a:ext>
            </a:extLst>
          </p:cNvPr>
          <p:cNvSpPr>
            <a:spLocks noGrp="1" noChangeArrowheads="1"/>
          </p:cNvSpPr>
          <p:nvPr>
            <p:ph idx="1"/>
          </p:nvPr>
        </p:nvSpPr>
        <p:spPr/>
        <p:txBody>
          <a:bodyPr/>
          <a:lstStyle/>
          <a:p>
            <a:pPr eaLnBrk="1" hangingPunct="1"/>
            <a:r>
              <a:rPr lang="de-DE" altLang="el-GR"/>
              <a:t>genauere Herkunft unbekannt</a:t>
            </a:r>
          </a:p>
          <a:p>
            <a:pPr eaLnBrk="1" hangingPunct="1"/>
            <a:r>
              <a:rPr lang="de-DE" altLang="el-GR"/>
              <a:t>werden mit der Jastorf-Kultur (Fundort bei Uelzen) in Verbindung gebracht</a:t>
            </a:r>
          </a:p>
          <a:p>
            <a:pPr lvl="1" eaLnBrk="1" hangingPunct="1"/>
            <a:r>
              <a:rPr lang="de-DE" altLang="el-GR"/>
              <a:t> Jastorf-Kultur: jüngere Eisenzeit (ca. 500 v. Chr.)</a:t>
            </a:r>
          </a:p>
          <a:p>
            <a:pPr lvl="1" eaLnBrk="1" hangingPunct="1"/>
            <a:r>
              <a:rPr lang="de-DE" altLang="el-GR"/>
              <a:t>aber nicht völlig deckungsgleich mit der dynamischen Jastorf-Kultur</a:t>
            </a:r>
          </a:p>
        </p:txBody>
      </p:sp>
    </p:spTree>
    <p:extLst>
      <p:ext uri="{BB962C8B-B14F-4D97-AF65-F5344CB8AC3E}">
        <p14:creationId xmlns:p14="http://schemas.microsoft.com/office/powerpoint/2010/main" val="3146318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A189C29E-FCFC-5348-AA3A-05209083E7B2}"/>
              </a:ext>
            </a:extLst>
          </p:cNvPr>
          <p:cNvSpPr>
            <a:spLocks noGrp="1" noChangeArrowheads="1"/>
          </p:cNvSpPr>
          <p:nvPr>
            <p:ph type="title"/>
          </p:nvPr>
        </p:nvSpPr>
        <p:spPr/>
        <p:txBody>
          <a:bodyPr/>
          <a:lstStyle/>
          <a:p>
            <a:pPr>
              <a:defRPr/>
            </a:pPr>
            <a:r>
              <a:rPr lang="de-DE" altLang="el-GR"/>
              <a:t>Geschichte der Germanen 2</a:t>
            </a:r>
          </a:p>
        </p:txBody>
      </p:sp>
      <p:sp>
        <p:nvSpPr>
          <p:cNvPr id="23554" name="Rectangle 3">
            <a:extLst>
              <a:ext uri="{FF2B5EF4-FFF2-40B4-BE49-F238E27FC236}">
                <a16:creationId xmlns:a16="http://schemas.microsoft.com/office/drawing/2014/main" id="{E8D4BA40-1CD7-5440-8DB2-E0F67C3B093B}"/>
              </a:ext>
            </a:extLst>
          </p:cNvPr>
          <p:cNvSpPr>
            <a:spLocks noGrp="1" noChangeArrowheads="1"/>
          </p:cNvSpPr>
          <p:nvPr>
            <p:ph idx="1"/>
          </p:nvPr>
        </p:nvSpPr>
        <p:spPr/>
        <p:txBody>
          <a:bodyPr/>
          <a:lstStyle/>
          <a:p>
            <a:pPr lvl="1" eaLnBrk="1" hangingPunct="1">
              <a:lnSpc>
                <a:spcPct val="90000"/>
              </a:lnSpc>
            </a:pPr>
            <a:endParaRPr lang="de-DE" altLang="el-GR" sz="4000"/>
          </a:p>
          <a:p>
            <a:pPr lvl="1" eaLnBrk="1" hangingPunct="1">
              <a:lnSpc>
                <a:spcPct val="90000"/>
              </a:lnSpc>
            </a:pPr>
            <a:r>
              <a:rPr lang="de-DE" altLang="el-GR" sz="4000"/>
              <a:t>Herausbildung der germanischen Sprache im indogermanischen Sprachkontext</a:t>
            </a:r>
          </a:p>
          <a:p>
            <a:pPr lvl="1" eaLnBrk="1" hangingPunct="1">
              <a:lnSpc>
                <a:spcPct val="90000"/>
              </a:lnSpc>
            </a:pPr>
            <a:r>
              <a:rPr lang="de-DE" altLang="el-GR" sz="4000"/>
              <a:t>Lautverschiebung hat sich vermutlich im Raum Norddeutschland vollzogen</a:t>
            </a:r>
          </a:p>
          <a:p>
            <a:pPr lvl="1" eaLnBrk="1" hangingPunct="1">
              <a:lnSpc>
                <a:spcPct val="90000"/>
              </a:lnSpc>
            </a:pPr>
            <a:r>
              <a:rPr lang="de-DE" altLang="el-GR" sz="4000"/>
              <a:t>Vermutlich ca. 300 – 200 v. Chr. </a:t>
            </a:r>
          </a:p>
          <a:p>
            <a:pPr eaLnBrk="1" hangingPunct="1">
              <a:lnSpc>
                <a:spcPct val="90000"/>
              </a:lnSpc>
            </a:pPr>
            <a:endParaRPr lang="de-DE" altLang="el-GR" sz="4800"/>
          </a:p>
        </p:txBody>
      </p:sp>
    </p:spTree>
    <p:extLst>
      <p:ext uri="{BB962C8B-B14F-4D97-AF65-F5344CB8AC3E}">
        <p14:creationId xmlns:p14="http://schemas.microsoft.com/office/powerpoint/2010/main" val="106433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C9F8D1A-B1FD-C14C-A64B-B21D09C3794D}"/>
              </a:ext>
            </a:extLst>
          </p:cNvPr>
          <p:cNvSpPr>
            <a:spLocks noGrp="1"/>
          </p:cNvSpPr>
          <p:nvPr>
            <p:ph type="title"/>
          </p:nvPr>
        </p:nvSpPr>
        <p:spPr/>
        <p:txBody>
          <a:bodyPr/>
          <a:lstStyle/>
          <a:p>
            <a:pPr>
              <a:defRPr/>
            </a:pPr>
            <a:r>
              <a:rPr lang="en-US" dirty="0" err="1"/>
              <a:t>Geschichte</a:t>
            </a:r>
            <a:r>
              <a:rPr lang="en-US" dirty="0"/>
              <a:t> der </a:t>
            </a:r>
            <a:r>
              <a:rPr lang="en-US" dirty="0" err="1"/>
              <a:t>Germanen</a:t>
            </a:r>
            <a:r>
              <a:rPr lang="en-US" dirty="0"/>
              <a:t> 3</a:t>
            </a:r>
            <a:endParaRPr lang="el-GR" dirty="0"/>
          </a:p>
        </p:txBody>
      </p:sp>
      <p:sp>
        <p:nvSpPr>
          <p:cNvPr id="24578" name="Θέση περιεχομένου 2">
            <a:extLst>
              <a:ext uri="{FF2B5EF4-FFF2-40B4-BE49-F238E27FC236}">
                <a16:creationId xmlns:a16="http://schemas.microsoft.com/office/drawing/2014/main" id="{3BE54A21-1E8A-CE48-B843-E44BC57CC2C8}"/>
              </a:ext>
            </a:extLst>
          </p:cNvPr>
          <p:cNvSpPr>
            <a:spLocks noGrp="1" noChangeArrowheads="1"/>
          </p:cNvSpPr>
          <p:nvPr>
            <p:ph idx="1"/>
          </p:nvPr>
        </p:nvSpPr>
        <p:spPr/>
        <p:txBody>
          <a:bodyPr/>
          <a:lstStyle/>
          <a:p>
            <a:pPr eaLnBrk="1" hangingPunct="1">
              <a:lnSpc>
                <a:spcPct val="90000"/>
              </a:lnSpc>
            </a:pPr>
            <a:endParaRPr lang="de-DE" altLang="el-GR" sz="4800"/>
          </a:p>
          <a:p>
            <a:pPr eaLnBrk="1" hangingPunct="1">
              <a:lnSpc>
                <a:spcPct val="90000"/>
              </a:lnSpc>
            </a:pPr>
            <a:r>
              <a:rPr lang="de-DE" altLang="el-GR" sz="4800"/>
              <a:t>Durch Herausbildung der neuen Sprache und ihrer Verbreitung wurden die Gebiete germanisch.</a:t>
            </a:r>
          </a:p>
          <a:p>
            <a:pPr lvl="1" eaLnBrk="1" hangingPunct="1">
              <a:lnSpc>
                <a:spcPct val="90000"/>
              </a:lnSpc>
            </a:pPr>
            <a:endParaRPr lang="el-GR" altLang="el-GR"/>
          </a:p>
        </p:txBody>
      </p:sp>
    </p:spTree>
    <p:extLst>
      <p:ext uri="{BB962C8B-B14F-4D97-AF65-F5344CB8AC3E}">
        <p14:creationId xmlns:p14="http://schemas.microsoft.com/office/powerpoint/2010/main" val="4226503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Εικόνα 2" descr="Εικόνα που περιέχει κείμενο, χάρτης&#10;&#10;Περιγραφή που δημιουργήθηκε αυτόματα">
            <a:extLst>
              <a:ext uri="{FF2B5EF4-FFF2-40B4-BE49-F238E27FC236}">
                <a16:creationId xmlns:a16="http://schemas.microsoft.com/office/drawing/2014/main" id="{42C41684-91D3-DF44-98A8-EA3451D744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495300"/>
            <a:ext cx="18288000" cy="127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TextBox 3">
            <a:extLst>
              <a:ext uri="{FF2B5EF4-FFF2-40B4-BE49-F238E27FC236}">
                <a16:creationId xmlns:a16="http://schemas.microsoft.com/office/drawing/2014/main" id="{C94208B0-6DE5-C346-B0A8-FA9E440B2DD7}"/>
              </a:ext>
            </a:extLst>
          </p:cNvPr>
          <p:cNvSpPr txBox="1">
            <a:spLocks noChangeArrowheads="1"/>
          </p:cNvSpPr>
          <p:nvPr/>
        </p:nvSpPr>
        <p:spPr bwMode="auto">
          <a:xfrm>
            <a:off x="3048000" y="13220700"/>
            <a:ext cx="1828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r>
              <a:rPr lang="el-GR" altLang="el-GR">
                <a:hlinkClick r:id="rId3" tooltip="https://history.stackexchange.com/questions/29028/why-are-germans-referred-to-so-differently-in-different-languages/29058"/>
              </a:rPr>
              <a:t>Αυτή η φωτογραφία</a:t>
            </a:r>
            <a:r>
              <a:rPr lang="el-GR" altLang="el-GR"/>
              <a:t> από Άγνωστος συντάκτης με άδεια χρήσης </a:t>
            </a:r>
            <a:r>
              <a:rPr lang="el-GR" altLang="el-GR">
                <a:hlinkClick r:id="rId4" tooltip="https://creativecommons.org/licenses/by-sa/3.0/"/>
              </a:rPr>
              <a:t>CC BY-SA</a:t>
            </a:r>
            <a:endParaRPr lang="el-GR" altLang="el-GR"/>
          </a:p>
        </p:txBody>
      </p:sp>
    </p:spTree>
    <p:extLst>
      <p:ext uri="{BB962C8B-B14F-4D97-AF65-F5344CB8AC3E}">
        <p14:creationId xmlns:p14="http://schemas.microsoft.com/office/powerpoint/2010/main" val="1034791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4C8D036-1ACA-C841-A5D4-68B58DD504B6}"/>
              </a:ext>
            </a:extLst>
          </p:cNvPr>
          <p:cNvSpPr>
            <a:spLocks noGrp="1" noChangeArrowheads="1"/>
          </p:cNvSpPr>
          <p:nvPr>
            <p:ph type="title"/>
          </p:nvPr>
        </p:nvSpPr>
        <p:spPr/>
        <p:txBody>
          <a:bodyPr/>
          <a:lstStyle/>
          <a:p>
            <a:pPr>
              <a:defRPr/>
            </a:pPr>
            <a:r>
              <a:rPr lang="de-DE" altLang="el-GR" dirty="0"/>
              <a:t>Geschichte der Germanen 4</a:t>
            </a:r>
          </a:p>
        </p:txBody>
      </p:sp>
      <p:sp>
        <p:nvSpPr>
          <p:cNvPr id="12291" name="Rectangle 3">
            <a:extLst>
              <a:ext uri="{FF2B5EF4-FFF2-40B4-BE49-F238E27FC236}">
                <a16:creationId xmlns:a16="http://schemas.microsoft.com/office/drawing/2014/main" id="{4409C736-39FA-2D4E-A587-9D4F4F69D662}"/>
              </a:ext>
            </a:extLst>
          </p:cNvPr>
          <p:cNvSpPr>
            <a:spLocks noGrp="1" noChangeArrowheads="1"/>
          </p:cNvSpPr>
          <p:nvPr>
            <p:ph idx="1"/>
          </p:nvPr>
        </p:nvSpPr>
        <p:spPr/>
        <p:txBody>
          <a:bodyPr rtlCol="0">
            <a:normAutofit/>
          </a:bodyPr>
          <a:lstStyle/>
          <a:p>
            <a:pPr marL="0" indent="0">
              <a:buNone/>
              <a:defRPr/>
            </a:pPr>
            <a:r>
              <a:rPr lang="de-DE" altLang="el-GR" sz="5600" dirty="0">
                <a:solidFill>
                  <a:schemeClr val="tx1">
                    <a:lumMod val="85000"/>
                    <a:lumOff val="15000"/>
                  </a:schemeClr>
                </a:solidFill>
              </a:rPr>
              <a:t>Prototyp der klassischen Völkerwanderung</a:t>
            </a:r>
          </a:p>
          <a:p>
            <a:pPr lvl="1">
              <a:defRPr/>
            </a:pPr>
            <a:r>
              <a:rPr lang="de-DE" altLang="el-GR" sz="4800" dirty="0">
                <a:solidFill>
                  <a:schemeClr val="tx1">
                    <a:lumMod val="85000"/>
                    <a:lumOff val="15000"/>
                  </a:schemeClr>
                </a:solidFill>
              </a:rPr>
              <a:t>Herkommen aus Jütland zwischen 200 -150 v.Chr.</a:t>
            </a:r>
          </a:p>
          <a:p>
            <a:pPr lvl="1">
              <a:defRPr/>
            </a:pPr>
            <a:r>
              <a:rPr lang="de-DE" altLang="el-GR" sz="4800" dirty="0">
                <a:solidFill>
                  <a:schemeClr val="tx1">
                    <a:lumMod val="85000"/>
                    <a:lumOff val="15000"/>
                  </a:schemeClr>
                </a:solidFill>
              </a:rPr>
              <a:t>Ursache: Hungersnöte durch Springflut und/oder Klimaänderung, ev. auch Bevölkerungswachstum</a:t>
            </a:r>
            <a:endParaRPr lang="de-DE" altLang="el-GR" sz="4800" b="1" dirty="0">
              <a:solidFill>
                <a:schemeClr val="tx1">
                  <a:lumMod val="85000"/>
                  <a:lumOff val="15000"/>
                </a:schemeClr>
              </a:solidFill>
            </a:endParaRPr>
          </a:p>
          <a:p>
            <a:pPr lvl="1">
              <a:defRPr/>
            </a:pPr>
            <a:r>
              <a:rPr lang="de-DE" altLang="el-GR" sz="4800" dirty="0">
                <a:solidFill>
                  <a:schemeClr val="tx1">
                    <a:lumMod val="85000"/>
                    <a:lumOff val="15000"/>
                  </a:schemeClr>
                </a:solidFill>
              </a:rPr>
              <a:t>aber auch wegen der Attraktivität römischer Gebiete</a:t>
            </a:r>
          </a:p>
        </p:txBody>
      </p:sp>
    </p:spTree>
    <p:extLst>
      <p:ext uri="{BB962C8B-B14F-4D97-AF65-F5344CB8AC3E}">
        <p14:creationId xmlns:p14="http://schemas.microsoft.com/office/powerpoint/2010/main" val="681305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E88E9DA-E586-7B40-B1D5-C1DB09440291}"/>
              </a:ext>
            </a:extLst>
          </p:cNvPr>
          <p:cNvSpPr>
            <a:spLocks noGrp="1" noChangeArrowheads="1"/>
          </p:cNvSpPr>
          <p:nvPr>
            <p:ph type="title"/>
          </p:nvPr>
        </p:nvSpPr>
        <p:spPr/>
        <p:txBody>
          <a:bodyPr/>
          <a:lstStyle/>
          <a:p>
            <a:pPr>
              <a:defRPr/>
            </a:pPr>
            <a:r>
              <a:rPr lang="de-DE" altLang="el-GR" dirty="0"/>
              <a:t>Geschichte der Germanen 5</a:t>
            </a:r>
          </a:p>
        </p:txBody>
      </p:sp>
      <p:sp>
        <p:nvSpPr>
          <p:cNvPr id="29698" name="Rectangle 3">
            <a:extLst>
              <a:ext uri="{FF2B5EF4-FFF2-40B4-BE49-F238E27FC236}">
                <a16:creationId xmlns:a16="http://schemas.microsoft.com/office/drawing/2014/main" id="{A5D8B676-3EDD-C246-89F2-39C42E9DCB19}"/>
              </a:ext>
            </a:extLst>
          </p:cNvPr>
          <p:cNvSpPr>
            <a:spLocks noGrp="1" noChangeArrowheads="1"/>
          </p:cNvSpPr>
          <p:nvPr>
            <p:ph idx="1"/>
          </p:nvPr>
        </p:nvSpPr>
        <p:spPr/>
        <p:txBody>
          <a:bodyPr/>
          <a:lstStyle/>
          <a:p>
            <a:pPr lvl="1" eaLnBrk="1" hangingPunct="1">
              <a:lnSpc>
                <a:spcPct val="80000"/>
              </a:lnSpc>
            </a:pPr>
            <a:r>
              <a:rPr lang="de-DE" altLang="el-GR" sz="4400"/>
              <a:t>Kämpfe gegen die Kelten südlich des Rheins</a:t>
            </a:r>
          </a:p>
          <a:p>
            <a:pPr lvl="1" eaLnBrk="1" hangingPunct="1">
              <a:lnSpc>
                <a:spcPct val="80000"/>
              </a:lnSpc>
            </a:pPr>
            <a:r>
              <a:rPr lang="de-DE" altLang="el-GR" sz="4400"/>
              <a:t>Siege über römische Heere</a:t>
            </a:r>
          </a:p>
          <a:p>
            <a:pPr lvl="1" eaLnBrk="1" hangingPunct="1">
              <a:lnSpc>
                <a:spcPct val="80000"/>
              </a:lnSpc>
            </a:pPr>
            <a:r>
              <a:rPr lang="de-DE" altLang="el-GR" sz="4400"/>
              <a:t>Unterworfen Land zu sichern</a:t>
            </a:r>
          </a:p>
          <a:p>
            <a:pPr lvl="1" eaLnBrk="1" hangingPunct="1">
              <a:lnSpc>
                <a:spcPct val="80000"/>
              </a:lnSpc>
            </a:pPr>
            <a:r>
              <a:rPr lang="de-DE" altLang="el-GR" sz="4400"/>
              <a:t>Aber 102 bzw. 101 v. Chr. in Südfrankreich und Norditalien vernichtend geschlagen</a:t>
            </a:r>
          </a:p>
          <a:p>
            <a:pPr lvl="1" eaLnBrk="1" hangingPunct="1">
              <a:lnSpc>
                <a:spcPct val="80000"/>
              </a:lnSpc>
            </a:pPr>
            <a:r>
              <a:rPr lang="de-DE" altLang="el-GR" sz="4400"/>
              <a:t>70 v. Chr. dringen Germanen und König Ariovist über den Rhein nach Westen gegen gallische Stämme vor</a:t>
            </a:r>
          </a:p>
          <a:p>
            <a:pPr lvl="1" eaLnBrk="1" hangingPunct="1">
              <a:lnSpc>
                <a:spcPct val="80000"/>
              </a:lnSpc>
            </a:pPr>
            <a:r>
              <a:rPr lang="de-DE" altLang="el-GR" sz="4400"/>
              <a:t>58 v. Chr. von Caesar geschlagen: Rhein als Grenze des römischen Reiches</a:t>
            </a:r>
          </a:p>
        </p:txBody>
      </p:sp>
    </p:spTree>
    <p:extLst>
      <p:ext uri="{BB962C8B-B14F-4D97-AF65-F5344CB8AC3E}">
        <p14:creationId xmlns:p14="http://schemas.microsoft.com/office/powerpoint/2010/main" val="10050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422E1D1-4995-3A47-A828-B774BE8C1A5D}"/>
              </a:ext>
            </a:extLst>
          </p:cNvPr>
          <p:cNvSpPr>
            <a:spLocks noGrp="1" noChangeArrowheads="1"/>
          </p:cNvSpPr>
          <p:nvPr>
            <p:ph type="title"/>
          </p:nvPr>
        </p:nvSpPr>
        <p:spPr/>
        <p:txBody>
          <a:bodyPr/>
          <a:lstStyle/>
          <a:p>
            <a:pPr>
              <a:defRPr/>
            </a:pPr>
            <a:r>
              <a:rPr lang="de-DE" altLang="el-GR"/>
              <a:t>Geschichte der Germanen 5</a:t>
            </a:r>
          </a:p>
        </p:txBody>
      </p:sp>
      <p:sp>
        <p:nvSpPr>
          <p:cNvPr id="31746" name="Rectangle 3">
            <a:extLst>
              <a:ext uri="{FF2B5EF4-FFF2-40B4-BE49-F238E27FC236}">
                <a16:creationId xmlns:a16="http://schemas.microsoft.com/office/drawing/2014/main" id="{F67182E7-96F6-8041-8807-5A070109E8C1}"/>
              </a:ext>
            </a:extLst>
          </p:cNvPr>
          <p:cNvSpPr>
            <a:spLocks noGrp="1" noChangeArrowheads="1"/>
          </p:cNvSpPr>
          <p:nvPr>
            <p:ph idx="1"/>
          </p:nvPr>
        </p:nvSpPr>
        <p:spPr/>
        <p:txBody>
          <a:bodyPr/>
          <a:lstStyle/>
          <a:p>
            <a:pPr eaLnBrk="1" hangingPunct="1"/>
            <a:r>
              <a:rPr lang="de-DE" altLang="el-GR" dirty="0"/>
              <a:t>9 n. Chr. </a:t>
            </a:r>
            <a:r>
              <a:rPr lang="de-DE" altLang="el-GR" dirty="0" err="1"/>
              <a:t>Varus</a:t>
            </a:r>
            <a:r>
              <a:rPr lang="de-DE" altLang="el-GR" dirty="0"/>
              <a:t>-Schlacht </a:t>
            </a:r>
          </a:p>
          <a:p>
            <a:pPr lvl="1" eaLnBrk="1" hangingPunct="1">
              <a:buFontTx/>
              <a:buNone/>
            </a:pPr>
            <a:r>
              <a:rPr lang="de-DE" altLang="el-GR" dirty="0"/>
              <a:t>Sieger: Arminius, </a:t>
            </a:r>
          </a:p>
          <a:p>
            <a:pPr lvl="1" eaLnBrk="1" hangingPunct="1"/>
            <a:r>
              <a:rPr lang="de-DE" altLang="el-GR" dirty="0"/>
              <a:t>aus der Königssippe der </a:t>
            </a:r>
            <a:r>
              <a:rPr lang="de-DE" altLang="el-GR" i="1" dirty="0" err="1"/>
              <a:t>Chrusker</a:t>
            </a:r>
            <a:r>
              <a:rPr lang="de-DE" altLang="el-GR" dirty="0"/>
              <a:t> (mittelgroßer, mit den Römern verbündeter Stamm) </a:t>
            </a:r>
          </a:p>
          <a:p>
            <a:pPr lvl="1" eaLnBrk="1" hangingPunct="1"/>
            <a:r>
              <a:rPr lang="de-DE" altLang="el-GR" dirty="0"/>
              <a:t>römischer Ritter und Befehlshaber germanischer Hilfstruppen</a:t>
            </a:r>
          </a:p>
          <a:p>
            <a:pPr lvl="1" eaLnBrk="1" hangingPunct="1"/>
            <a:endParaRPr lang="de-DE" altLang="el-GR" dirty="0"/>
          </a:p>
          <a:p>
            <a:pPr eaLnBrk="1" hangingPunct="1"/>
            <a:endParaRPr lang="de-DE" altLang="el-GR" dirty="0"/>
          </a:p>
        </p:txBody>
      </p:sp>
    </p:spTree>
    <p:extLst>
      <p:ext uri="{BB962C8B-B14F-4D97-AF65-F5344CB8AC3E}">
        <p14:creationId xmlns:p14="http://schemas.microsoft.com/office/powerpoint/2010/main" val="2733954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017278-ABC2-FA46-A57D-816C4DE9B700}"/>
              </a:ext>
            </a:extLst>
          </p:cNvPr>
          <p:cNvSpPr>
            <a:spLocks noGrp="1"/>
          </p:cNvSpPr>
          <p:nvPr>
            <p:ph type="title"/>
          </p:nvPr>
        </p:nvSpPr>
        <p:spPr/>
        <p:txBody>
          <a:bodyPr/>
          <a:lstStyle/>
          <a:p>
            <a:pPr eaLnBrk="1" hangingPunct="1">
              <a:defRPr/>
            </a:pPr>
            <a:r>
              <a:rPr lang="de-DE" dirty="0" err="1"/>
              <a:t>Varusschlacht</a:t>
            </a:r>
            <a:endParaRPr lang="el-GR" dirty="0"/>
          </a:p>
        </p:txBody>
      </p:sp>
      <p:pic>
        <p:nvPicPr>
          <p:cNvPr id="32770" name="Θέση περιεχομένου 4" descr="Εικόνα που περιέχει υπαίθριος, μεγάλος, άνδρας, ομάδα&#10;&#10;Περιγραφή που δημιουργήθηκε αυτόματα">
            <a:extLst>
              <a:ext uri="{FF2B5EF4-FFF2-40B4-BE49-F238E27FC236}">
                <a16:creationId xmlns:a16="http://schemas.microsoft.com/office/drawing/2014/main" id="{9AE14AF9-B44A-6641-B308-CCFD2D6BEE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014077" y="3781425"/>
            <a:ext cx="10140950" cy="6203950"/>
          </a:xfrm>
        </p:spPr>
      </p:pic>
      <p:sp>
        <p:nvSpPr>
          <p:cNvPr id="32771" name="TextBox 5">
            <a:extLst>
              <a:ext uri="{FF2B5EF4-FFF2-40B4-BE49-F238E27FC236}">
                <a16:creationId xmlns:a16="http://schemas.microsoft.com/office/drawing/2014/main" id="{E8FFE199-BB34-714B-AED9-2D5412469F80}"/>
              </a:ext>
            </a:extLst>
          </p:cNvPr>
          <p:cNvSpPr txBox="1">
            <a:spLocks noChangeArrowheads="1"/>
          </p:cNvSpPr>
          <p:nvPr/>
        </p:nvSpPr>
        <p:spPr bwMode="auto">
          <a:xfrm>
            <a:off x="7127877" y="11480801"/>
            <a:ext cx="10140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defTabSz="457200" eaLnBrk="0" fontAlgn="base" hangingPunct="0">
              <a:spcBef>
                <a:spcPct val="0"/>
              </a:spcBef>
              <a:spcAft>
                <a:spcPct val="0"/>
              </a:spcAft>
              <a:defRPr>
                <a:solidFill>
                  <a:schemeClr val="tx1"/>
                </a:solidFill>
                <a:latin typeface="Gill Sans MT" panose="020B0502020104020203" pitchFamily="34" charset="0"/>
              </a:defRPr>
            </a:lvl6pPr>
            <a:lvl7pPr marL="2971800" indent="-228600" defTabSz="457200" eaLnBrk="0" fontAlgn="base" hangingPunct="0">
              <a:spcBef>
                <a:spcPct val="0"/>
              </a:spcBef>
              <a:spcAft>
                <a:spcPct val="0"/>
              </a:spcAft>
              <a:defRPr>
                <a:solidFill>
                  <a:schemeClr val="tx1"/>
                </a:solidFill>
                <a:latin typeface="Gill Sans MT" panose="020B0502020104020203" pitchFamily="34" charset="0"/>
              </a:defRPr>
            </a:lvl7pPr>
            <a:lvl8pPr marL="3429000" indent="-228600" defTabSz="457200" eaLnBrk="0" fontAlgn="base" hangingPunct="0">
              <a:spcBef>
                <a:spcPct val="0"/>
              </a:spcBef>
              <a:spcAft>
                <a:spcPct val="0"/>
              </a:spcAft>
              <a:defRPr>
                <a:solidFill>
                  <a:schemeClr val="tx1"/>
                </a:solidFill>
                <a:latin typeface="Gill Sans MT" panose="020B0502020104020203" pitchFamily="34" charset="0"/>
              </a:defRPr>
            </a:lvl8pPr>
            <a:lvl9pPr marL="3886200" indent="-228600" defTabSz="457200" eaLnBrk="0" fontAlgn="base" hangingPunct="0">
              <a:spcBef>
                <a:spcPct val="0"/>
              </a:spcBef>
              <a:spcAft>
                <a:spcPct val="0"/>
              </a:spcAft>
              <a:defRPr>
                <a:solidFill>
                  <a:schemeClr val="tx1"/>
                </a:solidFill>
                <a:latin typeface="Gill Sans MT" panose="020B0502020104020203" pitchFamily="34" charset="0"/>
              </a:defRPr>
            </a:lvl9pPr>
          </a:lstStyle>
          <a:p>
            <a:r>
              <a:rPr lang="el-GR" altLang="el-GR">
                <a:hlinkClick r:id="rId3" tooltip="https://commons.wikimedia.org/wiki/File:Der_Sieg_des_Tullius_Hostilius_%C3%BCber_Veji.jpg"/>
              </a:rPr>
              <a:t>Αυτή η φωτογραφία</a:t>
            </a:r>
            <a:r>
              <a:rPr lang="el-GR" altLang="el-GR"/>
              <a:t> από Άγνωστος συντάκτης με άδεια χρήσης </a:t>
            </a:r>
            <a:r>
              <a:rPr lang="el-GR" altLang="el-GR">
                <a:hlinkClick r:id="rId4" tooltip="https://creativecommons.org/licenses/by-sa/3.0/"/>
              </a:rPr>
              <a:t>CC BY-SA</a:t>
            </a:r>
            <a:endParaRPr lang="el-GR" altLang="el-GR"/>
          </a:p>
        </p:txBody>
      </p:sp>
    </p:spTree>
    <p:extLst>
      <p:ext uri="{BB962C8B-B14F-4D97-AF65-F5344CB8AC3E}">
        <p14:creationId xmlns:p14="http://schemas.microsoft.com/office/powerpoint/2010/main" val="1559139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21A13C-B14A-A543-8F52-D6AFA742BE07}"/>
              </a:ext>
            </a:extLst>
          </p:cNvPr>
          <p:cNvSpPr>
            <a:spLocks noGrp="1"/>
          </p:cNvSpPr>
          <p:nvPr>
            <p:ph type="title"/>
          </p:nvPr>
        </p:nvSpPr>
        <p:spPr>
          <a:xfrm>
            <a:off x="1747956" y="3437470"/>
            <a:ext cx="11535132" cy="3329922"/>
          </a:xfrm>
        </p:spPr>
        <p:txBody>
          <a:bodyPr anchor="ctr">
            <a:normAutofit fontScale="90000"/>
          </a:bodyPr>
          <a:lstStyle/>
          <a:p>
            <a:pPr>
              <a:defRPr/>
            </a:pPr>
            <a:r>
              <a:rPr lang="de-DE" sz="7200" dirty="0"/>
              <a:t>Arminius</a:t>
            </a:r>
            <a:br>
              <a:rPr lang="de-DE" sz="7200" dirty="0"/>
            </a:br>
            <a:r>
              <a:rPr lang="de-DE" sz="7200" dirty="0"/>
              <a:t>oder</a:t>
            </a:r>
            <a:br>
              <a:rPr lang="de-DE" sz="7200" dirty="0"/>
            </a:br>
            <a:r>
              <a:rPr lang="de-DE" sz="7200" dirty="0"/>
              <a:t>Hermann</a:t>
            </a:r>
            <a:endParaRPr lang="el-GR" sz="7200" dirty="0"/>
          </a:p>
        </p:txBody>
      </p:sp>
      <p:sp>
        <p:nvSpPr>
          <p:cNvPr id="33794" name="Θέση περιεχομένου 2">
            <a:extLst>
              <a:ext uri="{FF2B5EF4-FFF2-40B4-BE49-F238E27FC236}">
                <a16:creationId xmlns:a16="http://schemas.microsoft.com/office/drawing/2014/main" id="{FA01B3ED-9743-3E48-B220-E750B5ACB3A4}"/>
              </a:ext>
            </a:extLst>
          </p:cNvPr>
          <p:cNvSpPr>
            <a:spLocks noGrp="1" noChangeArrowheads="1"/>
          </p:cNvSpPr>
          <p:nvPr>
            <p:ph idx="1"/>
          </p:nvPr>
        </p:nvSpPr>
        <p:spPr>
          <a:xfrm>
            <a:off x="1746204" y="5578478"/>
            <a:ext cx="11536884" cy="5367212"/>
          </a:xfrm>
        </p:spPr>
        <p:txBody>
          <a:bodyPr>
            <a:normAutofit/>
          </a:bodyPr>
          <a:lstStyle/>
          <a:p>
            <a:pPr marL="0" indent="0" eaLnBrk="1" hangingPunct="1">
              <a:lnSpc>
                <a:spcPct val="110000"/>
              </a:lnSpc>
              <a:buNone/>
            </a:pPr>
            <a:endParaRPr lang="en-US" altLang="el-GR" sz="3200" dirty="0">
              <a:solidFill>
                <a:srgbClr val="FFFFFE"/>
              </a:solidFill>
              <a:hlinkClick r:id="rId2"/>
            </a:endParaRPr>
          </a:p>
          <a:p>
            <a:pPr eaLnBrk="1" hangingPunct="1">
              <a:lnSpc>
                <a:spcPct val="110000"/>
              </a:lnSpc>
            </a:pPr>
            <a:endParaRPr lang="en-US" altLang="el-GR" sz="3200" dirty="0">
              <a:solidFill>
                <a:srgbClr val="FFFFFE"/>
              </a:solidFill>
              <a:hlinkClick r:id="rId2"/>
            </a:endParaRPr>
          </a:p>
          <a:p>
            <a:pPr eaLnBrk="1" hangingPunct="1">
              <a:lnSpc>
                <a:spcPct val="110000"/>
              </a:lnSpc>
            </a:pPr>
            <a:endParaRPr lang="en-US" altLang="el-GR" sz="3200" dirty="0">
              <a:solidFill>
                <a:srgbClr val="FFFFFE"/>
              </a:solidFill>
              <a:hlinkClick r:id="rId2"/>
            </a:endParaRPr>
          </a:p>
          <a:p>
            <a:pPr eaLnBrk="1" hangingPunct="1">
              <a:lnSpc>
                <a:spcPct val="110000"/>
              </a:lnSpc>
            </a:pPr>
            <a:endParaRPr lang="en-US" altLang="el-GR" sz="3200" dirty="0">
              <a:solidFill>
                <a:srgbClr val="FFFFFE"/>
              </a:solidFill>
              <a:hlinkClick r:id="rId2"/>
            </a:endParaRPr>
          </a:p>
          <a:p>
            <a:pPr eaLnBrk="1" hangingPunct="1">
              <a:lnSpc>
                <a:spcPct val="110000"/>
              </a:lnSpc>
            </a:pPr>
            <a:endParaRPr lang="en-US" altLang="el-GR" sz="3200" dirty="0">
              <a:solidFill>
                <a:srgbClr val="FFFFFE"/>
              </a:solidFill>
              <a:hlinkClick r:id="rId2"/>
            </a:endParaRPr>
          </a:p>
          <a:p>
            <a:pPr eaLnBrk="1" hangingPunct="1">
              <a:lnSpc>
                <a:spcPct val="110000"/>
              </a:lnSpc>
            </a:pPr>
            <a:r>
              <a:rPr lang="en-US" altLang="el-GR" sz="3200" dirty="0">
                <a:solidFill>
                  <a:srgbClr val="FFFFFE"/>
                </a:solidFill>
                <a:hlinkClick r:id="rId2"/>
              </a:rPr>
              <a:t>https://www.zdf.de/dokumentation/momente-der-geschichte/hermann-der-cherusker-102.html</a:t>
            </a:r>
            <a:endParaRPr lang="en-US" altLang="el-GR" sz="3200" dirty="0">
              <a:solidFill>
                <a:srgbClr val="FFFFFE"/>
              </a:solidFill>
            </a:endParaRPr>
          </a:p>
          <a:p>
            <a:pPr eaLnBrk="1" hangingPunct="1">
              <a:lnSpc>
                <a:spcPct val="110000"/>
              </a:lnSpc>
            </a:pPr>
            <a:endParaRPr lang="el-GR" altLang="el-GR" sz="3200" dirty="0">
              <a:solidFill>
                <a:srgbClr val="FFFFFE"/>
              </a:solidFill>
            </a:endParaRPr>
          </a:p>
        </p:txBody>
      </p:sp>
      <p:pic>
        <p:nvPicPr>
          <p:cNvPr id="33795" name="Εικόνα 10" descr="Εικόνα που περιέχει υπαίθριος, κτίριο, πράσινο, φως&#10;&#10;Περιγραφή που δημιουργήθηκε αυτόματα">
            <a:extLst>
              <a:ext uri="{FF2B5EF4-FFF2-40B4-BE49-F238E27FC236}">
                <a16:creationId xmlns:a16="http://schemas.microsoft.com/office/drawing/2014/main" id="{DF233924-1684-0241-AEC2-AD3782033F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894" r="1" b="1"/>
          <a:stretch/>
        </p:blipFill>
        <p:spPr bwMode="auto">
          <a:xfrm>
            <a:off x="15099724" y="454"/>
            <a:ext cx="9283666" cy="13716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11" name="Γραφή 10">
                <a:extLst>
                  <a:ext uri="{FF2B5EF4-FFF2-40B4-BE49-F238E27FC236}">
                    <a16:creationId xmlns:a16="http://schemas.microsoft.com/office/drawing/2014/main" id="{AF9FD6C5-F9F2-B84F-B642-08600B459476}"/>
                  </a:ext>
                </a:extLst>
              </p14:cNvPr>
              <p14:cNvContentPartPr/>
              <p14:nvPr/>
            </p14:nvContentPartPr>
            <p14:xfrm>
              <a:off x="3257120" y="1491120"/>
              <a:ext cx="360" cy="360"/>
            </p14:xfrm>
          </p:contentPart>
        </mc:Choice>
        <mc:Fallback xmlns="">
          <p:pic>
            <p:nvPicPr>
              <p:cNvPr id="11" name="Γραφή 10">
                <a:extLst>
                  <a:ext uri="{FF2B5EF4-FFF2-40B4-BE49-F238E27FC236}">
                    <a16:creationId xmlns:a16="http://schemas.microsoft.com/office/drawing/2014/main" id="{AF9FD6C5-F9F2-B84F-B642-08600B459476}"/>
                  </a:ext>
                </a:extLst>
              </p:cNvPr>
              <p:cNvPicPr/>
              <p:nvPr/>
            </p:nvPicPr>
            <p:blipFill>
              <a:blip r:embed="rId5"/>
              <a:stretch>
                <a:fillRect/>
              </a:stretch>
            </p:blipFill>
            <p:spPr>
              <a:xfrm>
                <a:off x="3248120" y="148212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Γραφή 11">
                <a:extLst>
                  <a:ext uri="{FF2B5EF4-FFF2-40B4-BE49-F238E27FC236}">
                    <a16:creationId xmlns:a16="http://schemas.microsoft.com/office/drawing/2014/main" id="{B1E4C980-A992-394D-B499-7FBD85893315}"/>
                  </a:ext>
                </a:extLst>
              </p14:cNvPr>
              <p14:cNvContentPartPr/>
              <p14:nvPr/>
            </p14:nvContentPartPr>
            <p14:xfrm>
              <a:off x="6539805" y="4523625"/>
              <a:ext cx="360" cy="360"/>
            </p14:xfrm>
          </p:contentPart>
        </mc:Choice>
        <mc:Fallback xmlns="">
          <p:pic>
            <p:nvPicPr>
              <p:cNvPr id="12" name="Γραφή 11">
                <a:extLst>
                  <a:ext uri="{FF2B5EF4-FFF2-40B4-BE49-F238E27FC236}">
                    <a16:creationId xmlns:a16="http://schemas.microsoft.com/office/drawing/2014/main" id="{B1E4C980-A992-394D-B499-7FBD85893315}"/>
                  </a:ext>
                </a:extLst>
              </p:cNvPr>
              <p:cNvPicPr/>
              <p:nvPr/>
            </p:nvPicPr>
            <p:blipFill>
              <a:blip r:embed="rId5"/>
              <a:stretch>
                <a:fillRect/>
              </a:stretch>
            </p:blipFill>
            <p:spPr>
              <a:xfrm>
                <a:off x="6530805" y="4514625"/>
                <a:ext cx="18000" cy="18000"/>
              </a:xfrm>
              <a:prstGeom prst="rect">
                <a:avLst/>
              </a:prstGeom>
            </p:spPr>
          </p:pic>
        </mc:Fallback>
      </mc:AlternateContent>
      <p:grpSp>
        <p:nvGrpSpPr>
          <p:cNvPr id="20" name="Ομάδα 19">
            <a:extLst>
              <a:ext uri="{FF2B5EF4-FFF2-40B4-BE49-F238E27FC236}">
                <a16:creationId xmlns:a16="http://schemas.microsoft.com/office/drawing/2014/main" id="{17924AC6-C4A8-9B4B-A5DE-048134A39295}"/>
              </a:ext>
            </a:extLst>
          </p:cNvPr>
          <p:cNvGrpSpPr/>
          <p:nvPr/>
        </p:nvGrpSpPr>
        <p:grpSpPr>
          <a:xfrm>
            <a:off x="6530445" y="4639545"/>
            <a:ext cx="360" cy="360"/>
            <a:chOff x="6530445" y="4639545"/>
            <a:chExt cx="360" cy="360"/>
          </a:xfrm>
        </p:grpSpPr>
        <mc:AlternateContent xmlns:mc="http://schemas.openxmlformats.org/markup-compatibility/2006" xmlns:p14="http://schemas.microsoft.com/office/powerpoint/2010/main">
          <mc:Choice Requires="p14">
            <p:contentPart p14:bwMode="auto" r:id="rId7">
              <p14:nvContentPartPr>
                <p14:cNvPr id="13" name="Γραφή 12">
                  <a:extLst>
                    <a:ext uri="{FF2B5EF4-FFF2-40B4-BE49-F238E27FC236}">
                      <a16:creationId xmlns:a16="http://schemas.microsoft.com/office/drawing/2014/main" id="{EFB11D8F-FE66-6749-BE2B-387EB093DF42}"/>
                    </a:ext>
                  </a:extLst>
                </p14:cNvPr>
                <p14:cNvContentPartPr/>
                <p14:nvPr/>
              </p14:nvContentPartPr>
              <p14:xfrm>
                <a:off x="6530445" y="4639545"/>
                <a:ext cx="360" cy="360"/>
              </p14:xfrm>
            </p:contentPart>
          </mc:Choice>
          <mc:Fallback xmlns="">
            <p:pic>
              <p:nvPicPr>
                <p:cNvPr id="13" name="Γραφή 12">
                  <a:extLst>
                    <a:ext uri="{FF2B5EF4-FFF2-40B4-BE49-F238E27FC236}">
                      <a16:creationId xmlns:a16="http://schemas.microsoft.com/office/drawing/2014/main" id="{EFB11D8F-FE66-6749-BE2B-387EB093DF42}"/>
                    </a:ext>
                  </a:extLst>
                </p:cNvPr>
                <p:cNvPicPr/>
                <p:nvPr/>
              </p:nvPicPr>
              <p:blipFill>
                <a:blip r:embed="rId5"/>
                <a:stretch>
                  <a:fillRect/>
                </a:stretch>
              </p:blipFill>
              <p:spPr>
                <a:xfrm>
                  <a:off x="6521445" y="4630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Γραφή 13">
                  <a:extLst>
                    <a:ext uri="{FF2B5EF4-FFF2-40B4-BE49-F238E27FC236}">
                      <a16:creationId xmlns:a16="http://schemas.microsoft.com/office/drawing/2014/main" id="{49579DD6-14F9-3746-8CAF-ECBBE373ADAA}"/>
                    </a:ext>
                  </a:extLst>
                </p14:cNvPr>
                <p14:cNvContentPartPr/>
                <p14:nvPr/>
              </p14:nvContentPartPr>
              <p14:xfrm>
                <a:off x="6530445" y="4639545"/>
                <a:ext cx="360" cy="360"/>
              </p14:xfrm>
            </p:contentPart>
          </mc:Choice>
          <mc:Fallback xmlns="">
            <p:pic>
              <p:nvPicPr>
                <p:cNvPr id="14" name="Γραφή 13">
                  <a:extLst>
                    <a:ext uri="{FF2B5EF4-FFF2-40B4-BE49-F238E27FC236}">
                      <a16:creationId xmlns:a16="http://schemas.microsoft.com/office/drawing/2014/main" id="{49579DD6-14F9-3746-8CAF-ECBBE373ADAA}"/>
                    </a:ext>
                  </a:extLst>
                </p:cNvPr>
                <p:cNvPicPr/>
                <p:nvPr/>
              </p:nvPicPr>
              <p:blipFill>
                <a:blip r:embed="rId5"/>
                <a:stretch>
                  <a:fillRect/>
                </a:stretch>
              </p:blipFill>
              <p:spPr>
                <a:xfrm>
                  <a:off x="6521445" y="4630545"/>
                  <a:ext cx="18000" cy="18000"/>
                </a:xfrm>
                <a:prstGeom prst="rect">
                  <a:avLst/>
                </a:prstGeom>
              </p:spPr>
            </p:pic>
          </mc:Fallback>
        </mc:AlternateContent>
      </p:grpSp>
      <p:grpSp>
        <p:nvGrpSpPr>
          <p:cNvPr id="19" name="Ομάδα 18">
            <a:extLst>
              <a:ext uri="{FF2B5EF4-FFF2-40B4-BE49-F238E27FC236}">
                <a16:creationId xmlns:a16="http://schemas.microsoft.com/office/drawing/2014/main" id="{A2076838-F1A1-5441-B124-72F59523547A}"/>
              </a:ext>
            </a:extLst>
          </p:cNvPr>
          <p:cNvGrpSpPr/>
          <p:nvPr/>
        </p:nvGrpSpPr>
        <p:grpSpPr>
          <a:xfrm>
            <a:off x="8462205" y="4724505"/>
            <a:ext cx="360" cy="360"/>
            <a:chOff x="8462205" y="4724505"/>
            <a:chExt cx="360" cy="360"/>
          </a:xfrm>
        </p:grpSpPr>
        <mc:AlternateContent xmlns:mc="http://schemas.openxmlformats.org/markup-compatibility/2006" xmlns:p14="http://schemas.microsoft.com/office/powerpoint/2010/main">
          <mc:Choice Requires="p14">
            <p:contentPart p14:bwMode="auto" r:id="rId9">
              <p14:nvContentPartPr>
                <p14:cNvPr id="15" name="Γραφή 14">
                  <a:extLst>
                    <a:ext uri="{FF2B5EF4-FFF2-40B4-BE49-F238E27FC236}">
                      <a16:creationId xmlns:a16="http://schemas.microsoft.com/office/drawing/2014/main" id="{ECF92034-8D65-8343-96A4-F30A402AB229}"/>
                    </a:ext>
                  </a:extLst>
                </p14:cNvPr>
                <p14:cNvContentPartPr/>
                <p14:nvPr/>
              </p14:nvContentPartPr>
              <p14:xfrm>
                <a:off x="8462205" y="4724505"/>
                <a:ext cx="360" cy="360"/>
              </p14:xfrm>
            </p:contentPart>
          </mc:Choice>
          <mc:Fallback xmlns="">
            <p:pic>
              <p:nvPicPr>
                <p:cNvPr id="15" name="Γραφή 14">
                  <a:extLst>
                    <a:ext uri="{FF2B5EF4-FFF2-40B4-BE49-F238E27FC236}">
                      <a16:creationId xmlns:a16="http://schemas.microsoft.com/office/drawing/2014/main" id="{ECF92034-8D65-8343-96A4-F30A402AB229}"/>
                    </a:ext>
                  </a:extLst>
                </p:cNvPr>
                <p:cNvPicPr/>
                <p:nvPr/>
              </p:nvPicPr>
              <p:blipFill>
                <a:blip r:embed="rId5"/>
                <a:stretch>
                  <a:fillRect/>
                </a:stretch>
              </p:blipFill>
              <p:spPr>
                <a:xfrm>
                  <a:off x="8453205" y="47158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Γραφή 15">
                  <a:extLst>
                    <a:ext uri="{FF2B5EF4-FFF2-40B4-BE49-F238E27FC236}">
                      <a16:creationId xmlns:a16="http://schemas.microsoft.com/office/drawing/2014/main" id="{A9FBD3C4-8949-3A4F-9ED4-3DF978DE0D54}"/>
                    </a:ext>
                  </a:extLst>
                </p14:cNvPr>
                <p14:cNvContentPartPr/>
                <p14:nvPr/>
              </p14:nvContentPartPr>
              <p14:xfrm>
                <a:off x="8462205" y="4724505"/>
                <a:ext cx="360" cy="360"/>
              </p14:xfrm>
            </p:contentPart>
          </mc:Choice>
          <mc:Fallback xmlns="">
            <p:pic>
              <p:nvPicPr>
                <p:cNvPr id="16" name="Γραφή 15">
                  <a:extLst>
                    <a:ext uri="{FF2B5EF4-FFF2-40B4-BE49-F238E27FC236}">
                      <a16:creationId xmlns:a16="http://schemas.microsoft.com/office/drawing/2014/main" id="{A9FBD3C4-8949-3A4F-9ED4-3DF978DE0D54}"/>
                    </a:ext>
                  </a:extLst>
                </p:cNvPr>
                <p:cNvPicPr/>
                <p:nvPr/>
              </p:nvPicPr>
              <p:blipFill>
                <a:blip r:embed="rId5"/>
                <a:stretch>
                  <a:fillRect/>
                </a:stretch>
              </p:blipFill>
              <p:spPr>
                <a:xfrm>
                  <a:off x="8453205" y="471586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Γραφή 16">
                  <a:extLst>
                    <a:ext uri="{FF2B5EF4-FFF2-40B4-BE49-F238E27FC236}">
                      <a16:creationId xmlns:a16="http://schemas.microsoft.com/office/drawing/2014/main" id="{94BE85DB-DC1C-D54B-98A0-578B86C57429}"/>
                    </a:ext>
                  </a:extLst>
                </p14:cNvPr>
                <p14:cNvContentPartPr/>
                <p14:nvPr/>
              </p14:nvContentPartPr>
              <p14:xfrm>
                <a:off x="8462205" y="4724505"/>
                <a:ext cx="360" cy="360"/>
              </p14:xfrm>
            </p:contentPart>
          </mc:Choice>
          <mc:Fallback xmlns="">
            <p:pic>
              <p:nvPicPr>
                <p:cNvPr id="17" name="Γραφή 16">
                  <a:extLst>
                    <a:ext uri="{FF2B5EF4-FFF2-40B4-BE49-F238E27FC236}">
                      <a16:creationId xmlns:a16="http://schemas.microsoft.com/office/drawing/2014/main" id="{94BE85DB-DC1C-D54B-98A0-578B86C57429}"/>
                    </a:ext>
                  </a:extLst>
                </p:cNvPr>
                <p:cNvPicPr/>
                <p:nvPr/>
              </p:nvPicPr>
              <p:blipFill>
                <a:blip r:embed="rId5"/>
                <a:stretch>
                  <a:fillRect/>
                </a:stretch>
              </p:blipFill>
              <p:spPr>
                <a:xfrm>
                  <a:off x="8453205" y="4715865"/>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21" name="Γραφή 20">
                <a:extLst>
                  <a:ext uri="{FF2B5EF4-FFF2-40B4-BE49-F238E27FC236}">
                    <a16:creationId xmlns:a16="http://schemas.microsoft.com/office/drawing/2014/main" id="{A19E9BDB-0B7C-8048-A077-8C49C2111AF4}"/>
                  </a:ext>
                </a:extLst>
              </p14:cNvPr>
              <p14:cNvContentPartPr/>
              <p14:nvPr/>
            </p14:nvContentPartPr>
            <p14:xfrm>
              <a:off x="8779365" y="4477905"/>
              <a:ext cx="360" cy="360"/>
            </p14:xfrm>
          </p:contentPart>
        </mc:Choice>
        <mc:Fallback xmlns="">
          <p:pic>
            <p:nvPicPr>
              <p:cNvPr id="21" name="Γραφή 20">
                <a:extLst>
                  <a:ext uri="{FF2B5EF4-FFF2-40B4-BE49-F238E27FC236}">
                    <a16:creationId xmlns:a16="http://schemas.microsoft.com/office/drawing/2014/main" id="{A19E9BDB-0B7C-8048-A077-8C49C2111AF4}"/>
                  </a:ext>
                </a:extLst>
              </p:cNvPr>
              <p:cNvPicPr/>
              <p:nvPr/>
            </p:nvPicPr>
            <p:blipFill>
              <a:blip r:embed="rId5"/>
              <a:stretch>
                <a:fillRect/>
              </a:stretch>
            </p:blipFill>
            <p:spPr>
              <a:xfrm>
                <a:off x="8770725" y="4469265"/>
                <a:ext cx="18000" cy="18000"/>
              </a:xfrm>
              <a:prstGeom prst="rect">
                <a:avLst/>
              </a:prstGeom>
            </p:spPr>
          </p:pic>
        </mc:Fallback>
      </mc:AlternateContent>
    </p:spTree>
    <p:extLst>
      <p:ext uri="{BB962C8B-B14F-4D97-AF65-F5344CB8AC3E}">
        <p14:creationId xmlns:p14="http://schemas.microsoft.com/office/powerpoint/2010/main" val="2239073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E246A0C-EFBF-DF46-A084-F36BFE539CF4}"/>
              </a:ext>
            </a:extLst>
          </p:cNvPr>
          <p:cNvSpPr>
            <a:spLocks noGrp="1" noChangeArrowheads="1"/>
          </p:cNvSpPr>
          <p:nvPr>
            <p:ph type="title"/>
          </p:nvPr>
        </p:nvSpPr>
        <p:spPr/>
        <p:txBody>
          <a:bodyPr/>
          <a:lstStyle/>
          <a:p>
            <a:pPr>
              <a:defRPr/>
            </a:pPr>
            <a:r>
              <a:rPr lang="de-DE" altLang="el-GR"/>
              <a:t>Geschichte der Germanen 6</a:t>
            </a:r>
          </a:p>
        </p:txBody>
      </p:sp>
      <p:sp>
        <p:nvSpPr>
          <p:cNvPr id="17411" name="Rectangle 3">
            <a:extLst>
              <a:ext uri="{FF2B5EF4-FFF2-40B4-BE49-F238E27FC236}">
                <a16:creationId xmlns:a16="http://schemas.microsoft.com/office/drawing/2014/main" id="{C382E50F-D247-F440-88EF-1682FAD5EB33}"/>
              </a:ext>
            </a:extLst>
          </p:cNvPr>
          <p:cNvSpPr>
            <a:spLocks noGrp="1" noChangeArrowheads="1"/>
          </p:cNvSpPr>
          <p:nvPr>
            <p:ph idx="1"/>
          </p:nvPr>
        </p:nvSpPr>
        <p:spPr/>
        <p:txBody>
          <a:bodyPr rtlCol="0">
            <a:normAutofit/>
          </a:bodyPr>
          <a:lstStyle/>
          <a:p>
            <a:pPr lvl="1">
              <a:defRPr/>
            </a:pPr>
            <a:r>
              <a:rPr lang="de-DE" altLang="el-GR" sz="4800" dirty="0">
                <a:solidFill>
                  <a:schemeClr val="tx1">
                    <a:lumMod val="85000"/>
                    <a:lumOff val="15000"/>
                  </a:schemeClr>
                </a:solidFill>
              </a:rPr>
              <a:t>Sieg aus Verrat und Täuschung</a:t>
            </a:r>
          </a:p>
          <a:p>
            <a:pPr lvl="1">
              <a:defRPr/>
            </a:pPr>
            <a:r>
              <a:rPr lang="de-DE" altLang="el-GR" sz="4800" dirty="0">
                <a:solidFill>
                  <a:schemeClr val="tx1">
                    <a:lumMod val="85000"/>
                    <a:lumOff val="15000"/>
                  </a:schemeClr>
                </a:solidFill>
              </a:rPr>
              <a:t>in der </a:t>
            </a:r>
            <a:r>
              <a:rPr lang="de-DE" altLang="el-GR" sz="4800" dirty="0" err="1">
                <a:solidFill>
                  <a:schemeClr val="tx1">
                    <a:lumMod val="85000"/>
                    <a:lumOff val="15000"/>
                  </a:schemeClr>
                </a:solidFill>
              </a:rPr>
              <a:t>Varus</a:t>
            </a:r>
            <a:r>
              <a:rPr lang="de-DE" altLang="el-GR" sz="4800" dirty="0">
                <a:solidFill>
                  <a:schemeClr val="tx1">
                    <a:lumMod val="85000"/>
                    <a:lumOff val="15000"/>
                  </a:schemeClr>
                </a:solidFill>
              </a:rPr>
              <a:t>-Schlacht wurde ein römisches Herr von ca. 30 000 Mann vernichtet</a:t>
            </a:r>
          </a:p>
          <a:p>
            <a:pPr lvl="1">
              <a:defRPr/>
            </a:pPr>
            <a:r>
              <a:rPr lang="de-DE" altLang="el-GR" sz="4800" dirty="0">
                <a:solidFill>
                  <a:schemeClr val="tx1">
                    <a:lumMod val="85000"/>
                    <a:lumOff val="15000"/>
                  </a:schemeClr>
                </a:solidFill>
              </a:rPr>
              <a:t>erneute Feldzüge der Römer gegen Arminius</a:t>
            </a:r>
          </a:p>
          <a:p>
            <a:pPr lvl="1">
              <a:defRPr/>
            </a:pPr>
            <a:r>
              <a:rPr lang="de-DE" altLang="el-GR" sz="4800" dirty="0">
                <a:solidFill>
                  <a:schemeClr val="tx1">
                    <a:lumMod val="85000"/>
                    <a:lumOff val="15000"/>
                  </a:schemeClr>
                </a:solidFill>
              </a:rPr>
              <a:t>nach Feldzügen des Arminius gegen andere Germanenstämme ca. 21 n. Chr. von Verwandten ermordet</a:t>
            </a:r>
          </a:p>
          <a:p>
            <a:pPr lvl="1">
              <a:defRPr/>
            </a:pPr>
            <a:endParaRPr lang="de-DE" altLang="el-GR" sz="4800" dirty="0">
              <a:solidFill>
                <a:schemeClr val="tx1">
                  <a:lumMod val="85000"/>
                  <a:lumOff val="15000"/>
                </a:schemeClr>
              </a:solidFill>
            </a:endParaRPr>
          </a:p>
        </p:txBody>
      </p:sp>
    </p:spTree>
    <p:extLst>
      <p:ext uri="{BB962C8B-B14F-4D97-AF65-F5344CB8AC3E}">
        <p14:creationId xmlns:p14="http://schemas.microsoft.com/office/powerpoint/2010/main" val="2835233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C96BB81-5432-4D4B-9EFB-47B2E820693C}"/>
              </a:ext>
            </a:extLst>
          </p:cNvPr>
          <p:cNvSpPr>
            <a:spLocks noGrp="1" noChangeArrowheads="1"/>
          </p:cNvSpPr>
          <p:nvPr>
            <p:ph type="title"/>
          </p:nvPr>
        </p:nvSpPr>
        <p:spPr/>
        <p:txBody>
          <a:bodyPr/>
          <a:lstStyle/>
          <a:p>
            <a:pPr>
              <a:defRPr/>
            </a:pPr>
            <a:r>
              <a:rPr lang="de-DE" altLang="el-GR"/>
              <a:t>Geschichte der Germanen 7</a:t>
            </a:r>
          </a:p>
        </p:txBody>
      </p:sp>
      <p:sp>
        <p:nvSpPr>
          <p:cNvPr id="19459" name="Rectangle 3">
            <a:extLst>
              <a:ext uri="{FF2B5EF4-FFF2-40B4-BE49-F238E27FC236}">
                <a16:creationId xmlns:a16="http://schemas.microsoft.com/office/drawing/2014/main" id="{0B782491-6AEB-1C4E-9509-A4FFE94DFB3C}"/>
              </a:ext>
            </a:extLst>
          </p:cNvPr>
          <p:cNvSpPr>
            <a:spLocks noGrp="1" noChangeArrowheads="1"/>
          </p:cNvSpPr>
          <p:nvPr>
            <p:ph idx="1"/>
          </p:nvPr>
        </p:nvSpPr>
        <p:spPr/>
        <p:txBody>
          <a:bodyPr rtlCol="0">
            <a:normAutofit fontScale="85000" lnSpcReduction="20000"/>
          </a:bodyPr>
          <a:lstStyle/>
          <a:p>
            <a:pPr>
              <a:lnSpc>
                <a:spcPct val="80000"/>
              </a:lnSpc>
              <a:defRPr/>
            </a:pPr>
            <a:r>
              <a:rPr lang="de-DE" altLang="el-GR" sz="5600">
                <a:solidFill>
                  <a:schemeClr val="tx1">
                    <a:lumMod val="85000"/>
                    <a:lumOff val="15000"/>
                  </a:schemeClr>
                </a:solidFill>
              </a:rPr>
              <a:t>um 200 n. Chr. Herausbildung germanischer Großstämme </a:t>
            </a:r>
          </a:p>
          <a:p>
            <a:pPr>
              <a:lnSpc>
                <a:spcPct val="80000"/>
              </a:lnSpc>
              <a:defRPr/>
            </a:pPr>
            <a:r>
              <a:rPr lang="de-DE" altLang="el-GR" sz="5600">
                <a:solidFill>
                  <a:schemeClr val="tx1">
                    <a:lumMod val="85000"/>
                    <a:lumOff val="15000"/>
                  </a:schemeClr>
                </a:solidFill>
              </a:rPr>
              <a:t>Großstämme der Germanen:</a:t>
            </a:r>
          </a:p>
          <a:p>
            <a:pPr lvl="1">
              <a:lnSpc>
                <a:spcPct val="80000"/>
              </a:lnSpc>
              <a:defRPr/>
            </a:pPr>
            <a:r>
              <a:rPr lang="de-DE" altLang="el-GR" sz="4800">
                <a:solidFill>
                  <a:schemeClr val="tx1">
                    <a:lumMod val="85000"/>
                    <a:lumOff val="15000"/>
                  </a:schemeClr>
                </a:solidFill>
              </a:rPr>
              <a:t>Goten</a:t>
            </a:r>
          </a:p>
          <a:p>
            <a:pPr lvl="1">
              <a:lnSpc>
                <a:spcPct val="80000"/>
              </a:lnSpc>
              <a:defRPr/>
            </a:pPr>
            <a:r>
              <a:rPr lang="de-DE" altLang="el-GR" sz="4800">
                <a:solidFill>
                  <a:schemeClr val="tx1">
                    <a:lumMod val="85000"/>
                    <a:lumOff val="15000"/>
                  </a:schemeClr>
                </a:solidFill>
              </a:rPr>
              <a:t>Vandalen</a:t>
            </a:r>
          </a:p>
          <a:p>
            <a:pPr lvl="1">
              <a:lnSpc>
                <a:spcPct val="80000"/>
              </a:lnSpc>
              <a:defRPr/>
            </a:pPr>
            <a:r>
              <a:rPr lang="de-DE" altLang="el-GR" sz="4800">
                <a:solidFill>
                  <a:schemeClr val="tx1">
                    <a:lumMod val="85000"/>
                    <a:lumOff val="15000"/>
                  </a:schemeClr>
                </a:solidFill>
              </a:rPr>
              <a:t>Franken</a:t>
            </a:r>
          </a:p>
          <a:p>
            <a:pPr lvl="1">
              <a:lnSpc>
                <a:spcPct val="80000"/>
              </a:lnSpc>
              <a:defRPr/>
            </a:pPr>
            <a:r>
              <a:rPr lang="de-DE" altLang="el-GR" sz="4800">
                <a:solidFill>
                  <a:schemeClr val="tx1">
                    <a:lumMod val="85000"/>
                    <a:lumOff val="15000"/>
                  </a:schemeClr>
                </a:solidFill>
              </a:rPr>
              <a:t>Langobarden</a:t>
            </a:r>
          </a:p>
          <a:p>
            <a:pPr lvl="1">
              <a:lnSpc>
                <a:spcPct val="80000"/>
              </a:lnSpc>
              <a:defRPr/>
            </a:pPr>
            <a:r>
              <a:rPr lang="de-DE" altLang="el-GR" sz="4800">
                <a:solidFill>
                  <a:schemeClr val="tx1">
                    <a:lumMod val="85000"/>
                    <a:lumOff val="15000"/>
                  </a:schemeClr>
                </a:solidFill>
              </a:rPr>
              <a:t>Alemannen</a:t>
            </a:r>
          </a:p>
          <a:p>
            <a:pPr lvl="1">
              <a:lnSpc>
                <a:spcPct val="80000"/>
              </a:lnSpc>
              <a:defRPr/>
            </a:pPr>
            <a:r>
              <a:rPr lang="de-DE" altLang="el-GR" sz="4800">
                <a:solidFill>
                  <a:schemeClr val="tx1">
                    <a:lumMod val="85000"/>
                    <a:lumOff val="15000"/>
                  </a:schemeClr>
                </a:solidFill>
              </a:rPr>
              <a:t>Burgunder</a:t>
            </a:r>
          </a:p>
          <a:p>
            <a:pPr lvl="1">
              <a:lnSpc>
                <a:spcPct val="80000"/>
              </a:lnSpc>
              <a:defRPr/>
            </a:pPr>
            <a:r>
              <a:rPr lang="de-DE" altLang="el-GR" sz="4800">
                <a:solidFill>
                  <a:schemeClr val="tx1">
                    <a:lumMod val="85000"/>
                    <a:lumOff val="15000"/>
                  </a:schemeClr>
                </a:solidFill>
              </a:rPr>
              <a:t>Thüringer</a:t>
            </a:r>
          </a:p>
          <a:p>
            <a:pPr lvl="1">
              <a:lnSpc>
                <a:spcPct val="80000"/>
              </a:lnSpc>
              <a:defRPr/>
            </a:pPr>
            <a:r>
              <a:rPr lang="de-DE" altLang="el-GR" sz="4800">
                <a:solidFill>
                  <a:schemeClr val="tx1">
                    <a:lumMod val="85000"/>
                    <a:lumOff val="15000"/>
                  </a:schemeClr>
                </a:solidFill>
              </a:rPr>
              <a:t>Sachsen</a:t>
            </a:r>
          </a:p>
          <a:p>
            <a:pPr lvl="1">
              <a:lnSpc>
                <a:spcPct val="80000"/>
              </a:lnSpc>
              <a:defRPr/>
            </a:pPr>
            <a:r>
              <a:rPr lang="de-DE" altLang="el-GR" sz="4800">
                <a:solidFill>
                  <a:schemeClr val="tx1">
                    <a:lumMod val="85000"/>
                    <a:lumOff val="15000"/>
                  </a:schemeClr>
                </a:solidFill>
              </a:rPr>
              <a:t>Angel-Sachsen</a:t>
            </a:r>
          </a:p>
        </p:txBody>
      </p:sp>
    </p:spTree>
    <p:extLst>
      <p:ext uri="{BB962C8B-B14F-4D97-AF65-F5344CB8AC3E}">
        <p14:creationId xmlns:p14="http://schemas.microsoft.com/office/powerpoint/2010/main" val="816293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5E3F3A7-DE2A-A24C-85FE-95DDDDC3A17F}"/>
              </a:ext>
            </a:extLst>
          </p:cNvPr>
          <p:cNvSpPr>
            <a:spLocks noGrp="1" noChangeArrowheads="1"/>
          </p:cNvSpPr>
          <p:nvPr>
            <p:ph type="title"/>
          </p:nvPr>
        </p:nvSpPr>
        <p:spPr/>
        <p:txBody>
          <a:bodyPr/>
          <a:lstStyle/>
          <a:p>
            <a:pPr>
              <a:defRPr/>
            </a:pPr>
            <a:r>
              <a:rPr lang="de-DE" altLang="el-GR"/>
              <a:t>Geschichte der Germanen 8</a:t>
            </a:r>
          </a:p>
        </p:txBody>
      </p:sp>
      <p:sp>
        <p:nvSpPr>
          <p:cNvPr id="36866" name="Rectangle 3">
            <a:extLst>
              <a:ext uri="{FF2B5EF4-FFF2-40B4-BE49-F238E27FC236}">
                <a16:creationId xmlns:a16="http://schemas.microsoft.com/office/drawing/2014/main" id="{67D386B4-38DA-3F46-B307-E1F19E004BB3}"/>
              </a:ext>
            </a:extLst>
          </p:cNvPr>
          <p:cNvSpPr>
            <a:spLocks noGrp="1" noChangeArrowheads="1"/>
          </p:cNvSpPr>
          <p:nvPr>
            <p:ph idx="1"/>
          </p:nvPr>
        </p:nvSpPr>
        <p:spPr/>
        <p:txBody>
          <a:bodyPr/>
          <a:lstStyle/>
          <a:p>
            <a:pPr eaLnBrk="1" hangingPunct="1"/>
            <a:r>
              <a:rPr lang="de-DE" altLang="el-GR"/>
              <a:t>238 n. Chr. Vorstoß der Goten über die Donau</a:t>
            </a:r>
          </a:p>
          <a:p>
            <a:pPr eaLnBrk="1" hangingPunct="1"/>
            <a:r>
              <a:rPr lang="de-DE" altLang="el-GR"/>
              <a:t>Übergang in die Völkerwanderung</a:t>
            </a:r>
          </a:p>
          <a:p>
            <a:pPr eaLnBrk="1" hangingPunct="1"/>
            <a:endParaRPr lang="de-DE" altLang="el-GR"/>
          </a:p>
          <a:p>
            <a:pPr eaLnBrk="1" hangingPunct="1">
              <a:buFontTx/>
              <a:buNone/>
            </a:pPr>
            <a:r>
              <a:rPr lang="de-DE" altLang="el-GR"/>
              <a:t>	</a:t>
            </a:r>
            <a:r>
              <a:rPr lang="de-DE" altLang="el-GR" b="1"/>
              <a:t>Franken die erfolgreichsten Germanen</a:t>
            </a:r>
          </a:p>
        </p:txBody>
      </p:sp>
    </p:spTree>
    <p:extLst>
      <p:ext uri="{BB962C8B-B14F-4D97-AF65-F5344CB8AC3E}">
        <p14:creationId xmlns:p14="http://schemas.microsoft.com/office/powerpoint/2010/main" val="1916452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7F3D604F-92A0-6F48-A400-2B88935FCA3E}"/>
              </a:ext>
            </a:extLst>
          </p:cNvPr>
          <p:cNvSpPr>
            <a:spLocks noGrp="1" noChangeArrowheads="1"/>
          </p:cNvSpPr>
          <p:nvPr>
            <p:ph type="title"/>
          </p:nvPr>
        </p:nvSpPr>
        <p:spPr/>
        <p:txBody>
          <a:bodyPr>
            <a:normAutofit/>
          </a:bodyPr>
          <a:lstStyle/>
          <a:p>
            <a:pPr>
              <a:defRPr/>
            </a:pPr>
            <a:r>
              <a:rPr lang="de-DE" altLang="el-GR" dirty="0"/>
              <a:t>Germanen: </a:t>
            </a:r>
            <a:r>
              <a:rPr lang="de-DE" altLang="el-GR" dirty="0" err="1"/>
              <a:t>Stammesge</a:t>
            </a:r>
            <a:br>
              <a:rPr lang="de-DE" altLang="el-GR" dirty="0"/>
            </a:br>
            <a:r>
              <a:rPr lang="de-DE" altLang="el-GR" dirty="0" err="1"/>
              <a:t>sellschaft</a:t>
            </a:r>
            <a:r>
              <a:rPr lang="de-DE" altLang="el-GR" dirty="0"/>
              <a:t> 1</a:t>
            </a:r>
          </a:p>
        </p:txBody>
      </p:sp>
      <p:sp>
        <p:nvSpPr>
          <p:cNvPr id="21507" name="Rectangle 3">
            <a:extLst>
              <a:ext uri="{FF2B5EF4-FFF2-40B4-BE49-F238E27FC236}">
                <a16:creationId xmlns:a16="http://schemas.microsoft.com/office/drawing/2014/main" id="{9F310257-ED5A-9E4C-B7A1-F6DA7B4E6812}"/>
              </a:ext>
            </a:extLst>
          </p:cNvPr>
          <p:cNvSpPr>
            <a:spLocks noGrp="1" noChangeArrowheads="1"/>
          </p:cNvSpPr>
          <p:nvPr>
            <p:ph idx="1"/>
          </p:nvPr>
        </p:nvSpPr>
        <p:spPr/>
        <p:txBody>
          <a:bodyPr rtlCol="0">
            <a:normAutofit/>
          </a:bodyPr>
          <a:lstStyle/>
          <a:p>
            <a:pPr>
              <a:defRPr/>
            </a:pPr>
            <a:r>
              <a:rPr lang="de-DE" altLang="el-GR" sz="5600" dirty="0">
                <a:solidFill>
                  <a:schemeClr val="tx1">
                    <a:lumMod val="85000"/>
                    <a:lumOff val="15000"/>
                  </a:schemeClr>
                </a:solidFill>
              </a:rPr>
              <a:t>allgemeine Friedlosigkeit mit Krieg auch untereinander als Normalzustand</a:t>
            </a:r>
          </a:p>
          <a:p>
            <a:pPr>
              <a:defRPr/>
            </a:pPr>
            <a:r>
              <a:rPr lang="de-DE" altLang="el-GR" sz="5600" dirty="0">
                <a:solidFill>
                  <a:schemeClr val="tx1">
                    <a:lumMod val="85000"/>
                    <a:lumOff val="15000"/>
                  </a:schemeClr>
                </a:solidFill>
              </a:rPr>
              <a:t>grundsätzliche Ungleichheit nach Herkunft Geschlecht, Alter</a:t>
            </a:r>
          </a:p>
          <a:p>
            <a:pPr>
              <a:defRPr/>
            </a:pPr>
            <a:r>
              <a:rPr lang="de-DE" altLang="el-GR" sz="5600" dirty="0">
                <a:solidFill>
                  <a:schemeClr val="tx1">
                    <a:lumMod val="85000"/>
                    <a:lumOff val="15000"/>
                  </a:schemeClr>
                </a:solidFill>
              </a:rPr>
              <a:t>Feind in dieser Welt nicht nur ein anderer Stamm sondern bereits das Nachbardorf, dessen Häuptling und sein Clan, oder eine andere Sippe</a:t>
            </a:r>
          </a:p>
        </p:txBody>
      </p:sp>
    </p:spTree>
    <p:extLst>
      <p:ext uri="{BB962C8B-B14F-4D97-AF65-F5344CB8AC3E}">
        <p14:creationId xmlns:p14="http://schemas.microsoft.com/office/powerpoint/2010/main" val="2630085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382F043-975F-8747-AF0F-EDB2E6D6442E}"/>
              </a:ext>
            </a:extLst>
          </p:cNvPr>
          <p:cNvSpPr>
            <a:spLocks noGrp="1" noChangeArrowheads="1"/>
          </p:cNvSpPr>
          <p:nvPr>
            <p:ph type="title"/>
          </p:nvPr>
        </p:nvSpPr>
        <p:spPr/>
        <p:txBody>
          <a:bodyPr>
            <a:normAutofit/>
          </a:bodyPr>
          <a:lstStyle/>
          <a:p>
            <a:pPr>
              <a:defRPr/>
            </a:pPr>
            <a:r>
              <a:rPr lang="de-DE" altLang="el-GR" dirty="0"/>
              <a:t>Germanen: Stammes</a:t>
            </a:r>
            <a:br>
              <a:rPr lang="de-DE" altLang="el-GR" dirty="0"/>
            </a:br>
            <a:r>
              <a:rPr lang="de-DE" altLang="el-GR" dirty="0" err="1"/>
              <a:t>gesellschaft</a:t>
            </a:r>
            <a:r>
              <a:rPr lang="de-DE" altLang="el-GR" dirty="0"/>
              <a:t> 2</a:t>
            </a:r>
          </a:p>
        </p:txBody>
      </p:sp>
      <p:sp>
        <p:nvSpPr>
          <p:cNvPr id="38914" name="Rectangle 3">
            <a:extLst>
              <a:ext uri="{FF2B5EF4-FFF2-40B4-BE49-F238E27FC236}">
                <a16:creationId xmlns:a16="http://schemas.microsoft.com/office/drawing/2014/main" id="{831BE03D-2012-434D-ADAE-A88A658F2E15}"/>
              </a:ext>
            </a:extLst>
          </p:cNvPr>
          <p:cNvSpPr>
            <a:spLocks noGrp="1" noChangeArrowheads="1"/>
          </p:cNvSpPr>
          <p:nvPr>
            <p:ph idx="1"/>
          </p:nvPr>
        </p:nvSpPr>
        <p:spPr/>
        <p:txBody>
          <a:bodyPr/>
          <a:lstStyle/>
          <a:p>
            <a:pPr eaLnBrk="1" hangingPunct="1">
              <a:buFontTx/>
              <a:buNone/>
            </a:pPr>
            <a:r>
              <a:rPr lang="de-DE" altLang="el-GR"/>
              <a:t>Älteres Herrschaftssystem:</a:t>
            </a:r>
          </a:p>
          <a:p>
            <a:pPr eaLnBrk="1" hangingPunct="1"/>
            <a:r>
              <a:rPr lang="de-DE" altLang="el-GR"/>
              <a:t>Könige gab es in Folge der „</a:t>
            </a:r>
            <a:r>
              <a:rPr lang="de-DE" altLang="el-GR" i="1"/>
              <a:t>Gallisch-Westgermanischen Revolution“</a:t>
            </a:r>
            <a:r>
              <a:rPr lang="de-DE" altLang="el-GR"/>
              <a:t> (Forschungsbegriff) seit ca. 50 v. Chr. nicht mehr</a:t>
            </a:r>
          </a:p>
          <a:p>
            <a:pPr eaLnBrk="1" hangingPunct="1"/>
            <a:r>
              <a:rPr lang="de-DE" altLang="el-GR"/>
              <a:t>nur frühere Königsfamilien (fürstliche Oligarchien)</a:t>
            </a:r>
          </a:p>
          <a:p>
            <a:pPr eaLnBrk="1" hangingPunct="1"/>
            <a:r>
              <a:rPr lang="de-DE" altLang="el-GR"/>
              <a:t>anerkannte Heerführer als Machtbasis</a:t>
            </a:r>
          </a:p>
        </p:txBody>
      </p:sp>
    </p:spTree>
    <p:extLst>
      <p:ext uri="{BB962C8B-B14F-4D97-AF65-F5344CB8AC3E}">
        <p14:creationId xmlns:p14="http://schemas.microsoft.com/office/powerpoint/2010/main" val="4229096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975BA37-9718-FD49-BE98-D3A1F156B51F}"/>
              </a:ext>
            </a:extLst>
          </p:cNvPr>
          <p:cNvSpPr>
            <a:spLocks noGrp="1" noChangeArrowheads="1"/>
          </p:cNvSpPr>
          <p:nvPr>
            <p:ph type="title"/>
          </p:nvPr>
        </p:nvSpPr>
        <p:spPr/>
        <p:txBody>
          <a:bodyPr>
            <a:normAutofit/>
          </a:bodyPr>
          <a:lstStyle/>
          <a:p>
            <a:pPr>
              <a:defRPr/>
            </a:pPr>
            <a:r>
              <a:rPr lang="de-DE" altLang="el-GR"/>
              <a:t>Germanen: Stammesgesellschaft 3</a:t>
            </a:r>
          </a:p>
        </p:txBody>
      </p:sp>
      <p:sp>
        <p:nvSpPr>
          <p:cNvPr id="39938" name="Rectangle 3">
            <a:extLst>
              <a:ext uri="{FF2B5EF4-FFF2-40B4-BE49-F238E27FC236}">
                <a16:creationId xmlns:a16="http://schemas.microsoft.com/office/drawing/2014/main" id="{C350493C-5954-8A41-B80E-388E8FD65B46}"/>
              </a:ext>
            </a:extLst>
          </p:cNvPr>
          <p:cNvSpPr>
            <a:spLocks noGrp="1" noChangeArrowheads="1"/>
          </p:cNvSpPr>
          <p:nvPr>
            <p:ph idx="1"/>
          </p:nvPr>
        </p:nvSpPr>
        <p:spPr/>
        <p:txBody>
          <a:bodyPr/>
          <a:lstStyle/>
          <a:p>
            <a:pPr eaLnBrk="1" hangingPunct="1"/>
            <a:r>
              <a:rPr lang="de-DE" altLang="el-GR"/>
              <a:t>Herrschaft aus Gefolgschaft: keine Angelegenheit des „Blutes“ (siehe Schicksal von Arminius)</a:t>
            </a:r>
          </a:p>
          <a:p>
            <a:pPr eaLnBrk="1" hangingPunct="1">
              <a:buFontTx/>
              <a:buNone/>
            </a:pPr>
            <a:endParaRPr lang="de-DE" altLang="el-GR"/>
          </a:p>
          <a:p>
            <a:pPr eaLnBrk="1" hangingPunct="1">
              <a:buFontTx/>
              <a:buNone/>
            </a:pPr>
            <a:r>
              <a:rPr lang="de-DE" altLang="el-GR"/>
              <a:t>Jüngeres Herrschaftssystem</a:t>
            </a:r>
          </a:p>
          <a:p>
            <a:pPr eaLnBrk="1" hangingPunct="1"/>
            <a:r>
              <a:rPr lang="de-DE" altLang="el-GR"/>
              <a:t>Ausbildung Königtums in den Großstämmen</a:t>
            </a:r>
          </a:p>
        </p:txBody>
      </p:sp>
    </p:spTree>
    <p:extLst>
      <p:ext uri="{BB962C8B-B14F-4D97-AF65-F5344CB8AC3E}">
        <p14:creationId xmlns:p14="http://schemas.microsoft.com/office/powerpoint/2010/main" val="867326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E298205-6E2C-444D-94B2-A7AA10DC6D6B}"/>
              </a:ext>
            </a:extLst>
          </p:cNvPr>
          <p:cNvSpPr>
            <a:spLocks noGrp="1" noChangeArrowheads="1"/>
          </p:cNvSpPr>
          <p:nvPr>
            <p:ph type="title"/>
          </p:nvPr>
        </p:nvSpPr>
        <p:spPr/>
        <p:txBody>
          <a:bodyPr>
            <a:normAutofit/>
          </a:bodyPr>
          <a:lstStyle/>
          <a:p>
            <a:pPr>
              <a:defRPr/>
            </a:pPr>
            <a:r>
              <a:rPr lang="de-DE" altLang="el-GR"/>
              <a:t>Germanen: Stammesgesellschaft 3</a:t>
            </a:r>
          </a:p>
        </p:txBody>
      </p:sp>
      <p:sp>
        <p:nvSpPr>
          <p:cNvPr id="40962" name="Rectangle 3">
            <a:extLst>
              <a:ext uri="{FF2B5EF4-FFF2-40B4-BE49-F238E27FC236}">
                <a16:creationId xmlns:a16="http://schemas.microsoft.com/office/drawing/2014/main" id="{4869BEFD-CE6D-7F4F-9E28-4F9EE95A2B53}"/>
              </a:ext>
            </a:extLst>
          </p:cNvPr>
          <p:cNvSpPr>
            <a:spLocks noGrp="1" noChangeArrowheads="1"/>
          </p:cNvSpPr>
          <p:nvPr>
            <p:ph idx="1"/>
          </p:nvPr>
        </p:nvSpPr>
        <p:spPr/>
        <p:txBody>
          <a:bodyPr/>
          <a:lstStyle/>
          <a:p>
            <a:pPr eaLnBrk="1" hangingPunct="1"/>
            <a:r>
              <a:rPr lang="de-DE" altLang="el-GR"/>
              <a:t>ökonomische Belastung einer Gefolgschaft war erheblich</a:t>
            </a:r>
          </a:p>
          <a:p>
            <a:pPr lvl="1" eaLnBrk="1" hangingPunct="1"/>
            <a:r>
              <a:rPr lang="de-DE" altLang="el-GR"/>
              <a:t>wegen geringer Leistungsfähigkeit der Landwirtschaft (siehe unten)</a:t>
            </a:r>
          </a:p>
          <a:p>
            <a:pPr eaLnBrk="1" hangingPunct="1"/>
            <a:r>
              <a:rPr lang="de-DE" altLang="el-GR"/>
              <a:t>Gesellschaft stark gegliedert in </a:t>
            </a:r>
          </a:p>
          <a:p>
            <a:pPr lvl="1" eaLnBrk="1" hangingPunct="1"/>
            <a:r>
              <a:rPr lang="de-DE" altLang="el-GR"/>
              <a:t>Freie</a:t>
            </a:r>
          </a:p>
          <a:p>
            <a:pPr lvl="1" eaLnBrk="1" hangingPunct="1"/>
            <a:r>
              <a:rPr lang="de-DE" altLang="el-GR"/>
              <a:t>Knechte</a:t>
            </a:r>
          </a:p>
          <a:p>
            <a:pPr lvl="1" eaLnBrk="1" hangingPunct="1"/>
            <a:r>
              <a:rPr lang="de-DE" altLang="el-GR"/>
              <a:t>rechtlose (Kriegsgefangene, Sklaven)</a:t>
            </a:r>
          </a:p>
        </p:txBody>
      </p:sp>
    </p:spTree>
    <p:extLst>
      <p:ext uri="{BB962C8B-B14F-4D97-AF65-F5344CB8AC3E}">
        <p14:creationId xmlns:p14="http://schemas.microsoft.com/office/powerpoint/2010/main" val="453181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534AE8D-F0BD-E440-967D-BC69F5DF77C0}"/>
              </a:ext>
            </a:extLst>
          </p:cNvPr>
          <p:cNvSpPr>
            <a:spLocks noGrp="1" noChangeArrowheads="1"/>
          </p:cNvSpPr>
          <p:nvPr>
            <p:ph type="title"/>
          </p:nvPr>
        </p:nvSpPr>
        <p:spPr/>
        <p:txBody>
          <a:bodyPr/>
          <a:lstStyle/>
          <a:p>
            <a:pPr>
              <a:defRPr/>
            </a:pPr>
            <a:r>
              <a:rPr lang="de-DE" altLang="el-GR"/>
              <a:t>Klima und Umwelt 1</a:t>
            </a:r>
          </a:p>
        </p:txBody>
      </p:sp>
      <p:sp>
        <p:nvSpPr>
          <p:cNvPr id="41986" name="Rectangle 3">
            <a:extLst>
              <a:ext uri="{FF2B5EF4-FFF2-40B4-BE49-F238E27FC236}">
                <a16:creationId xmlns:a16="http://schemas.microsoft.com/office/drawing/2014/main" id="{4E31F2D6-0D84-044B-B164-7A039B6E5F57}"/>
              </a:ext>
            </a:extLst>
          </p:cNvPr>
          <p:cNvSpPr>
            <a:spLocks noGrp="1" noChangeArrowheads="1"/>
          </p:cNvSpPr>
          <p:nvPr>
            <p:ph idx="1"/>
          </p:nvPr>
        </p:nvSpPr>
        <p:spPr/>
        <p:txBody>
          <a:bodyPr/>
          <a:lstStyle/>
          <a:p>
            <a:pPr eaLnBrk="1" hangingPunct="1"/>
            <a:r>
              <a:rPr lang="de-DE" altLang="el-GR"/>
              <a:t>Klima ist das der Römer Zeit</a:t>
            </a:r>
          </a:p>
          <a:p>
            <a:pPr eaLnBrk="1" hangingPunct="1"/>
            <a:r>
              <a:rPr lang="de-DE" altLang="el-GR"/>
              <a:t> weicht nicht generell von dem heutigen ab</a:t>
            </a:r>
          </a:p>
          <a:p>
            <a:pPr eaLnBrk="1" hangingPunct="1"/>
            <a:r>
              <a:rPr lang="de-DE" altLang="el-GR"/>
              <a:t>die ersten zwei -drei Jahrhunderte vor und drei Jahrhunderte nach Chr. gelten als klimatisch begünstigt</a:t>
            </a:r>
          </a:p>
          <a:p>
            <a:pPr lvl="1" eaLnBrk="1" hangingPunct="1"/>
            <a:r>
              <a:rPr lang="de-DE" altLang="el-GR"/>
              <a:t>mit einem Klimaoptimum von 130 v. Chr. bis 50 n. Chr. </a:t>
            </a:r>
          </a:p>
          <a:p>
            <a:pPr eaLnBrk="1" hangingPunct="1"/>
            <a:endParaRPr lang="de-DE" altLang="el-GR"/>
          </a:p>
        </p:txBody>
      </p:sp>
    </p:spTree>
    <p:extLst>
      <p:ext uri="{BB962C8B-B14F-4D97-AF65-F5344CB8AC3E}">
        <p14:creationId xmlns:p14="http://schemas.microsoft.com/office/powerpoint/2010/main" val="2376737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A9FED9E-DCF0-C64B-AA6C-DABE14B38A48}"/>
              </a:ext>
            </a:extLst>
          </p:cNvPr>
          <p:cNvSpPr>
            <a:spLocks noGrp="1" noChangeArrowheads="1"/>
          </p:cNvSpPr>
          <p:nvPr>
            <p:ph type="title"/>
          </p:nvPr>
        </p:nvSpPr>
        <p:spPr/>
        <p:txBody>
          <a:bodyPr/>
          <a:lstStyle/>
          <a:p>
            <a:pPr>
              <a:defRPr/>
            </a:pPr>
            <a:r>
              <a:rPr lang="de-DE" altLang="el-GR"/>
              <a:t>Klima und Umwelt 2</a:t>
            </a:r>
          </a:p>
        </p:txBody>
      </p:sp>
      <p:sp>
        <p:nvSpPr>
          <p:cNvPr id="43010" name="Rectangle 3">
            <a:extLst>
              <a:ext uri="{FF2B5EF4-FFF2-40B4-BE49-F238E27FC236}">
                <a16:creationId xmlns:a16="http://schemas.microsoft.com/office/drawing/2014/main" id="{99411285-BF62-B24C-AD18-FCE3569509DD}"/>
              </a:ext>
            </a:extLst>
          </p:cNvPr>
          <p:cNvSpPr>
            <a:spLocks noGrp="1" noChangeArrowheads="1"/>
          </p:cNvSpPr>
          <p:nvPr>
            <p:ph idx="1"/>
          </p:nvPr>
        </p:nvSpPr>
        <p:spPr/>
        <p:txBody>
          <a:bodyPr/>
          <a:lstStyle/>
          <a:p>
            <a:pPr eaLnBrk="1" hangingPunct="1"/>
            <a:r>
              <a:rPr lang="de-DE" altLang="el-GR"/>
              <a:t>von 400 – 600 n. Chr. Klimadepression</a:t>
            </a:r>
          </a:p>
          <a:p>
            <a:pPr lvl="1" eaLnBrk="1" hangingPunct="1"/>
            <a:r>
              <a:rPr lang="de-DE" altLang="el-GR"/>
              <a:t>in Alpen Rückgang des Baumwachstums und Ausdehnung von Gletschern</a:t>
            </a:r>
          </a:p>
          <a:p>
            <a:pPr lvl="1" eaLnBrk="1" hangingPunct="1"/>
            <a:r>
              <a:rPr lang="de-DE" altLang="el-GR"/>
              <a:t>Ausdehnung der Moore</a:t>
            </a:r>
          </a:p>
          <a:p>
            <a:pPr lvl="1" eaLnBrk="1" hangingPunct="1"/>
            <a:r>
              <a:rPr lang="de-DE" altLang="el-GR"/>
              <a:t>mit der Konsequenz einer Einengung des Lebensraumes</a:t>
            </a:r>
          </a:p>
          <a:p>
            <a:pPr eaLnBrk="1" hangingPunct="1"/>
            <a:r>
              <a:rPr lang="de-DE" altLang="el-GR"/>
              <a:t>Anstieg des Meeresspiegels</a:t>
            </a:r>
          </a:p>
          <a:p>
            <a:pPr eaLnBrk="1" hangingPunct="1"/>
            <a:endParaRPr lang="de-DE" altLang="el-GR"/>
          </a:p>
        </p:txBody>
      </p:sp>
    </p:spTree>
    <p:extLst>
      <p:ext uri="{BB962C8B-B14F-4D97-AF65-F5344CB8AC3E}">
        <p14:creationId xmlns:p14="http://schemas.microsoft.com/office/powerpoint/2010/main" val="3275156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CD59EB5-DEB7-4043-B557-D8E719329651}"/>
              </a:ext>
            </a:extLst>
          </p:cNvPr>
          <p:cNvSpPr>
            <a:spLocks noGrp="1" noChangeArrowheads="1"/>
          </p:cNvSpPr>
          <p:nvPr>
            <p:ph type="title"/>
          </p:nvPr>
        </p:nvSpPr>
        <p:spPr/>
        <p:txBody>
          <a:bodyPr>
            <a:normAutofit/>
          </a:bodyPr>
          <a:lstStyle/>
          <a:p>
            <a:pPr>
              <a:defRPr/>
            </a:pPr>
            <a:r>
              <a:rPr lang="de-DE" altLang="el-GR"/>
              <a:t>Landschaft und Siedlungsstruktur 1</a:t>
            </a:r>
          </a:p>
        </p:txBody>
      </p:sp>
      <p:sp>
        <p:nvSpPr>
          <p:cNvPr id="25603" name="Rectangle 3">
            <a:extLst>
              <a:ext uri="{FF2B5EF4-FFF2-40B4-BE49-F238E27FC236}">
                <a16:creationId xmlns:a16="http://schemas.microsoft.com/office/drawing/2014/main" id="{54FCE8E6-1C8A-F84E-A277-C1DFA856D10D}"/>
              </a:ext>
            </a:extLst>
          </p:cNvPr>
          <p:cNvSpPr>
            <a:spLocks noGrp="1" noChangeArrowheads="1"/>
          </p:cNvSpPr>
          <p:nvPr>
            <p:ph idx="1"/>
          </p:nvPr>
        </p:nvSpPr>
        <p:spPr/>
        <p:txBody>
          <a:bodyPr rtlCol="0">
            <a:normAutofit lnSpcReduction="10000"/>
          </a:bodyPr>
          <a:lstStyle/>
          <a:p>
            <a:pPr>
              <a:lnSpc>
                <a:spcPct val="90000"/>
              </a:lnSpc>
              <a:defRPr/>
            </a:pPr>
            <a:r>
              <a:rPr lang="de-DE" altLang="el-GR" sz="5600" dirty="0">
                <a:solidFill>
                  <a:schemeClr val="tx1">
                    <a:lumMod val="85000"/>
                    <a:lumOff val="15000"/>
                  </a:schemeClr>
                </a:solidFill>
              </a:rPr>
              <a:t>Landschaft geprägt durch große und mächtige Wälder</a:t>
            </a:r>
          </a:p>
          <a:p>
            <a:pPr>
              <a:lnSpc>
                <a:spcPct val="90000"/>
              </a:lnSpc>
              <a:defRPr/>
            </a:pPr>
            <a:r>
              <a:rPr lang="de-DE" altLang="el-GR" sz="5600" dirty="0">
                <a:solidFill>
                  <a:schemeClr val="tx1">
                    <a:lumMod val="85000"/>
                    <a:lumOff val="15000"/>
                  </a:schemeClr>
                </a:solidFill>
              </a:rPr>
              <a:t>gesiedelt wurde in kleinen Siedlungskammern umgeben von Wäldern</a:t>
            </a:r>
          </a:p>
          <a:p>
            <a:pPr>
              <a:lnSpc>
                <a:spcPct val="90000"/>
              </a:lnSpc>
              <a:defRPr/>
            </a:pPr>
            <a:r>
              <a:rPr lang="de-DE" altLang="el-GR" sz="5600" dirty="0">
                <a:solidFill>
                  <a:schemeClr val="tx1">
                    <a:lumMod val="85000"/>
                    <a:lumOff val="15000"/>
                  </a:schemeClr>
                </a:solidFill>
              </a:rPr>
              <a:t>es gab nur ländliche Siedlungen: Einzelhöfe, „Weiler“, kleinere „Dörfer“ mit maximal 200 – 300 Menschen</a:t>
            </a:r>
            <a:endParaRPr lang="de-DE" altLang="el-GR" sz="4800" dirty="0">
              <a:solidFill>
                <a:schemeClr val="tx1">
                  <a:lumMod val="85000"/>
                  <a:lumOff val="15000"/>
                </a:schemeClr>
              </a:solidFill>
            </a:endParaRPr>
          </a:p>
          <a:p>
            <a:pPr>
              <a:lnSpc>
                <a:spcPct val="90000"/>
              </a:lnSpc>
              <a:defRPr/>
            </a:pPr>
            <a:r>
              <a:rPr lang="de-DE" altLang="el-GR" sz="5600" dirty="0">
                <a:solidFill>
                  <a:schemeClr val="tx1">
                    <a:lumMod val="85000"/>
                    <a:lumOff val="15000"/>
                  </a:schemeClr>
                </a:solidFill>
              </a:rPr>
              <a:t>nur in Nähe der Siedlungen waren Wälder durch Felder, Viehweide oder Holznutzung aufgelichtet </a:t>
            </a:r>
          </a:p>
        </p:txBody>
      </p:sp>
    </p:spTree>
    <p:extLst>
      <p:ext uri="{BB962C8B-B14F-4D97-AF65-F5344CB8AC3E}">
        <p14:creationId xmlns:p14="http://schemas.microsoft.com/office/powerpoint/2010/main" val="965300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7E8E4A8-A62D-1644-9BA3-E6A30F5B90F3}"/>
              </a:ext>
            </a:extLst>
          </p:cNvPr>
          <p:cNvSpPr>
            <a:spLocks noGrp="1" noChangeArrowheads="1"/>
          </p:cNvSpPr>
          <p:nvPr>
            <p:ph type="title"/>
          </p:nvPr>
        </p:nvSpPr>
        <p:spPr/>
        <p:txBody>
          <a:bodyPr>
            <a:normAutofit/>
          </a:bodyPr>
          <a:lstStyle/>
          <a:p>
            <a:pPr>
              <a:defRPr/>
            </a:pPr>
            <a:r>
              <a:rPr lang="de-DE" altLang="el-GR"/>
              <a:t>Landschaft und Siedlungsstruktur 2</a:t>
            </a:r>
          </a:p>
        </p:txBody>
      </p:sp>
      <p:sp>
        <p:nvSpPr>
          <p:cNvPr id="26627" name="Rectangle 3">
            <a:extLst>
              <a:ext uri="{FF2B5EF4-FFF2-40B4-BE49-F238E27FC236}">
                <a16:creationId xmlns:a16="http://schemas.microsoft.com/office/drawing/2014/main" id="{DD504698-2F41-CD4E-B637-56E609D2FC0B}"/>
              </a:ext>
            </a:extLst>
          </p:cNvPr>
          <p:cNvSpPr>
            <a:spLocks noGrp="1" noChangeArrowheads="1"/>
          </p:cNvSpPr>
          <p:nvPr>
            <p:ph idx="1"/>
          </p:nvPr>
        </p:nvSpPr>
        <p:spPr/>
        <p:txBody>
          <a:bodyPr rtlCol="0">
            <a:normAutofit fontScale="92500"/>
          </a:bodyPr>
          <a:lstStyle/>
          <a:p>
            <a:pPr>
              <a:defRPr/>
            </a:pPr>
            <a:r>
              <a:rPr lang="de-DE" altLang="el-GR" sz="5600">
                <a:solidFill>
                  <a:schemeClr val="tx1">
                    <a:lumMod val="85000"/>
                    <a:lumOff val="15000"/>
                  </a:schemeClr>
                </a:solidFill>
              </a:rPr>
              <a:t>Gebiete zwischen den Stämmen und auch zwischen Clans waren durch Ödzonen von einander getrennt </a:t>
            </a:r>
          </a:p>
          <a:p>
            <a:pPr>
              <a:defRPr/>
            </a:pPr>
            <a:r>
              <a:rPr lang="de-DE" altLang="el-GR" sz="5600">
                <a:solidFill>
                  <a:schemeClr val="tx1">
                    <a:lumMod val="85000"/>
                    <a:lumOff val="15000"/>
                  </a:schemeClr>
                </a:solidFill>
              </a:rPr>
              <a:t>zwischen den Siedlungsräumen gab es nur wenige Passagen</a:t>
            </a:r>
          </a:p>
          <a:p>
            <a:pPr>
              <a:defRPr/>
            </a:pPr>
            <a:r>
              <a:rPr lang="de-DE" altLang="el-GR" sz="5600">
                <a:solidFill>
                  <a:schemeClr val="tx1">
                    <a:lumMod val="85000"/>
                    <a:lumOff val="15000"/>
                  </a:schemeClr>
                </a:solidFill>
              </a:rPr>
              <a:t>ein ausgebautes Wegenetz existierte nicht</a:t>
            </a:r>
          </a:p>
          <a:p>
            <a:pPr>
              <a:defRPr/>
            </a:pPr>
            <a:r>
              <a:rPr lang="de-DE" altLang="el-GR" sz="5600">
                <a:solidFill>
                  <a:schemeClr val="tx1">
                    <a:lumMod val="85000"/>
                    <a:lumOff val="15000"/>
                  </a:schemeClr>
                </a:solidFill>
              </a:rPr>
              <a:t>befahren oder begangen wurden natürliche Terrassen (Waldränder, trockene Höhen, Täler, seichte Flüsse, Ufer)</a:t>
            </a:r>
          </a:p>
          <a:p>
            <a:pPr>
              <a:defRPr/>
            </a:pPr>
            <a:endParaRPr lang="de-DE" altLang="el-GR" sz="5600">
              <a:solidFill>
                <a:schemeClr val="tx1">
                  <a:lumMod val="85000"/>
                  <a:lumOff val="15000"/>
                </a:schemeClr>
              </a:solidFill>
            </a:endParaRPr>
          </a:p>
          <a:p>
            <a:pPr>
              <a:defRPr/>
            </a:pPr>
            <a:endParaRPr lang="de-DE" altLang="el-GR" sz="5600">
              <a:solidFill>
                <a:schemeClr val="tx1">
                  <a:lumMod val="85000"/>
                  <a:lumOff val="15000"/>
                </a:schemeClr>
              </a:solidFill>
            </a:endParaRPr>
          </a:p>
        </p:txBody>
      </p:sp>
    </p:spTree>
    <p:extLst>
      <p:ext uri="{BB962C8B-B14F-4D97-AF65-F5344CB8AC3E}">
        <p14:creationId xmlns:p14="http://schemas.microsoft.com/office/powerpoint/2010/main" val="4275256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DDB0EBE-0305-934D-8FB1-A7FB8E0BBDF7}"/>
              </a:ext>
            </a:extLst>
          </p:cNvPr>
          <p:cNvSpPr>
            <a:spLocks noGrp="1" noChangeArrowheads="1"/>
          </p:cNvSpPr>
          <p:nvPr>
            <p:ph type="title"/>
          </p:nvPr>
        </p:nvSpPr>
        <p:spPr/>
        <p:txBody>
          <a:bodyPr/>
          <a:lstStyle/>
          <a:p>
            <a:pPr>
              <a:defRPr/>
            </a:pPr>
            <a:r>
              <a:rPr lang="de-DE" altLang="el-GR"/>
              <a:t>Landwirtschaft 1</a:t>
            </a:r>
          </a:p>
        </p:txBody>
      </p:sp>
      <p:sp>
        <p:nvSpPr>
          <p:cNvPr id="46082" name="Rectangle 3">
            <a:extLst>
              <a:ext uri="{FF2B5EF4-FFF2-40B4-BE49-F238E27FC236}">
                <a16:creationId xmlns:a16="http://schemas.microsoft.com/office/drawing/2014/main" id="{BCEA9BE0-1608-7547-B6AA-C89246868914}"/>
              </a:ext>
            </a:extLst>
          </p:cNvPr>
          <p:cNvSpPr>
            <a:spLocks noGrp="1" noChangeArrowheads="1"/>
          </p:cNvSpPr>
          <p:nvPr>
            <p:ph idx="1"/>
          </p:nvPr>
        </p:nvSpPr>
        <p:spPr/>
        <p:txBody>
          <a:bodyPr/>
          <a:lstStyle/>
          <a:p>
            <a:pPr eaLnBrk="1" hangingPunct="1"/>
            <a:endParaRPr lang="de-DE" altLang="el-GR"/>
          </a:p>
          <a:p>
            <a:pPr eaLnBrk="1" hangingPunct="1"/>
            <a:r>
              <a:rPr lang="de-DE" altLang="el-GR"/>
              <a:t>reine Selbstversorgungswirtschaft</a:t>
            </a:r>
          </a:p>
          <a:p>
            <a:pPr eaLnBrk="1" hangingPunct="1"/>
            <a:r>
              <a:rPr lang="de-DE" altLang="el-GR"/>
              <a:t>Agrarsystem der Germanen sehr extensiv</a:t>
            </a:r>
            <a:endParaRPr lang="el-GR" altLang="el-GR"/>
          </a:p>
          <a:p>
            <a:pPr eaLnBrk="1" hangingPunct="1"/>
            <a:endParaRPr lang="de-DE" altLang="el-GR"/>
          </a:p>
          <a:p>
            <a:pPr eaLnBrk="1" hangingPunct="1"/>
            <a:endParaRPr lang="de-DE" altLang="el-GR"/>
          </a:p>
          <a:p>
            <a:pPr eaLnBrk="1" hangingPunct="1"/>
            <a:endParaRPr lang="de-DE" altLang="el-GR"/>
          </a:p>
          <a:p>
            <a:pPr eaLnBrk="1" hangingPunct="1"/>
            <a:endParaRPr lang="de-DE" altLang="el-GR"/>
          </a:p>
        </p:txBody>
      </p:sp>
    </p:spTree>
    <p:extLst>
      <p:ext uri="{BB962C8B-B14F-4D97-AF65-F5344CB8AC3E}">
        <p14:creationId xmlns:p14="http://schemas.microsoft.com/office/powerpoint/2010/main" val="770784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E89B118-27CC-E949-8736-EB7585003377}"/>
              </a:ext>
            </a:extLst>
          </p:cNvPr>
          <p:cNvSpPr>
            <a:spLocks noGrp="1" noChangeArrowheads="1"/>
          </p:cNvSpPr>
          <p:nvPr>
            <p:ph type="title"/>
          </p:nvPr>
        </p:nvSpPr>
        <p:spPr/>
        <p:txBody>
          <a:bodyPr/>
          <a:lstStyle/>
          <a:p>
            <a:pPr>
              <a:defRPr/>
            </a:pPr>
            <a:r>
              <a:rPr lang="de-DE" altLang="el-GR" dirty="0"/>
              <a:t>Landwirtschaft 2</a:t>
            </a:r>
          </a:p>
        </p:txBody>
      </p:sp>
      <p:sp>
        <p:nvSpPr>
          <p:cNvPr id="48130" name="Rectangle 3">
            <a:extLst>
              <a:ext uri="{FF2B5EF4-FFF2-40B4-BE49-F238E27FC236}">
                <a16:creationId xmlns:a16="http://schemas.microsoft.com/office/drawing/2014/main" id="{32A3D477-7E10-154E-9FA0-94608FD168DB}"/>
              </a:ext>
            </a:extLst>
          </p:cNvPr>
          <p:cNvSpPr>
            <a:spLocks noGrp="1" noChangeArrowheads="1"/>
          </p:cNvSpPr>
          <p:nvPr>
            <p:ph idx="1"/>
          </p:nvPr>
        </p:nvSpPr>
        <p:spPr/>
        <p:txBody>
          <a:bodyPr/>
          <a:lstStyle/>
          <a:p>
            <a:pPr eaLnBrk="1" hangingPunct="1">
              <a:buFontTx/>
              <a:buNone/>
            </a:pPr>
            <a:r>
              <a:rPr lang="de-DE" altLang="el-GR"/>
              <a:t>Ergebnis:</a:t>
            </a:r>
          </a:p>
          <a:p>
            <a:pPr eaLnBrk="1" hangingPunct="1"/>
            <a:r>
              <a:rPr lang="de-DE" altLang="el-GR"/>
              <a:t>die Landwirtschaft der Germanen war eine Mangelwirtschaft</a:t>
            </a:r>
          </a:p>
          <a:p>
            <a:pPr eaLnBrk="1" hangingPunct="1"/>
            <a:r>
              <a:rPr lang="de-DE" altLang="el-GR"/>
              <a:t>höchst anfällig gegen jede Veränderung der natürlichen Verhältnisse</a:t>
            </a:r>
          </a:p>
          <a:p>
            <a:pPr eaLnBrk="1" hangingPunct="1"/>
            <a:r>
              <a:rPr lang="de-DE" altLang="el-GR"/>
              <a:t>vermutlich mit verantwortlich für die verbreiteten Krankheiten der Germanen (Unter- oder Mangelernährung)</a:t>
            </a:r>
          </a:p>
        </p:txBody>
      </p:sp>
    </p:spTree>
    <p:extLst>
      <p:ext uri="{BB962C8B-B14F-4D97-AF65-F5344CB8AC3E}">
        <p14:creationId xmlns:p14="http://schemas.microsoft.com/office/powerpoint/2010/main" val="25080003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1E4ADBD1-C5C4-DC4D-8FA6-790BA15628A8}"/>
              </a:ext>
            </a:extLst>
          </p:cNvPr>
          <p:cNvSpPr>
            <a:spLocks noGrp="1" noChangeArrowheads="1"/>
          </p:cNvSpPr>
          <p:nvPr>
            <p:ph type="title"/>
          </p:nvPr>
        </p:nvSpPr>
        <p:spPr/>
        <p:txBody>
          <a:bodyPr/>
          <a:lstStyle/>
          <a:p>
            <a:pPr>
              <a:defRPr/>
            </a:pPr>
            <a:r>
              <a:rPr lang="de-DE" altLang="el-GR" dirty="0"/>
              <a:t>Landwirtschaft 3</a:t>
            </a:r>
          </a:p>
        </p:txBody>
      </p:sp>
      <p:sp>
        <p:nvSpPr>
          <p:cNvPr id="37891" name="Rectangle 3">
            <a:extLst>
              <a:ext uri="{FF2B5EF4-FFF2-40B4-BE49-F238E27FC236}">
                <a16:creationId xmlns:a16="http://schemas.microsoft.com/office/drawing/2014/main" id="{9B7D187C-8005-564E-A927-518B1C84549C}"/>
              </a:ext>
            </a:extLst>
          </p:cNvPr>
          <p:cNvSpPr>
            <a:spLocks noGrp="1" noChangeArrowheads="1"/>
          </p:cNvSpPr>
          <p:nvPr>
            <p:ph idx="1"/>
          </p:nvPr>
        </p:nvSpPr>
        <p:spPr/>
        <p:txBody>
          <a:bodyPr rtlCol="0">
            <a:normAutofit/>
          </a:bodyPr>
          <a:lstStyle/>
          <a:p>
            <a:pPr>
              <a:lnSpc>
                <a:spcPct val="90000"/>
              </a:lnSpc>
              <a:defRPr/>
            </a:pPr>
            <a:r>
              <a:rPr lang="de-DE" altLang="el-GR" b="1" dirty="0">
                <a:solidFill>
                  <a:schemeClr val="tx1">
                    <a:lumMod val="85000"/>
                    <a:lumOff val="15000"/>
                  </a:schemeClr>
                </a:solidFill>
              </a:rPr>
              <a:t>trotz vielfältiger Kontakte zu den römischen Provinzen keine Versuche, sich die dortigen Fortschritte der Landwirtschaft anzueignen!</a:t>
            </a:r>
          </a:p>
          <a:p>
            <a:pPr marL="0" indent="0">
              <a:lnSpc>
                <a:spcPct val="90000"/>
              </a:lnSpc>
              <a:buNone/>
              <a:defRPr/>
            </a:pPr>
            <a:endParaRPr lang="de-DE" altLang="el-GR" b="1" dirty="0">
              <a:solidFill>
                <a:schemeClr val="tx1">
                  <a:lumMod val="85000"/>
                  <a:lumOff val="15000"/>
                </a:schemeClr>
              </a:solidFill>
            </a:endParaRPr>
          </a:p>
        </p:txBody>
      </p:sp>
    </p:spTree>
    <p:extLst>
      <p:ext uri="{BB962C8B-B14F-4D97-AF65-F5344CB8AC3E}">
        <p14:creationId xmlns:p14="http://schemas.microsoft.com/office/powerpoint/2010/main" val="3278989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88F4756-BBD6-2F4B-8D07-9C1F58F3D30A}"/>
              </a:ext>
            </a:extLst>
          </p:cNvPr>
          <p:cNvSpPr>
            <a:spLocks noGrp="1" noChangeArrowheads="1"/>
          </p:cNvSpPr>
          <p:nvPr>
            <p:ph type="title"/>
          </p:nvPr>
        </p:nvSpPr>
        <p:spPr/>
        <p:txBody>
          <a:bodyPr>
            <a:normAutofit/>
          </a:bodyPr>
          <a:lstStyle/>
          <a:p>
            <a:pPr>
              <a:defRPr/>
            </a:pPr>
            <a:r>
              <a:rPr lang="de-DE" altLang="el-GR"/>
              <a:t>Das Wirtschaftssystem der Germanen</a:t>
            </a:r>
          </a:p>
        </p:txBody>
      </p:sp>
      <p:sp>
        <p:nvSpPr>
          <p:cNvPr id="61443" name="Rectangle 3">
            <a:extLst>
              <a:ext uri="{FF2B5EF4-FFF2-40B4-BE49-F238E27FC236}">
                <a16:creationId xmlns:a16="http://schemas.microsoft.com/office/drawing/2014/main" id="{58954632-0C52-764B-8322-41F7ECB02865}"/>
              </a:ext>
            </a:extLst>
          </p:cNvPr>
          <p:cNvSpPr>
            <a:spLocks noGrp="1" noChangeArrowheads="1"/>
          </p:cNvSpPr>
          <p:nvPr>
            <p:ph idx="1"/>
          </p:nvPr>
        </p:nvSpPr>
        <p:spPr/>
        <p:txBody>
          <a:bodyPr rtlCol="0">
            <a:normAutofit fontScale="92500" lnSpcReduction="20000"/>
          </a:bodyPr>
          <a:lstStyle/>
          <a:p>
            <a:pPr>
              <a:defRPr/>
            </a:pPr>
            <a:r>
              <a:rPr lang="de-DE" altLang="el-GR" sz="5600">
                <a:solidFill>
                  <a:schemeClr val="tx1">
                    <a:lumMod val="85000"/>
                    <a:lumOff val="15000"/>
                  </a:schemeClr>
                </a:solidFill>
              </a:rPr>
              <a:t>Agrarische Subsistenzwirtschaft</a:t>
            </a:r>
          </a:p>
          <a:p>
            <a:pPr lvl="1">
              <a:defRPr/>
            </a:pPr>
            <a:r>
              <a:rPr lang="de-DE" altLang="el-GR" sz="4800">
                <a:solidFill>
                  <a:schemeClr val="tx1">
                    <a:lumMod val="85000"/>
                    <a:lumOff val="15000"/>
                  </a:schemeClr>
                </a:solidFill>
              </a:rPr>
              <a:t>mit deutlichen Mangelerscheinungen</a:t>
            </a:r>
          </a:p>
          <a:p>
            <a:pPr>
              <a:defRPr/>
            </a:pPr>
            <a:r>
              <a:rPr lang="de-DE" altLang="el-GR" sz="5600">
                <a:solidFill>
                  <a:schemeClr val="tx1">
                    <a:lumMod val="85000"/>
                    <a:lumOff val="15000"/>
                  </a:schemeClr>
                </a:solidFill>
              </a:rPr>
              <a:t>keine Geldwirtschaft</a:t>
            </a:r>
          </a:p>
          <a:p>
            <a:pPr>
              <a:defRPr/>
            </a:pPr>
            <a:r>
              <a:rPr lang="de-DE" altLang="el-GR" sz="5600">
                <a:solidFill>
                  <a:schemeClr val="tx1">
                    <a:lumMod val="85000"/>
                    <a:lumOff val="15000"/>
                  </a:schemeClr>
                </a:solidFill>
              </a:rPr>
              <a:t>kaum Angebote für den Handel mit römischen Gebieten</a:t>
            </a:r>
          </a:p>
          <a:p>
            <a:pPr>
              <a:defRPr/>
            </a:pPr>
            <a:r>
              <a:rPr lang="de-DE" altLang="el-GR" sz="5600">
                <a:solidFill>
                  <a:schemeClr val="tx1">
                    <a:lumMod val="85000"/>
                    <a:lumOff val="15000"/>
                  </a:schemeClr>
                </a:solidFill>
              </a:rPr>
              <a:t>hohe Nachfrage nach römischen Produkten</a:t>
            </a:r>
          </a:p>
          <a:p>
            <a:pPr lvl="1">
              <a:defRPr/>
            </a:pPr>
            <a:r>
              <a:rPr lang="de-DE" altLang="el-GR" sz="4800">
                <a:solidFill>
                  <a:schemeClr val="tx1">
                    <a:lumMod val="85000"/>
                    <a:lumOff val="15000"/>
                  </a:schemeClr>
                </a:solidFill>
              </a:rPr>
              <a:t>besonders Eisen</a:t>
            </a:r>
          </a:p>
          <a:p>
            <a:pPr lvl="1">
              <a:defRPr/>
            </a:pPr>
            <a:r>
              <a:rPr lang="de-DE" altLang="el-GR" sz="4800">
                <a:solidFill>
                  <a:schemeClr val="tx1">
                    <a:lumMod val="85000"/>
                    <a:lumOff val="15000"/>
                  </a:schemeClr>
                </a:solidFill>
              </a:rPr>
              <a:t>Waffen (z. T. Embargo)</a:t>
            </a:r>
          </a:p>
          <a:p>
            <a:pPr lvl="1">
              <a:defRPr/>
            </a:pPr>
            <a:r>
              <a:rPr lang="de-DE" altLang="el-GR" sz="4800">
                <a:solidFill>
                  <a:schemeClr val="tx1">
                    <a:lumMod val="85000"/>
                    <a:lumOff val="15000"/>
                  </a:schemeClr>
                </a:solidFill>
              </a:rPr>
              <a:t>Luxusgütern </a:t>
            </a:r>
          </a:p>
        </p:txBody>
      </p:sp>
    </p:spTree>
    <p:extLst>
      <p:ext uri="{BB962C8B-B14F-4D97-AF65-F5344CB8AC3E}">
        <p14:creationId xmlns:p14="http://schemas.microsoft.com/office/powerpoint/2010/main" val="24628591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F0780F3-73C1-9341-B690-891375F7DA0F}"/>
              </a:ext>
            </a:extLst>
          </p:cNvPr>
          <p:cNvSpPr>
            <a:spLocks noGrp="1" noChangeArrowheads="1"/>
          </p:cNvSpPr>
          <p:nvPr>
            <p:ph type="title"/>
          </p:nvPr>
        </p:nvSpPr>
        <p:spPr/>
        <p:txBody>
          <a:bodyPr/>
          <a:lstStyle/>
          <a:p>
            <a:pPr>
              <a:defRPr/>
            </a:pPr>
            <a:r>
              <a:rPr lang="de-DE" altLang="el-GR" dirty="0"/>
              <a:t>Literatur </a:t>
            </a:r>
          </a:p>
        </p:txBody>
      </p:sp>
      <p:sp>
        <p:nvSpPr>
          <p:cNvPr id="50179" name="Rectangle 3">
            <a:extLst>
              <a:ext uri="{FF2B5EF4-FFF2-40B4-BE49-F238E27FC236}">
                <a16:creationId xmlns:a16="http://schemas.microsoft.com/office/drawing/2014/main" id="{6564F6EB-B139-7846-93E5-04352E311C25}"/>
              </a:ext>
            </a:extLst>
          </p:cNvPr>
          <p:cNvSpPr>
            <a:spLocks noGrp="1" noChangeArrowheads="1"/>
          </p:cNvSpPr>
          <p:nvPr>
            <p:ph idx="1"/>
          </p:nvPr>
        </p:nvSpPr>
        <p:spPr>
          <a:xfrm>
            <a:off x="5178424" y="3020291"/>
            <a:ext cx="17830800" cy="8802153"/>
          </a:xfrm>
        </p:spPr>
        <p:txBody>
          <a:bodyPr rtlCol="0">
            <a:normAutofit lnSpcReduction="10000"/>
          </a:bodyPr>
          <a:lstStyle/>
          <a:p>
            <a:pPr>
              <a:defRPr/>
            </a:pPr>
            <a:r>
              <a:rPr lang="de-DE" altLang="el-GR" sz="5600" dirty="0" err="1">
                <a:solidFill>
                  <a:schemeClr val="tx1">
                    <a:lumMod val="85000"/>
                    <a:lumOff val="15000"/>
                  </a:schemeClr>
                </a:solidFill>
              </a:rPr>
              <a:t>Capelle</a:t>
            </a:r>
            <a:r>
              <a:rPr lang="de-DE" altLang="el-GR" sz="5600" dirty="0">
                <a:solidFill>
                  <a:schemeClr val="tx1">
                    <a:lumMod val="85000"/>
                    <a:lumOff val="15000"/>
                  </a:schemeClr>
                </a:solidFill>
              </a:rPr>
              <a:t>, Torsten  (1997): Die Frühgeschichte  (1.-9. Jahrhundert ohne römische Provinzen). In: Lüning u. A.: Deutsche Agrargeschichte: Vor- und Frühgeschichte, Stuttgart, S. 376 - 460</a:t>
            </a:r>
          </a:p>
          <a:p>
            <a:pPr>
              <a:defRPr/>
            </a:pPr>
            <a:r>
              <a:rPr lang="de-DE" altLang="el-GR" sz="5600" dirty="0">
                <a:solidFill>
                  <a:schemeClr val="tx1">
                    <a:lumMod val="85000"/>
                    <a:lumOff val="15000"/>
                  </a:schemeClr>
                </a:solidFill>
              </a:rPr>
              <a:t>Benecke, Norbert, u. a. (Hrsg.) (2003): Frühgeschichte der Landwirtschaft in Deutschland, Beiträge zur Ur- und Frühgeschichte Mitteleuropas 14, </a:t>
            </a:r>
            <a:r>
              <a:rPr lang="de-DE" altLang="el-GR" sz="5600" dirty="0" err="1">
                <a:solidFill>
                  <a:schemeClr val="tx1">
                    <a:lumMod val="85000"/>
                    <a:lumOff val="15000"/>
                  </a:schemeClr>
                </a:solidFill>
              </a:rPr>
              <a:t>Langenweissbach</a:t>
            </a:r>
            <a:endParaRPr lang="de-DE" altLang="el-GR" sz="5600" dirty="0">
              <a:solidFill>
                <a:schemeClr val="tx1">
                  <a:lumMod val="85000"/>
                  <a:lumOff val="15000"/>
                </a:schemeClr>
              </a:solidFill>
            </a:endParaRPr>
          </a:p>
          <a:p>
            <a:pPr>
              <a:defRPr/>
            </a:pPr>
            <a:r>
              <a:rPr lang="de-DE" altLang="el-GR" sz="6000" dirty="0"/>
              <a:t>Wolfram, Herwig (2005): Die Germanen, 8. </a:t>
            </a:r>
            <a:r>
              <a:rPr lang="de-DE" altLang="el-GR" sz="6000" dirty="0" err="1"/>
              <a:t>überarb</a:t>
            </a:r>
            <a:r>
              <a:rPr lang="de-DE" altLang="el-GR" sz="6000" dirty="0"/>
              <a:t>. Aufl., München</a:t>
            </a:r>
          </a:p>
          <a:p>
            <a:pPr>
              <a:defRPr/>
            </a:pPr>
            <a:endParaRPr lang="de-DE" altLang="el-GR" sz="5600" dirty="0">
              <a:solidFill>
                <a:schemeClr val="tx1">
                  <a:lumMod val="85000"/>
                  <a:lumOff val="15000"/>
                </a:schemeClr>
              </a:solidFill>
            </a:endParaRPr>
          </a:p>
          <a:p>
            <a:pPr>
              <a:defRPr/>
            </a:pPr>
            <a:endParaRPr lang="de-DE" altLang="el-GR" sz="5600" dirty="0">
              <a:solidFill>
                <a:schemeClr val="tx1">
                  <a:lumMod val="85000"/>
                  <a:lumOff val="15000"/>
                </a:schemeClr>
              </a:solidFill>
            </a:endParaRPr>
          </a:p>
          <a:p>
            <a:pPr>
              <a:defRPr/>
            </a:pPr>
            <a:endParaRPr lang="de-DE" altLang="el-GR" sz="5600" dirty="0">
              <a:solidFill>
                <a:schemeClr val="tx1">
                  <a:lumMod val="85000"/>
                  <a:lumOff val="15000"/>
                </a:schemeClr>
              </a:solidFill>
            </a:endParaRPr>
          </a:p>
        </p:txBody>
      </p:sp>
    </p:spTree>
    <p:extLst>
      <p:ext uri="{BB962C8B-B14F-4D97-AF65-F5344CB8AC3E}">
        <p14:creationId xmlns:p14="http://schemas.microsoft.com/office/powerpoint/2010/main" val="2445670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Titel 1"/>
          <p:cNvSpPr txBox="1">
            <a:spLocks noGrp="1"/>
          </p:cNvSpPr>
          <p:nvPr>
            <p:ph type="title"/>
          </p:nvPr>
        </p:nvSpPr>
        <p:spPr>
          <a:prstGeom prst="rect">
            <a:avLst/>
          </a:prstGeom>
        </p:spPr>
        <p:txBody>
          <a:bodyPr/>
          <a:lstStyle/>
          <a:p>
            <a:endParaRPr/>
          </a:p>
        </p:txBody>
      </p:sp>
      <p:sp>
        <p:nvSpPr>
          <p:cNvPr id="340" name="Textplatzhalter 2"/>
          <p:cNvSpPr txBox="1">
            <a:spLocks noGrp="1"/>
          </p:cNvSpPr>
          <p:nvPr>
            <p:ph type="body" idx="1"/>
          </p:nvPr>
        </p:nvSpPr>
        <p:spPr>
          <a:xfrm>
            <a:off x="1219200" y="1592826"/>
            <a:ext cx="21945600" cy="10903974"/>
          </a:xfrm>
          <a:prstGeom prst="rect">
            <a:avLst/>
          </a:prstGeom>
        </p:spPr>
        <p:txBody>
          <a:bodyPr>
            <a:normAutofit lnSpcReduction="10000"/>
          </a:bodyPr>
          <a:lstStyle/>
          <a:p>
            <a:pPr defTabSz="635634">
              <a:defRPr sz="4158" spc="-40"/>
            </a:pPr>
            <a:endParaRPr dirty="0"/>
          </a:p>
          <a:p>
            <a:pPr defTabSz="635634">
              <a:defRPr sz="4158" spc="-40"/>
            </a:pPr>
            <a:endParaRPr dirty="0"/>
          </a:p>
          <a:p>
            <a:pPr defTabSz="635634">
              <a:defRPr sz="4158" spc="-77"/>
            </a:pPr>
            <a:r>
              <a:rPr dirty="0"/>
              <a:t>Von 58 </a:t>
            </a:r>
            <a:r>
              <a:rPr dirty="0" err="1"/>
              <a:t>vor</a:t>
            </a:r>
            <a:r>
              <a:rPr dirty="0"/>
              <a:t> Christus an </a:t>
            </a:r>
            <a:r>
              <a:rPr dirty="0" err="1"/>
              <a:t>gehörten</a:t>
            </a:r>
            <a:r>
              <a:rPr dirty="0"/>
              <a:t> die </a:t>
            </a:r>
            <a:r>
              <a:rPr dirty="0" err="1"/>
              <a:t>Gebiete</a:t>
            </a:r>
            <a:r>
              <a:rPr dirty="0"/>
              <a:t> </a:t>
            </a:r>
            <a:r>
              <a:rPr dirty="0" err="1"/>
              <a:t>Deutschlands</a:t>
            </a:r>
            <a:r>
              <a:rPr dirty="0"/>
              <a:t> </a:t>
            </a:r>
            <a:r>
              <a:rPr dirty="0" err="1"/>
              <a:t>zum</a:t>
            </a:r>
            <a:r>
              <a:rPr dirty="0"/>
              <a:t> </a:t>
            </a:r>
            <a:r>
              <a:rPr dirty="0" err="1"/>
              <a:t>Römischen</a:t>
            </a:r>
            <a:r>
              <a:rPr dirty="0"/>
              <a:t> Reich. In </a:t>
            </a:r>
            <a:r>
              <a:rPr dirty="0" err="1"/>
              <a:t>dieser</a:t>
            </a:r>
            <a:r>
              <a:rPr dirty="0"/>
              <a:t> Zeit </a:t>
            </a:r>
            <a:r>
              <a:rPr dirty="0" err="1"/>
              <a:t>gründeten</a:t>
            </a:r>
            <a:r>
              <a:rPr dirty="0"/>
              <a:t> die </a:t>
            </a:r>
            <a:r>
              <a:rPr dirty="0" err="1"/>
              <a:t>Römer</a:t>
            </a:r>
            <a:r>
              <a:rPr dirty="0"/>
              <a:t> </a:t>
            </a:r>
            <a:r>
              <a:rPr dirty="0" err="1"/>
              <a:t>Städte</a:t>
            </a:r>
            <a:r>
              <a:rPr dirty="0"/>
              <a:t> </a:t>
            </a:r>
            <a:r>
              <a:rPr dirty="0" err="1"/>
              <a:t>wie</a:t>
            </a:r>
            <a:r>
              <a:rPr dirty="0"/>
              <a:t> Trier, Köln, Augsburg und Mainz.</a:t>
            </a:r>
          </a:p>
          <a:p>
            <a:pPr defTabSz="635634">
              <a:defRPr sz="4158" spc="-77"/>
            </a:pPr>
            <a:endParaRPr dirty="0"/>
          </a:p>
          <a:p>
            <a:pPr defTabSz="635634">
              <a:defRPr sz="4158" spc="-77"/>
            </a:pPr>
            <a:r>
              <a:rPr lang="de-DE" dirty="0"/>
              <a:t>Mehr Informationen unter</a:t>
            </a:r>
            <a:endParaRPr dirty="0"/>
          </a:p>
          <a:p>
            <a:pPr defTabSz="635634">
              <a:defRPr sz="4158" spc="-77"/>
            </a:pPr>
            <a:r>
              <a:rPr u="sng" dirty="0">
                <a:solidFill>
                  <a:srgbClr val="FC5A1A"/>
                </a:solidFill>
                <a:uFill>
                  <a:solidFill>
                    <a:srgbClr val="FC5A1A"/>
                  </a:solidFill>
                </a:uFill>
                <a:hlinkClick r:id="rId2"/>
              </a:rPr>
              <a:t>https://www.youtube.com/watch?v=5y7Gf7iwF90</a:t>
            </a:r>
          </a:p>
          <a:p>
            <a:pPr defTabSz="635634">
              <a:defRPr sz="4158" spc="-77"/>
            </a:pPr>
            <a:r>
              <a:rPr u="sng" dirty="0">
                <a:solidFill>
                  <a:srgbClr val="FC5A1A"/>
                </a:solidFill>
                <a:uFill>
                  <a:solidFill>
                    <a:srgbClr val="FC5A1A"/>
                  </a:solidFill>
                </a:uFill>
                <a:hlinkClick r:id="rId3"/>
              </a:rPr>
              <a:t>https://www.youtube.com/watch?v=L-ZFK-ey5c8</a:t>
            </a:r>
          </a:p>
          <a:p>
            <a:pPr defTabSz="635634">
              <a:defRPr sz="4158" spc="-77"/>
            </a:pPr>
            <a:r>
              <a:rPr u="sng" dirty="0">
                <a:solidFill>
                  <a:srgbClr val="FC5A1A"/>
                </a:solidFill>
                <a:uFill>
                  <a:solidFill>
                    <a:srgbClr val="FC5A1A"/>
                  </a:solidFill>
                </a:uFill>
                <a:hlinkClick r:id="rId4"/>
              </a:rPr>
              <a:t>https://opus.bibliothek.uni-wuerzburg.de/opus4-wuerzburg/frontdoor/deliver/index/docId/5424/file/A._Volkmann_Die_Germanen.pdf</a:t>
            </a:r>
          </a:p>
          <a:p>
            <a:pPr defTabSz="635634">
              <a:defRPr sz="4158" spc="-77"/>
            </a:pPr>
            <a:endParaRPr u="sng" dirty="0">
              <a:solidFill>
                <a:srgbClr val="FC5A1A"/>
              </a:solidFill>
              <a:uFill>
                <a:solidFill>
                  <a:srgbClr val="FC5A1A"/>
                </a:solidFill>
              </a:uFill>
              <a:hlinkClick r:id="rId4"/>
            </a:endParaRPr>
          </a:p>
          <a:p>
            <a:pPr defTabSz="635634">
              <a:defRPr sz="4158" spc="-77"/>
            </a:pPr>
            <a:endParaRPr u="sng" dirty="0">
              <a:solidFill>
                <a:srgbClr val="FC5A1A"/>
              </a:solidFill>
              <a:uFill>
                <a:solidFill>
                  <a:srgbClr val="FC5A1A"/>
                </a:solidFill>
              </a:uFill>
              <a:hlinkClick r:id="rId4"/>
            </a:endParaRPr>
          </a:p>
          <a:p>
            <a:pPr defTabSz="635634">
              <a:defRPr sz="4158" spc="-77"/>
            </a:pPr>
            <a:r>
              <a:rPr dirty="0"/>
              <a:t> </a:t>
            </a:r>
          </a:p>
        </p:txBody>
      </p:sp>
    </p:spTree>
    <p:extLst>
      <p:ext uri="{BB962C8B-B14F-4D97-AF65-F5344CB8AC3E}">
        <p14:creationId xmlns:p14="http://schemas.microsoft.com/office/powerpoint/2010/main" val="331310500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Titel 1"/>
          <p:cNvSpPr txBox="1">
            <a:spLocks noGrp="1"/>
          </p:cNvSpPr>
          <p:nvPr>
            <p:ph type="title"/>
          </p:nvPr>
        </p:nvSpPr>
        <p:spPr>
          <a:prstGeom prst="rect">
            <a:avLst/>
          </a:prstGeom>
        </p:spPr>
        <p:txBody>
          <a:bodyPr/>
          <a:lstStyle/>
          <a:p>
            <a:endParaRPr/>
          </a:p>
        </p:txBody>
      </p:sp>
      <p:sp>
        <p:nvSpPr>
          <p:cNvPr id="343" name="Textplatzhalter 2"/>
          <p:cNvSpPr txBox="1">
            <a:spLocks noGrp="1"/>
          </p:cNvSpPr>
          <p:nvPr>
            <p:ph type="body" idx="1"/>
          </p:nvPr>
        </p:nvSpPr>
        <p:spPr>
          <a:xfrm>
            <a:off x="1219200" y="2721917"/>
            <a:ext cx="21945600" cy="8902701"/>
          </a:xfrm>
          <a:prstGeom prst="rect">
            <a:avLst/>
          </a:prstGeom>
        </p:spPr>
        <p:txBody>
          <a:bodyPr/>
          <a:lstStyle/>
          <a:p>
            <a:pPr defTabSz="685165">
              <a:defRPr sz="4482" spc="-43"/>
            </a:pPr>
            <a:endParaRPr dirty="0"/>
          </a:p>
          <a:p>
            <a:pPr defTabSz="685165">
              <a:defRPr sz="4482" spc="-43"/>
            </a:pPr>
            <a:endParaRPr dirty="0"/>
          </a:p>
          <a:p>
            <a:pPr defTabSz="685165">
              <a:defRPr sz="4482" spc="-83"/>
            </a:pPr>
            <a:r>
              <a:rPr dirty="0" err="1"/>
              <a:t>Vom</a:t>
            </a:r>
            <a:r>
              <a:rPr dirty="0"/>
              <a:t> 10. </a:t>
            </a:r>
            <a:r>
              <a:rPr dirty="0" err="1"/>
              <a:t>Jahrhundert</a:t>
            </a:r>
            <a:r>
              <a:rPr dirty="0"/>
              <a:t> bis 1806 </a:t>
            </a:r>
            <a:r>
              <a:rPr dirty="0" err="1"/>
              <a:t>gehörte</a:t>
            </a:r>
            <a:r>
              <a:rPr dirty="0"/>
              <a:t> Deutschland </a:t>
            </a:r>
            <a:r>
              <a:rPr dirty="0" err="1"/>
              <a:t>zum</a:t>
            </a:r>
            <a:r>
              <a:rPr dirty="0"/>
              <a:t> </a:t>
            </a:r>
            <a:r>
              <a:rPr dirty="0" err="1"/>
              <a:t>Heiligen</a:t>
            </a:r>
            <a:r>
              <a:rPr dirty="0"/>
              <a:t> </a:t>
            </a:r>
            <a:r>
              <a:rPr dirty="0" err="1"/>
              <a:t>Römischen</a:t>
            </a:r>
            <a:r>
              <a:rPr dirty="0"/>
              <a:t> Reich </a:t>
            </a:r>
            <a:r>
              <a:rPr dirty="0" err="1"/>
              <a:t>deutscher</a:t>
            </a:r>
            <a:r>
              <a:rPr dirty="0"/>
              <a:t> Nation (HRRDN). </a:t>
            </a:r>
          </a:p>
          <a:p>
            <a:pPr defTabSz="685165">
              <a:defRPr sz="4482" spc="-83"/>
            </a:pPr>
            <a:endParaRPr dirty="0"/>
          </a:p>
          <a:p>
            <a:pPr defTabSz="685165">
              <a:defRPr sz="4482" spc="-83"/>
            </a:pPr>
            <a:r>
              <a:rPr u="sng" dirty="0">
                <a:solidFill>
                  <a:srgbClr val="FC5A1A"/>
                </a:solidFill>
                <a:uFill>
                  <a:solidFill>
                    <a:srgbClr val="FC5A1A"/>
                  </a:solidFill>
                </a:uFill>
                <a:hlinkClick r:id="rId3"/>
              </a:rPr>
              <a:t>https://www.uni-muenster.de/FNZ-Online/recht/reich/unterpunkte/nation.htm</a:t>
            </a:r>
          </a:p>
          <a:p>
            <a:pPr defTabSz="685165">
              <a:defRPr sz="4482" spc="-83"/>
            </a:pPr>
            <a:r>
              <a:rPr u="sng" dirty="0">
                <a:solidFill>
                  <a:srgbClr val="FC5A1A"/>
                </a:solidFill>
                <a:uFill>
                  <a:solidFill>
                    <a:srgbClr val="FC5A1A"/>
                  </a:solidFill>
                </a:uFill>
                <a:hlinkClick r:id="rId4"/>
              </a:rPr>
              <a:t>https://www.youtube.com/watch?v=8S1Ix4rDk4g</a:t>
            </a:r>
            <a:endParaRPr lang="en-US" u="sng" dirty="0">
              <a:solidFill>
                <a:srgbClr val="FC5A1A"/>
              </a:solidFill>
              <a:uFill>
                <a:solidFill>
                  <a:srgbClr val="FC5A1A"/>
                </a:solidFill>
              </a:uFill>
              <a:hlinkClick r:id="rId4"/>
            </a:endParaRPr>
          </a:p>
          <a:p>
            <a:pPr defTabSz="685165">
              <a:defRPr sz="4482" spc="-83"/>
            </a:pPr>
            <a:endParaRPr lang="en-US" u="sng" dirty="0">
              <a:solidFill>
                <a:srgbClr val="FC5A1A"/>
              </a:solidFill>
              <a:uFill>
                <a:solidFill>
                  <a:srgbClr val="FC5A1A"/>
                </a:solidFill>
              </a:uFill>
              <a:hlinkClick r:id="rId4"/>
            </a:endParaRPr>
          </a:p>
          <a:p>
            <a:pPr defTabSz="685165">
              <a:defRPr sz="4482" spc="-83"/>
            </a:pPr>
            <a:r>
              <a:rPr lang="en-US" u="sng" dirty="0">
                <a:solidFill>
                  <a:srgbClr val="FC5A1A"/>
                </a:solidFill>
                <a:uFill>
                  <a:solidFill>
                    <a:srgbClr val="FC5A1A"/>
                  </a:solidFill>
                </a:uFill>
                <a:hlinkClick r:id="rId4"/>
              </a:rPr>
              <a:t>    Mehr dazu nach ein paar Folien</a:t>
            </a:r>
            <a:endParaRPr u="sng" dirty="0">
              <a:solidFill>
                <a:srgbClr val="FC5A1A"/>
              </a:solidFill>
              <a:uFill>
                <a:solidFill>
                  <a:srgbClr val="FC5A1A"/>
                </a:solidFill>
              </a:uFill>
              <a:hlinkClick r:id="rId4"/>
            </a:endParaRPr>
          </a:p>
          <a:p>
            <a:pPr defTabSz="685165">
              <a:defRPr sz="4482" spc="-83"/>
            </a:pPr>
            <a:endParaRPr u="sng" dirty="0">
              <a:solidFill>
                <a:srgbClr val="FC5A1A"/>
              </a:solidFill>
              <a:uFill>
                <a:solidFill>
                  <a:srgbClr val="FC5A1A"/>
                </a:solidFill>
              </a:uFill>
              <a:hlinkClick r:id="rId4"/>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5BE3B248-1069-ED4D-8512-33C89E0FB7C6}"/>
              </a:ext>
            </a:extLst>
          </p:cNvPr>
          <p:cNvSpPr>
            <a:spLocks noGrp="1" noChangeArrowheads="1"/>
          </p:cNvSpPr>
          <p:nvPr>
            <p:ph type="title"/>
          </p:nvPr>
        </p:nvSpPr>
        <p:spPr>
          <a:xfrm>
            <a:off x="3960098" y="627908"/>
            <a:ext cx="16458048" cy="2125663"/>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err="1"/>
              <a:t>Chlodwig</a:t>
            </a:r>
            <a:r>
              <a:rPr lang="en-US" altLang="el-GR" dirty="0"/>
              <a:t> 1 und die </a:t>
            </a:r>
            <a:r>
              <a:rPr lang="en-US" altLang="el-GR" dirty="0" err="1"/>
              <a:t>Merowinger</a:t>
            </a:r>
            <a:endParaRPr lang="en-US" altLang="el-GR" dirty="0"/>
          </a:p>
        </p:txBody>
      </p:sp>
      <p:sp>
        <p:nvSpPr>
          <p:cNvPr id="5123" name="Rectangle 3">
            <a:extLst>
              <a:ext uri="{FF2B5EF4-FFF2-40B4-BE49-F238E27FC236}">
                <a16:creationId xmlns:a16="http://schemas.microsoft.com/office/drawing/2014/main" id="{401FA66E-EB63-1B45-8932-31333D64231D}"/>
              </a:ext>
            </a:extLst>
          </p:cNvPr>
          <p:cNvSpPr>
            <a:spLocks noGrp="1" noChangeArrowheads="1"/>
          </p:cNvSpPr>
          <p:nvPr>
            <p:ph type="body" sz="half" idx="2"/>
          </p:nvPr>
        </p:nvSpPr>
        <p:spPr>
          <a:xfrm>
            <a:off x="12393623" y="3208659"/>
            <a:ext cx="8030283" cy="11653703"/>
          </a:xfrm>
          <a:ln/>
        </p:spPr>
        <p:txBody>
          <a:bodyPr>
            <a:normAutofit/>
          </a:bodyPr>
          <a:lstStyle/>
          <a:p>
            <a:pPr marL="783458" indent="-587593">
              <a:buSzPct val="45000"/>
              <a:buFont typeface="Wingdings" pitchFamily="2" charset="2"/>
              <a:buChar char=""/>
              <a:tabLst>
                <a:tab pos="1313444" algn="l"/>
                <a:tab pos="2626888" algn="l"/>
                <a:tab pos="3940332" algn="l"/>
                <a:tab pos="5253777" algn="l"/>
                <a:tab pos="6567221" algn="l"/>
                <a:tab pos="7880665" algn="l"/>
              </a:tabLst>
            </a:pPr>
            <a:r>
              <a:rPr lang="en-US" altLang="el-GR" dirty="0" err="1"/>
              <a:t>Merowinger</a:t>
            </a:r>
            <a:r>
              <a:rPr lang="en-US" altLang="el-GR" dirty="0"/>
              <a:t>→ </a:t>
            </a:r>
            <a:r>
              <a:rPr lang="en-US" altLang="el-GR" dirty="0" err="1"/>
              <a:t>erste</a:t>
            </a:r>
            <a:r>
              <a:rPr lang="en-US" altLang="el-GR" dirty="0"/>
              <a:t> </a:t>
            </a:r>
            <a:r>
              <a:rPr lang="en-US" altLang="el-GR" dirty="0" err="1"/>
              <a:t>Dynastie</a:t>
            </a:r>
            <a:r>
              <a:rPr lang="en-US" altLang="el-GR" dirty="0"/>
              <a:t> der Franken.</a:t>
            </a:r>
          </a:p>
          <a:p>
            <a:pPr marL="783458" indent="-587593">
              <a:buSzPct val="45000"/>
              <a:buFont typeface="Wingdings" pitchFamily="2" charset="2"/>
              <a:buChar char=""/>
              <a:tabLst>
                <a:tab pos="1313444" algn="l"/>
                <a:tab pos="2626888" algn="l"/>
                <a:tab pos="3940332" algn="l"/>
                <a:tab pos="5253777" algn="l"/>
                <a:tab pos="6567221" algn="l"/>
                <a:tab pos="7880665" algn="l"/>
              </a:tabLst>
            </a:pPr>
            <a:r>
              <a:rPr lang="en-US" altLang="el-GR" dirty="0" err="1"/>
              <a:t>Chlodwig</a:t>
            </a:r>
            <a:r>
              <a:rPr lang="en-US" altLang="el-GR" dirty="0"/>
              <a:t> 1 der </a:t>
            </a:r>
            <a:r>
              <a:rPr lang="en-US" altLang="el-GR" dirty="0" err="1"/>
              <a:t>wichtigste</a:t>
            </a:r>
            <a:r>
              <a:rPr lang="en-US" altLang="el-GR" dirty="0"/>
              <a:t> König.</a:t>
            </a:r>
          </a:p>
          <a:p>
            <a:pPr marL="783458" indent="-587593">
              <a:buSzPct val="45000"/>
              <a:buFont typeface="Wingdings" pitchFamily="2" charset="2"/>
              <a:buChar char=""/>
              <a:tabLst>
                <a:tab pos="1313444" algn="l"/>
                <a:tab pos="2626888" algn="l"/>
                <a:tab pos="3940332" algn="l"/>
                <a:tab pos="5253777" algn="l"/>
                <a:tab pos="6567221" algn="l"/>
                <a:tab pos="7880665" algn="l"/>
              </a:tabLst>
            </a:pPr>
            <a:r>
              <a:rPr lang="en-US" dirty="0" err="1"/>
              <a:t>Im</a:t>
            </a:r>
            <a:r>
              <a:rPr lang="en-US" dirty="0"/>
              <a:t> </a:t>
            </a:r>
            <a:r>
              <a:rPr lang="en-US" dirty="0" err="1"/>
              <a:t>Jahr</a:t>
            </a:r>
            <a:r>
              <a:rPr lang="en-US" dirty="0"/>
              <a:t> 497 trat er </a:t>
            </a:r>
            <a:r>
              <a:rPr lang="en-US" dirty="0" err="1"/>
              <a:t>zum</a:t>
            </a:r>
            <a:r>
              <a:rPr lang="en-US" dirty="0"/>
              <a:t> </a:t>
            </a:r>
            <a:r>
              <a:rPr lang="en-US" dirty="0" err="1"/>
              <a:t>Katholi</a:t>
            </a:r>
            <a:r>
              <a:rPr lang="en-US" dirty="0"/>
              <a:t>- </a:t>
            </a:r>
            <a:r>
              <a:rPr lang="en-US" dirty="0" err="1"/>
              <a:t>zismus</a:t>
            </a:r>
            <a:r>
              <a:rPr lang="en-US" dirty="0"/>
              <a:t> </a:t>
            </a:r>
            <a:r>
              <a:rPr lang="en-US" dirty="0" err="1"/>
              <a:t>über</a:t>
            </a:r>
            <a:r>
              <a:rPr lang="en-US" dirty="0"/>
              <a:t>.</a:t>
            </a:r>
          </a:p>
          <a:p>
            <a:pPr marL="783458" indent="-587593">
              <a:buSzPct val="45000"/>
              <a:buFont typeface="Wingdings" pitchFamily="2" charset="2"/>
              <a:buChar char=""/>
              <a:tabLst>
                <a:tab pos="1313444" algn="l"/>
                <a:tab pos="2626888" algn="l"/>
                <a:tab pos="3940332" algn="l"/>
                <a:tab pos="5253777" algn="l"/>
                <a:tab pos="6567221" algn="l"/>
                <a:tab pos="7880665" algn="l"/>
              </a:tabLst>
            </a:pPr>
            <a:r>
              <a:rPr lang="en-US" dirty="0"/>
              <a:t>Sein </a:t>
            </a:r>
            <a:r>
              <a:rPr lang="en-US" dirty="0" err="1"/>
              <a:t>Übertritt</a:t>
            </a:r>
            <a:r>
              <a:rPr lang="en-US" dirty="0"/>
              <a:t> </a:t>
            </a:r>
            <a:r>
              <a:rPr lang="en-US" dirty="0" err="1"/>
              <a:t>zum</a:t>
            </a:r>
            <a:r>
              <a:rPr lang="en-US" dirty="0"/>
              <a:t> </a:t>
            </a:r>
            <a:r>
              <a:rPr lang="en-US" dirty="0" err="1"/>
              <a:t>Christentum</a:t>
            </a:r>
            <a:r>
              <a:rPr lang="en-US" dirty="0"/>
              <a:t> war die </a:t>
            </a:r>
            <a:r>
              <a:rPr lang="en-US" dirty="0" err="1"/>
              <a:t>entscheidende</a:t>
            </a:r>
            <a:r>
              <a:rPr lang="en-US" dirty="0"/>
              <a:t> </a:t>
            </a:r>
            <a:r>
              <a:rPr lang="en-US" dirty="0" err="1"/>
              <a:t>Voraussetzung</a:t>
            </a:r>
            <a:r>
              <a:rPr lang="en-US" dirty="0"/>
              <a:t> </a:t>
            </a:r>
            <a:r>
              <a:rPr lang="en-US" dirty="0" err="1"/>
              <a:t>dafür</a:t>
            </a:r>
            <a:r>
              <a:rPr lang="en-US" dirty="0"/>
              <a:t>, </a:t>
            </a:r>
            <a:r>
              <a:rPr lang="en-US" dirty="0" err="1"/>
              <a:t>dass</a:t>
            </a:r>
            <a:r>
              <a:rPr lang="en-US" dirty="0"/>
              <a:t> die </a:t>
            </a:r>
            <a:r>
              <a:rPr lang="en-US" dirty="0" err="1"/>
              <a:t>fränkischen</a:t>
            </a:r>
            <a:r>
              <a:rPr lang="en-US" dirty="0"/>
              <a:t> </a:t>
            </a:r>
            <a:r>
              <a:rPr lang="en-US" dirty="0" err="1"/>
              <a:t>Herrscher</a:t>
            </a:r>
            <a:r>
              <a:rPr lang="en-US" dirty="0"/>
              <a:t> </a:t>
            </a:r>
            <a:r>
              <a:rPr lang="en-US" dirty="0" err="1"/>
              <a:t>mit</a:t>
            </a:r>
            <a:r>
              <a:rPr lang="en-US" dirty="0"/>
              <a:t> </a:t>
            </a:r>
            <a:r>
              <a:rPr lang="en-US" dirty="0" err="1"/>
              <a:t>ihren</a:t>
            </a:r>
            <a:r>
              <a:rPr lang="en-US" dirty="0"/>
              <a:t> </a:t>
            </a:r>
            <a:r>
              <a:rPr lang="en-US" dirty="0" err="1"/>
              <a:t>gallorömischen</a:t>
            </a:r>
            <a:r>
              <a:rPr lang="en-US" dirty="0"/>
              <a:t> </a:t>
            </a:r>
            <a:r>
              <a:rPr lang="en-US" dirty="0" err="1"/>
              <a:t>Untertanen</a:t>
            </a:r>
            <a:r>
              <a:rPr lang="en-US" dirty="0"/>
              <a:t> </a:t>
            </a:r>
            <a:r>
              <a:rPr lang="en-US" dirty="0" err="1"/>
              <a:t>verschmelzen</a:t>
            </a:r>
            <a:r>
              <a:rPr lang="en-US" dirty="0"/>
              <a:t> </a:t>
            </a:r>
            <a:r>
              <a:rPr lang="en-US" dirty="0" err="1"/>
              <a:t>konnten</a:t>
            </a:r>
            <a:r>
              <a:rPr lang="en-US" dirty="0"/>
              <a:t>. </a:t>
            </a:r>
          </a:p>
          <a:p>
            <a:pPr marL="783458" indent="-587593">
              <a:buSzPct val="45000"/>
              <a:buFont typeface="Wingdings" pitchFamily="2" charset="2"/>
              <a:buChar char=""/>
              <a:tabLst>
                <a:tab pos="1313444" algn="l"/>
                <a:tab pos="2626888" algn="l"/>
                <a:tab pos="3940332" algn="l"/>
                <a:tab pos="5253777" algn="l"/>
                <a:tab pos="6567221" algn="l"/>
                <a:tab pos="7880665" algn="l"/>
              </a:tabLst>
            </a:pPr>
            <a:endParaRPr lang="en-US" altLang="el-GR" dirty="0"/>
          </a:p>
          <a:p>
            <a:pPr marL="783458" indent="-587593">
              <a:buSzPct val="45000"/>
              <a:buNone/>
              <a:tabLst>
                <a:tab pos="1313444" algn="l"/>
                <a:tab pos="2626888" algn="l"/>
                <a:tab pos="3940332" algn="l"/>
                <a:tab pos="5253777" algn="l"/>
                <a:tab pos="6567221" algn="l"/>
                <a:tab pos="7880665" algn="l"/>
              </a:tabLst>
            </a:pPr>
            <a:endParaRPr lang="en-US" altLang="el-GR" dirty="0"/>
          </a:p>
        </p:txBody>
      </p:sp>
      <p:pic>
        <p:nvPicPr>
          <p:cNvPr id="5122" name="Picture 2">
            <a:extLst>
              <a:ext uri="{FF2B5EF4-FFF2-40B4-BE49-F238E27FC236}">
                <a16:creationId xmlns:a16="http://schemas.microsoft.com/office/drawing/2014/main" id="{FB9B337B-EBF6-E044-970F-8F29B7B8BB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0098" y="4622887"/>
            <a:ext cx="8030283" cy="622145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914022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B1E4323C-EFA2-4E40-A1F9-2550B3E4D40B}"/>
              </a:ext>
            </a:extLst>
          </p:cNvPr>
          <p:cNvSpPr>
            <a:spLocks noGrp="1" noChangeArrowheads="1"/>
          </p:cNvSpPr>
          <p:nvPr>
            <p:ph type="title"/>
          </p:nvPr>
        </p:nvSpPr>
        <p:spPr>
          <a:xfrm>
            <a:off x="3960098" y="558780"/>
            <a:ext cx="16458048" cy="2269678"/>
          </a:xfrm>
          <a:ln/>
        </p:spPr>
        <p:txBody>
          <a:bodyPr vert="horz" lIns="228600" tIns="70412" rIns="228600" bIns="228600" rtlCol="0" anchor="ctr">
            <a:normAutofit fontScale="90000"/>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a:t>Karl der Grosse (lat. Carolus Magnus, </a:t>
            </a:r>
            <a:r>
              <a:rPr lang="en-US" altLang="el-GR" dirty="0" err="1"/>
              <a:t>franz</a:t>
            </a:r>
            <a:r>
              <a:rPr lang="en-US" altLang="el-GR" dirty="0"/>
              <a:t>. und </a:t>
            </a:r>
            <a:r>
              <a:rPr lang="en-US" altLang="el-GR" dirty="0" err="1"/>
              <a:t>engl.</a:t>
            </a:r>
            <a:r>
              <a:rPr lang="en-US" altLang="el-GR" dirty="0"/>
              <a:t> Charlemagne, Karl I.)</a:t>
            </a:r>
          </a:p>
        </p:txBody>
      </p:sp>
      <p:sp>
        <p:nvSpPr>
          <p:cNvPr id="11267" name="Rectangle 3">
            <a:extLst>
              <a:ext uri="{FF2B5EF4-FFF2-40B4-BE49-F238E27FC236}">
                <a16:creationId xmlns:a16="http://schemas.microsoft.com/office/drawing/2014/main" id="{6F868A42-C98B-2440-83E9-97FA9068194B}"/>
              </a:ext>
            </a:extLst>
          </p:cNvPr>
          <p:cNvSpPr>
            <a:spLocks noGrp="1" noChangeArrowheads="1"/>
          </p:cNvSpPr>
          <p:nvPr>
            <p:ph type="body" sz="half" idx="2"/>
          </p:nvPr>
        </p:nvSpPr>
        <p:spPr>
          <a:xfrm>
            <a:off x="12393623" y="3208659"/>
            <a:ext cx="8030283" cy="9444512"/>
          </a:xfrm>
          <a:ln/>
        </p:spPr>
        <p:txBody>
          <a:bodyPr vert="horz" lIns="91440" tIns="35206" rIns="91440" bIns="45720" rtlCol="0">
            <a:normAutofit fontScale="92500" lnSpcReduction="10000"/>
          </a:bodyPr>
          <a:lstStyle/>
          <a:p>
            <a:pPr marL="783458" indent="-587593">
              <a:buSzPct val="45000"/>
              <a:buFont typeface="Wingdings" pitchFamily="2" charset="2"/>
              <a:buChar char=""/>
              <a:tabLst>
                <a:tab pos="1313444" algn="l"/>
                <a:tab pos="2626888" algn="l"/>
                <a:tab pos="3940332" algn="l"/>
                <a:tab pos="5253777" algn="l"/>
                <a:tab pos="6567221" algn="l"/>
                <a:tab pos="7880665" algn="l"/>
              </a:tabLst>
            </a:pPr>
            <a:r>
              <a:rPr lang="de-DE" sz="4000" dirty="0"/>
              <a:t>Nach dem Tod seines Vaters und seines Bruders erbte er das Imperium im Alter von 26 Jahren. </a:t>
            </a:r>
          </a:p>
          <a:p>
            <a:pPr marL="783458" indent="-587593">
              <a:buSzPct val="45000"/>
              <a:buFont typeface="Wingdings" pitchFamily="2" charset="2"/>
              <a:buChar char=""/>
              <a:tabLst>
                <a:tab pos="1313444" algn="l"/>
                <a:tab pos="2626888" algn="l"/>
                <a:tab pos="3940332" algn="l"/>
                <a:tab pos="5253777" algn="l"/>
                <a:tab pos="6567221" algn="l"/>
                <a:tab pos="7880665" algn="l"/>
              </a:tabLst>
            </a:pPr>
            <a:r>
              <a:rPr lang="de-DE" sz="4000" dirty="0"/>
              <a:t>Er war ständig im Krieg mit seinen Feinden und verbreitete das Christentum mit der Schärfe seines Schwertes. Regierte das innere Königreich unter Verwendung des Feudalsystems (Herren, Adlige, Grafen, Äbte und Bischöfe) </a:t>
            </a:r>
          </a:p>
          <a:p>
            <a:pPr marL="783458" indent="-587593">
              <a:buSzPct val="45000"/>
              <a:buFont typeface="Wingdings" pitchFamily="2" charset="2"/>
              <a:buChar char=""/>
              <a:tabLst>
                <a:tab pos="1313444" algn="l"/>
                <a:tab pos="2626888" algn="l"/>
                <a:tab pos="3940332" algn="l"/>
                <a:tab pos="5253777" algn="l"/>
                <a:tab pos="6567221" algn="l"/>
                <a:tab pos="7880665" algn="l"/>
              </a:tabLst>
            </a:pPr>
            <a:r>
              <a:rPr lang="de-DE" sz="4000" dirty="0"/>
              <a:t>Einführung einer Ausbildung in Arithmetik, Grammatik und Gebetsliedern. </a:t>
            </a:r>
          </a:p>
        </p:txBody>
      </p:sp>
      <p:pic>
        <p:nvPicPr>
          <p:cNvPr id="11266" name="Picture 2">
            <a:extLst>
              <a:ext uri="{FF2B5EF4-FFF2-40B4-BE49-F238E27FC236}">
                <a16:creationId xmlns:a16="http://schemas.microsoft.com/office/drawing/2014/main" id="{4A05E46A-5A08-4149-AD8E-8B5BE9E0D4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0098" y="4087152"/>
            <a:ext cx="8030283" cy="72958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56529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C9865E28-E565-E04F-BFCC-01C96162AFDD}"/>
              </a:ext>
            </a:extLst>
          </p:cNvPr>
          <p:cNvSpPr>
            <a:spLocks noGrp="1" noChangeArrowheads="1"/>
          </p:cNvSpPr>
          <p:nvPr>
            <p:ph type="title"/>
          </p:nvPr>
        </p:nvSpPr>
        <p:spPr>
          <a:xfrm>
            <a:off x="3960098" y="547259"/>
            <a:ext cx="16458048" cy="2289841"/>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a:t>Sein </a:t>
            </a:r>
            <a:r>
              <a:rPr lang="en-US" altLang="el-GR" dirty="0" err="1"/>
              <a:t>Erfolg</a:t>
            </a:r>
            <a:endParaRPr lang="en-US" altLang="el-GR" dirty="0"/>
          </a:p>
        </p:txBody>
      </p:sp>
      <p:sp>
        <p:nvSpPr>
          <p:cNvPr id="12290" name="Rectangle 2">
            <a:extLst>
              <a:ext uri="{FF2B5EF4-FFF2-40B4-BE49-F238E27FC236}">
                <a16:creationId xmlns:a16="http://schemas.microsoft.com/office/drawing/2014/main" id="{AD1CAF16-7F1A-7241-9655-BBE1EF77EDFE}"/>
              </a:ext>
            </a:extLst>
          </p:cNvPr>
          <p:cNvSpPr>
            <a:spLocks noGrp="1" noChangeArrowheads="1"/>
          </p:cNvSpPr>
          <p:nvPr>
            <p:ph idx="1"/>
          </p:nvPr>
        </p:nvSpPr>
        <p:spPr>
          <a:xfrm>
            <a:off x="3960098" y="3208659"/>
            <a:ext cx="16458048" cy="9052791"/>
          </a:xfrm>
          <a:ln/>
        </p:spPr>
        <p:txBody>
          <a:bodyPr/>
          <a:lstStyle/>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endParaRPr lang="de-DE" dirty="0"/>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endParaRPr lang="de-DE" dirty="0"/>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Er wird sowohl als französischer als auch als deutscher Held gefeiert.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Sein Erfolg war größtenteils der Kirche zu verdanken.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Ohne seine eigene Persönlichkeit und Begeisterung hätte er es nicht geschafft. </a:t>
            </a:r>
            <a:endParaRPr lang="en-US" altLang="el-GR" dirty="0"/>
          </a:p>
        </p:txBody>
      </p:sp>
    </p:spTree>
    <p:extLst>
      <p:ext uri="{BB962C8B-B14F-4D97-AF65-F5344CB8AC3E}">
        <p14:creationId xmlns:p14="http://schemas.microsoft.com/office/powerpoint/2010/main" val="14835217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0F7163AD-70BA-9247-9D17-4E7107391266}"/>
              </a:ext>
            </a:extLst>
          </p:cNvPr>
          <p:cNvSpPr>
            <a:spLocks noGrp="1" noChangeArrowheads="1"/>
          </p:cNvSpPr>
          <p:nvPr>
            <p:ph type="title"/>
          </p:nvPr>
        </p:nvSpPr>
        <p:spPr>
          <a:xfrm>
            <a:off x="3960098" y="627908"/>
            <a:ext cx="16458048" cy="2125663"/>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err="1"/>
              <a:t>Folgen</a:t>
            </a:r>
            <a:r>
              <a:rPr lang="en-US" altLang="el-GR" dirty="0"/>
              <a:t> seiner </a:t>
            </a:r>
            <a:r>
              <a:rPr lang="en-US" altLang="el-GR" dirty="0" err="1"/>
              <a:t>Krönung</a:t>
            </a:r>
            <a:endParaRPr lang="en-US" altLang="el-GR" dirty="0"/>
          </a:p>
        </p:txBody>
      </p:sp>
      <p:sp>
        <p:nvSpPr>
          <p:cNvPr id="13314" name="Rectangle 2">
            <a:extLst>
              <a:ext uri="{FF2B5EF4-FFF2-40B4-BE49-F238E27FC236}">
                <a16:creationId xmlns:a16="http://schemas.microsoft.com/office/drawing/2014/main" id="{A7D5C7CB-5A96-604A-9114-E6BB03A77829}"/>
              </a:ext>
            </a:extLst>
          </p:cNvPr>
          <p:cNvSpPr>
            <a:spLocks noGrp="1" noChangeArrowheads="1"/>
          </p:cNvSpPr>
          <p:nvPr>
            <p:ph idx="1"/>
          </p:nvPr>
        </p:nvSpPr>
        <p:spPr>
          <a:xfrm>
            <a:off x="4009063" y="2903346"/>
            <a:ext cx="16458048" cy="10634076"/>
          </a:xfrm>
          <a:ln/>
        </p:spPr>
        <p:txBody>
          <a:bodyPr/>
          <a:lstStyle/>
          <a:p>
            <a:pPr marL="1566916" lvl="1"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Hat dem Papst ein gewisses Maß an päpstlicher Vormachtstellung gegeben.</a:t>
            </a:r>
          </a:p>
          <a:p>
            <a:pPr marL="1566916" lvl="1"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 Macht über weltliche Herrscher. </a:t>
            </a:r>
          </a:p>
          <a:p>
            <a:pPr marL="1566916" lvl="1"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Die römisch-katholische Kirche wurde zu einer Regierungsinstitution, da man nun den Papst bitten musste, zum Kaiser gekrönt zu werden. </a:t>
            </a:r>
          </a:p>
          <a:p>
            <a:pPr marL="1566916" lvl="1"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Karl der Große wurde zum Beschützer nicht nur der Franken, sondern auch der Christen gemacht. </a:t>
            </a:r>
          </a:p>
          <a:p>
            <a:pPr marL="1566916" lvl="1"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Schuf eine Kluft zwischen der römisch-katholischen Kirche und dem Byzantinischen Reich, da die Kaiser jetzt im ehemaligen römischen Land gekrönt wurden</a:t>
            </a:r>
            <a:endParaRPr lang="en-US" altLang="el-GR" dirty="0"/>
          </a:p>
        </p:txBody>
      </p:sp>
    </p:spTree>
    <p:extLst>
      <p:ext uri="{BB962C8B-B14F-4D97-AF65-F5344CB8AC3E}">
        <p14:creationId xmlns:p14="http://schemas.microsoft.com/office/powerpoint/2010/main" val="40553688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F5832178-C183-2A41-8690-73D53C9A18EB}"/>
              </a:ext>
            </a:extLst>
          </p:cNvPr>
          <p:cNvSpPr>
            <a:spLocks noGrp="1" noChangeArrowheads="1"/>
          </p:cNvSpPr>
          <p:nvPr>
            <p:ph type="title"/>
          </p:nvPr>
        </p:nvSpPr>
        <p:spPr>
          <a:xfrm>
            <a:off x="3960098" y="627908"/>
            <a:ext cx="16458048" cy="2125663"/>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err="1"/>
              <a:t>Neuerungen</a:t>
            </a:r>
            <a:endParaRPr lang="en-US" altLang="el-GR" dirty="0"/>
          </a:p>
        </p:txBody>
      </p:sp>
      <p:sp>
        <p:nvSpPr>
          <p:cNvPr id="14338" name="Rectangle 2">
            <a:extLst>
              <a:ext uri="{FF2B5EF4-FFF2-40B4-BE49-F238E27FC236}">
                <a16:creationId xmlns:a16="http://schemas.microsoft.com/office/drawing/2014/main" id="{24C4A3CD-D62D-4F4A-9A88-954257B58E7C}"/>
              </a:ext>
            </a:extLst>
          </p:cNvPr>
          <p:cNvSpPr>
            <a:spLocks noGrp="1" noChangeArrowheads="1"/>
          </p:cNvSpPr>
          <p:nvPr>
            <p:ph idx="1"/>
          </p:nvPr>
        </p:nvSpPr>
        <p:spPr>
          <a:xfrm>
            <a:off x="3960098" y="3208659"/>
            <a:ext cx="16458048" cy="8888613"/>
          </a:xfrm>
          <a:ln/>
        </p:spPr>
        <p:txBody>
          <a:bodyPr/>
          <a:lstStyle/>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endParaRPr lang="de-DE" dirty="0"/>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endParaRPr lang="de-DE" dirty="0"/>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Karl der Große regierte über ein riesiges Gebiet und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beschloss, es mit Provinzherrschern in kleinere Gebiete aufzuteilen.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Diese Gebiete würden als Grafschaften bezeichnet.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Diejenigen, die über Landkreise herrschten, wurden als Grafen bezeichnet. </a:t>
            </a:r>
            <a:endParaRPr lang="en-US" altLang="el-GR" dirty="0"/>
          </a:p>
        </p:txBody>
      </p:sp>
    </p:spTree>
    <p:extLst>
      <p:ext uri="{BB962C8B-B14F-4D97-AF65-F5344CB8AC3E}">
        <p14:creationId xmlns:p14="http://schemas.microsoft.com/office/powerpoint/2010/main" val="40315625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372A6EE3-C7D7-DF49-B0A9-F6952A691846}"/>
              </a:ext>
            </a:extLst>
          </p:cNvPr>
          <p:cNvSpPr>
            <a:spLocks noGrp="1" noChangeArrowheads="1"/>
          </p:cNvSpPr>
          <p:nvPr>
            <p:ph type="title"/>
          </p:nvPr>
        </p:nvSpPr>
        <p:spPr>
          <a:xfrm>
            <a:off x="3960098" y="547259"/>
            <a:ext cx="16458048" cy="2289841"/>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a:t>Sein Ende</a:t>
            </a:r>
          </a:p>
        </p:txBody>
      </p:sp>
      <p:sp>
        <p:nvSpPr>
          <p:cNvPr id="17410" name="Rectangle 2">
            <a:extLst>
              <a:ext uri="{FF2B5EF4-FFF2-40B4-BE49-F238E27FC236}">
                <a16:creationId xmlns:a16="http://schemas.microsoft.com/office/drawing/2014/main" id="{5471274C-BF88-A248-A237-FF97A9AF0B4C}"/>
              </a:ext>
            </a:extLst>
          </p:cNvPr>
          <p:cNvSpPr>
            <a:spLocks noGrp="1" noChangeArrowheads="1"/>
          </p:cNvSpPr>
          <p:nvPr>
            <p:ph type="body" sz="half" idx="2"/>
          </p:nvPr>
        </p:nvSpPr>
        <p:spPr>
          <a:xfrm>
            <a:off x="12393623" y="2336801"/>
            <a:ext cx="8030283" cy="9924650"/>
          </a:xfrm>
          <a:ln/>
        </p:spPr>
        <p:txBody>
          <a:bodyPr vert="horz" lIns="91440" tIns="44806" rIns="91440" bIns="45720" rtlCol="0">
            <a:normAutofit fontScale="92500"/>
          </a:bodyPr>
          <a:lstStyle/>
          <a:p>
            <a:pPr marL="783458" indent="-587593">
              <a:buSzPct val="45000"/>
              <a:buFont typeface="Wingdings" pitchFamily="2" charset="2"/>
              <a:buChar char=""/>
              <a:tabLst>
                <a:tab pos="1313444" algn="l"/>
                <a:tab pos="2626888" algn="l"/>
                <a:tab pos="3940332" algn="l"/>
                <a:tab pos="5253777" algn="l"/>
                <a:tab pos="6567221" algn="l"/>
                <a:tab pos="7880665" algn="l"/>
              </a:tabLst>
            </a:pPr>
            <a:r>
              <a:rPr lang="de-DE" sz="5400" dirty="0"/>
              <a:t>Nach dem Tod Karls des Großen traten seine Enkelkinder nicht in seine Fußstapfen. Die drei Enkelkinder würden das Gebiet 843 durch den Vertrag von Verdun teilen.  Der Vertrag von Verdun → teilte das fränkische Königreich in drei Teile.</a:t>
            </a:r>
            <a:endParaRPr lang="en-US" altLang="el-GR" sz="5080" dirty="0"/>
          </a:p>
        </p:txBody>
      </p:sp>
      <p:pic>
        <p:nvPicPr>
          <p:cNvPr id="17411" name="Picture 3">
            <a:extLst>
              <a:ext uri="{FF2B5EF4-FFF2-40B4-BE49-F238E27FC236}">
                <a16:creationId xmlns:a16="http://schemas.microsoft.com/office/drawing/2014/main" id="{33CAB675-0733-BC48-9CB5-BD51461D0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1804" y="3318109"/>
            <a:ext cx="9124798" cy="87100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2303654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76D71AC9-F1FB-7642-B574-01FDE50FF3B9}"/>
              </a:ext>
            </a:extLst>
          </p:cNvPr>
          <p:cNvSpPr>
            <a:spLocks noGrp="1" noChangeArrowheads="1"/>
          </p:cNvSpPr>
          <p:nvPr>
            <p:ph type="title"/>
          </p:nvPr>
        </p:nvSpPr>
        <p:spPr>
          <a:xfrm>
            <a:off x="3960098" y="547259"/>
            <a:ext cx="16458048" cy="2289841"/>
          </a:xfrm>
          <a:ln/>
        </p:spPr>
        <p:txBody>
          <a:bodyPr vert="horz" lIns="228600" tIns="70412" rIns="228600" bIns="228600" rtlCol="0" anchor="ctr">
            <a:normAutofit/>
          </a:bodyPr>
          <a:lstStyle/>
          <a:p>
            <a:pP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en-US" altLang="el-GR" dirty="0" err="1"/>
              <a:t>Folgen</a:t>
            </a:r>
            <a:endParaRPr lang="en-US" altLang="el-GR" dirty="0"/>
          </a:p>
        </p:txBody>
      </p:sp>
      <p:sp>
        <p:nvSpPr>
          <p:cNvPr id="18434" name="Rectangle 2">
            <a:extLst>
              <a:ext uri="{FF2B5EF4-FFF2-40B4-BE49-F238E27FC236}">
                <a16:creationId xmlns:a16="http://schemas.microsoft.com/office/drawing/2014/main" id="{75815A73-DA71-764F-9AF7-933C2D78E971}"/>
              </a:ext>
            </a:extLst>
          </p:cNvPr>
          <p:cNvSpPr>
            <a:spLocks noGrp="1" noChangeArrowheads="1"/>
          </p:cNvSpPr>
          <p:nvPr>
            <p:ph idx="1"/>
          </p:nvPr>
        </p:nvSpPr>
        <p:spPr>
          <a:xfrm>
            <a:off x="3960098" y="3208659"/>
            <a:ext cx="16458048" cy="9052791"/>
          </a:xfrm>
          <a:ln/>
        </p:spPr>
        <p:txBody>
          <a:bodyPr/>
          <a:lstStyle/>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endParaRPr lang="de-DE" dirty="0"/>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Die Auflösung des fränkischen Königreichs beendete vorerst alle Hoffnungen auf ein einheitliches Europa.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Die Franken verloren im Laufe der Zeit langsam mehr und mehr Macht, da das Reich schwach war und eine ausländische Invasion nicht abwehren konnte. </a:t>
            </a:r>
          </a:p>
          <a:p>
            <a:pPr marL="783458" indent="-587593">
              <a:buSzPct val="45000"/>
              <a:buFont typeface="Wingdings" pitchFamily="2" charset="2"/>
              <a:buChar char=""/>
              <a:tabLst>
                <a:tab pos="1313444" algn="l"/>
                <a:tab pos="2626888" algn="l"/>
                <a:tab pos="3940332" algn="l"/>
                <a:tab pos="5253777" algn="l"/>
                <a:tab pos="6567221" algn="l"/>
                <a:tab pos="7880665" algn="l"/>
                <a:tab pos="9194109" algn="l"/>
                <a:tab pos="10507553" algn="l"/>
                <a:tab pos="11820997" algn="l"/>
                <a:tab pos="13134442" algn="l"/>
                <a:tab pos="14447886" algn="l"/>
                <a:tab pos="15761330" algn="l"/>
              </a:tabLst>
            </a:pPr>
            <a:r>
              <a:rPr lang="de-DE" dirty="0"/>
              <a:t>Der Titel des Heiligen Römischen Kaisers würde zu den germanischen Königen übergehen.</a:t>
            </a:r>
            <a:endParaRPr lang="en-US" altLang="el-GR" dirty="0"/>
          </a:p>
        </p:txBody>
      </p:sp>
    </p:spTree>
    <p:extLst>
      <p:ext uri="{BB962C8B-B14F-4D97-AF65-F5344CB8AC3E}">
        <p14:creationId xmlns:p14="http://schemas.microsoft.com/office/powerpoint/2010/main" val="22314969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24F7F6-D866-3249-8BB5-69FC60AFF81D}"/>
              </a:ext>
            </a:extLst>
          </p:cNvPr>
          <p:cNvSpPr>
            <a:spLocks noGrp="1"/>
          </p:cNvSpPr>
          <p:nvPr>
            <p:ph type="title"/>
          </p:nvPr>
        </p:nvSpPr>
        <p:spPr/>
        <p:txBody>
          <a:bodyPr/>
          <a:lstStyle/>
          <a:p>
            <a:r>
              <a:rPr lang="en-US" b="1" dirty="0" err="1"/>
              <a:t>Heiliges</a:t>
            </a:r>
            <a:r>
              <a:rPr lang="en-US" b="1" dirty="0"/>
              <a:t> </a:t>
            </a:r>
            <a:r>
              <a:rPr lang="en-US" b="1" dirty="0" err="1"/>
              <a:t>Römisches</a:t>
            </a:r>
            <a:r>
              <a:rPr lang="en-US" b="1" dirty="0"/>
              <a:t> Reich</a:t>
            </a:r>
            <a:r>
              <a:rPr lang="en-US" dirty="0"/>
              <a:t> </a:t>
            </a:r>
            <a:endParaRPr lang="el-GR" dirty="0"/>
          </a:p>
        </p:txBody>
      </p:sp>
      <p:sp>
        <p:nvSpPr>
          <p:cNvPr id="3" name="Θέση περιεχομένου 2">
            <a:extLst>
              <a:ext uri="{FF2B5EF4-FFF2-40B4-BE49-F238E27FC236}">
                <a16:creationId xmlns:a16="http://schemas.microsoft.com/office/drawing/2014/main" id="{4C9E9815-5009-924D-BE32-FCAA7A8F7C4B}"/>
              </a:ext>
            </a:extLst>
          </p:cNvPr>
          <p:cNvSpPr>
            <a:spLocks noGrp="1"/>
          </p:cNvSpPr>
          <p:nvPr>
            <p:ph idx="1"/>
          </p:nvPr>
        </p:nvSpPr>
        <p:spPr/>
        <p:txBody>
          <a:bodyPr>
            <a:normAutofit lnSpcReduction="10000"/>
          </a:bodyPr>
          <a:lstStyle/>
          <a:p>
            <a:r>
              <a:rPr lang="en-US" dirty="0"/>
              <a:t>….war die </a:t>
            </a:r>
            <a:r>
              <a:rPr lang="en-US" dirty="0" err="1"/>
              <a:t>offizielle</a:t>
            </a:r>
            <a:r>
              <a:rPr lang="en-US" dirty="0"/>
              <a:t> </a:t>
            </a:r>
            <a:r>
              <a:rPr lang="en-US" dirty="0" err="1"/>
              <a:t>Bezeichnung</a:t>
            </a:r>
            <a:r>
              <a:rPr lang="en-US" dirty="0"/>
              <a:t> </a:t>
            </a:r>
            <a:r>
              <a:rPr lang="en-US" dirty="0" err="1"/>
              <a:t>für</a:t>
            </a:r>
            <a:r>
              <a:rPr lang="en-US" dirty="0"/>
              <a:t> den </a:t>
            </a:r>
            <a:r>
              <a:rPr lang="en-US" dirty="0" err="1"/>
              <a:t>Herrschaftsbereich</a:t>
            </a:r>
            <a:r>
              <a:rPr lang="en-US" dirty="0"/>
              <a:t> der </a:t>
            </a:r>
            <a:r>
              <a:rPr lang="en-US" dirty="0" err="1"/>
              <a:t>römisch-deutschen</a:t>
            </a:r>
            <a:r>
              <a:rPr lang="en-US" dirty="0"/>
              <a:t> Kaiser </a:t>
            </a:r>
            <a:r>
              <a:rPr lang="en-US" dirty="0" err="1"/>
              <a:t>vom</a:t>
            </a:r>
            <a:r>
              <a:rPr lang="en-US" dirty="0"/>
              <a:t> </a:t>
            </a:r>
            <a:r>
              <a:rPr lang="en-US" dirty="0" err="1"/>
              <a:t>Mittelalter</a:t>
            </a:r>
            <a:r>
              <a:rPr lang="en-US" dirty="0"/>
              <a:t> bis </a:t>
            </a:r>
            <a:r>
              <a:rPr lang="en-US" dirty="0" err="1"/>
              <a:t>zum</a:t>
            </a:r>
            <a:r>
              <a:rPr lang="en-US" dirty="0"/>
              <a:t> Jahre 1806. </a:t>
            </a:r>
          </a:p>
          <a:p>
            <a:r>
              <a:rPr lang="en-US" dirty="0"/>
              <a:t>Der Name des </a:t>
            </a:r>
            <a:r>
              <a:rPr lang="en-US" dirty="0" err="1"/>
              <a:t>Reiches</a:t>
            </a:r>
            <a:r>
              <a:rPr lang="en-US" dirty="0"/>
              <a:t> </a:t>
            </a:r>
            <a:r>
              <a:rPr lang="en-US" dirty="0" err="1"/>
              <a:t>leitet</a:t>
            </a:r>
            <a:r>
              <a:rPr lang="en-US" dirty="0"/>
              <a:t> </a:t>
            </a:r>
            <a:r>
              <a:rPr lang="en-US" dirty="0" err="1"/>
              <a:t>sich</a:t>
            </a:r>
            <a:r>
              <a:rPr lang="en-US" dirty="0"/>
              <a:t> </a:t>
            </a:r>
            <a:r>
              <a:rPr lang="en-US" dirty="0" err="1"/>
              <a:t>vom</a:t>
            </a:r>
            <a:r>
              <a:rPr lang="en-US" dirty="0"/>
              <a:t> </a:t>
            </a:r>
            <a:r>
              <a:rPr lang="en-US" dirty="0" err="1"/>
              <a:t>Anspruch</a:t>
            </a:r>
            <a:r>
              <a:rPr lang="en-US" dirty="0"/>
              <a:t> der </a:t>
            </a:r>
            <a:r>
              <a:rPr lang="en-US" dirty="0" err="1"/>
              <a:t>mittelalterlichen</a:t>
            </a:r>
            <a:r>
              <a:rPr lang="en-US" dirty="0"/>
              <a:t> </a:t>
            </a:r>
            <a:r>
              <a:rPr lang="en-US" dirty="0" err="1"/>
              <a:t>Herrscher</a:t>
            </a:r>
            <a:r>
              <a:rPr lang="en-US" dirty="0"/>
              <a:t> ab, die Tradition des </a:t>
            </a:r>
            <a:r>
              <a:rPr lang="en-US" dirty="0" err="1"/>
              <a:t>antiken</a:t>
            </a:r>
            <a:r>
              <a:rPr lang="en-US" dirty="0"/>
              <a:t> </a:t>
            </a:r>
            <a:r>
              <a:rPr lang="en-US" dirty="0" err="1"/>
              <a:t>Römischen</a:t>
            </a:r>
            <a:r>
              <a:rPr lang="en-US" dirty="0"/>
              <a:t> </a:t>
            </a:r>
            <a:r>
              <a:rPr lang="en-US" dirty="0" err="1"/>
              <a:t>Reiches</a:t>
            </a:r>
            <a:r>
              <a:rPr lang="en-US" dirty="0"/>
              <a:t> </a:t>
            </a:r>
            <a:r>
              <a:rPr lang="en-US" dirty="0" err="1"/>
              <a:t>fortzusetzen</a:t>
            </a:r>
            <a:r>
              <a:rPr lang="en-US" dirty="0"/>
              <a:t>. Das </a:t>
            </a:r>
            <a:r>
              <a:rPr lang="en-US" dirty="0" err="1"/>
              <a:t>Heilige</a:t>
            </a:r>
            <a:r>
              <a:rPr lang="en-US" dirty="0"/>
              <a:t> </a:t>
            </a:r>
            <a:r>
              <a:rPr lang="en-US" dirty="0" err="1"/>
              <a:t>Römische</a:t>
            </a:r>
            <a:r>
              <a:rPr lang="en-US" dirty="0"/>
              <a:t> Reich </a:t>
            </a:r>
            <a:r>
              <a:rPr lang="en-US" dirty="0" err="1"/>
              <a:t>ist</a:t>
            </a:r>
            <a:r>
              <a:rPr lang="en-US" dirty="0"/>
              <a:t> der </a:t>
            </a:r>
            <a:r>
              <a:rPr lang="en-US" dirty="0" err="1"/>
              <a:t>Ursprung</a:t>
            </a:r>
            <a:r>
              <a:rPr lang="en-US" dirty="0"/>
              <a:t> der </a:t>
            </a:r>
            <a:r>
              <a:rPr lang="en-US" dirty="0" err="1"/>
              <a:t>heutigen</a:t>
            </a:r>
            <a:r>
              <a:rPr lang="en-US" dirty="0"/>
              <a:t> </a:t>
            </a:r>
            <a:r>
              <a:rPr lang="en-US" dirty="0" err="1"/>
              <a:t>Nationalstaaten</a:t>
            </a:r>
            <a:r>
              <a:rPr lang="en-US" dirty="0"/>
              <a:t> Deutschland und </a:t>
            </a:r>
            <a:r>
              <a:rPr lang="en-US" dirty="0" err="1"/>
              <a:t>Österreich</a:t>
            </a:r>
            <a:r>
              <a:rPr lang="en-US" dirty="0"/>
              <a:t>. </a:t>
            </a:r>
            <a:r>
              <a:rPr lang="en-US" dirty="0" err="1"/>
              <a:t>Zur</a:t>
            </a:r>
            <a:r>
              <a:rPr lang="en-US" dirty="0"/>
              <a:t> </a:t>
            </a:r>
            <a:r>
              <a:rPr lang="en-US" dirty="0" err="1"/>
              <a:t>Unterscheidung</a:t>
            </a:r>
            <a:r>
              <a:rPr lang="en-US" dirty="0"/>
              <a:t> von dem 1871 </a:t>
            </a:r>
            <a:r>
              <a:rPr lang="en-US" dirty="0" err="1"/>
              <a:t>gegründeten</a:t>
            </a:r>
            <a:r>
              <a:rPr lang="en-US" dirty="0"/>
              <a:t> </a:t>
            </a:r>
            <a:r>
              <a:rPr lang="en-US" dirty="0" err="1"/>
              <a:t>Deutschen</a:t>
            </a:r>
            <a:r>
              <a:rPr lang="en-US" dirty="0"/>
              <a:t> Reich </a:t>
            </a:r>
            <a:r>
              <a:rPr lang="en-US" dirty="0" err="1"/>
              <a:t>bezeichnet</a:t>
            </a:r>
            <a:r>
              <a:rPr lang="en-US" dirty="0"/>
              <a:t> die </a:t>
            </a:r>
            <a:r>
              <a:rPr lang="en-US" dirty="0" err="1"/>
              <a:t>moderne</a:t>
            </a:r>
            <a:r>
              <a:rPr lang="en-US" dirty="0"/>
              <a:t> </a:t>
            </a:r>
            <a:r>
              <a:rPr lang="en-US" dirty="0" err="1"/>
              <a:t>historische</a:t>
            </a:r>
            <a:r>
              <a:rPr lang="en-US" dirty="0"/>
              <a:t> </a:t>
            </a:r>
            <a:r>
              <a:rPr lang="en-US" dirty="0" err="1"/>
              <a:t>Forschung</a:t>
            </a:r>
            <a:r>
              <a:rPr lang="en-US" dirty="0"/>
              <a:t> es </a:t>
            </a:r>
            <a:r>
              <a:rPr lang="en-US" dirty="0" err="1"/>
              <a:t>auch</a:t>
            </a:r>
            <a:r>
              <a:rPr lang="en-US" dirty="0"/>
              <a:t> </a:t>
            </a:r>
            <a:r>
              <a:rPr lang="en-US" dirty="0" err="1"/>
              <a:t>als</a:t>
            </a:r>
            <a:r>
              <a:rPr lang="en-US" dirty="0"/>
              <a:t> „</a:t>
            </a:r>
            <a:r>
              <a:rPr lang="en-US" dirty="0" err="1"/>
              <a:t>Altes</a:t>
            </a:r>
            <a:r>
              <a:rPr lang="en-US" dirty="0"/>
              <a:t> Reich.” </a:t>
            </a:r>
          </a:p>
          <a:p>
            <a:r>
              <a:rPr lang="en-US" dirty="0"/>
              <a:t>Das Reich </a:t>
            </a:r>
            <a:r>
              <a:rPr lang="en-US" dirty="0" err="1"/>
              <a:t>bildete</a:t>
            </a:r>
            <a:r>
              <a:rPr lang="en-US" dirty="0"/>
              <a:t> </a:t>
            </a:r>
            <a:r>
              <a:rPr lang="en-US" dirty="0" err="1"/>
              <a:t>sich</a:t>
            </a:r>
            <a:r>
              <a:rPr lang="en-US" dirty="0"/>
              <a:t> </a:t>
            </a:r>
            <a:r>
              <a:rPr lang="en-US" dirty="0" err="1"/>
              <a:t>im</a:t>
            </a:r>
            <a:r>
              <a:rPr lang="en-US" dirty="0"/>
              <a:t> 10. </a:t>
            </a:r>
            <a:r>
              <a:rPr lang="en-US" dirty="0" err="1"/>
              <a:t>Jahrhundert</a:t>
            </a:r>
            <a:r>
              <a:rPr lang="en-US" dirty="0"/>
              <a:t> </a:t>
            </a:r>
            <a:r>
              <a:rPr lang="en-US" dirty="0" err="1"/>
              <a:t>unter</a:t>
            </a:r>
            <a:r>
              <a:rPr lang="en-US" dirty="0"/>
              <a:t> der </a:t>
            </a:r>
            <a:r>
              <a:rPr lang="en-US" dirty="0" err="1"/>
              <a:t>Dynastie</a:t>
            </a:r>
            <a:r>
              <a:rPr lang="en-US" dirty="0"/>
              <a:t> der </a:t>
            </a:r>
            <a:r>
              <a:rPr lang="en-US" dirty="0" err="1"/>
              <a:t>Ottonen</a:t>
            </a:r>
            <a:r>
              <a:rPr lang="en-US" dirty="0"/>
              <a:t> </a:t>
            </a:r>
            <a:r>
              <a:rPr lang="en-US" dirty="0" err="1"/>
              <a:t>aus</a:t>
            </a:r>
            <a:r>
              <a:rPr lang="en-US" dirty="0"/>
              <a:t> dem </a:t>
            </a:r>
            <a:r>
              <a:rPr lang="en-US" dirty="0" err="1"/>
              <a:t>ehemals</a:t>
            </a:r>
            <a:r>
              <a:rPr lang="en-US" dirty="0"/>
              <a:t> </a:t>
            </a:r>
            <a:r>
              <a:rPr lang="en-US" dirty="0" err="1"/>
              <a:t>karolingischen</a:t>
            </a:r>
            <a:r>
              <a:rPr lang="en-US" dirty="0"/>
              <a:t> </a:t>
            </a:r>
            <a:r>
              <a:rPr lang="en-US" dirty="0" err="1"/>
              <a:t>Ostfrankenreich</a:t>
            </a:r>
            <a:r>
              <a:rPr lang="en-US" dirty="0"/>
              <a:t> </a:t>
            </a:r>
            <a:r>
              <a:rPr lang="en-US" dirty="0" err="1"/>
              <a:t>heraus</a:t>
            </a:r>
            <a:r>
              <a:rPr lang="en-US" dirty="0"/>
              <a:t>. Der Name „Sacrum Imperium” </a:t>
            </a:r>
            <a:r>
              <a:rPr lang="en-US" dirty="0" err="1"/>
              <a:t>ist</a:t>
            </a:r>
            <a:r>
              <a:rPr lang="en-US" dirty="0"/>
              <a:t> </a:t>
            </a:r>
            <a:r>
              <a:rPr lang="en-US" dirty="0" err="1"/>
              <a:t>für</a:t>
            </a:r>
            <a:r>
              <a:rPr lang="en-US" dirty="0"/>
              <a:t> 1157 und der </a:t>
            </a:r>
            <a:r>
              <a:rPr lang="en-US" dirty="0" err="1"/>
              <a:t>Titel</a:t>
            </a:r>
            <a:r>
              <a:rPr lang="en-US" dirty="0"/>
              <a:t> „Sacrum </a:t>
            </a:r>
            <a:r>
              <a:rPr lang="en-US" dirty="0" err="1"/>
              <a:t>Romanum</a:t>
            </a:r>
            <a:r>
              <a:rPr lang="en-US" dirty="0"/>
              <a:t> Imperium” </a:t>
            </a:r>
            <a:r>
              <a:rPr lang="en-US" dirty="0" err="1"/>
              <a:t>für</a:t>
            </a:r>
            <a:r>
              <a:rPr lang="en-US" dirty="0"/>
              <a:t> 1254 </a:t>
            </a:r>
            <a:r>
              <a:rPr lang="en-US" dirty="0" err="1"/>
              <a:t>erstmals</a:t>
            </a:r>
            <a:r>
              <a:rPr lang="en-US" dirty="0"/>
              <a:t> </a:t>
            </a:r>
            <a:r>
              <a:rPr lang="en-US" dirty="0" err="1"/>
              <a:t>urkundlich</a:t>
            </a:r>
            <a:r>
              <a:rPr lang="en-US" dirty="0"/>
              <a:t> </a:t>
            </a:r>
            <a:r>
              <a:rPr lang="en-US" dirty="0" err="1"/>
              <a:t>belegt</a:t>
            </a:r>
            <a:r>
              <a:rPr lang="en-US" dirty="0"/>
              <a:t>. </a:t>
            </a:r>
            <a:r>
              <a:rPr lang="en-US" dirty="0" err="1"/>
              <a:t>Seit</a:t>
            </a:r>
            <a:r>
              <a:rPr lang="en-US" dirty="0"/>
              <a:t> dem 15. </a:t>
            </a:r>
            <a:r>
              <a:rPr lang="en-US" dirty="0" err="1"/>
              <a:t>Jahrhundert</a:t>
            </a:r>
            <a:r>
              <a:rPr lang="en-US" dirty="0"/>
              <a:t> </a:t>
            </a:r>
            <a:r>
              <a:rPr lang="en-US" dirty="0" err="1"/>
              <a:t>setzte</a:t>
            </a:r>
            <a:r>
              <a:rPr lang="en-US" dirty="0"/>
              <a:t> </a:t>
            </a:r>
            <a:r>
              <a:rPr lang="en-US" dirty="0" err="1"/>
              <a:t>sich</a:t>
            </a:r>
            <a:r>
              <a:rPr lang="en-US" dirty="0"/>
              <a:t> </a:t>
            </a:r>
            <a:r>
              <a:rPr lang="en-US" dirty="0" err="1"/>
              <a:t>allmählich</a:t>
            </a:r>
            <a:r>
              <a:rPr lang="en-US" dirty="0"/>
              <a:t> der </a:t>
            </a:r>
            <a:r>
              <a:rPr lang="en-US" dirty="0" err="1"/>
              <a:t>Zusatz</a:t>
            </a:r>
            <a:r>
              <a:rPr lang="en-US" dirty="0"/>
              <a:t> „</a:t>
            </a:r>
            <a:r>
              <a:rPr lang="en-US" dirty="0" err="1"/>
              <a:t>Deutscher</a:t>
            </a:r>
            <a:r>
              <a:rPr lang="en-US" dirty="0"/>
              <a:t> Nation” </a:t>
            </a:r>
            <a:r>
              <a:rPr lang="en-US" dirty="0" err="1"/>
              <a:t>durch</a:t>
            </a:r>
            <a:r>
              <a:rPr lang="en-US" dirty="0"/>
              <a:t>.</a:t>
            </a:r>
          </a:p>
          <a:p>
            <a:endParaRPr lang="en-US" dirty="0"/>
          </a:p>
        </p:txBody>
      </p:sp>
    </p:spTree>
    <p:extLst>
      <p:ext uri="{BB962C8B-B14F-4D97-AF65-F5344CB8AC3E}">
        <p14:creationId xmlns:p14="http://schemas.microsoft.com/office/powerpoint/2010/main" val="871568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Titel 1"/>
          <p:cNvSpPr txBox="1">
            <a:spLocks noGrp="1"/>
          </p:cNvSpPr>
          <p:nvPr>
            <p:ph type="title"/>
          </p:nvPr>
        </p:nvSpPr>
        <p:spPr>
          <a:prstGeom prst="rect">
            <a:avLst/>
          </a:prstGeom>
        </p:spPr>
        <p:txBody>
          <a:bodyPr/>
          <a:lstStyle/>
          <a:p>
            <a:endParaRPr/>
          </a:p>
        </p:txBody>
      </p:sp>
      <p:sp>
        <p:nvSpPr>
          <p:cNvPr id="346" name="Textplatzhalter 2"/>
          <p:cNvSpPr txBox="1">
            <a:spLocks noGrp="1"/>
          </p:cNvSpPr>
          <p:nvPr>
            <p:ph type="body" idx="1"/>
          </p:nvPr>
        </p:nvSpPr>
        <p:spPr>
          <a:prstGeom prst="rect">
            <a:avLst/>
          </a:prstGeom>
        </p:spPr>
        <p:txBody>
          <a:bodyPr/>
          <a:lstStyle/>
          <a:p>
            <a:r>
              <a:rPr lang="en-US" dirty="0" err="1"/>
              <a:t>Heilige</a:t>
            </a:r>
            <a:r>
              <a:rPr lang="en-US" dirty="0"/>
              <a:t> </a:t>
            </a:r>
            <a:r>
              <a:rPr lang="en-US" dirty="0" err="1"/>
              <a:t>Römische</a:t>
            </a:r>
            <a:r>
              <a:rPr lang="en-US" dirty="0"/>
              <a:t> Reich </a:t>
            </a:r>
            <a:r>
              <a:rPr lang="en-US" dirty="0" err="1"/>
              <a:t>deutscher</a:t>
            </a:r>
            <a:r>
              <a:rPr lang="en-US" dirty="0"/>
              <a:t> Nation</a:t>
            </a:r>
            <a:endParaRPr dirty="0"/>
          </a:p>
          <a:p>
            <a:pPr>
              <a:defRPr spc="-100"/>
            </a:pPr>
            <a:r>
              <a:rPr dirty="0" err="1"/>
              <a:t>Im</a:t>
            </a:r>
            <a:r>
              <a:rPr dirty="0"/>
              <a:t> </a:t>
            </a:r>
            <a:r>
              <a:rPr dirty="0" err="1"/>
              <a:t>späten</a:t>
            </a:r>
            <a:r>
              <a:rPr dirty="0"/>
              <a:t> 15. </a:t>
            </a:r>
            <a:r>
              <a:rPr dirty="0" err="1"/>
              <a:t>Jahrhundert</a:t>
            </a:r>
            <a:r>
              <a:rPr dirty="0"/>
              <a:t> </a:t>
            </a:r>
            <a:r>
              <a:rPr dirty="0" err="1"/>
              <a:t>wurde</a:t>
            </a:r>
            <a:r>
              <a:rPr dirty="0"/>
              <a:t> </a:t>
            </a:r>
            <a:r>
              <a:rPr dirty="0" err="1"/>
              <a:t>erstmals</a:t>
            </a:r>
            <a:r>
              <a:rPr dirty="0"/>
              <a:t> der Name "Deutsche Nation" </a:t>
            </a:r>
            <a:r>
              <a:rPr dirty="0" err="1"/>
              <a:t>gebraucht</a:t>
            </a:r>
            <a:r>
              <a:rPr dirty="0"/>
              <a:t>. </a:t>
            </a:r>
            <a:r>
              <a:rPr dirty="0" err="1"/>
              <a:t>Beim</a:t>
            </a:r>
            <a:r>
              <a:rPr dirty="0"/>
              <a:t> HRRDN </a:t>
            </a:r>
            <a:r>
              <a:rPr dirty="0" err="1"/>
              <a:t>handelt</a:t>
            </a:r>
            <a:r>
              <a:rPr dirty="0"/>
              <a:t> es </a:t>
            </a:r>
            <a:r>
              <a:rPr dirty="0" err="1"/>
              <a:t>sich</a:t>
            </a:r>
            <a:r>
              <a:rPr dirty="0"/>
              <a:t> </a:t>
            </a:r>
            <a:r>
              <a:rPr dirty="0" err="1"/>
              <a:t>jedoch</a:t>
            </a:r>
            <a:r>
              <a:rPr dirty="0"/>
              <a:t> </a:t>
            </a:r>
            <a:r>
              <a:rPr dirty="0" err="1"/>
              <a:t>nicht</a:t>
            </a:r>
            <a:r>
              <a:rPr dirty="0"/>
              <a:t> um </a:t>
            </a:r>
            <a:r>
              <a:rPr dirty="0" err="1"/>
              <a:t>einen</a:t>
            </a:r>
            <a:r>
              <a:rPr dirty="0"/>
              <a:t> </a:t>
            </a:r>
            <a:r>
              <a:rPr dirty="0" err="1"/>
              <a:t>Staat</a:t>
            </a:r>
            <a:r>
              <a:rPr dirty="0"/>
              <a:t> </a:t>
            </a:r>
            <a:r>
              <a:rPr dirty="0" err="1"/>
              <a:t>im</a:t>
            </a:r>
            <a:r>
              <a:rPr dirty="0"/>
              <a:t> </a:t>
            </a:r>
            <a:r>
              <a:rPr dirty="0" err="1"/>
              <a:t>heutigen</a:t>
            </a:r>
            <a:r>
              <a:rPr dirty="0"/>
              <a:t> </a:t>
            </a:r>
            <a:r>
              <a:rPr dirty="0" err="1"/>
              <a:t>Sinne</a:t>
            </a:r>
            <a:r>
              <a:rPr dirty="0"/>
              <a:t>, </a:t>
            </a:r>
            <a:r>
              <a:rPr dirty="0" err="1"/>
              <a:t>sondern</a:t>
            </a:r>
            <a:r>
              <a:rPr dirty="0"/>
              <a:t> um </a:t>
            </a:r>
            <a:r>
              <a:rPr dirty="0" err="1"/>
              <a:t>einen</a:t>
            </a:r>
            <a:r>
              <a:rPr dirty="0"/>
              <a:t> </a:t>
            </a:r>
            <a:r>
              <a:rPr dirty="0" err="1"/>
              <a:t>durch</a:t>
            </a:r>
            <a:r>
              <a:rPr dirty="0"/>
              <a:t> den König </a:t>
            </a:r>
            <a:r>
              <a:rPr dirty="0" err="1"/>
              <a:t>bzw</a:t>
            </a:r>
            <a:r>
              <a:rPr dirty="0"/>
              <a:t>. Kaiser </a:t>
            </a:r>
            <a:r>
              <a:rPr dirty="0" err="1"/>
              <a:t>geleiteten</a:t>
            </a:r>
            <a:r>
              <a:rPr dirty="0"/>
              <a:t> </a:t>
            </a:r>
            <a:r>
              <a:rPr dirty="0" err="1"/>
              <a:t>Dachverband</a:t>
            </a:r>
            <a:r>
              <a:rPr dirty="0"/>
              <a:t> </a:t>
            </a:r>
            <a:r>
              <a:rPr dirty="0" err="1"/>
              <a:t>über</a:t>
            </a:r>
            <a:r>
              <a:rPr dirty="0"/>
              <a:t> </a:t>
            </a:r>
            <a:r>
              <a:rPr dirty="0" err="1"/>
              <a:t>verschiedene</a:t>
            </a:r>
            <a:r>
              <a:rPr dirty="0"/>
              <a:t> </a:t>
            </a:r>
            <a:r>
              <a:rPr dirty="0" err="1"/>
              <a:t>Gebiete</a:t>
            </a:r>
            <a:r>
              <a:rPr dirty="0"/>
              <a:t>. </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itel 1"/>
          <p:cNvSpPr txBox="1">
            <a:spLocks noGrp="1"/>
          </p:cNvSpPr>
          <p:nvPr>
            <p:ph type="title"/>
          </p:nvPr>
        </p:nvSpPr>
        <p:spPr>
          <a:prstGeom prst="rect">
            <a:avLst/>
          </a:prstGeom>
        </p:spPr>
        <p:txBody>
          <a:bodyPr/>
          <a:lstStyle/>
          <a:p>
            <a:endParaRPr/>
          </a:p>
        </p:txBody>
      </p:sp>
      <p:sp>
        <p:nvSpPr>
          <p:cNvPr id="349" name="Textplatzhalter 2"/>
          <p:cNvSpPr txBox="1">
            <a:spLocks noGrp="1"/>
          </p:cNvSpPr>
          <p:nvPr>
            <p:ph type="body" idx="1"/>
          </p:nvPr>
        </p:nvSpPr>
        <p:spPr>
          <a:prstGeom prst="rect">
            <a:avLst/>
          </a:prstGeom>
        </p:spPr>
        <p:txBody>
          <a:bodyPr/>
          <a:lstStyle/>
          <a:p>
            <a:pPr defTabSz="594360">
              <a:defRPr sz="3888" spc="-72"/>
            </a:pPr>
            <a:r>
              <a:rPr dirty="0" err="1"/>
              <a:t>Nach</a:t>
            </a:r>
            <a:r>
              <a:rPr dirty="0"/>
              <a:t> dem </a:t>
            </a:r>
            <a:r>
              <a:rPr dirty="0" err="1"/>
              <a:t>Zerfall</a:t>
            </a:r>
            <a:r>
              <a:rPr dirty="0"/>
              <a:t> des </a:t>
            </a:r>
            <a:r>
              <a:rPr dirty="0" err="1"/>
              <a:t>Heiligen</a:t>
            </a:r>
            <a:r>
              <a:rPr dirty="0"/>
              <a:t> </a:t>
            </a:r>
            <a:r>
              <a:rPr dirty="0" err="1"/>
              <a:t>Römischen</a:t>
            </a:r>
            <a:r>
              <a:rPr dirty="0"/>
              <a:t> </a:t>
            </a:r>
            <a:r>
              <a:rPr dirty="0" err="1"/>
              <a:t>Reiches</a:t>
            </a:r>
            <a:r>
              <a:rPr dirty="0"/>
              <a:t> </a:t>
            </a:r>
            <a:r>
              <a:rPr dirty="0" err="1"/>
              <a:t>deutscher</a:t>
            </a:r>
            <a:r>
              <a:rPr dirty="0"/>
              <a:t> Nation </a:t>
            </a:r>
            <a:r>
              <a:rPr dirty="0" err="1"/>
              <a:t>gehörten</a:t>
            </a:r>
            <a:r>
              <a:rPr dirty="0"/>
              <a:t> </a:t>
            </a:r>
            <a:r>
              <a:rPr dirty="0" err="1"/>
              <a:t>Teile</a:t>
            </a:r>
            <a:r>
              <a:rPr dirty="0"/>
              <a:t> des </a:t>
            </a:r>
            <a:r>
              <a:rPr dirty="0" err="1"/>
              <a:t>heutigen</a:t>
            </a:r>
            <a:r>
              <a:rPr dirty="0"/>
              <a:t> </a:t>
            </a:r>
            <a:r>
              <a:rPr dirty="0" err="1"/>
              <a:t>Deutschlands</a:t>
            </a:r>
            <a:r>
              <a:rPr dirty="0"/>
              <a:t> ab 1806 dem </a:t>
            </a:r>
            <a:r>
              <a:rPr dirty="0" err="1"/>
              <a:t>sogenannten</a:t>
            </a:r>
            <a:r>
              <a:rPr dirty="0"/>
              <a:t> "</a:t>
            </a:r>
            <a:r>
              <a:rPr dirty="0" err="1"/>
              <a:t>Rheinbund</a:t>
            </a:r>
            <a:r>
              <a:rPr dirty="0"/>
              <a:t>" an. Es </a:t>
            </a:r>
            <a:r>
              <a:rPr dirty="0" err="1"/>
              <a:t>handelte</a:t>
            </a:r>
            <a:r>
              <a:rPr dirty="0"/>
              <a:t> </a:t>
            </a:r>
            <a:r>
              <a:rPr dirty="0" err="1"/>
              <a:t>sich</a:t>
            </a:r>
            <a:r>
              <a:rPr dirty="0"/>
              <a:t> </a:t>
            </a:r>
            <a:r>
              <a:rPr dirty="0" err="1"/>
              <a:t>dabei</a:t>
            </a:r>
            <a:r>
              <a:rPr dirty="0"/>
              <a:t> um </a:t>
            </a:r>
            <a:r>
              <a:rPr dirty="0" err="1"/>
              <a:t>eine</a:t>
            </a:r>
            <a:r>
              <a:rPr dirty="0"/>
              <a:t> auf Initiative des </a:t>
            </a:r>
            <a:r>
              <a:rPr dirty="0" err="1"/>
              <a:t>französischen</a:t>
            </a:r>
            <a:r>
              <a:rPr dirty="0"/>
              <a:t> Kaisers Napoleons </a:t>
            </a:r>
            <a:r>
              <a:rPr dirty="0" err="1"/>
              <a:t>gebildeten</a:t>
            </a:r>
            <a:r>
              <a:rPr dirty="0"/>
              <a:t> </a:t>
            </a:r>
            <a:r>
              <a:rPr dirty="0" err="1"/>
              <a:t>Zusammenschluss</a:t>
            </a:r>
            <a:r>
              <a:rPr dirty="0"/>
              <a:t> </a:t>
            </a:r>
            <a:r>
              <a:rPr dirty="0" err="1"/>
              <a:t>deutscher</a:t>
            </a:r>
            <a:r>
              <a:rPr dirty="0"/>
              <a:t> </a:t>
            </a:r>
            <a:r>
              <a:rPr dirty="0" err="1"/>
              <a:t>Staaten</a:t>
            </a:r>
            <a:r>
              <a:rPr dirty="0"/>
              <a:t>. </a:t>
            </a:r>
          </a:p>
          <a:p>
            <a:pPr defTabSz="594360">
              <a:defRPr sz="3888" spc="-72"/>
            </a:pPr>
            <a:endParaRPr dirty="0"/>
          </a:p>
          <a:p>
            <a:pPr defTabSz="594360">
              <a:defRPr sz="3888" spc="-72"/>
            </a:pPr>
            <a:r>
              <a:rPr u="sng" dirty="0">
                <a:solidFill>
                  <a:srgbClr val="FC5A1A"/>
                </a:solidFill>
                <a:uFill>
                  <a:solidFill>
                    <a:srgbClr val="FC5A1A"/>
                  </a:solidFill>
                </a:uFill>
                <a:hlinkClick r:id="rId2"/>
              </a:rPr>
              <a:t>https://www.geschichte-abitur.de/lexikon/uebersicht-napoleonische-zeit/rheinbund</a:t>
            </a:r>
          </a:p>
          <a:p>
            <a:pPr defTabSz="594360">
              <a:defRPr sz="3888" spc="-72"/>
            </a:pPr>
            <a:r>
              <a:rPr u="sng" dirty="0">
                <a:solidFill>
                  <a:srgbClr val="FC5A1A"/>
                </a:solidFill>
                <a:uFill>
                  <a:solidFill>
                    <a:srgbClr val="FC5A1A"/>
                  </a:solidFill>
                </a:uFill>
                <a:hlinkClick r:id="rId3"/>
              </a:rPr>
              <a:t>https://historisches-lexikon.li/Rheinbund</a:t>
            </a:r>
          </a:p>
          <a:p>
            <a:pPr defTabSz="594360">
              <a:defRPr sz="3888" spc="-72"/>
            </a:pPr>
            <a:r>
              <a:rPr u="sng" dirty="0">
                <a:solidFill>
                  <a:srgbClr val="FC5A1A"/>
                </a:solidFill>
                <a:uFill>
                  <a:solidFill>
                    <a:srgbClr val="FC5A1A"/>
                  </a:solidFill>
                </a:uFill>
                <a:hlinkClick r:id="rId4"/>
              </a:rPr>
              <a:t>https://www.welt.de/geschichte/article179160648/16-Fuersten-gruenden-Rheinbund.html</a:t>
            </a:r>
          </a:p>
          <a:p>
            <a:pPr defTabSz="594360">
              <a:defRPr sz="3888" spc="-72"/>
            </a:pPr>
            <a:r>
              <a:rPr u="sng" dirty="0">
                <a:solidFill>
                  <a:srgbClr val="FC5A1A"/>
                </a:solidFill>
                <a:uFill>
                  <a:solidFill>
                    <a:srgbClr val="FC5A1A"/>
                  </a:solidFill>
                </a:uFill>
                <a:hlinkClick r:id="rId5"/>
              </a:rPr>
              <a:t>https://www.lwl.org/westfaelische-geschichte/portal/Internet/finde/langDatensatz.php?urlID=164&amp;url_tabelle=tab_medien</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Titel 1"/>
          <p:cNvSpPr txBox="1">
            <a:spLocks noGrp="1"/>
          </p:cNvSpPr>
          <p:nvPr>
            <p:ph type="title"/>
          </p:nvPr>
        </p:nvSpPr>
        <p:spPr>
          <a:prstGeom prst="rect">
            <a:avLst/>
          </a:prstGeom>
        </p:spPr>
        <p:txBody>
          <a:bodyPr/>
          <a:lstStyle/>
          <a:p>
            <a:endParaRPr/>
          </a:p>
        </p:txBody>
      </p:sp>
      <p:sp>
        <p:nvSpPr>
          <p:cNvPr id="352" name="Textplatzhalter 2"/>
          <p:cNvSpPr txBox="1">
            <a:spLocks noGrp="1"/>
          </p:cNvSpPr>
          <p:nvPr>
            <p:ph type="body" idx="1"/>
          </p:nvPr>
        </p:nvSpPr>
        <p:spPr>
          <a:prstGeom prst="rect">
            <a:avLst/>
          </a:prstGeom>
        </p:spPr>
        <p:txBody>
          <a:bodyPr/>
          <a:lstStyle/>
          <a:p>
            <a:pPr defTabSz="528319">
              <a:defRPr sz="3455" spc="-33"/>
            </a:pPr>
            <a:endParaRPr/>
          </a:p>
          <a:p>
            <a:pPr defTabSz="528319">
              <a:defRPr sz="3455" spc="-33"/>
            </a:pPr>
            <a:endParaRPr/>
          </a:p>
          <a:p>
            <a:pPr defTabSz="528319">
              <a:defRPr sz="3455" spc="-64"/>
            </a:pPr>
            <a:r>
              <a:t>Der Kampf der Preußen und Österreicher gegen Napoleon im Jahr 1812 gibt als Ursprung der Farben Schwarz-Rot-Gold, die 1832 beim Hambacher Fest erneut aufgegriffen wurden. </a:t>
            </a:r>
          </a:p>
          <a:p>
            <a:pPr defTabSz="528319">
              <a:defRPr sz="3455" spc="-64"/>
            </a:pPr>
            <a:endParaRPr/>
          </a:p>
          <a:p>
            <a:pPr defTabSz="528319">
              <a:defRPr sz="3455" spc="-64"/>
            </a:pPr>
            <a:r>
              <a:rPr u="sng">
                <a:solidFill>
                  <a:srgbClr val="FC5A1A"/>
                </a:solidFill>
                <a:uFill>
                  <a:solidFill>
                    <a:srgbClr val="FC5A1A"/>
                  </a:solidFill>
                </a:uFill>
                <a:hlinkClick r:id="rId2"/>
              </a:rPr>
              <a:t>https://www.bmi.bund.de/DE/themen/verfassung/staatliche-symbole/staatssymbole/staatssymbole-node.html</a:t>
            </a:r>
          </a:p>
          <a:p>
            <a:pPr defTabSz="528319">
              <a:defRPr sz="3455" spc="-64"/>
            </a:pPr>
            <a:endParaRPr u="sng">
              <a:solidFill>
                <a:srgbClr val="FC5A1A"/>
              </a:solidFill>
              <a:uFill>
                <a:solidFill>
                  <a:srgbClr val="FC5A1A"/>
                </a:solidFill>
              </a:uFill>
              <a:hlinkClick r:id="rId2"/>
            </a:endParaRPr>
          </a:p>
          <a:p>
            <a:pPr defTabSz="528319">
              <a:defRPr sz="3455" spc="-64"/>
            </a:pPr>
            <a:r>
              <a:rPr u="sng">
                <a:solidFill>
                  <a:srgbClr val="FC5A1A"/>
                </a:solidFill>
                <a:uFill>
                  <a:solidFill>
                    <a:srgbClr val="FC5A1A"/>
                  </a:solidFill>
                </a:uFill>
                <a:hlinkClick r:id="rId3"/>
              </a:rPr>
              <a:t>https://hambacher-schloss.de/index.php/geschichte/335-geschichtekopf23</a:t>
            </a:r>
          </a:p>
          <a:p>
            <a:pPr defTabSz="528319">
              <a:defRPr sz="3455" spc="-64"/>
            </a:pPr>
            <a:r>
              <a:rPr u="sng">
                <a:solidFill>
                  <a:srgbClr val="FC5A1A"/>
                </a:solidFill>
                <a:uFill>
                  <a:solidFill>
                    <a:srgbClr val="FC5A1A"/>
                  </a:solidFill>
                </a:uFill>
                <a:hlinkClick r:id="rId4"/>
              </a:rPr>
              <a:t>https://www.dw.com/de/vom-knopf-zur-bundesflagge-die-geschichte-von-schwarz-rot-gold/a-47548633</a:t>
            </a:r>
          </a:p>
          <a:p>
            <a:pPr defTabSz="528319">
              <a:defRPr sz="3455" spc="-64"/>
            </a:pPr>
            <a:endParaRPr u="sng">
              <a:solidFill>
                <a:srgbClr val="FC5A1A"/>
              </a:solidFill>
              <a:uFill>
                <a:solidFill>
                  <a:srgbClr val="FC5A1A"/>
                </a:solidFill>
              </a:uFill>
              <a:hlinkClick r:id="rId4"/>
            </a:endParaRP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Titel 1"/>
          <p:cNvSpPr txBox="1">
            <a:spLocks noGrp="1"/>
          </p:cNvSpPr>
          <p:nvPr>
            <p:ph type="title"/>
          </p:nvPr>
        </p:nvSpPr>
        <p:spPr>
          <a:prstGeom prst="rect">
            <a:avLst/>
          </a:prstGeom>
        </p:spPr>
        <p:txBody>
          <a:bodyPr/>
          <a:lstStyle/>
          <a:p>
            <a:endParaRPr/>
          </a:p>
        </p:txBody>
      </p:sp>
      <p:sp>
        <p:nvSpPr>
          <p:cNvPr id="355" name="Textplatzhalter 2"/>
          <p:cNvSpPr txBox="1">
            <a:spLocks noGrp="1"/>
          </p:cNvSpPr>
          <p:nvPr>
            <p:ph type="body" idx="1"/>
          </p:nvPr>
        </p:nvSpPr>
        <p:spPr>
          <a:prstGeom prst="rect">
            <a:avLst/>
          </a:prstGeom>
        </p:spPr>
        <p:txBody>
          <a:bodyPr/>
          <a:lstStyle/>
          <a:p>
            <a:endParaRPr/>
          </a:p>
          <a:p>
            <a:pPr>
              <a:defRPr spc="-100"/>
            </a:pPr>
            <a:r>
              <a:t>Im Deutschen Bund, einem von Österreich und Preußen dominierten Staatenbund, organisierten sich nach dem Wiener Kongress im Jahr 1815 insgesamt 38 Staaten.</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Titel 1"/>
          <p:cNvSpPr txBox="1">
            <a:spLocks noGrp="1"/>
          </p:cNvSpPr>
          <p:nvPr>
            <p:ph type="title"/>
          </p:nvPr>
        </p:nvSpPr>
        <p:spPr>
          <a:prstGeom prst="rect">
            <a:avLst/>
          </a:prstGeom>
        </p:spPr>
        <p:txBody>
          <a:bodyPr/>
          <a:lstStyle/>
          <a:p>
            <a:endParaRPr/>
          </a:p>
        </p:txBody>
      </p:sp>
      <p:sp>
        <p:nvSpPr>
          <p:cNvPr id="358" name="Textplatzhalter 2"/>
          <p:cNvSpPr txBox="1">
            <a:spLocks noGrp="1"/>
          </p:cNvSpPr>
          <p:nvPr>
            <p:ph type="body" idx="1"/>
          </p:nvPr>
        </p:nvSpPr>
        <p:spPr>
          <a:prstGeom prst="rect">
            <a:avLst/>
          </a:prstGeom>
        </p:spPr>
        <p:txBody>
          <a:bodyPr/>
          <a:lstStyle>
            <a:lvl1pPr>
              <a:defRPr spc="-100"/>
            </a:lvl1pPr>
          </a:lstStyle>
          <a:p>
            <a:r>
              <a:t>Im Jahr 1848 wurde in der Frankfurter Paulskirche in einer demokratischen Wahl ein Nationalstaat als „Deutsches Reich“ mit konstitutioneller Monarchie geschaffen. Die demokratische Bewegung scheiterte jedoch. </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Titel 1"/>
          <p:cNvSpPr txBox="1">
            <a:spLocks noGrp="1"/>
          </p:cNvSpPr>
          <p:nvPr>
            <p:ph type="title"/>
          </p:nvPr>
        </p:nvSpPr>
        <p:spPr>
          <a:prstGeom prst="rect">
            <a:avLst/>
          </a:prstGeom>
        </p:spPr>
        <p:txBody>
          <a:bodyPr/>
          <a:lstStyle/>
          <a:p>
            <a:endParaRPr/>
          </a:p>
        </p:txBody>
      </p:sp>
      <p:sp>
        <p:nvSpPr>
          <p:cNvPr id="361" name="Textplatzhalter 2"/>
          <p:cNvSpPr txBox="1">
            <a:spLocks noGrp="1"/>
          </p:cNvSpPr>
          <p:nvPr>
            <p:ph type="body" idx="1"/>
          </p:nvPr>
        </p:nvSpPr>
        <p:spPr>
          <a:prstGeom prst="rect">
            <a:avLst/>
          </a:prstGeom>
        </p:spPr>
        <p:txBody>
          <a:bodyPr/>
          <a:lstStyle/>
          <a:p>
            <a:endParaRPr/>
          </a:p>
          <a:p>
            <a:pPr>
              <a:defRPr spc="-100"/>
            </a:pPr>
            <a:r>
              <a:t>Kurze Zeit darauf begann ein Konflikt Preußens mit Österreich um die Vormacht im Deutschen Bund, der im Deutschen Krieg endete. Der Deutsche Bund wurde nach einem Sieg der Preußen 1866 aufgelöst, Preußen annektierte etliche Gebiete seiner Kriegsgegner. Der daraufhin gegründete "Norddeutsche Bund" leitete die Bildung eines "kleindeutschen" Staates ohne Österreich ein.</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Titel 1"/>
          <p:cNvSpPr txBox="1">
            <a:spLocks noGrp="1"/>
          </p:cNvSpPr>
          <p:nvPr>
            <p:ph type="title"/>
          </p:nvPr>
        </p:nvSpPr>
        <p:spPr>
          <a:prstGeom prst="rect">
            <a:avLst/>
          </a:prstGeom>
        </p:spPr>
        <p:txBody>
          <a:bodyPr/>
          <a:lstStyle/>
          <a:p>
            <a:endParaRPr/>
          </a:p>
        </p:txBody>
      </p:sp>
      <p:sp>
        <p:nvSpPr>
          <p:cNvPr id="364" name="Textplatzhalter 2"/>
          <p:cNvSpPr txBox="1">
            <a:spLocks noGrp="1"/>
          </p:cNvSpPr>
          <p:nvPr>
            <p:ph type="body" idx="1"/>
          </p:nvPr>
        </p:nvSpPr>
        <p:spPr>
          <a:xfrm>
            <a:off x="1219200" y="3594100"/>
            <a:ext cx="21945600" cy="5343424"/>
          </a:xfrm>
          <a:prstGeom prst="rect">
            <a:avLst/>
          </a:prstGeom>
        </p:spPr>
        <p:txBody>
          <a:bodyPr/>
          <a:lstStyle>
            <a:lvl1pPr>
              <a:defRPr spc="-100"/>
            </a:lvl1pPr>
          </a:lstStyle>
          <a:p>
            <a:r>
              <a:t>Das "Deutsche Reich" als erster deutscher Nationalstaat wurde im Deutsch-Französischen Krieg am 18. Januar 1871 gegründet, König Wilhelm I. wurde zum ersten Deutschen Kaiser ausgerufen.</a:t>
            </a: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2">
            <a:extLst>
              <a:ext uri="{FF2B5EF4-FFF2-40B4-BE49-F238E27FC236}">
                <a16:creationId xmlns:a16="http://schemas.microsoft.com/office/drawing/2014/main" id="{2DACBEA6-A1CC-3A4A-AC8B-AA418D3A062B}"/>
              </a:ext>
            </a:extLst>
          </p:cNvPr>
          <p:cNvSpPr>
            <a:spLocks noGrp="1"/>
          </p:cNvSpPr>
          <p:nvPr>
            <p:ph type="dt" idx="10"/>
          </p:nvPr>
        </p:nvSpPr>
        <p:spPr/>
        <p:txBody>
          <a:bodyPr/>
          <a:lstStyle/>
          <a:p>
            <a:r>
              <a:rPr lang="de-DE" altLang="el-GR"/>
              <a:t>21.06.10</a:t>
            </a:r>
          </a:p>
        </p:txBody>
      </p:sp>
      <p:sp>
        <p:nvSpPr>
          <p:cNvPr id="6" name="Θέση υποσέλιδου 3">
            <a:extLst>
              <a:ext uri="{FF2B5EF4-FFF2-40B4-BE49-F238E27FC236}">
                <a16:creationId xmlns:a16="http://schemas.microsoft.com/office/drawing/2014/main" id="{69F30A94-0645-6B42-B8DB-9F2E985848A0}"/>
              </a:ext>
            </a:extLst>
          </p:cNvPr>
          <p:cNvSpPr>
            <a:spLocks noGrp="1"/>
          </p:cNvSpPr>
          <p:nvPr>
            <p:ph type="ftr" idx="11"/>
          </p:nvPr>
        </p:nvSpPr>
        <p:spPr/>
        <p:txBody>
          <a:bodyPr/>
          <a:lstStyle/>
          <a:p>
            <a:endParaRPr lang="de-DE" altLang="el-GR"/>
          </a:p>
        </p:txBody>
      </p:sp>
      <p:sp>
        <p:nvSpPr>
          <p:cNvPr id="10241" name="Rectangle 1">
            <a:extLst>
              <a:ext uri="{FF2B5EF4-FFF2-40B4-BE49-F238E27FC236}">
                <a16:creationId xmlns:a16="http://schemas.microsoft.com/office/drawing/2014/main" id="{274B90AC-DB84-944C-A282-24E8F46441B5}"/>
              </a:ext>
            </a:extLst>
          </p:cNvPr>
          <p:cNvSpPr>
            <a:spLocks noGrp="1" noChangeArrowheads="1"/>
          </p:cNvSpPr>
          <p:nvPr>
            <p:ph type="title"/>
          </p:nvPr>
        </p:nvSpPr>
        <p:spPr>
          <a:xfrm>
            <a:off x="4191000" y="4572001"/>
            <a:ext cx="15544800" cy="29400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0000"/>
          </a:bodyPr>
          <a:lstStyle/>
          <a:p>
            <a:pPr>
              <a:tabLst>
                <a:tab pos="1447800" algn="l"/>
                <a:tab pos="2895600" algn="l"/>
                <a:tab pos="4343400" algn="l"/>
                <a:tab pos="5791200" algn="l"/>
                <a:tab pos="7239000" algn="l"/>
                <a:tab pos="8686800" algn="l"/>
                <a:tab pos="10134600" algn="l"/>
                <a:tab pos="11582400" algn="l"/>
                <a:tab pos="13030200" algn="l"/>
                <a:tab pos="14478000" algn="l"/>
              </a:tabLst>
            </a:pPr>
            <a:r>
              <a:rPr lang="de-DE" altLang="el-GR" sz="12000" b="1"/>
              <a:t>Deutsches Kaiserreich</a:t>
            </a:r>
            <a:br>
              <a:rPr lang="de-DE" altLang="el-GR" sz="12000" b="1"/>
            </a:br>
            <a:r>
              <a:rPr lang="de-DE" altLang="el-GR" sz="12000" b="1"/>
              <a:t>1872-1918</a:t>
            </a:r>
          </a:p>
        </p:txBody>
      </p:sp>
      <p:sp>
        <p:nvSpPr>
          <p:cNvPr id="10242" name="Rectangle 2">
            <a:extLst>
              <a:ext uri="{FF2B5EF4-FFF2-40B4-BE49-F238E27FC236}">
                <a16:creationId xmlns:a16="http://schemas.microsoft.com/office/drawing/2014/main" id="{D21770DD-6C3B-1D49-B35E-736A61111CF8}"/>
              </a:ext>
            </a:extLst>
          </p:cNvPr>
          <p:cNvSpPr>
            <a:spLocks noChangeArrowheads="1"/>
          </p:cNvSpPr>
          <p:nvPr/>
        </p:nvSpPr>
        <p:spPr bwMode="auto">
          <a:xfrm>
            <a:off x="5791200" y="7772400"/>
            <a:ext cx="12801600" cy="3505200"/>
          </a:xfrm>
          <a:prstGeom prst="rect">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sz="3600"/>
          </a:p>
        </p:txBody>
      </p:sp>
    </p:spTree>
    <p:extLst>
      <p:ext uri="{BB962C8B-B14F-4D97-AF65-F5344CB8AC3E}">
        <p14:creationId xmlns:p14="http://schemas.microsoft.com/office/powerpoint/2010/main" val="76735905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ημερομηνίας 3">
            <a:extLst>
              <a:ext uri="{FF2B5EF4-FFF2-40B4-BE49-F238E27FC236}">
                <a16:creationId xmlns:a16="http://schemas.microsoft.com/office/drawing/2014/main" id="{717DC8BB-A67E-C644-9004-9EB89EC37BBA}"/>
              </a:ext>
            </a:extLst>
          </p:cNvPr>
          <p:cNvSpPr>
            <a:spLocks noGrp="1"/>
          </p:cNvSpPr>
          <p:nvPr>
            <p:ph type="dt" idx="10"/>
          </p:nvPr>
        </p:nvSpPr>
        <p:spPr/>
        <p:txBody>
          <a:bodyPr/>
          <a:lstStyle/>
          <a:p>
            <a:r>
              <a:rPr lang="de-DE" altLang="el-GR"/>
              <a:t>21.06.10</a:t>
            </a:r>
          </a:p>
        </p:txBody>
      </p:sp>
      <p:sp>
        <p:nvSpPr>
          <p:cNvPr id="4" name="Θέση υποσέλιδου 4">
            <a:extLst>
              <a:ext uri="{FF2B5EF4-FFF2-40B4-BE49-F238E27FC236}">
                <a16:creationId xmlns:a16="http://schemas.microsoft.com/office/drawing/2014/main" id="{259650C2-3AB3-2B4B-B0B1-31BA1FA7B84F}"/>
              </a:ext>
            </a:extLst>
          </p:cNvPr>
          <p:cNvSpPr>
            <a:spLocks noGrp="1"/>
          </p:cNvSpPr>
          <p:nvPr>
            <p:ph type="ftr" idx="11"/>
          </p:nvPr>
        </p:nvSpPr>
        <p:spPr/>
        <p:txBody>
          <a:bodyPr/>
          <a:lstStyle/>
          <a:p>
            <a:endParaRPr lang="de-DE" altLang="el-GR"/>
          </a:p>
        </p:txBody>
      </p:sp>
      <p:sp>
        <p:nvSpPr>
          <p:cNvPr id="11265" name="Text Box 1">
            <a:extLst>
              <a:ext uri="{FF2B5EF4-FFF2-40B4-BE49-F238E27FC236}">
                <a16:creationId xmlns:a16="http://schemas.microsoft.com/office/drawing/2014/main" id="{5DA39BA1-4EC0-704A-9C4D-6887D0ECBA6F}"/>
              </a:ext>
            </a:extLst>
          </p:cNvPr>
          <p:cNvSpPr txBox="1">
            <a:spLocks noChangeArrowheads="1"/>
          </p:cNvSpPr>
          <p:nvPr/>
        </p:nvSpPr>
        <p:spPr bwMode="auto">
          <a:xfrm>
            <a:off x="3905250" y="4857750"/>
            <a:ext cx="16459200" cy="37465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marL="608013" indent="-6080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a:lnSpc>
                <a:spcPct val="102000"/>
              </a:lnSpc>
              <a:spcBef>
                <a:spcPts val="1276"/>
              </a:spcBef>
              <a:spcAft>
                <a:spcPts val="2850"/>
              </a:spcAft>
              <a:buSzPct val="45000"/>
              <a:buFont typeface="Arial" panose="020B0604020202020204" pitchFamily="34" charset="0"/>
              <a:buChar char="•"/>
            </a:pPr>
            <a:r>
              <a:rPr lang="de-DE" altLang="el-GR" sz="6400" b="1" dirty="0">
                <a:latin typeface="Calibri" panose="020F0502020204030204" pitchFamily="34" charset="0"/>
              </a:rPr>
              <a:t>Deutsches Kaiserreich </a:t>
            </a:r>
          </a:p>
          <a:p>
            <a:pPr>
              <a:lnSpc>
                <a:spcPct val="102000"/>
              </a:lnSpc>
              <a:spcBef>
                <a:spcPts val="1276"/>
              </a:spcBef>
              <a:spcAft>
                <a:spcPts val="2850"/>
              </a:spcAft>
              <a:buSzPct val="45000"/>
              <a:buFont typeface="Arial" panose="020B0604020202020204" pitchFamily="34" charset="0"/>
              <a:buChar char="•"/>
            </a:pPr>
            <a:r>
              <a:rPr lang="de-DE" altLang="el-GR" sz="6400" b="1" dirty="0">
                <a:latin typeface="Calibri" panose="020F0502020204030204" pitchFamily="34" charset="0"/>
              </a:rPr>
              <a:t>Die Industrialisierung </a:t>
            </a:r>
          </a:p>
          <a:p>
            <a:pPr>
              <a:lnSpc>
                <a:spcPct val="102000"/>
              </a:lnSpc>
              <a:spcBef>
                <a:spcPts val="1276"/>
              </a:spcBef>
              <a:spcAft>
                <a:spcPts val="2850"/>
              </a:spcAft>
              <a:buSzPct val="45000"/>
              <a:buFont typeface="Arial" panose="020B0604020202020204" pitchFamily="34" charset="0"/>
              <a:buChar char="•"/>
            </a:pPr>
            <a:r>
              <a:rPr lang="de-DE" altLang="el-GR" sz="6400" b="1" dirty="0">
                <a:latin typeface="Calibri" panose="020F0502020204030204" pitchFamily="34" charset="0"/>
              </a:rPr>
              <a:t>Der 1. Weltkrieg</a:t>
            </a:r>
          </a:p>
        </p:txBody>
      </p:sp>
    </p:spTree>
    <p:extLst>
      <p:ext uri="{BB962C8B-B14F-4D97-AF65-F5344CB8AC3E}">
        <p14:creationId xmlns:p14="http://schemas.microsoft.com/office/powerpoint/2010/main" val="27147145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ημερομηνίας 3">
            <a:extLst>
              <a:ext uri="{FF2B5EF4-FFF2-40B4-BE49-F238E27FC236}">
                <a16:creationId xmlns:a16="http://schemas.microsoft.com/office/drawing/2014/main" id="{8C0A1D18-1287-834E-A66C-9A8F0BD9EC35}"/>
              </a:ext>
            </a:extLst>
          </p:cNvPr>
          <p:cNvSpPr>
            <a:spLocks noGrp="1"/>
          </p:cNvSpPr>
          <p:nvPr>
            <p:ph type="dt" idx="10"/>
          </p:nvPr>
        </p:nvSpPr>
        <p:spPr/>
        <p:txBody>
          <a:bodyPr/>
          <a:lstStyle/>
          <a:p>
            <a:r>
              <a:rPr lang="de-DE" altLang="el-GR"/>
              <a:t>21.06.10</a:t>
            </a:r>
          </a:p>
        </p:txBody>
      </p:sp>
      <p:sp>
        <p:nvSpPr>
          <p:cNvPr id="4" name="Θέση υποσέλιδου 4">
            <a:extLst>
              <a:ext uri="{FF2B5EF4-FFF2-40B4-BE49-F238E27FC236}">
                <a16:creationId xmlns:a16="http://schemas.microsoft.com/office/drawing/2014/main" id="{EC8A70E7-BE71-6949-9A38-2AE2183901F3}"/>
              </a:ext>
            </a:extLst>
          </p:cNvPr>
          <p:cNvSpPr>
            <a:spLocks noGrp="1"/>
          </p:cNvSpPr>
          <p:nvPr>
            <p:ph type="ftr" idx="11"/>
          </p:nvPr>
        </p:nvSpPr>
        <p:spPr/>
        <p:txBody>
          <a:bodyPr/>
          <a:lstStyle/>
          <a:p>
            <a:endParaRPr lang="de-DE" altLang="el-GR"/>
          </a:p>
        </p:txBody>
      </p:sp>
      <p:sp>
        <p:nvSpPr>
          <p:cNvPr id="12289" name="Text Box 1">
            <a:extLst>
              <a:ext uri="{FF2B5EF4-FFF2-40B4-BE49-F238E27FC236}">
                <a16:creationId xmlns:a16="http://schemas.microsoft.com/office/drawing/2014/main" id="{8647E49C-37C6-F641-928C-B1E5575AD73E}"/>
              </a:ext>
            </a:extLst>
          </p:cNvPr>
          <p:cNvSpPr txBox="1">
            <a:spLocks noChangeArrowheads="1"/>
          </p:cNvSpPr>
          <p:nvPr/>
        </p:nvSpPr>
        <p:spPr bwMode="auto">
          <a:xfrm>
            <a:off x="3619500" y="1857377"/>
            <a:ext cx="16459200" cy="9937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154510" rIns="180000" bIns="90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a:lnSpc>
                <a:spcPct val="92000"/>
              </a:lnSpc>
              <a:spcBef>
                <a:spcPts val="1276"/>
              </a:spcBef>
              <a:spcAft>
                <a:spcPts val="2850"/>
              </a:spcAft>
            </a:pPr>
            <a:endParaRPr lang="de-DE" altLang="el-GR" sz="6400" dirty="0">
              <a:latin typeface="Calibri" panose="020F0502020204030204" pitchFamily="34" charset="0"/>
            </a:endParaRPr>
          </a:p>
          <a:p>
            <a:pPr>
              <a:lnSpc>
                <a:spcPct val="92000"/>
              </a:lnSpc>
              <a:spcBef>
                <a:spcPts val="1276"/>
              </a:spcBef>
              <a:spcAft>
                <a:spcPts val="2850"/>
              </a:spcAft>
            </a:pPr>
            <a:endParaRPr lang="de-DE" altLang="el-GR" sz="6400" dirty="0">
              <a:latin typeface="Calibri" panose="020F0502020204030204" pitchFamily="34" charset="0"/>
            </a:endParaRPr>
          </a:p>
          <a:p>
            <a:pPr>
              <a:lnSpc>
                <a:spcPct val="92000"/>
              </a:lnSpc>
              <a:spcBef>
                <a:spcPts val="1276"/>
              </a:spcBef>
              <a:spcAft>
                <a:spcPts val="2850"/>
              </a:spcAft>
              <a:buSzPct val="45000"/>
              <a:buFont typeface="Arial" panose="020B0604020202020204" pitchFamily="34" charset="0"/>
              <a:buChar char="•"/>
            </a:pPr>
            <a:r>
              <a:rPr lang="de-DE" altLang="el-GR" sz="8000" b="1" dirty="0">
                <a:latin typeface="Calibri" panose="020F0502020204030204" pitchFamily="34" charset="0"/>
              </a:rPr>
              <a:t>Römisch-deutsche Reich  962-1806</a:t>
            </a:r>
          </a:p>
          <a:p>
            <a:pPr>
              <a:lnSpc>
                <a:spcPct val="92000"/>
              </a:lnSpc>
              <a:spcBef>
                <a:spcPts val="1276"/>
              </a:spcBef>
              <a:spcAft>
                <a:spcPts val="2850"/>
              </a:spcAft>
              <a:buSzPct val="45000"/>
              <a:buFont typeface="Arial" panose="020B0604020202020204" pitchFamily="34" charset="0"/>
              <a:buChar char="•"/>
            </a:pPr>
            <a:r>
              <a:rPr lang="de-DE" altLang="el-GR" sz="8000" b="1" dirty="0">
                <a:latin typeface="Calibri" panose="020F0502020204030204" pitchFamily="34" charset="0"/>
              </a:rPr>
              <a:t>Deutsches Kaiserreich  1871-1918</a:t>
            </a:r>
          </a:p>
          <a:p>
            <a:pPr>
              <a:lnSpc>
                <a:spcPct val="92000"/>
              </a:lnSpc>
              <a:spcBef>
                <a:spcPts val="1276"/>
              </a:spcBef>
              <a:spcAft>
                <a:spcPts val="2850"/>
              </a:spcAft>
              <a:buSzPct val="45000"/>
              <a:buFont typeface="Arial" panose="020B0604020202020204" pitchFamily="34" charset="0"/>
              <a:buChar char="•"/>
            </a:pPr>
            <a:r>
              <a:rPr lang="de-DE" altLang="el-GR" sz="8000" b="1" dirty="0">
                <a:latin typeface="Calibri" panose="020F0502020204030204" pitchFamily="34" charset="0"/>
              </a:rPr>
              <a:t>Großdeutsche Reich 1933-1945 </a:t>
            </a:r>
          </a:p>
        </p:txBody>
      </p:sp>
    </p:spTree>
    <p:extLst>
      <p:ext uri="{BB962C8B-B14F-4D97-AF65-F5344CB8AC3E}">
        <p14:creationId xmlns:p14="http://schemas.microsoft.com/office/powerpoint/2010/main" val="30098180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4">
            <a:extLst>
              <a:ext uri="{FF2B5EF4-FFF2-40B4-BE49-F238E27FC236}">
                <a16:creationId xmlns:a16="http://schemas.microsoft.com/office/drawing/2014/main" id="{35A36BF9-352C-8A46-BFFE-14B29853AD99}"/>
              </a:ext>
            </a:extLst>
          </p:cNvPr>
          <p:cNvSpPr>
            <a:spLocks noGrp="1"/>
          </p:cNvSpPr>
          <p:nvPr>
            <p:ph type="dt" idx="10"/>
          </p:nvPr>
        </p:nvSpPr>
        <p:spPr/>
        <p:txBody>
          <a:bodyPr/>
          <a:lstStyle/>
          <a:p>
            <a:r>
              <a:rPr lang="de-DE" altLang="el-GR"/>
              <a:t>21.06.10</a:t>
            </a:r>
          </a:p>
        </p:txBody>
      </p:sp>
      <p:sp>
        <p:nvSpPr>
          <p:cNvPr id="7" name="Θέση υποσέλιδου 5">
            <a:extLst>
              <a:ext uri="{FF2B5EF4-FFF2-40B4-BE49-F238E27FC236}">
                <a16:creationId xmlns:a16="http://schemas.microsoft.com/office/drawing/2014/main" id="{8E73E75F-C445-F148-A22E-9F9DE6537C69}"/>
              </a:ext>
            </a:extLst>
          </p:cNvPr>
          <p:cNvSpPr>
            <a:spLocks noGrp="1"/>
          </p:cNvSpPr>
          <p:nvPr>
            <p:ph type="ftr" idx="11"/>
          </p:nvPr>
        </p:nvSpPr>
        <p:spPr/>
        <p:txBody>
          <a:bodyPr/>
          <a:lstStyle/>
          <a:p>
            <a:endParaRPr lang="de-DE" altLang="el-GR"/>
          </a:p>
        </p:txBody>
      </p:sp>
      <p:sp>
        <p:nvSpPr>
          <p:cNvPr id="13313" name="Rectangle 1">
            <a:extLst>
              <a:ext uri="{FF2B5EF4-FFF2-40B4-BE49-F238E27FC236}">
                <a16:creationId xmlns:a16="http://schemas.microsoft.com/office/drawing/2014/main" id="{66BBCC99-1E33-0A40-813A-8FB73BA38608}"/>
              </a:ext>
            </a:extLst>
          </p:cNvPr>
          <p:cNvSpPr>
            <a:spLocks noGrp="1" noChangeArrowheads="1"/>
          </p:cNvSpPr>
          <p:nvPr>
            <p:ph type="title"/>
          </p:nvPr>
        </p:nvSpPr>
        <p:spPr>
          <a:xfrm>
            <a:off x="4048126" y="5000626"/>
            <a:ext cx="16459200" cy="228600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0000"/>
          </a:bodyPr>
          <a:lstStyle/>
          <a:p>
            <a:pPr algn="ctr">
              <a:tabLst>
                <a:tab pos="1447800" algn="l"/>
                <a:tab pos="2895600" algn="l"/>
                <a:tab pos="4343400" algn="l"/>
                <a:tab pos="5791200" algn="l"/>
                <a:tab pos="7239000" algn="l"/>
                <a:tab pos="8686800" algn="l"/>
                <a:tab pos="10134600" algn="l"/>
                <a:tab pos="11582400" algn="l"/>
                <a:tab pos="13030200" algn="l"/>
                <a:tab pos="14478000" algn="l"/>
                <a:tab pos="15925800" algn="l"/>
              </a:tabLst>
            </a:pPr>
            <a:r>
              <a:rPr lang="de-DE" altLang="el-GR" sz="9600">
                <a:solidFill>
                  <a:srgbClr val="FFFFFF"/>
                </a:solidFill>
              </a:rPr>
              <a:t>Otto von Bismarck 1815-1898</a:t>
            </a:r>
          </a:p>
        </p:txBody>
      </p:sp>
      <p:sp>
        <p:nvSpPr>
          <p:cNvPr id="13314" name="Rectangle 2">
            <a:extLst>
              <a:ext uri="{FF2B5EF4-FFF2-40B4-BE49-F238E27FC236}">
                <a16:creationId xmlns:a16="http://schemas.microsoft.com/office/drawing/2014/main" id="{FC8441FC-D628-0845-A9EF-8C2368DFCEE8}"/>
              </a:ext>
            </a:extLst>
          </p:cNvPr>
          <p:cNvSpPr>
            <a:spLocks noGrp="1" noChangeArrowheads="1"/>
          </p:cNvSpPr>
          <p:nvPr>
            <p:ph type="body" idx="1"/>
          </p:nvPr>
        </p:nvSpPr>
        <p:spPr>
          <a:xfrm>
            <a:off x="3619500" y="4572000"/>
            <a:ext cx="9144000" cy="4321176"/>
          </a:xfrm>
          <a:ln>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2500" lnSpcReduction="20000"/>
          </a:bodyPr>
          <a:lstStyle/>
          <a:p>
            <a:pPr indent="-682626">
              <a:spcBef>
                <a:spcPts val="1276"/>
              </a:spcBef>
              <a:buSzPct val="45000"/>
              <a:buFont typeface="Arial" panose="020B0604020202020204" pitchFamily="34" charset="0"/>
              <a:buChar char="•"/>
              <a:tabLst>
                <a:tab pos="1447800" algn="l"/>
                <a:tab pos="2895600" algn="l"/>
                <a:tab pos="4343400" algn="l"/>
                <a:tab pos="5791200" algn="l"/>
                <a:tab pos="7239000" algn="l"/>
                <a:tab pos="8686800" algn="l"/>
              </a:tabLst>
            </a:pPr>
            <a:r>
              <a:rPr lang="de-DE" altLang="el-GR" sz="6800" b="1"/>
              <a:t>1862 Ministerpräsident von Preußen</a:t>
            </a:r>
          </a:p>
          <a:p>
            <a:pPr indent="-682626">
              <a:spcBef>
                <a:spcPts val="1276"/>
              </a:spcBef>
              <a:buSzPct val="45000"/>
              <a:buFont typeface="Arial" panose="020B0604020202020204" pitchFamily="34" charset="0"/>
              <a:buChar char="•"/>
              <a:tabLst>
                <a:tab pos="1447800" algn="l"/>
                <a:tab pos="2895600" algn="l"/>
                <a:tab pos="4343400" algn="l"/>
                <a:tab pos="5791200" algn="l"/>
                <a:tab pos="7239000" algn="l"/>
                <a:tab pos="8686800" algn="l"/>
              </a:tabLst>
            </a:pPr>
            <a:r>
              <a:rPr lang="de-DE" altLang="el-GR" sz="6800" b="1"/>
              <a:t>Durch Eisen und Blut zum Ziel</a:t>
            </a:r>
          </a:p>
        </p:txBody>
      </p:sp>
      <p:pic>
        <p:nvPicPr>
          <p:cNvPr id="13315" name="Picture 3">
            <a:extLst>
              <a:ext uri="{FF2B5EF4-FFF2-40B4-BE49-F238E27FC236}">
                <a16:creationId xmlns:a16="http://schemas.microsoft.com/office/drawing/2014/main" id="{0996422E-194C-8D46-818C-9311FD378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98527" y="3143251"/>
            <a:ext cx="7737474" cy="10001250"/>
          </a:xfrm>
          <a:prstGeom prst="rect">
            <a:avLst/>
          </a:prstGeom>
          <a:noFill/>
          <a:ln w="9525">
            <a:solidFill>
              <a:srgbClr val="000000"/>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6" name="Rectangle 4">
            <a:extLst>
              <a:ext uri="{FF2B5EF4-FFF2-40B4-BE49-F238E27FC236}">
                <a16:creationId xmlns:a16="http://schemas.microsoft.com/office/drawing/2014/main" id="{A193438F-942E-874E-BD61-14ABC9E1A720}"/>
              </a:ext>
            </a:extLst>
          </p:cNvPr>
          <p:cNvSpPr>
            <a:spLocks noChangeArrowheads="1"/>
          </p:cNvSpPr>
          <p:nvPr/>
        </p:nvSpPr>
        <p:spPr bwMode="auto">
          <a:xfrm>
            <a:off x="3905250" y="857251"/>
            <a:ext cx="16459200" cy="2279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hangingPunct="1">
              <a:lnSpc>
                <a:spcPct val="102000"/>
              </a:lnSpc>
            </a:pPr>
            <a:r>
              <a:rPr lang="de-DE" altLang="el-GR" sz="10800" b="1">
                <a:latin typeface="Calibri" panose="020F0502020204030204" pitchFamily="34" charset="0"/>
              </a:rPr>
              <a:t>Otto von Bismarck </a:t>
            </a:r>
            <a:r>
              <a:rPr lang="de-DE" altLang="el-GR" sz="5600" b="1">
                <a:latin typeface="Calibri" panose="020F0502020204030204" pitchFamily="34" charset="0"/>
              </a:rPr>
              <a:t>1815-1898</a:t>
            </a:r>
          </a:p>
        </p:txBody>
      </p:sp>
    </p:spTree>
    <p:extLst>
      <p:ext uri="{BB962C8B-B14F-4D97-AF65-F5344CB8AC3E}">
        <p14:creationId xmlns:p14="http://schemas.microsoft.com/office/powerpoint/2010/main" val="32776313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A962DD65-7EDE-2346-A763-79F325563DB1}"/>
              </a:ext>
            </a:extLst>
          </p:cNvPr>
          <p:cNvSpPr>
            <a:spLocks noGrp="1"/>
          </p:cNvSpPr>
          <p:nvPr>
            <p:ph type="dt" idx="10"/>
          </p:nvPr>
        </p:nvSpPr>
        <p:spPr/>
        <p:txBody>
          <a:bodyPr/>
          <a:lstStyle/>
          <a:p>
            <a:r>
              <a:rPr lang="de-DE" altLang="el-GR"/>
              <a:t>21.06.10</a:t>
            </a:r>
          </a:p>
        </p:txBody>
      </p:sp>
      <p:sp>
        <p:nvSpPr>
          <p:cNvPr id="6" name="Θέση υποσέλιδου 5">
            <a:extLst>
              <a:ext uri="{FF2B5EF4-FFF2-40B4-BE49-F238E27FC236}">
                <a16:creationId xmlns:a16="http://schemas.microsoft.com/office/drawing/2014/main" id="{A92569FD-53F2-C446-9884-8A32F43B3968}"/>
              </a:ext>
            </a:extLst>
          </p:cNvPr>
          <p:cNvSpPr>
            <a:spLocks noGrp="1"/>
          </p:cNvSpPr>
          <p:nvPr>
            <p:ph type="ftr" idx="11"/>
          </p:nvPr>
        </p:nvSpPr>
        <p:spPr/>
        <p:txBody>
          <a:bodyPr/>
          <a:lstStyle/>
          <a:p>
            <a:endParaRPr lang="de-DE" altLang="el-GR"/>
          </a:p>
        </p:txBody>
      </p:sp>
      <p:sp>
        <p:nvSpPr>
          <p:cNvPr id="14337" name="Rectangle 1">
            <a:extLst>
              <a:ext uri="{FF2B5EF4-FFF2-40B4-BE49-F238E27FC236}">
                <a16:creationId xmlns:a16="http://schemas.microsoft.com/office/drawing/2014/main" id="{6971F972-01A2-9A43-A568-7F3812C4B034}"/>
              </a:ext>
            </a:extLst>
          </p:cNvPr>
          <p:cNvSpPr>
            <a:spLocks noGrp="1" noChangeArrowheads="1"/>
          </p:cNvSpPr>
          <p:nvPr>
            <p:ph type="title"/>
          </p:nvPr>
        </p:nvSpPr>
        <p:spPr>
          <a:xfrm>
            <a:off x="3838576" y="666750"/>
            <a:ext cx="16459200" cy="228600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tabLst>
                <a:tab pos="1447800" algn="l"/>
                <a:tab pos="2895600" algn="l"/>
                <a:tab pos="4343400" algn="l"/>
                <a:tab pos="5791200" algn="l"/>
                <a:tab pos="7239000" algn="l"/>
                <a:tab pos="8686800" algn="l"/>
                <a:tab pos="10134600" algn="l"/>
                <a:tab pos="11582400" algn="l"/>
                <a:tab pos="13030200" algn="l"/>
                <a:tab pos="14478000" algn="l"/>
                <a:tab pos="15925800" algn="l"/>
              </a:tabLst>
            </a:pPr>
            <a:r>
              <a:rPr lang="de-DE" altLang="el-GR" sz="8800" b="1"/>
              <a:t>Drei wichtige Kriege</a:t>
            </a:r>
          </a:p>
        </p:txBody>
      </p:sp>
      <p:sp>
        <p:nvSpPr>
          <p:cNvPr id="14338" name="Rectangle 2">
            <a:extLst>
              <a:ext uri="{FF2B5EF4-FFF2-40B4-BE49-F238E27FC236}">
                <a16:creationId xmlns:a16="http://schemas.microsoft.com/office/drawing/2014/main" id="{067896B3-B25A-D944-8214-E7F148F07E0F}"/>
              </a:ext>
            </a:extLst>
          </p:cNvPr>
          <p:cNvSpPr>
            <a:spLocks noGrp="1" noChangeArrowheads="1"/>
          </p:cNvSpPr>
          <p:nvPr>
            <p:ph type="body" idx="1"/>
          </p:nvPr>
        </p:nvSpPr>
        <p:spPr>
          <a:xfrm>
            <a:off x="3762376" y="3429000"/>
            <a:ext cx="8077200" cy="7953376"/>
          </a:xfrm>
          <a:ln>
            <a:miter lim="800000"/>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fontScale="92500" lnSpcReduction="20000"/>
          </a:bodyPr>
          <a:lstStyle/>
          <a:p>
            <a:pPr>
              <a:spcBef>
                <a:spcPts val="1276"/>
              </a:spcBef>
              <a:tabLst>
                <a:tab pos="1447800" algn="l"/>
                <a:tab pos="2895600" algn="l"/>
                <a:tab pos="4343400" algn="l"/>
                <a:tab pos="5791200" algn="l"/>
                <a:tab pos="7239000" algn="l"/>
              </a:tabLst>
            </a:pPr>
            <a:r>
              <a:rPr lang="de-DE" altLang="el-GR" sz="6000"/>
              <a:t>1864: </a:t>
            </a:r>
          </a:p>
          <a:p>
            <a:pPr>
              <a:spcBef>
                <a:spcPts val="1200"/>
              </a:spcBef>
              <a:tabLst>
                <a:tab pos="1447800" algn="l"/>
                <a:tab pos="2895600" algn="l"/>
                <a:tab pos="4343400" algn="l"/>
                <a:tab pos="5791200" algn="l"/>
                <a:tab pos="7239000" algn="l"/>
              </a:tabLst>
            </a:pPr>
            <a:r>
              <a:rPr lang="de-DE" altLang="el-GR" sz="6000" b="1"/>
              <a:t>Preußen u.Österreich—</a:t>
            </a:r>
          </a:p>
          <a:p>
            <a:pPr>
              <a:spcBef>
                <a:spcPts val="1200"/>
              </a:spcBef>
              <a:tabLst>
                <a:tab pos="1447800" algn="l"/>
                <a:tab pos="2895600" algn="l"/>
                <a:tab pos="4343400" algn="l"/>
                <a:tab pos="5791200" algn="l"/>
                <a:tab pos="7239000" algn="l"/>
              </a:tabLst>
            </a:pPr>
            <a:r>
              <a:rPr lang="de-DE" altLang="el-GR" sz="6000" b="1"/>
              <a:t>Dänemark</a:t>
            </a:r>
          </a:p>
          <a:p>
            <a:pPr>
              <a:spcBef>
                <a:spcPts val="1276"/>
              </a:spcBef>
              <a:tabLst>
                <a:tab pos="1447800" algn="l"/>
                <a:tab pos="2895600" algn="l"/>
                <a:tab pos="4343400" algn="l"/>
                <a:tab pos="5791200" algn="l"/>
                <a:tab pos="7239000" algn="l"/>
              </a:tabLst>
            </a:pPr>
            <a:r>
              <a:rPr lang="de-DE" altLang="el-GR" sz="6000"/>
              <a:t>1866: </a:t>
            </a:r>
          </a:p>
          <a:p>
            <a:pPr>
              <a:spcBef>
                <a:spcPts val="1200"/>
              </a:spcBef>
              <a:tabLst>
                <a:tab pos="1447800" algn="l"/>
                <a:tab pos="2895600" algn="l"/>
                <a:tab pos="4343400" algn="l"/>
                <a:tab pos="5791200" algn="l"/>
                <a:tab pos="7239000" algn="l"/>
              </a:tabLst>
            </a:pPr>
            <a:r>
              <a:rPr lang="de-DE" altLang="el-GR" sz="6000" b="1"/>
              <a:t>Preußen — Österreich</a:t>
            </a:r>
          </a:p>
          <a:p>
            <a:pPr>
              <a:spcBef>
                <a:spcPts val="1276"/>
              </a:spcBef>
              <a:tabLst>
                <a:tab pos="1447800" algn="l"/>
                <a:tab pos="2895600" algn="l"/>
                <a:tab pos="4343400" algn="l"/>
                <a:tab pos="5791200" algn="l"/>
                <a:tab pos="7239000" algn="l"/>
              </a:tabLst>
            </a:pPr>
            <a:r>
              <a:rPr lang="de-DE" altLang="el-GR" sz="6000"/>
              <a:t>1870-71:</a:t>
            </a:r>
          </a:p>
          <a:p>
            <a:pPr>
              <a:spcBef>
                <a:spcPts val="1200"/>
              </a:spcBef>
              <a:tabLst>
                <a:tab pos="1447800" algn="l"/>
                <a:tab pos="2895600" algn="l"/>
                <a:tab pos="4343400" algn="l"/>
                <a:tab pos="5791200" algn="l"/>
                <a:tab pos="7239000" algn="l"/>
              </a:tabLst>
            </a:pPr>
            <a:r>
              <a:rPr lang="de-DE" altLang="el-GR" sz="6000" b="1"/>
              <a:t>Preußen — Frankreich</a:t>
            </a:r>
          </a:p>
        </p:txBody>
      </p:sp>
      <p:pic>
        <p:nvPicPr>
          <p:cNvPr id="14339" name="Picture 3">
            <a:extLst>
              <a:ext uri="{FF2B5EF4-FFF2-40B4-BE49-F238E27FC236}">
                <a16:creationId xmlns:a16="http://schemas.microsoft.com/office/drawing/2014/main" id="{7CC06240-2369-CB40-A78C-67552F17E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4476" y="3400426"/>
            <a:ext cx="9661524" cy="9661524"/>
          </a:xfrm>
          <a:prstGeom prst="rect">
            <a:avLst/>
          </a:prstGeom>
          <a:noFill/>
          <a:ln w="9525">
            <a:solidFill>
              <a:srgbClr val="000000"/>
            </a:solidFill>
            <a:miter lim="800000"/>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017795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E7585F60-8E04-5E48-8DBC-5DD16500A595}"/>
              </a:ext>
            </a:extLst>
          </p:cNvPr>
          <p:cNvSpPr>
            <a:spLocks noGrp="1"/>
          </p:cNvSpPr>
          <p:nvPr>
            <p:ph type="dt" idx="10"/>
          </p:nvPr>
        </p:nvSpPr>
        <p:spPr/>
        <p:txBody>
          <a:bodyPr/>
          <a:lstStyle/>
          <a:p>
            <a:r>
              <a:rPr lang="de-DE" altLang="el-GR"/>
              <a:t>21.06.10</a:t>
            </a:r>
          </a:p>
        </p:txBody>
      </p:sp>
      <p:sp>
        <p:nvSpPr>
          <p:cNvPr id="6" name="Θέση υποσέλιδου 5">
            <a:extLst>
              <a:ext uri="{FF2B5EF4-FFF2-40B4-BE49-F238E27FC236}">
                <a16:creationId xmlns:a16="http://schemas.microsoft.com/office/drawing/2014/main" id="{CD6F537A-34FC-CF44-9468-FEB81F0C97CB}"/>
              </a:ext>
            </a:extLst>
          </p:cNvPr>
          <p:cNvSpPr>
            <a:spLocks noGrp="1"/>
          </p:cNvSpPr>
          <p:nvPr>
            <p:ph type="ftr" idx="11"/>
          </p:nvPr>
        </p:nvSpPr>
        <p:spPr/>
        <p:txBody>
          <a:bodyPr/>
          <a:lstStyle/>
          <a:p>
            <a:endParaRPr lang="de-DE" altLang="el-GR"/>
          </a:p>
        </p:txBody>
      </p:sp>
      <p:sp>
        <p:nvSpPr>
          <p:cNvPr id="15361" name="Rectangle 1">
            <a:extLst>
              <a:ext uri="{FF2B5EF4-FFF2-40B4-BE49-F238E27FC236}">
                <a16:creationId xmlns:a16="http://schemas.microsoft.com/office/drawing/2014/main" id="{209FDCF8-B7A7-9144-AFAD-E14226A00A6E}"/>
              </a:ext>
            </a:extLst>
          </p:cNvPr>
          <p:cNvSpPr>
            <a:spLocks noGrp="1" noChangeArrowheads="1"/>
          </p:cNvSpPr>
          <p:nvPr>
            <p:ph type="title"/>
          </p:nvPr>
        </p:nvSpPr>
        <p:spPr>
          <a:xfrm>
            <a:off x="4048126" y="5000626"/>
            <a:ext cx="16459200" cy="228600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tLang="el-GR"/>
          </a:p>
        </p:txBody>
      </p:sp>
      <p:sp>
        <p:nvSpPr>
          <p:cNvPr id="15362" name="Rectangle 2">
            <a:extLst>
              <a:ext uri="{FF2B5EF4-FFF2-40B4-BE49-F238E27FC236}">
                <a16:creationId xmlns:a16="http://schemas.microsoft.com/office/drawing/2014/main" id="{009B1021-89FF-4447-B8E5-F24AF65019A3}"/>
              </a:ext>
            </a:extLst>
          </p:cNvPr>
          <p:cNvSpPr>
            <a:spLocks noGrp="1" noChangeArrowheads="1"/>
          </p:cNvSpPr>
          <p:nvPr>
            <p:ph type="body" idx="1"/>
          </p:nvPr>
        </p:nvSpPr>
        <p:spPr>
          <a:xfrm>
            <a:off x="3962400" y="3200401"/>
            <a:ext cx="8077200" cy="9051926"/>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tLang="el-GR"/>
          </a:p>
        </p:txBody>
      </p:sp>
      <p:pic>
        <p:nvPicPr>
          <p:cNvPr id="15363" name="Picture 3">
            <a:extLst>
              <a:ext uri="{FF2B5EF4-FFF2-40B4-BE49-F238E27FC236}">
                <a16:creationId xmlns:a16="http://schemas.microsoft.com/office/drawing/2014/main" id="{AD0E99A6-EAF6-5F40-B470-0F9CE8A00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1" y="285750"/>
            <a:ext cx="15287626" cy="1314450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468146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4">
            <a:extLst>
              <a:ext uri="{FF2B5EF4-FFF2-40B4-BE49-F238E27FC236}">
                <a16:creationId xmlns:a16="http://schemas.microsoft.com/office/drawing/2014/main" id="{9D51A02D-AEBE-264A-93BF-92963948AB43}"/>
              </a:ext>
            </a:extLst>
          </p:cNvPr>
          <p:cNvSpPr>
            <a:spLocks noGrp="1"/>
          </p:cNvSpPr>
          <p:nvPr>
            <p:ph type="dt" idx="10"/>
          </p:nvPr>
        </p:nvSpPr>
        <p:spPr/>
        <p:txBody>
          <a:bodyPr/>
          <a:lstStyle/>
          <a:p>
            <a:r>
              <a:rPr lang="de-DE" altLang="el-GR"/>
              <a:t>21.06.10</a:t>
            </a:r>
          </a:p>
        </p:txBody>
      </p:sp>
      <p:sp>
        <p:nvSpPr>
          <p:cNvPr id="7" name="Θέση υποσέλιδου 5">
            <a:extLst>
              <a:ext uri="{FF2B5EF4-FFF2-40B4-BE49-F238E27FC236}">
                <a16:creationId xmlns:a16="http://schemas.microsoft.com/office/drawing/2014/main" id="{0F9F5F91-5831-6F45-A189-0009060BCB07}"/>
              </a:ext>
            </a:extLst>
          </p:cNvPr>
          <p:cNvSpPr>
            <a:spLocks noGrp="1"/>
          </p:cNvSpPr>
          <p:nvPr>
            <p:ph type="ftr" idx="11"/>
          </p:nvPr>
        </p:nvSpPr>
        <p:spPr/>
        <p:txBody>
          <a:bodyPr/>
          <a:lstStyle/>
          <a:p>
            <a:endParaRPr lang="de-DE" altLang="el-GR"/>
          </a:p>
        </p:txBody>
      </p:sp>
      <p:sp>
        <p:nvSpPr>
          <p:cNvPr id="16385" name="Rectangle 1">
            <a:extLst>
              <a:ext uri="{FF2B5EF4-FFF2-40B4-BE49-F238E27FC236}">
                <a16:creationId xmlns:a16="http://schemas.microsoft.com/office/drawing/2014/main" id="{8295194B-5B0E-5546-A20C-D2175E650742}"/>
              </a:ext>
            </a:extLst>
          </p:cNvPr>
          <p:cNvSpPr>
            <a:spLocks noGrp="1" noChangeArrowheads="1"/>
          </p:cNvSpPr>
          <p:nvPr>
            <p:ph type="title"/>
          </p:nvPr>
        </p:nvSpPr>
        <p:spPr>
          <a:xfrm>
            <a:off x="4048126" y="571500"/>
            <a:ext cx="16459200" cy="2428876"/>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tabLst>
                <a:tab pos="1447800" algn="l"/>
                <a:tab pos="2895600" algn="l"/>
                <a:tab pos="4343400" algn="l"/>
                <a:tab pos="5791200" algn="l"/>
                <a:tab pos="7239000" algn="l"/>
                <a:tab pos="8686800" algn="l"/>
                <a:tab pos="10134600" algn="l"/>
                <a:tab pos="11582400" algn="l"/>
                <a:tab pos="13030200" algn="l"/>
                <a:tab pos="14478000" algn="l"/>
                <a:tab pos="15925800" algn="l"/>
              </a:tabLst>
            </a:pPr>
            <a:r>
              <a:rPr lang="de-DE" altLang="el-GR" sz="9600" b="1"/>
              <a:t>Die Reichsverfassung </a:t>
            </a:r>
          </a:p>
        </p:txBody>
      </p:sp>
      <p:sp>
        <p:nvSpPr>
          <p:cNvPr id="16386" name="Rectangle 2">
            <a:extLst>
              <a:ext uri="{FF2B5EF4-FFF2-40B4-BE49-F238E27FC236}">
                <a16:creationId xmlns:a16="http://schemas.microsoft.com/office/drawing/2014/main" id="{99F21414-84DB-D944-B90E-096856FE8A6C}"/>
              </a:ext>
            </a:extLst>
          </p:cNvPr>
          <p:cNvSpPr>
            <a:spLocks noGrp="1" noChangeArrowheads="1"/>
          </p:cNvSpPr>
          <p:nvPr>
            <p:ph type="body" idx="1"/>
          </p:nvPr>
        </p:nvSpPr>
        <p:spPr>
          <a:xfrm>
            <a:off x="3962400" y="3200401"/>
            <a:ext cx="8077200" cy="9051926"/>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ltLang="el-GR"/>
          </a:p>
        </p:txBody>
      </p:sp>
      <p:sp>
        <p:nvSpPr>
          <p:cNvPr id="16387" name="Text Box 3">
            <a:extLst>
              <a:ext uri="{FF2B5EF4-FFF2-40B4-BE49-F238E27FC236}">
                <a16:creationId xmlns:a16="http://schemas.microsoft.com/office/drawing/2014/main" id="{81A062B0-B7DE-AD46-9DD3-B9400DE19A7B}"/>
              </a:ext>
            </a:extLst>
          </p:cNvPr>
          <p:cNvSpPr txBox="1">
            <a:spLocks noChangeArrowheads="1"/>
          </p:cNvSpPr>
          <p:nvPr/>
        </p:nvSpPr>
        <p:spPr bwMode="auto">
          <a:xfrm>
            <a:off x="3962400" y="3200401"/>
            <a:ext cx="8077200" cy="9051926"/>
          </a:xfrm>
          <a:prstGeom prst="rect">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sz="3600"/>
          </a:p>
        </p:txBody>
      </p:sp>
      <p:pic>
        <p:nvPicPr>
          <p:cNvPr id="16388" name="Picture 4">
            <a:extLst>
              <a:ext uri="{FF2B5EF4-FFF2-40B4-BE49-F238E27FC236}">
                <a16:creationId xmlns:a16="http://schemas.microsoft.com/office/drawing/2014/main" id="{7080907E-39DC-644C-9F99-E7144F50A4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3876" y="3000376"/>
            <a:ext cx="15122524" cy="102235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73157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ημερομηνίας 3">
            <a:extLst>
              <a:ext uri="{FF2B5EF4-FFF2-40B4-BE49-F238E27FC236}">
                <a16:creationId xmlns:a16="http://schemas.microsoft.com/office/drawing/2014/main" id="{3F658782-8E6F-6845-8E5D-C6A00AB9587A}"/>
              </a:ext>
            </a:extLst>
          </p:cNvPr>
          <p:cNvSpPr>
            <a:spLocks noGrp="1"/>
          </p:cNvSpPr>
          <p:nvPr>
            <p:ph type="dt" idx="10"/>
          </p:nvPr>
        </p:nvSpPr>
        <p:spPr/>
        <p:txBody>
          <a:bodyPr/>
          <a:lstStyle/>
          <a:p>
            <a:r>
              <a:rPr lang="de-DE" altLang="el-GR"/>
              <a:t>21.06.10</a:t>
            </a:r>
          </a:p>
        </p:txBody>
      </p:sp>
      <p:sp>
        <p:nvSpPr>
          <p:cNvPr id="4" name="Θέση υποσέλιδου 4">
            <a:extLst>
              <a:ext uri="{FF2B5EF4-FFF2-40B4-BE49-F238E27FC236}">
                <a16:creationId xmlns:a16="http://schemas.microsoft.com/office/drawing/2014/main" id="{FA7FF2E2-0140-C748-9E09-9DC69223BF28}"/>
              </a:ext>
            </a:extLst>
          </p:cNvPr>
          <p:cNvSpPr>
            <a:spLocks noGrp="1"/>
          </p:cNvSpPr>
          <p:nvPr>
            <p:ph type="ftr" idx="11"/>
          </p:nvPr>
        </p:nvSpPr>
        <p:spPr/>
        <p:txBody>
          <a:bodyPr/>
          <a:lstStyle/>
          <a:p>
            <a:endParaRPr lang="de-DE" altLang="el-GR"/>
          </a:p>
        </p:txBody>
      </p:sp>
      <p:pic>
        <p:nvPicPr>
          <p:cNvPr id="17409" name="Picture 1">
            <a:extLst>
              <a:ext uri="{FF2B5EF4-FFF2-40B4-BE49-F238E27FC236}">
                <a16:creationId xmlns:a16="http://schemas.microsoft.com/office/drawing/2014/main" id="{8F7B4D3A-D96D-1B4E-B007-0EBA0D335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28626"/>
            <a:ext cx="13287376" cy="13001624"/>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346104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B3DE7EB5-6089-CA4E-85F0-8AD1740976EA}"/>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83E1174D-4D80-2742-AD66-FB76A6BB76DD}"/>
              </a:ext>
            </a:extLst>
          </p:cNvPr>
          <p:cNvSpPr>
            <a:spLocks noGrp="1"/>
          </p:cNvSpPr>
          <p:nvPr>
            <p:ph type="ftr" idx="11"/>
          </p:nvPr>
        </p:nvSpPr>
        <p:spPr/>
        <p:txBody>
          <a:bodyPr/>
          <a:lstStyle/>
          <a:p>
            <a:endParaRPr lang="de-DE" altLang="el-GR"/>
          </a:p>
        </p:txBody>
      </p:sp>
      <p:sp>
        <p:nvSpPr>
          <p:cNvPr id="18433" name="Text Box 1">
            <a:extLst>
              <a:ext uri="{FF2B5EF4-FFF2-40B4-BE49-F238E27FC236}">
                <a16:creationId xmlns:a16="http://schemas.microsoft.com/office/drawing/2014/main" id="{165284CB-13DD-1B4D-A69B-0A563546F9DE}"/>
              </a:ext>
            </a:extLst>
          </p:cNvPr>
          <p:cNvSpPr txBox="1">
            <a:spLocks noChangeArrowheads="1"/>
          </p:cNvSpPr>
          <p:nvPr/>
        </p:nvSpPr>
        <p:spPr bwMode="auto">
          <a:xfrm>
            <a:off x="3619500" y="4286250"/>
            <a:ext cx="17145000" cy="2286000"/>
          </a:xfrm>
          <a:prstGeom prst="rect">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nchor="ctr"/>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algn="ctr" hangingPunct="1">
              <a:lnSpc>
                <a:spcPct val="102000"/>
              </a:lnSpc>
            </a:pPr>
            <a:r>
              <a:rPr lang="de-DE" altLang="el-GR" sz="6800" b="1">
                <a:latin typeface="Calibri" panose="020F0502020204030204" pitchFamily="34" charset="0"/>
              </a:rPr>
              <a:t>Die schnelle Entwicklung der Industrialiserung</a:t>
            </a:r>
          </a:p>
        </p:txBody>
      </p:sp>
      <p:sp>
        <p:nvSpPr>
          <p:cNvPr id="18434" name="Text Box 2">
            <a:extLst>
              <a:ext uri="{FF2B5EF4-FFF2-40B4-BE49-F238E27FC236}">
                <a16:creationId xmlns:a16="http://schemas.microsoft.com/office/drawing/2014/main" id="{A2F25022-AF53-094D-BA0F-295CF45F3429}"/>
              </a:ext>
            </a:extLst>
          </p:cNvPr>
          <p:cNvSpPr txBox="1">
            <a:spLocks noChangeArrowheads="1"/>
          </p:cNvSpPr>
          <p:nvPr/>
        </p:nvSpPr>
        <p:spPr bwMode="auto">
          <a:xfrm>
            <a:off x="3762376" y="6286500"/>
            <a:ext cx="16459200" cy="7051676"/>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marL="342900" indent="-341313">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a:lnSpc>
                <a:spcPct val="102000"/>
              </a:lnSpc>
              <a:spcBef>
                <a:spcPts val="1276"/>
              </a:spcBef>
              <a:buSzPct val="45000"/>
              <a:buFont typeface="Arial" panose="020B0604020202020204" pitchFamily="34" charset="0"/>
              <a:buChar char="•"/>
            </a:pPr>
            <a:r>
              <a:rPr lang="de-DE" altLang="el-GR" sz="5600" b="1">
                <a:latin typeface="Calibri" panose="020F0502020204030204" pitchFamily="34" charset="0"/>
              </a:rPr>
              <a:t>Deutsch-Französischen Krieg</a:t>
            </a:r>
          </a:p>
          <a:p>
            <a:pPr>
              <a:lnSpc>
                <a:spcPct val="102000"/>
              </a:lnSpc>
              <a:spcBef>
                <a:spcPts val="1276"/>
              </a:spcBef>
            </a:pPr>
            <a:r>
              <a:rPr lang="de-DE" altLang="el-GR" sz="5600">
                <a:latin typeface="Calibri" panose="020F0502020204030204" pitchFamily="34" charset="0"/>
              </a:rPr>
              <a:t>　(Lothringen, Elsass und 5 Milliarden Franc)</a:t>
            </a:r>
          </a:p>
          <a:p>
            <a:pPr>
              <a:lnSpc>
                <a:spcPct val="102000"/>
              </a:lnSpc>
              <a:spcBef>
                <a:spcPts val="1276"/>
              </a:spcBef>
              <a:buSzPct val="45000"/>
              <a:buFont typeface="Arial" panose="020B0604020202020204" pitchFamily="34" charset="0"/>
              <a:buChar char="•"/>
            </a:pPr>
            <a:r>
              <a:rPr lang="de-DE" altLang="el-GR" sz="5600" b="1">
                <a:latin typeface="Calibri" panose="020F0502020204030204" pitchFamily="34" charset="0"/>
              </a:rPr>
              <a:t>Industrielle Revolution</a:t>
            </a:r>
          </a:p>
          <a:p>
            <a:pPr>
              <a:lnSpc>
                <a:spcPct val="102000"/>
              </a:lnSpc>
              <a:spcBef>
                <a:spcPts val="1276"/>
              </a:spcBef>
              <a:buSzPct val="45000"/>
              <a:buFont typeface="Arial" panose="020B0604020202020204" pitchFamily="34" charset="0"/>
              <a:buChar char="•"/>
            </a:pPr>
            <a:r>
              <a:rPr lang="de-DE" altLang="el-GR" sz="5600" b="1">
                <a:latin typeface="Calibri" panose="020F0502020204030204" pitchFamily="34" charset="0"/>
              </a:rPr>
              <a:t>Die Zahl der Bewohnern</a:t>
            </a:r>
          </a:p>
          <a:p>
            <a:pPr>
              <a:lnSpc>
                <a:spcPct val="102000"/>
              </a:lnSpc>
              <a:spcBef>
                <a:spcPts val="1276"/>
              </a:spcBef>
              <a:buSzPct val="45000"/>
              <a:buFont typeface="Arial" panose="020B0604020202020204" pitchFamily="34" charset="0"/>
              <a:buChar char="•"/>
            </a:pPr>
            <a:r>
              <a:rPr lang="de-DE" altLang="el-GR" sz="5600" b="1">
                <a:latin typeface="Calibri" panose="020F0502020204030204" pitchFamily="34" charset="0"/>
              </a:rPr>
              <a:t>Das Verkehrnetz</a:t>
            </a:r>
          </a:p>
          <a:p>
            <a:pPr>
              <a:lnSpc>
                <a:spcPct val="102000"/>
              </a:lnSpc>
              <a:spcBef>
                <a:spcPts val="1276"/>
              </a:spcBef>
            </a:pPr>
            <a:endParaRPr lang="de-DE" altLang="el-GR" sz="5600" b="1">
              <a:latin typeface="Calibri" panose="020F0502020204030204" pitchFamily="34" charset="0"/>
            </a:endParaRPr>
          </a:p>
        </p:txBody>
      </p:sp>
    </p:spTree>
    <p:extLst>
      <p:ext uri="{BB962C8B-B14F-4D97-AF65-F5344CB8AC3E}">
        <p14:creationId xmlns:p14="http://schemas.microsoft.com/office/powerpoint/2010/main" val="3465114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1">
            <a:extLst>
              <a:ext uri="{FF2B5EF4-FFF2-40B4-BE49-F238E27FC236}">
                <a16:creationId xmlns:a16="http://schemas.microsoft.com/office/drawing/2014/main" id="{5AF4D6E9-FECA-EC4F-AF8D-1F2B820382D3}"/>
              </a:ext>
            </a:extLst>
          </p:cNvPr>
          <p:cNvSpPr>
            <a:spLocks noGrp="1"/>
          </p:cNvSpPr>
          <p:nvPr>
            <p:ph type="dt" idx="10"/>
          </p:nvPr>
        </p:nvSpPr>
        <p:spPr/>
        <p:txBody>
          <a:bodyPr/>
          <a:lstStyle/>
          <a:p>
            <a:r>
              <a:rPr lang="de-DE" altLang="el-GR"/>
              <a:t>21.06.10</a:t>
            </a:r>
          </a:p>
        </p:txBody>
      </p:sp>
      <p:sp>
        <p:nvSpPr>
          <p:cNvPr id="6" name="Θέση υποσέλιδου 2">
            <a:extLst>
              <a:ext uri="{FF2B5EF4-FFF2-40B4-BE49-F238E27FC236}">
                <a16:creationId xmlns:a16="http://schemas.microsoft.com/office/drawing/2014/main" id="{A474FE91-DF64-4F42-A046-49E0628B1028}"/>
              </a:ext>
            </a:extLst>
          </p:cNvPr>
          <p:cNvSpPr>
            <a:spLocks noGrp="1"/>
          </p:cNvSpPr>
          <p:nvPr>
            <p:ph type="ftr" idx="11"/>
          </p:nvPr>
        </p:nvSpPr>
        <p:spPr/>
        <p:txBody>
          <a:bodyPr/>
          <a:lstStyle/>
          <a:p>
            <a:endParaRPr lang="de-DE" altLang="el-GR"/>
          </a:p>
        </p:txBody>
      </p:sp>
      <p:sp>
        <p:nvSpPr>
          <p:cNvPr id="21505" name="Text Box 1">
            <a:extLst>
              <a:ext uri="{FF2B5EF4-FFF2-40B4-BE49-F238E27FC236}">
                <a16:creationId xmlns:a16="http://schemas.microsoft.com/office/drawing/2014/main" id="{8E84AA0E-2719-6D48-A9B2-D17F2E00BAE0}"/>
              </a:ext>
            </a:extLst>
          </p:cNvPr>
          <p:cNvSpPr txBox="1">
            <a:spLocks noChangeArrowheads="1"/>
          </p:cNvSpPr>
          <p:nvPr/>
        </p:nvSpPr>
        <p:spPr bwMode="auto">
          <a:xfrm>
            <a:off x="4492626" y="8813801"/>
            <a:ext cx="15544800" cy="2724150"/>
          </a:xfrm>
          <a:prstGeom prst="rect">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sz="3600"/>
          </a:p>
        </p:txBody>
      </p:sp>
      <p:sp>
        <p:nvSpPr>
          <p:cNvPr id="21506" name="Text Box 2">
            <a:extLst>
              <a:ext uri="{FF2B5EF4-FFF2-40B4-BE49-F238E27FC236}">
                <a16:creationId xmlns:a16="http://schemas.microsoft.com/office/drawing/2014/main" id="{BC6E69AC-843A-B940-84D1-346326B5DD2A}"/>
              </a:ext>
            </a:extLst>
          </p:cNvPr>
          <p:cNvSpPr txBox="1">
            <a:spLocks noChangeArrowheads="1"/>
          </p:cNvSpPr>
          <p:nvPr/>
        </p:nvSpPr>
        <p:spPr bwMode="auto">
          <a:xfrm>
            <a:off x="4492626" y="5813427"/>
            <a:ext cx="15544800" cy="3000374"/>
          </a:xfrm>
          <a:prstGeom prst="rect">
            <a:avLst/>
          </a:prstGeom>
          <a:noFill/>
          <a:ln w="9525">
            <a:solidFill>
              <a:srgbClr val="00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sz="3600"/>
          </a:p>
        </p:txBody>
      </p:sp>
      <p:pic>
        <p:nvPicPr>
          <p:cNvPr id="21507" name="Picture 3">
            <a:extLst>
              <a:ext uri="{FF2B5EF4-FFF2-40B4-BE49-F238E27FC236}">
                <a16:creationId xmlns:a16="http://schemas.microsoft.com/office/drawing/2014/main" id="{6BBD0FCD-41B1-6A47-8D78-2DD189E37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0" y="2701926"/>
            <a:ext cx="15001876" cy="1049020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10601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789D3D54-073F-0248-8CF9-9F1AFE3D0F41}"/>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90DA0C83-400E-824E-8FEB-E133575F6458}"/>
              </a:ext>
            </a:extLst>
          </p:cNvPr>
          <p:cNvSpPr>
            <a:spLocks noGrp="1"/>
          </p:cNvSpPr>
          <p:nvPr>
            <p:ph type="ftr" idx="11"/>
          </p:nvPr>
        </p:nvSpPr>
        <p:spPr/>
        <p:txBody>
          <a:bodyPr/>
          <a:lstStyle/>
          <a:p>
            <a:endParaRPr lang="de-DE" altLang="el-GR"/>
          </a:p>
        </p:txBody>
      </p:sp>
      <p:sp>
        <p:nvSpPr>
          <p:cNvPr id="22529" name="Rectangle 1">
            <a:extLst>
              <a:ext uri="{FF2B5EF4-FFF2-40B4-BE49-F238E27FC236}">
                <a16:creationId xmlns:a16="http://schemas.microsoft.com/office/drawing/2014/main" id="{F0AB8EA0-2BE0-4A44-B586-F2164C8FFD3A}"/>
              </a:ext>
            </a:extLst>
          </p:cNvPr>
          <p:cNvSpPr>
            <a:spLocks noChangeArrowheads="1"/>
          </p:cNvSpPr>
          <p:nvPr/>
        </p:nvSpPr>
        <p:spPr bwMode="auto">
          <a:xfrm>
            <a:off x="3549651" y="631826"/>
            <a:ext cx="16964026" cy="29305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rgbClr val="000000"/>
                </a:solidFill>
                <a:latin typeface="Arial" panose="020B0604020202020204" pitchFamily="34" charset="0"/>
                <a:cs typeface="Lucida Sans Unicode" panose="020B0602030504020204" pitchFamily="34" charset="0"/>
              </a:defRPr>
            </a:lvl9pPr>
          </a:lstStyle>
          <a:p>
            <a:pPr algn="ctr" hangingPunct="1">
              <a:lnSpc>
                <a:spcPct val="102000"/>
              </a:lnSpc>
            </a:pPr>
            <a:r>
              <a:rPr lang="de-DE" altLang="el-GR" sz="3600" b="1" i="1" u="sng">
                <a:latin typeface="Calibri" panose="020F0502020204030204" pitchFamily="34" charset="0"/>
              </a:rPr>
              <a:t>Was ist eine Kolonialmacht? </a:t>
            </a:r>
          </a:p>
          <a:p>
            <a:pPr algn="ctr" hangingPunct="1">
              <a:lnSpc>
                <a:spcPct val="102000"/>
              </a:lnSpc>
            </a:pPr>
            <a:r>
              <a:rPr lang="de-DE" altLang="el-GR" sz="3600">
                <a:latin typeface="Calibri" panose="020F0502020204030204" pitchFamily="34" charset="0"/>
              </a:rPr>
              <a:t>Eine </a:t>
            </a:r>
            <a:r>
              <a:rPr lang="de-DE" altLang="el-GR" sz="3600" b="1">
                <a:latin typeface="Calibri" panose="020F0502020204030204" pitchFamily="34" charset="0"/>
              </a:rPr>
              <a:t>Kolonie</a:t>
            </a:r>
            <a:r>
              <a:rPr lang="de-DE" altLang="el-GR" sz="3600">
                <a:latin typeface="Calibri" panose="020F0502020204030204" pitchFamily="34" charset="0"/>
              </a:rPr>
              <a:t> ist ein Land oder ein Gebiet, das von einem</a:t>
            </a:r>
            <a:r>
              <a:rPr lang="de-DE" altLang="el-GR" sz="3600" i="1">
                <a:latin typeface="Calibri" panose="020F0502020204030204" pitchFamily="34" charset="0"/>
              </a:rPr>
              <a:t> meist</a:t>
            </a:r>
            <a:r>
              <a:rPr lang="de-DE" altLang="el-GR" sz="3600">
                <a:latin typeface="Calibri" panose="020F0502020204030204" pitchFamily="34" charset="0"/>
              </a:rPr>
              <a:t> weit entfernten, wirtschaftlich viel höher entwickelten Staat beherrscht (und ausgebeutet) wird.</a:t>
            </a:r>
          </a:p>
          <a:p>
            <a:pPr algn="ctr" hangingPunct="1">
              <a:lnSpc>
                <a:spcPct val="102000"/>
              </a:lnSpc>
            </a:pPr>
            <a:r>
              <a:rPr lang="de-DE" altLang="el-GR" sz="3600">
                <a:latin typeface="Calibri" panose="020F0502020204030204" pitchFamily="34" charset="0"/>
              </a:rPr>
              <a:t>Ein Land wird zur </a:t>
            </a:r>
            <a:r>
              <a:rPr lang="de-DE" altLang="el-GR" sz="3600" b="1">
                <a:latin typeface="Calibri" panose="020F0502020204030204" pitchFamily="34" charset="0"/>
              </a:rPr>
              <a:t>Kolonialmacht</a:t>
            </a:r>
            <a:r>
              <a:rPr lang="de-DE" altLang="el-GR" sz="3600">
                <a:latin typeface="Calibri" panose="020F0502020204030204" pitchFamily="34" charset="0"/>
              </a:rPr>
              <a:t>, wenn es über </a:t>
            </a:r>
            <a:r>
              <a:rPr lang="de-DE" altLang="el-GR" sz="3600" b="1">
                <a:latin typeface="Calibri" panose="020F0502020204030204" pitchFamily="34" charset="0"/>
              </a:rPr>
              <a:t>Kolonien</a:t>
            </a:r>
            <a:r>
              <a:rPr lang="de-DE" altLang="el-GR" sz="3600">
                <a:latin typeface="Calibri" panose="020F0502020204030204" pitchFamily="34" charset="0"/>
              </a:rPr>
              <a:t> herrscht.</a:t>
            </a:r>
          </a:p>
          <a:p>
            <a:pPr algn="ctr">
              <a:lnSpc>
                <a:spcPct val="102000"/>
              </a:lnSpc>
            </a:pPr>
            <a:endParaRPr lang="de-DE" altLang="el-GR" sz="3600">
              <a:latin typeface="Calibri" panose="020F0502020204030204" pitchFamily="34" charset="0"/>
            </a:endParaRPr>
          </a:p>
        </p:txBody>
      </p:sp>
      <p:pic>
        <p:nvPicPr>
          <p:cNvPr id="22530" name="Picture 2">
            <a:extLst>
              <a:ext uri="{FF2B5EF4-FFF2-40B4-BE49-F238E27FC236}">
                <a16:creationId xmlns:a16="http://schemas.microsoft.com/office/drawing/2014/main" id="{5A465004-B567-1F4E-BFCD-DD39DAA43E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1251" y="3571877"/>
            <a:ext cx="12007850" cy="9083674"/>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696969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3ED9D1B9-07EF-6A4A-8748-0109FCDC132C}"/>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98D203D5-C065-614E-B2F7-7F3882081E67}"/>
              </a:ext>
            </a:extLst>
          </p:cNvPr>
          <p:cNvSpPr>
            <a:spLocks noGrp="1"/>
          </p:cNvSpPr>
          <p:nvPr>
            <p:ph type="ftr" idx="11"/>
          </p:nvPr>
        </p:nvSpPr>
        <p:spPr/>
        <p:txBody>
          <a:bodyPr/>
          <a:lstStyle/>
          <a:p>
            <a:endParaRPr lang="de-DE" altLang="el-GR"/>
          </a:p>
        </p:txBody>
      </p:sp>
      <p:pic>
        <p:nvPicPr>
          <p:cNvPr id="26625" name="Picture 1">
            <a:extLst>
              <a:ext uri="{FF2B5EF4-FFF2-40B4-BE49-F238E27FC236}">
                <a16:creationId xmlns:a16="http://schemas.microsoft.com/office/drawing/2014/main" id="{5F0AA8E8-EC46-6B44-8499-E1000A7CC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18288000" cy="9464676"/>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26" name="Rectangle 2">
            <a:extLst>
              <a:ext uri="{FF2B5EF4-FFF2-40B4-BE49-F238E27FC236}">
                <a16:creationId xmlns:a16="http://schemas.microsoft.com/office/drawing/2014/main" id="{154A8ADE-41DB-9240-9CAA-EA64F9479053}"/>
              </a:ext>
            </a:extLst>
          </p:cNvPr>
          <p:cNvSpPr>
            <a:spLocks noChangeArrowheads="1"/>
          </p:cNvSpPr>
          <p:nvPr/>
        </p:nvSpPr>
        <p:spPr bwMode="auto">
          <a:xfrm>
            <a:off x="7439026" y="9448800"/>
            <a:ext cx="8750300" cy="40290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Lst>
              <a:defRPr>
                <a:solidFill>
                  <a:srgbClr val="000000"/>
                </a:solidFill>
                <a:latin typeface="Arial" panose="020B0604020202020204" pitchFamily="34" charset="0"/>
                <a:cs typeface="Lucida Sans Unicode" panose="020B0602030504020204" pitchFamily="34" charset="0"/>
              </a:defRPr>
            </a:lvl9pPr>
          </a:lstStyle>
          <a:p>
            <a:pPr hangingPunct="1">
              <a:lnSpc>
                <a:spcPct val="102000"/>
              </a:lnSpc>
            </a:pPr>
            <a:r>
              <a:rPr lang="de-DE" altLang="el-GR" sz="7200" b="1" u="sng">
                <a:solidFill>
                  <a:srgbClr val="FF0000"/>
                </a:solidFill>
                <a:latin typeface="Calibri" panose="020F0502020204030204" pitchFamily="34" charset="0"/>
              </a:rPr>
              <a:t>Industrialisierung</a:t>
            </a:r>
          </a:p>
          <a:p>
            <a:pPr hangingPunct="1">
              <a:lnSpc>
                <a:spcPct val="102000"/>
              </a:lnSpc>
            </a:pPr>
            <a:r>
              <a:rPr lang="de-DE" altLang="el-GR" sz="3600">
                <a:latin typeface="Calibri" panose="020F0502020204030204" pitchFamily="34" charset="0"/>
              </a:rPr>
              <a:t>		Schwerindustrie</a:t>
            </a:r>
          </a:p>
          <a:p>
            <a:pPr>
              <a:lnSpc>
                <a:spcPct val="102000"/>
              </a:lnSpc>
            </a:pPr>
            <a:r>
              <a:rPr lang="de-DE" altLang="el-GR" sz="3600">
                <a:latin typeface="Calibri" panose="020F0502020204030204" pitchFamily="34" charset="0"/>
              </a:rPr>
              <a:t>		Chemieindustrie</a:t>
            </a:r>
          </a:p>
          <a:p>
            <a:pPr>
              <a:lnSpc>
                <a:spcPct val="102000"/>
              </a:lnSpc>
            </a:pPr>
            <a:r>
              <a:rPr lang="de-DE" altLang="el-GR" sz="3600">
                <a:latin typeface="Calibri" panose="020F0502020204030204" pitchFamily="34" charset="0"/>
              </a:rPr>
              <a:t>		Elektroindustrie </a:t>
            </a:r>
          </a:p>
          <a:p>
            <a:pPr>
              <a:lnSpc>
                <a:spcPct val="102000"/>
              </a:lnSpc>
            </a:pPr>
            <a:r>
              <a:rPr lang="de-DE" altLang="el-GR" sz="3600">
                <a:latin typeface="Calibri" panose="020F0502020204030204" pitchFamily="34" charset="0"/>
              </a:rPr>
              <a:t>		Autoindustrie</a:t>
            </a:r>
          </a:p>
          <a:p>
            <a:pPr>
              <a:lnSpc>
                <a:spcPct val="102000"/>
              </a:lnSpc>
            </a:pPr>
            <a:endParaRPr lang="de-DE" altLang="el-GR" sz="3600">
              <a:latin typeface="Calibri" panose="020F0502020204030204" pitchFamily="34" charset="0"/>
            </a:endParaRPr>
          </a:p>
        </p:txBody>
      </p:sp>
    </p:spTree>
    <p:extLst>
      <p:ext uri="{BB962C8B-B14F-4D97-AF65-F5344CB8AC3E}">
        <p14:creationId xmlns:p14="http://schemas.microsoft.com/office/powerpoint/2010/main" val="34040123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0895A845-F951-FB4F-9D3B-EBD6BFE296EA}"/>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78EFB523-48E9-7547-872C-015DD26E5B84}"/>
              </a:ext>
            </a:extLst>
          </p:cNvPr>
          <p:cNvSpPr>
            <a:spLocks noGrp="1"/>
          </p:cNvSpPr>
          <p:nvPr>
            <p:ph type="ftr" idx="11"/>
          </p:nvPr>
        </p:nvSpPr>
        <p:spPr/>
        <p:txBody>
          <a:bodyPr/>
          <a:lstStyle/>
          <a:p>
            <a:endParaRPr lang="de-DE" altLang="el-GR"/>
          </a:p>
        </p:txBody>
      </p:sp>
      <p:sp>
        <p:nvSpPr>
          <p:cNvPr id="27649" name="Rectangle 1">
            <a:extLst>
              <a:ext uri="{FF2B5EF4-FFF2-40B4-BE49-F238E27FC236}">
                <a16:creationId xmlns:a16="http://schemas.microsoft.com/office/drawing/2014/main" id="{69EA9B2F-32B5-574D-9E4A-52C04FEEE65E}"/>
              </a:ext>
            </a:extLst>
          </p:cNvPr>
          <p:cNvSpPr>
            <a:spLocks noChangeArrowheads="1"/>
          </p:cNvSpPr>
          <p:nvPr/>
        </p:nvSpPr>
        <p:spPr bwMode="auto">
          <a:xfrm>
            <a:off x="4848227" y="10315576"/>
            <a:ext cx="14433550" cy="3781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9pPr>
          </a:lstStyle>
          <a:p>
            <a:pPr algn="ctr" hangingPunct="1">
              <a:lnSpc>
                <a:spcPct val="102000"/>
              </a:lnSpc>
            </a:pPr>
            <a:r>
              <a:rPr lang="de-DE" altLang="el-GR" sz="3600" b="1" i="1" u="sng">
                <a:latin typeface="Calibri" panose="020F0502020204030204" pitchFamily="34" charset="0"/>
              </a:rPr>
              <a:t>Seit 1890-er Jahren setzte die Politik auf imperiale Expansion ,grössere weltpolitische Rolle zu spielen</a:t>
            </a:r>
          </a:p>
          <a:p>
            <a:pPr algn="ctr" hangingPunct="1">
              <a:lnSpc>
                <a:spcPct val="102000"/>
              </a:lnSpc>
            </a:pPr>
            <a:r>
              <a:rPr lang="de-DE" altLang="el-GR" sz="3600">
                <a:latin typeface="Calibri" panose="020F0502020204030204" pitchFamily="34" charset="0"/>
              </a:rPr>
              <a:t>	           Ambitionierte Flottenbaupläne</a:t>
            </a:r>
          </a:p>
          <a:p>
            <a:pPr algn="ctr" hangingPunct="1">
              <a:lnSpc>
                <a:spcPct val="102000"/>
              </a:lnSpc>
            </a:pPr>
            <a:r>
              <a:rPr lang="de-DE" altLang="el-GR" sz="3600">
                <a:latin typeface="Calibri" panose="020F0502020204030204" pitchFamily="34" charset="0"/>
              </a:rPr>
              <a:t>	Agressie Kolonialpolitik</a:t>
            </a:r>
          </a:p>
          <a:p>
            <a:pPr algn="ctr" hangingPunct="1">
              <a:lnSpc>
                <a:spcPct val="102000"/>
              </a:lnSpc>
            </a:pPr>
            <a:r>
              <a:rPr lang="de-DE" altLang="el-GR" sz="2800">
                <a:latin typeface="Calibri" panose="020F0502020204030204" pitchFamily="34" charset="0"/>
              </a:rPr>
              <a:t>Rohrstoffe</a:t>
            </a:r>
          </a:p>
          <a:p>
            <a:pPr algn="ctr" hangingPunct="1">
              <a:lnSpc>
                <a:spcPct val="102000"/>
              </a:lnSpc>
            </a:pPr>
            <a:r>
              <a:rPr lang="de-DE" altLang="el-GR" sz="2800">
                <a:latin typeface="Calibri" panose="020F0502020204030204" pitchFamily="34" charset="0"/>
              </a:rPr>
              <a:t>                                     Absatzmärkte für eigene Producte</a:t>
            </a:r>
          </a:p>
          <a:p>
            <a:pPr algn="ctr">
              <a:lnSpc>
                <a:spcPct val="102000"/>
              </a:lnSpc>
            </a:pPr>
            <a:endParaRPr lang="de-DE" altLang="el-GR" sz="2800">
              <a:latin typeface="Calibri" panose="020F0502020204030204" pitchFamily="34" charset="0"/>
            </a:endParaRPr>
          </a:p>
        </p:txBody>
      </p:sp>
      <p:pic>
        <p:nvPicPr>
          <p:cNvPr id="27650" name="Picture 2">
            <a:extLst>
              <a:ext uri="{FF2B5EF4-FFF2-40B4-BE49-F238E27FC236}">
                <a16:creationId xmlns:a16="http://schemas.microsoft.com/office/drawing/2014/main" id="{E91E8213-AD54-4543-8F8D-6711F05F8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98427"/>
            <a:ext cx="18288000" cy="1011555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447948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C2AB9F5B-0A49-4443-8B86-1429E0AB1DB5}"/>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EE774403-5742-B745-8060-03D2FBEBCB3C}"/>
              </a:ext>
            </a:extLst>
          </p:cNvPr>
          <p:cNvSpPr>
            <a:spLocks noGrp="1"/>
          </p:cNvSpPr>
          <p:nvPr>
            <p:ph type="ftr" idx="11"/>
          </p:nvPr>
        </p:nvSpPr>
        <p:spPr/>
        <p:txBody>
          <a:bodyPr/>
          <a:lstStyle/>
          <a:p>
            <a:endParaRPr lang="de-DE" altLang="el-GR"/>
          </a:p>
        </p:txBody>
      </p:sp>
      <p:pic>
        <p:nvPicPr>
          <p:cNvPr id="28673" name="Picture 1">
            <a:extLst>
              <a:ext uri="{FF2B5EF4-FFF2-40B4-BE49-F238E27FC236}">
                <a16:creationId xmlns:a16="http://schemas.microsoft.com/office/drawing/2014/main" id="{8E2C23C9-9232-514C-B59D-A5B43961E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501899"/>
            <a:ext cx="18288000" cy="1279525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4" name="Rectangle 2">
            <a:extLst>
              <a:ext uri="{FF2B5EF4-FFF2-40B4-BE49-F238E27FC236}">
                <a16:creationId xmlns:a16="http://schemas.microsoft.com/office/drawing/2014/main" id="{E3F7266B-1893-C74B-B628-7E92B7835096}"/>
              </a:ext>
            </a:extLst>
          </p:cNvPr>
          <p:cNvSpPr>
            <a:spLocks noChangeArrowheads="1"/>
          </p:cNvSpPr>
          <p:nvPr/>
        </p:nvSpPr>
        <p:spPr bwMode="auto">
          <a:xfrm>
            <a:off x="5854701" y="10499726"/>
            <a:ext cx="14258926" cy="27400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Lst>
              <a:defRPr>
                <a:solidFill>
                  <a:srgbClr val="000000"/>
                </a:solidFill>
                <a:latin typeface="Arial" panose="020B0604020202020204" pitchFamily="34" charset="0"/>
                <a:cs typeface="Lucida Sans Unicode" panose="020B0602030504020204" pitchFamily="34" charset="0"/>
              </a:defRPr>
            </a:lvl9pPr>
          </a:lstStyle>
          <a:p>
            <a:pPr hangingPunct="1">
              <a:lnSpc>
                <a:spcPct val="102000"/>
              </a:lnSpc>
            </a:pPr>
            <a:r>
              <a:rPr lang="de-DE" altLang="el-GR" sz="4800" b="1">
                <a:latin typeface="Calibri" panose="020F0502020204030204" pitchFamily="34" charset="0"/>
              </a:rPr>
              <a:t>	Hohe Rüstungsausgaben</a:t>
            </a:r>
          </a:p>
          <a:p>
            <a:pPr hangingPunct="1">
              <a:lnSpc>
                <a:spcPct val="102000"/>
              </a:lnSpc>
            </a:pPr>
            <a:r>
              <a:rPr lang="de-DE" altLang="el-GR" sz="3600">
                <a:latin typeface="Calibri" panose="020F0502020204030204" pitchFamily="34" charset="0"/>
              </a:rPr>
              <a:t>	-   </a:t>
            </a:r>
            <a:r>
              <a:rPr lang="de-DE" altLang="el-GR" sz="2800" b="1">
                <a:latin typeface="Calibri" panose="020F0502020204030204" pitchFamily="34" charset="0"/>
              </a:rPr>
              <a:t>Gute ausgebildete und schlagkräftige Armee</a:t>
            </a:r>
          </a:p>
          <a:p>
            <a:pPr hangingPunct="1">
              <a:lnSpc>
                <a:spcPct val="102000"/>
              </a:lnSpc>
            </a:pPr>
            <a:r>
              <a:rPr lang="de-DE" altLang="el-GR" sz="2800" b="1">
                <a:latin typeface="Calibri" panose="020F0502020204030204" pitchFamily="34" charset="0"/>
              </a:rPr>
              <a:t>	-    Ambitionierte Flottenbaupläne</a:t>
            </a:r>
          </a:p>
          <a:p>
            <a:pPr hangingPunct="1">
              <a:lnSpc>
                <a:spcPct val="102000"/>
              </a:lnSpc>
            </a:pPr>
            <a:r>
              <a:rPr lang="de-DE" altLang="el-GR" sz="2800" b="1">
                <a:latin typeface="Calibri" panose="020F0502020204030204" pitchFamily="34" charset="0"/>
              </a:rPr>
              <a:t>	-   1886-1894 verdoppelt sich der Rüstungshaushalt</a:t>
            </a:r>
          </a:p>
          <a:p>
            <a:pPr>
              <a:lnSpc>
                <a:spcPct val="102000"/>
              </a:lnSpc>
            </a:pPr>
            <a:endParaRPr lang="de-DE" altLang="el-GR" sz="2800" b="1">
              <a:latin typeface="Calibri" panose="020F0502020204030204" pitchFamily="34" charset="0"/>
            </a:endParaRPr>
          </a:p>
        </p:txBody>
      </p:sp>
    </p:spTree>
    <p:extLst>
      <p:ext uri="{BB962C8B-B14F-4D97-AF65-F5344CB8AC3E}">
        <p14:creationId xmlns:p14="http://schemas.microsoft.com/office/powerpoint/2010/main" val="12074688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1">
            <a:extLst>
              <a:ext uri="{FF2B5EF4-FFF2-40B4-BE49-F238E27FC236}">
                <a16:creationId xmlns:a16="http://schemas.microsoft.com/office/drawing/2014/main" id="{264BFFDF-EA3F-C244-BE3A-027007A8C2A7}"/>
              </a:ext>
            </a:extLst>
          </p:cNvPr>
          <p:cNvSpPr>
            <a:spLocks noGrp="1"/>
          </p:cNvSpPr>
          <p:nvPr>
            <p:ph type="dt" idx="10"/>
          </p:nvPr>
        </p:nvSpPr>
        <p:spPr/>
        <p:txBody>
          <a:bodyPr/>
          <a:lstStyle/>
          <a:p>
            <a:r>
              <a:rPr lang="de-DE" altLang="el-GR"/>
              <a:t>21.06.10</a:t>
            </a:r>
          </a:p>
        </p:txBody>
      </p:sp>
      <p:sp>
        <p:nvSpPr>
          <p:cNvPr id="6" name="Θέση υποσέλιδου 2">
            <a:extLst>
              <a:ext uri="{FF2B5EF4-FFF2-40B4-BE49-F238E27FC236}">
                <a16:creationId xmlns:a16="http://schemas.microsoft.com/office/drawing/2014/main" id="{0FC3A33C-6D08-AA4F-B0D9-E4B7BC4ECE96}"/>
              </a:ext>
            </a:extLst>
          </p:cNvPr>
          <p:cNvSpPr>
            <a:spLocks noGrp="1"/>
          </p:cNvSpPr>
          <p:nvPr>
            <p:ph type="ftr" idx="11"/>
          </p:nvPr>
        </p:nvSpPr>
        <p:spPr/>
        <p:txBody>
          <a:bodyPr/>
          <a:lstStyle/>
          <a:p>
            <a:endParaRPr lang="de-DE" altLang="el-GR"/>
          </a:p>
        </p:txBody>
      </p:sp>
      <p:pic>
        <p:nvPicPr>
          <p:cNvPr id="29697" name="Picture 1">
            <a:extLst>
              <a:ext uri="{FF2B5EF4-FFF2-40B4-BE49-F238E27FC236}">
                <a16:creationId xmlns:a16="http://schemas.microsoft.com/office/drawing/2014/main" id="{8DF32806-E116-C941-B671-54857E0655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227" y="1"/>
            <a:ext cx="14760574" cy="10321926"/>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698" name="Rectangle 2">
            <a:extLst>
              <a:ext uri="{FF2B5EF4-FFF2-40B4-BE49-F238E27FC236}">
                <a16:creationId xmlns:a16="http://schemas.microsoft.com/office/drawing/2014/main" id="{D2B3F426-2E34-4448-89D7-99AE66AA6BE9}"/>
              </a:ext>
            </a:extLst>
          </p:cNvPr>
          <p:cNvSpPr>
            <a:spLocks noChangeArrowheads="1"/>
          </p:cNvSpPr>
          <p:nvPr/>
        </p:nvSpPr>
        <p:spPr bwMode="auto">
          <a:xfrm>
            <a:off x="10102850" y="6216650"/>
            <a:ext cx="4178300" cy="1282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Lst>
              <a:defRPr>
                <a:solidFill>
                  <a:srgbClr val="000000"/>
                </a:solidFill>
                <a:latin typeface="Arial" panose="020B0604020202020204" pitchFamily="34" charset="0"/>
                <a:cs typeface="Lucida Sans Unicode" panose="020B0602030504020204" pitchFamily="34" charset="0"/>
              </a:defRPr>
            </a:lvl9pPr>
          </a:lstStyle>
          <a:p>
            <a:pPr hangingPunct="1">
              <a:lnSpc>
                <a:spcPct val="102000"/>
              </a:lnSpc>
            </a:pPr>
            <a:r>
              <a:rPr lang="de-DE" altLang="el-GR" sz="3600">
                <a:latin typeface="Calibri" panose="020F0502020204030204" pitchFamily="34" charset="0"/>
              </a:rPr>
              <a:t>Kaiser – Wilhelm II</a:t>
            </a:r>
          </a:p>
          <a:p>
            <a:pPr>
              <a:lnSpc>
                <a:spcPct val="102000"/>
              </a:lnSpc>
            </a:pPr>
            <a:endParaRPr lang="de-DE" altLang="el-GR" sz="3600">
              <a:latin typeface="Calibri" panose="020F0502020204030204" pitchFamily="34" charset="0"/>
            </a:endParaRPr>
          </a:p>
        </p:txBody>
      </p:sp>
      <p:sp>
        <p:nvSpPr>
          <p:cNvPr id="29699" name="Rectangle 3">
            <a:extLst>
              <a:ext uri="{FF2B5EF4-FFF2-40B4-BE49-F238E27FC236}">
                <a16:creationId xmlns:a16="http://schemas.microsoft.com/office/drawing/2014/main" id="{EFAF26F8-790A-6846-A0E7-9E8D12DC1588}"/>
              </a:ext>
            </a:extLst>
          </p:cNvPr>
          <p:cNvSpPr>
            <a:spLocks noChangeArrowheads="1"/>
          </p:cNvSpPr>
          <p:nvPr/>
        </p:nvSpPr>
        <p:spPr bwMode="auto">
          <a:xfrm>
            <a:off x="9455150" y="11141077"/>
            <a:ext cx="5451476" cy="164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Lst>
              <a:defRPr>
                <a:solidFill>
                  <a:srgbClr val="000000"/>
                </a:solidFill>
                <a:latin typeface="Arial" panose="020B0604020202020204" pitchFamily="34" charset="0"/>
                <a:cs typeface="Lucida Sans Unicode" panose="020B0602030504020204" pitchFamily="34" charset="0"/>
              </a:defRPr>
            </a:lvl9pPr>
          </a:lstStyle>
          <a:p>
            <a:pPr hangingPunct="1">
              <a:lnSpc>
                <a:spcPct val="102000"/>
              </a:lnSpc>
            </a:pPr>
            <a:r>
              <a:rPr lang="de-DE" altLang="el-GR" sz="4800">
                <a:latin typeface="Calibri" panose="020F0502020204030204" pitchFamily="34" charset="0"/>
              </a:rPr>
              <a:t>Kaiser – Wilhelm II</a:t>
            </a:r>
          </a:p>
          <a:p>
            <a:pPr>
              <a:lnSpc>
                <a:spcPct val="102000"/>
              </a:lnSpc>
            </a:pPr>
            <a:endParaRPr lang="de-DE" altLang="el-GR" sz="4800">
              <a:latin typeface="Calibri" panose="020F0502020204030204" pitchFamily="34" charset="0"/>
            </a:endParaRPr>
          </a:p>
        </p:txBody>
      </p:sp>
    </p:spTree>
    <p:extLst>
      <p:ext uri="{BB962C8B-B14F-4D97-AF65-F5344CB8AC3E}">
        <p14:creationId xmlns:p14="http://schemas.microsoft.com/office/powerpoint/2010/main" val="13211212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ημερομηνίας 1">
            <a:extLst>
              <a:ext uri="{FF2B5EF4-FFF2-40B4-BE49-F238E27FC236}">
                <a16:creationId xmlns:a16="http://schemas.microsoft.com/office/drawing/2014/main" id="{6B307AEC-9E1F-DF4D-B602-C282E0EF1BB3}"/>
              </a:ext>
            </a:extLst>
          </p:cNvPr>
          <p:cNvSpPr>
            <a:spLocks noGrp="1"/>
          </p:cNvSpPr>
          <p:nvPr>
            <p:ph type="dt" idx="10"/>
          </p:nvPr>
        </p:nvSpPr>
        <p:spPr/>
        <p:txBody>
          <a:bodyPr/>
          <a:lstStyle/>
          <a:p>
            <a:r>
              <a:rPr lang="de-DE" altLang="el-GR"/>
              <a:t>21.06.10</a:t>
            </a:r>
          </a:p>
        </p:txBody>
      </p:sp>
      <p:sp>
        <p:nvSpPr>
          <p:cNvPr id="5" name="Θέση υποσέλιδου 2">
            <a:extLst>
              <a:ext uri="{FF2B5EF4-FFF2-40B4-BE49-F238E27FC236}">
                <a16:creationId xmlns:a16="http://schemas.microsoft.com/office/drawing/2014/main" id="{40E2F08C-D987-E841-93AD-0A1F5C6720B2}"/>
              </a:ext>
            </a:extLst>
          </p:cNvPr>
          <p:cNvSpPr>
            <a:spLocks noGrp="1"/>
          </p:cNvSpPr>
          <p:nvPr>
            <p:ph type="ftr" idx="11"/>
          </p:nvPr>
        </p:nvSpPr>
        <p:spPr/>
        <p:txBody>
          <a:bodyPr/>
          <a:lstStyle/>
          <a:p>
            <a:endParaRPr lang="de-DE" altLang="el-GR"/>
          </a:p>
        </p:txBody>
      </p:sp>
      <p:pic>
        <p:nvPicPr>
          <p:cNvPr id="30721" name="Picture 1">
            <a:extLst>
              <a:ext uri="{FF2B5EF4-FFF2-40B4-BE49-F238E27FC236}">
                <a16:creationId xmlns:a16="http://schemas.microsoft.com/office/drawing/2014/main" id="{6A63F88B-BB4D-6C41-9F14-93E0500E54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0"/>
            <a:ext cx="18288000" cy="1371600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2" name="Rectangle 2">
            <a:extLst>
              <a:ext uri="{FF2B5EF4-FFF2-40B4-BE49-F238E27FC236}">
                <a16:creationId xmlns:a16="http://schemas.microsoft.com/office/drawing/2014/main" id="{3DA8FABD-50B9-DC4A-B860-C9F0A8D16324}"/>
              </a:ext>
            </a:extLst>
          </p:cNvPr>
          <p:cNvSpPr>
            <a:spLocks noChangeArrowheads="1"/>
          </p:cNvSpPr>
          <p:nvPr/>
        </p:nvSpPr>
        <p:spPr bwMode="auto">
          <a:xfrm>
            <a:off x="3406776" y="11033126"/>
            <a:ext cx="17929224" cy="7334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sz="3600"/>
          </a:p>
        </p:txBody>
      </p:sp>
    </p:spTree>
    <p:extLst>
      <p:ext uri="{BB962C8B-B14F-4D97-AF65-F5344CB8AC3E}">
        <p14:creationId xmlns:p14="http://schemas.microsoft.com/office/powerpoint/2010/main" val="40606861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ημερομηνίας 1">
            <a:extLst>
              <a:ext uri="{FF2B5EF4-FFF2-40B4-BE49-F238E27FC236}">
                <a16:creationId xmlns:a16="http://schemas.microsoft.com/office/drawing/2014/main" id="{BFB9FF21-C320-044B-A100-F9D549DA22B5}"/>
              </a:ext>
            </a:extLst>
          </p:cNvPr>
          <p:cNvSpPr>
            <a:spLocks noGrp="1"/>
          </p:cNvSpPr>
          <p:nvPr>
            <p:ph type="dt" idx="10"/>
          </p:nvPr>
        </p:nvSpPr>
        <p:spPr/>
        <p:txBody>
          <a:bodyPr/>
          <a:lstStyle/>
          <a:p>
            <a:r>
              <a:rPr lang="de-DE" altLang="el-GR"/>
              <a:t>21.06.10</a:t>
            </a:r>
          </a:p>
        </p:txBody>
      </p:sp>
      <p:sp>
        <p:nvSpPr>
          <p:cNvPr id="7" name="Θέση υποσέλιδου 2">
            <a:extLst>
              <a:ext uri="{FF2B5EF4-FFF2-40B4-BE49-F238E27FC236}">
                <a16:creationId xmlns:a16="http://schemas.microsoft.com/office/drawing/2014/main" id="{DE570B05-0077-1044-ADF6-3EE0571471F5}"/>
              </a:ext>
            </a:extLst>
          </p:cNvPr>
          <p:cNvSpPr>
            <a:spLocks noGrp="1"/>
          </p:cNvSpPr>
          <p:nvPr>
            <p:ph type="ftr" idx="11"/>
          </p:nvPr>
        </p:nvSpPr>
        <p:spPr/>
        <p:txBody>
          <a:bodyPr/>
          <a:lstStyle/>
          <a:p>
            <a:endParaRPr lang="de-DE" altLang="el-GR"/>
          </a:p>
        </p:txBody>
      </p:sp>
      <p:pic>
        <p:nvPicPr>
          <p:cNvPr id="32769" name="Picture 1">
            <a:extLst>
              <a:ext uri="{FF2B5EF4-FFF2-40B4-BE49-F238E27FC236}">
                <a16:creationId xmlns:a16="http://schemas.microsoft.com/office/drawing/2014/main" id="{C425079A-A601-1A47-B8DB-AAA1060521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1" y="1"/>
            <a:ext cx="9864726" cy="695325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0" name="Picture 2">
            <a:extLst>
              <a:ext uri="{FF2B5EF4-FFF2-40B4-BE49-F238E27FC236}">
                <a16:creationId xmlns:a16="http://schemas.microsoft.com/office/drawing/2014/main" id="{7922BBF3-DE8D-9247-A366-879DC1B905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3076" y="0"/>
            <a:ext cx="9432924" cy="7077076"/>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1" name="Picture 3">
            <a:extLst>
              <a:ext uri="{FF2B5EF4-FFF2-40B4-BE49-F238E27FC236}">
                <a16:creationId xmlns:a16="http://schemas.microsoft.com/office/drawing/2014/main" id="{073303FE-7C57-0F4C-BF31-1CB58E030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1" y="6654800"/>
            <a:ext cx="10344150" cy="706120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2" name="Picture 4">
            <a:extLst>
              <a:ext uri="{FF2B5EF4-FFF2-40B4-BE49-F238E27FC236}">
                <a16:creationId xmlns:a16="http://schemas.microsoft.com/office/drawing/2014/main" id="{D45C9234-5C75-AD4B-8168-FD9770201E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01651" y="6781800"/>
            <a:ext cx="8134350" cy="6556376"/>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449385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1">
            <a:extLst>
              <a:ext uri="{FF2B5EF4-FFF2-40B4-BE49-F238E27FC236}">
                <a16:creationId xmlns:a16="http://schemas.microsoft.com/office/drawing/2014/main" id="{75F3F4E6-DA33-4346-999A-9DEB5CA85D2A}"/>
              </a:ext>
            </a:extLst>
          </p:cNvPr>
          <p:cNvSpPr>
            <a:spLocks noGrp="1"/>
          </p:cNvSpPr>
          <p:nvPr>
            <p:ph type="dt" idx="10"/>
          </p:nvPr>
        </p:nvSpPr>
        <p:spPr/>
        <p:txBody>
          <a:bodyPr/>
          <a:lstStyle/>
          <a:p>
            <a:r>
              <a:rPr lang="de-DE" altLang="el-GR"/>
              <a:t>21.06.10</a:t>
            </a:r>
          </a:p>
        </p:txBody>
      </p:sp>
      <p:sp>
        <p:nvSpPr>
          <p:cNvPr id="6" name="Θέση υποσέλιδου 2">
            <a:extLst>
              <a:ext uri="{FF2B5EF4-FFF2-40B4-BE49-F238E27FC236}">
                <a16:creationId xmlns:a16="http://schemas.microsoft.com/office/drawing/2014/main" id="{63350D9F-9E0F-B048-BD1C-B3F4EF027EC4}"/>
              </a:ext>
            </a:extLst>
          </p:cNvPr>
          <p:cNvSpPr>
            <a:spLocks noGrp="1"/>
          </p:cNvSpPr>
          <p:nvPr>
            <p:ph type="ftr" idx="11"/>
          </p:nvPr>
        </p:nvSpPr>
        <p:spPr/>
        <p:txBody>
          <a:bodyPr/>
          <a:lstStyle/>
          <a:p>
            <a:r>
              <a:rPr lang="de-DE" altLang="el-GR" dirty="0"/>
              <a:t>Der 1/ Weltkrieg</a:t>
            </a:r>
          </a:p>
        </p:txBody>
      </p:sp>
      <p:pic>
        <p:nvPicPr>
          <p:cNvPr id="33793" name="Picture 1">
            <a:extLst>
              <a:ext uri="{FF2B5EF4-FFF2-40B4-BE49-F238E27FC236}">
                <a16:creationId xmlns:a16="http://schemas.microsoft.com/office/drawing/2014/main" id="{8EEEF7AD-B486-2E42-A6D1-C50012611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72900" y="1"/>
            <a:ext cx="9563100" cy="1002665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4" name="Picture 2">
            <a:extLst>
              <a:ext uri="{FF2B5EF4-FFF2-40B4-BE49-F238E27FC236}">
                <a16:creationId xmlns:a16="http://schemas.microsoft.com/office/drawing/2014/main" id="{C058CAC2-A816-5748-AECB-13E35630DB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1" y="1"/>
            <a:ext cx="9432926" cy="10026650"/>
          </a:xfrm>
          <a:prstGeom prst="rect">
            <a:avLst/>
          </a:prstGeom>
          <a:noFill/>
          <a:ln w="9525">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5" name="Rectangle 3">
            <a:extLst>
              <a:ext uri="{FF2B5EF4-FFF2-40B4-BE49-F238E27FC236}">
                <a16:creationId xmlns:a16="http://schemas.microsoft.com/office/drawing/2014/main" id="{F21596D9-E515-6B4E-BC0D-915BFBB42BD7}"/>
              </a:ext>
            </a:extLst>
          </p:cNvPr>
          <p:cNvSpPr>
            <a:spLocks noChangeArrowheads="1"/>
          </p:cNvSpPr>
          <p:nvPr/>
        </p:nvSpPr>
        <p:spPr bwMode="auto">
          <a:xfrm>
            <a:off x="3048000" y="10312400"/>
            <a:ext cx="17640300" cy="237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0" tIns="90000" rIns="180000" bIns="9000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rgbClr val="000000"/>
                </a:solidFill>
                <a:latin typeface="Arial" panose="020B0604020202020204" pitchFamily="34" charset="0"/>
                <a:cs typeface="Lucida Sans Unicode" panose="020B0602030504020204" pitchFamily="34" charset="0"/>
              </a:defRPr>
            </a:lvl9pPr>
          </a:lstStyle>
          <a:p>
            <a:pPr algn="ctr" hangingPunct="1">
              <a:lnSpc>
                <a:spcPct val="102000"/>
              </a:lnSpc>
            </a:pPr>
            <a:r>
              <a:rPr lang="de-DE" altLang="el-GR" sz="4800" b="1" dirty="0">
                <a:latin typeface="Calibri" panose="020F0502020204030204" pitchFamily="34" charset="0"/>
              </a:rPr>
              <a:t>Stellungskrieg</a:t>
            </a:r>
          </a:p>
          <a:p>
            <a:pPr algn="ctr" hangingPunct="1">
              <a:lnSpc>
                <a:spcPct val="102000"/>
              </a:lnSpc>
            </a:pPr>
            <a:endParaRPr lang="de-DE" altLang="el-GR" sz="4800" b="1" dirty="0">
              <a:latin typeface="Calibri" panose="020F0502020204030204" pitchFamily="34" charset="0"/>
            </a:endParaRPr>
          </a:p>
        </p:txBody>
      </p:sp>
    </p:spTree>
    <p:extLst>
      <p:ext uri="{BB962C8B-B14F-4D97-AF65-F5344CB8AC3E}">
        <p14:creationId xmlns:p14="http://schemas.microsoft.com/office/powerpoint/2010/main" val="42796146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44646759-D0A5-8445-95C4-586C8901556F}"/>
              </a:ext>
            </a:extLst>
          </p:cNvPr>
          <p:cNvSpPr>
            <a:spLocks noGrp="1"/>
          </p:cNvSpPr>
          <p:nvPr>
            <p:ph type="dt" idx="10"/>
          </p:nvPr>
        </p:nvSpPr>
        <p:spPr/>
        <p:txBody>
          <a:bodyPr/>
          <a:lstStyle/>
          <a:p>
            <a:endParaRPr lang="de-DE" altLang="el-GR"/>
          </a:p>
        </p:txBody>
      </p:sp>
      <p:sp>
        <p:nvSpPr>
          <p:cNvPr id="6" name="Θέση υποσέλιδου 5">
            <a:extLst>
              <a:ext uri="{FF2B5EF4-FFF2-40B4-BE49-F238E27FC236}">
                <a16:creationId xmlns:a16="http://schemas.microsoft.com/office/drawing/2014/main" id="{31B65484-C67F-A64C-91B5-E81D3AEBF80D}"/>
              </a:ext>
            </a:extLst>
          </p:cNvPr>
          <p:cNvSpPr>
            <a:spLocks noGrp="1"/>
          </p:cNvSpPr>
          <p:nvPr>
            <p:ph type="ftr" idx="11"/>
          </p:nvPr>
        </p:nvSpPr>
        <p:spPr/>
        <p:txBody>
          <a:bodyPr/>
          <a:lstStyle/>
          <a:p>
            <a:endParaRPr lang="de-DE" altLang="el-GR"/>
          </a:p>
        </p:txBody>
      </p:sp>
      <p:sp>
        <p:nvSpPr>
          <p:cNvPr id="34817" name="Rectangle 1">
            <a:extLst>
              <a:ext uri="{FF2B5EF4-FFF2-40B4-BE49-F238E27FC236}">
                <a16:creationId xmlns:a16="http://schemas.microsoft.com/office/drawing/2014/main" id="{A0E6E4AF-8912-914C-9D14-1A84483CD55D}"/>
              </a:ext>
            </a:extLst>
          </p:cNvPr>
          <p:cNvSpPr>
            <a:spLocks noGrp="1" noChangeArrowheads="1"/>
          </p:cNvSpPr>
          <p:nvPr>
            <p:ph type="title"/>
          </p:nvPr>
        </p:nvSpPr>
        <p:spPr>
          <a:xfrm>
            <a:off x="3962400" y="549276"/>
            <a:ext cx="16459200" cy="2286000"/>
          </a:xfrm>
          <a:ln/>
        </p:spPr>
        <p:txBody>
          <a:bodyPr/>
          <a:lstStyle/>
          <a:p>
            <a:pPr algn="ctr">
              <a:tabLst>
                <a:tab pos="1447800" algn="l"/>
                <a:tab pos="2895600" algn="l"/>
                <a:tab pos="4343400" algn="l"/>
                <a:tab pos="5791200" algn="l"/>
                <a:tab pos="7239000" algn="l"/>
                <a:tab pos="8686800" algn="l"/>
                <a:tab pos="10134600" algn="l"/>
                <a:tab pos="11582400" algn="l"/>
                <a:tab pos="13030200" algn="l"/>
                <a:tab pos="14478000" algn="l"/>
                <a:tab pos="15925800" algn="l"/>
              </a:tabLst>
            </a:pPr>
            <a:r>
              <a:rPr lang="de-DE" altLang="el-GR" sz="5600" b="1"/>
              <a:t>Das Ende des ersten Weltkrieges</a:t>
            </a:r>
            <a:br>
              <a:rPr lang="de-DE" altLang="el-GR" sz="5600" b="1"/>
            </a:br>
            <a:r>
              <a:rPr lang="de-DE" altLang="el-GR" sz="5600" b="1"/>
              <a:t>Das Ende des deutschen Kaiserreichs</a:t>
            </a:r>
          </a:p>
        </p:txBody>
      </p:sp>
      <p:sp>
        <p:nvSpPr>
          <p:cNvPr id="34818" name="Rectangle 2">
            <a:extLst>
              <a:ext uri="{FF2B5EF4-FFF2-40B4-BE49-F238E27FC236}">
                <a16:creationId xmlns:a16="http://schemas.microsoft.com/office/drawing/2014/main" id="{24DB584A-F485-0448-A2BF-8664AF231C52}"/>
              </a:ext>
            </a:extLst>
          </p:cNvPr>
          <p:cNvSpPr>
            <a:spLocks noGrp="1" noChangeArrowheads="1"/>
          </p:cNvSpPr>
          <p:nvPr>
            <p:ph type="body" idx="1"/>
          </p:nvPr>
        </p:nvSpPr>
        <p:spPr>
          <a:xfrm>
            <a:off x="3962400" y="3200401"/>
            <a:ext cx="8077200" cy="9051926"/>
          </a:xfrm>
          <a:ln/>
        </p:spPr>
        <p:txBody>
          <a:bodyPr/>
          <a:lstStyle/>
          <a:p>
            <a:pPr>
              <a:tabLst>
                <a:tab pos="1447800" algn="l"/>
                <a:tab pos="2895600" algn="l"/>
                <a:tab pos="4343400" algn="l"/>
                <a:tab pos="5791200" algn="l"/>
                <a:tab pos="7239000" algn="l"/>
              </a:tabLst>
            </a:pPr>
            <a:r>
              <a:rPr lang="de-DE" altLang="el-GR" sz="2800"/>
              <a:t>Der Erste Weltkrieg forderte fast zehn Millionen Todesopfer und etwa 20 Millionen Verwundete unter den Soldaten </a:t>
            </a:r>
          </a:p>
          <a:p>
            <a:pPr>
              <a:tabLst>
                <a:tab pos="1447800" algn="l"/>
                <a:tab pos="2895600" algn="l"/>
                <a:tab pos="4343400" algn="l"/>
                <a:tab pos="5791200" algn="l"/>
                <a:tab pos="7239000" algn="l"/>
              </a:tabLst>
            </a:pPr>
            <a:r>
              <a:rPr lang="de-DE" altLang="el-GR" sz="2800"/>
              <a:t>Die Blockade gegen das Deutsche Reich und Österreich führte 1917–1919 zu rund einer Million Hungertoten, der größte Teil davon in Deutschland</a:t>
            </a:r>
          </a:p>
          <a:p>
            <a:pPr>
              <a:tabLst>
                <a:tab pos="1447800" algn="l"/>
                <a:tab pos="2895600" algn="l"/>
                <a:tab pos="4343400" algn="l"/>
                <a:tab pos="5791200" algn="l"/>
                <a:tab pos="7239000" algn="l"/>
              </a:tabLst>
            </a:pPr>
            <a:r>
              <a:rPr lang="de-DE" altLang="el-GR" sz="2800"/>
              <a:t>Die Kosten für den Wiederaufbau wurden auf etwa 100 Milliarden </a:t>
            </a:r>
            <a:r>
              <a:rPr lang="de-DE" altLang="el-GR" sz="2800">
                <a:hlinkClick r:id="rId3"/>
              </a:rPr>
              <a:t>Francs</a:t>
            </a:r>
            <a:r>
              <a:rPr lang="de-DE" altLang="el-GR" sz="2800"/>
              <a:t> geschätzt. Der Krieg hatte alle beteiligten Mächte insgesamt fast eine Billion </a:t>
            </a:r>
            <a:r>
              <a:rPr lang="de-DE" altLang="el-GR" sz="2800">
                <a:hlinkClick r:id="rId4"/>
              </a:rPr>
              <a:t>Goldmark</a:t>
            </a:r>
            <a:r>
              <a:rPr lang="de-DE" altLang="el-GR" sz="2800"/>
              <a:t> gekostet</a:t>
            </a:r>
          </a:p>
          <a:p>
            <a:pPr>
              <a:spcBef>
                <a:spcPts val="1276"/>
              </a:spcBef>
              <a:tabLst>
                <a:tab pos="1447800" algn="l"/>
                <a:tab pos="2895600" algn="l"/>
                <a:tab pos="4343400" algn="l"/>
                <a:tab pos="5791200" algn="l"/>
                <a:tab pos="7239000" algn="l"/>
              </a:tabLst>
            </a:pPr>
            <a:r>
              <a:rPr lang="de-DE" altLang="el-GR" sz="2800"/>
              <a:t>Für Deutschland endete der Krieg in einer gigantischen Inflation, die Siegermächte wurden zu Schuldnern der USA. Europa hatte seine weltbeherrschende Stellung durch den Krieg verloren </a:t>
            </a:r>
          </a:p>
          <a:p>
            <a:pPr>
              <a:tabLst>
                <a:tab pos="1447800" algn="l"/>
                <a:tab pos="2895600" algn="l"/>
                <a:tab pos="4343400" algn="l"/>
                <a:tab pos="5791200" algn="l"/>
                <a:tab pos="7239000" algn="l"/>
              </a:tabLst>
            </a:pPr>
            <a:endParaRPr lang="de-DE" altLang="el-GR" sz="2800"/>
          </a:p>
          <a:p>
            <a:pPr>
              <a:spcBef>
                <a:spcPts val="1276"/>
              </a:spcBef>
              <a:tabLst>
                <a:tab pos="1447800" algn="l"/>
                <a:tab pos="2895600" algn="l"/>
                <a:tab pos="4343400" algn="l"/>
                <a:tab pos="5791200" algn="l"/>
                <a:tab pos="7239000" algn="l"/>
              </a:tabLst>
            </a:pPr>
            <a:endParaRPr lang="de-DE" altLang="el-GR" sz="2800"/>
          </a:p>
        </p:txBody>
      </p:sp>
      <p:pic>
        <p:nvPicPr>
          <p:cNvPr id="34819" name="Picture 3">
            <a:extLst>
              <a:ext uri="{FF2B5EF4-FFF2-40B4-BE49-F238E27FC236}">
                <a16:creationId xmlns:a16="http://schemas.microsoft.com/office/drawing/2014/main" id="{0BF9CBBC-9A5C-6D43-B9C8-5BA26BD9B9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9127" y="3000377"/>
            <a:ext cx="8715374" cy="9442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13074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Titel 1"/>
          <p:cNvSpPr txBox="1">
            <a:spLocks noGrp="1"/>
          </p:cNvSpPr>
          <p:nvPr>
            <p:ph type="title"/>
          </p:nvPr>
        </p:nvSpPr>
        <p:spPr>
          <a:prstGeom prst="rect">
            <a:avLst/>
          </a:prstGeom>
        </p:spPr>
        <p:txBody>
          <a:bodyPr/>
          <a:lstStyle/>
          <a:p>
            <a:endParaRPr dirty="0"/>
          </a:p>
        </p:txBody>
      </p:sp>
      <p:sp>
        <p:nvSpPr>
          <p:cNvPr id="367" name="Textplatzhalter 2"/>
          <p:cNvSpPr txBox="1">
            <a:spLocks noGrp="1"/>
          </p:cNvSpPr>
          <p:nvPr>
            <p:ph type="body" idx="1"/>
          </p:nvPr>
        </p:nvSpPr>
        <p:spPr>
          <a:prstGeom prst="rect">
            <a:avLst/>
          </a:prstGeom>
        </p:spPr>
        <p:txBody>
          <a:bodyPr/>
          <a:lstStyle/>
          <a:p>
            <a:endParaRPr dirty="0"/>
          </a:p>
          <a:p>
            <a:endParaRPr dirty="0"/>
          </a:p>
          <a:p>
            <a:pPr>
              <a:defRPr spc="-100"/>
            </a:pPr>
            <a:r>
              <a:rPr dirty="0"/>
              <a:t>Am 9. November 1918 </a:t>
            </a:r>
            <a:r>
              <a:rPr dirty="0" err="1"/>
              <a:t>endete</a:t>
            </a:r>
            <a:r>
              <a:rPr dirty="0"/>
              <a:t> die </a:t>
            </a:r>
            <a:r>
              <a:rPr dirty="0" err="1"/>
              <a:t>Monarchie</a:t>
            </a:r>
            <a:r>
              <a:rPr dirty="0"/>
              <a:t> </a:t>
            </a:r>
            <a:r>
              <a:rPr dirty="0" err="1"/>
              <a:t>im</a:t>
            </a:r>
            <a:r>
              <a:rPr dirty="0"/>
              <a:t> </a:t>
            </a:r>
            <a:r>
              <a:rPr dirty="0" err="1"/>
              <a:t>Deutschen</a:t>
            </a:r>
            <a:r>
              <a:rPr dirty="0"/>
              <a:t> Reich, das </a:t>
            </a:r>
            <a:r>
              <a:rPr dirty="0" err="1"/>
              <a:t>mit</a:t>
            </a:r>
            <a:r>
              <a:rPr dirty="0"/>
              <a:t> seiner </a:t>
            </a:r>
            <a:r>
              <a:rPr dirty="0" err="1"/>
              <a:t>Kapitulation</a:t>
            </a:r>
            <a:r>
              <a:rPr dirty="0"/>
              <a:t> die </a:t>
            </a:r>
            <a:r>
              <a:rPr dirty="0" err="1"/>
              <a:t>Niederlage</a:t>
            </a:r>
            <a:r>
              <a:rPr dirty="0"/>
              <a:t> </a:t>
            </a:r>
            <a:r>
              <a:rPr dirty="0" err="1"/>
              <a:t>im</a:t>
            </a:r>
            <a:r>
              <a:rPr dirty="0"/>
              <a:t> </a:t>
            </a:r>
            <a:r>
              <a:rPr dirty="0" err="1"/>
              <a:t>Ersten</a:t>
            </a:r>
            <a:r>
              <a:rPr dirty="0"/>
              <a:t> </a:t>
            </a:r>
            <a:r>
              <a:rPr dirty="0" err="1"/>
              <a:t>Weltkrieg</a:t>
            </a:r>
            <a:r>
              <a:rPr dirty="0"/>
              <a:t> </a:t>
            </a:r>
            <a:r>
              <a:rPr dirty="0" err="1"/>
              <a:t>einräumte</a:t>
            </a:r>
            <a:r>
              <a:rPr dirty="0"/>
              <a:t>. </a:t>
            </a:r>
            <a:r>
              <a:rPr dirty="0" err="1"/>
              <a:t>Nach</a:t>
            </a:r>
            <a:r>
              <a:rPr dirty="0"/>
              <a:t> der Wahl der </a:t>
            </a:r>
            <a:r>
              <a:rPr dirty="0" err="1"/>
              <a:t>verfassunggebenden</a:t>
            </a:r>
            <a:r>
              <a:rPr dirty="0"/>
              <a:t> </a:t>
            </a:r>
            <a:r>
              <a:rPr dirty="0" err="1"/>
              <a:t>Nationalversammlung</a:t>
            </a:r>
            <a:r>
              <a:rPr dirty="0"/>
              <a:t> (</a:t>
            </a:r>
            <a:r>
              <a:rPr dirty="0" err="1"/>
              <a:t>bei</a:t>
            </a:r>
            <a:r>
              <a:rPr dirty="0"/>
              <a:t> der </a:t>
            </a:r>
            <a:r>
              <a:rPr dirty="0" err="1"/>
              <a:t>erstmals</a:t>
            </a:r>
            <a:r>
              <a:rPr dirty="0"/>
              <a:t> Frauen </a:t>
            </a:r>
            <a:r>
              <a:rPr dirty="0" err="1"/>
              <a:t>wahlberechtigt</a:t>
            </a:r>
            <a:r>
              <a:rPr dirty="0"/>
              <a:t> </a:t>
            </a:r>
            <a:r>
              <a:rPr dirty="0" err="1"/>
              <a:t>waren</a:t>
            </a:r>
            <a:r>
              <a:rPr dirty="0"/>
              <a:t>) trat die </a:t>
            </a:r>
            <a:r>
              <a:rPr dirty="0" err="1"/>
              <a:t>Weimarer</a:t>
            </a:r>
            <a:r>
              <a:rPr dirty="0"/>
              <a:t> </a:t>
            </a:r>
            <a:r>
              <a:rPr dirty="0" err="1"/>
              <a:t>Verfassung</a:t>
            </a:r>
            <a:r>
              <a:rPr dirty="0"/>
              <a:t> am 14. August 1919 in Kraft. </a:t>
            </a:r>
          </a:p>
        </p:txBody>
      </p:sp>
    </p:spTree>
    <p:extLst>
      <p:ext uri="{BB962C8B-B14F-4D97-AF65-F5344CB8AC3E}">
        <p14:creationId xmlns:p14="http://schemas.microsoft.com/office/powerpoint/2010/main" val="4217189859"/>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5B413FDA-0B31-C645-8E13-B8451854BEC5}"/>
              </a:ext>
            </a:extLst>
          </p:cNvPr>
          <p:cNvSpPr>
            <a:spLocks noGrp="1" noChangeArrowheads="1"/>
          </p:cNvSpPr>
          <p:nvPr>
            <p:ph type="ctrTitle"/>
          </p:nvPr>
        </p:nvSpPr>
        <p:spPr>
          <a:xfrm>
            <a:off x="4419600" y="952501"/>
            <a:ext cx="15544800" cy="2940050"/>
          </a:xfrm>
        </p:spPr>
        <p:txBody>
          <a:bodyPr>
            <a:normAutofit fontScale="90000"/>
          </a:bodyPr>
          <a:lstStyle/>
          <a:p>
            <a:r>
              <a:rPr lang="ru-RU" altLang="el-GR"/>
              <a:t>Deutsches Reich</a:t>
            </a:r>
            <a:br>
              <a:rPr lang="ru-RU" altLang="el-GR"/>
            </a:br>
            <a:r>
              <a:rPr lang="ru-RU" altLang="el-GR" i="1"/>
              <a:t>Weimarer Republik</a:t>
            </a:r>
            <a:br>
              <a:rPr lang="ru-RU" altLang="el-GR"/>
            </a:br>
            <a:r>
              <a:rPr lang="ru-RU" altLang="el-GR"/>
              <a:t>1919–1933</a:t>
            </a:r>
            <a:r>
              <a:rPr lang="en-US" altLang="el-GR"/>
              <a:t> </a:t>
            </a:r>
          </a:p>
        </p:txBody>
      </p:sp>
      <p:sp>
        <p:nvSpPr>
          <p:cNvPr id="2054" name="Rectangle 6">
            <a:extLst>
              <a:ext uri="{FF2B5EF4-FFF2-40B4-BE49-F238E27FC236}">
                <a16:creationId xmlns:a16="http://schemas.microsoft.com/office/drawing/2014/main" id="{B58C6747-1C4C-A14B-8CDE-5E6DB00BC204}"/>
              </a:ext>
            </a:extLst>
          </p:cNvPr>
          <p:cNvSpPr>
            <a:spLocks noGrp="1" noChangeArrowheads="1"/>
          </p:cNvSpPr>
          <p:nvPr>
            <p:ph type="subTitle" idx="1"/>
          </p:nvPr>
        </p:nvSpPr>
        <p:spPr>
          <a:xfrm>
            <a:off x="6054727" y="12185650"/>
            <a:ext cx="12274550" cy="968376"/>
          </a:xfrm>
        </p:spPr>
        <p:txBody>
          <a:bodyPr/>
          <a:lstStyle/>
          <a:p>
            <a:pPr>
              <a:lnSpc>
                <a:spcPct val="90000"/>
              </a:lnSpc>
            </a:pPr>
            <a:r>
              <a:rPr lang="en-US" altLang="el-GR" sz="5600"/>
              <a:t>Wappen</a:t>
            </a:r>
          </a:p>
        </p:txBody>
      </p:sp>
      <p:pic>
        <p:nvPicPr>
          <p:cNvPr id="2053" name="Picture 5">
            <a:extLst>
              <a:ext uri="{FF2B5EF4-FFF2-40B4-BE49-F238E27FC236}">
                <a16:creationId xmlns:a16="http://schemas.microsoft.com/office/drawing/2014/main" id="{CB658696-0E50-564A-BDED-44670E648A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5077" y="4699000"/>
            <a:ext cx="6670674" cy="7445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565520"/>
      </p:ext>
    </p:extLst>
  </p:cSld>
  <p:clrMapOvr>
    <a:masterClrMapping/>
  </p:clrMapOvr>
  <mc:AlternateContent xmlns:mc="http://schemas.openxmlformats.org/markup-compatibility/2006" xmlns:p14="http://schemas.microsoft.com/office/powerpoint/2010/main">
    <mc:Choice Requires="p14">
      <p:transition spd="slow" p14:dur="2000" advClick="0" advTm="7060"/>
    </mc:Choice>
    <mc:Fallback xmlns="">
      <p:transition spd="slow" advClick="0" advTm="706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2052"/>
                                        </p:tgtEl>
                                        <p:attrNameLst>
                                          <p:attrName>style.visibility</p:attrName>
                                        </p:attrNameLst>
                                      </p:cBhvr>
                                      <p:to>
                                        <p:strVal val="visible"/>
                                      </p:to>
                                    </p:set>
                                    <p:anim calcmode="lin" valueType="num">
                                      <p:cBhvr>
                                        <p:cTn id="7" dur="1000" fill="hold"/>
                                        <p:tgtEl>
                                          <p:spTgt spid="2052"/>
                                        </p:tgtEl>
                                        <p:attrNameLst>
                                          <p:attrName>ppt_w</p:attrName>
                                        </p:attrNameLst>
                                      </p:cBhvr>
                                      <p:tavLst>
                                        <p:tav tm="0">
                                          <p:val>
                                            <p:fltVal val="0"/>
                                          </p:val>
                                        </p:tav>
                                        <p:tav tm="100000">
                                          <p:val>
                                            <p:strVal val="#ppt_w"/>
                                          </p:val>
                                        </p:tav>
                                      </p:tavLst>
                                    </p:anim>
                                    <p:anim calcmode="lin" valueType="num">
                                      <p:cBhvr>
                                        <p:cTn id="8" dur="1000" fill="hold"/>
                                        <p:tgtEl>
                                          <p:spTgt spid="2052"/>
                                        </p:tgtEl>
                                        <p:attrNameLst>
                                          <p:attrName>ppt_h</p:attrName>
                                        </p:attrNameLst>
                                      </p:cBhvr>
                                      <p:tavLst>
                                        <p:tav tm="0">
                                          <p:val>
                                            <p:fltVal val="0"/>
                                          </p:val>
                                        </p:tav>
                                        <p:tav tm="100000">
                                          <p:val>
                                            <p:strVal val="#ppt_h"/>
                                          </p:val>
                                        </p:tav>
                                      </p:tavLst>
                                    </p:anim>
                                    <p:anim calcmode="lin" valueType="num">
                                      <p:cBhvr>
                                        <p:cTn id="9" dur="1000" fill="hold"/>
                                        <p:tgtEl>
                                          <p:spTgt spid="2052"/>
                                        </p:tgtEl>
                                        <p:attrNameLst>
                                          <p:attrName>style.rotation</p:attrName>
                                        </p:attrNameLst>
                                      </p:cBhvr>
                                      <p:tavLst>
                                        <p:tav tm="0">
                                          <p:val>
                                            <p:fltVal val="90"/>
                                          </p:val>
                                        </p:tav>
                                        <p:tav tm="100000">
                                          <p:val>
                                            <p:fltVal val="0"/>
                                          </p:val>
                                        </p:tav>
                                      </p:tavLst>
                                    </p:anim>
                                    <p:animEffect transition="in" filter="fade">
                                      <p:cBhvr>
                                        <p:cTn id="10" dur="1000"/>
                                        <p:tgtEl>
                                          <p:spTgt spid="2052"/>
                                        </p:tgtEl>
                                      </p:cBhvr>
                                    </p:animEffect>
                                  </p:childTnLst>
                                </p:cTn>
                              </p:par>
                            </p:childTnLst>
                          </p:cTn>
                        </p:par>
                        <p:par>
                          <p:cTn id="11" fill="hold" nodeType="afterGroup">
                            <p:stCondLst>
                              <p:cond delay="3000"/>
                            </p:stCondLst>
                            <p:childTnLst>
                              <p:par>
                                <p:cTn id="12" presetID="42" presetClass="entr" presetSubtype="0" fill="hold" nodeType="afterEffect">
                                  <p:stCondLst>
                                    <p:cond delay="0"/>
                                  </p:stCondLst>
                                  <p:childTnLst>
                                    <p:set>
                                      <p:cBhvr>
                                        <p:cTn id="13" dur="1" fill="hold">
                                          <p:stCondLst>
                                            <p:cond delay="0"/>
                                          </p:stCondLst>
                                        </p:cTn>
                                        <p:tgtEl>
                                          <p:spTgt spid="2053"/>
                                        </p:tgtEl>
                                        <p:attrNameLst>
                                          <p:attrName>style.visibility</p:attrName>
                                        </p:attrNameLst>
                                      </p:cBhvr>
                                      <p:to>
                                        <p:strVal val="visible"/>
                                      </p:to>
                                    </p:set>
                                    <p:animEffect transition="in" filter="fade">
                                      <p:cBhvr>
                                        <p:cTn id="14" dur="1000"/>
                                        <p:tgtEl>
                                          <p:spTgt spid="2053"/>
                                        </p:tgtEl>
                                      </p:cBhvr>
                                    </p:animEffect>
                                    <p:anim calcmode="lin" valueType="num">
                                      <p:cBhvr>
                                        <p:cTn id="15" dur="1000" fill="hold"/>
                                        <p:tgtEl>
                                          <p:spTgt spid="2053"/>
                                        </p:tgtEl>
                                        <p:attrNameLst>
                                          <p:attrName>ppt_x</p:attrName>
                                        </p:attrNameLst>
                                      </p:cBhvr>
                                      <p:tavLst>
                                        <p:tav tm="0">
                                          <p:val>
                                            <p:strVal val="#ppt_x"/>
                                          </p:val>
                                        </p:tav>
                                        <p:tav tm="100000">
                                          <p:val>
                                            <p:strVal val="#ppt_x"/>
                                          </p:val>
                                        </p:tav>
                                      </p:tavLst>
                                    </p:anim>
                                    <p:anim calcmode="lin" valueType="num">
                                      <p:cBhvr>
                                        <p:cTn id="16" dur="1000" fill="hold"/>
                                        <p:tgtEl>
                                          <p:spTgt spid="2053"/>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2054">
                                            <p:txEl>
                                              <p:pRg st="0" end="0"/>
                                            </p:txEl>
                                          </p:spTgt>
                                        </p:tgtEl>
                                        <p:attrNameLst>
                                          <p:attrName>style.visibility</p:attrName>
                                        </p:attrNameLst>
                                      </p:cBhvr>
                                      <p:to>
                                        <p:strVal val="visible"/>
                                      </p:to>
                                    </p:set>
                                    <p:animEffect transition="in" filter="fade">
                                      <p:cBhvr>
                                        <p:cTn id="20" dur="2000"/>
                                        <p:tgtEl>
                                          <p:spTgt spid="20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P spid="2054" grpId="0" build="p"/>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FE8C9ED5-09CC-0C4C-A061-074CBEC85F4A}"/>
              </a:ext>
            </a:extLst>
          </p:cNvPr>
          <p:cNvSpPr>
            <a:spLocks noGrp="1" noRot="1" noChangeArrowheads="1"/>
          </p:cNvSpPr>
          <p:nvPr>
            <p:ph type="title"/>
          </p:nvPr>
        </p:nvSpPr>
        <p:spPr>
          <a:xfrm>
            <a:off x="3984627" y="520700"/>
            <a:ext cx="16452850" cy="2286000"/>
          </a:xfrm>
        </p:spPr>
        <p:txBody>
          <a:bodyPr/>
          <a:lstStyle/>
          <a:p>
            <a:r>
              <a:rPr lang="ru-RU" altLang="el-GR" b="0"/>
              <a:t>Weimarer Republik</a:t>
            </a:r>
            <a:r>
              <a:rPr lang="ru-RU" altLang="el-GR"/>
              <a:t> </a:t>
            </a:r>
            <a:r>
              <a:rPr lang="de-DE" altLang="el-GR"/>
              <a:t>-</a:t>
            </a:r>
            <a:endParaRPr lang="ru-RU" altLang="el-GR"/>
          </a:p>
        </p:txBody>
      </p:sp>
      <p:sp>
        <p:nvSpPr>
          <p:cNvPr id="80899" name="Rectangle 3">
            <a:extLst>
              <a:ext uri="{FF2B5EF4-FFF2-40B4-BE49-F238E27FC236}">
                <a16:creationId xmlns:a16="http://schemas.microsoft.com/office/drawing/2014/main" id="{F4EE5C2E-1172-224A-8238-5C666A6B9EFC}"/>
              </a:ext>
            </a:extLst>
          </p:cNvPr>
          <p:cNvSpPr>
            <a:spLocks noGrp="1" noChangeArrowheads="1"/>
          </p:cNvSpPr>
          <p:nvPr>
            <p:ph type="body" idx="1"/>
          </p:nvPr>
        </p:nvSpPr>
        <p:spPr>
          <a:xfrm>
            <a:off x="3838576" y="4121150"/>
            <a:ext cx="16583024" cy="8131176"/>
          </a:xfrm>
        </p:spPr>
        <p:txBody>
          <a:bodyPr/>
          <a:lstStyle/>
          <a:p>
            <a:pPr>
              <a:buFont typeface="Wingdings" pitchFamily="2" charset="2"/>
              <a:buNone/>
            </a:pPr>
            <a:r>
              <a:rPr lang="de-DE" altLang="el-GR"/>
              <a:t>   </a:t>
            </a:r>
            <a:r>
              <a:rPr lang="de-DE" altLang="el-GR" sz="7200"/>
              <a:t>die republikanisch-demokratische Staatsform Deutschlands </a:t>
            </a:r>
            <a:r>
              <a:rPr lang="ru-RU" altLang="el-GR" sz="7200"/>
              <a:t>in der Epoche zwischen der </a:t>
            </a:r>
            <a:r>
              <a:rPr lang="de-DE" altLang="el-GR" sz="7200"/>
              <a:t>Novemberrevolution </a:t>
            </a:r>
            <a:r>
              <a:rPr lang="ru-RU" altLang="el-GR" sz="7200"/>
              <a:t>von 1918 und der 1933 beginnenden</a:t>
            </a:r>
            <a:r>
              <a:rPr lang="de-DE" altLang="el-GR" sz="7200"/>
              <a:t> Zeit der nationalistischen Diktatur</a:t>
            </a:r>
          </a:p>
          <a:p>
            <a:pPr>
              <a:buFont typeface="Wingdings" pitchFamily="2" charset="2"/>
              <a:buNone/>
            </a:pPr>
            <a:endParaRPr lang="ru-RU" altLang="el-GR" sz="7200"/>
          </a:p>
        </p:txBody>
      </p:sp>
    </p:spTree>
    <p:custDataLst>
      <p:tags r:id="rId1"/>
    </p:custDataLst>
    <p:extLst>
      <p:ext uri="{BB962C8B-B14F-4D97-AF65-F5344CB8AC3E}">
        <p14:creationId xmlns:p14="http://schemas.microsoft.com/office/powerpoint/2010/main" val="238685058"/>
      </p:ext>
    </p:extLst>
  </p:cSld>
  <p:clrMapOvr>
    <a:masterClrMapping/>
  </p:clrMapOvr>
  <mc:AlternateContent xmlns:mc="http://schemas.openxmlformats.org/markup-compatibility/2006" xmlns:p14="http://schemas.microsoft.com/office/powerpoint/2010/main">
    <mc:Choice Requires="p14">
      <p:transition spd="slow" p14:dur="2000" advClick="0" advTm="12549"/>
    </mc:Choice>
    <mc:Fallback xmlns="">
      <p:transition spd="slow" advClick="0" advTm="12549"/>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80898"/>
                                        </p:tgtEl>
                                        <p:attrNameLst>
                                          <p:attrName>style.visibility</p:attrName>
                                        </p:attrNameLst>
                                      </p:cBhvr>
                                      <p:to>
                                        <p:strVal val="visible"/>
                                      </p:to>
                                    </p:set>
                                    <p:animEffect transition="in" filter="fade">
                                      <p:cBhvr>
                                        <p:cTn id="7" dur="1000">
                                          <p:stCondLst>
                                            <p:cond delay="0"/>
                                          </p:stCondLst>
                                        </p:cTn>
                                        <p:tgtEl>
                                          <p:spTgt spid="808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iterate type="lt">
                                    <p:tmPct val="10000"/>
                                  </p:iterate>
                                  <p:childTnLst>
                                    <p:set>
                                      <p:cBhvr>
                                        <p:cTn id="11" dur="1" fill="hold">
                                          <p:stCondLst>
                                            <p:cond delay="0"/>
                                          </p:stCondLst>
                                        </p:cTn>
                                        <p:tgtEl>
                                          <p:spTgt spid="80899">
                                            <p:txEl>
                                              <p:pRg st="0" end="0"/>
                                            </p:txEl>
                                          </p:spTgt>
                                        </p:tgtEl>
                                        <p:attrNameLst>
                                          <p:attrName>style.visibility</p:attrName>
                                        </p:attrNameLst>
                                      </p:cBhvr>
                                      <p:to>
                                        <p:strVal val="visible"/>
                                      </p:to>
                                    </p:set>
                                    <p:animEffect transition="in" filter="fade">
                                      <p:cBhvr>
                                        <p:cTn id="12" dur="500">
                                          <p:stCondLst>
                                            <p:cond delay="0"/>
                                          </p:stCondLst>
                                        </p:cTn>
                                        <p:tgtEl>
                                          <p:spTgt spid="8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P spid="80899" grpId="0" build="p"/>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F6644D29-ED4E-A546-B3AB-15EBC318FA67}"/>
              </a:ext>
            </a:extLst>
          </p:cNvPr>
          <p:cNvSpPr>
            <a:spLocks noGrp="1" noRot="1" noChangeArrowheads="1"/>
          </p:cNvSpPr>
          <p:nvPr>
            <p:ph type="title"/>
          </p:nvPr>
        </p:nvSpPr>
        <p:spPr/>
        <p:txBody>
          <a:bodyPr/>
          <a:lstStyle/>
          <a:p>
            <a:r>
              <a:rPr lang="ru-RU" altLang="el-GR" sz="8000"/>
              <a:t>Weimarer Republik</a:t>
            </a:r>
            <a:br>
              <a:rPr lang="ru-RU" altLang="el-GR" sz="8000"/>
            </a:br>
            <a:endParaRPr lang="ru-RU" altLang="el-GR" sz="8000"/>
          </a:p>
        </p:txBody>
      </p:sp>
      <p:sp>
        <p:nvSpPr>
          <p:cNvPr id="91139" name="Rectangle 3">
            <a:extLst>
              <a:ext uri="{FF2B5EF4-FFF2-40B4-BE49-F238E27FC236}">
                <a16:creationId xmlns:a16="http://schemas.microsoft.com/office/drawing/2014/main" id="{0A370A6B-B78D-7342-AB89-5C318A4F71FF}"/>
              </a:ext>
            </a:extLst>
          </p:cNvPr>
          <p:cNvSpPr>
            <a:spLocks noGrp="1" noChangeArrowheads="1"/>
          </p:cNvSpPr>
          <p:nvPr>
            <p:ph type="body" idx="1"/>
          </p:nvPr>
        </p:nvSpPr>
        <p:spPr/>
        <p:txBody>
          <a:bodyPr/>
          <a:lstStyle/>
          <a:p>
            <a:r>
              <a:rPr lang="en-US" altLang="el-GR"/>
              <a:t>Fl</a:t>
            </a:r>
            <a:r>
              <a:rPr lang="de-DE" altLang="el-GR"/>
              <a:t>äche                                     </a:t>
            </a:r>
            <a:r>
              <a:rPr lang="ru-RU" altLang="el-GR"/>
              <a:t>468.787 km² </a:t>
            </a:r>
            <a:endParaRPr lang="de-DE" altLang="el-GR"/>
          </a:p>
          <a:p>
            <a:r>
              <a:rPr lang="de-DE" altLang="el-GR"/>
              <a:t>Einwohnerzahl                </a:t>
            </a:r>
            <a:r>
              <a:rPr lang="ru-RU" altLang="el-GR"/>
              <a:t>62.411.000 Einw. </a:t>
            </a:r>
            <a:endParaRPr lang="de-DE" altLang="el-GR"/>
          </a:p>
          <a:p>
            <a:r>
              <a:rPr lang="de-DE" altLang="el-GR"/>
              <a:t>Bevölkerungsdichte              </a:t>
            </a:r>
            <a:r>
              <a:rPr lang="ru-RU" altLang="el-GR"/>
              <a:t>133 Einw./km²</a:t>
            </a:r>
            <a:endParaRPr lang="de-DE" altLang="el-GR"/>
          </a:p>
          <a:p>
            <a:r>
              <a:rPr lang="de-DE" altLang="el-GR"/>
              <a:t>Nationalhymne                  Deutschlandlied </a:t>
            </a:r>
          </a:p>
          <a:p>
            <a:r>
              <a:rPr lang="de-DE" altLang="el-GR"/>
              <a:t>Nationalfeiertag                         11. August</a:t>
            </a:r>
          </a:p>
          <a:p>
            <a:r>
              <a:rPr lang="de-DE" altLang="el-GR"/>
              <a:t>Währung                             1 Reichsmark</a:t>
            </a:r>
            <a:endParaRPr lang="ru-RU" altLang="el-GR"/>
          </a:p>
        </p:txBody>
      </p:sp>
    </p:spTree>
    <p:custDataLst>
      <p:tags r:id="rId1"/>
    </p:custDataLst>
    <p:extLst>
      <p:ext uri="{BB962C8B-B14F-4D97-AF65-F5344CB8AC3E}">
        <p14:creationId xmlns:p14="http://schemas.microsoft.com/office/powerpoint/2010/main" val="1711373891"/>
      </p:ext>
    </p:extLst>
  </p:cSld>
  <p:clrMapOvr>
    <a:masterClrMapping/>
  </p:clrMapOvr>
  <mc:AlternateContent xmlns:mc="http://schemas.openxmlformats.org/markup-compatibility/2006" xmlns:p14="http://schemas.microsoft.com/office/powerpoint/2010/main">
    <mc:Choice Requires="p14">
      <p:transition spd="slow" p14:dur="2000" advClick="0" advTm="11346"/>
    </mc:Choice>
    <mc:Fallback xmlns="">
      <p:transition spd="slow" advClick="0" advTm="11346"/>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fade">
                                      <p:cBhvr>
                                        <p:cTn id="7" dur="1000"/>
                                        <p:tgtEl>
                                          <p:spTgt spid="91138"/>
                                        </p:tgtEl>
                                      </p:cBhvr>
                                    </p:animEffect>
                                    <p:anim calcmode="lin" valueType="num">
                                      <p:cBhvr>
                                        <p:cTn id="8" dur="1000" fill="hold"/>
                                        <p:tgtEl>
                                          <p:spTgt spid="91138"/>
                                        </p:tgtEl>
                                        <p:attrNameLst>
                                          <p:attrName>ppt_x</p:attrName>
                                        </p:attrNameLst>
                                      </p:cBhvr>
                                      <p:tavLst>
                                        <p:tav tm="0">
                                          <p:val>
                                            <p:strVal val="#ppt_x"/>
                                          </p:val>
                                        </p:tav>
                                        <p:tav tm="100000">
                                          <p:val>
                                            <p:strVal val="#ppt_x"/>
                                          </p:val>
                                        </p:tav>
                                      </p:tavLst>
                                    </p:anim>
                                    <p:anim calcmode="lin" valueType="num">
                                      <p:cBhvr>
                                        <p:cTn id="9" dur="898" decel="100000" fill="hold"/>
                                        <p:tgtEl>
                                          <p:spTgt spid="9113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113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1139">
                                            <p:txEl>
                                              <p:pRg st="0" end="0"/>
                                            </p:txEl>
                                          </p:spTgt>
                                        </p:tgtEl>
                                        <p:attrNameLst>
                                          <p:attrName>style.visibility</p:attrName>
                                        </p:attrNameLst>
                                      </p:cBhvr>
                                      <p:to>
                                        <p:strVal val="visible"/>
                                      </p:to>
                                    </p:set>
                                    <p:animEffect transition="in" filter="fade">
                                      <p:cBhvr>
                                        <p:cTn id="15" dur="1000"/>
                                        <p:tgtEl>
                                          <p:spTgt spid="91139">
                                            <p:txEl>
                                              <p:pRg st="0" end="0"/>
                                            </p:txEl>
                                          </p:spTgt>
                                        </p:tgtEl>
                                      </p:cBhvr>
                                    </p:animEffect>
                                    <p:anim calcmode="lin" valueType="num">
                                      <p:cBhvr>
                                        <p:cTn id="16" dur="1000" fill="hold"/>
                                        <p:tgtEl>
                                          <p:spTgt spid="9113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9113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9113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91139">
                                            <p:txEl>
                                              <p:pRg st="1" end="1"/>
                                            </p:txEl>
                                          </p:spTgt>
                                        </p:tgtEl>
                                        <p:attrNameLst>
                                          <p:attrName>style.visibility</p:attrName>
                                        </p:attrNameLst>
                                      </p:cBhvr>
                                      <p:to>
                                        <p:strVal val="visible"/>
                                      </p:to>
                                    </p:set>
                                    <p:animEffect transition="in" filter="fade">
                                      <p:cBhvr>
                                        <p:cTn id="23" dur="1000"/>
                                        <p:tgtEl>
                                          <p:spTgt spid="91139">
                                            <p:txEl>
                                              <p:pRg st="1" end="1"/>
                                            </p:txEl>
                                          </p:spTgt>
                                        </p:tgtEl>
                                      </p:cBhvr>
                                    </p:animEffect>
                                    <p:anim calcmode="lin" valueType="num">
                                      <p:cBhvr>
                                        <p:cTn id="24" dur="1000" fill="hold"/>
                                        <p:tgtEl>
                                          <p:spTgt spid="91139">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91139">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9113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91139">
                                            <p:txEl>
                                              <p:pRg st="2" end="2"/>
                                            </p:txEl>
                                          </p:spTgt>
                                        </p:tgtEl>
                                        <p:attrNameLst>
                                          <p:attrName>style.visibility</p:attrName>
                                        </p:attrNameLst>
                                      </p:cBhvr>
                                      <p:to>
                                        <p:strVal val="visible"/>
                                      </p:to>
                                    </p:set>
                                    <p:animEffect transition="in" filter="fade">
                                      <p:cBhvr>
                                        <p:cTn id="31" dur="1000"/>
                                        <p:tgtEl>
                                          <p:spTgt spid="91139">
                                            <p:txEl>
                                              <p:pRg st="2" end="2"/>
                                            </p:txEl>
                                          </p:spTgt>
                                        </p:tgtEl>
                                      </p:cBhvr>
                                    </p:animEffect>
                                    <p:anim calcmode="lin" valueType="num">
                                      <p:cBhvr>
                                        <p:cTn id="32" dur="1000" fill="hold"/>
                                        <p:tgtEl>
                                          <p:spTgt spid="91139">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1139">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113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91139">
                                            <p:txEl>
                                              <p:pRg st="3" end="3"/>
                                            </p:txEl>
                                          </p:spTgt>
                                        </p:tgtEl>
                                        <p:attrNameLst>
                                          <p:attrName>style.visibility</p:attrName>
                                        </p:attrNameLst>
                                      </p:cBhvr>
                                      <p:to>
                                        <p:strVal val="visible"/>
                                      </p:to>
                                    </p:set>
                                    <p:animEffect transition="in" filter="fade">
                                      <p:cBhvr>
                                        <p:cTn id="39" dur="1000"/>
                                        <p:tgtEl>
                                          <p:spTgt spid="91139">
                                            <p:txEl>
                                              <p:pRg st="3" end="3"/>
                                            </p:txEl>
                                          </p:spTgt>
                                        </p:tgtEl>
                                      </p:cBhvr>
                                    </p:animEffect>
                                    <p:anim calcmode="lin" valueType="num">
                                      <p:cBhvr>
                                        <p:cTn id="40" dur="1000" fill="hold"/>
                                        <p:tgtEl>
                                          <p:spTgt spid="91139">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91139">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9113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91139">
                                            <p:txEl>
                                              <p:pRg st="4" end="4"/>
                                            </p:txEl>
                                          </p:spTgt>
                                        </p:tgtEl>
                                        <p:attrNameLst>
                                          <p:attrName>style.visibility</p:attrName>
                                        </p:attrNameLst>
                                      </p:cBhvr>
                                      <p:to>
                                        <p:strVal val="visible"/>
                                      </p:to>
                                    </p:set>
                                    <p:animEffect transition="in" filter="fade">
                                      <p:cBhvr>
                                        <p:cTn id="47" dur="1000"/>
                                        <p:tgtEl>
                                          <p:spTgt spid="91139">
                                            <p:txEl>
                                              <p:pRg st="4" end="4"/>
                                            </p:txEl>
                                          </p:spTgt>
                                        </p:tgtEl>
                                      </p:cBhvr>
                                    </p:animEffect>
                                    <p:anim calcmode="lin" valueType="num">
                                      <p:cBhvr>
                                        <p:cTn id="48" dur="1000" fill="hold"/>
                                        <p:tgtEl>
                                          <p:spTgt spid="91139">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91139">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91139">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91139">
                                            <p:txEl>
                                              <p:pRg st="5" end="5"/>
                                            </p:txEl>
                                          </p:spTgt>
                                        </p:tgtEl>
                                        <p:attrNameLst>
                                          <p:attrName>style.visibility</p:attrName>
                                        </p:attrNameLst>
                                      </p:cBhvr>
                                      <p:to>
                                        <p:strVal val="visible"/>
                                      </p:to>
                                    </p:set>
                                    <p:animEffect transition="in" filter="fade">
                                      <p:cBhvr>
                                        <p:cTn id="55" dur="1000"/>
                                        <p:tgtEl>
                                          <p:spTgt spid="91139">
                                            <p:txEl>
                                              <p:pRg st="5" end="5"/>
                                            </p:txEl>
                                          </p:spTgt>
                                        </p:tgtEl>
                                      </p:cBhvr>
                                    </p:animEffect>
                                    <p:anim calcmode="lin" valueType="num">
                                      <p:cBhvr>
                                        <p:cTn id="56" dur="1000" fill="hold"/>
                                        <p:tgtEl>
                                          <p:spTgt spid="91139">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91139">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91139">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8" grpId="0"/>
      <p:bldP spid="91139"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0114" name="Picture 2">
            <a:extLst>
              <a:ext uri="{FF2B5EF4-FFF2-40B4-BE49-F238E27FC236}">
                <a16:creationId xmlns:a16="http://schemas.microsoft.com/office/drawing/2014/main" id="{CC1B18E0-9C84-B640-9616-231FB9EC3F1E}"/>
              </a:ext>
            </a:extLst>
          </p:cNvPr>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5292727" y="549277"/>
            <a:ext cx="13795374" cy="11703050"/>
          </a:xfrm>
        </p:spPr>
      </p:pic>
    </p:spTree>
    <p:extLst>
      <p:ext uri="{BB962C8B-B14F-4D97-AF65-F5344CB8AC3E}">
        <p14:creationId xmlns:p14="http://schemas.microsoft.com/office/powerpoint/2010/main" val="323085609"/>
      </p:ext>
    </p:extLst>
  </p:cSld>
  <p:clrMapOvr>
    <a:masterClrMapping/>
  </p:clrMapOvr>
  <p:transition spd="slow" advClick="0" advTm="6529">
    <p:pull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fade">
                                      <p:cBhvr>
                                        <p:cTn id="7" dur="1000"/>
                                        <p:tgtEl>
                                          <p:spTgt spid="90114"/>
                                        </p:tgtEl>
                                      </p:cBhvr>
                                    </p:animEffect>
                                    <p:anim calcmode="lin" valueType="num">
                                      <p:cBhvr>
                                        <p:cTn id="8" dur="1000" fill="hold"/>
                                        <p:tgtEl>
                                          <p:spTgt spid="90114"/>
                                        </p:tgtEl>
                                        <p:attrNameLst>
                                          <p:attrName>ppt_x</p:attrName>
                                        </p:attrNameLst>
                                      </p:cBhvr>
                                      <p:tavLst>
                                        <p:tav tm="0">
                                          <p:val>
                                            <p:strVal val="#ppt_x"/>
                                          </p:val>
                                        </p:tav>
                                        <p:tav tm="100000">
                                          <p:val>
                                            <p:strVal val="#ppt_x"/>
                                          </p:val>
                                        </p:tav>
                                      </p:tavLst>
                                    </p:anim>
                                    <p:anim calcmode="lin" valueType="num">
                                      <p:cBhvr>
                                        <p:cTn id="9" dur="1000" fill="hold"/>
                                        <p:tgtEl>
                                          <p:spTgt spid="90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a:extLst>
              <a:ext uri="{FF2B5EF4-FFF2-40B4-BE49-F238E27FC236}">
                <a16:creationId xmlns:a16="http://schemas.microsoft.com/office/drawing/2014/main" id="{B2D8B2B1-C649-0843-8ED0-6E3786AE7392}"/>
              </a:ext>
            </a:extLst>
          </p:cNvPr>
          <p:cNvSpPr>
            <a:spLocks noGrp="1" noChangeArrowheads="1"/>
          </p:cNvSpPr>
          <p:nvPr>
            <p:ph type="ctrTitle"/>
          </p:nvPr>
        </p:nvSpPr>
        <p:spPr>
          <a:xfrm>
            <a:off x="4419600" y="4121151"/>
            <a:ext cx="15544800" cy="3841750"/>
          </a:xfrm>
        </p:spPr>
        <p:txBody>
          <a:bodyPr/>
          <a:lstStyle/>
          <a:p>
            <a:r>
              <a:rPr lang="de-DE" altLang="el-GR"/>
              <a:t>Entstehung der Weimarer Republik</a:t>
            </a:r>
            <a:endParaRPr lang="ru-RU" altLang="el-GR"/>
          </a:p>
        </p:txBody>
      </p:sp>
      <p:sp>
        <p:nvSpPr>
          <p:cNvPr id="92165" name="Rectangle 5">
            <a:extLst>
              <a:ext uri="{FF2B5EF4-FFF2-40B4-BE49-F238E27FC236}">
                <a16:creationId xmlns:a16="http://schemas.microsoft.com/office/drawing/2014/main" id="{01F00B76-C566-7245-B440-612BCDF095E9}"/>
              </a:ext>
            </a:extLst>
          </p:cNvPr>
          <p:cNvSpPr>
            <a:spLocks noGrp="1" noChangeArrowheads="1"/>
          </p:cNvSpPr>
          <p:nvPr>
            <p:ph type="subTitle" idx="1"/>
          </p:nvPr>
        </p:nvSpPr>
        <p:spPr/>
        <p:txBody>
          <a:bodyPr/>
          <a:lstStyle/>
          <a:p>
            <a:endParaRPr lang="en-US" altLang="el-GR" dirty="0"/>
          </a:p>
          <a:p>
            <a:r>
              <a:rPr lang="en-US" altLang="el-GR" dirty="0">
                <a:hlinkClick r:id="rId3"/>
              </a:rPr>
              <a:t>https://www.bundestag.de/parlament/geschichte/parlamentarismus/weimar</a:t>
            </a:r>
            <a:endParaRPr lang="en-US" altLang="el-GR" dirty="0"/>
          </a:p>
          <a:p>
            <a:endParaRPr lang="en-US" altLang="el-GR" dirty="0"/>
          </a:p>
          <a:p>
            <a:r>
              <a:rPr lang="en-US" altLang="el-GR" dirty="0">
                <a:hlinkClick r:id="rId4"/>
              </a:rPr>
              <a:t>https://www.youtube.com/watch?v=s2hOuzpo4UE</a:t>
            </a:r>
            <a:endParaRPr lang="en-US" altLang="el-GR" dirty="0"/>
          </a:p>
          <a:p>
            <a:endParaRPr lang="ru-RU" altLang="el-GR" dirty="0"/>
          </a:p>
        </p:txBody>
      </p:sp>
    </p:spTree>
    <p:custDataLst>
      <p:tags r:id="rId1"/>
    </p:custDataLst>
    <p:extLst>
      <p:ext uri="{BB962C8B-B14F-4D97-AF65-F5344CB8AC3E}">
        <p14:creationId xmlns:p14="http://schemas.microsoft.com/office/powerpoint/2010/main" val="3530611528"/>
      </p:ext>
    </p:extLst>
  </p:cSld>
  <p:clrMapOvr>
    <a:masterClrMapping/>
  </p:clrMapOvr>
  <mc:AlternateContent xmlns:mc="http://schemas.openxmlformats.org/markup-compatibility/2006" xmlns:p14="http://schemas.microsoft.com/office/powerpoint/2010/main">
    <mc:Choice Requires="p14">
      <p:transition spd="slow" p14:dur="2000" advClick="0" advTm="5578"/>
    </mc:Choice>
    <mc:Fallback xmlns="">
      <p:transition spd="slow" advClick="0" advTm="557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2164"/>
                                        </p:tgtEl>
                                        <p:attrNameLst>
                                          <p:attrName>style.visibility</p:attrName>
                                        </p:attrNameLst>
                                      </p:cBhvr>
                                      <p:to>
                                        <p:strVal val="visible"/>
                                      </p:to>
                                    </p:set>
                                    <p:animEffect transition="in" filter="fade">
                                      <p:cBhvr>
                                        <p:cTn id="7" dur="1000"/>
                                        <p:tgtEl>
                                          <p:spTgt spid="92164"/>
                                        </p:tgtEl>
                                      </p:cBhvr>
                                    </p:animEffect>
                                    <p:anim calcmode="lin" valueType="num">
                                      <p:cBhvr>
                                        <p:cTn id="8" dur="1000" fill="hold"/>
                                        <p:tgtEl>
                                          <p:spTgt spid="92164"/>
                                        </p:tgtEl>
                                        <p:attrNameLst>
                                          <p:attrName>ppt_x</p:attrName>
                                        </p:attrNameLst>
                                      </p:cBhvr>
                                      <p:tavLst>
                                        <p:tav tm="0">
                                          <p:val>
                                            <p:strVal val="#ppt_x"/>
                                          </p:val>
                                        </p:tav>
                                        <p:tav tm="100000">
                                          <p:val>
                                            <p:strVal val="#ppt_x"/>
                                          </p:val>
                                        </p:tav>
                                      </p:tavLst>
                                    </p:anim>
                                    <p:anim calcmode="lin" valueType="num">
                                      <p:cBhvr>
                                        <p:cTn id="9" dur="1000" fill="hold"/>
                                        <p:tgtEl>
                                          <p:spTgt spid="92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D7DDE968-E98F-6C40-B2C1-811DD6324830}"/>
              </a:ext>
            </a:extLst>
          </p:cNvPr>
          <p:cNvSpPr>
            <a:spLocks noGrp="1" noRot="1" noChangeArrowheads="1"/>
          </p:cNvSpPr>
          <p:nvPr>
            <p:ph type="title"/>
          </p:nvPr>
        </p:nvSpPr>
        <p:spPr>
          <a:xfrm>
            <a:off x="3962400" y="-485775"/>
            <a:ext cx="16459200" cy="2286002"/>
          </a:xfrm>
        </p:spPr>
        <p:txBody>
          <a:bodyPr/>
          <a:lstStyle/>
          <a:p>
            <a:r>
              <a:rPr lang="en-US" altLang="el-GR">
                <a:solidFill>
                  <a:srgbClr val="FF0000"/>
                </a:solidFill>
              </a:rPr>
              <a:t>Novemberrevolution</a:t>
            </a:r>
          </a:p>
        </p:txBody>
      </p:sp>
      <p:sp>
        <p:nvSpPr>
          <p:cNvPr id="38915" name="Rectangle 3">
            <a:extLst>
              <a:ext uri="{FF2B5EF4-FFF2-40B4-BE49-F238E27FC236}">
                <a16:creationId xmlns:a16="http://schemas.microsoft.com/office/drawing/2014/main" id="{B434F21E-728A-554C-8846-36A9DDE50703}"/>
              </a:ext>
            </a:extLst>
          </p:cNvPr>
          <p:cNvSpPr>
            <a:spLocks noGrp="1" noChangeArrowheads="1"/>
          </p:cNvSpPr>
          <p:nvPr>
            <p:ph type="body" idx="1"/>
          </p:nvPr>
        </p:nvSpPr>
        <p:spPr>
          <a:xfrm>
            <a:off x="3549651" y="1241427"/>
            <a:ext cx="16871950" cy="12474574"/>
          </a:xfrm>
        </p:spPr>
        <p:txBody>
          <a:bodyPr/>
          <a:lstStyle/>
          <a:p>
            <a:pPr>
              <a:lnSpc>
                <a:spcPct val="90000"/>
              </a:lnSpc>
            </a:pPr>
            <a:r>
              <a:rPr lang="en-US" altLang="el-GR"/>
              <a:t>28. Oktober 1918 – Entscheidung der deutschen Seekriegsleitung für das Auslaufen gegen britische Flotte;</a:t>
            </a:r>
          </a:p>
          <a:p>
            <a:pPr>
              <a:lnSpc>
                <a:spcPct val="90000"/>
              </a:lnSpc>
            </a:pPr>
            <a:r>
              <a:rPr lang="en-US" altLang="el-GR"/>
              <a:t>3. November 1918 – Kieler Matrosenaufstand →Auslösung der Revolution;</a:t>
            </a:r>
          </a:p>
          <a:p>
            <a:pPr>
              <a:lnSpc>
                <a:spcPct val="90000"/>
              </a:lnSpc>
            </a:pPr>
            <a:endParaRPr lang="en-US" altLang="el-GR"/>
          </a:p>
          <a:p>
            <a:pPr>
              <a:lnSpc>
                <a:spcPct val="90000"/>
              </a:lnSpc>
            </a:pPr>
            <a:endParaRPr lang="en-US" altLang="el-GR"/>
          </a:p>
          <a:p>
            <a:pPr>
              <a:lnSpc>
                <a:spcPct val="90000"/>
              </a:lnSpc>
            </a:pPr>
            <a:endParaRPr lang="en-US" altLang="el-GR"/>
          </a:p>
          <a:p>
            <a:pPr>
              <a:lnSpc>
                <a:spcPct val="90000"/>
              </a:lnSpc>
            </a:pPr>
            <a:endParaRPr lang="en-US" altLang="el-GR"/>
          </a:p>
          <a:p>
            <a:pPr>
              <a:lnSpc>
                <a:spcPct val="90000"/>
              </a:lnSpc>
            </a:pPr>
            <a:endParaRPr lang="en-US" altLang="el-GR"/>
          </a:p>
          <a:p>
            <a:pPr>
              <a:lnSpc>
                <a:spcPct val="90000"/>
              </a:lnSpc>
            </a:pPr>
            <a:r>
              <a:rPr lang="en-US" altLang="el-GR"/>
              <a:t>9. November -  Abdankung des Kaisers Wilhelm II. und Ausrufung der Republik.</a:t>
            </a:r>
          </a:p>
        </p:txBody>
      </p:sp>
    </p:spTree>
    <p:extLst>
      <p:ext uri="{BB962C8B-B14F-4D97-AF65-F5344CB8AC3E}">
        <p14:creationId xmlns:p14="http://schemas.microsoft.com/office/powerpoint/2010/main" val="2308783801"/>
      </p:ext>
    </p:extLst>
  </p:cSld>
  <p:clrMapOvr>
    <a:masterClrMapping/>
  </p:clrMapOvr>
  <mc:AlternateContent xmlns:mc="http://schemas.openxmlformats.org/markup-compatibility/2006" xmlns:p14="http://schemas.microsoft.com/office/powerpoint/2010/main">
    <mc:Choice Requires="p14">
      <p:transition spd="slow" p14:dur="2000" advClick="0" advTm="7671"/>
    </mc:Choice>
    <mc:Fallback xmlns="">
      <p:transition spd="slow" advClick="0" advTm="767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mph" presetSubtype="2" fill="hold" grpId="0" nodeType="afterEffect">
                                  <p:stCondLst>
                                    <p:cond delay="0"/>
                                  </p:stCondLst>
                                  <p:childTnLst>
                                    <p:anim to="1.5" calcmode="lin" valueType="num">
                                      <p:cBhvr override="childStyle">
                                        <p:cTn id="6" dur="2000" fill="hold"/>
                                        <p:tgtEl>
                                          <p:spTgt spid="38914"/>
                                        </p:tgtEl>
                                        <p:attrNameLst>
                                          <p:attrName>style.fontSize</p:attrName>
                                        </p:attrNameLst>
                                      </p:cBhvr>
                                    </p:anim>
                                  </p:childTnLst>
                                </p:cTn>
                              </p:par>
                            </p:childTnLst>
                          </p:cTn>
                        </p:par>
                        <p:par>
                          <p:cTn id="7" fill="hold" nodeType="afterGroup">
                            <p:stCondLst>
                              <p:cond delay="2000"/>
                            </p:stCondLst>
                            <p:childTnLst>
                              <p:par>
                                <p:cTn id="8" presetID="23" presetClass="entr" presetSubtype="16" fill="hold" nodeType="afterEffect">
                                  <p:stCondLst>
                                    <p:cond delay="0"/>
                                  </p:stCondLst>
                                  <p:childTnLst>
                                    <p:set>
                                      <p:cBhvr>
                                        <p:cTn id="9" dur="1" fill="hold">
                                          <p:stCondLst>
                                            <p:cond delay="0"/>
                                          </p:stCondLst>
                                        </p:cTn>
                                        <p:tgtEl>
                                          <p:spTgt spid="38915">
                                            <p:txEl>
                                              <p:pRg st="0" end="0"/>
                                            </p:txEl>
                                          </p:spTgt>
                                        </p:tgtEl>
                                        <p:attrNameLst>
                                          <p:attrName>style.visibility</p:attrName>
                                        </p:attrNameLst>
                                      </p:cBhvr>
                                      <p:to>
                                        <p:strVal val="visible"/>
                                      </p:to>
                                    </p:set>
                                    <p:anim calcmode="lin" valueType="num">
                                      <p:cBhvr>
                                        <p:cTn id="10" dur="500" fill="hold"/>
                                        <p:tgtEl>
                                          <p:spTgt spid="38915">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38915">
                                            <p:txEl>
                                              <p:pRg st="0" end="0"/>
                                            </p:txEl>
                                          </p:spTgt>
                                        </p:tgtEl>
                                        <p:attrNameLst>
                                          <p:attrName>ppt_h</p:attrName>
                                        </p:attrNameLst>
                                      </p:cBhvr>
                                      <p:tavLst>
                                        <p:tav tm="0">
                                          <p:val>
                                            <p:fltVal val="0"/>
                                          </p:val>
                                        </p:tav>
                                        <p:tav tm="100000">
                                          <p:val>
                                            <p:strVal val="#ppt_h"/>
                                          </p:val>
                                        </p:tav>
                                      </p:tavLst>
                                    </p:anim>
                                  </p:childTnLst>
                                </p:cTn>
                              </p:par>
                            </p:childTnLst>
                          </p:cTn>
                        </p:par>
                        <p:par>
                          <p:cTn id="12" fill="hold" nodeType="afterGroup">
                            <p:stCondLst>
                              <p:cond delay="2500"/>
                            </p:stCondLst>
                            <p:childTnLst>
                              <p:par>
                                <p:cTn id="13" presetID="23" presetClass="entr" presetSubtype="16" fill="hold" nodeType="afterEffect">
                                  <p:stCondLst>
                                    <p:cond delay="0"/>
                                  </p:stCondLst>
                                  <p:childTnLst>
                                    <p:set>
                                      <p:cBhvr>
                                        <p:cTn id="14" dur="1" fill="hold">
                                          <p:stCondLst>
                                            <p:cond delay="0"/>
                                          </p:stCondLst>
                                        </p:cTn>
                                        <p:tgtEl>
                                          <p:spTgt spid="38915">
                                            <p:txEl>
                                              <p:pRg st="1" end="1"/>
                                            </p:txEl>
                                          </p:spTgt>
                                        </p:tgtEl>
                                        <p:attrNameLst>
                                          <p:attrName>style.visibility</p:attrName>
                                        </p:attrNameLst>
                                      </p:cBhvr>
                                      <p:to>
                                        <p:strVal val="visible"/>
                                      </p:to>
                                    </p:set>
                                    <p:anim calcmode="lin" valueType="num">
                                      <p:cBhvr>
                                        <p:cTn id="15" dur="500" fill="hold"/>
                                        <p:tgtEl>
                                          <p:spTgt spid="38915">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8915">
                                            <p:txEl>
                                              <p:pRg st="1" end="1"/>
                                            </p:txEl>
                                          </p:spTgt>
                                        </p:tgtEl>
                                        <p:attrNameLst>
                                          <p:attrName>ppt_h</p:attrName>
                                        </p:attrNameLst>
                                      </p:cBhvr>
                                      <p:tavLst>
                                        <p:tav tm="0">
                                          <p:val>
                                            <p:fltVal val="0"/>
                                          </p:val>
                                        </p:tav>
                                        <p:tav tm="100000">
                                          <p:val>
                                            <p:strVal val="#ppt_h"/>
                                          </p:val>
                                        </p:tav>
                                      </p:tavLst>
                                    </p:anim>
                                  </p:childTnLst>
                                </p:cTn>
                              </p:par>
                            </p:childTnLst>
                          </p:cTn>
                        </p:par>
                        <p:par>
                          <p:cTn id="17" fill="hold" nodeType="afterGroup">
                            <p:stCondLst>
                              <p:cond delay="3000"/>
                            </p:stCondLst>
                            <p:childTnLst>
                              <p:par>
                                <p:cTn id="18" presetID="23" presetClass="entr" presetSubtype="16" fill="hold" nodeType="afterEffect">
                                  <p:stCondLst>
                                    <p:cond delay="0"/>
                                  </p:stCondLst>
                                  <p:childTnLst>
                                    <p:set>
                                      <p:cBhvr>
                                        <p:cTn id="19" dur="1" fill="hold">
                                          <p:stCondLst>
                                            <p:cond delay="0"/>
                                          </p:stCondLst>
                                        </p:cTn>
                                        <p:tgtEl>
                                          <p:spTgt spid="38915">
                                            <p:txEl>
                                              <p:pRg st="7" end="7"/>
                                            </p:txEl>
                                          </p:spTgt>
                                        </p:tgtEl>
                                        <p:attrNameLst>
                                          <p:attrName>style.visibility</p:attrName>
                                        </p:attrNameLst>
                                      </p:cBhvr>
                                      <p:to>
                                        <p:strVal val="visible"/>
                                      </p:to>
                                    </p:set>
                                    <p:anim calcmode="lin" valueType="num">
                                      <p:cBhvr>
                                        <p:cTn id="20" dur="500" fill="hold"/>
                                        <p:tgtEl>
                                          <p:spTgt spid="38915">
                                            <p:txEl>
                                              <p:pRg st="7" end="7"/>
                                            </p:txEl>
                                          </p:spTgt>
                                        </p:tgtEl>
                                        <p:attrNameLst>
                                          <p:attrName>ppt_w</p:attrName>
                                        </p:attrNameLst>
                                      </p:cBhvr>
                                      <p:tavLst>
                                        <p:tav tm="0">
                                          <p:val>
                                            <p:fltVal val="0"/>
                                          </p:val>
                                        </p:tav>
                                        <p:tav tm="100000">
                                          <p:val>
                                            <p:strVal val="#ppt_w"/>
                                          </p:val>
                                        </p:tav>
                                      </p:tavLst>
                                    </p:anim>
                                    <p:anim calcmode="lin" valueType="num">
                                      <p:cBhvr>
                                        <p:cTn id="21" dur="500" fill="hold"/>
                                        <p:tgtEl>
                                          <p:spTgt spid="38915">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4" name="Rectangle 54">
            <a:extLst>
              <a:ext uri="{FF2B5EF4-FFF2-40B4-BE49-F238E27FC236}">
                <a16:creationId xmlns:a16="http://schemas.microsoft.com/office/drawing/2014/main" id="{C3B535E2-3253-454F-8D38-F9429E7ED1DF}"/>
              </a:ext>
            </a:extLst>
          </p:cNvPr>
          <p:cNvSpPr>
            <a:spLocks noGrp="1" noRot="1" noChangeArrowheads="1"/>
          </p:cNvSpPr>
          <p:nvPr>
            <p:ph type="title"/>
          </p:nvPr>
        </p:nvSpPr>
        <p:spPr>
          <a:xfrm>
            <a:off x="4187827" y="1"/>
            <a:ext cx="16005174" cy="1441450"/>
          </a:xfrm>
        </p:spPr>
        <p:txBody>
          <a:bodyPr/>
          <a:lstStyle/>
          <a:p>
            <a:r>
              <a:rPr lang="en-US" altLang="el-GR" sz="8000"/>
              <a:t>28. Juni 1919 - Versailler Vertrag</a:t>
            </a:r>
          </a:p>
        </p:txBody>
      </p:sp>
      <p:sp>
        <p:nvSpPr>
          <p:cNvPr id="71735" name="Rectangle 55">
            <a:extLst>
              <a:ext uri="{FF2B5EF4-FFF2-40B4-BE49-F238E27FC236}">
                <a16:creationId xmlns:a16="http://schemas.microsoft.com/office/drawing/2014/main" id="{2CEEB324-55E5-8649-A36A-3D017E5227D6}"/>
              </a:ext>
            </a:extLst>
          </p:cNvPr>
          <p:cNvSpPr>
            <a:spLocks noGrp="1" noChangeArrowheads="1"/>
          </p:cNvSpPr>
          <p:nvPr>
            <p:ph type="body" idx="1"/>
          </p:nvPr>
        </p:nvSpPr>
        <p:spPr>
          <a:xfrm>
            <a:off x="5711827" y="1244600"/>
            <a:ext cx="15624174" cy="12471400"/>
          </a:xfrm>
        </p:spPr>
        <p:txBody>
          <a:bodyPr>
            <a:normAutofit fontScale="92500" lnSpcReduction="10000"/>
          </a:bodyPr>
          <a:lstStyle/>
          <a:p>
            <a:pPr marL="1219200" indent="-1219200">
              <a:buNone/>
            </a:pPr>
            <a:r>
              <a:rPr lang="en-US" altLang="el-GR" sz="4000" b="1">
                <a:solidFill>
                  <a:srgbClr val="FF0000"/>
                </a:solidFill>
              </a:rPr>
              <a:t>1. Politisch</a:t>
            </a:r>
          </a:p>
          <a:p>
            <a:pPr marL="1219200" indent="-1219200">
              <a:buNone/>
            </a:pPr>
            <a:r>
              <a:rPr lang="en-US" altLang="el-GR" sz="4000" b="1"/>
              <a:t> - Reparationen</a:t>
            </a:r>
          </a:p>
          <a:p>
            <a:pPr marL="1219200" indent="-1219200">
              <a:buNone/>
            </a:pPr>
            <a:r>
              <a:rPr lang="en-US" altLang="el-GR" sz="4000" b="1"/>
              <a:t> - deutsches Heer reduziert auf 100.000</a:t>
            </a:r>
          </a:p>
          <a:p>
            <a:pPr marL="1219200" indent="-1219200">
              <a:buNone/>
            </a:pPr>
            <a:r>
              <a:rPr lang="en-US" altLang="el-GR" sz="4000" b="1"/>
              <a:t> - Kaiser gestürzt</a:t>
            </a:r>
          </a:p>
          <a:p>
            <a:pPr marL="1219200" indent="-1219200">
              <a:buNone/>
            </a:pPr>
            <a:r>
              <a:rPr lang="en-US" altLang="el-GR" sz="4000" b="1"/>
              <a:t> - Österreich/Ungarn abgegliedert</a:t>
            </a:r>
          </a:p>
          <a:p>
            <a:pPr marL="1219200" indent="-1219200">
              <a:buNone/>
            </a:pPr>
            <a:endParaRPr lang="en-US" altLang="el-GR" sz="4000" b="1">
              <a:solidFill>
                <a:srgbClr val="FF0000"/>
              </a:solidFill>
            </a:endParaRPr>
          </a:p>
          <a:p>
            <a:pPr marL="1219200" indent="-1219200">
              <a:buNone/>
            </a:pPr>
            <a:r>
              <a:rPr lang="en-US" altLang="el-GR" sz="4000" b="1">
                <a:solidFill>
                  <a:srgbClr val="FF0000"/>
                </a:solidFill>
              </a:rPr>
              <a:t>2. Territorial</a:t>
            </a:r>
          </a:p>
          <a:p>
            <a:pPr marL="1219200" indent="-1219200">
              <a:buNone/>
            </a:pPr>
            <a:r>
              <a:rPr lang="en-US" altLang="el-GR" sz="4000" b="1"/>
              <a:t> - Frankreich – Elsaß-Lothringen</a:t>
            </a:r>
          </a:p>
          <a:p>
            <a:pPr marL="1219200" indent="-1219200">
              <a:buNone/>
            </a:pPr>
            <a:r>
              <a:rPr lang="en-US" altLang="el-GR" sz="4000" b="1"/>
              <a:t> - Polen – Posen/Westpreußen</a:t>
            </a:r>
          </a:p>
          <a:p>
            <a:pPr marL="1219200" indent="-1219200">
              <a:buNone/>
            </a:pPr>
            <a:r>
              <a:rPr lang="en-US" altLang="el-GR" sz="4000" b="1"/>
              <a:t> - deutsche Kolonien abgetreten an FR/GB</a:t>
            </a:r>
          </a:p>
          <a:p>
            <a:pPr marL="1219200" indent="-1219200">
              <a:buNone/>
            </a:pPr>
            <a:r>
              <a:rPr lang="en-US" altLang="el-GR" sz="4000" b="1"/>
              <a:t> - 10% des Landes verloren</a:t>
            </a:r>
          </a:p>
          <a:p>
            <a:pPr marL="1219200" indent="-1219200">
              <a:buNone/>
            </a:pPr>
            <a:r>
              <a:rPr lang="en-US" altLang="el-GR" sz="4000" b="1"/>
              <a:t> - Saarland /Oberschlesien abgetreten, wichtige Kohlegebiete</a:t>
            </a:r>
          </a:p>
          <a:p>
            <a:pPr marL="1219200" indent="-1219200">
              <a:buNone/>
            </a:pPr>
            <a:endParaRPr lang="en-US" altLang="el-GR" sz="4000" b="1">
              <a:solidFill>
                <a:srgbClr val="FF0000"/>
              </a:solidFill>
            </a:endParaRPr>
          </a:p>
          <a:p>
            <a:pPr marL="1219200" indent="-1219200">
              <a:buNone/>
            </a:pPr>
            <a:r>
              <a:rPr lang="en-US" altLang="el-GR" sz="4000" b="1">
                <a:solidFill>
                  <a:srgbClr val="FF0000"/>
                </a:solidFill>
              </a:rPr>
              <a:t>3. Juristisch</a:t>
            </a:r>
          </a:p>
          <a:p>
            <a:pPr marL="1219200" indent="-1219200">
              <a:buNone/>
            </a:pPr>
            <a:r>
              <a:rPr lang="en-US" altLang="el-GR" sz="4000" b="1"/>
              <a:t> - bürgerliche Demokratie eingeführt</a:t>
            </a:r>
          </a:p>
          <a:p>
            <a:pPr marL="1219200" indent="-1219200">
              <a:buNone/>
            </a:pPr>
            <a:r>
              <a:rPr lang="en-US" altLang="el-GR" sz="4000" b="1"/>
              <a:t> - alleinige Kriegsschuld des Deutschen Reichs </a:t>
            </a:r>
          </a:p>
          <a:p>
            <a:pPr marL="1219200" indent="-1219200">
              <a:buNone/>
            </a:pPr>
            <a:endParaRPr lang="en-US" altLang="el-GR" sz="4000" b="1"/>
          </a:p>
        </p:txBody>
      </p:sp>
    </p:spTree>
    <p:extLst>
      <p:ext uri="{BB962C8B-B14F-4D97-AF65-F5344CB8AC3E}">
        <p14:creationId xmlns:p14="http://schemas.microsoft.com/office/powerpoint/2010/main" val="1024358623"/>
      </p:ext>
    </p:extLst>
  </p:cSld>
  <p:clrMapOvr>
    <a:masterClrMapping/>
  </p:clrMapOvr>
  <mc:AlternateContent xmlns:mc="http://schemas.openxmlformats.org/markup-compatibility/2006" xmlns:p14="http://schemas.microsoft.com/office/powerpoint/2010/main">
    <mc:Choice Requires="p14">
      <p:transition spd="slow" p14:dur="2000" advClick="0" advTm="21982"/>
    </mc:Choice>
    <mc:Fallback xmlns="">
      <p:transition spd="slow" advClick="0" advTm="21982"/>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71734"/>
                                        </p:tgtEl>
                                        <p:attrNameLst>
                                          <p:attrName>style.visibility</p:attrName>
                                        </p:attrNameLst>
                                      </p:cBhvr>
                                      <p:to>
                                        <p:strVal val="visible"/>
                                      </p:to>
                                    </p:set>
                                    <p:anim calcmode="lin" valueType="num">
                                      <p:cBhvr>
                                        <p:cTn id="7" dur="1000" fill="hold"/>
                                        <p:tgtEl>
                                          <p:spTgt spid="71734"/>
                                        </p:tgtEl>
                                        <p:attrNameLst>
                                          <p:attrName>ppt_x</p:attrName>
                                        </p:attrNameLst>
                                      </p:cBhvr>
                                      <p:tavLst>
                                        <p:tav tm="0">
                                          <p:val>
                                            <p:strVal val="#ppt_x-.2"/>
                                          </p:val>
                                        </p:tav>
                                        <p:tav tm="100000">
                                          <p:val>
                                            <p:strVal val="#ppt_x"/>
                                          </p:val>
                                        </p:tav>
                                      </p:tavLst>
                                    </p:anim>
                                    <p:anim calcmode="lin" valueType="num">
                                      <p:cBhvr>
                                        <p:cTn id="8" dur="1000" fill="hold"/>
                                        <p:tgtEl>
                                          <p:spTgt spid="71734"/>
                                        </p:tgtEl>
                                        <p:attrNameLst>
                                          <p:attrName>ppt_y</p:attrName>
                                        </p:attrNameLst>
                                      </p:cBhvr>
                                      <p:tavLst>
                                        <p:tav tm="0">
                                          <p:val>
                                            <p:strVal val="#ppt_y"/>
                                          </p:val>
                                        </p:tav>
                                        <p:tav tm="100000">
                                          <p:val>
                                            <p:strVal val="#ppt_y"/>
                                          </p:val>
                                        </p:tav>
                                      </p:tavLst>
                                    </p:anim>
                                    <p:animEffect transition="in" filter="wipe(right)" prLst="gradientSize: 0.1">
                                      <p:cBhvr>
                                        <p:cTn id="9" dur="1000"/>
                                        <p:tgtEl>
                                          <p:spTgt spid="71734"/>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71735">
                                            <p:txEl>
                                              <p:pRg st="0" end="0"/>
                                            </p:txEl>
                                          </p:spTgt>
                                        </p:tgtEl>
                                        <p:attrNameLst>
                                          <p:attrName>style.visibility</p:attrName>
                                        </p:attrNameLst>
                                      </p:cBhvr>
                                      <p:to>
                                        <p:strVal val="visible"/>
                                      </p:to>
                                    </p:set>
                                    <p:anim calcmode="lin" valueType="num">
                                      <p:cBhvr>
                                        <p:cTn id="13" dur="1000" fill="hold"/>
                                        <p:tgtEl>
                                          <p:spTgt spid="71735">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71735">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71735">
                                            <p:txEl>
                                              <p:pRg st="0" end="0"/>
                                            </p:txEl>
                                          </p:spTgt>
                                        </p:tgtEl>
                                      </p:cBhvr>
                                    </p:animEffect>
                                  </p:childTnLst>
                                </p:cTn>
                              </p:par>
                            </p:childTnLst>
                          </p:cTn>
                        </p:par>
                        <p:par>
                          <p:cTn id="16" fill="hold" nodeType="afterGroup">
                            <p:stCondLst>
                              <p:cond delay="2000"/>
                            </p:stCondLst>
                            <p:childTnLst>
                              <p:par>
                                <p:cTn id="17" presetID="39" presetClass="entr" presetSubtype="0" accel="100000" fill="hold" nodeType="afterEffect">
                                  <p:stCondLst>
                                    <p:cond delay="0"/>
                                  </p:stCondLst>
                                  <p:childTnLst>
                                    <p:set>
                                      <p:cBhvr>
                                        <p:cTn id="18" dur="1" fill="hold">
                                          <p:stCondLst>
                                            <p:cond delay="0"/>
                                          </p:stCondLst>
                                        </p:cTn>
                                        <p:tgtEl>
                                          <p:spTgt spid="71735">
                                            <p:txEl>
                                              <p:pRg st="1" end="1"/>
                                            </p:txEl>
                                          </p:spTgt>
                                        </p:tgtEl>
                                        <p:attrNameLst>
                                          <p:attrName>style.visibility</p:attrName>
                                        </p:attrNameLst>
                                      </p:cBhvr>
                                      <p:to>
                                        <p:strVal val="visible"/>
                                      </p:to>
                                    </p:set>
                                    <p:anim calcmode="lin" valueType="num">
                                      <p:cBhvr>
                                        <p:cTn id="19" dur="1000" fill="hold"/>
                                        <p:tgtEl>
                                          <p:spTgt spid="71735">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1000" fill="hold"/>
                                        <p:tgtEl>
                                          <p:spTgt spid="71735">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1000" fill="hold"/>
                                        <p:tgtEl>
                                          <p:spTgt spid="71735">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1000" fill="hold"/>
                                        <p:tgtEl>
                                          <p:spTgt spid="71735">
                                            <p:txEl>
                                              <p:pRg st="1" end="1"/>
                                            </p:txEl>
                                          </p:spTgt>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3000"/>
                            </p:stCondLst>
                            <p:childTnLst>
                              <p:par>
                                <p:cTn id="24" presetID="39" presetClass="entr" presetSubtype="0" accel="100000" fill="hold" nodeType="afterEffect">
                                  <p:stCondLst>
                                    <p:cond delay="500"/>
                                  </p:stCondLst>
                                  <p:childTnLst>
                                    <p:set>
                                      <p:cBhvr>
                                        <p:cTn id="25" dur="1" fill="hold">
                                          <p:stCondLst>
                                            <p:cond delay="0"/>
                                          </p:stCondLst>
                                        </p:cTn>
                                        <p:tgtEl>
                                          <p:spTgt spid="71735">
                                            <p:txEl>
                                              <p:pRg st="2" end="2"/>
                                            </p:txEl>
                                          </p:spTgt>
                                        </p:tgtEl>
                                        <p:attrNameLst>
                                          <p:attrName>style.visibility</p:attrName>
                                        </p:attrNameLst>
                                      </p:cBhvr>
                                      <p:to>
                                        <p:strVal val="visible"/>
                                      </p:to>
                                    </p:set>
                                    <p:anim calcmode="lin" valueType="num">
                                      <p:cBhvr>
                                        <p:cTn id="26" dur="1000" fill="hold"/>
                                        <p:tgtEl>
                                          <p:spTgt spid="71735">
                                            <p:txEl>
                                              <p:pRg st="2" end="2"/>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7" dur="1000" fill="hold"/>
                                        <p:tgtEl>
                                          <p:spTgt spid="71735">
                                            <p:txEl>
                                              <p:pRg st="2" end="2"/>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8" dur="1000" fill="hold"/>
                                        <p:tgtEl>
                                          <p:spTgt spid="71735">
                                            <p:txEl>
                                              <p:pRg st="2" end="2"/>
                                            </p:txEl>
                                          </p:spTgt>
                                        </p:tgtEl>
                                        <p:attrNameLst>
                                          <p:attrName>ppt_x</p:attrName>
                                        </p:attrNameLst>
                                      </p:cBhvr>
                                      <p:tavLst>
                                        <p:tav tm="0">
                                          <p:val>
                                            <p:strVal val="#ppt_x-.3"/>
                                          </p:val>
                                        </p:tav>
                                        <p:tav tm="50000">
                                          <p:val>
                                            <p:strVal val="#ppt_x"/>
                                          </p:val>
                                        </p:tav>
                                        <p:tav tm="100000">
                                          <p:val>
                                            <p:strVal val="#ppt_x"/>
                                          </p:val>
                                        </p:tav>
                                      </p:tavLst>
                                    </p:anim>
                                    <p:anim calcmode="lin" valueType="num">
                                      <p:cBhvr>
                                        <p:cTn id="29" dur="1000" fill="hold"/>
                                        <p:tgtEl>
                                          <p:spTgt spid="71735">
                                            <p:txEl>
                                              <p:pRg st="2" end="2"/>
                                            </p:txEl>
                                          </p:spTgt>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4500"/>
                            </p:stCondLst>
                            <p:childTnLst>
                              <p:par>
                                <p:cTn id="31" presetID="39" presetClass="entr" presetSubtype="0" accel="100000" fill="hold" nodeType="afterEffect">
                                  <p:stCondLst>
                                    <p:cond delay="500"/>
                                  </p:stCondLst>
                                  <p:childTnLst>
                                    <p:set>
                                      <p:cBhvr>
                                        <p:cTn id="32" dur="1" fill="hold">
                                          <p:stCondLst>
                                            <p:cond delay="0"/>
                                          </p:stCondLst>
                                        </p:cTn>
                                        <p:tgtEl>
                                          <p:spTgt spid="71735">
                                            <p:txEl>
                                              <p:pRg st="3" end="3"/>
                                            </p:txEl>
                                          </p:spTgt>
                                        </p:tgtEl>
                                        <p:attrNameLst>
                                          <p:attrName>style.visibility</p:attrName>
                                        </p:attrNameLst>
                                      </p:cBhvr>
                                      <p:to>
                                        <p:strVal val="visible"/>
                                      </p:to>
                                    </p:set>
                                    <p:anim calcmode="lin" valueType="num">
                                      <p:cBhvr>
                                        <p:cTn id="33" dur="1000" fill="hold"/>
                                        <p:tgtEl>
                                          <p:spTgt spid="71735">
                                            <p:txEl>
                                              <p:pRg st="3" end="3"/>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4" dur="1000" fill="hold"/>
                                        <p:tgtEl>
                                          <p:spTgt spid="71735">
                                            <p:txEl>
                                              <p:pRg st="3" end="3"/>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5" dur="1000" fill="hold"/>
                                        <p:tgtEl>
                                          <p:spTgt spid="71735">
                                            <p:txEl>
                                              <p:pRg st="3" end="3"/>
                                            </p:txEl>
                                          </p:spTgt>
                                        </p:tgtEl>
                                        <p:attrNameLst>
                                          <p:attrName>ppt_x</p:attrName>
                                        </p:attrNameLst>
                                      </p:cBhvr>
                                      <p:tavLst>
                                        <p:tav tm="0">
                                          <p:val>
                                            <p:strVal val="#ppt_x-.3"/>
                                          </p:val>
                                        </p:tav>
                                        <p:tav tm="50000">
                                          <p:val>
                                            <p:strVal val="#ppt_x"/>
                                          </p:val>
                                        </p:tav>
                                        <p:tav tm="100000">
                                          <p:val>
                                            <p:strVal val="#ppt_x"/>
                                          </p:val>
                                        </p:tav>
                                      </p:tavLst>
                                    </p:anim>
                                    <p:anim calcmode="lin" valueType="num">
                                      <p:cBhvr>
                                        <p:cTn id="36" dur="1000" fill="hold"/>
                                        <p:tgtEl>
                                          <p:spTgt spid="71735">
                                            <p:txEl>
                                              <p:pRg st="3" end="3"/>
                                            </p:txEl>
                                          </p:spTgt>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6000"/>
                            </p:stCondLst>
                            <p:childTnLst>
                              <p:par>
                                <p:cTn id="38" presetID="39" presetClass="entr" presetSubtype="0" accel="100000" fill="hold" nodeType="afterEffect">
                                  <p:stCondLst>
                                    <p:cond delay="500"/>
                                  </p:stCondLst>
                                  <p:childTnLst>
                                    <p:set>
                                      <p:cBhvr>
                                        <p:cTn id="39" dur="1" fill="hold">
                                          <p:stCondLst>
                                            <p:cond delay="0"/>
                                          </p:stCondLst>
                                        </p:cTn>
                                        <p:tgtEl>
                                          <p:spTgt spid="71735">
                                            <p:txEl>
                                              <p:pRg st="4" end="4"/>
                                            </p:txEl>
                                          </p:spTgt>
                                        </p:tgtEl>
                                        <p:attrNameLst>
                                          <p:attrName>style.visibility</p:attrName>
                                        </p:attrNameLst>
                                      </p:cBhvr>
                                      <p:to>
                                        <p:strVal val="visible"/>
                                      </p:to>
                                    </p:set>
                                    <p:anim calcmode="lin" valueType="num">
                                      <p:cBhvr>
                                        <p:cTn id="40" dur="1000" fill="hold"/>
                                        <p:tgtEl>
                                          <p:spTgt spid="71735">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1" dur="1000" fill="hold"/>
                                        <p:tgtEl>
                                          <p:spTgt spid="71735">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2" dur="1000" fill="hold"/>
                                        <p:tgtEl>
                                          <p:spTgt spid="71735">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43" dur="1000" fill="hold"/>
                                        <p:tgtEl>
                                          <p:spTgt spid="71735">
                                            <p:txEl>
                                              <p:pRg st="4" end="4"/>
                                            </p:txEl>
                                          </p:spTgt>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7500"/>
                            </p:stCondLst>
                            <p:childTnLst>
                              <p:par>
                                <p:cTn id="45" presetID="55" presetClass="entr" presetSubtype="0" fill="hold" nodeType="afterEffect">
                                  <p:stCondLst>
                                    <p:cond delay="0"/>
                                  </p:stCondLst>
                                  <p:childTnLst>
                                    <p:set>
                                      <p:cBhvr>
                                        <p:cTn id="46" dur="1" fill="hold">
                                          <p:stCondLst>
                                            <p:cond delay="0"/>
                                          </p:stCondLst>
                                        </p:cTn>
                                        <p:tgtEl>
                                          <p:spTgt spid="71735">
                                            <p:txEl>
                                              <p:pRg st="6" end="6"/>
                                            </p:txEl>
                                          </p:spTgt>
                                        </p:tgtEl>
                                        <p:attrNameLst>
                                          <p:attrName>style.visibility</p:attrName>
                                        </p:attrNameLst>
                                      </p:cBhvr>
                                      <p:to>
                                        <p:strVal val="visible"/>
                                      </p:to>
                                    </p:set>
                                    <p:anim calcmode="lin" valueType="num">
                                      <p:cBhvr>
                                        <p:cTn id="47" dur="1000" fill="hold"/>
                                        <p:tgtEl>
                                          <p:spTgt spid="71735">
                                            <p:txEl>
                                              <p:pRg st="6" end="6"/>
                                            </p:txEl>
                                          </p:spTgt>
                                        </p:tgtEl>
                                        <p:attrNameLst>
                                          <p:attrName>ppt_w</p:attrName>
                                        </p:attrNameLst>
                                      </p:cBhvr>
                                      <p:tavLst>
                                        <p:tav tm="0">
                                          <p:val>
                                            <p:strVal val="#ppt_w*0.70"/>
                                          </p:val>
                                        </p:tav>
                                        <p:tav tm="100000">
                                          <p:val>
                                            <p:strVal val="#ppt_w"/>
                                          </p:val>
                                        </p:tav>
                                      </p:tavLst>
                                    </p:anim>
                                    <p:anim calcmode="lin" valueType="num">
                                      <p:cBhvr>
                                        <p:cTn id="48" dur="1000" fill="hold"/>
                                        <p:tgtEl>
                                          <p:spTgt spid="71735">
                                            <p:txEl>
                                              <p:pRg st="6" end="6"/>
                                            </p:txEl>
                                          </p:spTgt>
                                        </p:tgtEl>
                                        <p:attrNameLst>
                                          <p:attrName>ppt_h</p:attrName>
                                        </p:attrNameLst>
                                      </p:cBhvr>
                                      <p:tavLst>
                                        <p:tav tm="0">
                                          <p:val>
                                            <p:strVal val="#ppt_h"/>
                                          </p:val>
                                        </p:tav>
                                        <p:tav tm="100000">
                                          <p:val>
                                            <p:strVal val="#ppt_h"/>
                                          </p:val>
                                        </p:tav>
                                      </p:tavLst>
                                    </p:anim>
                                    <p:animEffect transition="in" filter="fade">
                                      <p:cBhvr>
                                        <p:cTn id="49" dur="1000"/>
                                        <p:tgtEl>
                                          <p:spTgt spid="71735">
                                            <p:txEl>
                                              <p:pRg st="6" end="6"/>
                                            </p:txEl>
                                          </p:spTgt>
                                        </p:tgtEl>
                                      </p:cBhvr>
                                    </p:animEffect>
                                  </p:childTnLst>
                                </p:cTn>
                              </p:par>
                            </p:childTnLst>
                          </p:cTn>
                        </p:par>
                        <p:par>
                          <p:cTn id="50" fill="hold" nodeType="afterGroup">
                            <p:stCondLst>
                              <p:cond delay="8500"/>
                            </p:stCondLst>
                            <p:childTnLst>
                              <p:par>
                                <p:cTn id="51" presetID="39" presetClass="entr" presetSubtype="0" accel="100000" fill="hold" nodeType="afterEffect">
                                  <p:stCondLst>
                                    <p:cond delay="500"/>
                                  </p:stCondLst>
                                  <p:childTnLst>
                                    <p:set>
                                      <p:cBhvr>
                                        <p:cTn id="52" dur="1" fill="hold">
                                          <p:stCondLst>
                                            <p:cond delay="0"/>
                                          </p:stCondLst>
                                        </p:cTn>
                                        <p:tgtEl>
                                          <p:spTgt spid="71735">
                                            <p:txEl>
                                              <p:pRg st="7" end="7"/>
                                            </p:txEl>
                                          </p:spTgt>
                                        </p:tgtEl>
                                        <p:attrNameLst>
                                          <p:attrName>style.visibility</p:attrName>
                                        </p:attrNameLst>
                                      </p:cBhvr>
                                      <p:to>
                                        <p:strVal val="visible"/>
                                      </p:to>
                                    </p:set>
                                    <p:anim calcmode="lin" valueType="num">
                                      <p:cBhvr>
                                        <p:cTn id="53" dur="1000" fill="hold"/>
                                        <p:tgtEl>
                                          <p:spTgt spid="71735">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4" dur="1000" fill="hold"/>
                                        <p:tgtEl>
                                          <p:spTgt spid="71735">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5" dur="1000" fill="hold"/>
                                        <p:tgtEl>
                                          <p:spTgt spid="71735">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56" dur="1000" fill="hold"/>
                                        <p:tgtEl>
                                          <p:spTgt spid="71735">
                                            <p:txEl>
                                              <p:pRg st="7" end="7"/>
                                            </p:txEl>
                                          </p:spTgt>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10000"/>
                            </p:stCondLst>
                            <p:childTnLst>
                              <p:par>
                                <p:cTn id="58" presetID="39" presetClass="entr" presetSubtype="0" accel="100000" fill="hold" nodeType="afterEffect">
                                  <p:stCondLst>
                                    <p:cond delay="500"/>
                                  </p:stCondLst>
                                  <p:childTnLst>
                                    <p:set>
                                      <p:cBhvr>
                                        <p:cTn id="59" dur="1" fill="hold">
                                          <p:stCondLst>
                                            <p:cond delay="0"/>
                                          </p:stCondLst>
                                        </p:cTn>
                                        <p:tgtEl>
                                          <p:spTgt spid="71735">
                                            <p:txEl>
                                              <p:pRg st="8" end="8"/>
                                            </p:txEl>
                                          </p:spTgt>
                                        </p:tgtEl>
                                        <p:attrNameLst>
                                          <p:attrName>style.visibility</p:attrName>
                                        </p:attrNameLst>
                                      </p:cBhvr>
                                      <p:to>
                                        <p:strVal val="visible"/>
                                      </p:to>
                                    </p:set>
                                    <p:anim calcmode="lin" valueType="num">
                                      <p:cBhvr>
                                        <p:cTn id="60" dur="1000" fill="hold"/>
                                        <p:tgtEl>
                                          <p:spTgt spid="71735">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1" dur="1000" fill="hold"/>
                                        <p:tgtEl>
                                          <p:spTgt spid="71735">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2" dur="1000" fill="hold"/>
                                        <p:tgtEl>
                                          <p:spTgt spid="71735">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63" dur="1000" fill="hold"/>
                                        <p:tgtEl>
                                          <p:spTgt spid="71735">
                                            <p:txEl>
                                              <p:pRg st="8" end="8"/>
                                            </p:txEl>
                                          </p:spTgt>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11500"/>
                            </p:stCondLst>
                            <p:childTnLst>
                              <p:par>
                                <p:cTn id="65" presetID="39" presetClass="entr" presetSubtype="0" accel="100000" fill="hold" nodeType="afterEffect">
                                  <p:stCondLst>
                                    <p:cond delay="500"/>
                                  </p:stCondLst>
                                  <p:childTnLst>
                                    <p:set>
                                      <p:cBhvr>
                                        <p:cTn id="66" dur="1" fill="hold">
                                          <p:stCondLst>
                                            <p:cond delay="0"/>
                                          </p:stCondLst>
                                        </p:cTn>
                                        <p:tgtEl>
                                          <p:spTgt spid="71735">
                                            <p:txEl>
                                              <p:pRg st="9" end="9"/>
                                            </p:txEl>
                                          </p:spTgt>
                                        </p:tgtEl>
                                        <p:attrNameLst>
                                          <p:attrName>style.visibility</p:attrName>
                                        </p:attrNameLst>
                                      </p:cBhvr>
                                      <p:to>
                                        <p:strVal val="visible"/>
                                      </p:to>
                                    </p:set>
                                    <p:anim calcmode="lin" valueType="num">
                                      <p:cBhvr>
                                        <p:cTn id="67" dur="1000" fill="hold"/>
                                        <p:tgtEl>
                                          <p:spTgt spid="71735">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68" dur="1000" fill="hold"/>
                                        <p:tgtEl>
                                          <p:spTgt spid="71735">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69" dur="1000" fill="hold"/>
                                        <p:tgtEl>
                                          <p:spTgt spid="71735">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70" dur="1000" fill="hold"/>
                                        <p:tgtEl>
                                          <p:spTgt spid="71735">
                                            <p:txEl>
                                              <p:pRg st="9" end="9"/>
                                            </p:txEl>
                                          </p:spTgt>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13000"/>
                            </p:stCondLst>
                            <p:childTnLst>
                              <p:par>
                                <p:cTn id="72" presetID="39" presetClass="entr" presetSubtype="0" accel="100000" fill="hold" nodeType="afterEffect">
                                  <p:stCondLst>
                                    <p:cond delay="500"/>
                                  </p:stCondLst>
                                  <p:childTnLst>
                                    <p:set>
                                      <p:cBhvr>
                                        <p:cTn id="73" dur="1" fill="hold">
                                          <p:stCondLst>
                                            <p:cond delay="0"/>
                                          </p:stCondLst>
                                        </p:cTn>
                                        <p:tgtEl>
                                          <p:spTgt spid="71735">
                                            <p:txEl>
                                              <p:pRg st="10" end="10"/>
                                            </p:txEl>
                                          </p:spTgt>
                                        </p:tgtEl>
                                        <p:attrNameLst>
                                          <p:attrName>style.visibility</p:attrName>
                                        </p:attrNameLst>
                                      </p:cBhvr>
                                      <p:to>
                                        <p:strVal val="visible"/>
                                      </p:to>
                                    </p:set>
                                    <p:anim calcmode="lin" valueType="num">
                                      <p:cBhvr>
                                        <p:cTn id="74" dur="1000" fill="hold"/>
                                        <p:tgtEl>
                                          <p:spTgt spid="71735">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75" dur="1000" fill="hold"/>
                                        <p:tgtEl>
                                          <p:spTgt spid="71735">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76" dur="1000" fill="hold"/>
                                        <p:tgtEl>
                                          <p:spTgt spid="71735">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77" dur="1000" fill="hold"/>
                                        <p:tgtEl>
                                          <p:spTgt spid="71735">
                                            <p:txEl>
                                              <p:pRg st="10" end="10"/>
                                            </p:txEl>
                                          </p:spTgt>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14500"/>
                            </p:stCondLst>
                            <p:childTnLst>
                              <p:par>
                                <p:cTn id="79" presetID="39" presetClass="entr" presetSubtype="0" accel="100000" fill="hold" nodeType="afterEffect">
                                  <p:stCondLst>
                                    <p:cond delay="500"/>
                                  </p:stCondLst>
                                  <p:childTnLst>
                                    <p:set>
                                      <p:cBhvr>
                                        <p:cTn id="80" dur="1" fill="hold">
                                          <p:stCondLst>
                                            <p:cond delay="0"/>
                                          </p:stCondLst>
                                        </p:cTn>
                                        <p:tgtEl>
                                          <p:spTgt spid="71735">
                                            <p:txEl>
                                              <p:pRg st="11" end="11"/>
                                            </p:txEl>
                                          </p:spTgt>
                                        </p:tgtEl>
                                        <p:attrNameLst>
                                          <p:attrName>style.visibility</p:attrName>
                                        </p:attrNameLst>
                                      </p:cBhvr>
                                      <p:to>
                                        <p:strVal val="visible"/>
                                      </p:to>
                                    </p:set>
                                    <p:anim calcmode="lin" valueType="num">
                                      <p:cBhvr>
                                        <p:cTn id="81" dur="1000" fill="hold"/>
                                        <p:tgtEl>
                                          <p:spTgt spid="71735">
                                            <p:txEl>
                                              <p:pRg st="11" end="1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2" dur="1000" fill="hold"/>
                                        <p:tgtEl>
                                          <p:spTgt spid="71735">
                                            <p:txEl>
                                              <p:pRg st="11" end="1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83" dur="1000" fill="hold"/>
                                        <p:tgtEl>
                                          <p:spTgt spid="71735">
                                            <p:txEl>
                                              <p:pRg st="11" end="11"/>
                                            </p:txEl>
                                          </p:spTgt>
                                        </p:tgtEl>
                                        <p:attrNameLst>
                                          <p:attrName>ppt_x</p:attrName>
                                        </p:attrNameLst>
                                      </p:cBhvr>
                                      <p:tavLst>
                                        <p:tav tm="0">
                                          <p:val>
                                            <p:strVal val="#ppt_x-.3"/>
                                          </p:val>
                                        </p:tav>
                                        <p:tav tm="50000">
                                          <p:val>
                                            <p:strVal val="#ppt_x"/>
                                          </p:val>
                                        </p:tav>
                                        <p:tav tm="100000">
                                          <p:val>
                                            <p:strVal val="#ppt_x"/>
                                          </p:val>
                                        </p:tav>
                                      </p:tavLst>
                                    </p:anim>
                                    <p:anim calcmode="lin" valueType="num">
                                      <p:cBhvr>
                                        <p:cTn id="84" dur="1000" fill="hold"/>
                                        <p:tgtEl>
                                          <p:spTgt spid="71735">
                                            <p:txEl>
                                              <p:pRg st="11" end="11"/>
                                            </p:txEl>
                                          </p:spTgt>
                                        </p:tgtEl>
                                        <p:attrNameLst>
                                          <p:attrName>ppt_y</p:attrName>
                                        </p:attrNameLst>
                                      </p:cBhvr>
                                      <p:tavLst>
                                        <p:tav tm="0">
                                          <p:val>
                                            <p:strVal val="#ppt_y"/>
                                          </p:val>
                                        </p:tav>
                                        <p:tav tm="100000">
                                          <p:val>
                                            <p:strVal val="#ppt_y"/>
                                          </p:val>
                                        </p:tav>
                                      </p:tavLst>
                                    </p:anim>
                                  </p:childTnLst>
                                </p:cTn>
                              </p:par>
                            </p:childTnLst>
                          </p:cTn>
                        </p:par>
                        <p:par>
                          <p:cTn id="85" fill="hold" nodeType="afterGroup">
                            <p:stCondLst>
                              <p:cond delay="16000"/>
                            </p:stCondLst>
                            <p:childTnLst>
                              <p:par>
                                <p:cTn id="86" presetID="55" presetClass="entr" presetSubtype="0" fill="hold" nodeType="afterEffect">
                                  <p:stCondLst>
                                    <p:cond delay="0"/>
                                  </p:stCondLst>
                                  <p:childTnLst>
                                    <p:set>
                                      <p:cBhvr>
                                        <p:cTn id="87" dur="1" fill="hold">
                                          <p:stCondLst>
                                            <p:cond delay="0"/>
                                          </p:stCondLst>
                                        </p:cTn>
                                        <p:tgtEl>
                                          <p:spTgt spid="71735">
                                            <p:txEl>
                                              <p:pRg st="13" end="13"/>
                                            </p:txEl>
                                          </p:spTgt>
                                        </p:tgtEl>
                                        <p:attrNameLst>
                                          <p:attrName>style.visibility</p:attrName>
                                        </p:attrNameLst>
                                      </p:cBhvr>
                                      <p:to>
                                        <p:strVal val="visible"/>
                                      </p:to>
                                    </p:set>
                                    <p:anim calcmode="lin" valueType="num">
                                      <p:cBhvr>
                                        <p:cTn id="88" dur="1000" fill="hold"/>
                                        <p:tgtEl>
                                          <p:spTgt spid="71735">
                                            <p:txEl>
                                              <p:pRg st="13" end="13"/>
                                            </p:txEl>
                                          </p:spTgt>
                                        </p:tgtEl>
                                        <p:attrNameLst>
                                          <p:attrName>ppt_w</p:attrName>
                                        </p:attrNameLst>
                                      </p:cBhvr>
                                      <p:tavLst>
                                        <p:tav tm="0">
                                          <p:val>
                                            <p:strVal val="#ppt_w*0.70"/>
                                          </p:val>
                                        </p:tav>
                                        <p:tav tm="100000">
                                          <p:val>
                                            <p:strVal val="#ppt_w"/>
                                          </p:val>
                                        </p:tav>
                                      </p:tavLst>
                                    </p:anim>
                                    <p:anim calcmode="lin" valueType="num">
                                      <p:cBhvr>
                                        <p:cTn id="89" dur="1000" fill="hold"/>
                                        <p:tgtEl>
                                          <p:spTgt spid="71735">
                                            <p:txEl>
                                              <p:pRg st="13" end="13"/>
                                            </p:txEl>
                                          </p:spTgt>
                                        </p:tgtEl>
                                        <p:attrNameLst>
                                          <p:attrName>ppt_h</p:attrName>
                                        </p:attrNameLst>
                                      </p:cBhvr>
                                      <p:tavLst>
                                        <p:tav tm="0">
                                          <p:val>
                                            <p:strVal val="#ppt_h"/>
                                          </p:val>
                                        </p:tav>
                                        <p:tav tm="100000">
                                          <p:val>
                                            <p:strVal val="#ppt_h"/>
                                          </p:val>
                                        </p:tav>
                                      </p:tavLst>
                                    </p:anim>
                                    <p:animEffect transition="in" filter="fade">
                                      <p:cBhvr>
                                        <p:cTn id="90" dur="1000"/>
                                        <p:tgtEl>
                                          <p:spTgt spid="71735">
                                            <p:txEl>
                                              <p:pRg st="13" end="13"/>
                                            </p:txEl>
                                          </p:spTgt>
                                        </p:tgtEl>
                                      </p:cBhvr>
                                    </p:animEffect>
                                  </p:childTnLst>
                                </p:cTn>
                              </p:par>
                            </p:childTnLst>
                          </p:cTn>
                        </p:par>
                        <p:par>
                          <p:cTn id="91" fill="hold" nodeType="afterGroup">
                            <p:stCondLst>
                              <p:cond delay="17000"/>
                            </p:stCondLst>
                            <p:childTnLst>
                              <p:par>
                                <p:cTn id="92" presetID="39" presetClass="entr" presetSubtype="0" accel="100000" fill="hold" nodeType="afterEffect">
                                  <p:stCondLst>
                                    <p:cond delay="500"/>
                                  </p:stCondLst>
                                  <p:childTnLst>
                                    <p:set>
                                      <p:cBhvr>
                                        <p:cTn id="93" dur="1" fill="hold">
                                          <p:stCondLst>
                                            <p:cond delay="0"/>
                                          </p:stCondLst>
                                        </p:cTn>
                                        <p:tgtEl>
                                          <p:spTgt spid="71735">
                                            <p:txEl>
                                              <p:pRg st="14" end="14"/>
                                            </p:txEl>
                                          </p:spTgt>
                                        </p:tgtEl>
                                        <p:attrNameLst>
                                          <p:attrName>style.visibility</p:attrName>
                                        </p:attrNameLst>
                                      </p:cBhvr>
                                      <p:to>
                                        <p:strVal val="visible"/>
                                      </p:to>
                                    </p:set>
                                    <p:anim calcmode="lin" valueType="num">
                                      <p:cBhvr>
                                        <p:cTn id="94" dur="1000" fill="hold"/>
                                        <p:tgtEl>
                                          <p:spTgt spid="71735">
                                            <p:txEl>
                                              <p:pRg st="14" end="1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95" dur="1000" fill="hold"/>
                                        <p:tgtEl>
                                          <p:spTgt spid="71735">
                                            <p:txEl>
                                              <p:pRg st="14" end="1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6" dur="1000" fill="hold"/>
                                        <p:tgtEl>
                                          <p:spTgt spid="71735">
                                            <p:txEl>
                                              <p:pRg st="14" end="14"/>
                                            </p:txEl>
                                          </p:spTgt>
                                        </p:tgtEl>
                                        <p:attrNameLst>
                                          <p:attrName>ppt_x</p:attrName>
                                        </p:attrNameLst>
                                      </p:cBhvr>
                                      <p:tavLst>
                                        <p:tav tm="0">
                                          <p:val>
                                            <p:strVal val="#ppt_x-.3"/>
                                          </p:val>
                                        </p:tav>
                                        <p:tav tm="50000">
                                          <p:val>
                                            <p:strVal val="#ppt_x"/>
                                          </p:val>
                                        </p:tav>
                                        <p:tav tm="100000">
                                          <p:val>
                                            <p:strVal val="#ppt_x"/>
                                          </p:val>
                                        </p:tav>
                                      </p:tavLst>
                                    </p:anim>
                                    <p:anim calcmode="lin" valueType="num">
                                      <p:cBhvr>
                                        <p:cTn id="97" dur="1000" fill="hold"/>
                                        <p:tgtEl>
                                          <p:spTgt spid="71735">
                                            <p:txEl>
                                              <p:pRg st="14" end="14"/>
                                            </p:txEl>
                                          </p:spTgt>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18500"/>
                            </p:stCondLst>
                            <p:childTnLst>
                              <p:par>
                                <p:cTn id="99" presetID="39" presetClass="entr" presetSubtype="0" accel="100000" fill="hold" nodeType="afterEffect">
                                  <p:stCondLst>
                                    <p:cond delay="500"/>
                                  </p:stCondLst>
                                  <p:childTnLst>
                                    <p:set>
                                      <p:cBhvr>
                                        <p:cTn id="100" dur="1" fill="hold">
                                          <p:stCondLst>
                                            <p:cond delay="0"/>
                                          </p:stCondLst>
                                        </p:cTn>
                                        <p:tgtEl>
                                          <p:spTgt spid="71735">
                                            <p:txEl>
                                              <p:pRg st="15" end="15"/>
                                            </p:txEl>
                                          </p:spTgt>
                                        </p:tgtEl>
                                        <p:attrNameLst>
                                          <p:attrName>style.visibility</p:attrName>
                                        </p:attrNameLst>
                                      </p:cBhvr>
                                      <p:to>
                                        <p:strVal val="visible"/>
                                      </p:to>
                                    </p:set>
                                    <p:anim calcmode="lin" valueType="num">
                                      <p:cBhvr>
                                        <p:cTn id="101" dur="1000" fill="hold"/>
                                        <p:tgtEl>
                                          <p:spTgt spid="71735">
                                            <p:txEl>
                                              <p:pRg st="15" end="1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02" dur="1000" fill="hold"/>
                                        <p:tgtEl>
                                          <p:spTgt spid="71735">
                                            <p:txEl>
                                              <p:pRg st="15" end="1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03" dur="1000" fill="hold"/>
                                        <p:tgtEl>
                                          <p:spTgt spid="71735">
                                            <p:txEl>
                                              <p:pRg st="15" end="15"/>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4" dur="1000" fill="hold"/>
                                        <p:tgtEl>
                                          <p:spTgt spid="71735">
                                            <p:txEl>
                                              <p:pRg st="15" end="1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4" grpId="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F7036E6C-5FC7-E042-BE3A-4F54A0290E07}"/>
              </a:ext>
            </a:extLst>
          </p:cNvPr>
          <p:cNvSpPr>
            <a:spLocks noGrp="1" noRot="1" noChangeArrowheads="1"/>
          </p:cNvSpPr>
          <p:nvPr>
            <p:ph type="title"/>
          </p:nvPr>
        </p:nvSpPr>
        <p:spPr/>
        <p:txBody>
          <a:bodyPr/>
          <a:lstStyle/>
          <a:p>
            <a:r>
              <a:rPr lang="en-US" altLang="el-GR"/>
              <a:t>Nach der Revolution</a:t>
            </a:r>
          </a:p>
        </p:txBody>
      </p:sp>
      <p:sp>
        <p:nvSpPr>
          <p:cNvPr id="39939" name="Rectangle 3">
            <a:extLst>
              <a:ext uri="{FF2B5EF4-FFF2-40B4-BE49-F238E27FC236}">
                <a16:creationId xmlns:a16="http://schemas.microsoft.com/office/drawing/2014/main" id="{00F10F3C-65AC-AF4F-8570-0BA978CAEA91}"/>
              </a:ext>
            </a:extLst>
          </p:cNvPr>
          <p:cNvSpPr>
            <a:spLocks noGrp="1" noChangeArrowheads="1"/>
          </p:cNvSpPr>
          <p:nvPr>
            <p:ph type="body" idx="1"/>
          </p:nvPr>
        </p:nvSpPr>
        <p:spPr>
          <a:xfrm>
            <a:off x="3298827" y="3114677"/>
            <a:ext cx="17786350" cy="9137650"/>
          </a:xfrm>
        </p:spPr>
        <p:txBody>
          <a:bodyPr/>
          <a:lstStyle/>
          <a:p>
            <a:pPr>
              <a:lnSpc>
                <a:spcPct val="90000"/>
              </a:lnSpc>
            </a:pPr>
            <a:endParaRPr lang="en-US" altLang="el-GR"/>
          </a:p>
          <a:p>
            <a:pPr>
              <a:lnSpc>
                <a:spcPct val="90000"/>
              </a:lnSpc>
            </a:pPr>
            <a:r>
              <a:rPr lang="en-US" altLang="el-GR"/>
              <a:t>Rat der Volksbeauftragten aus SPD und USPD als Übergangsregierung;</a:t>
            </a:r>
          </a:p>
          <a:p>
            <a:pPr>
              <a:lnSpc>
                <a:spcPct val="90000"/>
              </a:lnSpc>
            </a:pPr>
            <a:endParaRPr lang="en-US" altLang="el-GR"/>
          </a:p>
          <a:p>
            <a:pPr>
              <a:lnSpc>
                <a:spcPct val="90000"/>
              </a:lnSpc>
            </a:pPr>
            <a:endParaRPr lang="en-US" altLang="el-GR"/>
          </a:p>
          <a:p>
            <a:pPr>
              <a:lnSpc>
                <a:spcPct val="90000"/>
              </a:lnSpc>
            </a:pPr>
            <a:r>
              <a:rPr lang="en-US" altLang="el-GR"/>
              <a:t>19. Januar 1919 – Wahlen zur Nationalversammlung:</a:t>
            </a:r>
          </a:p>
          <a:p>
            <a:pPr>
              <a:lnSpc>
                <a:spcPct val="90000"/>
              </a:lnSpc>
              <a:buFont typeface="Wingdings" pitchFamily="2" charset="2"/>
              <a:buNone/>
            </a:pPr>
            <a:r>
              <a:rPr lang="en-US" altLang="el-GR"/>
              <a:t>   - Neigung zur parlamentarischen Demokratie.</a:t>
            </a:r>
          </a:p>
          <a:p>
            <a:pPr>
              <a:lnSpc>
                <a:spcPct val="90000"/>
              </a:lnSpc>
              <a:buFont typeface="Wingdings" pitchFamily="2" charset="2"/>
              <a:buNone/>
            </a:pPr>
            <a:r>
              <a:rPr lang="en-US" altLang="el-GR"/>
              <a:t>   </a:t>
            </a:r>
          </a:p>
        </p:txBody>
      </p:sp>
    </p:spTree>
    <p:extLst>
      <p:ext uri="{BB962C8B-B14F-4D97-AF65-F5344CB8AC3E}">
        <p14:creationId xmlns:p14="http://schemas.microsoft.com/office/powerpoint/2010/main" val="4019807136"/>
      </p:ext>
    </p:extLst>
  </p:cSld>
  <p:clrMapOvr>
    <a:masterClrMapping/>
  </p:clrMapOvr>
  <mc:AlternateContent xmlns:mc="http://schemas.openxmlformats.org/markup-compatibility/2006" xmlns:p14="http://schemas.microsoft.com/office/powerpoint/2010/main">
    <mc:Choice Requires="p14">
      <p:transition spd="slow" p14:dur="2000" advClick="0" advTm="5608"/>
    </mc:Choice>
    <mc:Fallback xmlns="">
      <p:transition spd="slow" advClick="0" advTm="560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fade">
                                      <p:cBhvr>
                                        <p:cTn id="7" dur="770" decel="100000"/>
                                        <p:tgtEl>
                                          <p:spTgt spid="39938"/>
                                        </p:tgtEl>
                                      </p:cBhvr>
                                    </p:animEffect>
                                    <p:animScale>
                                      <p:cBhvr>
                                        <p:cTn id="8" dur="770" decel="100000"/>
                                        <p:tgtEl>
                                          <p:spTgt spid="39938"/>
                                        </p:tgtEl>
                                      </p:cBhvr>
                                      <p:from x="10000" y="10000"/>
                                      <p:to x="200000" y="450000"/>
                                    </p:animScale>
                                    <p:animScale>
                                      <p:cBhvr>
                                        <p:cTn id="9" dur="1230" accel="100000" fill="hold">
                                          <p:stCondLst>
                                            <p:cond delay="770"/>
                                          </p:stCondLst>
                                        </p:cTn>
                                        <p:tgtEl>
                                          <p:spTgt spid="39938"/>
                                        </p:tgtEl>
                                      </p:cBhvr>
                                      <p:from x="200000" y="450000"/>
                                      <p:to x="100000" y="100000"/>
                                    </p:animScale>
                                    <p:set>
                                      <p:cBhvr>
                                        <p:cTn id="10" dur="770" fill="hold"/>
                                        <p:tgtEl>
                                          <p:spTgt spid="39938"/>
                                        </p:tgtEl>
                                        <p:attrNameLst>
                                          <p:attrName>ppt_x</p:attrName>
                                        </p:attrNameLst>
                                      </p:cBhvr>
                                      <p:to>
                                        <p:strVal val="(0.5)"/>
                                      </p:to>
                                    </p:set>
                                    <p:anim from="(0.5)" to="(#ppt_x)" calcmode="lin" valueType="num">
                                      <p:cBhvr>
                                        <p:cTn id="11" dur="1230" accel="100000" fill="hold">
                                          <p:stCondLst>
                                            <p:cond delay="770"/>
                                          </p:stCondLst>
                                        </p:cTn>
                                        <p:tgtEl>
                                          <p:spTgt spid="39938"/>
                                        </p:tgtEl>
                                        <p:attrNameLst>
                                          <p:attrName>ppt_x</p:attrName>
                                        </p:attrNameLst>
                                      </p:cBhvr>
                                    </p:anim>
                                    <p:set>
                                      <p:cBhvr>
                                        <p:cTn id="12" dur="770" fill="hold"/>
                                        <p:tgtEl>
                                          <p:spTgt spid="39938"/>
                                        </p:tgtEl>
                                        <p:attrNameLst>
                                          <p:attrName>ppt_y</p:attrName>
                                        </p:attrNameLst>
                                      </p:cBhvr>
                                      <p:to>
                                        <p:strVal val="(#ppt_y+0.4)"/>
                                      </p:to>
                                    </p:set>
                                    <p:anim from="(#ppt_y+0.4)" to="(#ppt_y)" calcmode="lin" valueType="num">
                                      <p:cBhvr>
                                        <p:cTn id="13" dur="1230" accel="100000" fill="hold">
                                          <p:stCondLst>
                                            <p:cond delay="770"/>
                                          </p:stCondLst>
                                        </p:cTn>
                                        <p:tgtEl>
                                          <p:spTgt spid="39938"/>
                                        </p:tgtEl>
                                        <p:attrNameLst>
                                          <p:attrName>ppt_y</p:attrName>
                                        </p:attrNameLst>
                                      </p:cBhvr>
                                    </p:anim>
                                  </p:childTnLst>
                                </p:cTn>
                              </p:par>
                            </p:childTnLst>
                          </p:cTn>
                        </p:par>
                        <p:par>
                          <p:cTn id="14" fill="hold" nodeType="afterGroup">
                            <p:stCondLst>
                              <p:cond delay="2000"/>
                            </p:stCondLst>
                            <p:childTnLst>
                              <p:par>
                                <p:cTn id="15" presetID="50" presetClass="entr" presetSubtype="0" decel="100000" fill="hold" nodeType="afterEffect">
                                  <p:stCondLst>
                                    <p:cond delay="0"/>
                                  </p:stCondLst>
                                  <p:childTnLst>
                                    <p:set>
                                      <p:cBhvr>
                                        <p:cTn id="16" dur="1" fill="hold">
                                          <p:stCondLst>
                                            <p:cond delay="0"/>
                                          </p:stCondLst>
                                        </p:cTn>
                                        <p:tgtEl>
                                          <p:spTgt spid="39939">
                                            <p:txEl>
                                              <p:pRg st="1" end="1"/>
                                            </p:txEl>
                                          </p:spTgt>
                                        </p:tgtEl>
                                        <p:attrNameLst>
                                          <p:attrName>style.visibility</p:attrName>
                                        </p:attrNameLst>
                                      </p:cBhvr>
                                      <p:to>
                                        <p:strVal val="visible"/>
                                      </p:to>
                                    </p:set>
                                    <p:anim calcmode="lin" valueType="num">
                                      <p:cBhvr>
                                        <p:cTn id="17" dur="1000" fill="hold"/>
                                        <p:tgtEl>
                                          <p:spTgt spid="39939">
                                            <p:txEl>
                                              <p:pRg st="1" end="1"/>
                                            </p:txEl>
                                          </p:spTgt>
                                        </p:tgtEl>
                                        <p:attrNameLst>
                                          <p:attrName>ppt_w</p:attrName>
                                        </p:attrNameLst>
                                      </p:cBhvr>
                                      <p:tavLst>
                                        <p:tav tm="0">
                                          <p:val>
                                            <p:strVal val="#ppt_w+.3"/>
                                          </p:val>
                                        </p:tav>
                                        <p:tav tm="100000">
                                          <p:val>
                                            <p:strVal val="#ppt_w"/>
                                          </p:val>
                                        </p:tav>
                                      </p:tavLst>
                                    </p:anim>
                                    <p:anim calcmode="lin" valueType="num">
                                      <p:cBhvr>
                                        <p:cTn id="18" dur="1000" fill="hold"/>
                                        <p:tgtEl>
                                          <p:spTgt spid="39939">
                                            <p:txEl>
                                              <p:pRg st="1" end="1"/>
                                            </p:txEl>
                                          </p:spTgt>
                                        </p:tgtEl>
                                        <p:attrNameLst>
                                          <p:attrName>ppt_h</p:attrName>
                                        </p:attrNameLst>
                                      </p:cBhvr>
                                      <p:tavLst>
                                        <p:tav tm="0">
                                          <p:val>
                                            <p:strVal val="#ppt_h"/>
                                          </p:val>
                                        </p:tav>
                                        <p:tav tm="100000">
                                          <p:val>
                                            <p:strVal val="#ppt_h"/>
                                          </p:val>
                                        </p:tav>
                                      </p:tavLst>
                                    </p:anim>
                                    <p:animEffect transition="in" filter="fade">
                                      <p:cBhvr>
                                        <p:cTn id="19" dur="1000"/>
                                        <p:tgtEl>
                                          <p:spTgt spid="39939">
                                            <p:txEl>
                                              <p:pRg st="1" end="1"/>
                                            </p:txEl>
                                          </p:spTgt>
                                        </p:tgtEl>
                                      </p:cBhvr>
                                    </p:animEffect>
                                  </p:childTnLst>
                                </p:cTn>
                              </p:par>
                            </p:childTnLst>
                          </p:cTn>
                        </p:par>
                        <p:par>
                          <p:cTn id="20" fill="hold" nodeType="afterGroup">
                            <p:stCondLst>
                              <p:cond delay="3000"/>
                            </p:stCondLst>
                            <p:childTnLst>
                              <p:par>
                                <p:cTn id="21" presetID="50" presetClass="entr" presetSubtype="0" decel="100000" fill="hold" nodeType="afterEffect">
                                  <p:stCondLst>
                                    <p:cond delay="0"/>
                                  </p:stCondLst>
                                  <p:childTnLst>
                                    <p:set>
                                      <p:cBhvr>
                                        <p:cTn id="22" dur="1" fill="hold">
                                          <p:stCondLst>
                                            <p:cond delay="0"/>
                                          </p:stCondLst>
                                        </p:cTn>
                                        <p:tgtEl>
                                          <p:spTgt spid="39939">
                                            <p:txEl>
                                              <p:pRg st="4" end="4"/>
                                            </p:txEl>
                                          </p:spTgt>
                                        </p:tgtEl>
                                        <p:attrNameLst>
                                          <p:attrName>style.visibility</p:attrName>
                                        </p:attrNameLst>
                                      </p:cBhvr>
                                      <p:to>
                                        <p:strVal val="visible"/>
                                      </p:to>
                                    </p:set>
                                    <p:anim calcmode="lin" valueType="num">
                                      <p:cBhvr>
                                        <p:cTn id="23" dur="1000" fill="hold"/>
                                        <p:tgtEl>
                                          <p:spTgt spid="39939">
                                            <p:txEl>
                                              <p:pRg st="4" end="4"/>
                                            </p:txEl>
                                          </p:spTgt>
                                        </p:tgtEl>
                                        <p:attrNameLst>
                                          <p:attrName>ppt_w</p:attrName>
                                        </p:attrNameLst>
                                      </p:cBhvr>
                                      <p:tavLst>
                                        <p:tav tm="0">
                                          <p:val>
                                            <p:strVal val="#ppt_w+.3"/>
                                          </p:val>
                                        </p:tav>
                                        <p:tav tm="100000">
                                          <p:val>
                                            <p:strVal val="#ppt_w"/>
                                          </p:val>
                                        </p:tav>
                                      </p:tavLst>
                                    </p:anim>
                                    <p:anim calcmode="lin" valueType="num">
                                      <p:cBhvr>
                                        <p:cTn id="24" dur="1000" fill="hold"/>
                                        <p:tgtEl>
                                          <p:spTgt spid="39939">
                                            <p:txEl>
                                              <p:pRg st="4" end="4"/>
                                            </p:txEl>
                                          </p:spTgt>
                                        </p:tgtEl>
                                        <p:attrNameLst>
                                          <p:attrName>ppt_h</p:attrName>
                                        </p:attrNameLst>
                                      </p:cBhvr>
                                      <p:tavLst>
                                        <p:tav tm="0">
                                          <p:val>
                                            <p:strVal val="#ppt_h"/>
                                          </p:val>
                                        </p:tav>
                                        <p:tav tm="100000">
                                          <p:val>
                                            <p:strVal val="#ppt_h"/>
                                          </p:val>
                                        </p:tav>
                                      </p:tavLst>
                                    </p:anim>
                                    <p:animEffect transition="in" filter="fade">
                                      <p:cBhvr>
                                        <p:cTn id="25" dur="1000"/>
                                        <p:tgtEl>
                                          <p:spTgt spid="39939">
                                            <p:txEl>
                                              <p:pRg st="4" end="4"/>
                                            </p:txEl>
                                          </p:spTgt>
                                        </p:tgtEl>
                                      </p:cBhvr>
                                    </p:animEffect>
                                  </p:childTnLst>
                                </p:cTn>
                              </p:par>
                              <p:par>
                                <p:cTn id="26" presetID="50" presetClass="entr" presetSubtype="0" decel="100000" fill="hold" nodeType="withEffect">
                                  <p:stCondLst>
                                    <p:cond delay="0"/>
                                  </p:stCondLst>
                                  <p:childTnLst>
                                    <p:set>
                                      <p:cBhvr>
                                        <p:cTn id="27" dur="1" fill="hold">
                                          <p:stCondLst>
                                            <p:cond delay="0"/>
                                          </p:stCondLst>
                                        </p:cTn>
                                        <p:tgtEl>
                                          <p:spTgt spid="39939">
                                            <p:txEl>
                                              <p:pRg st="5" end="5"/>
                                            </p:txEl>
                                          </p:spTgt>
                                        </p:tgtEl>
                                        <p:attrNameLst>
                                          <p:attrName>style.visibility</p:attrName>
                                        </p:attrNameLst>
                                      </p:cBhvr>
                                      <p:to>
                                        <p:strVal val="visible"/>
                                      </p:to>
                                    </p:set>
                                    <p:anim calcmode="lin" valueType="num">
                                      <p:cBhvr>
                                        <p:cTn id="28" dur="1000" fill="hold"/>
                                        <p:tgtEl>
                                          <p:spTgt spid="39939">
                                            <p:txEl>
                                              <p:pRg st="5" end="5"/>
                                            </p:txEl>
                                          </p:spTgt>
                                        </p:tgtEl>
                                        <p:attrNameLst>
                                          <p:attrName>ppt_w</p:attrName>
                                        </p:attrNameLst>
                                      </p:cBhvr>
                                      <p:tavLst>
                                        <p:tav tm="0">
                                          <p:val>
                                            <p:strVal val="#ppt_w+.3"/>
                                          </p:val>
                                        </p:tav>
                                        <p:tav tm="100000">
                                          <p:val>
                                            <p:strVal val="#ppt_w"/>
                                          </p:val>
                                        </p:tav>
                                      </p:tavLst>
                                    </p:anim>
                                    <p:anim calcmode="lin" valueType="num">
                                      <p:cBhvr>
                                        <p:cTn id="29" dur="1000" fill="hold"/>
                                        <p:tgtEl>
                                          <p:spTgt spid="39939">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9939">
                                            <p:txEl>
                                              <p:pRg st="5" end="5"/>
                                            </p:txEl>
                                          </p:spTgt>
                                        </p:tgtEl>
                                      </p:cBhvr>
                                    </p:animEffect>
                                  </p:childTnLst>
                                </p:cTn>
                              </p:par>
                              <p:par>
                                <p:cTn id="31" presetID="50" presetClass="entr" presetSubtype="0" decel="100000" fill="hold" nodeType="withEffect">
                                  <p:stCondLst>
                                    <p:cond delay="0"/>
                                  </p:stCondLst>
                                  <p:childTnLst>
                                    <p:set>
                                      <p:cBhvr>
                                        <p:cTn id="32" dur="1" fill="hold">
                                          <p:stCondLst>
                                            <p:cond delay="0"/>
                                          </p:stCondLst>
                                        </p:cTn>
                                        <p:tgtEl>
                                          <p:spTgt spid="39939">
                                            <p:txEl>
                                              <p:pRg st="6" end="6"/>
                                            </p:txEl>
                                          </p:spTgt>
                                        </p:tgtEl>
                                        <p:attrNameLst>
                                          <p:attrName>style.visibility</p:attrName>
                                        </p:attrNameLst>
                                      </p:cBhvr>
                                      <p:to>
                                        <p:strVal val="visible"/>
                                      </p:to>
                                    </p:set>
                                    <p:anim calcmode="lin" valueType="num">
                                      <p:cBhvr>
                                        <p:cTn id="33" dur="1000" fill="hold"/>
                                        <p:tgtEl>
                                          <p:spTgt spid="39939">
                                            <p:txEl>
                                              <p:pRg st="6" end="6"/>
                                            </p:txEl>
                                          </p:spTgt>
                                        </p:tgtEl>
                                        <p:attrNameLst>
                                          <p:attrName>ppt_w</p:attrName>
                                        </p:attrNameLst>
                                      </p:cBhvr>
                                      <p:tavLst>
                                        <p:tav tm="0">
                                          <p:val>
                                            <p:strVal val="#ppt_w+.3"/>
                                          </p:val>
                                        </p:tav>
                                        <p:tav tm="100000">
                                          <p:val>
                                            <p:strVal val="#ppt_w"/>
                                          </p:val>
                                        </p:tav>
                                      </p:tavLst>
                                    </p:anim>
                                    <p:anim calcmode="lin" valueType="num">
                                      <p:cBhvr>
                                        <p:cTn id="34" dur="1000" fill="hold"/>
                                        <p:tgtEl>
                                          <p:spTgt spid="39939">
                                            <p:txEl>
                                              <p:pRg st="6" end="6"/>
                                            </p:txEl>
                                          </p:spTgt>
                                        </p:tgtEl>
                                        <p:attrNameLst>
                                          <p:attrName>ppt_h</p:attrName>
                                        </p:attrNameLst>
                                      </p:cBhvr>
                                      <p:tavLst>
                                        <p:tav tm="0">
                                          <p:val>
                                            <p:strVal val="#ppt_h"/>
                                          </p:val>
                                        </p:tav>
                                        <p:tav tm="100000">
                                          <p:val>
                                            <p:strVal val="#ppt_h"/>
                                          </p:val>
                                        </p:tav>
                                      </p:tavLst>
                                    </p:anim>
                                    <p:animEffect transition="in" filter="fade">
                                      <p:cBhvr>
                                        <p:cTn id="35" dur="1000"/>
                                        <p:tgtEl>
                                          <p:spTgt spid="399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0C4D9820-D094-A040-B50F-BC144E610B3A}"/>
              </a:ext>
            </a:extLst>
          </p:cNvPr>
          <p:cNvSpPr>
            <a:spLocks noGrp="1" noRot="1" noChangeArrowheads="1"/>
          </p:cNvSpPr>
          <p:nvPr>
            <p:ph type="title"/>
          </p:nvPr>
        </p:nvSpPr>
        <p:spPr/>
        <p:txBody>
          <a:bodyPr/>
          <a:lstStyle/>
          <a:p>
            <a:r>
              <a:rPr lang="en-US" altLang="el-GR"/>
              <a:t>Spartakusaufstand in Berlin</a:t>
            </a:r>
          </a:p>
        </p:txBody>
      </p:sp>
      <p:sp>
        <p:nvSpPr>
          <p:cNvPr id="40963" name="Rectangle 3">
            <a:extLst>
              <a:ext uri="{FF2B5EF4-FFF2-40B4-BE49-F238E27FC236}">
                <a16:creationId xmlns:a16="http://schemas.microsoft.com/office/drawing/2014/main" id="{0BF967D2-F0A2-3C45-BB76-4655EAD061D2}"/>
              </a:ext>
            </a:extLst>
          </p:cNvPr>
          <p:cNvSpPr>
            <a:spLocks noGrp="1" noChangeArrowheads="1"/>
          </p:cNvSpPr>
          <p:nvPr>
            <p:ph type="body" idx="1"/>
          </p:nvPr>
        </p:nvSpPr>
        <p:spPr>
          <a:xfrm>
            <a:off x="3984627" y="3200400"/>
            <a:ext cx="16436974" cy="10137776"/>
          </a:xfrm>
        </p:spPr>
        <p:txBody>
          <a:bodyPr/>
          <a:lstStyle/>
          <a:p>
            <a:pPr>
              <a:lnSpc>
                <a:spcPct val="90000"/>
              </a:lnSpc>
            </a:pPr>
            <a:r>
              <a:rPr lang="en-US" altLang="el-GR"/>
              <a:t>1918 – 1919 – Entstehung der </a:t>
            </a:r>
            <a:r>
              <a:rPr lang="ru-RU" altLang="el-GR"/>
              <a:t>«</a:t>
            </a:r>
            <a:r>
              <a:rPr lang="en-US" altLang="el-GR"/>
              <a:t>Revolutionären Kommunistischen Arbeitspartei</a:t>
            </a:r>
            <a:r>
              <a:rPr lang="ru-RU" altLang="el-GR"/>
              <a:t>»</a:t>
            </a:r>
            <a:r>
              <a:rPr lang="en-US" altLang="el-GR"/>
              <a:t> mit Spartakusmitgliedern;</a:t>
            </a:r>
          </a:p>
          <a:p>
            <a:pPr>
              <a:lnSpc>
                <a:spcPct val="90000"/>
              </a:lnSpc>
            </a:pPr>
            <a:r>
              <a:rPr lang="en-US" altLang="el-GR"/>
              <a:t>5. Januar 1919 – Aufstand in Berlin→ erhebliche Unruhe;</a:t>
            </a:r>
          </a:p>
          <a:p>
            <a:pPr>
              <a:lnSpc>
                <a:spcPct val="90000"/>
              </a:lnSpc>
            </a:pPr>
            <a:r>
              <a:rPr lang="en-US" altLang="el-GR"/>
              <a:t>Forderung nach Rätesystem als Verwaltungsmodell;</a:t>
            </a:r>
          </a:p>
          <a:p>
            <a:pPr>
              <a:lnSpc>
                <a:spcPct val="90000"/>
              </a:lnSpc>
            </a:pPr>
            <a:r>
              <a:rPr lang="en-US" altLang="el-GR"/>
              <a:t>15. Januar 1919 – Ermordung von Rosa Luxemburg und Karl Liebknecht, Niederschlagung des Aufstandes;</a:t>
            </a:r>
          </a:p>
        </p:txBody>
      </p:sp>
    </p:spTree>
    <p:extLst>
      <p:ext uri="{BB962C8B-B14F-4D97-AF65-F5344CB8AC3E}">
        <p14:creationId xmlns:p14="http://schemas.microsoft.com/office/powerpoint/2010/main" val="3128086159"/>
      </p:ext>
    </p:extLst>
  </p:cSld>
  <p:clrMapOvr>
    <a:masterClrMapping/>
  </p:clrMapOvr>
  <mc:AlternateContent xmlns:mc="http://schemas.openxmlformats.org/markup-compatibility/2006" xmlns:p14="http://schemas.microsoft.com/office/powerpoint/2010/main">
    <mc:Choice Requires="p14">
      <p:transition spd="slow" p14:dur="2000" advClick="0" advTm="7972"/>
    </mc:Choice>
    <mc:Fallback xmlns="">
      <p:transition spd="slow" advClick="0" advTm="7972"/>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5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62"/>
                                        </p:tgtEl>
                                        <p:attrNameLst>
                                          <p:attrName>ppt_y</p:attrName>
                                        </p:attrNameLst>
                                      </p:cBhvr>
                                      <p:tavLst>
                                        <p:tav tm="0">
                                          <p:val>
                                            <p:strVal val="#ppt_y"/>
                                          </p:val>
                                        </p:tav>
                                        <p:tav tm="100000">
                                          <p:val>
                                            <p:strVal val="#ppt_y"/>
                                          </p:val>
                                        </p:tav>
                                      </p:tavLst>
                                    </p:anim>
                                    <p:anim calcmode="lin" valueType="num">
                                      <p:cBhvr>
                                        <p:cTn id="9" dur="5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962"/>
                                        </p:tgtEl>
                                      </p:cBhvr>
                                    </p:animEffect>
                                  </p:childTnLst>
                                </p:cTn>
                              </p:par>
                            </p:childTnLst>
                          </p:cTn>
                        </p:par>
                        <p:par>
                          <p:cTn id="12" fill="hold" nodeType="afterGroup">
                            <p:stCondLst>
                              <p:cond delay="1700"/>
                            </p:stCondLst>
                            <p:childTnLst>
                              <p:par>
                                <p:cTn id="13" presetID="37" presetClass="entr" presetSubtype="0" fill="hold" nodeType="afterEffect">
                                  <p:stCondLst>
                                    <p:cond delay="0"/>
                                  </p:stCondLst>
                                  <p:childTnLst>
                                    <p:set>
                                      <p:cBhvr>
                                        <p:cTn id="14" dur="1" fill="hold">
                                          <p:stCondLst>
                                            <p:cond delay="0"/>
                                          </p:stCondLst>
                                        </p:cTn>
                                        <p:tgtEl>
                                          <p:spTgt spid="40963">
                                            <p:txEl>
                                              <p:pRg st="0" end="0"/>
                                            </p:txEl>
                                          </p:spTgt>
                                        </p:tgtEl>
                                        <p:attrNameLst>
                                          <p:attrName>style.visibility</p:attrName>
                                        </p:attrNameLst>
                                      </p:cBhvr>
                                      <p:to>
                                        <p:strVal val="visible"/>
                                      </p:to>
                                    </p:set>
                                    <p:animEffect transition="in" filter="fade">
                                      <p:cBhvr>
                                        <p:cTn id="15" dur="1000"/>
                                        <p:tgtEl>
                                          <p:spTgt spid="40963">
                                            <p:txEl>
                                              <p:pRg st="0" end="0"/>
                                            </p:txEl>
                                          </p:spTgt>
                                        </p:tgtEl>
                                      </p:cBhvr>
                                    </p:animEffect>
                                    <p:anim calcmode="lin" valueType="num">
                                      <p:cBhvr>
                                        <p:cTn id="16" dur="10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096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963">
                                            <p:txEl>
                                              <p:pRg st="0" end="0"/>
                                            </p:txEl>
                                          </p:spTgt>
                                        </p:tgtEl>
                                        <p:attrNameLst>
                                          <p:attrName>ppt_y</p:attrName>
                                        </p:attrNameLst>
                                      </p:cBhvr>
                                      <p:tavLst>
                                        <p:tav tm="0">
                                          <p:val>
                                            <p:strVal val="#ppt_y-.03"/>
                                          </p:val>
                                        </p:tav>
                                        <p:tav tm="100000">
                                          <p:val>
                                            <p:strVal val="#ppt_y"/>
                                          </p:val>
                                        </p:tav>
                                      </p:tavLst>
                                    </p:anim>
                                  </p:childTnLst>
                                </p:cTn>
                              </p:par>
                            </p:childTnLst>
                          </p:cTn>
                        </p:par>
                        <p:par>
                          <p:cTn id="19" fill="hold" nodeType="afterGroup">
                            <p:stCondLst>
                              <p:cond delay="2700"/>
                            </p:stCondLst>
                            <p:childTnLst>
                              <p:par>
                                <p:cTn id="20" presetID="37" presetClass="entr" presetSubtype="0" fill="hold" nodeType="afterEffect">
                                  <p:stCondLst>
                                    <p:cond delay="0"/>
                                  </p:stCondLst>
                                  <p:childTnLst>
                                    <p:set>
                                      <p:cBhvr>
                                        <p:cTn id="21" dur="1" fill="hold">
                                          <p:stCondLst>
                                            <p:cond delay="0"/>
                                          </p:stCondLst>
                                        </p:cTn>
                                        <p:tgtEl>
                                          <p:spTgt spid="40963">
                                            <p:txEl>
                                              <p:pRg st="1" end="1"/>
                                            </p:txEl>
                                          </p:spTgt>
                                        </p:tgtEl>
                                        <p:attrNameLst>
                                          <p:attrName>style.visibility</p:attrName>
                                        </p:attrNameLst>
                                      </p:cBhvr>
                                      <p:to>
                                        <p:strVal val="visible"/>
                                      </p:to>
                                    </p:set>
                                    <p:animEffect transition="in" filter="fade">
                                      <p:cBhvr>
                                        <p:cTn id="22" dur="1000"/>
                                        <p:tgtEl>
                                          <p:spTgt spid="40963">
                                            <p:txEl>
                                              <p:pRg st="1" end="1"/>
                                            </p:txEl>
                                          </p:spTgt>
                                        </p:tgtEl>
                                      </p:cBhvr>
                                    </p:animEffect>
                                    <p:anim calcmode="lin" valueType="num">
                                      <p:cBhvr>
                                        <p:cTn id="23" dur="10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24" dur="900" decel="100000" fill="hold"/>
                                        <p:tgtEl>
                                          <p:spTgt spid="40963">
                                            <p:txEl>
                                              <p:pRg st="1" end="1"/>
                                            </p:txEl>
                                          </p:spTgt>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40963">
                                            <p:txEl>
                                              <p:pRg st="1" end="1"/>
                                            </p:txEl>
                                          </p:spTgt>
                                        </p:tgtEl>
                                        <p:attrNameLst>
                                          <p:attrName>ppt_y</p:attrName>
                                        </p:attrNameLst>
                                      </p:cBhvr>
                                      <p:tavLst>
                                        <p:tav tm="0">
                                          <p:val>
                                            <p:strVal val="#ppt_y-.03"/>
                                          </p:val>
                                        </p:tav>
                                        <p:tav tm="100000">
                                          <p:val>
                                            <p:strVal val="#ppt_y"/>
                                          </p:val>
                                        </p:tav>
                                      </p:tavLst>
                                    </p:anim>
                                  </p:childTnLst>
                                </p:cTn>
                              </p:par>
                            </p:childTnLst>
                          </p:cTn>
                        </p:par>
                        <p:par>
                          <p:cTn id="26" fill="hold" nodeType="afterGroup">
                            <p:stCondLst>
                              <p:cond delay="3700"/>
                            </p:stCondLst>
                            <p:childTnLst>
                              <p:par>
                                <p:cTn id="27" presetID="37" presetClass="entr" presetSubtype="0" fill="hold" nodeType="afterEffect">
                                  <p:stCondLst>
                                    <p:cond delay="0"/>
                                  </p:stCondLst>
                                  <p:childTnLst>
                                    <p:set>
                                      <p:cBhvr>
                                        <p:cTn id="28" dur="1" fill="hold">
                                          <p:stCondLst>
                                            <p:cond delay="0"/>
                                          </p:stCondLst>
                                        </p:cTn>
                                        <p:tgtEl>
                                          <p:spTgt spid="40963">
                                            <p:txEl>
                                              <p:pRg st="2" end="2"/>
                                            </p:txEl>
                                          </p:spTgt>
                                        </p:tgtEl>
                                        <p:attrNameLst>
                                          <p:attrName>style.visibility</p:attrName>
                                        </p:attrNameLst>
                                      </p:cBhvr>
                                      <p:to>
                                        <p:strVal val="visible"/>
                                      </p:to>
                                    </p:set>
                                    <p:animEffect transition="in" filter="fade">
                                      <p:cBhvr>
                                        <p:cTn id="29" dur="1000"/>
                                        <p:tgtEl>
                                          <p:spTgt spid="40963">
                                            <p:txEl>
                                              <p:pRg st="2" end="2"/>
                                            </p:txEl>
                                          </p:spTgt>
                                        </p:tgtEl>
                                      </p:cBhvr>
                                    </p:animEffect>
                                    <p:anim calcmode="lin" valueType="num">
                                      <p:cBhvr>
                                        <p:cTn id="30" dur="1000" fill="hold"/>
                                        <p:tgtEl>
                                          <p:spTgt spid="40963">
                                            <p:txEl>
                                              <p:pRg st="2" end="2"/>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40963">
                                            <p:txEl>
                                              <p:pRg st="2" end="2"/>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0963">
                                            <p:txEl>
                                              <p:pRg st="2" end="2"/>
                                            </p:txEl>
                                          </p:spTgt>
                                        </p:tgtEl>
                                        <p:attrNameLst>
                                          <p:attrName>ppt_y</p:attrName>
                                        </p:attrNameLst>
                                      </p:cBhvr>
                                      <p:tavLst>
                                        <p:tav tm="0">
                                          <p:val>
                                            <p:strVal val="#ppt_y-.03"/>
                                          </p:val>
                                        </p:tav>
                                        <p:tav tm="100000">
                                          <p:val>
                                            <p:strVal val="#ppt_y"/>
                                          </p:val>
                                        </p:tav>
                                      </p:tavLst>
                                    </p:anim>
                                  </p:childTnLst>
                                </p:cTn>
                              </p:par>
                            </p:childTnLst>
                          </p:cTn>
                        </p:par>
                        <p:par>
                          <p:cTn id="33" fill="hold" nodeType="afterGroup">
                            <p:stCondLst>
                              <p:cond delay="4700"/>
                            </p:stCondLst>
                            <p:childTnLst>
                              <p:par>
                                <p:cTn id="34" presetID="37" presetClass="entr" presetSubtype="0" fill="hold" nodeType="afterEffect">
                                  <p:stCondLst>
                                    <p:cond delay="0"/>
                                  </p:stCondLst>
                                  <p:childTnLst>
                                    <p:set>
                                      <p:cBhvr>
                                        <p:cTn id="35" dur="1" fill="hold">
                                          <p:stCondLst>
                                            <p:cond delay="0"/>
                                          </p:stCondLst>
                                        </p:cTn>
                                        <p:tgtEl>
                                          <p:spTgt spid="40963">
                                            <p:txEl>
                                              <p:pRg st="3" end="3"/>
                                            </p:txEl>
                                          </p:spTgt>
                                        </p:tgtEl>
                                        <p:attrNameLst>
                                          <p:attrName>style.visibility</p:attrName>
                                        </p:attrNameLst>
                                      </p:cBhvr>
                                      <p:to>
                                        <p:strVal val="visible"/>
                                      </p:to>
                                    </p:set>
                                    <p:animEffect transition="in" filter="fade">
                                      <p:cBhvr>
                                        <p:cTn id="36" dur="1000"/>
                                        <p:tgtEl>
                                          <p:spTgt spid="40963">
                                            <p:txEl>
                                              <p:pRg st="3" end="3"/>
                                            </p:txEl>
                                          </p:spTgt>
                                        </p:tgtEl>
                                      </p:cBhvr>
                                    </p:animEffect>
                                    <p:anim calcmode="lin" valueType="num">
                                      <p:cBhvr>
                                        <p:cTn id="37" dur="10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40963">
                                            <p:txEl>
                                              <p:pRg st="3" end="3"/>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4096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326944D9-A785-D142-9E6A-68A034419DB6}"/>
              </a:ext>
            </a:extLst>
          </p:cNvPr>
          <p:cNvSpPr>
            <a:spLocks noGrp="1" noRot="1" noChangeArrowheads="1"/>
          </p:cNvSpPr>
          <p:nvPr>
            <p:ph type="title"/>
          </p:nvPr>
        </p:nvSpPr>
        <p:spPr>
          <a:xfrm>
            <a:off x="3962400" y="0"/>
            <a:ext cx="16459200" cy="2286000"/>
          </a:xfrm>
        </p:spPr>
        <p:txBody>
          <a:bodyPr/>
          <a:lstStyle/>
          <a:p>
            <a:r>
              <a:rPr lang="en-US" altLang="el-GR"/>
              <a:t>Parlamentarische Arbeit</a:t>
            </a:r>
          </a:p>
        </p:txBody>
      </p:sp>
      <p:sp>
        <p:nvSpPr>
          <p:cNvPr id="41987" name="Rectangle 3">
            <a:extLst>
              <a:ext uri="{FF2B5EF4-FFF2-40B4-BE49-F238E27FC236}">
                <a16:creationId xmlns:a16="http://schemas.microsoft.com/office/drawing/2014/main" id="{8AE1F2BB-BD19-CF49-9E64-79B80FEC8B8C}"/>
              </a:ext>
            </a:extLst>
          </p:cNvPr>
          <p:cNvSpPr>
            <a:spLocks noGrp="1" noChangeArrowheads="1"/>
          </p:cNvSpPr>
          <p:nvPr>
            <p:ph type="body" idx="1"/>
          </p:nvPr>
        </p:nvSpPr>
        <p:spPr>
          <a:xfrm>
            <a:off x="3406776" y="2105027"/>
            <a:ext cx="17014824" cy="11610974"/>
          </a:xfrm>
        </p:spPr>
        <p:txBody>
          <a:bodyPr/>
          <a:lstStyle/>
          <a:p>
            <a:r>
              <a:rPr lang="en-US" altLang="el-GR" dirty="0"/>
              <a:t> 6. </a:t>
            </a:r>
            <a:r>
              <a:rPr lang="en-US" altLang="el-GR" dirty="0" err="1"/>
              <a:t>Februar</a:t>
            </a:r>
            <a:r>
              <a:rPr lang="en-US" altLang="el-GR" dirty="0"/>
              <a:t> 1919 – </a:t>
            </a:r>
            <a:r>
              <a:rPr lang="en-US" altLang="el-GR" dirty="0" err="1"/>
              <a:t>Erste</a:t>
            </a:r>
            <a:r>
              <a:rPr lang="en-US" altLang="el-GR" dirty="0"/>
              <a:t> </a:t>
            </a:r>
            <a:r>
              <a:rPr lang="en-US" altLang="el-GR" dirty="0" err="1"/>
              <a:t>Sitzung</a:t>
            </a:r>
            <a:r>
              <a:rPr lang="en-US" altLang="el-GR" dirty="0"/>
              <a:t> der </a:t>
            </a:r>
            <a:r>
              <a:rPr lang="en-US" altLang="el-GR" dirty="0" err="1"/>
              <a:t>verfassungsgebenden</a:t>
            </a:r>
            <a:r>
              <a:rPr lang="en-US" altLang="el-GR" dirty="0"/>
              <a:t> </a:t>
            </a:r>
            <a:r>
              <a:rPr lang="en-US" altLang="el-GR" dirty="0" err="1"/>
              <a:t>Nationalversammlung</a:t>
            </a:r>
            <a:r>
              <a:rPr lang="en-US" altLang="el-GR" dirty="0"/>
              <a:t> </a:t>
            </a:r>
            <a:r>
              <a:rPr lang="en-US" altLang="el-GR" dirty="0" err="1"/>
              <a:t>im</a:t>
            </a:r>
            <a:r>
              <a:rPr lang="en-US" altLang="el-GR" dirty="0"/>
              <a:t> </a:t>
            </a:r>
            <a:r>
              <a:rPr lang="en-US" altLang="el-GR" dirty="0" err="1"/>
              <a:t>Nationaltheater</a:t>
            </a:r>
            <a:r>
              <a:rPr lang="en-US" altLang="el-GR" dirty="0"/>
              <a:t> in Weimar;</a:t>
            </a:r>
          </a:p>
          <a:p>
            <a:endParaRPr lang="en-US" altLang="el-GR" dirty="0"/>
          </a:p>
          <a:p>
            <a:pPr>
              <a:buFont typeface="Wingdings" pitchFamily="2" charset="2"/>
              <a:buNone/>
            </a:pPr>
            <a:endParaRPr lang="en-US" altLang="el-GR" dirty="0"/>
          </a:p>
          <a:p>
            <a:pPr>
              <a:buFont typeface="Wingdings" pitchFamily="2" charset="2"/>
              <a:buNone/>
            </a:pPr>
            <a:endParaRPr lang="en-US" altLang="el-GR" dirty="0"/>
          </a:p>
          <a:p>
            <a:endParaRPr lang="en-US" altLang="el-GR" dirty="0"/>
          </a:p>
          <a:p>
            <a:r>
              <a:rPr lang="en-US" altLang="el-GR" dirty="0"/>
              <a:t>Wahl </a:t>
            </a:r>
            <a:r>
              <a:rPr lang="en-US" altLang="el-GR" dirty="0" err="1"/>
              <a:t>Freidrich</a:t>
            </a:r>
            <a:r>
              <a:rPr lang="en-US" altLang="el-GR" dirty="0"/>
              <a:t> </a:t>
            </a:r>
            <a:r>
              <a:rPr lang="en-US" altLang="el-GR" dirty="0" err="1"/>
              <a:t>Eberts</a:t>
            </a:r>
            <a:r>
              <a:rPr lang="en-US" altLang="el-GR" dirty="0"/>
              <a:t> </a:t>
            </a:r>
            <a:r>
              <a:rPr lang="en-US" altLang="el-GR" dirty="0" err="1"/>
              <a:t>zum</a:t>
            </a:r>
            <a:r>
              <a:rPr lang="en-US" altLang="el-GR" dirty="0"/>
              <a:t> </a:t>
            </a:r>
            <a:r>
              <a:rPr lang="en-US" altLang="el-GR" dirty="0" err="1"/>
              <a:t>Reichspräsidenten</a:t>
            </a:r>
            <a:r>
              <a:rPr lang="en-US" altLang="el-GR" dirty="0"/>
              <a:t>;</a:t>
            </a:r>
          </a:p>
          <a:p>
            <a:r>
              <a:rPr lang="ru-RU" altLang="el-GR" dirty="0"/>
              <a:t>«</a:t>
            </a:r>
            <a:r>
              <a:rPr lang="en-US" altLang="el-GR" dirty="0" err="1"/>
              <a:t>Weimarer</a:t>
            </a:r>
            <a:r>
              <a:rPr lang="en-US" altLang="el-GR" dirty="0"/>
              <a:t> </a:t>
            </a:r>
            <a:r>
              <a:rPr lang="en-US" altLang="el-GR" dirty="0" err="1"/>
              <a:t>Koalition</a:t>
            </a:r>
            <a:r>
              <a:rPr lang="ru-RU" altLang="el-GR" dirty="0"/>
              <a:t>»</a:t>
            </a:r>
            <a:r>
              <a:rPr lang="en-US" altLang="el-GR" dirty="0"/>
              <a:t> -</a:t>
            </a:r>
            <a:r>
              <a:rPr lang="ru-RU" altLang="el-GR" dirty="0"/>
              <a:t> </a:t>
            </a:r>
            <a:r>
              <a:rPr lang="en-US" altLang="el-GR" dirty="0"/>
              <a:t> SPD, DDP, </a:t>
            </a:r>
            <a:r>
              <a:rPr lang="en-US" altLang="el-GR" dirty="0" err="1"/>
              <a:t>Zentrum</a:t>
            </a:r>
            <a:r>
              <a:rPr lang="en-US" altLang="el-GR" dirty="0"/>
              <a:t>.</a:t>
            </a:r>
          </a:p>
          <a:p>
            <a:endParaRPr lang="en-US" altLang="el-GR" dirty="0"/>
          </a:p>
          <a:p>
            <a:endParaRPr lang="en-US" altLang="el-GR" dirty="0"/>
          </a:p>
          <a:p>
            <a:endParaRPr lang="en-US" altLang="el-GR" dirty="0"/>
          </a:p>
          <a:p>
            <a:endParaRPr lang="en-US" altLang="el-GR" dirty="0"/>
          </a:p>
          <a:p>
            <a:pPr>
              <a:buFont typeface="Wingdings" pitchFamily="2" charset="2"/>
              <a:buNone/>
            </a:pPr>
            <a:endParaRPr lang="en-US" altLang="el-GR" dirty="0"/>
          </a:p>
        </p:txBody>
      </p:sp>
    </p:spTree>
    <p:extLst>
      <p:ext uri="{BB962C8B-B14F-4D97-AF65-F5344CB8AC3E}">
        <p14:creationId xmlns:p14="http://schemas.microsoft.com/office/powerpoint/2010/main" val="1501678822"/>
      </p:ext>
    </p:extLst>
  </p:cSld>
  <p:clrMapOvr>
    <a:masterClrMapping/>
  </p:clrMapOvr>
  <mc:AlternateContent xmlns:mc="http://schemas.openxmlformats.org/markup-compatibility/2006" xmlns:p14="http://schemas.microsoft.com/office/powerpoint/2010/main">
    <mc:Choice Requires="p14">
      <p:transition spd="slow" p14:dur="2000" advClick="0" advTm="8943"/>
    </mc:Choice>
    <mc:Fallback xmlns="">
      <p:transition spd="slow" advClick="0" advTm="894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1000"/>
                                        <p:tgtEl>
                                          <p:spTgt spid="41986"/>
                                        </p:tgtEl>
                                      </p:cBhvr>
                                    </p:animEffect>
                                    <p:anim calcmode="lin" valueType="num">
                                      <p:cBhvr>
                                        <p:cTn id="8" dur="1000" fill="hold"/>
                                        <p:tgtEl>
                                          <p:spTgt spid="41986"/>
                                        </p:tgtEl>
                                        <p:attrNameLst>
                                          <p:attrName>ppt_x</p:attrName>
                                        </p:attrNameLst>
                                      </p:cBhvr>
                                      <p:tavLst>
                                        <p:tav tm="0">
                                          <p:val>
                                            <p:strVal val="#ppt_x"/>
                                          </p:val>
                                        </p:tav>
                                        <p:tav tm="100000">
                                          <p:val>
                                            <p:strVal val="#ppt_x"/>
                                          </p:val>
                                        </p:tav>
                                      </p:tavLst>
                                    </p:anim>
                                    <p:anim calcmode="lin" valueType="num">
                                      <p:cBhvr>
                                        <p:cTn id="9" dur="1000" fill="hold"/>
                                        <p:tgtEl>
                                          <p:spTgt spid="4198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41987">
                                            <p:txEl>
                                              <p:pRg st="0" end="0"/>
                                            </p:txEl>
                                          </p:spTgt>
                                        </p:tgtEl>
                                        <p:attrNameLst>
                                          <p:attrName>style.visibility</p:attrName>
                                        </p:attrNameLst>
                                      </p:cBhvr>
                                      <p:to>
                                        <p:strVal val="visible"/>
                                      </p:to>
                                    </p:set>
                                    <p:anim calcmode="lin" valueType="num">
                                      <p:cBhvr>
                                        <p:cTn id="13" dur="1000" fill="hold"/>
                                        <p:tgtEl>
                                          <p:spTgt spid="41987">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41987">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41987">
                                            <p:txEl>
                                              <p:pRg st="0" end="0"/>
                                            </p:txEl>
                                          </p:spTgt>
                                        </p:tgtEl>
                                      </p:cBhvr>
                                    </p:animEffect>
                                  </p:childTnLst>
                                </p:cTn>
                              </p:par>
                            </p:childTnLst>
                          </p:cTn>
                        </p:par>
                        <p:par>
                          <p:cTn id="16" fill="hold" nodeType="afterGroup">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41987">
                                            <p:txEl>
                                              <p:pRg st="5" end="5"/>
                                            </p:txEl>
                                          </p:spTgt>
                                        </p:tgtEl>
                                        <p:attrNameLst>
                                          <p:attrName>style.visibility</p:attrName>
                                        </p:attrNameLst>
                                      </p:cBhvr>
                                      <p:to>
                                        <p:strVal val="visible"/>
                                      </p:to>
                                    </p:set>
                                    <p:anim calcmode="lin" valueType="num">
                                      <p:cBhvr>
                                        <p:cTn id="19" dur="1000" fill="hold"/>
                                        <p:tgtEl>
                                          <p:spTgt spid="41987">
                                            <p:txEl>
                                              <p:pRg st="5" end="5"/>
                                            </p:txEl>
                                          </p:spTgt>
                                        </p:tgtEl>
                                        <p:attrNameLst>
                                          <p:attrName>ppt_w</p:attrName>
                                        </p:attrNameLst>
                                      </p:cBhvr>
                                      <p:tavLst>
                                        <p:tav tm="0">
                                          <p:val>
                                            <p:strVal val="#ppt_w+.3"/>
                                          </p:val>
                                        </p:tav>
                                        <p:tav tm="100000">
                                          <p:val>
                                            <p:strVal val="#ppt_w"/>
                                          </p:val>
                                        </p:tav>
                                      </p:tavLst>
                                    </p:anim>
                                    <p:anim calcmode="lin" valueType="num">
                                      <p:cBhvr>
                                        <p:cTn id="20" dur="1000" fill="hold"/>
                                        <p:tgtEl>
                                          <p:spTgt spid="41987">
                                            <p:txEl>
                                              <p:pRg st="5" end="5"/>
                                            </p:txEl>
                                          </p:spTgt>
                                        </p:tgtEl>
                                        <p:attrNameLst>
                                          <p:attrName>ppt_h</p:attrName>
                                        </p:attrNameLst>
                                      </p:cBhvr>
                                      <p:tavLst>
                                        <p:tav tm="0">
                                          <p:val>
                                            <p:strVal val="#ppt_h"/>
                                          </p:val>
                                        </p:tav>
                                        <p:tav tm="100000">
                                          <p:val>
                                            <p:strVal val="#ppt_h"/>
                                          </p:val>
                                        </p:tav>
                                      </p:tavLst>
                                    </p:anim>
                                    <p:animEffect transition="in" filter="fade">
                                      <p:cBhvr>
                                        <p:cTn id="21" dur="1000"/>
                                        <p:tgtEl>
                                          <p:spTgt spid="41987">
                                            <p:txEl>
                                              <p:pRg st="5" end="5"/>
                                            </p:txEl>
                                          </p:spTgt>
                                        </p:tgtEl>
                                      </p:cBhvr>
                                    </p:animEffect>
                                  </p:childTnLst>
                                </p:cTn>
                              </p:par>
                            </p:childTnLst>
                          </p:cTn>
                        </p:par>
                        <p:par>
                          <p:cTn id="22" fill="hold" nodeType="afterGroup">
                            <p:stCondLst>
                              <p:cond delay="3000"/>
                            </p:stCondLst>
                            <p:childTnLst>
                              <p:par>
                                <p:cTn id="23" presetID="50" presetClass="entr" presetSubtype="0" decel="100000" fill="hold" nodeType="afterEffect">
                                  <p:stCondLst>
                                    <p:cond delay="0"/>
                                  </p:stCondLst>
                                  <p:childTnLst>
                                    <p:set>
                                      <p:cBhvr>
                                        <p:cTn id="24" dur="1" fill="hold">
                                          <p:stCondLst>
                                            <p:cond delay="0"/>
                                          </p:stCondLst>
                                        </p:cTn>
                                        <p:tgtEl>
                                          <p:spTgt spid="41987">
                                            <p:txEl>
                                              <p:pRg st="6" end="6"/>
                                            </p:txEl>
                                          </p:spTgt>
                                        </p:tgtEl>
                                        <p:attrNameLst>
                                          <p:attrName>style.visibility</p:attrName>
                                        </p:attrNameLst>
                                      </p:cBhvr>
                                      <p:to>
                                        <p:strVal val="visible"/>
                                      </p:to>
                                    </p:set>
                                    <p:anim calcmode="lin" valueType="num">
                                      <p:cBhvr>
                                        <p:cTn id="25" dur="1000" fill="hold"/>
                                        <p:tgtEl>
                                          <p:spTgt spid="41987">
                                            <p:txEl>
                                              <p:pRg st="6" end="6"/>
                                            </p:txEl>
                                          </p:spTgt>
                                        </p:tgtEl>
                                        <p:attrNameLst>
                                          <p:attrName>ppt_w</p:attrName>
                                        </p:attrNameLst>
                                      </p:cBhvr>
                                      <p:tavLst>
                                        <p:tav tm="0">
                                          <p:val>
                                            <p:strVal val="#ppt_w+.3"/>
                                          </p:val>
                                        </p:tav>
                                        <p:tav tm="100000">
                                          <p:val>
                                            <p:strVal val="#ppt_w"/>
                                          </p:val>
                                        </p:tav>
                                      </p:tavLst>
                                    </p:anim>
                                    <p:anim calcmode="lin" valueType="num">
                                      <p:cBhvr>
                                        <p:cTn id="26" dur="1000" fill="hold"/>
                                        <p:tgtEl>
                                          <p:spTgt spid="41987">
                                            <p:txEl>
                                              <p:pRg st="6" end="6"/>
                                            </p:txEl>
                                          </p:spTgt>
                                        </p:tgtEl>
                                        <p:attrNameLst>
                                          <p:attrName>ppt_h</p:attrName>
                                        </p:attrNameLst>
                                      </p:cBhvr>
                                      <p:tavLst>
                                        <p:tav tm="0">
                                          <p:val>
                                            <p:strVal val="#ppt_h"/>
                                          </p:val>
                                        </p:tav>
                                        <p:tav tm="100000">
                                          <p:val>
                                            <p:strVal val="#ppt_h"/>
                                          </p:val>
                                        </p:tav>
                                      </p:tavLst>
                                    </p:anim>
                                    <p:animEffect transition="in" filter="fade">
                                      <p:cBhvr>
                                        <p:cTn id="27" dur="1000"/>
                                        <p:tgtEl>
                                          <p:spTgt spid="4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BEF73A8A-93EF-9848-9F2C-244199013838}"/>
              </a:ext>
            </a:extLst>
          </p:cNvPr>
          <p:cNvSpPr>
            <a:spLocks noGrp="1" noRot="1" noChangeArrowheads="1"/>
          </p:cNvSpPr>
          <p:nvPr>
            <p:ph type="title"/>
          </p:nvPr>
        </p:nvSpPr>
        <p:spPr>
          <a:xfrm>
            <a:off x="3613150" y="0"/>
            <a:ext cx="17157700" cy="1943100"/>
          </a:xfrm>
        </p:spPr>
        <p:txBody>
          <a:bodyPr>
            <a:normAutofit fontScale="90000"/>
          </a:bodyPr>
          <a:lstStyle/>
          <a:p>
            <a:r>
              <a:rPr lang="en-US" altLang="el-GR"/>
              <a:t>Weimarer Verfassung vom 11. August 1919</a:t>
            </a:r>
          </a:p>
        </p:txBody>
      </p:sp>
      <p:pic>
        <p:nvPicPr>
          <p:cNvPr id="43012" name="Picture 4">
            <a:extLst>
              <a:ext uri="{FF2B5EF4-FFF2-40B4-BE49-F238E27FC236}">
                <a16:creationId xmlns:a16="http://schemas.microsoft.com/office/drawing/2014/main" id="{603FD5AA-E5BE-EE45-A6AB-A2554D2CD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576" y="1654177"/>
            <a:ext cx="16748124" cy="12030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55011"/>
      </p:ext>
    </p:extLst>
  </p:cSld>
  <p:clrMapOvr>
    <a:masterClrMapping/>
  </p:clrMapOvr>
  <mc:AlternateContent xmlns:mc="http://schemas.openxmlformats.org/markup-compatibility/2006" xmlns:p14="http://schemas.microsoft.com/office/powerpoint/2010/main">
    <mc:Choice Requires="p14">
      <p:transition spd="slow" p14:dur="2000" advClick="0" advTm="9614"/>
    </mc:Choice>
    <mc:Fallback xmlns="">
      <p:transition spd="slow" advClick="0" advTm="9614"/>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3010"/>
                                        </p:tgtEl>
                                        <p:attrNameLst>
                                          <p:attrName>style.visibility</p:attrName>
                                        </p:attrNameLst>
                                      </p:cBhvr>
                                      <p:to>
                                        <p:strVal val="visible"/>
                                      </p:to>
                                    </p:set>
                                    <p:anim calcmode="discrete" valueType="clr">
                                      <p:cBhvr override="childStyle">
                                        <p:cTn id="7" dur="80"/>
                                        <p:tgtEl>
                                          <p:spTgt spid="430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3010"/>
                                        </p:tgtEl>
                                        <p:attrNameLst>
                                          <p:attrName>fillcolor</p:attrName>
                                        </p:attrNameLst>
                                      </p:cBhvr>
                                      <p:tavLst>
                                        <p:tav tm="0">
                                          <p:val>
                                            <p:clrVal>
                                              <a:schemeClr val="accent2"/>
                                            </p:clrVal>
                                          </p:val>
                                        </p:tav>
                                        <p:tav tm="50000">
                                          <p:val>
                                            <p:clrVal>
                                              <a:schemeClr val="hlink"/>
                                            </p:clrVal>
                                          </p:val>
                                        </p:tav>
                                      </p:tavLst>
                                    </p:anim>
                                    <p:set>
                                      <p:cBhvr>
                                        <p:cTn id="9" dur="80"/>
                                        <p:tgtEl>
                                          <p:spTgt spid="43010"/>
                                        </p:tgtEl>
                                        <p:attrNameLst>
                                          <p:attrName>fill.type</p:attrName>
                                        </p:attrNameLst>
                                      </p:cBhvr>
                                      <p:to>
                                        <p:strVal val="solid"/>
                                      </p:to>
                                    </p:set>
                                  </p:childTnLst>
                                </p:cTn>
                              </p:par>
                            </p:childTnLst>
                          </p:cTn>
                        </p:par>
                        <p:par>
                          <p:cTn id="10" fill="hold" nodeType="afterGroup">
                            <p:stCondLst>
                              <p:cond delay="1400"/>
                            </p:stCondLst>
                            <p:childTnLst>
                              <p:par>
                                <p:cTn id="11" presetID="29" presetClass="entr" presetSubtype="0" fill="hold" nodeType="afterEffect">
                                  <p:stCondLst>
                                    <p:cond delay="0"/>
                                  </p:stCondLst>
                                  <p:childTnLst>
                                    <p:set>
                                      <p:cBhvr>
                                        <p:cTn id="12" dur="1" fill="hold">
                                          <p:stCondLst>
                                            <p:cond delay="0"/>
                                          </p:stCondLst>
                                        </p:cTn>
                                        <p:tgtEl>
                                          <p:spTgt spid="43012"/>
                                        </p:tgtEl>
                                        <p:attrNameLst>
                                          <p:attrName>style.visibility</p:attrName>
                                        </p:attrNameLst>
                                      </p:cBhvr>
                                      <p:to>
                                        <p:strVal val="visible"/>
                                      </p:to>
                                    </p:set>
                                    <p:anim calcmode="lin" valueType="num">
                                      <p:cBhvr>
                                        <p:cTn id="13" dur="1000" fill="hold"/>
                                        <p:tgtEl>
                                          <p:spTgt spid="43012"/>
                                        </p:tgtEl>
                                        <p:attrNameLst>
                                          <p:attrName>ppt_x</p:attrName>
                                        </p:attrNameLst>
                                      </p:cBhvr>
                                      <p:tavLst>
                                        <p:tav tm="0">
                                          <p:val>
                                            <p:strVal val="#ppt_x-.2"/>
                                          </p:val>
                                        </p:tav>
                                        <p:tav tm="100000">
                                          <p:val>
                                            <p:strVal val="#ppt_x"/>
                                          </p:val>
                                        </p:tav>
                                      </p:tavLst>
                                    </p:anim>
                                    <p:anim calcmode="lin" valueType="num">
                                      <p:cBhvr>
                                        <p:cTn id="14" dur="1000" fill="hold"/>
                                        <p:tgtEl>
                                          <p:spTgt spid="43012"/>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B7748FB2-57E7-B94A-95E0-0CD07122170D}"/>
              </a:ext>
            </a:extLst>
          </p:cNvPr>
          <p:cNvSpPr>
            <a:spLocks noGrp="1" noChangeArrowheads="1"/>
          </p:cNvSpPr>
          <p:nvPr>
            <p:ph type="ctrTitle"/>
          </p:nvPr>
        </p:nvSpPr>
        <p:spPr>
          <a:xfrm>
            <a:off x="4419600" y="4937127"/>
            <a:ext cx="15544800" cy="3841750"/>
          </a:xfrm>
        </p:spPr>
        <p:txBody>
          <a:bodyPr/>
          <a:lstStyle/>
          <a:p>
            <a:r>
              <a:rPr lang="ru-RU" altLang="el-GR" b="0"/>
              <a:t>Regierungssystem</a:t>
            </a:r>
            <a:r>
              <a:rPr lang="ru-RU" altLang="el-GR"/>
              <a:t> </a:t>
            </a:r>
          </a:p>
        </p:txBody>
      </p:sp>
      <p:sp>
        <p:nvSpPr>
          <p:cNvPr id="81923" name="Rectangle 3">
            <a:extLst>
              <a:ext uri="{FF2B5EF4-FFF2-40B4-BE49-F238E27FC236}">
                <a16:creationId xmlns:a16="http://schemas.microsoft.com/office/drawing/2014/main" id="{080D7BC4-DBE9-204C-ABE7-CC3011976EA9}"/>
              </a:ext>
            </a:extLst>
          </p:cNvPr>
          <p:cNvSpPr>
            <a:spLocks noGrp="1" noChangeArrowheads="1"/>
          </p:cNvSpPr>
          <p:nvPr>
            <p:ph type="subTitle" idx="1"/>
          </p:nvPr>
        </p:nvSpPr>
        <p:spPr/>
        <p:txBody>
          <a:bodyPr/>
          <a:lstStyle/>
          <a:p>
            <a:endParaRPr lang="ru-RU" altLang="el-GR"/>
          </a:p>
        </p:txBody>
      </p:sp>
    </p:spTree>
    <p:custDataLst>
      <p:tags r:id="rId1"/>
    </p:custDataLst>
    <p:extLst>
      <p:ext uri="{BB962C8B-B14F-4D97-AF65-F5344CB8AC3E}">
        <p14:creationId xmlns:p14="http://schemas.microsoft.com/office/powerpoint/2010/main" val="1041702417"/>
      </p:ext>
    </p:extLst>
  </p:cSld>
  <p:clrMapOvr>
    <a:masterClrMapping/>
  </p:clrMapOvr>
  <mc:AlternateContent xmlns:mc="http://schemas.openxmlformats.org/markup-compatibility/2006" xmlns:p14="http://schemas.microsoft.com/office/powerpoint/2010/main">
    <mc:Choice Requires="p14">
      <p:transition spd="slow" p14:dur="2000" advClick="0" advTm="5658"/>
    </mc:Choice>
    <mc:Fallback xmlns="">
      <p:transition spd="slow" advClick="0" advTm="565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1922"/>
                                        </p:tgtEl>
                                        <p:attrNameLst>
                                          <p:attrName>style.visibility</p:attrName>
                                        </p:attrNameLst>
                                      </p:cBhvr>
                                      <p:to>
                                        <p:strVal val="visible"/>
                                      </p:to>
                                    </p:set>
                                    <p:animEffect transition="in" filter="fade">
                                      <p:cBhvr>
                                        <p:cTn id="7" dur="2000"/>
                                        <p:tgtEl>
                                          <p:spTgt spid="819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nodePh="1">
                                  <p:stCondLst>
                                    <p:cond delay="0"/>
                                  </p:stCondLst>
                                  <p:endCondLst>
                                    <p:cond evt="begin" delay="0">
                                      <p:tn val="10"/>
                                    </p:cond>
                                  </p:endCondLst>
                                  <p:childTnLst>
                                    <p:set>
                                      <p:cBhvr>
                                        <p:cTn id="11" dur="1" fill="hold">
                                          <p:stCondLst>
                                            <p:cond delay="0"/>
                                          </p:stCondLst>
                                        </p:cTn>
                                        <p:tgtEl>
                                          <p:spTgt spid="81923">
                                            <p:txEl>
                                              <p:pRg st="0" end="0"/>
                                            </p:txEl>
                                          </p:spTgt>
                                        </p:tgtEl>
                                        <p:attrNameLst>
                                          <p:attrName>style.visibility</p:attrName>
                                        </p:attrNameLst>
                                      </p:cBhvr>
                                      <p:to>
                                        <p:strVal val="visible"/>
                                      </p:to>
                                    </p:set>
                                    <p:animEffect transition="in" filter="wipe(left)">
                                      <p:cBhvr>
                                        <p:cTn id="12" dur="500"/>
                                        <p:tgtEl>
                                          <p:spTgt spid="819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2" grpId="0"/>
      <p:bldP spid="81923" grpId="0" build="p"/>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375C0BE7-EE75-954C-B241-B5B17CCF09EE}"/>
              </a:ext>
            </a:extLst>
          </p:cNvPr>
          <p:cNvSpPr>
            <a:spLocks noGrp="1" noRot="1" noChangeArrowheads="1"/>
          </p:cNvSpPr>
          <p:nvPr>
            <p:ph type="title"/>
          </p:nvPr>
        </p:nvSpPr>
        <p:spPr/>
        <p:txBody>
          <a:bodyPr/>
          <a:lstStyle/>
          <a:p>
            <a:r>
              <a:rPr lang="ru-RU" altLang="el-GR"/>
              <a:t>Der </a:t>
            </a:r>
            <a:r>
              <a:rPr lang="ru-RU" altLang="el-GR" b="0"/>
              <a:t>Reichspräsident</a:t>
            </a:r>
            <a:r>
              <a:rPr lang="ru-RU" altLang="el-GR"/>
              <a:t> </a:t>
            </a:r>
          </a:p>
        </p:txBody>
      </p:sp>
      <p:sp>
        <p:nvSpPr>
          <p:cNvPr id="82947" name="Rectangle 3">
            <a:extLst>
              <a:ext uri="{FF2B5EF4-FFF2-40B4-BE49-F238E27FC236}">
                <a16:creationId xmlns:a16="http://schemas.microsoft.com/office/drawing/2014/main" id="{FC96A5D1-2A4B-974E-A943-649CEAEA864F}"/>
              </a:ext>
            </a:extLst>
          </p:cNvPr>
          <p:cNvSpPr>
            <a:spLocks noGrp="1" noChangeArrowheads="1"/>
          </p:cNvSpPr>
          <p:nvPr>
            <p:ph type="body" idx="1"/>
          </p:nvPr>
        </p:nvSpPr>
        <p:spPr>
          <a:xfrm>
            <a:off x="3984627" y="3200400"/>
            <a:ext cx="16436974" cy="10515600"/>
          </a:xfrm>
        </p:spPr>
        <p:txBody>
          <a:bodyPr>
            <a:normAutofit fontScale="92500" lnSpcReduction="10000"/>
          </a:bodyPr>
          <a:lstStyle/>
          <a:p>
            <a:pPr>
              <a:lnSpc>
                <a:spcPct val="80000"/>
              </a:lnSpc>
            </a:pPr>
            <a:r>
              <a:rPr lang="ru-RU" altLang="el-GR" sz="4000"/>
              <a:t>wird vom Volk direkt auf sieben Jahre bei zulässiger Wiederwahl gewählt; </a:t>
            </a:r>
          </a:p>
          <a:p>
            <a:pPr>
              <a:lnSpc>
                <a:spcPct val="80000"/>
              </a:lnSpc>
            </a:pPr>
            <a:r>
              <a:rPr lang="ru-RU" altLang="el-GR" sz="4000"/>
              <a:t>kann durch eine Volksabstimmung abgesetzt werden, die auf Antrag von zwei Dritteln des Reichstags durchzuführen ist; </a:t>
            </a:r>
          </a:p>
          <a:p>
            <a:pPr>
              <a:lnSpc>
                <a:spcPct val="80000"/>
              </a:lnSpc>
            </a:pPr>
            <a:r>
              <a:rPr lang="ru-RU" altLang="el-GR" sz="4000"/>
              <a:t>vertritt das Reich völkerrechtlich; </a:t>
            </a:r>
          </a:p>
          <a:p>
            <a:pPr>
              <a:lnSpc>
                <a:spcPct val="80000"/>
              </a:lnSpc>
            </a:pPr>
            <a:r>
              <a:rPr lang="ru-RU" altLang="el-GR" sz="4000"/>
              <a:t>ist Oberbefehlshaber der Wehrmacht; </a:t>
            </a:r>
          </a:p>
          <a:p>
            <a:pPr>
              <a:lnSpc>
                <a:spcPct val="80000"/>
              </a:lnSpc>
            </a:pPr>
            <a:r>
              <a:rPr lang="ru-RU" altLang="el-GR" sz="4000"/>
              <a:t>kann Reichsländer zur Einhaltung von Reichsverfassung und -gesetzen zwingen; </a:t>
            </a:r>
          </a:p>
          <a:p>
            <a:pPr>
              <a:lnSpc>
                <a:spcPct val="80000"/>
              </a:lnSpc>
            </a:pPr>
            <a:r>
              <a:rPr lang="ru-RU" altLang="el-GR" sz="4000"/>
              <a:t>kann zur Aufrechterhaltung von Sicherheit und Ordnung Verordnungen erlassen, die auch die Grundrechte außer Kraft setzen können; </a:t>
            </a:r>
          </a:p>
          <a:p>
            <a:pPr>
              <a:lnSpc>
                <a:spcPct val="80000"/>
              </a:lnSpc>
            </a:pPr>
            <a:r>
              <a:rPr lang="ru-RU" altLang="el-GR" sz="4000"/>
              <a:t>muss alle Anordnungen und Verfügungen vom Reichskanzler bzw. vom zuständigen Reichsministers gegenzeichnen lassen; </a:t>
            </a:r>
          </a:p>
          <a:p>
            <a:pPr>
              <a:lnSpc>
                <a:spcPct val="80000"/>
              </a:lnSpc>
            </a:pPr>
            <a:r>
              <a:rPr lang="ru-RU" altLang="el-GR" sz="4000"/>
              <a:t>ernennt und entlässt den Reichskanzler sowie auf dessen Vorschlag die Reichsminister; </a:t>
            </a:r>
          </a:p>
          <a:p>
            <a:pPr>
              <a:lnSpc>
                <a:spcPct val="80000"/>
              </a:lnSpc>
            </a:pPr>
            <a:r>
              <a:rPr lang="ru-RU" altLang="el-GR" sz="4000"/>
              <a:t>kann einen Volksentscheid über Reichsgesetze herbeiführen; </a:t>
            </a:r>
          </a:p>
          <a:p>
            <a:pPr>
              <a:lnSpc>
                <a:spcPct val="80000"/>
              </a:lnSpc>
            </a:pPr>
            <a:r>
              <a:rPr lang="ru-RU" altLang="el-GR" sz="4000"/>
              <a:t>kann einen Volksentscheid über zwischen Reichstag und -rat strittige Gesetze herbeiführen </a:t>
            </a:r>
            <a:endParaRPr lang="de-DE" altLang="el-GR" sz="4000"/>
          </a:p>
          <a:p>
            <a:pPr>
              <a:lnSpc>
                <a:spcPct val="80000"/>
              </a:lnSpc>
              <a:buFont typeface="Wingdings" pitchFamily="2" charset="2"/>
              <a:buNone/>
            </a:pPr>
            <a:r>
              <a:rPr lang="ru-RU" altLang="el-GR"/>
              <a:t> </a:t>
            </a:r>
          </a:p>
        </p:txBody>
      </p:sp>
    </p:spTree>
    <p:custDataLst>
      <p:tags r:id="rId1"/>
    </p:custDataLst>
    <p:extLst>
      <p:ext uri="{BB962C8B-B14F-4D97-AF65-F5344CB8AC3E}">
        <p14:creationId xmlns:p14="http://schemas.microsoft.com/office/powerpoint/2010/main" val="1068569457"/>
      </p:ext>
    </p:extLst>
  </p:cSld>
  <p:clrMapOvr>
    <a:masterClrMapping/>
  </p:clrMapOvr>
  <mc:AlternateContent xmlns:mc="http://schemas.openxmlformats.org/markup-compatibility/2006" xmlns:p14="http://schemas.microsoft.com/office/powerpoint/2010/main">
    <mc:Choice Requires="p14">
      <p:transition spd="slow" p14:dur="2000" advClick="0" advTm="17674"/>
    </mc:Choice>
    <mc:Fallback xmlns="">
      <p:transition spd="slow" advClick="0" advTm="17674"/>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dissolve">
                                      <p:cBhvr>
                                        <p:cTn id="7" dur="500"/>
                                        <p:tgtEl>
                                          <p:spTgt spid="829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2947">
                                            <p:txEl>
                                              <p:pRg st="0" end="0"/>
                                            </p:txEl>
                                          </p:spTgt>
                                        </p:tgtEl>
                                        <p:attrNameLst>
                                          <p:attrName>style.visibility</p:attrName>
                                        </p:attrNameLst>
                                      </p:cBhvr>
                                      <p:to>
                                        <p:strVal val="visible"/>
                                      </p:to>
                                    </p:set>
                                    <p:animEffect transition="in" filter="dissolve">
                                      <p:cBhvr>
                                        <p:cTn id="12" dur="500"/>
                                        <p:tgtEl>
                                          <p:spTgt spid="829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2947">
                                            <p:txEl>
                                              <p:pRg st="1" end="1"/>
                                            </p:txEl>
                                          </p:spTgt>
                                        </p:tgtEl>
                                        <p:attrNameLst>
                                          <p:attrName>style.visibility</p:attrName>
                                        </p:attrNameLst>
                                      </p:cBhvr>
                                      <p:to>
                                        <p:strVal val="visible"/>
                                      </p:to>
                                    </p:set>
                                    <p:animEffect transition="in" filter="dissolve">
                                      <p:cBhvr>
                                        <p:cTn id="17" dur="500"/>
                                        <p:tgtEl>
                                          <p:spTgt spid="8294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2947">
                                            <p:txEl>
                                              <p:pRg st="2" end="2"/>
                                            </p:txEl>
                                          </p:spTgt>
                                        </p:tgtEl>
                                        <p:attrNameLst>
                                          <p:attrName>style.visibility</p:attrName>
                                        </p:attrNameLst>
                                      </p:cBhvr>
                                      <p:to>
                                        <p:strVal val="visible"/>
                                      </p:to>
                                    </p:set>
                                    <p:animEffect transition="in" filter="dissolve">
                                      <p:cBhvr>
                                        <p:cTn id="22" dur="500"/>
                                        <p:tgtEl>
                                          <p:spTgt spid="8294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2947">
                                            <p:txEl>
                                              <p:pRg st="3" end="3"/>
                                            </p:txEl>
                                          </p:spTgt>
                                        </p:tgtEl>
                                        <p:attrNameLst>
                                          <p:attrName>style.visibility</p:attrName>
                                        </p:attrNameLst>
                                      </p:cBhvr>
                                      <p:to>
                                        <p:strVal val="visible"/>
                                      </p:to>
                                    </p:set>
                                    <p:animEffect transition="in" filter="dissolve">
                                      <p:cBhvr>
                                        <p:cTn id="27" dur="500"/>
                                        <p:tgtEl>
                                          <p:spTgt spid="8294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2947">
                                            <p:txEl>
                                              <p:pRg st="4" end="4"/>
                                            </p:txEl>
                                          </p:spTgt>
                                        </p:tgtEl>
                                        <p:attrNameLst>
                                          <p:attrName>style.visibility</p:attrName>
                                        </p:attrNameLst>
                                      </p:cBhvr>
                                      <p:to>
                                        <p:strVal val="visible"/>
                                      </p:to>
                                    </p:set>
                                    <p:animEffect transition="in" filter="dissolve">
                                      <p:cBhvr>
                                        <p:cTn id="32" dur="500"/>
                                        <p:tgtEl>
                                          <p:spTgt spid="8294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2947">
                                            <p:txEl>
                                              <p:pRg st="5" end="5"/>
                                            </p:txEl>
                                          </p:spTgt>
                                        </p:tgtEl>
                                        <p:attrNameLst>
                                          <p:attrName>style.visibility</p:attrName>
                                        </p:attrNameLst>
                                      </p:cBhvr>
                                      <p:to>
                                        <p:strVal val="visible"/>
                                      </p:to>
                                    </p:set>
                                    <p:animEffect transition="in" filter="dissolve">
                                      <p:cBhvr>
                                        <p:cTn id="37" dur="500"/>
                                        <p:tgtEl>
                                          <p:spTgt spid="8294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2947">
                                            <p:txEl>
                                              <p:pRg st="6" end="6"/>
                                            </p:txEl>
                                          </p:spTgt>
                                        </p:tgtEl>
                                        <p:attrNameLst>
                                          <p:attrName>style.visibility</p:attrName>
                                        </p:attrNameLst>
                                      </p:cBhvr>
                                      <p:to>
                                        <p:strVal val="visible"/>
                                      </p:to>
                                    </p:set>
                                    <p:animEffect transition="in" filter="dissolve">
                                      <p:cBhvr>
                                        <p:cTn id="42" dur="500"/>
                                        <p:tgtEl>
                                          <p:spTgt spid="82947">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947">
                                            <p:txEl>
                                              <p:pRg st="7" end="7"/>
                                            </p:txEl>
                                          </p:spTgt>
                                        </p:tgtEl>
                                        <p:attrNameLst>
                                          <p:attrName>style.visibility</p:attrName>
                                        </p:attrNameLst>
                                      </p:cBhvr>
                                      <p:to>
                                        <p:strVal val="visible"/>
                                      </p:to>
                                    </p:set>
                                    <p:animEffect transition="in" filter="dissolve">
                                      <p:cBhvr>
                                        <p:cTn id="47" dur="500"/>
                                        <p:tgtEl>
                                          <p:spTgt spid="82947">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2947">
                                            <p:txEl>
                                              <p:pRg st="8" end="8"/>
                                            </p:txEl>
                                          </p:spTgt>
                                        </p:tgtEl>
                                        <p:attrNameLst>
                                          <p:attrName>style.visibility</p:attrName>
                                        </p:attrNameLst>
                                      </p:cBhvr>
                                      <p:to>
                                        <p:strVal val="visible"/>
                                      </p:to>
                                    </p:set>
                                    <p:animEffect transition="in" filter="dissolve">
                                      <p:cBhvr>
                                        <p:cTn id="52" dur="500"/>
                                        <p:tgtEl>
                                          <p:spTgt spid="82947">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82947">
                                            <p:txEl>
                                              <p:pRg st="9" end="9"/>
                                            </p:txEl>
                                          </p:spTgt>
                                        </p:tgtEl>
                                        <p:attrNameLst>
                                          <p:attrName>style.visibility</p:attrName>
                                        </p:attrNameLst>
                                      </p:cBhvr>
                                      <p:to>
                                        <p:strVal val="visible"/>
                                      </p:to>
                                    </p:set>
                                    <p:animEffect transition="in" filter="dissolve">
                                      <p:cBhvr>
                                        <p:cTn id="57" dur="500"/>
                                        <p:tgtEl>
                                          <p:spTgt spid="82947">
                                            <p:txEl>
                                              <p:pRg st="9" end="9"/>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82947">
                                            <p:txEl>
                                              <p:pRg st="10" end="10"/>
                                            </p:txEl>
                                          </p:spTgt>
                                        </p:tgtEl>
                                        <p:attrNameLst>
                                          <p:attrName>style.visibility</p:attrName>
                                        </p:attrNameLst>
                                      </p:cBhvr>
                                      <p:to>
                                        <p:strVal val="visible"/>
                                      </p:to>
                                    </p:set>
                                    <p:animEffect transition="in" filter="dissolve">
                                      <p:cBhvr>
                                        <p:cTn id="62" dur="500"/>
                                        <p:tgtEl>
                                          <p:spTgt spid="8294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7" grpId="0" build="p"/>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E9B04CF4-7953-1341-8567-4D01D6D0F25D}"/>
              </a:ext>
            </a:extLst>
          </p:cNvPr>
          <p:cNvSpPr>
            <a:spLocks noGrp="1" noRot="1" noChangeArrowheads="1"/>
          </p:cNvSpPr>
          <p:nvPr>
            <p:ph type="title"/>
          </p:nvPr>
        </p:nvSpPr>
        <p:spPr/>
        <p:txBody>
          <a:bodyPr/>
          <a:lstStyle/>
          <a:p>
            <a:r>
              <a:rPr lang="de-DE" altLang="el-GR" sz="8000"/>
              <a:t>Präsidenten der Weimarer Republik</a:t>
            </a:r>
            <a:endParaRPr lang="ru-RU" altLang="el-GR" sz="8000"/>
          </a:p>
        </p:txBody>
      </p:sp>
      <p:sp>
        <p:nvSpPr>
          <p:cNvPr id="83971" name="Rectangle 3">
            <a:extLst>
              <a:ext uri="{FF2B5EF4-FFF2-40B4-BE49-F238E27FC236}">
                <a16:creationId xmlns:a16="http://schemas.microsoft.com/office/drawing/2014/main" id="{7B3D5E5F-D3CD-C644-843E-1B17BB856A6B}"/>
              </a:ext>
            </a:extLst>
          </p:cNvPr>
          <p:cNvSpPr>
            <a:spLocks noGrp="1" noChangeArrowheads="1"/>
          </p:cNvSpPr>
          <p:nvPr>
            <p:ph type="body" sz="half" idx="1"/>
          </p:nvPr>
        </p:nvSpPr>
        <p:spPr/>
        <p:txBody>
          <a:bodyPr/>
          <a:lstStyle/>
          <a:p>
            <a:r>
              <a:rPr lang="de-DE" altLang="el-GR" sz="5600"/>
              <a:t>Friedrich Ebert</a:t>
            </a:r>
          </a:p>
          <a:p>
            <a:pPr>
              <a:buFont typeface="Wingdings" pitchFamily="2" charset="2"/>
              <a:buNone/>
            </a:pPr>
            <a:r>
              <a:rPr lang="de-DE" altLang="el-GR" sz="5600"/>
              <a:t>    (1919-1925)</a:t>
            </a:r>
          </a:p>
          <a:p>
            <a:endParaRPr lang="de-DE" altLang="el-GR" sz="5600"/>
          </a:p>
          <a:p>
            <a:endParaRPr lang="de-DE" altLang="el-GR" sz="5600"/>
          </a:p>
          <a:p>
            <a:endParaRPr lang="de-DE" altLang="el-GR" sz="5600"/>
          </a:p>
          <a:p>
            <a:r>
              <a:rPr lang="de-DE" altLang="el-GR" sz="5600"/>
              <a:t>Paul von Hindenburg</a:t>
            </a:r>
          </a:p>
          <a:p>
            <a:pPr>
              <a:buFont typeface="Wingdings" pitchFamily="2" charset="2"/>
              <a:buNone/>
            </a:pPr>
            <a:r>
              <a:rPr lang="de-DE" altLang="el-GR" sz="5600"/>
              <a:t>   (1925-1934)</a:t>
            </a:r>
            <a:endParaRPr lang="ru-RU" altLang="el-GR" sz="5600"/>
          </a:p>
        </p:txBody>
      </p:sp>
      <p:pic>
        <p:nvPicPr>
          <p:cNvPr id="83972" name="Picture 4">
            <a:extLst>
              <a:ext uri="{FF2B5EF4-FFF2-40B4-BE49-F238E27FC236}">
                <a16:creationId xmlns:a16="http://schemas.microsoft.com/office/drawing/2014/main" id="{BCCB0440-07CA-0544-AA7A-1C3423DF60FF}"/>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15160627" y="3870326"/>
            <a:ext cx="2444750" cy="3032124"/>
          </a:xfrm>
        </p:spPr>
      </p:pic>
      <p:pic>
        <p:nvPicPr>
          <p:cNvPr id="83973" name="Picture 5">
            <a:extLst>
              <a:ext uri="{FF2B5EF4-FFF2-40B4-BE49-F238E27FC236}">
                <a16:creationId xmlns:a16="http://schemas.microsoft.com/office/drawing/2014/main" id="{8B50B36F-F24F-064E-A870-4A80658340F9}"/>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14541501" y="7874001"/>
            <a:ext cx="3679826" cy="4378326"/>
          </a:xfrm>
        </p:spPr>
      </p:pic>
    </p:spTree>
    <p:custDataLst>
      <p:tags r:id="rId1"/>
    </p:custDataLst>
    <p:extLst>
      <p:ext uri="{BB962C8B-B14F-4D97-AF65-F5344CB8AC3E}">
        <p14:creationId xmlns:p14="http://schemas.microsoft.com/office/powerpoint/2010/main" val="693565864"/>
      </p:ext>
    </p:extLst>
  </p:cSld>
  <p:clrMapOvr>
    <a:masterClrMapping/>
  </p:clrMapOvr>
  <p:transition spd="slow" advClick="0" advTm="15312">
    <p:pull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3970"/>
                                        </p:tgtEl>
                                        <p:attrNameLst>
                                          <p:attrName>style.visibility</p:attrName>
                                        </p:attrNameLst>
                                      </p:cBhvr>
                                      <p:to>
                                        <p:strVal val="visible"/>
                                      </p:to>
                                    </p:set>
                                    <p:animEffect transition="in" filter="fade">
                                      <p:cBhvr>
                                        <p:cTn id="7" dur="2000"/>
                                        <p:tgtEl>
                                          <p:spTgt spid="839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3972"/>
                                        </p:tgtEl>
                                        <p:attrNameLst>
                                          <p:attrName>style.visibility</p:attrName>
                                        </p:attrNameLst>
                                      </p:cBhvr>
                                      <p:to>
                                        <p:strVal val="visible"/>
                                      </p:to>
                                    </p:set>
                                    <p:animEffect transition="in" filter="fade">
                                      <p:cBhvr>
                                        <p:cTn id="12" dur="2000"/>
                                        <p:tgtEl>
                                          <p:spTgt spid="839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3971">
                                            <p:txEl>
                                              <p:pRg st="0" end="0"/>
                                            </p:txEl>
                                          </p:spTgt>
                                        </p:tgtEl>
                                        <p:attrNameLst>
                                          <p:attrName>style.visibility</p:attrName>
                                        </p:attrNameLst>
                                      </p:cBhvr>
                                      <p:to>
                                        <p:strVal val="visible"/>
                                      </p:to>
                                    </p:set>
                                    <p:animEffect transition="in" filter="fade">
                                      <p:cBhvr>
                                        <p:cTn id="17" dur="2000"/>
                                        <p:tgtEl>
                                          <p:spTgt spid="8397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3971">
                                            <p:txEl>
                                              <p:pRg st="1" end="1"/>
                                            </p:txEl>
                                          </p:spTgt>
                                        </p:tgtEl>
                                        <p:attrNameLst>
                                          <p:attrName>style.visibility</p:attrName>
                                        </p:attrNameLst>
                                      </p:cBhvr>
                                      <p:to>
                                        <p:strVal val="visible"/>
                                      </p:to>
                                    </p:set>
                                    <p:animEffect transition="in" filter="fade">
                                      <p:cBhvr>
                                        <p:cTn id="22" dur="2000"/>
                                        <p:tgtEl>
                                          <p:spTgt spid="83971">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83973"/>
                                        </p:tgtEl>
                                        <p:attrNameLst>
                                          <p:attrName>style.visibility</p:attrName>
                                        </p:attrNameLst>
                                      </p:cBhvr>
                                      <p:to>
                                        <p:strVal val="visible"/>
                                      </p:to>
                                    </p:set>
                                    <p:animEffect transition="in" filter="fade">
                                      <p:cBhvr>
                                        <p:cTn id="27" dur="2000"/>
                                        <p:tgtEl>
                                          <p:spTgt spid="8397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3971">
                                            <p:txEl>
                                              <p:pRg st="5" end="5"/>
                                            </p:txEl>
                                          </p:spTgt>
                                        </p:tgtEl>
                                        <p:attrNameLst>
                                          <p:attrName>style.visibility</p:attrName>
                                        </p:attrNameLst>
                                      </p:cBhvr>
                                      <p:to>
                                        <p:strVal val="visible"/>
                                      </p:to>
                                    </p:set>
                                    <p:animEffect transition="in" filter="fade">
                                      <p:cBhvr>
                                        <p:cTn id="32" dur="2000"/>
                                        <p:tgtEl>
                                          <p:spTgt spid="8397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3971">
                                            <p:txEl>
                                              <p:pRg st="6" end="6"/>
                                            </p:txEl>
                                          </p:spTgt>
                                        </p:tgtEl>
                                        <p:attrNameLst>
                                          <p:attrName>style.visibility</p:attrName>
                                        </p:attrNameLst>
                                      </p:cBhvr>
                                      <p:to>
                                        <p:strVal val="visible"/>
                                      </p:to>
                                    </p:set>
                                    <p:animEffect transition="in" filter="fade">
                                      <p:cBhvr>
                                        <p:cTn id="37" dur="2000"/>
                                        <p:tgtEl>
                                          <p:spTgt spid="839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P spid="83971"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086B7BF-721C-7044-97F8-E3953CC812AE}"/>
              </a:ext>
            </a:extLst>
          </p:cNvPr>
          <p:cNvSpPr>
            <a:spLocks noGrp="1" noRot="1" noChangeArrowheads="1"/>
          </p:cNvSpPr>
          <p:nvPr>
            <p:ph type="title"/>
          </p:nvPr>
        </p:nvSpPr>
        <p:spPr/>
        <p:txBody>
          <a:bodyPr/>
          <a:lstStyle/>
          <a:p>
            <a:r>
              <a:rPr lang="ru-RU" altLang="el-GR"/>
              <a:t>Die </a:t>
            </a:r>
            <a:r>
              <a:rPr lang="ru-RU" altLang="el-GR" b="0"/>
              <a:t>Reichsregierung</a:t>
            </a:r>
            <a:r>
              <a:rPr lang="ru-RU" altLang="el-GR"/>
              <a:t> </a:t>
            </a:r>
          </a:p>
        </p:txBody>
      </p:sp>
      <p:sp>
        <p:nvSpPr>
          <p:cNvPr id="84995" name="Rectangle 3">
            <a:extLst>
              <a:ext uri="{FF2B5EF4-FFF2-40B4-BE49-F238E27FC236}">
                <a16:creationId xmlns:a16="http://schemas.microsoft.com/office/drawing/2014/main" id="{8E3284EE-483F-6B45-BD5A-8FAC8DCDAAD6}"/>
              </a:ext>
            </a:extLst>
          </p:cNvPr>
          <p:cNvSpPr>
            <a:spLocks noGrp="1" noChangeArrowheads="1"/>
          </p:cNvSpPr>
          <p:nvPr>
            <p:ph type="body" idx="1"/>
          </p:nvPr>
        </p:nvSpPr>
        <p:spPr/>
        <p:txBody>
          <a:bodyPr>
            <a:normAutofit fontScale="92500" lnSpcReduction="10000"/>
          </a:bodyPr>
          <a:lstStyle/>
          <a:p>
            <a:r>
              <a:rPr lang="ru-RU" altLang="el-GR" sz="5600"/>
              <a:t>besteht aus dem Reichskanzler und den Reichsministern ( i.d.R. Vizekanzler sowie 9–11 Reichsminister); </a:t>
            </a:r>
          </a:p>
          <a:p>
            <a:r>
              <a:rPr lang="ru-RU" altLang="el-GR" sz="5600"/>
              <a:t>ist vom Vertrauen des Reichstages abhängig; </a:t>
            </a:r>
          </a:p>
          <a:p>
            <a:r>
              <a:rPr lang="ru-RU" altLang="el-GR" sz="5600"/>
              <a:t>wird in den Richtlinien der Politik vom Reichskanzler geführt (»Richtlinienkompetenz«</a:t>
            </a:r>
            <a:r>
              <a:rPr lang="de-DE" altLang="el-GR" sz="5600"/>
              <a:t>)</a:t>
            </a:r>
            <a:r>
              <a:rPr lang="ru-RU" altLang="el-GR" sz="5600"/>
              <a:t>; </a:t>
            </a:r>
          </a:p>
          <a:p>
            <a:r>
              <a:rPr lang="ru-RU" altLang="el-GR" sz="5600"/>
              <a:t>hat das Recht auf Gesetzesinitiative, wobei abweichende Voten des Reichsrates darzulegen sind . </a:t>
            </a:r>
          </a:p>
        </p:txBody>
      </p:sp>
    </p:spTree>
    <p:custDataLst>
      <p:tags r:id="rId1"/>
    </p:custDataLst>
    <p:extLst>
      <p:ext uri="{BB962C8B-B14F-4D97-AF65-F5344CB8AC3E}">
        <p14:creationId xmlns:p14="http://schemas.microsoft.com/office/powerpoint/2010/main" val="2316772648"/>
      </p:ext>
    </p:extLst>
  </p:cSld>
  <p:clrMapOvr>
    <a:masterClrMapping/>
  </p:clrMapOvr>
  <mc:AlternateContent xmlns:mc="http://schemas.openxmlformats.org/markup-compatibility/2006" xmlns:p14="http://schemas.microsoft.com/office/powerpoint/2010/main">
    <mc:Choice Requires="p14">
      <p:transition spd="slow" p14:dur="2000" advClick="0" advTm="8463"/>
    </mc:Choice>
    <mc:Fallback xmlns="">
      <p:transition spd="slow" advClick="0" advTm="846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4994"/>
                                        </p:tgtEl>
                                        <p:attrNameLst>
                                          <p:attrName>style.visibility</p:attrName>
                                        </p:attrNameLst>
                                      </p:cBhvr>
                                      <p:to>
                                        <p:strVal val="visible"/>
                                      </p:to>
                                    </p:set>
                                    <p:animEffect transition="in" filter="dissolve">
                                      <p:cBhvr>
                                        <p:cTn id="7" dur="500"/>
                                        <p:tgtEl>
                                          <p:spTgt spid="849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4995">
                                            <p:txEl>
                                              <p:pRg st="0" end="0"/>
                                            </p:txEl>
                                          </p:spTgt>
                                        </p:tgtEl>
                                        <p:attrNameLst>
                                          <p:attrName>style.visibility</p:attrName>
                                        </p:attrNameLst>
                                      </p:cBhvr>
                                      <p:to>
                                        <p:strVal val="visible"/>
                                      </p:to>
                                    </p:set>
                                    <p:animEffect transition="in" filter="dissolve">
                                      <p:cBhvr>
                                        <p:cTn id="12" dur="500"/>
                                        <p:tgtEl>
                                          <p:spTgt spid="849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995">
                                            <p:txEl>
                                              <p:pRg st="1" end="1"/>
                                            </p:txEl>
                                          </p:spTgt>
                                        </p:tgtEl>
                                        <p:attrNameLst>
                                          <p:attrName>style.visibility</p:attrName>
                                        </p:attrNameLst>
                                      </p:cBhvr>
                                      <p:to>
                                        <p:strVal val="visible"/>
                                      </p:to>
                                    </p:set>
                                    <p:animEffect transition="in" filter="dissolve">
                                      <p:cBhvr>
                                        <p:cTn id="17" dur="500"/>
                                        <p:tgtEl>
                                          <p:spTgt spid="849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4995">
                                            <p:txEl>
                                              <p:pRg st="2" end="2"/>
                                            </p:txEl>
                                          </p:spTgt>
                                        </p:tgtEl>
                                        <p:attrNameLst>
                                          <p:attrName>style.visibility</p:attrName>
                                        </p:attrNameLst>
                                      </p:cBhvr>
                                      <p:to>
                                        <p:strVal val="visible"/>
                                      </p:to>
                                    </p:set>
                                    <p:animEffect transition="in" filter="dissolve">
                                      <p:cBhvr>
                                        <p:cTn id="22" dur="500"/>
                                        <p:tgtEl>
                                          <p:spTgt spid="849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4995">
                                            <p:txEl>
                                              <p:pRg st="3" end="3"/>
                                            </p:txEl>
                                          </p:spTgt>
                                        </p:tgtEl>
                                        <p:attrNameLst>
                                          <p:attrName>style.visibility</p:attrName>
                                        </p:attrNameLst>
                                      </p:cBhvr>
                                      <p:to>
                                        <p:strVal val="visible"/>
                                      </p:to>
                                    </p:set>
                                    <p:animEffect transition="in" filter="dissolve">
                                      <p:cBhvr>
                                        <p:cTn id="27" dur="500"/>
                                        <p:tgtEl>
                                          <p:spTgt spid="849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4" grpId="0"/>
      <p:bldP spid="84995"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7D5BF5D6-AF15-294D-8AD9-8C16E280E720}"/>
              </a:ext>
            </a:extLst>
          </p:cNvPr>
          <p:cNvSpPr>
            <a:spLocks noGrp="1" noRot="1" noChangeArrowheads="1"/>
          </p:cNvSpPr>
          <p:nvPr>
            <p:ph type="title"/>
          </p:nvPr>
        </p:nvSpPr>
        <p:spPr/>
        <p:txBody>
          <a:bodyPr/>
          <a:lstStyle/>
          <a:p>
            <a:r>
              <a:rPr lang="de-DE" altLang="el-GR" sz="8000"/>
              <a:t>Die Reichskanzler in der Weimarer Republik</a:t>
            </a:r>
            <a:endParaRPr lang="ru-RU" altLang="el-GR" sz="8000"/>
          </a:p>
        </p:txBody>
      </p:sp>
      <p:pic>
        <p:nvPicPr>
          <p:cNvPr id="86019" name="Picture 3">
            <a:extLst>
              <a:ext uri="{FF2B5EF4-FFF2-40B4-BE49-F238E27FC236}">
                <a16:creationId xmlns:a16="http://schemas.microsoft.com/office/drawing/2014/main" id="{D6ADF6C1-30FB-9C47-9A5E-BF78267C95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518777" y="3200401"/>
            <a:ext cx="3343274" cy="9051926"/>
          </a:xfrm>
        </p:spPr>
      </p:pic>
    </p:spTree>
    <p:extLst>
      <p:ext uri="{BB962C8B-B14F-4D97-AF65-F5344CB8AC3E}">
        <p14:creationId xmlns:p14="http://schemas.microsoft.com/office/powerpoint/2010/main" val="2859067241"/>
      </p:ext>
    </p:extLst>
  </p:cSld>
  <p:clrMapOvr>
    <a:masterClrMapping/>
  </p:clrMapOvr>
  <mc:AlternateContent xmlns:mc="http://schemas.openxmlformats.org/markup-compatibility/2006" xmlns:p14="http://schemas.microsoft.com/office/powerpoint/2010/main">
    <mc:Choice Requires="p14">
      <p:transition spd="slow" p14:dur="2000" advClick="0" advTm="6399"/>
    </mc:Choice>
    <mc:Fallback xmlns="">
      <p:transition spd="slow" advClick="0" advTm="6399"/>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86018"/>
                                        </p:tgtEl>
                                        <p:attrNameLst>
                                          <p:attrName>style.visibility</p:attrName>
                                        </p:attrNameLst>
                                      </p:cBhvr>
                                      <p:to>
                                        <p:strVal val="visible"/>
                                      </p:to>
                                    </p:set>
                                    <p:animEffect transition="in" filter="fade">
                                      <p:cBhvr>
                                        <p:cTn id="7" dur="1000"/>
                                        <p:tgtEl>
                                          <p:spTgt spid="86018"/>
                                        </p:tgtEl>
                                      </p:cBhvr>
                                    </p:animEffect>
                                    <p:anim calcmode="lin" valueType="num">
                                      <p:cBhvr>
                                        <p:cTn id="8" dur="1000" fill="hold"/>
                                        <p:tgtEl>
                                          <p:spTgt spid="86018"/>
                                        </p:tgtEl>
                                        <p:attrNameLst>
                                          <p:attrName>ppt_x</p:attrName>
                                        </p:attrNameLst>
                                      </p:cBhvr>
                                      <p:tavLst>
                                        <p:tav tm="0">
                                          <p:val>
                                            <p:strVal val="#ppt_x"/>
                                          </p:val>
                                        </p:tav>
                                        <p:tav tm="100000">
                                          <p:val>
                                            <p:strVal val="#ppt_x"/>
                                          </p:val>
                                        </p:tav>
                                      </p:tavLst>
                                    </p:anim>
                                    <p:anim calcmode="lin" valueType="num">
                                      <p:cBhvr>
                                        <p:cTn id="9" dur="898" decel="100000" fill="hold"/>
                                        <p:tgtEl>
                                          <p:spTgt spid="8601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8601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42" presetClass="entr" presetSubtype="0" fill="hold" nodeType="afterEffect">
                                  <p:stCondLst>
                                    <p:cond delay="0"/>
                                  </p:stCondLst>
                                  <p:childTnLst>
                                    <p:set>
                                      <p:cBhvr>
                                        <p:cTn id="13" dur="1" fill="hold">
                                          <p:stCondLst>
                                            <p:cond delay="0"/>
                                          </p:stCondLst>
                                        </p:cTn>
                                        <p:tgtEl>
                                          <p:spTgt spid="86019"/>
                                        </p:tgtEl>
                                        <p:attrNameLst>
                                          <p:attrName>style.visibility</p:attrName>
                                        </p:attrNameLst>
                                      </p:cBhvr>
                                      <p:to>
                                        <p:strVal val="visible"/>
                                      </p:to>
                                    </p:set>
                                    <p:animEffect transition="in" filter="fade">
                                      <p:cBhvr>
                                        <p:cTn id="14" dur="1000"/>
                                        <p:tgtEl>
                                          <p:spTgt spid="86019"/>
                                        </p:tgtEl>
                                      </p:cBhvr>
                                    </p:animEffect>
                                    <p:anim calcmode="lin" valueType="num">
                                      <p:cBhvr>
                                        <p:cTn id="15" dur="1000" fill="hold"/>
                                        <p:tgtEl>
                                          <p:spTgt spid="86019"/>
                                        </p:tgtEl>
                                        <p:attrNameLst>
                                          <p:attrName>ppt_x</p:attrName>
                                        </p:attrNameLst>
                                      </p:cBhvr>
                                      <p:tavLst>
                                        <p:tav tm="0">
                                          <p:val>
                                            <p:strVal val="#ppt_x"/>
                                          </p:val>
                                        </p:tav>
                                        <p:tav tm="100000">
                                          <p:val>
                                            <p:strVal val="#ppt_x"/>
                                          </p:val>
                                        </p:tav>
                                      </p:tavLst>
                                    </p:anim>
                                    <p:anim calcmode="lin" valueType="num">
                                      <p:cBhvr>
                                        <p:cTn id="16" dur="1000" fill="hold"/>
                                        <p:tgtEl>
                                          <p:spTgt spid="860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4F2FA232-D197-6649-941E-C5E4D696D1F5}"/>
              </a:ext>
            </a:extLst>
          </p:cNvPr>
          <p:cNvSpPr>
            <a:spLocks noGrp="1" noRot="1" noChangeArrowheads="1"/>
          </p:cNvSpPr>
          <p:nvPr>
            <p:ph type="title"/>
          </p:nvPr>
        </p:nvSpPr>
        <p:spPr/>
        <p:txBody>
          <a:bodyPr/>
          <a:lstStyle/>
          <a:p>
            <a:r>
              <a:rPr lang="ru-RU" altLang="el-GR"/>
              <a:t>Der </a:t>
            </a:r>
            <a:r>
              <a:rPr lang="ru-RU" altLang="el-GR" b="0"/>
              <a:t>Reichstag</a:t>
            </a:r>
            <a:r>
              <a:rPr lang="ru-RU" altLang="el-GR"/>
              <a:t> </a:t>
            </a:r>
          </a:p>
        </p:txBody>
      </p:sp>
      <p:sp>
        <p:nvSpPr>
          <p:cNvPr id="87043" name="Rectangle 3">
            <a:extLst>
              <a:ext uri="{FF2B5EF4-FFF2-40B4-BE49-F238E27FC236}">
                <a16:creationId xmlns:a16="http://schemas.microsoft.com/office/drawing/2014/main" id="{57937D06-8715-B347-ADF2-BD817576F0CD}"/>
              </a:ext>
            </a:extLst>
          </p:cNvPr>
          <p:cNvSpPr>
            <a:spLocks noGrp="1" noChangeArrowheads="1"/>
          </p:cNvSpPr>
          <p:nvPr>
            <p:ph type="body" idx="1"/>
          </p:nvPr>
        </p:nvSpPr>
        <p:spPr/>
        <p:txBody>
          <a:bodyPr>
            <a:normAutofit fontScale="92500" lnSpcReduction="10000"/>
          </a:bodyPr>
          <a:lstStyle/>
          <a:p>
            <a:pPr>
              <a:lnSpc>
                <a:spcPct val="80000"/>
              </a:lnSpc>
            </a:pPr>
            <a:r>
              <a:rPr lang="ru-RU" altLang="el-GR" sz="4800"/>
              <a:t>wird auf vier Jahre gewählt; </a:t>
            </a:r>
          </a:p>
          <a:p>
            <a:pPr>
              <a:lnSpc>
                <a:spcPct val="80000"/>
              </a:lnSpc>
            </a:pPr>
            <a:r>
              <a:rPr lang="ru-RU" altLang="el-GR" sz="4800"/>
              <a:t>kann vom Reichspräsidenten aufgelöst werden; </a:t>
            </a:r>
          </a:p>
          <a:p>
            <a:pPr>
              <a:lnSpc>
                <a:spcPct val="80000"/>
              </a:lnSpc>
            </a:pPr>
            <a:r>
              <a:rPr lang="ru-RU" altLang="el-GR" sz="4800"/>
              <a:t>kann (auf Antrag eines Fünftels der Mitglieder) Untersuchungsausschüsse einrichten ; </a:t>
            </a:r>
          </a:p>
          <a:p>
            <a:pPr>
              <a:lnSpc>
                <a:spcPct val="80000"/>
              </a:lnSpc>
            </a:pPr>
            <a:r>
              <a:rPr lang="ru-RU" altLang="el-GR" sz="4800"/>
              <a:t>kann Maßnahmen des Reichspräsidenten gemäß Art. 48 aufheben; </a:t>
            </a:r>
          </a:p>
          <a:p>
            <a:pPr>
              <a:lnSpc>
                <a:spcPct val="80000"/>
              </a:lnSpc>
            </a:pPr>
            <a:r>
              <a:rPr lang="ru-RU" altLang="el-GR" sz="4800"/>
              <a:t>kann jeden Minister durch Misstrauensvotum zum Rücktritt zwingen; </a:t>
            </a:r>
          </a:p>
          <a:p>
            <a:pPr>
              <a:lnSpc>
                <a:spcPct val="80000"/>
              </a:lnSpc>
            </a:pPr>
            <a:r>
              <a:rPr lang="ru-RU" altLang="el-GR" sz="4800"/>
              <a:t>kann mit verfassungsändernder Mehrheit Reichspräsident, -kanzler und -minister vor dem Staatsgerichtshof anklagen; </a:t>
            </a:r>
          </a:p>
          <a:p>
            <a:pPr>
              <a:lnSpc>
                <a:spcPct val="80000"/>
              </a:lnSpc>
            </a:pPr>
            <a:r>
              <a:rPr lang="ru-RU" altLang="el-GR" sz="4800"/>
              <a:t>beschließt die Reichsgesetz</a:t>
            </a:r>
            <a:r>
              <a:rPr lang="de-DE" altLang="el-GR" sz="4800"/>
              <a:t>e;</a:t>
            </a:r>
            <a:endParaRPr lang="ru-RU" altLang="el-GR" sz="4800"/>
          </a:p>
          <a:p>
            <a:pPr>
              <a:lnSpc>
                <a:spcPct val="80000"/>
              </a:lnSpc>
            </a:pPr>
            <a:r>
              <a:rPr lang="ru-RU" altLang="el-GR" sz="4800"/>
              <a:t>hat eine schwankende Anzahl von Abgeordneten . </a:t>
            </a:r>
          </a:p>
          <a:p>
            <a:pPr>
              <a:lnSpc>
                <a:spcPct val="80000"/>
              </a:lnSpc>
            </a:pPr>
            <a:endParaRPr lang="ru-RU" altLang="el-GR" sz="4800"/>
          </a:p>
        </p:txBody>
      </p:sp>
    </p:spTree>
    <p:custDataLst>
      <p:tags r:id="rId1"/>
    </p:custDataLst>
    <p:extLst>
      <p:ext uri="{BB962C8B-B14F-4D97-AF65-F5344CB8AC3E}">
        <p14:creationId xmlns:p14="http://schemas.microsoft.com/office/powerpoint/2010/main" val="832211277"/>
      </p:ext>
    </p:extLst>
  </p:cSld>
  <p:clrMapOvr>
    <a:masterClrMapping/>
  </p:clrMapOvr>
  <mc:AlternateContent xmlns:mc="http://schemas.openxmlformats.org/markup-compatibility/2006" xmlns:p14="http://schemas.microsoft.com/office/powerpoint/2010/main">
    <mc:Choice Requires="p14">
      <p:transition spd="slow" p14:dur="2000" advClick="0" advTm="12899"/>
    </mc:Choice>
    <mc:Fallback xmlns="">
      <p:transition spd="slow" advClick="0" advTm="12899"/>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7042"/>
                                        </p:tgtEl>
                                        <p:attrNameLst>
                                          <p:attrName>style.visibility</p:attrName>
                                        </p:attrNameLst>
                                      </p:cBhvr>
                                      <p:to>
                                        <p:strVal val="visible"/>
                                      </p:to>
                                    </p:set>
                                    <p:animEffect transition="in" filter="dissolve">
                                      <p:cBhvr>
                                        <p:cTn id="7" dur="500"/>
                                        <p:tgtEl>
                                          <p:spTgt spid="870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7043">
                                            <p:txEl>
                                              <p:pRg st="0" end="0"/>
                                            </p:txEl>
                                          </p:spTgt>
                                        </p:tgtEl>
                                        <p:attrNameLst>
                                          <p:attrName>style.visibility</p:attrName>
                                        </p:attrNameLst>
                                      </p:cBhvr>
                                      <p:to>
                                        <p:strVal val="visible"/>
                                      </p:to>
                                    </p:set>
                                    <p:animEffect transition="in" filter="dissolve">
                                      <p:cBhvr>
                                        <p:cTn id="12" dur="500"/>
                                        <p:tgtEl>
                                          <p:spTgt spid="8704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7043">
                                            <p:txEl>
                                              <p:pRg st="1" end="1"/>
                                            </p:txEl>
                                          </p:spTgt>
                                        </p:tgtEl>
                                        <p:attrNameLst>
                                          <p:attrName>style.visibility</p:attrName>
                                        </p:attrNameLst>
                                      </p:cBhvr>
                                      <p:to>
                                        <p:strVal val="visible"/>
                                      </p:to>
                                    </p:set>
                                    <p:animEffect transition="in" filter="dissolve">
                                      <p:cBhvr>
                                        <p:cTn id="17" dur="500"/>
                                        <p:tgtEl>
                                          <p:spTgt spid="8704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7043">
                                            <p:txEl>
                                              <p:pRg st="2" end="2"/>
                                            </p:txEl>
                                          </p:spTgt>
                                        </p:tgtEl>
                                        <p:attrNameLst>
                                          <p:attrName>style.visibility</p:attrName>
                                        </p:attrNameLst>
                                      </p:cBhvr>
                                      <p:to>
                                        <p:strVal val="visible"/>
                                      </p:to>
                                    </p:set>
                                    <p:animEffect transition="in" filter="dissolve">
                                      <p:cBhvr>
                                        <p:cTn id="22" dur="500"/>
                                        <p:tgtEl>
                                          <p:spTgt spid="8704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7043">
                                            <p:txEl>
                                              <p:pRg st="3" end="3"/>
                                            </p:txEl>
                                          </p:spTgt>
                                        </p:tgtEl>
                                        <p:attrNameLst>
                                          <p:attrName>style.visibility</p:attrName>
                                        </p:attrNameLst>
                                      </p:cBhvr>
                                      <p:to>
                                        <p:strVal val="visible"/>
                                      </p:to>
                                    </p:set>
                                    <p:animEffect transition="in" filter="dissolve">
                                      <p:cBhvr>
                                        <p:cTn id="27" dur="500"/>
                                        <p:tgtEl>
                                          <p:spTgt spid="8704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7043">
                                            <p:txEl>
                                              <p:pRg st="4" end="4"/>
                                            </p:txEl>
                                          </p:spTgt>
                                        </p:tgtEl>
                                        <p:attrNameLst>
                                          <p:attrName>style.visibility</p:attrName>
                                        </p:attrNameLst>
                                      </p:cBhvr>
                                      <p:to>
                                        <p:strVal val="visible"/>
                                      </p:to>
                                    </p:set>
                                    <p:animEffect transition="in" filter="dissolve">
                                      <p:cBhvr>
                                        <p:cTn id="32" dur="500"/>
                                        <p:tgtEl>
                                          <p:spTgt spid="8704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7043">
                                            <p:txEl>
                                              <p:pRg st="5" end="5"/>
                                            </p:txEl>
                                          </p:spTgt>
                                        </p:tgtEl>
                                        <p:attrNameLst>
                                          <p:attrName>style.visibility</p:attrName>
                                        </p:attrNameLst>
                                      </p:cBhvr>
                                      <p:to>
                                        <p:strVal val="visible"/>
                                      </p:to>
                                    </p:set>
                                    <p:animEffect transition="in" filter="dissolve">
                                      <p:cBhvr>
                                        <p:cTn id="37" dur="500"/>
                                        <p:tgtEl>
                                          <p:spTgt spid="87043">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7043">
                                            <p:txEl>
                                              <p:pRg st="6" end="6"/>
                                            </p:txEl>
                                          </p:spTgt>
                                        </p:tgtEl>
                                        <p:attrNameLst>
                                          <p:attrName>style.visibility</p:attrName>
                                        </p:attrNameLst>
                                      </p:cBhvr>
                                      <p:to>
                                        <p:strVal val="visible"/>
                                      </p:to>
                                    </p:set>
                                    <p:animEffect transition="in" filter="dissolve">
                                      <p:cBhvr>
                                        <p:cTn id="42" dur="500"/>
                                        <p:tgtEl>
                                          <p:spTgt spid="87043">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7043">
                                            <p:txEl>
                                              <p:pRg st="7" end="7"/>
                                            </p:txEl>
                                          </p:spTgt>
                                        </p:tgtEl>
                                        <p:attrNameLst>
                                          <p:attrName>style.visibility</p:attrName>
                                        </p:attrNameLst>
                                      </p:cBhvr>
                                      <p:to>
                                        <p:strVal val="visible"/>
                                      </p:to>
                                    </p:set>
                                    <p:animEffect transition="in" filter="dissolve">
                                      <p:cBhvr>
                                        <p:cTn id="47" dur="500"/>
                                        <p:tgtEl>
                                          <p:spTgt spid="870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3" grpId="0" build="p"/>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A600ED73-CB4C-F640-BD4D-4E626FD3A3B0}"/>
              </a:ext>
            </a:extLst>
          </p:cNvPr>
          <p:cNvSpPr>
            <a:spLocks noGrp="1" noRot="1" noChangeArrowheads="1"/>
          </p:cNvSpPr>
          <p:nvPr>
            <p:ph type="title"/>
          </p:nvPr>
        </p:nvSpPr>
        <p:spPr/>
        <p:txBody>
          <a:bodyPr/>
          <a:lstStyle/>
          <a:p>
            <a:r>
              <a:rPr lang="ru-RU" altLang="el-GR"/>
              <a:t>Der </a:t>
            </a:r>
            <a:r>
              <a:rPr lang="ru-RU" altLang="el-GR" b="0"/>
              <a:t>Reichsrat</a:t>
            </a:r>
            <a:r>
              <a:rPr lang="ru-RU" altLang="el-GR"/>
              <a:t> </a:t>
            </a:r>
          </a:p>
        </p:txBody>
      </p:sp>
      <p:sp>
        <p:nvSpPr>
          <p:cNvPr id="88067" name="Rectangle 3">
            <a:extLst>
              <a:ext uri="{FF2B5EF4-FFF2-40B4-BE49-F238E27FC236}">
                <a16:creationId xmlns:a16="http://schemas.microsoft.com/office/drawing/2014/main" id="{61B31586-0F64-004D-AF52-395E75AF200F}"/>
              </a:ext>
            </a:extLst>
          </p:cNvPr>
          <p:cNvSpPr>
            <a:spLocks noGrp="1" noChangeArrowheads="1"/>
          </p:cNvSpPr>
          <p:nvPr>
            <p:ph type="body" idx="1"/>
          </p:nvPr>
        </p:nvSpPr>
        <p:spPr>
          <a:xfrm>
            <a:off x="3838576" y="3200400"/>
            <a:ext cx="16583024" cy="9994900"/>
          </a:xfrm>
        </p:spPr>
        <p:txBody>
          <a:bodyPr>
            <a:normAutofit fontScale="92500"/>
          </a:bodyPr>
          <a:lstStyle/>
          <a:p>
            <a:pPr>
              <a:lnSpc>
                <a:spcPct val="80000"/>
              </a:lnSpc>
            </a:pPr>
            <a:r>
              <a:rPr lang="ru-RU" altLang="el-GR" sz="4800"/>
              <a:t>wird von den Ländern nach ihrer Einwohnerzahl gebildet, wobei kein Land mehr als 40 % der Stimmen führen darf; </a:t>
            </a:r>
          </a:p>
          <a:p>
            <a:pPr>
              <a:lnSpc>
                <a:spcPct val="80000"/>
              </a:lnSpc>
            </a:pPr>
            <a:r>
              <a:rPr lang="ru-RU" altLang="el-GR" sz="4800"/>
              <a:t>setzt sich aus Vertretern der Landesregierungen zusammen, wobei die preußischen Vertreter zur Hälfte von den Provinzialverwaltungen bestellt werden; </a:t>
            </a:r>
          </a:p>
          <a:p>
            <a:pPr>
              <a:lnSpc>
                <a:spcPct val="80000"/>
              </a:lnSpc>
            </a:pPr>
            <a:r>
              <a:rPr lang="ru-RU" altLang="el-GR" sz="4800"/>
              <a:t>ist von der Reichsregierung über die laufenden Geschäfte zu unterrichten; </a:t>
            </a:r>
          </a:p>
          <a:p>
            <a:pPr>
              <a:lnSpc>
                <a:spcPct val="80000"/>
              </a:lnSpc>
            </a:pPr>
            <a:r>
              <a:rPr lang="ru-RU" altLang="el-GR" sz="4800"/>
              <a:t>kann von der Reichsregierung die Einbringung eines Gesetzes verlangen, wobei die Reichsregierung ihren Standpunkt darlegen kann; </a:t>
            </a:r>
          </a:p>
          <a:p>
            <a:pPr>
              <a:lnSpc>
                <a:spcPct val="80000"/>
              </a:lnSpc>
            </a:pPr>
            <a:r>
              <a:rPr lang="ru-RU" altLang="el-GR" sz="4800"/>
              <a:t>kann gegen beschlossene Gesetze Einspruch einlegen, der durch Zweidrittelmehrheit des Reichstages aufgehoben werden kann; </a:t>
            </a:r>
          </a:p>
          <a:p>
            <a:pPr>
              <a:lnSpc>
                <a:spcPct val="80000"/>
              </a:lnSpc>
            </a:pPr>
            <a:r>
              <a:rPr lang="ru-RU" altLang="el-GR" sz="4800"/>
              <a:t>kann bei Verfassungsänderungen einen Volksentscheid herbeiführen. </a:t>
            </a:r>
          </a:p>
          <a:p>
            <a:pPr>
              <a:lnSpc>
                <a:spcPct val="80000"/>
              </a:lnSpc>
            </a:pPr>
            <a:endParaRPr lang="ru-RU" altLang="el-GR" sz="4800"/>
          </a:p>
        </p:txBody>
      </p:sp>
    </p:spTree>
    <p:custDataLst>
      <p:tags r:id="rId1"/>
    </p:custDataLst>
    <p:extLst>
      <p:ext uri="{BB962C8B-B14F-4D97-AF65-F5344CB8AC3E}">
        <p14:creationId xmlns:p14="http://schemas.microsoft.com/office/powerpoint/2010/main" val="2036418204"/>
      </p:ext>
    </p:extLst>
  </p:cSld>
  <p:clrMapOvr>
    <a:masterClrMapping/>
  </p:clrMapOvr>
  <mc:AlternateContent xmlns:mc="http://schemas.openxmlformats.org/markup-compatibility/2006" xmlns:p14="http://schemas.microsoft.com/office/powerpoint/2010/main">
    <mc:Choice Requires="p14">
      <p:transition spd="slow" p14:dur="2000" advClick="0" advTm="12728"/>
    </mc:Choice>
    <mc:Fallback xmlns="">
      <p:transition spd="slow" advClick="0" advTm="1272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88066"/>
                                        </p:tgtEl>
                                        <p:attrNameLst>
                                          <p:attrName>style.visibility</p:attrName>
                                        </p:attrNameLst>
                                      </p:cBhvr>
                                      <p:to>
                                        <p:strVal val="visible"/>
                                      </p:to>
                                    </p:set>
                                    <p:animEffect transition="in" filter="dissolve">
                                      <p:cBhvr>
                                        <p:cTn id="7" dur="500"/>
                                        <p:tgtEl>
                                          <p:spTgt spid="880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067">
                                            <p:txEl>
                                              <p:pRg st="0" end="0"/>
                                            </p:txEl>
                                          </p:spTgt>
                                        </p:tgtEl>
                                        <p:attrNameLst>
                                          <p:attrName>style.visibility</p:attrName>
                                        </p:attrNameLst>
                                      </p:cBhvr>
                                      <p:to>
                                        <p:strVal val="visible"/>
                                      </p:to>
                                    </p:set>
                                    <p:animEffect transition="in" filter="dissolve">
                                      <p:cBhvr>
                                        <p:cTn id="12" dur="500"/>
                                        <p:tgtEl>
                                          <p:spTgt spid="880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8067">
                                            <p:txEl>
                                              <p:pRg st="1" end="1"/>
                                            </p:txEl>
                                          </p:spTgt>
                                        </p:tgtEl>
                                        <p:attrNameLst>
                                          <p:attrName>style.visibility</p:attrName>
                                        </p:attrNameLst>
                                      </p:cBhvr>
                                      <p:to>
                                        <p:strVal val="visible"/>
                                      </p:to>
                                    </p:set>
                                    <p:animEffect transition="in" filter="dissolve">
                                      <p:cBhvr>
                                        <p:cTn id="17" dur="500"/>
                                        <p:tgtEl>
                                          <p:spTgt spid="8806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8067">
                                            <p:txEl>
                                              <p:pRg st="2" end="2"/>
                                            </p:txEl>
                                          </p:spTgt>
                                        </p:tgtEl>
                                        <p:attrNameLst>
                                          <p:attrName>style.visibility</p:attrName>
                                        </p:attrNameLst>
                                      </p:cBhvr>
                                      <p:to>
                                        <p:strVal val="visible"/>
                                      </p:to>
                                    </p:set>
                                    <p:animEffect transition="in" filter="dissolve">
                                      <p:cBhvr>
                                        <p:cTn id="22" dur="500"/>
                                        <p:tgtEl>
                                          <p:spTgt spid="8806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8067">
                                            <p:txEl>
                                              <p:pRg st="3" end="3"/>
                                            </p:txEl>
                                          </p:spTgt>
                                        </p:tgtEl>
                                        <p:attrNameLst>
                                          <p:attrName>style.visibility</p:attrName>
                                        </p:attrNameLst>
                                      </p:cBhvr>
                                      <p:to>
                                        <p:strVal val="visible"/>
                                      </p:to>
                                    </p:set>
                                    <p:animEffect transition="in" filter="dissolve">
                                      <p:cBhvr>
                                        <p:cTn id="27" dur="500"/>
                                        <p:tgtEl>
                                          <p:spTgt spid="8806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8067">
                                            <p:txEl>
                                              <p:pRg st="4" end="4"/>
                                            </p:txEl>
                                          </p:spTgt>
                                        </p:tgtEl>
                                        <p:attrNameLst>
                                          <p:attrName>style.visibility</p:attrName>
                                        </p:attrNameLst>
                                      </p:cBhvr>
                                      <p:to>
                                        <p:strVal val="visible"/>
                                      </p:to>
                                    </p:set>
                                    <p:animEffect transition="in" filter="dissolve">
                                      <p:cBhvr>
                                        <p:cTn id="32" dur="500"/>
                                        <p:tgtEl>
                                          <p:spTgt spid="8806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8067">
                                            <p:txEl>
                                              <p:pRg st="5" end="5"/>
                                            </p:txEl>
                                          </p:spTgt>
                                        </p:tgtEl>
                                        <p:attrNameLst>
                                          <p:attrName>style.visibility</p:attrName>
                                        </p:attrNameLst>
                                      </p:cBhvr>
                                      <p:to>
                                        <p:strVal val="visible"/>
                                      </p:to>
                                    </p:set>
                                    <p:animEffect transition="in" filter="dissolve">
                                      <p:cBhvr>
                                        <p:cTn id="37" dur="500"/>
                                        <p:tgtEl>
                                          <p:spTgt spid="880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P spid="88067" grpId="0" build="p"/>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BC34DACB-7C5C-7748-BBC6-FA1BCF5173CA}"/>
              </a:ext>
            </a:extLst>
          </p:cNvPr>
          <p:cNvSpPr>
            <a:spLocks noGrp="1" noRot="1" noChangeArrowheads="1"/>
          </p:cNvSpPr>
          <p:nvPr>
            <p:ph type="title"/>
          </p:nvPr>
        </p:nvSpPr>
        <p:spPr/>
        <p:txBody>
          <a:bodyPr/>
          <a:lstStyle/>
          <a:p>
            <a:r>
              <a:rPr lang="ru-RU" altLang="el-GR" b="0"/>
              <a:t>Wahlrecht</a:t>
            </a:r>
          </a:p>
        </p:txBody>
      </p:sp>
      <p:sp>
        <p:nvSpPr>
          <p:cNvPr id="89091" name="Rectangle 3">
            <a:extLst>
              <a:ext uri="{FF2B5EF4-FFF2-40B4-BE49-F238E27FC236}">
                <a16:creationId xmlns:a16="http://schemas.microsoft.com/office/drawing/2014/main" id="{81EE9337-480D-4047-8BCC-098C383F7C0C}"/>
              </a:ext>
            </a:extLst>
          </p:cNvPr>
          <p:cNvSpPr>
            <a:spLocks noGrp="1" noChangeArrowheads="1"/>
          </p:cNvSpPr>
          <p:nvPr>
            <p:ph type="body" idx="1"/>
          </p:nvPr>
        </p:nvSpPr>
        <p:spPr>
          <a:xfrm>
            <a:off x="4127500" y="3114676"/>
            <a:ext cx="16294100" cy="9648824"/>
          </a:xfrm>
        </p:spPr>
        <p:txBody>
          <a:bodyPr/>
          <a:lstStyle/>
          <a:p>
            <a:r>
              <a:rPr lang="ru-RU" altLang="el-GR" b="1"/>
              <a:t>Aktives Wahlrecht</a:t>
            </a:r>
            <a:r>
              <a:rPr lang="ru-RU" altLang="el-GR"/>
              <a:t> </a:t>
            </a:r>
          </a:p>
          <a:p>
            <a:pPr lvl="1"/>
            <a:r>
              <a:rPr lang="ru-RU" altLang="el-GR"/>
              <a:t>Männer und Frauen ab 20 Jahre  im Besitz der bürgerlichen Ehrenrechte, nicht jedoch aktive Soldate</a:t>
            </a:r>
            <a:r>
              <a:rPr lang="en-US" altLang="el-GR"/>
              <a:t>;</a:t>
            </a:r>
            <a:r>
              <a:rPr lang="ru-RU" altLang="el-GR"/>
              <a:t> </a:t>
            </a:r>
          </a:p>
          <a:p>
            <a:endParaRPr lang="en-US" altLang="el-GR" b="1"/>
          </a:p>
          <a:p>
            <a:r>
              <a:rPr lang="ru-RU" altLang="el-GR" b="1"/>
              <a:t>Passives Wahlrecht</a:t>
            </a:r>
            <a:r>
              <a:rPr lang="ru-RU" altLang="el-GR"/>
              <a:t> </a:t>
            </a:r>
          </a:p>
          <a:p>
            <a:pPr lvl="1"/>
            <a:r>
              <a:rPr lang="ru-RU" altLang="el-GR"/>
              <a:t>Männer und Frauen ab 25 Jahre mit aktivem Wahlrecht</a:t>
            </a:r>
            <a:r>
              <a:rPr lang="en-US" altLang="el-GR"/>
              <a:t>.</a:t>
            </a:r>
          </a:p>
          <a:p>
            <a:pPr lvl="1"/>
            <a:endParaRPr lang="ru-RU" altLang="el-GR"/>
          </a:p>
          <a:p>
            <a:endParaRPr lang="ru-RU" altLang="el-GR"/>
          </a:p>
        </p:txBody>
      </p:sp>
    </p:spTree>
    <p:custDataLst>
      <p:tags r:id="rId1"/>
    </p:custDataLst>
    <p:extLst>
      <p:ext uri="{BB962C8B-B14F-4D97-AF65-F5344CB8AC3E}">
        <p14:creationId xmlns:p14="http://schemas.microsoft.com/office/powerpoint/2010/main" val="1659891210"/>
      </p:ext>
    </p:extLst>
  </p:cSld>
  <p:clrMapOvr>
    <a:masterClrMapping/>
  </p:clrMapOvr>
  <mc:AlternateContent xmlns:mc="http://schemas.openxmlformats.org/markup-compatibility/2006" xmlns:p14="http://schemas.microsoft.com/office/powerpoint/2010/main">
    <mc:Choice Requires="p14">
      <p:transition spd="slow" p14:dur="2000" advClick="0" advTm="6500"/>
    </mc:Choice>
    <mc:Fallback xmlns="">
      <p:transition spd="slow" advClick="0" advTm="650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fade">
                                      <p:cBhvr>
                                        <p:cTn id="7" dur="2000"/>
                                        <p:tgtEl>
                                          <p:spTgt spid="890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9091">
                                            <p:txEl>
                                              <p:pRg st="0" end="0"/>
                                            </p:txEl>
                                          </p:spTgt>
                                        </p:tgtEl>
                                        <p:attrNameLst>
                                          <p:attrName>style.visibility</p:attrName>
                                        </p:attrNameLst>
                                      </p:cBhvr>
                                      <p:to>
                                        <p:strVal val="visible"/>
                                      </p:to>
                                    </p:set>
                                    <p:animEffect transition="in" filter="wipe(left)">
                                      <p:cBhvr>
                                        <p:cTn id="12" dur="500"/>
                                        <p:tgtEl>
                                          <p:spTgt spid="89091">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9091">
                                            <p:txEl>
                                              <p:pRg st="1" end="1"/>
                                            </p:txEl>
                                          </p:spTgt>
                                        </p:tgtEl>
                                        <p:attrNameLst>
                                          <p:attrName>style.visibility</p:attrName>
                                        </p:attrNameLst>
                                      </p:cBhvr>
                                      <p:to>
                                        <p:strVal val="visible"/>
                                      </p:to>
                                    </p:set>
                                    <p:animEffect transition="in" filter="wipe(left)">
                                      <p:cBhvr>
                                        <p:cTn id="15" dur="500"/>
                                        <p:tgtEl>
                                          <p:spTgt spid="8909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9091">
                                            <p:txEl>
                                              <p:pRg st="3" end="3"/>
                                            </p:txEl>
                                          </p:spTgt>
                                        </p:tgtEl>
                                        <p:attrNameLst>
                                          <p:attrName>style.visibility</p:attrName>
                                        </p:attrNameLst>
                                      </p:cBhvr>
                                      <p:to>
                                        <p:strVal val="visible"/>
                                      </p:to>
                                    </p:set>
                                    <p:animEffect transition="in" filter="wipe(left)">
                                      <p:cBhvr>
                                        <p:cTn id="20" dur="500"/>
                                        <p:tgtEl>
                                          <p:spTgt spid="89091">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9091">
                                            <p:txEl>
                                              <p:pRg st="4" end="4"/>
                                            </p:txEl>
                                          </p:spTgt>
                                        </p:tgtEl>
                                        <p:attrNameLst>
                                          <p:attrName>style.visibility</p:attrName>
                                        </p:attrNameLst>
                                      </p:cBhvr>
                                      <p:to>
                                        <p:strVal val="visible"/>
                                      </p:to>
                                    </p:set>
                                    <p:animEffect transition="in" filter="wipe(left)">
                                      <p:cBhvr>
                                        <p:cTn id="23" dur="500"/>
                                        <p:tgtEl>
                                          <p:spTgt spid="890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1"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3" name="Rectangle 7">
            <a:extLst>
              <a:ext uri="{FF2B5EF4-FFF2-40B4-BE49-F238E27FC236}">
                <a16:creationId xmlns:a16="http://schemas.microsoft.com/office/drawing/2014/main" id="{5A1083B7-6D52-A14F-9279-E642C4CF6556}"/>
              </a:ext>
            </a:extLst>
          </p:cNvPr>
          <p:cNvSpPr>
            <a:spLocks noGrp="1" noRot="1" noChangeArrowheads="1"/>
          </p:cNvSpPr>
          <p:nvPr>
            <p:ph type="title"/>
          </p:nvPr>
        </p:nvSpPr>
        <p:spPr>
          <a:xfrm>
            <a:off x="4559300" y="231776"/>
            <a:ext cx="16005176" cy="952500"/>
          </a:xfrm>
        </p:spPr>
        <p:txBody>
          <a:bodyPr>
            <a:normAutofit fontScale="90000"/>
          </a:bodyPr>
          <a:lstStyle/>
          <a:p>
            <a:r>
              <a:rPr lang="en-US" altLang="el-GR" sz="8000" dirty="0" err="1"/>
              <a:t>Krisenjahre</a:t>
            </a:r>
            <a:endParaRPr lang="en-US" altLang="el-GR" sz="8000" dirty="0"/>
          </a:p>
        </p:txBody>
      </p:sp>
      <p:sp>
        <p:nvSpPr>
          <p:cNvPr id="50181" name="Rectangle 5">
            <a:extLst>
              <a:ext uri="{FF2B5EF4-FFF2-40B4-BE49-F238E27FC236}">
                <a16:creationId xmlns:a16="http://schemas.microsoft.com/office/drawing/2014/main" id="{7306B5D5-A371-9747-A1B4-D2A7E6C43BB5}"/>
              </a:ext>
            </a:extLst>
          </p:cNvPr>
          <p:cNvSpPr>
            <a:spLocks noGrp="1" noChangeArrowheads="1"/>
          </p:cNvSpPr>
          <p:nvPr>
            <p:ph type="body" idx="4294967295"/>
          </p:nvPr>
        </p:nvSpPr>
        <p:spPr>
          <a:xfrm>
            <a:off x="3829050" y="1241427"/>
            <a:ext cx="16725900" cy="12474574"/>
          </a:xfrm>
        </p:spPr>
        <p:txBody>
          <a:bodyPr/>
          <a:lstStyle/>
          <a:p>
            <a:pPr>
              <a:lnSpc>
                <a:spcPct val="90000"/>
              </a:lnSpc>
            </a:pPr>
            <a:r>
              <a:rPr lang="en-US" altLang="el-GR" dirty="0" err="1"/>
              <a:t>Kommunistische</a:t>
            </a:r>
            <a:r>
              <a:rPr lang="en-US" altLang="el-GR" dirty="0"/>
              <a:t> </a:t>
            </a:r>
            <a:r>
              <a:rPr lang="en-US" altLang="el-GR" dirty="0" err="1"/>
              <a:t>Unruhen</a:t>
            </a:r>
            <a:r>
              <a:rPr lang="en-US" altLang="el-GR" dirty="0"/>
              <a:t> </a:t>
            </a:r>
            <a:r>
              <a:rPr lang="en-US" altLang="el-GR" dirty="0" err="1"/>
              <a:t>im</a:t>
            </a:r>
            <a:r>
              <a:rPr lang="en-US" altLang="el-GR" dirty="0"/>
              <a:t> </a:t>
            </a:r>
            <a:r>
              <a:rPr lang="en-US" altLang="el-GR" dirty="0" err="1"/>
              <a:t>Ruhrgebiet</a:t>
            </a:r>
            <a:r>
              <a:rPr lang="en-US" altLang="el-GR" dirty="0"/>
              <a:t>, in </a:t>
            </a:r>
            <a:r>
              <a:rPr lang="en-US" altLang="el-GR" dirty="0" err="1"/>
              <a:t>Mitteldeutschland</a:t>
            </a:r>
            <a:r>
              <a:rPr lang="en-US" altLang="el-GR" dirty="0"/>
              <a:t>, Hamburg, Bremen;</a:t>
            </a:r>
          </a:p>
          <a:p>
            <a:pPr>
              <a:lnSpc>
                <a:spcPct val="90000"/>
              </a:lnSpc>
            </a:pPr>
            <a:r>
              <a:rPr lang="en-US" altLang="el-GR" dirty="0"/>
              <a:t>Gro</a:t>
            </a:r>
            <a:r>
              <a:rPr lang="el-GR" altLang="el-GR" dirty="0"/>
              <a:t>β</a:t>
            </a:r>
            <a:r>
              <a:rPr lang="en-US" altLang="el-GR" dirty="0" err="1"/>
              <a:t>kundgebung</a:t>
            </a:r>
            <a:r>
              <a:rPr lang="en-US" altLang="el-GR" dirty="0"/>
              <a:t> von SPD und USPD in Berlin;</a:t>
            </a:r>
            <a:endParaRPr lang="el-GR" altLang="el-GR" dirty="0"/>
          </a:p>
          <a:p>
            <a:pPr>
              <a:lnSpc>
                <a:spcPct val="90000"/>
              </a:lnSpc>
            </a:pPr>
            <a:r>
              <a:rPr lang="en-US" altLang="el-GR" dirty="0"/>
              <a:t>13.-17. Mai 1920 – Kapp-Putsch in Berlin </a:t>
            </a:r>
            <a:r>
              <a:rPr lang="en-US" altLang="el-GR" dirty="0" err="1"/>
              <a:t>unter</a:t>
            </a:r>
            <a:r>
              <a:rPr lang="en-US" altLang="el-GR" dirty="0"/>
              <a:t> </a:t>
            </a:r>
            <a:r>
              <a:rPr lang="en-US" altLang="el-GR" dirty="0" err="1"/>
              <a:t>Leitung</a:t>
            </a:r>
            <a:r>
              <a:rPr lang="en-US" altLang="el-GR" dirty="0"/>
              <a:t> von Wolfgang Kapp;</a:t>
            </a:r>
          </a:p>
          <a:p>
            <a:pPr>
              <a:lnSpc>
                <a:spcPct val="90000"/>
              </a:lnSpc>
            </a:pPr>
            <a:endParaRPr lang="en-US" altLang="el-GR" dirty="0"/>
          </a:p>
          <a:p>
            <a:pPr>
              <a:lnSpc>
                <a:spcPct val="90000"/>
              </a:lnSpc>
            </a:pPr>
            <a:endParaRPr lang="en-US" altLang="el-GR" dirty="0"/>
          </a:p>
          <a:p>
            <a:pPr>
              <a:lnSpc>
                <a:spcPct val="90000"/>
              </a:lnSpc>
            </a:pPr>
            <a:endParaRPr lang="en-US" altLang="el-GR" dirty="0"/>
          </a:p>
          <a:p>
            <a:pPr>
              <a:lnSpc>
                <a:spcPct val="90000"/>
              </a:lnSpc>
            </a:pPr>
            <a:endParaRPr lang="en-US" altLang="el-GR" dirty="0"/>
          </a:p>
          <a:p>
            <a:pPr>
              <a:lnSpc>
                <a:spcPct val="90000"/>
              </a:lnSpc>
            </a:pPr>
            <a:endParaRPr lang="en-US" altLang="el-GR" dirty="0"/>
          </a:p>
          <a:p>
            <a:pPr>
              <a:lnSpc>
                <a:spcPct val="90000"/>
              </a:lnSpc>
            </a:pPr>
            <a:r>
              <a:rPr lang="en-US" altLang="el-GR" dirty="0" err="1"/>
              <a:t>Generalstreik</a:t>
            </a:r>
            <a:r>
              <a:rPr lang="en-US" altLang="el-GR" dirty="0"/>
              <a:t> von den </a:t>
            </a:r>
            <a:r>
              <a:rPr lang="en-US" altLang="el-GR" dirty="0" err="1"/>
              <a:t>Gewerkschaften</a:t>
            </a:r>
            <a:r>
              <a:rPr lang="en-US" altLang="el-GR" dirty="0"/>
              <a:t> → </a:t>
            </a:r>
            <a:r>
              <a:rPr lang="en-US" altLang="el-GR" dirty="0" err="1"/>
              <a:t>Scheiterung</a:t>
            </a:r>
            <a:r>
              <a:rPr lang="en-US" altLang="el-GR" dirty="0"/>
              <a:t> des Putsches</a:t>
            </a:r>
          </a:p>
        </p:txBody>
      </p:sp>
      <p:pic>
        <p:nvPicPr>
          <p:cNvPr id="50180" name="Picture 4">
            <a:extLst>
              <a:ext uri="{FF2B5EF4-FFF2-40B4-BE49-F238E27FC236}">
                <a16:creationId xmlns:a16="http://schemas.microsoft.com/office/drawing/2014/main" id="{F3BFC96A-3A09-EC4E-8937-380F53EEC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7177" y="6426200"/>
            <a:ext cx="8629650" cy="482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549097"/>
      </p:ext>
    </p:extLst>
  </p:cSld>
  <p:clrMapOvr>
    <a:masterClrMapping/>
  </p:clrMapOvr>
  <mc:AlternateContent xmlns:mc="http://schemas.openxmlformats.org/markup-compatibility/2006" xmlns:p14="http://schemas.microsoft.com/office/powerpoint/2010/main">
    <mc:Choice Requires="p14">
      <p:transition spd="slow" p14:dur="2000" advClick="0" advTm="11978"/>
    </mc:Choice>
    <mc:Fallback xmlns="">
      <p:transition spd="slow" advClick="0" advTm="11978"/>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0183"/>
                                        </p:tgtEl>
                                        <p:attrNameLst>
                                          <p:attrName>style.visibility</p:attrName>
                                        </p:attrNameLst>
                                      </p:cBhvr>
                                      <p:to>
                                        <p:strVal val="visible"/>
                                      </p:to>
                                    </p:set>
                                    <p:animEffect transition="in" filter="fade">
                                      <p:cBhvr>
                                        <p:cTn id="7" dur="1000"/>
                                        <p:tgtEl>
                                          <p:spTgt spid="50183"/>
                                        </p:tgtEl>
                                      </p:cBhvr>
                                    </p:animEffect>
                                    <p:anim calcmode="lin" valueType="num">
                                      <p:cBhvr>
                                        <p:cTn id="8" dur="1000" fill="hold"/>
                                        <p:tgtEl>
                                          <p:spTgt spid="50183"/>
                                        </p:tgtEl>
                                        <p:attrNameLst>
                                          <p:attrName>ppt_x</p:attrName>
                                        </p:attrNameLst>
                                      </p:cBhvr>
                                      <p:tavLst>
                                        <p:tav tm="0">
                                          <p:val>
                                            <p:strVal val="#ppt_x"/>
                                          </p:val>
                                        </p:tav>
                                        <p:tav tm="100000">
                                          <p:val>
                                            <p:strVal val="#ppt_x"/>
                                          </p:val>
                                        </p:tav>
                                      </p:tavLst>
                                    </p:anim>
                                    <p:anim calcmode="lin" valueType="num">
                                      <p:cBhvr>
                                        <p:cTn id="9" dur="1000" fill="hold"/>
                                        <p:tgtEl>
                                          <p:spTgt spid="5018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35" presetClass="entr" presetSubtype="0" fill="hold" nodeType="afterEffect">
                                  <p:stCondLst>
                                    <p:cond delay="0"/>
                                  </p:stCondLst>
                                  <p:childTnLst>
                                    <p:set>
                                      <p:cBhvr>
                                        <p:cTn id="12" dur="1" fill="hold">
                                          <p:stCondLst>
                                            <p:cond delay="0"/>
                                          </p:stCondLst>
                                        </p:cTn>
                                        <p:tgtEl>
                                          <p:spTgt spid="50181">
                                            <p:txEl>
                                              <p:pRg st="0" end="0"/>
                                            </p:txEl>
                                          </p:spTgt>
                                        </p:tgtEl>
                                        <p:attrNameLst>
                                          <p:attrName>style.visibility</p:attrName>
                                        </p:attrNameLst>
                                      </p:cBhvr>
                                      <p:to>
                                        <p:strVal val="visible"/>
                                      </p:to>
                                    </p:set>
                                    <p:animEffect transition="in" filter="fade">
                                      <p:cBhvr>
                                        <p:cTn id="13" dur="2000"/>
                                        <p:tgtEl>
                                          <p:spTgt spid="50181">
                                            <p:txEl>
                                              <p:pRg st="0" end="0"/>
                                            </p:txEl>
                                          </p:spTgt>
                                        </p:tgtEl>
                                      </p:cBhvr>
                                    </p:animEffect>
                                    <p:anim calcmode="lin" valueType="num">
                                      <p:cBhvr>
                                        <p:cTn id="14" dur="2000" fill="hold"/>
                                        <p:tgtEl>
                                          <p:spTgt spid="50181">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50181">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50181">
                                            <p:txEl>
                                              <p:pRg st="0" end="0"/>
                                            </p:txEl>
                                          </p:spTgt>
                                        </p:tgtEl>
                                        <p:attrNameLst>
                                          <p:attrName>ppt_w</p:attrName>
                                        </p:attrNameLst>
                                      </p:cBhvr>
                                      <p:tavLst>
                                        <p:tav tm="0">
                                          <p:val>
                                            <p:fltVal val="0"/>
                                          </p:val>
                                        </p:tav>
                                        <p:tav tm="100000">
                                          <p:val>
                                            <p:strVal val="#ppt_w"/>
                                          </p:val>
                                        </p:tav>
                                      </p:tavLst>
                                    </p:anim>
                                  </p:childTnLst>
                                </p:cTn>
                              </p:par>
                            </p:childTnLst>
                          </p:cTn>
                        </p:par>
                        <p:par>
                          <p:cTn id="17" fill="hold" nodeType="afterGroup">
                            <p:stCondLst>
                              <p:cond delay="3000"/>
                            </p:stCondLst>
                            <p:childTnLst>
                              <p:par>
                                <p:cTn id="18" presetID="35" presetClass="entr" presetSubtype="0" fill="hold" nodeType="afterEffect">
                                  <p:stCondLst>
                                    <p:cond delay="0"/>
                                  </p:stCondLst>
                                  <p:childTnLst>
                                    <p:set>
                                      <p:cBhvr>
                                        <p:cTn id="19" dur="1" fill="hold">
                                          <p:stCondLst>
                                            <p:cond delay="0"/>
                                          </p:stCondLst>
                                        </p:cTn>
                                        <p:tgtEl>
                                          <p:spTgt spid="50181">
                                            <p:txEl>
                                              <p:pRg st="1" end="1"/>
                                            </p:txEl>
                                          </p:spTgt>
                                        </p:tgtEl>
                                        <p:attrNameLst>
                                          <p:attrName>style.visibility</p:attrName>
                                        </p:attrNameLst>
                                      </p:cBhvr>
                                      <p:to>
                                        <p:strVal val="visible"/>
                                      </p:to>
                                    </p:set>
                                    <p:animEffect transition="in" filter="fade">
                                      <p:cBhvr>
                                        <p:cTn id="20" dur="2000"/>
                                        <p:tgtEl>
                                          <p:spTgt spid="50181">
                                            <p:txEl>
                                              <p:pRg st="1" end="1"/>
                                            </p:txEl>
                                          </p:spTgt>
                                        </p:tgtEl>
                                      </p:cBhvr>
                                    </p:animEffect>
                                    <p:anim calcmode="lin" valueType="num">
                                      <p:cBhvr>
                                        <p:cTn id="21" dur="2000" fill="hold"/>
                                        <p:tgtEl>
                                          <p:spTgt spid="50181">
                                            <p:txEl>
                                              <p:pRg st="1" end="1"/>
                                            </p:txEl>
                                          </p:spTgt>
                                        </p:tgtEl>
                                        <p:attrNameLst>
                                          <p:attrName>style.rotation</p:attrName>
                                        </p:attrNameLst>
                                      </p:cBhvr>
                                      <p:tavLst>
                                        <p:tav tm="0">
                                          <p:val>
                                            <p:fltVal val="720"/>
                                          </p:val>
                                        </p:tav>
                                        <p:tav tm="100000">
                                          <p:val>
                                            <p:fltVal val="0"/>
                                          </p:val>
                                        </p:tav>
                                      </p:tavLst>
                                    </p:anim>
                                    <p:anim calcmode="lin" valueType="num">
                                      <p:cBhvr>
                                        <p:cTn id="22" dur="2000" fill="hold"/>
                                        <p:tgtEl>
                                          <p:spTgt spid="50181">
                                            <p:txEl>
                                              <p:pRg st="1" end="1"/>
                                            </p:txEl>
                                          </p:spTgt>
                                        </p:tgtEl>
                                        <p:attrNameLst>
                                          <p:attrName>ppt_h</p:attrName>
                                        </p:attrNameLst>
                                      </p:cBhvr>
                                      <p:tavLst>
                                        <p:tav tm="0">
                                          <p:val>
                                            <p:fltVal val="0"/>
                                          </p:val>
                                        </p:tav>
                                        <p:tav tm="100000">
                                          <p:val>
                                            <p:strVal val="#ppt_h"/>
                                          </p:val>
                                        </p:tav>
                                      </p:tavLst>
                                    </p:anim>
                                    <p:anim calcmode="lin" valueType="num">
                                      <p:cBhvr>
                                        <p:cTn id="23" dur="2000" fill="hold"/>
                                        <p:tgtEl>
                                          <p:spTgt spid="50181">
                                            <p:txEl>
                                              <p:pRg st="1" end="1"/>
                                            </p:txEl>
                                          </p:spTgt>
                                        </p:tgtEl>
                                        <p:attrNameLst>
                                          <p:attrName>ppt_w</p:attrName>
                                        </p:attrNameLst>
                                      </p:cBhvr>
                                      <p:tavLst>
                                        <p:tav tm="0">
                                          <p:val>
                                            <p:fltVal val="0"/>
                                          </p:val>
                                        </p:tav>
                                        <p:tav tm="100000">
                                          <p:val>
                                            <p:strVal val="#ppt_w"/>
                                          </p:val>
                                        </p:tav>
                                      </p:tavLst>
                                    </p:anim>
                                  </p:childTnLst>
                                </p:cTn>
                              </p:par>
                            </p:childTnLst>
                          </p:cTn>
                        </p:par>
                        <p:par>
                          <p:cTn id="24" fill="hold" nodeType="afterGroup">
                            <p:stCondLst>
                              <p:cond delay="5000"/>
                            </p:stCondLst>
                            <p:childTnLst>
                              <p:par>
                                <p:cTn id="25" presetID="35" presetClass="entr" presetSubtype="0" fill="hold" nodeType="afterEffect">
                                  <p:stCondLst>
                                    <p:cond delay="0"/>
                                  </p:stCondLst>
                                  <p:childTnLst>
                                    <p:set>
                                      <p:cBhvr>
                                        <p:cTn id="26" dur="1" fill="hold">
                                          <p:stCondLst>
                                            <p:cond delay="0"/>
                                          </p:stCondLst>
                                        </p:cTn>
                                        <p:tgtEl>
                                          <p:spTgt spid="50181">
                                            <p:txEl>
                                              <p:pRg st="2" end="2"/>
                                            </p:txEl>
                                          </p:spTgt>
                                        </p:tgtEl>
                                        <p:attrNameLst>
                                          <p:attrName>style.visibility</p:attrName>
                                        </p:attrNameLst>
                                      </p:cBhvr>
                                      <p:to>
                                        <p:strVal val="visible"/>
                                      </p:to>
                                    </p:set>
                                    <p:animEffect transition="in" filter="fade">
                                      <p:cBhvr>
                                        <p:cTn id="27" dur="2000"/>
                                        <p:tgtEl>
                                          <p:spTgt spid="50181">
                                            <p:txEl>
                                              <p:pRg st="2" end="2"/>
                                            </p:txEl>
                                          </p:spTgt>
                                        </p:tgtEl>
                                      </p:cBhvr>
                                    </p:animEffect>
                                    <p:anim calcmode="lin" valueType="num">
                                      <p:cBhvr>
                                        <p:cTn id="28" dur="2000" fill="hold"/>
                                        <p:tgtEl>
                                          <p:spTgt spid="50181">
                                            <p:txEl>
                                              <p:pRg st="2" end="2"/>
                                            </p:txEl>
                                          </p:spTgt>
                                        </p:tgtEl>
                                        <p:attrNameLst>
                                          <p:attrName>style.rotation</p:attrName>
                                        </p:attrNameLst>
                                      </p:cBhvr>
                                      <p:tavLst>
                                        <p:tav tm="0">
                                          <p:val>
                                            <p:fltVal val="720"/>
                                          </p:val>
                                        </p:tav>
                                        <p:tav tm="100000">
                                          <p:val>
                                            <p:fltVal val="0"/>
                                          </p:val>
                                        </p:tav>
                                      </p:tavLst>
                                    </p:anim>
                                    <p:anim calcmode="lin" valueType="num">
                                      <p:cBhvr>
                                        <p:cTn id="29" dur="2000" fill="hold"/>
                                        <p:tgtEl>
                                          <p:spTgt spid="50181">
                                            <p:txEl>
                                              <p:pRg st="2" end="2"/>
                                            </p:txEl>
                                          </p:spTgt>
                                        </p:tgtEl>
                                        <p:attrNameLst>
                                          <p:attrName>ppt_h</p:attrName>
                                        </p:attrNameLst>
                                      </p:cBhvr>
                                      <p:tavLst>
                                        <p:tav tm="0">
                                          <p:val>
                                            <p:fltVal val="0"/>
                                          </p:val>
                                        </p:tav>
                                        <p:tav tm="100000">
                                          <p:val>
                                            <p:strVal val="#ppt_h"/>
                                          </p:val>
                                        </p:tav>
                                      </p:tavLst>
                                    </p:anim>
                                    <p:anim calcmode="lin" valueType="num">
                                      <p:cBhvr>
                                        <p:cTn id="30" dur="2000" fill="hold"/>
                                        <p:tgtEl>
                                          <p:spTgt spid="50181">
                                            <p:txEl>
                                              <p:pRg st="2" end="2"/>
                                            </p:txEl>
                                          </p:spTgt>
                                        </p:tgtEl>
                                        <p:attrNameLst>
                                          <p:attrName>ppt_w</p:attrName>
                                        </p:attrNameLst>
                                      </p:cBhvr>
                                      <p:tavLst>
                                        <p:tav tm="0">
                                          <p:val>
                                            <p:fltVal val="0"/>
                                          </p:val>
                                        </p:tav>
                                        <p:tav tm="100000">
                                          <p:val>
                                            <p:strVal val="#ppt_w"/>
                                          </p:val>
                                        </p:tav>
                                      </p:tavLst>
                                    </p:anim>
                                  </p:childTnLst>
                                </p:cTn>
                              </p:par>
                            </p:childTnLst>
                          </p:cTn>
                        </p:par>
                        <p:par>
                          <p:cTn id="31" fill="hold" nodeType="afterGroup">
                            <p:stCondLst>
                              <p:cond delay="7000"/>
                            </p:stCondLst>
                            <p:childTnLst>
                              <p:par>
                                <p:cTn id="32" presetID="35" presetClass="entr" presetSubtype="0" fill="hold" nodeType="afterEffect">
                                  <p:stCondLst>
                                    <p:cond delay="0"/>
                                  </p:stCondLst>
                                  <p:childTnLst>
                                    <p:set>
                                      <p:cBhvr>
                                        <p:cTn id="33" dur="1" fill="hold">
                                          <p:stCondLst>
                                            <p:cond delay="0"/>
                                          </p:stCondLst>
                                        </p:cTn>
                                        <p:tgtEl>
                                          <p:spTgt spid="50181">
                                            <p:txEl>
                                              <p:pRg st="8" end="8"/>
                                            </p:txEl>
                                          </p:spTgt>
                                        </p:tgtEl>
                                        <p:attrNameLst>
                                          <p:attrName>style.visibility</p:attrName>
                                        </p:attrNameLst>
                                      </p:cBhvr>
                                      <p:to>
                                        <p:strVal val="visible"/>
                                      </p:to>
                                    </p:set>
                                    <p:animEffect transition="in" filter="fade">
                                      <p:cBhvr>
                                        <p:cTn id="34" dur="2000"/>
                                        <p:tgtEl>
                                          <p:spTgt spid="50181">
                                            <p:txEl>
                                              <p:pRg st="8" end="8"/>
                                            </p:txEl>
                                          </p:spTgt>
                                        </p:tgtEl>
                                      </p:cBhvr>
                                    </p:animEffect>
                                    <p:anim calcmode="lin" valueType="num">
                                      <p:cBhvr>
                                        <p:cTn id="35" dur="2000" fill="hold"/>
                                        <p:tgtEl>
                                          <p:spTgt spid="50181">
                                            <p:txEl>
                                              <p:pRg st="8" end="8"/>
                                            </p:txEl>
                                          </p:spTgt>
                                        </p:tgtEl>
                                        <p:attrNameLst>
                                          <p:attrName>style.rotation</p:attrName>
                                        </p:attrNameLst>
                                      </p:cBhvr>
                                      <p:tavLst>
                                        <p:tav tm="0">
                                          <p:val>
                                            <p:fltVal val="720"/>
                                          </p:val>
                                        </p:tav>
                                        <p:tav tm="100000">
                                          <p:val>
                                            <p:fltVal val="0"/>
                                          </p:val>
                                        </p:tav>
                                      </p:tavLst>
                                    </p:anim>
                                    <p:anim calcmode="lin" valueType="num">
                                      <p:cBhvr>
                                        <p:cTn id="36" dur="2000" fill="hold"/>
                                        <p:tgtEl>
                                          <p:spTgt spid="50181">
                                            <p:txEl>
                                              <p:pRg st="8" end="8"/>
                                            </p:txEl>
                                          </p:spTgt>
                                        </p:tgtEl>
                                        <p:attrNameLst>
                                          <p:attrName>ppt_h</p:attrName>
                                        </p:attrNameLst>
                                      </p:cBhvr>
                                      <p:tavLst>
                                        <p:tav tm="0">
                                          <p:val>
                                            <p:fltVal val="0"/>
                                          </p:val>
                                        </p:tav>
                                        <p:tav tm="100000">
                                          <p:val>
                                            <p:strVal val="#ppt_h"/>
                                          </p:val>
                                        </p:tav>
                                      </p:tavLst>
                                    </p:anim>
                                    <p:anim calcmode="lin" valueType="num">
                                      <p:cBhvr>
                                        <p:cTn id="37" dur="2000" fill="hold"/>
                                        <p:tgtEl>
                                          <p:spTgt spid="50181">
                                            <p:txEl>
                                              <p:pRg st="8" end="8"/>
                                            </p:txEl>
                                          </p:spTgt>
                                        </p:tgtEl>
                                        <p:attrNameLst>
                                          <p:attrName>ppt_w</p:attrName>
                                        </p:attrNameLst>
                                      </p:cBhvr>
                                      <p:tavLst>
                                        <p:tav tm="0">
                                          <p:val>
                                            <p:fltVal val="0"/>
                                          </p:val>
                                        </p:tav>
                                        <p:tav tm="100000">
                                          <p:val>
                                            <p:strVal val="#ppt_w"/>
                                          </p:val>
                                        </p:tav>
                                      </p:tavLst>
                                    </p:anim>
                                  </p:childTnLst>
                                </p:cTn>
                              </p:par>
                            </p:childTnLst>
                          </p:cTn>
                        </p:par>
                        <p:par>
                          <p:cTn id="38" fill="hold" nodeType="afterGroup">
                            <p:stCondLst>
                              <p:cond delay="9000"/>
                            </p:stCondLst>
                            <p:childTnLst>
                              <p:par>
                                <p:cTn id="39" presetID="31" presetClass="entr" presetSubtype="0" fill="hold" nodeType="afterEffect">
                                  <p:stCondLst>
                                    <p:cond delay="0"/>
                                  </p:stCondLst>
                                  <p:iterate type="lt">
                                    <p:tmPct val="5000"/>
                                  </p:iterate>
                                  <p:childTnLst>
                                    <p:set>
                                      <p:cBhvr>
                                        <p:cTn id="40" dur="1" fill="hold">
                                          <p:stCondLst>
                                            <p:cond delay="0"/>
                                          </p:stCondLst>
                                        </p:cTn>
                                        <p:tgtEl>
                                          <p:spTgt spid="50180"/>
                                        </p:tgtEl>
                                        <p:attrNameLst>
                                          <p:attrName>style.visibility</p:attrName>
                                        </p:attrNameLst>
                                      </p:cBhvr>
                                      <p:to>
                                        <p:strVal val="visible"/>
                                      </p:to>
                                    </p:set>
                                    <p:anim calcmode="lin" valueType="num">
                                      <p:cBhvr>
                                        <p:cTn id="41" dur="1000" fill="hold"/>
                                        <p:tgtEl>
                                          <p:spTgt spid="50180"/>
                                        </p:tgtEl>
                                        <p:attrNameLst>
                                          <p:attrName>ppt_w</p:attrName>
                                        </p:attrNameLst>
                                      </p:cBhvr>
                                      <p:tavLst>
                                        <p:tav tm="0">
                                          <p:val>
                                            <p:fltVal val="0"/>
                                          </p:val>
                                        </p:tav>
                                        <p:tav tm="100000">
                                          <p:val>
                                            <p:strVal val="#ppt_w"/>
                                          </p:val>
                                        </p:tav>
                                      </p:tavLst>
                                    </p:anim>
                                    <p:anim calcmode="lin" valueType="num">
                                      <p:cBhvr>
                                        <p:cTn id="42" dur="1000" fill="hold"/>
                                        <p:tgtEl>
                                          <p:spTgt spid="50180"/>
                                        </p:tgtEl>
                                        <p:attrNameLst>
                                          <p:attrName>ppt_h</p:attrName>
                                        </p:attrNameLst>
                                      </p:cBhvr>
                                      <p:tavLst>
                                        <p:tav tm="0">
                                          <p:val>
                                            <p:fltVal val="0"/>
                                          </p:val>
                                        </p:tav>
                                        <p:tav tm="100000">
                                          <p:val>
                                            <p:strVal val="#ppt_h"/>
                                          </p:val>
                                        </p:tav>
                                      </p:tavLst>
                                    </p:anim>
                                    <p:anim calcmode="lin" valueType="num">
                                      <p:cBhvr>
                                        <p:cTn id="43" dur="1000" fill="hold"/>
                                        <p:tgtEl>
                                          <p:spTgt spid="50180"/>
                                        </p:tgtEl>
                                        <p:attrNameLst>
                                          <p:attrName>style.rotation</p:attrName>
                                        </p:attrNameLst>
                                      </p:cBhvr>
                                      <p:tavLst>
                                        <p:tav tm="0">
                                          <p:val>
                                            <p:fltVal val="90"/>
                                          </p:val>
                                        </p:tav>
                                        <p:tav tm="100000">
                                          <p:val>
                                            <p:fltVal val="0"/>
                                          </p:val>
                                        </p:tav>
                                      </p:tavLst>
                                    </p:anim>
                                    <p:animEffect transition="in" filter="fade">
                                      <p:cBhvr>
                                        <p:cTn id="44" dur="10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5" name="Rectangle 7">
            <a:extLst>
              <a:ext uri="{FF2B5EF4-FFF2-40B4-BE49-F238E27FC236}">
                <a16:creationId xmlns:a16="http://schemas.microsoft.com/office/drawing/2014/main" id="{98E44665-51D3-354F-BCF3-070AB8F062B1}"/>
              </a:ext>
            </a:extLst>
          </p:cNvPr>
          <p:cNvSpPr>
            <a:spLocks noGrp="1" noRot="1" noChangeArrowheads="1"/>
          </p:cNvSpPr>
          <p:nvPr>
            <p:ph type="title"/>
          </p:nvPr>
        </p:nvSpPr>
        <p:spPr>
          <a:xfrm>
            <a:off x="4127501" y="1"/>
            <a:ext cx="16316326" cy="1962150"/>
          </a:xfrm>
        </p:spPr>
        <p:txBody>
          <a:bodyPr/>
          <a:lstStyle/>
          <a:p>
            <a:r>
              <a:rPr lang="de-DE" altLang="el-GR" dirty="0"/>
              <a:t>Hitler und Weimarer Republik</a:t>
            </a:r>
            <a:endParaRPr lang="ru-RU" altLang="el-GR" dirty="0"/>
          </a:p>
        </p:txBody>
      </p:sp>
      <p:sp>
        <p:nvSpPr>
          <p:cNvPr id="53251" name="Rectangle 3">
            <a:extLst>
              <a:ext uri="{FF2B5EF4-FFF2-40B4-BE49-F238E27FC236}">
                <a16:creationId xmlns:a16="http://schemas.microsoft.com/office/drawing/2014/main" id="{6D8891A8-EF52-7B49-A411-881389D894FF}"/>
              </a:ext>
            </a:extLst>
          </p:cNvPr>
          <p:cNvSpPr>
            <a:spLocks noGrp="1" noChangeArrowheads="1"/>
          </p:cNvSpPr>
          <p:nvPr>
            <p:ph type="body" idx="4294967295"/>
          </p:nvPr>
        </p:nvSpPr>
        <p:spPr>
          <a:xfrm>
            <a:off x="3765551" y="2393951"/>
            <a:ext cx="17570450" cy="10801350"/>
          </a:xfrm>
        </p:spPr>
        <p:txBody>
          <a:bodyPr>
            <a:normAutofit lnSpcReduction="10000"/>
          </a:bodyPr>
          <a:lstStyle/>
          <a:p>
            <a:r>
              <a:rPr lang="en-US" altLang="el-GR" sz="4800"/>
              <a:t>5. Januar 1919 – Gründung der Nationalsozialistischen deutschen Arbeitepartei (NSDAP); </a:t>
            </a:r>
          </a:p>
          <a:p>
            <a:r>
              <a:rPr lang="en-US" altLang="el-GR" sz="4800"/>
              <a:t>8.-9. November 1923 – Hitlerputsch in München gegen Landes- und Reichsregierung;</a:t>
            </a:r>
          </a:p>
          <a:p>
            <a:r>
              <a:rPr lang="en-US" altLang="el-GR" sz="4800"/>
              <a:t>Verhaftung von Hitler;</a:t>
            </a:r>
          </a:p>
          <a:p>
            <a:endParaRPr lang="en-US" altLang="el-GR" sz="4800"/>
          </a:p>
          <a:p>
            <a:r>
              <a:rPr lang="en-US" altLang="el-GR" sz="4800"/>
              <a:t>1924 – Erster Teil </a:t>
            </a:r>
          </a:p>
          <a:p>
            <a:pPr>
              <a:buFont typeface="Wingdings" pitchFamily="2" charset="2"/>
              <a:buNone/>
            </a:pPr>
            <a:r>
              <a:rPr lang="en-US" altLang="el-GR" sz="4800"/>
              <a:t>des Buches </a:t>
            </a:r>
            <a:r>
              <a:rPr lang="ru-RU" altLang="el-GR" sz="4800"/>
              <a:t>«</a:t>
            </a:r>
            <a:r>
              <a:rPr lang="en-US" altLang="el-GR" sz="4800"/>
              <a:t>Mein Kampf</a:t>
            </a:r>
            <a:r>
              <a:rPr lang="ru-RU" altLang="el-GR" sz="4800"/>
              <a:t>»</a:t>
            </a:r>
            <a:r>
              <a:rPr lang="en-US" altLang="el-GR" sz="4800"/>
              <a:t>;</a:t>
            </a:r>
          </a:p>
          <a:p>
            <a:endParaRPr lang="en-US" altLang="el-GR" sz="4800"/>
          </a:p>
          <a:p>
            <a:r>
              <a:rPr lang="en-US" altLang="el-GR" sz="4800"/>
              <a:t>Entlassung von Hitler nach 8 Monaten;</a:t>
            </a:r>
          </a:p>
          <a:p>
            <a:r>
              <a:rPr lang="en-US" altLang="el-GR" sz="4800"/>
              <a:t> 1925 – Neugründung der NSDAP, Führerkult, Machtdemonstrationen der SA.</a:t>
            </a:r>
          </a:p>
          <a:p>
            <a:endParaRPr lang="en-US" altLang="el-GR"/>
          </a:p>
        </p:txBody>
      </p:sp>
      <p:pic>
        <p:nvPicPr>
          <p:cNvPr id="53252" name="Picture 4">
            <a:extLst>
              <a:ext uri="{FF2B5EF4-FFF2-40B4-BE49-F238E27FC236}">
                <a16:creationId xmlns:a16="http://schemas.microsoft.com/office/drawing/2014/main" id="{8597D91A-D715-C648-BB6D-84CE9C6F7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82800" y="4984750"/>
            <a:ext cx="3581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1544562"/>
      </p:ext>
    </p:extLst>
  </p:cSld>
  <p:clrMapOvr>
    <a:masterClrMapping/>
  </p:clrMapOvr>
  <mc:AlternateContent xmlns:mc="http://schemas.openxmlformats.org/markup-compatibility/2006" xmlns:p14="http://schemas.microsoft.com/office/powerpoint/2010/main">
    <mc:Choice Requires="p14">
      <p:transition spd="slow" p14:dur="2000" advClick="0" advTm="9103"/>
    </mc:Choice>
    <mc:Fallback xmlns="">
      <p:transition spd="slow" advClick="0" advTm="910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 calcmode="lin" valueType="num">
                                      <p:cBhvr>
                                        <p:cTn id="7" dur="1000" fill="hold"/>
                                        <p:tgtEl>
                                          <p:spTgt spid="53251">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325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3251">
                                            <p:txEl>
                                              <p:pRg st="0" end="0"/>
                                            </p:txEl>
                                          </p:spTgt>
                                        </p:tgtEl>
                                      </p:cBhvr>
                                    </p:animEffect>
                                  </p:childTnLst>
                                </p:cTn>
                              </p:par>
                            </p:childTnLst>
                          </p:cTn>
                        </p:par>
                        <p:par>
                          <p:cTn id="10" fill="hold" nodeType="afterGroup">
                            <p:stCondLst>
                              <p:cond delay="1000"/>
                            </p:stCondLst>
                            <p:childTnLst>
                              <p:par>
                                <p:cTn id="11" presetID="29" presetClass="entr" presetSubtype="0" fill="hold" nodeType="afterEffect">
                                  <p:stCondLst>
                                    <p:cond delay="0"/>
                                  </p:stCondLst>
                                  <p:childTnLst>
                                    <p:set>
                                      <p:cBhvr>
                                        <p:cTn id="12" dur="1" fill="hold">
                                          <p:stCondLst>
                                            <p:cond delay="0"/>
                                          </p:stCondLst>
                                        </p:cTn>
                                        <p:tgtEl>
                                          <p:spTgt spid="53251">
                                            <p:txEl>
                                              <p:pRg st="1" end="1"/>
                                            </p:txEl>
                                          </p:spTgt>
                                        </p:tgtEl>
                                        <p:attrNameLst>
                                          <p:attrName>style.visibility</p:attrName>
                                        </p:attrNameLst>
                                      </p:cBhvr>
                                      <p:to>
                                        <p:strVal val="visible"/>
                                      </p:to>
                                    </p:set>
                                    <p:anim calcmode="lin" valueType="num">
                                      <p:cBhvr>
                                        <p:cTn id="13" dur="1000" fill="hold"/>
                                        <p:tgtEl>
                                          <p:spTgt spid="53251">
                                            <p:txEl>
                                              <p:pRg st="1" end="1"/>
                                            </p:txEl>
                                          </p:spTgt>
                                        </p:tgtEl>
                                        <p:attrNameLst>
                                          <p:attrName>ppt_x</p:attrName>
                                        </p:attrNameLst>
                                      </p:cBhvr>
                                      <p:tavLst>
                                        <p:tav tm="0">
                                          <p:val>
                                            <p:strVal val="#ppt_x-.2"/>
                                          </p:val>
                                        </p:tav>
                                        <p:tav tm="100000">
                                          <p:val>
                                            <p:strVal val="#ppt_x"/>
                                          </p:val>
                                        </p:tav>
                                      </p:tavLst>
                                    </p:anim>
                                    <p:anim calcmode="lin" valueType="num">
                                      <p:cBhvr>
                                        <p:cTn id="14" dur="1000" fill="hold"/>
                                        <p:tgtEl>
                                          <p:spTgt spid="5325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3251">
                                            <p:txEl>
                                              <p:pRg st="1" end="1"/>
                                            </p:txEl>
                                          </p:spTgt>
                                        </p:tgtEl>
                                      </p:cBhvr>
                                    </p:animEffect>
                                  </p:childTnLst>
                                </p:cTn>
                              </p:par>
                            </p:childTnLst>
                          </p:cTn>
                        </p:par>
                        <p:par>
                          <p:cTn id="16" fill="hold" nodeType="afterGroup">
                            <p:stCondLst>
                              <p:cond delay="2000"/>
                            </p:stCondLst>
                            <p:childTnLst>
                              <p:par>
                                <p:cTn id="17" presetID="29" presetClass="entr" presetSubtype="0" fill="hold" nodeType="afterEffect">
                                  <p:stCondLst>
                                    <p:cond delay="0"/>
                                  </p:stCondLst>
                                  <p:childTnLst>
                                    <p:set>
                                      <p:cBhvr>
                                        <p:cTn id="18" dur="1" fill="hold">
                                          <p:stCondLst>
                                            <p:cond delay="0"/>
                                          </p:stCondLst>
                                        </p:cTn>
                                        <p:tgtEl>
                                          <p:spTgt spid="53251">
                                            <p:txEl>
                                              <p:pRg st="2" end="2"/>
                                            </p:txEl>
                                          </p:spTgt>
                                        </p:tgtEl>
                                        <p:attrNameLst>
                                          <p:attrName>style.visibility</p:attrName>
                                        </p:attrNameLst>
                                      </p:cBhvr>
                                      <p:to>
                                        <p:strVal val="visible"/>
                                      </p:to>
                                    </p:set>
                                    <p:anim calcmode="lin" valueType="num">
                                      <p:cBhvr>
                                        <p:cTn id="19" dur="1000" fill="hold"/>
                                        <p:tgtEl>
                                          <p:spTgt spid="53251">
                                            <p:txEl>
                                              <p:pRg st="2" end="2"/>
                                            </p:txEl>
                                          </p:spTgt>
                                        </p:tgtEl>
                                        <p:attrNameLst>
                                          <p:attrName>ppt_x</p:attrName>
                                        </p:attrNameLst>
                                      </p:cBhvr>
                                      <p:tavLst>
                                        <p:tav tm="0">
                                          <p:val>
                                            <p:strVal val="#ppt_x-.2"/>
                                          </p:val>
                                        </p:tav>
                                        <p:tav tm="100000">
                                          <p:val>
                                            <p:strVal val="#ppt_x"/>
                                          </p:val>
                                        </p:tav>
                                      </p:tavLst>
                                    </p:anim>
                                    <p:anim calcmode="lin" valueType="num">
                                      <p:cBhvr>
                                        <p:cTn id="20" dur="1000" fill="hold"/>
                                        <p:tgtEl>
                                          <p:spTgt spid="5325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3251">
                                            <p:txEl>
                                              <p:pRg st="2" end="2"/>
                                            </p:txEl>
                                          </p:spTgt>
                                        </p:tgtEl>
                                      </p:cBhvr>
                                    </p:animEffect>
                                  </p:childTnLst>
                                </p:cTn>
                              </p:par>
                            </p:childTnLst>
                          </p:cTn>
                        </p:par>
                        <p:par>
                          <p:cTn id="22" fill="hold" nodeType="afterGroup">
                            <p:stCondLst>
                              <p:cond delay="3000"/>
                            </p:stCondLst>
                            <p:childTnLst>
                              <p:par>
                                <p:cTn id="23" presetID="35" presetClass="entr" presetSubtype="0" fill="hold" nodeType="afterEffect">
                                  <p:stCondLst>
                                    <p:cond delay="0"/>
                                  </p:stCondLst>
                                  <p:childTnLst>
                                    <p:set>
                                      <p:cBhvr>
                                        <p:cTn id="24" dur="1" fill="hold">
                                          <p:stCondLst>
                                            <p:cond delay="0"/>
                                          </p:stCondLst>
                                        </p:cTn>
                                        <p:tgtEl>
                                          <p:spTgt spid="53251">
                                            <p:txEl>
                                              <p:pRg st="4" end="4"/>
                                            </p:txEl>
                                          </p:spTgt>
                                        </p:tgtEl>
                                        <p:attrNameLst>
                                          <p:attrName>style.visibility</p:attrName>
                                        </p:attrNameLst>
                                      </p:cBhvr>
                                      <p:to>
                                        <p:strVal val="visible"/>
                                      </p:to>
                                    </p:set>
                                    <p:animEffect transition="in" filter="fade">
                                      <p:cBhvr>
                                        <p:cTn id="25" dur="2000"/>
                                        <p:tgtEl>
                                          <p:spTgt spid="53251">
                                            <p:txEl>
                                              <p:pRg st="4" end="4"/>
                                            </p:txEl>
                                          </p:spTgt>
                                        </p:tgtEl>
                                      </p:cBhvr>
                                    </p:animEffect>
                                    <p:anim calcmode="lin" valueType="num">
                                      <p:cBhvr>
                                        <p:cTn id="26" dur="2000" fill="hold"/>
                                        <p:tgtEl>
                                          <p:spTgt spid="53251">
                                            <p:txEl>
                                              <p:pRg st="4" end="4"/>
                                            </p:txEl>
                                          </p:spTgt>
                                        </p:tgtEl>
                                        <p:attrNameLst>
                                          <p:attrName>style.rotation</p:attrName>
                                        </p:attrNameLst>
                                      </p:cBhvr>
                                      <p:tavLst>
                                        <p:tav tm="0">
                                          <p:val>
                                            <p:fltVal val="720"/>
                                          </p:val>
                                        </p:tav>
                                        <p:tav tm="100000">
                                          <p:val>
                                            <p:fltVal val="0"/>
                                          </p:val>
                                        </p:tav>
                                      </p:tavLst>
                                    </p:anim>
                                    <p:anim calcmode="lin" valueType="num">
                                      <p:cBhvr>
                                        <p:cTn id="27" dur="2000" fill="hold"/>
                                        <p:tgtEl>
                                          <p:spTgt spid="53251">
                                            <p:txEl>
                                              <p:pRg st="4" end="4"/>
                                            </p:txEl>
                                          </p:spTgt>
                                        </p:tgtEl>
                                        <p:attrNameLst>
                                          <p:attrName>ppt_h</p:attrName>
                                        </p:attrNameLst>
                                      </p:cBhvr>
                                      <p:tavLst>
                                        <p:tav tm="0">
                                          <p:val>
                                            <p:fltVal val="0"/>
                                          </p:val>
                                        </p:tav>
                                        <p:tav tm="100000">
                                          <p:val>
                                            <p:strVal val="#ppt_h"/>
                                          </p:val>
                                        </p:tav>
                                      </p:tavLst>
                                    </p:anim>
                                    <p:anim calcmode="lin" valueType="num">
                                      <p:cBhvr>
                                        <p:cTn id="28" dur="2000" fill="hold"/>
                                        <p:tgtEl>
                                          <p:spTgt spid="53251">
                                            <p:txEl>
                                              <p:pRg st="4" end="4"/>
                                            </p:txEl>
                                          </p:spTgt>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53251">
                                            <p:txEl>
                                              <p:pRg st="5" end="5"/>
                                            </p:txEl>
                                          </p:spTgt>
                                        </p:tgtEl>
                                        <p:attrNameLst>
                                          <p:attrName>style.visibility</p:attrName>
                                        </p:attrNameLst>
                                      </p:cBhvr>
                                      <p:to>
                                        <p:strVal val="visible"/>
                                      </p:to>
                                    </p:set>
                                    <p:animEffect transition="in" filter="fade">
                                      <p:cBhvr>
                                        <p:cTn id="31" dur="2000"/>
                                        <p:tgtEl>
                                          <p:spTgt spid="53251">
                                            <p:txEl>
                                              <p:pRg st="5" end="5"/>
                                            </p:txEl>
                                          </p:spTgt>
                                        </p:tgtEl>
                                      </p:cBhvr>
                                    </p:animEffect>
                                    <p:anim calcmode="lin" valueType="num">
                                      <p:cBhvr>
                                        <p:cTn id="32" dur="2000" fill="hold"/>
                                        <p:tgtEl>
                                          <p:spTgt spid="53251">
                                            <p:txEl>
                                              <p:pRg st="5" end="5"/>
                                            </p:txEl>
                                          </p:spTgt>
                                        </p:tgtEl>
                                        <p:attrNameLst>
                                          <p:attrName>style.rotation</p:attrName>
                                        </p:attrNameLst>
                                      </p:cBhvr>
                                      <p:tavLst>
                                        <p:tav tm="0">
                                          <p:val>
                                            <p:fltVal val="720"/>
                                          </p:val>
                                        </p:tav>
                                        <p:tav tm="100000">
                                          <p:val>
                                            <p:fltVal val="0"/>
                                          </p:val>
                                        </p:tav>
                                      </p:tavLst>
                                    </p:anim>
                                    <p:anim calcmode="lin" valueType="num">
                                      <p:cBhvr>
                                        <p:cTn id="33" dur="2000" fill="hold"/>
                                        <p:tgtEl>
                                          <p:spTgt spid="53251">
                                            <p:txEl>
                                              <p:pRg st="5" end="5"/>
                                            </p:txEl>
                                          </p:spTgt>
                                        </p:tgtEl>
                                        <p:attrNameLst>
                                          <p:attrName>ppt_h</p:attrName>
                                        </p:attrNameLst>
                                      </p:cBhvr>
                                      <p:tavLst>
                                        <p:tav tm="0">
                                          <p:val>
                                            <p:fltVal val="0"/>
                                          </p:val>
                                        </p:tav>
                                        <p:tav tm="100000">
                                          <p:val>
                                            <p:strVal val="#ppt_h"/>
                                          </p:val>
                                        </p:tav>
                                      </p:tavLst>
                                    </p:anim>
                                    <p:anim calcmode="lin" valueType="num">
                                      <p:cBhvr>
                                        <p:cTn id="34" dur="2000" fill="hold"/>
                                        <p:tgtEl>
                                          <p:spTgt spid="53251">
                                            <p:txEl>
                                              <p:pRg st="5" end="5"/>
                                            </p:txEl>
                                          </p:spTgt>
                                        </p:tgtEl>
                                        <p:attrNameLst>
                                          <p:attrName>ppt_w</p:attrName>
                                        </p:attrNameLst>
                                      </p:cBhvr>
                                      <p:tavLst>
                                        <p:tav tm="0">
                                          <p:val>
                                            <p:fltVal val="0"/>
                                          </p:val>
                                        </p:tav>
                                        <p:tav tm="100000">
                                          <p:val>
                                            <p:strVal val="#ppt_w"/>
                                          </p:val>
                                        </p:tav>
                                      </p:tavLst>
                                    </p:anim>
                                  </p:childTnLst>
                                </p:cTn>
                              </p:par>
                              <p:par>
                                <p:cTn id="35" presetID="31" presetClass="entr" presetSubtype="0" fill="hold" nodeType="withEffect">
                                  <p:stCondLst>
                                    <p:cond delay="0"/>
                                  </p:stCondLst>
                                  <p:iterate type="lt">
                                    <p:tmPct val="5000"/>
                                  </p:iterate>
                                  <p:childTnLst>
                                    <p:set>
                                      <p:cBhvr>
                                        <p:cTn id="36" dur="1" fill="hold">
                                          <p:stCondLst>
                                            <p:cond delay="0"/>
                                          </p:stCondLst>
                                        </p:cTn>
                                        <p:tgtEl>
                                          <p:spTgt spid="53252"/>
                                        </p:tgtEl>
                                        <p:attrNameLst>
                                          <p:attrName>style.visibility</p:attrName>
                                        </p:attrNameLst>
                                      </p:cBhvr>
                                      <p:to>
                                        <p:strVal val="visible"/>
                                      </p:to>
                                    </p:set>
                                    <p:anim calcmode="lin" valueType="num">
                                      <p:cBhvr>
                                        <p:cTn id="37" dur="1000" fill="hold"/>
                                        <p:tgtEl>
                                          <p:spTgt spid="53252"/>
                                        </p:tgtEl>
                                        <p:attrNameLst>
                                          <p:attrName>ppt_w</p:attrName>
                                        </p:attrNameLst>
                                      </p:cBhvr>
                                      <p:tavLst>
                                        <p:tav tm="0">
                                          <p:val>
                                            <p:fltVal val="0"/>
                                          </p:val>
                                        </p:tav>
                                        <p:tav tm="100000">
                                          <p:val>
                                            <p:strVal val="#ppt_w"/>
                                          </p:val>
                                        </p:tav>
                                      </p:tavLst>
                                    </p:anim>
                                    <p:anim calcmode="lin" valueType="num">
                                      <p:cBhvr>
                                        <p:cTn id="38" dur="1000" fill="hold"/>
                                        <p:tgtEl>
                                          <p:spTgt spid="53252"/>
                                        </p:tgtEl>
                                        <p:attrNameLst>
                                          <p:attrName>ppt_h</p:attrName>
                                        </p:attrNameLst>
                                      </p:cBhvr>
                                      <p:tavLst>
                                        <p:tav tm="0">
                                          <p:val>
                                            <p:fltVal val="0"/>
                                          </p:val>
                                        </p:tav>
                                        <p:tav tm="100000">
                                          <p:val>
                                            <p:strVal val="#ppt_h"/>
                                          </p:val>
                                        </p:tav>
                                      </p:tavLst>
                                    </p:anim>
                                    <p:anim calcmode="lin" valueType="num">
                                      <p:cBhvr>
                                        <p:cTn id="39" dur="1000" fill="hold"/>
                                        <p:tgtEl>
                                          <p:spTgt spid="53252"/>
                                        </p:tgtEl>
                                        <p:attrNameLst>
                                          <p:attrName>style.rotation</p:attrName>
                                        </p:attrNameLst>
                                      </p:cBhvr>
                                      <p:tavLst>
                                        <p:tav tm="0">
                                          <p:val>
                                            <p:fltVal val="90"/>
                                          </p:val>
                                        </p:tav>
                                        <p:tav tm="100000">
                                          <p:val>
                                            <p:fltVal val="0"/>
                                          </p:val>
                                        </p:tav>
                                      </p:tavLst>
                                    </p:anim>
                                    <p:animEffect transition="in" filter="fade">
                                      <p:cBhvr>
                                        <p:cTn id="40" dur="1000"/>
                                        <p:tgtEl>
                                          <p:spTgt spid="53252"/>
                                        </p:tgtEl>
                                      </p:cBhvr>
                                    </p:animEffect>
                                  </p:childTnLst>
                                </p:cTn>
                              </p:par>
                            </p:childTnLst>
                          </p:cTn>
                        </p:par>
                        <p:par>
                          <p:cTn id="41" fill="hold" nodeType="afterGroup">
                            <p:stCondLst>
                              <p:cond delay="5000"/>
                            </p:stCondLst>
                            <p:childTnLst>
                              <p:par>
                                <p:cTn id="42" presetID="29" presetClass="entr" presetSubtype="0" fill="hold" nodeType="afterEffect">
                                  <p:stCondLst>
                                    <p:cond delay="0"/>
                                  </p:stCondLst>
                                  <p:childTnLst>
                                    <p:set>
                                      <p:cBhvr>
                                        <p:cTn id="43" dur="1" fill="hold">
                                          <p:stCondLst>
                                            <p:cond delay="0"/>
                                          </p:stCondLst>
                                        </p:cTn>
                                        <p:tgtEl>
                                          <p:spTgt spid="53251">
                                            <p:txEl>
                                              <p:pRg st="7" end="7"/>
                                            </p:txEl>
                                          </p:spTgt>
                                        </p:tgtEl>
                                        <p:attrNameLst>
                                          <p:attrName>style.visibility</p:attrName>
                                        </p:attrNameLst>
                                      </p:cBhvr>
                                      <p:to>
                                        <p:strVal val="visible"/>
                                      </p:to>
                                    </p:set>
                                    <p:anim calcmode="lin" valueType="num">
                                      <p:cBhvr>
                                        <p:cTn id="44" dur="1000" fill="hold"/>
                                        <p:tgtEl>
                                          <p:spTgt spid="53251">
                                            <p:txEl>
                                              <p:pRg st="7" end="7"/>
                                            </p:txEl>
                                          </p:spTgt>
                                        </p:tgtEl>
                                        <p:attrNameLst>
                                          <p:attrName>ppt_x</p:attrName>
                                        </p:attrNameLst>
                                      </p:cBhvr>
                                      <p:tavLst>
                                        <p:tav tm="0">
                                          <p:val>
                                            <p:strVal val="#ppt_x-.2"/>
                                          </p:val>
                                        </p:tav>
                                        <p:tav tm="100000">
                                          <p:val>
                                            <p:strVal val="#ppt_x"/>
                                          </p:val>
                                        </p:tav>
                                      </p:tavLst>
                                    </p:anim>
                                    <p:anim calcmode="lin" valueType="num">
                                      <p:cBhvr>
                                        <p:cTn id="45" dur="1000" fill="hold"/>
                                        <p:tgtEl>
                                          <p:spTgt spid="53251">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53251">
                                            <p:txEl>
                                              <p:pRg st="7" end="7"/>
                                            </p:txEl>
                                          </p:spTgt>
                                        </p:tgtEl>
                                      </p:cBhvr>
                                    </p:animEffect>
                                  </p:childTnLst>
                                </p:cTn>
                              </p:par>
                            </p:childTnLst>
                          </p:cTn>
                        </p:par>
                        <p:par>
                          <p:cTn id="47" fill="hold" nodeType="afterGroup">
                            <p:stCondLst>
                              <p:cond delay="6000"/>
                            </p:stCondLst>
                            <p:childTnLst>
                              <p:par>
                                <p:cTn id="48" presetID="29" presetClass="entr" presetSubtype="0" fill="hold" nodeType="afterEffect">
                                  <p:stCondLst>
                                    <p:cond delay="0"/>
                                  </p:stCondLst>
                                  <p:childTnLst>
                                    <p:set>
                                      <p:cBhvr>
                                        <p:cTn id="49" dur="1" fill="hold">
                                          <p:stCondLst>
                                            <p:cond delay="0"/>
                                          </p:stCondLst>
                                        </p:cTn>
                                        <p:tgtEl>
                                          <p:spTgt spid="53251">
                                            <p:txEl>
                                              <p:pRg st="8" end="8"/>
                                            </p:txEl>
                                          </p:spTgt>
                                        </p:tgtEl>
                                        <p:attrNameLst>
                                          <p:attrName>style.visibility</p:attrName>
                                        </p:attrNameLst>
                                      </p:cBhvr>
                                      <p:to>
                                        <p:strVal val="visible"/>
                                      </p:to>
                                    </p:set>
                                    <p:anim calcmode="lin" valueType="num">
                                      <p:cBhvr>
                                        <p:cTn id="50" dur="1000" fill="hold"/>
                                        <p:tgtEl>
                                          <p:spTgt spid="53251">
                                            <p:txEl>
                                              <p:pRg st="8" end="8"/>
                                            </p:txEl>
                                          </p:spTgt>
                                        </p:tgtEl>
                                        <p:attrNameLst>
                                          <p:attrName>ppt_x</p:attrName>
                                        </p:attrNameLst>
                                      </p:cBhvr>
                                      <p:tavLst>
                                        <p:tav tm="0">
                                          <p:val>
                                            <p:strVal val="#ppt_x-.2"/>
                                          </p:val>
                                        </p:tav>
                                        <p:tav tm="100000">
                                          <p:val>
                                            <p:strVal val="#ppt_x"/>
                                          </p:val>
                                        </p:tav>
                                      </p:tavLst>
                                    </p:anim>
                                    <p:anim calcmode="lin" valueType="num">
                                      <p:cBhvr>
                                        <p:cTn id="51" dur="1000" fill="hold"/>
                                        <p:tgtEl>
                                          <p:spTgt spid="53251">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532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07EF0343-3858-0B40-8F24-2552F47AC662}"/>
              </a:ext>
            </a:extLst>
          </p:cNvPr>
          <p:cNvSpPr>
            <a:spLocks noGrp="1" noRot="1" noChangeArrowheads="1"/>
          </p:cNvSpPr>
          <p:nvPr>
            <p:ph type="title"/>
          </p:nvPr>
        </p:nvSpPr>
        <p:spPr>
          <a:xfrm>
            <a:off x="3962400" y="-342900"/>
            <a:ext cx="16459200" cy="2286000"/>
          </a:xfrm>
        </p:spPr>
        <p:txBody>
          <a:bodyPr/>
          <a:lstStyle/>
          <a:p>
            <a:r>
              <a:rPr lang="de-DE" altLang="el-GR"/>
              <a:t>Inflation 1923/24</a:t>
            </a:r>
            <a:r>
              <a:rPr lang="en-US" altLang="el-GR"/>
              <a:t> </a:t>
            </a:r>
          </a:p>
        </p:txBody>
      </p:sp>
      <p:pic>
        <p:nvPicPr>
          <p:cNvPr id="55302" name="Picture 6" descr="Inflation 1923/24: Eine Frau feuert ihren Kachelofen mit Inflationsgeld">
            <a:extLst>
              <a:ext uri="{FF2B5EF4-FFF2-40B4-BE49-F238E27FC236}">
                <a16:creationId xmlns:a16="http://schemas.microsoft.com/office/drawing/2014/main" id="{F42F6B34-EA3C-3747-99B7-2D05792FE25D}"/>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067801" y="2251076"/>
            <a:ext cx="6245226" cy="854392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5303" name="Rectangle 7">
            <a:extLst>
              <a:ext uri="{FF2B5EF4-FFF2-40B4-BE49-F238E27FC236}">
                <a16:creationId xmlns:a16="http://schemas.microsoft.com/office/drawing/2014/main" id="{99E177C8-F656-384B-BC70-7AC0C22E081A}"/>
              </a:ext>
            </a:extLst>
          </p:cNvPr>
          <p:cNvSpPr>
            <a:spLocks noChangeArrowheads="1"/>
          </p:cNvSpPr>
          <p:nvPr/>
        </p:nvSpPr>
        <p:spPr bwMode="auto">
          <a:xfrm>
            <a:off x="5689601" y="11140470"/>
            <a:ext cx="1300162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el-GR" sz="4800"/>
              <a:t>Eine Frau feuert ihren Kachelofen mit Inflationsgeld</a:t>
            </a:r>
            <a:r>
              <a:rPr lang="en-US" altLang="el-GR" sz="3600"/>
              <a:t> </a:t>
            </a:r>
          </a:p>
        </p:txBody>
      </p:sp>
    </p:spTree>
    <p:extLst>
      <p:ext uri="{BB962C8B-B14F-4D97-AF65-F5344CB8AC3E}">
        <p14:creationId xmlns:p14="http://schemas.microsoft.com/office/powerpoint/2010/main" val="3064596190"/>
      </p:ext>
    </p:extLst>
  </p:cSld>
  <p:clrMapOvr>
    <a:masterClrMapping/>
  </p:clrMapOvr>
  <mc:AlternateContent xmlns:mc="http://schemas.openxmlformats.org/markup-compatibility/2006" xmlns:p14="http://schemas.microsoft.com/office/powerpoint/2010/main">
    <mc:Choice Requires="p14">
      <p:transition spd="slow" p14:dur="2000" advClick="0" advTm="6910"/>
    </mc:Choice>
    <mc:Fallback xmlns="">
      <p:transition spd="slow" advClick="0" advTm="691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55298"/>
                                        </p:tgtEl>
                                        <p:attrNameLst>
                                          <p:attrName>style.visibility</p:attrName>
                                        </p:attrNameLst>
                                      </p:cBhvr>
                                      <p:to>
                                        <p:strVal val="visible"/>
                                      </p:to>
                                    </p:set>
                                    <p:animEffect transition="in" filter="fade">
                                      <p:cBhvr>
                                        <p:cTn id="7" dur="1000"/>
                                        <p:tgtEl>
                                          <p:spTgt spid="55298"/>
                                        </p:tgtEl>
                                      </p:cBhvr>
                                    </p:animEffect>
                                    <p:anim calcmode="lin" valueType="num">
                                      <p:cBhvr>
                                        <p:cTn id="8" dur="1000" fill="hold"/>
                                        <p:tgtEl>
                                          <p:spTgt spid="55298"/>
                                        </p:tgtEl>
                                        <p:attrNameLst>
                                          <p:attrName>ppt_x</p:attrName>
                                        </p:attrNameLst>
                                      </p:cBhvr>
                                      <p:tavLst>
                                        <p:tav tm="0">
                                          <p:val>
                                            <p:strVal val="#ppt_x-.1"/>
                                          </p:val>
                                        </p:tav>
                                        <p:tav tm="100000">
                                          <p:val>
                                            <p:strVal val="#ppt_x"/>
                                          </p:val>
                                        </p:tav>
                                      </p:tavLst>
                                    </p:anim>
                                    <p:anim calcmode="lin" valueType="num">
                                      <p:cBhvr>
                                        <p:cTn id="9" dur="1000" fill="hold"/>
                                        <p:tgtEl>
                                          <p:spTgt spid="55298"/>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2500"/>
                            </p:stCondLst>
                            <p:childTnLst>
                              <p:par>
                                <p:cTn id="11" presetID="35" presetClass="entr" presetSubtype="0" fill="hold" nodeType="afterEffect">
                                  <p:stCondLst>
                                    <p:cond delay="0"/>
                                  </p:stCondLst>
                                  <p:childTnLst>
                                    <p:set>
                                      <p:cBhvr>
                                        <p:cTn id="12" dur="1" fill="hold">
                                          <p:stCondLst>
                                            <p:cond delay="0"/>
                                          </p:stCondLst>
                                        </p:cTn>
                                        <p:tgtEl>
                                          <p:spTgt spid="55302"/>
                                        </p:tgtEl>
                                        <p:attrNameLst>
                                          <p:attrName>style.visibility</p:attrName>
                                        </p:attrNameLst>
                                      </p:cBhvr>
                                      <p:to>
                                        <p:strVal val="visible"/>
                                      </p:to>
                                    </p:set>
                                    <p:animEffect transition="in" filter="fade">
                                      <p:cBhvr>
                                        <p:cTn id="13" dur="2000"/>
                                        <p:tgtEl>
                                          <p:spTgt spid="55302"/>
                                        </p:tgtEl>
                                      </p:cBhvr>
                                    </p:animEffect>
                                    <p:anim calcmode="lin" valueType="num">
                                      <p:cBhvr>
                                        <p:cTn id="14" dur="2000" fill="hold"/>
                                        <p:tgtEl>
                                          <p:spTgt spid="55302"/>
                                        </p:tgtEl>
                                        <p:attrNameLst>
                                          <p:attrName>style.rotation</p:attrName>
                                        </p:attrNameLst>
                                      </p:cBhvr>
                                      <p:tavLst>
                                        <p:tav tm="0">
                                          <p:val>
                                            <p:fltVal val="720"/>
                                          </p:val>
                                        </p:tav>
                                        <p:tav tm="100000">
                                          <p:val>
                                            <p:fltVal val="0"/>
                                          </p:val>
                                        </p:tav>
                                      </p:tavLst>
                                    </p:anim>
                                    <p:anim calcmode="lin" valueType="num">
                                      <p:cBhvr>
                                        <p:cTn id="15" dur="2000" fill="hold"/>
                                        <p:tgtEl>
                                          <p:spTgt spid="55302"/>
                                        </p:tgtEl>
                                        <p:attrNameLst>
                                          <p:attrName>ppt_h</p:attrName>
                                        </p:attrNameLst>
                                      </p:cBhvr>
                                      <p:tavLst>
                                        <p:tav tm="0">
                                          <p:val>
                                            <p:fltVal val="0"/>
                                          </p:val>
                                        </p:tav>
                                        <p:tav tm="100000">
                                          <p:val>
                                            <p:strVal val="#ppt_h"/>
                                          </p:val>
                                        </p:tav>
                                      </p:tavLst>
                                    </p:anim>
                                    <p:anim calcmode="lin" valueType="num">
                                      <p:cBhvr>
                                        <p:cTn id="16" dur="2000" fill="hold"/>
                                        <p:tgtEl>
                                          <p:spTgt spid="55302"/>
                                        </p:tgtEl>
                                        <p:attrNameLst>
                                          <p:attrName>ppt_w</p:attrName>
                                        </p:attrNameLst>
                                      </p:cBhvr>
                                      <p:tavLst>
                                        <p:tav tm="0">
                                          <p:val>
                                            <p:fltVal val="0"/>
                                          </p:val>
                                        </p:tav>
                                        <p:tav tm="100000">
                                          <p:val>
                                            <p:strVal val="#ppt_w"/>
                                          </p:val>
                                        </p:tav>
                                      </p:tavLst>
                                    </p:anim>
                                  </p:childTnLst>
                                </p:cTn>
                              </p:par>
                            </p:childTnLst>
                          </p:cTn>
                        </p:par>
                        <p:par>
                          <p:cTn id="17" fill="hold" nodeType="afterGroup">
                            <p:stCondLst>
                              <p:cond delay="4500"/>
                            </p:stCondLst>
                            <p:childTnLst>
                              <p:par>
                                <p:cTn id="18" presetID="23" presetClass="entr" presetSubtype="16" fill="hold" nodeType="afterEffect">
                                  <p:stCondLst>
                                    <p:cond delay="0"/>
                                  </p:stCondLst>
                                  <p:childTnLst>
                                    <p:set>
                                      <p:cBhvr>
                                        <p:cTn id="19" dur="1" fill="hold">
                                          <p:stCondLst>
                                            <p:cond delay="0"/>
                                          </p:stCondLst>
                                        </p:cTn>
                                        <p:tgtEl>
                                          <p:spTgt spid="55303">
                                            <p:txEl>
                                              <p:pRg st="0" end="0"/>
                                            </p:txEl>
                                          </p:spTgt>
                                        </p:tgtEl>
                                        <p:attrNameLst>
                                          <p:attrName>style.visibility</p:attrName>
                                        </p:attrNameLst>
                                      </p:cBhvr>
                                      <p:to>
                                        <p:strVal val="visible"/>
                                      </p:to>
                                    </p:set>
                                    <p:anim calcmode="lin" valueType="num">
                                      <p:cBhvr>
                                        <p:cTn id="20" dur="500" fill="hold"/>
                                        <p:tgtEl>
                                          <p:spTgt spid="55303">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5530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8132986B-77D9-E345-886E-8E820DB74F64}"/>
              </a:ext>
            </a:extLst>
          </p:cNvPr>
          <p:cNvSpPr>
            <a:spLocks noGrp="1" noRot="1" noChangeArrowheads="1"/>
          </p:cNvSpPr>
          <p:nvPr>
            <p:ph type="title"/>
          </p:nvPr>
        </p:nvSpPr>
        <p:spPr>
          <a:xfrm>
            <a:off x="3984627" y="520700"/>
            <a:ext cx="16436974" cy="3025776"/>
          </a:xfrm>
        </p:spPr>
        <p:txBody>
          <a:bodyPr/>
          <a:lstStyle/>
          <a:p>
            <a:r>
              <a:rPr lang="en-US" altLang="el-GR"/>
              <a:t>Währungsreform </a:t>
            </a:r>
            <a:br>
              <a:rPr lang="en-US" altLang="el-GR"/>
            </a:br>
            <a:r>
              <a:rPr lang="en-US" altLang="el-GR"/>
              <a:t>November 1923 </a:t>
            </a:r>
          </a:p>
        </p:txBody>
      </p:sp>
      <p:sp>
        <p:nvSpPr>
          <p:cNvPr id="59396" name="Rectangle 4">
            <a:extLst>
              <a:ext uri="{FF2B5EF4-FFF2-40B4-BE49-F238E27FC236}">
                <a16:creationId xmlns:a16="http://schemas.microsoft.com/office/drawing/2014/main" id="{816C6C59-993D-6D45-8BDC-ACD59DC6B80E}"/>
              </a:ext>
            </a:extLst>
          </p:cNvPr>
          <p:cNvSpPr>
            <a:spLocks noChangeArrowheads="1"/>
          </p:cNvSpPr>
          <p:nvPr/>
        </p:nvSpPr>
        <p:spPr bwMode="auto">
          <a:xfrm>
            <a:off x="5512318" y="5171629"/>
            <a:ext cx="494879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de-DE" altLang="el-GR" sz="6400"/>
              <a:t>Reichsmark</a:t>
            </a:r>
            <a:r>
              <a:rPr lang="en-US" altLang="el-GR" sz="6400"/>
              <a:t> </a:t>
            </a:r>
          </a:p>
        </p:txBody>
      </p:sp>
      <p:pic>
        <p:nvPicPr>
          <p:cNvPr id="59397" name="Picture 5">
            <a:extLst>
              <a:ext uri="{FF2B5EF4-FFF2-40B4-BE49-F238E27FC236}">
                <a16:creationId xmlns:a16="http://schemas.microsoft.com/office/drawing/2014/main" id="{DC32F671-5774-A549-853C-97CF9E5DA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1826" y="7721601"/>
            <a:ext cx="4787900"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Rectangle 6">
            <a:extLst>
              <a:ext uri="{FF2B5EF4-FFF2-40B4-BE49-F238E27FC236}">
                <a16:creationId xmlns:a16="http://schemas.microsoft.com/office/drawing/2014/main" id="{ADB66002-2EFA-6640-802E-972AC1E94037}"/>
              </a:ext>
            </a:extLst>
          </p:cNvPr>
          <p:cNvSpPr>
            <a:spLocks noChangeArrowheads="1"/>
          </p:cNvSpPr>
          <p:nvPr/>
        </p:nvSpPr>
        <p:spPr bwMode="auto">
          <a:xfrm>
            <a:off x="14497050" y="4740742"/>
            <a:ext cx="46101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de-DE" altLang="el-GR" sz="6400"/>
              <a:t>Rentenmar</a:t>
            </a:r>
            <a:r>
              <a:rPr lang="de-DE" altLang="el-GR" sz="5600"/>
              <a:t>k</a:t>
            </a:r>
            <a:r>
              <a:rPr lang="de-DE" altLang="el-GR" sz="3600"/>
              <a:t> </a:t>
            </a:r>
          </a:p>
        </p:txBody>
      </p:sp>
      <p:pic>
        <p:nvPicPr>
          <p:cNvPr id="59399" name="Picture 7">
            <a:extLst>
              <a:ext uri="{FF2B5EF4-FFF2-40B4-BE49-F238E27FC236}">
                <a16:creationId xmlns:a16="http://schemas.microsoft.com/office/drawing/2014/main" id="{C5293364-4118-8343-AAD2-01FA164B65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8127" y="7721601"/>
            <a:ext cx="5502274"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Rectangle 8">
            <a:extLst>
              <a:ext uri="{FF2B5EF4-FFF2-40B4-BE49-F238E27FC236}">
                <a16:creationId xmlns:a16="http://schemas.microsoft.com/office/drawing/2014/main" id="{35C32060-1FB1-8B43-8164-DFCF608D168A}"/>
              </a:ext>
            </a:extLst>
          </p:cNvPr>
          <p:cNvSpPr>
            <a:spLocks noChangeArrowheads="1"/>
          </p:cNvSpPr>
          <p:nvPr/>
        </p:nvSpPr>
        <p:spPr bwMode="auto">
          <a:xfrm>
            <a:off x="11309350" y="8672980"/>
            <a:ext cx="17653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de-DE" altLang="el-GR" sz="12000"/>
              <a:t>→</a:t>
            </a:r>
            <a:r>
              <a:rPr lang="en-US" altLang="el-GR" sz="12000"/>
              <a:t> </a:t>
            </a:r>
          </a:p>
        </p:txBody>
      </p:sp>
    </p:spTree>
    <p:extLst>
      <p:ext uri="{BB962C8B-B14F-4D97-AF65-F5344CB8AC3E}">
        <p14:creationId xmlns:p14="http://schemas.microsoft.com/office/powerpoint/2010/main" val="444587865"/>
      </p:ext>
    </p:extLst>
  </p:cSld>
  <p:clrMapOvr>
    <a:masterClrMapping/>
  </p:clrMapOvr>
  <mc:AlternateContent xmlns:mc="http://schemas.openxmlformats.org/markup-compatibility/2006" xmlns:p14="http://schemas.microsoft.com/office/powerpoint/2010/main">
    <mc:Choice Requires="p14">
      <p:transition spd="slow" p14:dur="2000" advClick="0" advTm="6489"/>
    </mc:Choice>
    <mc:Fallback xmlns="">
      <p:transition spd="slow" advClick="0" advTm="6489"/>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9394"/>
                                        </p:tgtEl>
                                        <p:attrNameLst>
                                          <p:attrName>style.visibility</p:attrName>
                                        </p:attrNameLst>
                                      </p:cBhvr>
                                      <p:to>
                                        <p:strVal val="visible"/>
                                      </p:to>
                                    </p:set>
                                    <p:anim calcmode="lin" valueType="num">
                                      <p:cBhvr>
                                        <p:cTn id="7" dur="500" fill="hold"/>
                                        <p:tgtEl>
                                          <p:spTgt spid="593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9394"/>
                                        </p:tgtEl>
                                        <p:attrNameLst>
                                          <p:attrName>ppt_y</p:attrName>
                                        </p:attrNameLst>
                                      </p:cBhvr>
                                      <p:tavLst>
                                        <p:tav tm="0">
                                          <p:val>
                                            <p:strVal val="#ppt_y"/>
                                          </p:val>
                                        </p:tav>
                                        <p:tav tm="100000">
                                          <p:val>
                                            <p:strVal val="#ppt_y"/>
                                          </p:val>
                                        </p:tav>
                                      </p:tavLst>
                                    </p:anim>
                                    <p:anim calcmode="lin" valueType="num">
                                      <p:cBhvr>
                                        <p:cTn id="9" dur="500" fill="hold"/>
                                        <p:tgtEl>
                                          <p:spTgt spid="593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93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9394"/>
                                        </p:tgtEl>
                                      </p:cBhvr>
                                    </p:animEffect>
                                  </p:childTnLst>
                                </p:cTn>
                              </p:par>
                            </p:childTnLst>
                          </p:cTn>
                        </p:par>
                        <p:par>
                          <p:cTn id="12" fill="hold" nodeType="afterGroup">
                            <p:stCondLst>
                              <p:cond delay="1800"/>
                            </p:stCondLst>
                            <p:childTnLst>
                              <p:par>
                                <p:cTn id="13" presetID="42" presetClass="entr" presetSubtype="0" fill="hold" grpId="0" nodeType="afterEffect">
                                  <p:stCondLst>
                                    <p:cond delay="0"/>
                                  </p:stCondLst>
                                  <p:childTnLst>
                                    <p:set>
                                      <p:cBhvr>
                                        <p:cTn id="14" dur="1" fill="hold">
                                          <p:stCondLst>
                                            <p:cond delay="0"/>
                                          </p:stCondLst>
                                        </p:cTn>
                                        <p:tgtEl>
                                          <p:spTgt spid="59396"/>
                                        </p:tgtEl>
                                        <p:attrNameLst>
                                          <p:attrName>style.visibility</p:attrName>
                                        </p:attrNameLst>
                                      </p:cBhvr>
                                      <p:to>
                                        <p:strVal val="visible"/>
                                      </p:to>
                                    </p:set>
                                    <p:animEffect transition="in" filter="fade">
                                      <p:cBhvr>
                                        <p:cTn id="15" dur="1000"/>
                                        <p:tgtEl>
                                          <p:spTgt spid="59396"/>
                                        </p:tgtEl>
                                      </p:cBhvr>
                                    </p:animEffect>
                                    <p:anim calcmode="lin" valueType="num">
                                      <p:cBhvr>
                                        <p:cTn id="16" dur="1000" fill="hold"/>
                                        <p:tgtEl>
                                          <p:spTgt spid="59396"/>
                                        </p:tgtEl>
                                        <p:attrNameLst>
                                          <p:attrName>ppt_x</p:attrName>
                                        </p:attrNameLst>
                                      </p:cBhvr>
                                      <p:tavLst>
                                        <p:tav tm="0">
                                          <p:val>
                                            <p:strVal val="#ppt_x"/>
                                          </p:val>
                                        </p:tav>
                                        <p:tav tm="100000">
                                          <p:val>
                                            <p:strVal val="#ppt_x"/>
                                          </p:val>
                                        </p:tav>
                                      </p:tavLst>
                                    </p:anim>
                                    <p:anim calcmode="lin" valueType="num">
                                      <p:cBhvr>
                                        <p:cTn id="17" dur="1000" fill="hold"/>
                                        <p:tgtEl>
                                          <p:spTgt spid="5939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59397"/>
                                        </p:tgtEl>
                                        <p:attrNameLst>
                                          <p:attrName>style.visibility</p:attrName>
                                        </p:attrNameLst>
                                      </p:cBhvr>
                                      <p:to>
                                        <p:strVal val="visible"/>
                                      </p:to>
                                    </p:set>
                                    <p:animEffect transition="in" filter="fade">
                                      <p:cBhvr>
                                        <p:cTn id="20" dur="1000"/>
                                        <p:tgtEl>
                                          <p:spTgt spid="59397"/>
                                        </p:tgtEl>
                                      </p:cBhvr>
                                    </p:animEffect>
                                    <p:anim calcmode="lin" valueType="num">
                                      <p:cBhvr>
                                        <p:cTn id="21" dur="1000" fill="hold"/>
                                        <p:tgtEl>
                                          <p:spTgt spid="59397"/>
                                        </p:tgtEl>
                                        <p:attrNameLst>
                                          <p:attrName>ppt_x</p:attrName>
                                        </p:attrNameLst>
                                      </p:cBhvr>
                                      <p:tavLst>
                                        <p:tav tm="0">
                                          <p:val>
                                            <p:strVal val="#ppt_x"/>
                                          </p:val>
                                        </p:tav>
                                        <p:tav tm="100000">
                                          <p:val>
                                            <p:strVal val="#ppt_x"/>
                                          </p:val>
                                        </p:tav>
                                      </p:tavLst>
                                    </p:anim>
                                    <p:anim calcmode="lin" valueType="num">
                                      <p:cBhvr>
                                        <p:cTn id="22" dur="1000" fill="hold"/>
                                        <p:tgtEl>
                                          <p:spTgt spid="59397"/>
                                        </p:tgtEl>
                                        <p:attrNameLst>
                                          <p:attrName>ppt_y</p:attrName>
                                        </p:attrNameLst>
                                      </p:cBhvr>
                                      <p:tavLst>
                                        <p:tav tm="0">
                                          <p:val>
                                            <p:strVal val="#ppt_y+.1"/>
                                          </p:val>
                                        </p:tav>
                                        <p:tav tm="100000">
                                          <p:val>
                                            <p:strVal val="#ppt_y"/>
                                          </p:val>
                                        </p:tav>
                                      </p:tavLst>
                                    </p:anim>
                                  </p:childTnLst>
                                </p:cTn>
                              </p:par>
                            </p:childTnLst>
                          </p:cTn>
                        </p:par>
                        <p:par>
                          <p:cTn id="23" fill="hold" nodeType="afterGroup">
                            <p:stCondLst>
                              <p:cond delay="2800"/>
                            </p:stCondLst>
                            <p:childTnLst>
                              <p:par>
                                <p:cTn id="24" presetID="42" presetClass="entr" presetSubtype="0" fill="hold" grpId="0" nodeType="afterEffect">
                                  <p:stCondLst>
                                    <p:cond delay="0"/>
                                  </p:stCondLst>
                                  <p:childTnLst>
                                    <p:set>
                                      <p:cBhvr>
                                        <p:cTn id="25" dur="1" fill="hold">
                                          <p:stCondLst>
                                            <p:cond delay="0"/>
                                          </p:stCondLst>
                                        </p:cTn>
                                        <p:tgtEl>
                                          <p:spTgt spid="59398"/>
                                        </p:tgtEl>
                                        <p:attrNameLst>
                                          <p:attrName>style.visibility</p:attrName>
                                        </p:attrNameLst>
                                      </p:cBhvr>
                                      <p:to>
                                        <p:strVal val="visible"/>
                                      </p:to>
                                    </p:set>
                                    <p:animEffect transition="in" filter="fade">
                                      <p:cBhvr>
                                        <p:cTn id="26" dur="1000"/>
                                        <p:tgtEl>
                                          <p:spTgt spid="59398"/>
                                        </p:tgtEl>
                                      </p:cBhvr>
                                    </p:animEffect>
                                    <p:anim calcmode="lin" valueType="num">
                                      <p:cBhvr>
                                        <p:cTn id="27" dur="1000" fill="hold"/>
                                        <p:tgtEl>
                                          <p:spTgt spid="59398"/>
                                        </p:tgtEl>
                                        <p:attrNameLst>
                                          <p:attrName>ppt_x</p:attrName>
                                        </p:attrNameLst>
                                      </p:cBhvr>
                                      <p:tavLst>
                                        <p:tav tm="0">
                                          <p:val>
                                            <p:strVal val="#ppt_x"/>
                                          </p:val>
                                        </p:tav>
                                        <p:tav tm="100000">
                                          <p:val>
                                            <p:strVal val="#ppt_x"/>
                                          </p:val>
                                        </p:tav>
                                      </p:tavLst>
                                    </p:anim>
                                    <p:anim calcmode="lin" valueType="num">
                                      <p:cBhvr>
                                        <p:cTn id="28" dur="1000" fill="hold"/>
                                        <p:tgtEl>
                                          <p:spTgt spid="5939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9399"/>
                                        </p:tgtEl>
                                        <p:attrNameLst>
                                          <p:attrName>style.visibility</p:attrName>
                                        </p:attrNameLst>
                                      </p:cBhvr>
                                      <p:to>
                                        <p:strVal val="visible"/>
                                      </p:to>
                                    </p:set>
                                    <p:animEffect transition="in" filter="fade">
                                      <p:cBhvr>
                                        <p:cTn id="31" dur="1000"/>
                                        <p:tgtEl>
                                          <p:spTgt spid="59399"/>
                                        </p:tgtEl>
                                      </p:cBhvr>
                                    </p:animEffect>
                                    <p:anim calcmode="lin" valueType="num">
                                      <p:cBhvr>
                                        <p:cTn id="32" dur="1000" fill="hold"/>
                                        <p:tgtEl>
                                          <p:spTgt spid="59399"/>
                                        </p:tgtEl>
                                        <p:attrNameLst>
                                          <p:attrName>ppt_x</p:attrName>
                                        </p:attrNameLst>
                                      </p:cBhvr>
                                      <p:tavLst>
                                        <p:tav tm="0">
                                          <p:val>
                                            <p:strVal val="#ppt_x"/>
                                          </p:val>
                                        </p:tav>
                                        <p:tav tm="100000">
                                          <p:val>
                                            <p:strVal val="#ppt_x"/>
                                          </p:val>
                                        </p:tav>
                                      </p:tavLst>
                                    </p:anim>
                                    <p:anim calcmode="lin" valueType="num">
                                      <p:cBhvr>
                                        <p:cTn id="33" dur="1000" fill="hold"/>
                                        <p:tgtEl>
                                          <p:spTgt spid="59399"/>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3800"/>
                            </p:stCondLst>
                            <p:childTnLst>
                              <p:par>
                                <p:cTn id="35" presetID="29" presetClass="entr" presetSubtype="0" fill="hold" grpId="0" nodeType="afterEffect">
                                  <p:stCondLst>
                                    <p:cond delay="0"/>
                                  </p:stCondLst>
                                  <p:childTnLst>
                                    <p:set>
                                      <p:cBhvr>
                                        <p:cTn id="36" dur="1" fill="hold">
                                          <p:stCondLst>
                                            <p:cond delay="0"/>
                                          </p:stCondLst>
                                        </p:cTn>
                                        <p:tgtEl>
                                          <p:spTgt spid="59400"/>
                                        </p:tgtEl>
                                        <p:attrNameLst>
                                          <p:attrName>style.visibility</p:attrName>
                                        </p:attrNameLst>
                                      </p:cBhvr>
                                      <p:to>
                                        <p:strVal val="visible"/>
                                      </p:to>
                                    </p:set>
                                    <p:anim calcmode="lin" valueType="num">
                                      <p:cBhvr>
                                        <p:cTn id="37" dur="1000" fill="hold"/>
                                        <p:tgtEl>
                                          <p:spTgt spid="59400"/>
                                        </p:tgtEl>
                                        <p:attrNameLst>
                                          <p:attrName>ppt_x</p:attrName>
                                        </p:attrNameLst>
                                      </p:cBhvr>
                                      <p:tavLst>
                                        <p:tav tm="0">
                                          <p:val>
                                            <p:strVal val="#ppt_x-.2"/>
                                          </p:val>
                                        </p:tav>
                                        <p:tav tm="100000">
                                          <p:val>
                                            <p:strVal val="#ppt_x"/>
                                          </p:val>
                                        </p:tav>
                                      </p:tavLst>
                                    </p:anim>
                                    <p:anim calcmode="lin" valueType="num">
                                      <p:cBhvr>
                                        <p:cTn id="38" dur="1000" fill="hold"/>
                                        <p:tgtEl>
                                          <p:spTgt spid="59400"/>
                                        </p:tgtEl>
                                        <p:attrNameLst>
                                          <p:attrName>ppt_y</p:attrName>
                                        </p:attrNameLst>
                                      </p:cBhvr>
                                      <p:tavLst>
                                        <p:tav tm="0">
                                          <p:val>
                                            <p:strVal val="#ppt_y"/>
                                          </p:val>
                                        </p:tav>
                                        <p:tav tm="100000">
                                          <p:val>
                                            <p:strVal val="#ppt_y"/>
                                          </p:val>
                                        </p:tav>
                                      </p:tavLst>
                                    </p:anim>
                                    <p:animEffect transition="in" filter="wipe(right)" prLst="gradientSize: 0.1">
                                      <p:cBhvr>
                                        <p:cTn id="39" dur="1000"/>
                                        <p:tgtEl>
                                          <p:spTgt spid="59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p:bldP spid="59396" grpId="0"/>
      <p:bldP spid="59398" grpId="0"/>
      <p:bldP spid="5940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FFFC790-48AF-6345-A522-E2E639F4417A}"/>
              </a:ext>
            </a:extLst>
          </p:cNvPr>
          <p:cNvSpPr>
            <a:spLocks noGrp="1" noRot="1" noChangeArrowheads="1"/>
          </p:cNvSpPr>
          <p:nvPr>
            <p:ph type="title"/>
          </p:nvPr>
        </p:nvSpPr>
        <p:spPr>
          <a:xfrm>
            <a:off x="4127501" y="0"/>
            <a:ext cx="16138526" cy="1384300"/>
          </a:xfrm>
        </p:spPr>
        <p:txBody>
          <a:bodyPr/>
          <a:lstStyle/>
          <a:p>
            <a:r>
              <a:rPr lang="en-US" altLang="el-GR" sz="8000"/>
              <a:t>Außenpolitik der 20-er Jahre</a:t>
            </a:r>
          </a:p>
        </p:txBody>
      </p:sp>
      <p:sp>
        <p:nvSpPr>
          <p:cNvPr id="61443" name="Rectangle 3">
            <a:extLst>
              <a:ext uri="{FF2B5EF4-FFF2-40B4-BE49-F238E27FC236}">
                <a16:creationId xmlns:a16="http://schemas.microsoft.com/office/drawing/2014/main" id="{13F7432B-5CFF-D94A-BD91-CABCF445E4C8}"/>
              </a:ext>
            </a:extLst>
          </p:cNvPr>
          <p:cNvSpPr>
            <a:spLocks noGrp="1" noChangeArrowheads="1"/>
          </p:cNvSpPr>
          <p:nvPr>
            <p:ph type="body" idx="1"/>
          </p:nvPr>
        </p:nvSpPr>
        <p:spPr>
          <a:xfrm>
            <a:off x="3048000" y="1241427"/>
            <a:ext cx="18288000" cy="12474574"/>
          </a:xfrm>
        </p:spPr>
        <p:txBody>
          <a:bodyPr/>
          <a:lstStyle/>
          <a:p>
            <a:pPr>
              <a:lnSpc>
                <a:spcPct val="90000"/>
              </a:lnSpc>
            </a:pPr>
            <a:r>
              <a:rPr lang="en-US" altLang="el-GR" sz="5600"/>
              <a:t>1921 – Londoner Zahlungsplan von 47 Jahren → Reparationen von 132 Milliarden Goldmark;</a:t>
            </a:r>
          </a:p>
          <a:p>
            <a:pPr>
              <a:lnSpc>
                <a:spcPct val="90000"/>
              </a:lnSpc>
            </a:pPr>
            <a:r>
              <a:rPr lang="en-US" altLang="el-GR" sz="5600"/>
              <a:t>16. Mai 192 – Rapallovertrag mit der Sowjetunion (Reparationsverzicht);</a:t>
            </a:r>
          </a:p>
          <a:p>
            <a:pPr>
              <a:lnSpc>
                <a:spcPct val="90000"/>
              </a:lnSpc>
            </a:pPr>
            <a:r>
              <a:rPr lang="en-US" altLang="el-GR" sz="5600"/>
              <a:t>24. Juni 1922 – Rechtsradikale ermorden den Außenminister Walther Rathenau;</a:t>
            </a:r>
          </a:p>
          <a:p>
            <a:pPr>
              <a:lnSpc>
                <a:spcPct val="90000"/>
              </a:lnSpc>
            </a:pPr>
            <a:r>
              <a:rPr lang="en-US" altLang="el-GR" sz="5600"/>
              <a:t>Ruhrbesetzung durch Frankreich;</a:t>
            </a:r>
          </a:p>
          <a:p>
            <a:pPr>
              <a:lnSpc>
                <a:spcPct val="90000"/>
              </a:lnSpc>
            </a:pPr>
            <a:r>
              <a:rPr lang="en-US" altLang="el-GR" sz="5600"/>
              <a:t>1924 – Dawesplan (Wirtschaftskontrolle, Auslandkredite) → </a:t>
            </a:r>
            <a:r>
              <a:rPr lang="en-US" altLang="el-GR" sz="5600">
                <a:solidFill>
                  <a:srgbClr val="FFFF00"/>
                </a:solidFill>
              </a:rPr>
              <a:t>Goldene Zwanziger</a:t>
            </a:r>
            <a:r>
              <a:rPr lang="en-US" altLang="el-GR" sz="5600"/>
              <a:t>;</a:t>
            </a:r>
          </a:p>
          <a:p>
            <a:pPr>
              <a:lnSpc>
                <a:spcPct val="90000"/>
              </a:lnSpc>
            </a:pPr>
            <a:r>
              <a:rPr lang="en-US" altLang="el-GR" sz="5600"/>
              <a:t>16. Oktober 1925 – Vertrag von Locarno mit Frankreich und Belgien (Garantie der westgrenzen und Versöhnung mit den Westmächten);</a:t>
            </a:r>
          </a:p>
          <a:p>
            <a:pPr>
              <a:lnSpc>
                <a:spcPct val="90000"/>
              </a:lnSpc>
            </a:pPr>
            <a:r>
              <a:rPr lang="en-US" altLang="el-GR" sz="5600"/>
              <a:t>1929 – Youngplan (Reparationszahlungen bis 1988, Ende der Wirtschaftskontrolle).</a:t>
            </a:r>
          </a:p>
          <a:p>
            <a:pPr>
              <a:lnSpc>
                <a:spcPct val="90000"/>
              </a:lnSpc>
            </a:pPr>
            <a:endParaRPr lang="en-US" altLang="el-GR" sz="5600"/>
          </a:p>
        </p:txBody>
      </p:sp>
    </p:spTree>
    <p:extLst>
      <p:ext uri="{BB962C8B-B14F-4D97-AF65-F5344CB8AC3E}">
        <p14:creationId xmlns:p14="http://schemas.microsoft.com/office/powerpoint/2010/main" val="2194494920"/>
      </p:ext>
    </p:extLst>
  </p:cSld>
  <p:clrMapOvr>
    <a:masterClrMapping/>
  </p:clrMapOvr>
  <mc:AlternateContent xmlns:mc="http://schemas.openxmlformats.org/markup-compatibility/2006" xmlns:p14="http://schemas.microsoft.com/office/powerpoint/2010/main">
    <mc:Choice Requires="p14">
      <p:transition spd="slow" p14:dur="2000" advClick="0" advTm="22873"/>
    </mc:Choice>
    <mc:Fallback xmlns="">
      <p:transition spd="slow" advClick="0" advTm="2287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mph" presetSubtype="0" fill="hold" grpId="0" nodeType="afterEffect">
                                  <p:stCondLst>
                                    <p:cond delay="0"/>
                                  </p:stCondLst>
                                  <p:iterate type="lt">
                                    <p:tmPct val="4000"/>
                                  </p:iterate>
                                  <p:childTnLst>
                                    <p:set>
                                      <p:cBhvr override="childStyle">
                                        <p:cTn id="6" dur="500" fill="hold"/>
                                        <p:tgtEl>
                                          <p:spTgt spid="61442"/>
                                        </p:tgtEl>
                                        <p:attrNameLst>
                                          <p:attrName>style.textDecorationUnderline</p:attrName>
                                        </p:attrNameLst>
                                      </p:cBhvr>
                                      <p:to>
                                        <p:strVal val="true"/>
                                      </p:to>
                                    </p:set>
                                  </p:childTnLst>
                                </p:cTn>
                              </p:par>
                            </p:childTnLst>
                          </p:cTn>
                        </p:par>
                        <p:par>
                          <p:cTn id="7" fill="hold" nodeType="afterGroup">
                            <p:stCondLst>
                              <p:cond delay="980"/>
                            </p:stCondLst>
                            <p:childTnLst>
                              <p:par>
                                <p:cTn id="8" presetID="27" presetClass="entr" presetSubtype="0" fill="hold" nodeType="afterEffect">
                                  <p:stCondLst>
                                    <p:cond delay="0"/>
                                  </p:stCondLst>
                                  <p:iterate type="lt">
                                    <p:tmPct val="50000"/>
                                  </p:iterate>
                                  <p:childTnLst>
                                    <p:set>
                                      <p:cBhvr>
                                        <p:cTn id="9" dur="1" fill="hold">
                                          <p:stCondLst>
                                            <p:cond delay="0"/>
                                          </p:stCondLst>
                                        </p:cTn>
                                        <p:tgtEl>
                                          <p:spTgt spid="61443">
                                            <p:txEl>
                                              <p:pRg st="0" end="0"/>
                                            </p:txEl>
                                          </p:spTgt>
                                        </p:tgtEl>
                                        <p:attrNameLst>
                                          <p:attrName>style.visibility</p:attrName>
                                        </p:attrNameLst>
                                      </p:cBhvr>
                                      <p:to>
                                        <p:strVal val="visible"/>
                                      </p:to>
                                    </p:set>
                                    <p:anim calcmode="discrete" valueType="clr">
                                      <p:cBhvr override="childStyle">
                                        <p:cTn id="10" dur="80"/>
                                        <p:tgtEl>
                                          <p:spTgt spid="6144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61443">
                                            <p:txEl>
                                              <p:pRg st="0" end="0"/>
                                            </p:txEl>
                                          </p:spTgt>
                                        </p:tgtEl>
                                        <p:attrNameLst>
                                          <p:attrName>fillcolor</p:attrName>
                                        </p:attrNameLst>
                                      </p:cBhvr>
                                      <p:tavLst>
                                        <p:tav tm="0">
                                          <p:val>
                                            <p:clrVal>
                                              <a:schemeClr val="accent2"/>
                                            </p:clrVal>
                                          </p:val>
                                        </p:tav>
                                        <p:tav tm="50000">
                                          <p:val>
                                            <p:clrVal>
                                              <a:schemeClr val="hlink"/>
                                            </p:clrVal>
                                          </p:val>
                                        </p:tav>
                                      </p:tavLst>
                                    </p:anim>
                                    <p:set>
                                      <p:cBhvr>
                                        <p:cTn id="12" dur="80"/>
                                        <p:tgtEl>
                                          <p:spTgt spid="61443">
                                            <p:txEl>
                                              <p:pRg st="0" end="0"/>
                                            </p:txEl>
                                          </p:spTgt>
                                        </p:tgtEl>
                                        <p:attrNameLst>
                                          <p:attrName>fill.type</p:attrName>
                                        </p:attrNameLst>
                                      </p:cBhvr>
                                      <p:to>
                                        <p:strVal val="solid"/>
                                      </p:to>
                                    </p:set>
                                  </p:childTnLst>
                                </p:cTn>
                              </p:par>
                            </p:childTnLst>
                          </p:cTn>
                        </p:par>
                        <p:par>
                          <p:cTn id="13" fill="hold" nodeType="afterGroup">
                            <p:stCondLst>
                              <p:cond delay="3980"/>
                            </p:stCondLst>
                            <p:childTnLst>
                              <p:par>
                                <p:cTn id="14" presetID="27" presetClass="entr" presetSubtype="0" fill="hold" nodeType="afterEffect">
                                  <p:stCondLst>
                                    <p:cond delay="0"/>
                                  </p:stCondLst>
                                  <p:iterate type="lt">
                                    <p:tmPct val="50000"/>
                                  </p:iterate>
                                  <p:childTnLst>
                                    <p:set>
                                      <p:cBhvr>
                                        <p:cTn id="15" dur="1" fill="hold">
                                          <p:stCondLst>
                                            <p:cond delay="0"/>
                                          </p:stCondLst>
                                        </p:cTn>
                                        <p:tgtEl>
                                          <p:spTgt spid="61443">
                                            <p:txEl>
                                              <p:pRg st="1" end="1"/>
                                            </p:txEl>
                                          </p:spTgt>
                                        </p:tgtEl>
                                        <p:attrNameLst>
                                          <p:attrName>style.visibility</p:attrName>
                                        </p:attrNameLst>
                                      </p:cBhvr>
                                      <p:to>
                                        <p:strVal val="visible"/>
                                      </p:to>
                                    </p:set>
                                    <p:anim calcmode="discrete" valueType="clr">
                                      <p:cBhvr override="childStyle">
                                        <p:cTn id="16" dur="80"/>
                                        <p:tgtEl>
                                          <p:spTgt spid="6144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61443">
                                            <p:txEl>
                                              <p:pRg st="1" end="1"/>
                                            </p:txEl>
                                          </p:spTgt>
                                        </p:tgtEl>
                                        <p:attrNameLst>
                                          <p:attrName>fillcolor</p:attrName>
                                        </p:attrNameLst>
                                      </p:cBhvr>
                                      <p:tavLst>
                                        <p:tav tm="0">
                                          <p:val>
                                            <p:clrVal>
                                              <a:schemeClr val="accent2"/>
                                            </p:clrVal>
                                          </p:val>
                                        </p:tav>
                                        <p:tav tm="50000">
                                          <p:val>
                                            <p:clrVal>
                                              <a:schemeClr val="hlink"/>
                                            </p:clrVal>
                                          </p:val>
                                        </p:tav>
                                      </p:tavLst>
                                    </p:anim>
                                    <p:set>
                                      <p:cBhvr>
                                        <p:cTn id="18" dur="80"/>
                                        <p:tgtEl>
                                          <p:spTgt spid="61443">
                                            <p:txEl>
                                              <p:pRg st="1" end="1"/>
                                            </p:txEl>
                                          </p:spTgt>
                                        </p:tgtEl>
                                        <p:attrNameLst>
                                          <p:attrName>fill.type</p:attrName>
                                        </p:attrNameLst>
                                      </p:cBhvr>
                                      <p:to>
                                        <p:strVal val="solid"/>
                                      </p:to>
                                    </p:set>
                                  </p:childTnLst>
                                </p:cTn>
                              </p:par>
                            </p:childTnLst>
                          </p:cTn>
                        </p:par>
                        <p:par>
                          <p:cTn id="19" fill="hold" nodeType="afterGroup">
                            <p:stCondLst>
                              <p:cond delay="6540"/>
                            </p:stCondLst>
                            <p:childTnLst>
                              <p:par>
                                <p:cTn id="20" presetID="27" presetClass="entr" presetSubtype="0" fill="hold" nodeType="afterEffect">
                                  <p:stCondLst>
                                    <p:cond delay="0"/>
                                  </p:stCondLst>
                                  <p:iterate type="lt">
                                    <p:tmPct val="50000"/>
                                  </p:iterate>
                                  <p:childTnLst>
                                    <p:set>
                                      <p:cBhvr>
                                        <p:cTn id="21" dur="1" fill="hold">
                                          <p:stCondLst>
                                            <p:cond delay="0"/>
                                          </p:stCondLst>
                                        </p:cTn>
                                        <p:tgtEl>
                                          <p:spTgt spid="61443">
                                            <p:txEl>
                                              <p:pRg st="2" end="2"/>
                                            </p:txEl>
                                          </p:spTgt>
                                        </p:tgtEl>
                                        <p:attrNameLst>
                                          <p:attrName>style.visibility</p:attrName>
                                        </p:attrNameLst>
                                      </p:cBhvr>
                                      <p:to>
                                        <p:strVal val="visible"/>
                                      </p:to>
                                    </p:set>
                                    <p:anim calcmode="discrete" valueType="clr">
                                      <p:cBhvr override="childStyle">
                                        <p:cTn id="22" dur="80"/>
                                        <p:tgtEl>
                                          <p:spTgt spid="6144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61443">
                                            <p:txEl>
                                              <p:pRg st="2" end="2"/>
                                            </p:txEl>
                                          </p:spTgt>
                                        </p:tgtEl>
                                        <p:attrNameLst>
                                          <p:attrName>fillcolor</p:attrName>
                                        </p:attrNameLst>
                                      </p:cBhvr>
                                      <p:tavLst>
                                        <p:tav tm="0">
                                          <p:val>
                                            <p:clrVal>
                                              <a:schemeClr val="accent2"/>
                                            </p:clrVal>
                                          </p:val>
                                        </p:tav>
                                        <p:tav tm="50000">
                                          <p:val>
                                            <p:clrVal>
                                              <a:schemeClr val="hlink"/>
                                            </p:clrVal>
                                          </p:val>
                                        </p:tav>
                                      </p:tavLst>
                                    </p:anim>
                                    <p:set>
                                      <p:cBhvr>
                                        <p:cTn id="24" dur="80"/>
                                        <p:tgtEl>
                                          <p:spTgt spid="61443">
                                            <p:txEl>
                                              <p:pRg st="2" end="2"/>
                                            </p:txEl>
                                          </p:spTgt>
                                        </p:tgtEl>
                                        <p:attrNameLst>
                                          <p:attrName>fill.type</p:attrName>
                                        </p:attrNameLst>
                                      </p:cBhvr>
                                      <p:to>
                                        <p:strVal val="solid"/>
                                      </p:to>
                                    </p:set>
                                  </p:childTnLst>
                                </p:cTn>
                              </p:par>
                            </p:childTnLst>
                          </p:cTn>
                        </p:par>
                        <p:par>
                          <p:cTn id="25" fill="hold" nodeType="afterGroup">
                            <p:stCondLst>
                              <p:cond delay="9220"/>
                            </p:stCondLst>
                            <p:childTnLst>
                              <p:par>
                                <p:cTn id="26" presetID="27" presetClass="entr" presetSubtype="0" fill="hold" nodeType="afterEffect">
                                  <p:stCondLst>
                                    <p:cond delay="0"/>
                                  </p:stCondLst>
                                  <p:iterate type="lt">
                                    <p:tmPct val="50000"/>
                                  </p:iterate>
                                  <p:childTnLst>
                                    <p:set>
                                      <p:cBhvr>
                                        <p:cTn id="27" dur="1" fill="hold">
                                          <p:stCondLst>
                                            <p:cond delay="0"/>
                                          </p:stCondLst>
                                        </p:cTn>
                                        <p:tgtEl>
                                          <p:spTgt spid="61443">
                                            <p:txEl>
                                              <p:pRg st="3" end="3"/>
                                            </p:txEl>
                                          </p:spTgt>
                                        </p:tgtEl>
                                        <p:attrNameLst>
                                          <p:attrName>style.visibility</p:attrName>
                                        </p:attrNameLst>
                                      </p:cBhvr>
                                      <p:to>
                                        <p:strVal val="visible"/>
                                      </p:to>
                                    </p:set>
                                    <p:anim calcmode="discrete" valueType="clr">
                                      <p:cBhvr override="childStyle">
                                        <p:cTn id="28" dur="80"/>
                                        <p:tgtEl>
                                          <p:spTgt spid="6144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61443">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61443">
                                            <p:txEl>
                                              <p:pRg st="3" end="3"/>
                                            </p:txEl>
                                          </p:spTgt>
                                        </p:tgtEl>
                                        <p:attrNameLst>
                                          <p:attrName>fill.type</p:attrName>
                                        </p:attrNameLst>
                                      </p:cBhvr>
                                      <p:to>
                                        <p:strVal val="solid"/>
                                      </p:to>
                                    </p:set>
                                  </p:childTnLst>
                                </p:cTn>
                              </p:par>
                            </p:childTnLst>
                          </p:cTn>
                        </p:par>
                        <p:par>
                          <p:cTn id="31" fill="hold" nodeType="afterGroup">
                            <p:stCondLst>
                              <p:cond delay="10420"/>
                            </p:stCondLst>
                            <p:childTnLst>
                              <p:par>
                                <p:cTn id="32" presetID="27" presetClass="entr" presetSubtype="0" fill="hold" nodeType="afterEffect">
                                  <p:stCondLst>
                                    <p:cond delay="0"/>
                                  </p:stCondLst>
                                  <p:iterate type="lt">
                                    <p:tmPct val="50000"/>
                                  </p:iterate>
                                  <p:childTnLst>
                                    <p:set>
                                      <p:cBhvr>
                                        <p:cTn id="33" dur="1" fill="hold">
                                          <p:stCondLst>
                                            <p:cond delay="0"/>
                                          </p:stCondLst>
                                        </p:cTn>
                                        <p:tgtEl>
                                          <p:spTgt spid="61443">
                                            <p:txEl>
                                              <p:pRg st="4" end="4"/>
                                            </p:txEl>
                                          </p:spTgt>
                                        </p:tgtEl>
                                        <p:attrNameLst>
                                          <p:attrName>style.visibility</p:attrName>
                                        </p:attrNameLst>
                                      </p:cBhvr>
                                      <p:to>
                                        <p:strVal val="visible"/>
                                      </p:to>
                                    </p:set>
                                    <p:anim calcmode="discrete" valueType="clr">
                                      <p:cBhvr override="childStyle">
                                        <p:cTn id="34" dur="80"/>
                                        <p:tgtEl>
                                          <p:spTgt spid="61443">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61443">
                                            <p:txEl>
                                              <p:pRg st="4" end="4"/>
                                            </p:txEl>
                                          </p:spTgt>
                                        </p:tgtEl>
                                        <p:attrNameLst>
                                          <p:attrName>fillcolor</p:attrName>
                                        </p:attrNameLst>
                                      </p:cBhvr>
                                      <p:tavLst>
                                        <p:tav tm="0">
                                          <p:val>
                                            <p:clrVal>
                                              <a:schemeClr val="accent2"/>
                                            </p:clrVal>
                                          </p:val>
                                        </p:tav>
                                        <p:tav tm="50000">
                                          <p:val>
                                            <p:clrVal>
                                              <a:schemeClr val="hlink"/>
                                            </p:clrVal>
                                          </p:val>
                                        </p:tav>
                                      </p:tavLst>
                                    </p:anim>
                                    <p:set>
                                      <p:cBhvr>
                                        <p:cTn id="36" dur="80"/>
                                        <p:tgtEl>
                                          <p:spTgt spid="61443">
                                            <p:txEl>
                                              <p:pRg st="4" end="4"/>
                                            </p:txEl>
                                          </p:spTgt>
                                        </p:tgtEl>
                                        <p:attrNameLst>
                                          <p:attrName>fill.type</p:attrName>
                                        </p:attrNameLst>
                                      </p:cBhvr>
                                      <p:to>
                                        <p:strVal val="solid"/>
                                      </p:to>
                                    </p:set>
                                  </p:childTnLst>
                                </p:cTn>
                              </p:par>
                            </p:childTnLst>
                          </p:cTn>
                        </p:par>
                        <p:par>
                          <p:cTn id="37" fill="hold" nodeType="afterGroup">
                            <p:stCondLst>
                              <p:cond delay="13220"/>
                            </p:stCondLst>
                            <p:childTnLst>
                              <p:par>
                                <p:cTn id="38" presetID="27" presetClass="entr" presetSubtype="0" fill="hold" nodeType="afterEffect">
                                  <p:stCondLst>
                                    <p:cond delay="0"/>
                                  </p:stCondLst>
                                  <p:iterate type="lt">
                                    <p:tmPct val="50000"/>
                                  </p:iterate>
                                  <p:childTnLst>
                                    <p:set>
                                      <p:cBhvr>
                                        <p:cTn id="39" dur="1" fill="hold">
                                          <p:stCondLst>
                                            <p:cond delay="0"/>
                                          </p:stCondLst>
                                        </p:cTn>
                                        <p:tgtEl>
                                          <p:spTgt spid="61443">
                                            <p:txEl>
                                              <p:pRg st="5" end="5"/>
                                            </p:txEl>
                                          </p:spTgt>
                                        </p:tgtEl>
                                        <p:attrNameLst>
                                          <p:attrName>style.visibility</p:attrName>
                                        </p:attrNameLst>
                                      </p:cBhvr>
                                      <p:to>
                                        <p:strVal val="visible"/>
                                      </p:to>
                                    </p:set>
                                    <p:anim calcmode="discrete" valueType="clr">
                                      <p:cBhvr override="childStyle">
                                        <p:cTn id="40" dur="80"/>
                                        <p:tgtEl>
                                          <p:spTgt spid="61443">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61443">
                                            <p:txEl>
                                              <p:pRg st="5" end="5"/>
                                            </p:txEl>
                                          </p:spTgt>
                                        </p:tgtEl>
                                        <p:attrNameLst>
                                          <p:attrName>fillcolor</p:attrName>
                                        </p:attrNameLst>
                                      </p:cBhvr>
                                      <p:tavLst>
                                        <p:tav tm="0">
                                          <p:val>
                                            <p:clrVal>
                                              <a:schemeClr val="accent2"/>
                                            </p:clrVal>
                                          </p:val>
                                        </p:tav>
                                        <p:tav tm="50000">
                                          <p:val>
                                            <p:clrVal>
                                              <a:schemeClr val="hlink"/>
                                            </p:clrVal>
                                          </p:val>
                                        </p:tav>
                                      </p:tavLst>
                                    </p:anim>
                                    <p:set>
                                      <p:cBhvr>
                                        <p:cTn id="42" dur="80"/>
                                        <p:tgtEl>
                                          <p:spTgt spid="61443">
                                            <p:txEl>
                                              <p:pRg st="5" end="5"/>
                                            </p:txEl>
                                          </p:spTgt>
                                        </p:tgtEl>
                                        <p:attrNameLst>
                                          <p:attrName>fill.type</p:attrName>
                                        </p:attrNameLst>
                                      </p:cBhvr>
                                      <p:to>
                                        <p:strVal val="solid"/>
                                      </p:to>
                                    </p:set>
                                  </p:childTnLst>
                                </p:cTn>
                              </p:par>
                            </p:childTnLst>
                          </p:cTn>
                        </p:par>
                        <p:par>
                          <p:cTn id="43" fill="hold" nodeType="afterGroup">
                            <p:stCondLst>
                              <p:cond delay="17660"/>
                            </p:stCondLst>
                            <p:childTnLst>
                              <p:par>
                                <p:cTn id="44" presetID="27" presetClass="entr" presetSubtype="0" fill="hold" nodeType="afterEffect">
                                  <p:stCondLst>
                                    <p:cond delay="0"/>
                                  </p:stCondLst>
                                  <p:iterate type="lt">
                                    <p:tmPct val="50000"/>
                                  </p:iterate>
                                  <p:childTnLst>
                                    <p:set>
                                      <p:cBhvr>
                                        <p:cTn id="45" dur="1" fill="hold">
                                          <p:stCondLst>
                                            <p:cond delay="0"/>
                                          </p:stCondLst>
                                        </p:cTn>
                                        <p:tgtEl>
                                          <p:spTgt spid="61443">
                                            <p:txEl>
                                              <p:pRg st="6" end="6"/>
                                            </p:txEl>
                                          </p:spTgt>
                                        </p:tgtEl>
                                        <p:attrNameLst>
                                          <p:attrName>style.visibility</p:attrName>
                                        </p:attrNameLst>
                                      </p:cBhvr>
                                      <p:to>
                                        <p:strVal val="visible"/>
                                      </p:to>
                                    </p:set>
                                    <p:anim calcmode="discrete" valueType="clr">
                                      <p:cBhvr override="childStyle">
                                        <p:cTn id="46" dur="80"/>
                                        <p:tgtEl>
                                          <p:spTgt spid="61443">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61443">
                                            <p:txEl>
                                              <p:pRg st="6" end="6"/>
                                            </p:txEl>
                                          </p:spTgt>
                                        </p:tgtEl>
                                        <p:attrNameLst>
                                          <p:attrName>fillcolor</p:attrName>
                                        </p:attrNameLst>
                                      </p:cBhvr>
                                      <p:tavLst>
                                        <p:tav tm="0">
                                          <p:val>
                                            <p:clrVal>
                                              <a:schemeClr val="accent2"/>
                                            </p:clrVal>
                                          </p:val>
                                        </p:tav>
                                        <p:tav tm="50000">
                                          <p:val>
                                            <p:clrVal>
                                              <a:schemeClr val="hlink"/>
                                            </p:clrVal>
                                          </p:val>
                                        </p:tav>
                                      </p:tavLst>
                                    </p:anim>
                                    <p:set>
                                      <p:cBhvr>
                                        <p:cTn id="48" dur="80"/>
                                        <p:tgtEl>
                                          <p:spTgt spid="61443">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65ED939A-2319-7C42-B3C0-A1C83B74553D}"/>
              </a:ext>
            </a:extLst>
          </p:cNvPr>
          <p:cNvSpPr>
            <a:spLocks noGrp="1" noRot="1" noChangeArrowheads="1"/>
          </p:cNvSpPr>
          <p:nvPr>
            <p:ph type="title"/>
          </p:nvPr>
        </p:nvSpPr>
        <p:spPr>
          <a:xfrm>
            <a:off x="3962400" y="0"/>
            <a:ext cx="16459200" cy="2286000"/>
          </a:xfrm>
        </p:spPr>
        <p:txBody>
          <a:bodyPr/>
          <a:lstStyle/>
          <a:p>
            <a:r>
              <a:rPr lang="ru-RU" altLang="el-GR" u="sng"/>
              <a:t>Das Krisenjahr 1923 im Überblick</a:t>
            </a:r>
            <a:endParaRPr lang="en-US" altLang="el-GR" u="sng"/>
          </a:p>
        </p:txBody>
      </p:sp>
      <p:pic>
        <p:nvPicPr>
          <p:cNvPr id="54276" name="Picture 4">
            <a:extLst>
              <a:ext uri="{FF2B5EF4-FFF2-40B4-BE49-F238E27FC236}">
                <a16:creationId xmlns:a16="http://schemas.microsoft.com/office/drawing/2014/main" id="{833759E4-519F-6047-952A-90DD30489592}"/>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984627" y="1962150"/>
            <a:ext cx="16567150" cy="1140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01473856"/>
      </p:ext>
    </p:extLst>
  </p:cSld>
  <p:clrMapOvr>
    <a:masterClrMapping/>
  </p:clrMapOvr>
  <mc:AlternateContent xmlns:mc="http://schemas.openxmlformats.org/markup-compatibility/2006" xmlns:p14="http://schemas.microsoft.com/office/powerpoint/2010/main">
    <mc:Choice Requires="p14">
      <p:transition spd="slow" p14:dur="2000" advClick="0" advTm="19447"/>
    </mc:Choice>
    <mc:Fallback xmlns="">
      <p:transition spd="slow" advClick="0" advTm="19447"/>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54274"/>
                                        </p:tgtEl>
                                        <p:attrNameLst>
                                          <p:attrName>style.visibility</p:attrName>
                                        </p:attrNameLst>
                                      </p:cBhvr>
                                      <p:to>
                                        <p:strVal val="visible"/>
                                      </p:to>
                                    </p:set>
                                    <p:animEffect transition="in" filter="fade">
                                      <p:cBhvr>
                                        <p:cTn id="7" dur="2000"/>
                                        <p:tgtEl>
                                          <p:spTgt spid="54274"/>
                                        </p:tgtEl>
                                      </p:cBhvr>
                                    </p:animEffect>
                                    <p:anim calcmode="lin" valueType="num">
                                      <p:cBhvr>
                                        <p:cTn id="8" dur="2000" fill="hold"/>
                                        <p:tgtEl>
                                          <p:spTgt spid="54274"/>
                                        </p:tgtEl>
                                        <p:attrNameLst>
                                          <p:attrName>ppt_w</p:attrName>
                                        </p:attrNameLst>
                                      </p:cBhvr>
                                      <p:tavLst>
                                        <p:tav tm="0" fmla="#ppt_w*sin(2.5*pi*$)">
                                          <p:val>
                                            <p:fltVal val="0"/>
                                          </p:val>
                                        </p:tav>
                                        <p:tav tm="100000">
                                          <p:val>
                                            <p:fltVal val="1"/>
                                          </p:val>
                                        </p:tav>
                                      </p:tavLst>
                                    </p:anim>
                                    <p:anim calcmode="lin" valueType="num">
                                      <p:cBhvr>
                                        <p:cTn id="9" dur="2000" fill="hold"/>
                                        <p:tgtEl>
                                          <p:spTgt spid="54274"/>
                                        </p:tgtEl>
                                        <p:attrNameLst>
                                          <p:attrName>ppt_h</p:attrName>
                                        </p:attrNameLst>
                                      </p:cBhvr>
                                      <p:tavLst>
                                        <p:tav tm="0">
                                          <p:val>
                                            <p:strVal val="#ppt_h"/>
                                          </p:val>
                                        </p:tav>
                                        <p:tav tm="100000">
                                          <p:val>
                                            <p:strVal val="#ppt_h"/>
                                          </p:val>
                                        </p:tav>
                                      </p:tavLst>
                                    </p:anim>
                                  </p:childTnLst>
                                </p:cTn>
                              </p:par>
                            </p:childTnLst>
                          </p:cTn>
                        </p:par>
                        <p:par>
                          <p:cTn id="10" fill="hold" nodeType="afterGroup">
                            <p:stCondLst>
                              <p:cond delay="7400"/>
                            </p:stCondLst>
                            <p:childTnLst>
                              <p:par>
                                <p:cTn id="11" presetID="42" presetClass="entr" presetSubtype="0" fill="hold" nodeType="afterEffect">
                                  <p:stCondLst>
                                    <p:cond delay="0"/>
                                  </p:stCondLst>
                                  <p:childTnLst>
                                    <p:set>
                                      <p:cBhvr>
                                        <p:cTn id="12" dur="1" fill="hold">
                                          <p:stCondLst>
                                            <p:cond delay="0"/>
                                          </p:stCondLst>
                                        </p:cTn>
                                        <p:tgtEl>
                                          <p:spTgt spid="54276"/>
                                        </p:tgtEl>
                                        <p:attrNameLst>
                                          <p:attrName>style.visibility</p:attrName>
                                        </p:attrNameLst>
                                      </p:cBhvr>
                                      <p:to>
                                        <p:strVal val="visible"/>
                                      </p:to>
                                    </p:set>
                                    <p:animEffect transition="in" filter="fade">
                                      <p:cBhvr>
                                        <p:cTn id="13" dur="1000"/>
                                        <p:tgtEl>
                                          <p:spTgt spid="54276"/>
                                        </p:tgtEl>
                                      </p:cBhvr>
                                    </p:animEffect>
                                    <p:anim calcmode="lin" valueType="num">
                                      <p:cBhvr>
                                        <p:cTn id="14" dur="1000" fill="hold"/>
                                        <p:tgtEl>
                                          <p:spTgt spid="54276"/>
                                        </p:tgtEl>
                                        <p:attrNameLst>
                                          <p:attrName>ppt_x</p:attrName>
                                        </p:attrNameLst>
                                      </p:cBhvr>
                                      <p:tavLst>
                                        <p:tav tm="0">
                                          <p:val>
                                            <p:strVal val="#ppt_x"/>
                                          </p:val>
                                        </p:tav>
                                        <p:tav tm="100000">
                                          <p:val>
                                            <p:strVal val="#ppt_x"/>
                                          </p:val>
                                        </p:tav>
                                      </p:tavLst>
                                    </p:anim>
                                    <p:anim calcmode="lin" valueType="num">
                                      <p:cBhvr>
                                        <p:cTn id="15" dur="1000" fill="hold"/>
                                        <p:tgtEl>
                                          <p:spTgt spid="542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26C2608-2096-EC44-A941-0C7A24BBA3B7}"/>
              </a:ext>
            </a:extLst>
          </p:cNvPr>
          <p:cNvSpPr>
            <a:spLocks noGrp="1" noRot="1" noChangeArrowheads="1"/>
          </p:cNvSpPr>
          <p:nvPr>
            <p:ph type="title"/>
          </p:nvPr>
        </p:nvSpPr>
        <p:spPr>
          <a:xfrm>
            <a:off x="4187827" y="-342900"/>
            <a:ext cx="16005174" cy="1816100"/>
          </a:xfrm>
        </p:spPr>
        <p:txBody>
          <a:bodyPr/>
          <a:lstStyle/>
          <a:p>
            <a:r>
              <a:rPr lang="en-US" altLang="el-GR"/>
              <a:t>Weltwirtschaftskrise</a:t>
            </a:r>
          </a:p>
        </p:txBody>
      </p:sp>
      <p:sp>
        <p:nvSpPr>
          <p:cNvPr id="62467" name="Rectangle 3">
            <a:extLst>
              <a:ext uri="{FF2B5EF4-FFF2-40B4-BE49-F238E27FC236}">
                <a16:creationId xmlns:a16="http://schemas.microsoft.com/office/drawing/2014/main" id="{9631BAFB-8430-A141-AD37-25AC93F6E759}"/>
              </a:ext>
            </a:extLst>
          </p:cNvPr>
          <p:cNvSpPr>
            <a:spLocks noGrp="1" noChangeArrowheads="1"/>
          </p:cNvSpPr>
          <p:nvPr>
            <p:ph type="body" idx="1"/>
          </p:nvPr>
        </p:nvSpPr>
        <p:spPr>
          <a:xfrm>
            <a:off x="3406776" y="1384300"/>
            <a:ext cx="17929224" cy="12331700"/>
          </a:xfrm>
        </p:spPr>
        <p:txBody>
          <a:bodyPr/>
          <a:lstStyle/>
          <a:p>
            <a:r>
              <a:rPr lang="en-US" altLang="el-GR" sz="4800"/>
              <a:t>25. Oktober 1929 </a:t>
            </a:r>
            <a:r>
              <a:rPr lang="ru-RU" altLang="el-GR" sz="4800"/>
              <a:t> - «</a:t>
            </a:r>
            <a:r>
              <a:rPr lang="en-US" altLang="el-GR" sz="4800"/>
              <a:t>Schwarze Freitag</a:t>
            </a:r>
            <a:r>
              <a:rPr lang="ru-RU" altLang="el-GR" sz="4800"/>
              <a:t>»</a:t>
            </a:r>
            <a:r>
              <a:rPr lang="en-US" altLang="el-GR" sz="4800"/>
              <a:t> an der New Yorker Börse</a:t>
            </a:r>
          </a:p>
        </p:txBody>
      </p:sp>
      <p:pic>
        <p:nvPicPr>
          <p:cNvPr id="62469" name="Picture 5" descr="Kreislauf während der Weltwirtschaftskrise: Preisverfall führt zu Drosselung der Produktion - Das wiederum zu Massenarbeitslosigkeit, was zum Absinken der Kaufkraft führt mit einem Teufelskreis">
            <a:extLst>
              <a:ext uri="{FF2B5EF4-FFF2-40B4-BE49-F238E27FC236}">
                <a16:creationId xmlns:a16="http://schemas.microsoft.com/office/drawing/2014/main" id="{77CBFA9D-379E-7547-B87C-8E22BF1C34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4501" y="2825750"/>
            <a:ext cx="8251826" cy="990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875460"/>
      </p:ext>
    </p:extLst>
  </p:cSld>
  <p:clrMapOvr>
    <a:masterClrMapping/>
  </p:clrMapOvr>
  <mc:AlternateContent xmlns:mc="http://schemas.openxmlformats.org/markup-compatibility/2006" xmlns:p14="http://schemas.microsoft.com/office/powerpoint/2010/main">
    <mc:Choice Requires="p14">
      <p:transition spd="slow" p14:dur="2000" advClick="0" advTm="11426"/>
    </mc:Choice>
    <mc:Fallback xmlns="">
      <p:transition spd="slow" advClick="0" advTm="11426"/>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8" presetClass="emph" presetSubtype="0" fill="hold" grpId="0" nodeType="afterEffect">
                                  <p:stCondLst>
                                    <p:cond delay="0"/>
                                  </p:stCondLst>
                                  <p:iterate type="lt">
                                    <p:tmPct val="10000"/>
                                  </p:iterate>
                                  <p:childTnLst>
                                    <p:animClr clrSpc="rgb" dir="cw">
                                      <p:cBhvr override="childStyle">
                                        <p:cTn id="6" dur="500" fill="hold"/>
                                        <p:tgtEl>
                                          <p:spTgt spid="62466"/>
                                        </p:tgtEl>
                                        <p:attrNameLst>
                                          <p:attrName>style.color</p:attrName>
                                        </p:attrNameLst>
                                      </p:cBhvr>
                                      <p:to>
                                        <a:srgbClr val="FF0000"/>
                                      </p:to>
                                    </p:animClr>
                                    <p:animClr clrSpc="rgb" dir="cw">
                                      <p:cBhvr>
                                        <p:cTn id="7" dur="500" fill="hold"/>
                                        <p:tgtEl>
                                          <p:spTgt spid="62466"/>
                                        </p:tgtEl>
                                        <p:attrNameLst>
                                          <p:attrName>fillcolor</p:attrName>
                                        </p:attrNameLst>
                                      </p:cBhvr>
                                      <p:to>
                                        <a:srgbClr val="FF0000"/>
                                      </p:to>
                                    </p:animClr>
                                    <p:set>
                                      <p:cBhvr>
                                        <p:cTn id="8" dur="500" fill="hold"/>
                                        <p:tgtEl>
                                          <p:spTgt spid="62466"/>
                                        </p:tgtEl>
                                        <p:attrNameLst>
                                          <p:attrName>fill.type</p:attrName>
                                        </p:attrNameLst>
                                      </p:cBhvr>
                                      <p:to>
                                        <p:strVal val="solid"/>
                                      </p:to>
                                    </p:set>
                                    <p:anim to="1.5" calcmode="lin" valueType="num">
                                      <p:cBhvr override="childStyle">
                                        <p:cTn id="9" dur="500" fill="hold"/>
                                        <p:tgtEl>
                                          <p:spTgt spid="62466"/>
                                        </p:tgtEl>
                                        <p:attrNameLst>
                                          <p:attrName>style.fontSize</p:attrName>
                                        </p:attrNameLst>
                                      </p:cBhvr>
                                    </p:anim>
                                  </p:childTnLst>
                                </p:cTn>
                              </p:par>
                            </p:childTnLst>
                          </p:cTn>
                        </p:par>
                        <p:par>
                          <p:cTn id="10" fill="hold" nodeType="afterGroup">
                            <p:stCondLst>
                              <p:cond delay="1450"/>
                            </p:stCondLst>
                            <p:childTnLst>
                              <p:par>
                                <p:cTn id="11" presetID="56" presetClass="entr" presetSubtype="0" fill="hold" nodeType="afterEffect">
                                  <p:stCondLst>
                                    <p:cond delay="0"/>
                                  </p:stCondLst>
                                  <p:iterate type="lt">
                                    <p:tmPct val="10000"/>
                                  </p:iterate>
                                  <p:childTnLst>
                                    <p:set>
                                      <p:cBhvr>
                                        <p:cTn id="12" dur="1" fill="hold">
                                          <p:stCondLst>
                                            <p:cond delay="0"/>
                                          </p:stCondLst>
                                        </p:cTn>
                                        <p:tgtEl>
                                          <p:spTgt spid="62467">
                                            <p:txEl>
                                              <p:pRg st="0" end="0"/>
                                            </p:txEl>
                                          </p:spTgt>
                                        </p:tgtEl>
                                        <p:attrNameLst>
                                          <p:attrName>style.visibility</p:attrName>
                                        </p:attrNameLst>
                                      </p:cBhvr>
                                      <p:to>
                                        <p:strVal val="visible"/>
                                      </p:to>
                                    </p:set>
                                    <p:anim by="(-#ppt_w*2)" calcmode="lin" valueType="num">
                                      <p:cBhvr rctx="PPT">
                                        <p:cTn id="13" dur="500" autoRev="1" fill="hold">
                                          <p:stCondLst>
                                            <p:cond delay="0"/>
                                          </p:stCondLst>
                                        </p:cTn>
                                        <p:tgtEl>
                                          <p:spTgt spid="62467">
                                            <p:txEl>
                                              <p:pRg st="0" end="0"/>
                                            </p:txEl>
                                          </p:spTgt>
                                        </p:tgtEl>
                                        <p:attrNameLst>
                                          <p:attrName>ppt_w</p:attrName>
                                        </p:attrNameLst>
                                      </p:cBhvr>
                                    </p:anim>
                                    <p:anim by="(#ppt_w*0.50)" calcmode="lin" valueType="num">
                                      <p:cBhvr>
                                        <p:cTn id="14" dur="500" decel="50000" autoRev="1" fill="hold">
                                          <p:stCondLst>
                                            <p:cond delay="0"/>
                                          </p:stCondLst>
                                        </p:cTn>
                                        <p:tgtEl>
                                          <p:spTgt spid="62467">
                                            <p:txEl>
                                              <p:pRg st="0" end="0"/>
                                            </p:txEl>
                                          </p:spTgt>
                                        </p:tgtEl>
                                        <p:attrNameLst>
                                          <p:attrName>ppt_x</p:attrName>
                                        </p:attrNameLst>
                                      </p:cBhvr>
                                    </p:anim>
                                    <p:anim from="(-#ppt_h/2)" to="(#ppt_y)" calcmode="lin" valueType="num">
                                      <p:cBhvr>
                                        <p:cTn id="15" dur="1000" fill="hold">
                                          <p:stCondLst>
                                            <p:cond delay="0"/>
                                          </p:stCondLst>
                                        </p:cTn>
                                        <p:tgtEl>
                                          <p:spTgt spid="62467">
                                            <p:txEl>
                                              <p:pRg st="0" end="0"/>
                                            </p:txEl>
                                          </p:spTgt>
                                        </p:tgtEl>
                                        <p:attrNameLst>
                                          <p:attrName>ppt_y</p:attrName>
                                        </p:attrNameLst>
                                      </p:cBhvr>
                                    </p:anim>
                                    <p:animRot by="21600000">
                                      <p:cBhvr>
                                        <p:cTn id="16" dur="1000" fill="hold">
                                          <p:stCondLst>
                                            <p:cond delay="0"/>
                                          </p:stCondLst>
                                        </p:cTn>
                                        <p:tgtEl>
                                          <p:spTgt spid="62467">
                                            <p:txEl>
                                              <p:pRg st="0" end="0"/>
                                            </p:txEl>
                                          </p:spTgt>
                                        </p:tgtEl>
                                        <p:attrNameLst>
                                          <p:attrName>r</p:attrName>
                                        </p:attrNameLst>
                                      </p:cBhvr>
                                    </p:animRot>
                                  </p:childTnLst>
                                </p:cTn>
                              </p:par>
                            </p:childTnLst>
                          </p:cTn>
                        </p:par>
                        <p:par>
                          <p:cTn id="17" fill="hold" nodeType="afterGroup">
                            <p:stCondLst>
                              <p:cond delay="7450"/>
                            </p:stCondLst>
                            <p:childTnLst>
                              <p:par>
                                <p:cTn id="18" presetID="26" presetClass="entr" presetSubtype="0" fill="hold" nodeType="afterEffect">
                                  <p:stCondLst>
                                    <p:cond delay="0"/>
                                  </p:stCondLst>
                                  <p:childTnLst>
                                    <p:set>
                                      <p:cBhvr>
                                        <p:cTn id="19" dur="1" fill="hold">
                                          <p:stCondLst>
                                            <p:cond delay="0"/>
                                          </p:stCondLst>
                                        </p:cTn>
                                        <p:tgtEl>
                                          <p:spTgt spid="62469"/>
                                        </p:tgtEl>
                                        <p:attrNameLst>
                                          <p:attrName>style.visibility</p:attrName>
                                        </p:attrNameLst>
                                      </p:cBhvr>
                                      <p:to>
                                        <p:strVal val="visible"/>
                                      </p:to>
                                    </p:set>
                                    <p:animEffect transition="in" filter="wipe(down)">
                                      <p:cBhvr>
                                        <p:cTn id="20" dur="580">
                                          <p:stCondLst>
                                            <p:cond delay="0"/>
                                          </p:stCondLst>
                                        </p:cTn>
                                        <p:tgtEl>
                                          <p:spTgt spid="62469"/>
                                        </p:tgtEl>
                                      </p:cBhvr>
                                    </p:animEffect>
                                    <p:anim calcmode="lin" valueType="num">
                                      <p:cBhvr>
                                        <p:cTn id="21" dur="1822" tmFilter="0,0; 0.14,0.36; 0.43,0.73; 0.71,0.91; 1.0,1.0">
                                          <p:stCondLst>
                                            <p:cond delay="0"/>
                                          </p:stCondLst>
                                        </p:cTn>
                                        <p:tgtEl>
                                          <p:spTgt spid="62469"/>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62469"/>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62469"/>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62469"/>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62469"/>
                                        </p:tgtEl>
                                        <p:attrNameLst>
                                          <p:attrName>ppt_y</p:attrName>
                                        </p:attrNameLst>
                                      </p:cBhvr>
                                      <p:tavLst>
                                        <p:tav tm="0" fmla="#ppt_y-sin(pi*$)/81">
                                          <p:val>
                                            <p:fltVal val="0"/>
                                          </p:val>
                                        </p:tav>
                                        <p:tav tm="100000">
                                          <p:val>
                                            <p:fltVal val="1"/>
                                          </p:val>
                                        </p:tav>
                                      </p:tavLst>
                                    </p:anim>
                                    <p:animScale>
                                      <p:cBhvr>
                                        <p:cTn id="26" dur="26">
                                          <p:stCondLst>
                                            <p:cond delay="650"/>
                                          </p:stCondLst>
                                        </p:cTn>
                                        <p:tgtEl>
                                          <p:spTgt spid="62469"/>
                                        </p:tgtEl>
                                      </p:cBhvr>
                                      <p:to x="100000" y="60000"/>
                                    </p:animScale>
                                    <p:animScale>
                                      <p:cBhvr>
                                        <p:cTn id="27" dur="166" decel="50000">
                                          <p:stCondLst>
                                            <p:cond delay="676"/>
                                          </p:stCondLst>
                                        </p:cTn>
                                        <p:tgtEl>
                                          <p:spTgt spid="62469"/>
                                        </p:tgtEl>
                                      </p:cBhvr>
                                      <p:to x="100000" y="100000"/>
                                    </p:animScale>
                                    <p:animScale>
                                      <p:cBhvr>
                                        <p:cTn id="28" dur="26">
                                          <p:stCondLst>
                                            <p:cond delay="1312"/>
                                          </p:stCondLst>
                                        </p:cTn>
                                        <p:tgtEl>
                                          <p:spTgt spid="62469"/>
                                        </p:tgtEl>
                                      </p:cBhvr>
                                      <p:to x="100000" y="80000"/>
                                    </p:animScale>
                                    <p:animScale>
                                      <p:cBhvr>
                                        <p:cTn id="29" dur="166" decel="50000">
                                          <p:stCondLst>
                                            <p:cond delay="1338"/>
                                          </p:stCondLst>
                                        </p:cTn>
                                        <p:tgtEl>
                                          <p:spTgt spid="62469"/>
                                        </p:tgtEl>
                                      </p:cBhvr>
                                      <p:to x="100000" y="100000"/>
                                    </p:animScale>
                                    <p:animScale>
                                      <p:cBhvr>
                                        <p:cTn id="30" dur="26">
                                          <p:stCondLst>
                                            <p:cond delay="1642"/>
                                          </p:stCondLst>
                                        </p:cTn>
                                        <p:tgtEl>
                                          <p:spTgt spid="62469"/>
                                        </p:tgtEl>
                                      </p:cBhvr>
                                      <p:to x="100000" y="90000"/>
                                    </p:animScale>
                                    <p:animScale>
                                      <p:cBhvr>
                                        <p:cTn id="31" dur="166" decel="50000">
                                          <p:stCondLst>
                                            <p:cond delay="1668"/>
                                          </p:stCondLst>
                                        </p:cTn>
                                        <p:tgtEl>
                                          <p:spTgt spid="62469"/>
                                        </p:tgtEl>
                                      </p:cBhvr>
                                      <p:to x="100000" y="100000"/>
                                    </p:animScale>
                                    <p:animScale>
                                      <p:cBhvr>
                                        <p:cTn id="32" dur="26">
                                          <p:stCondLst>
                                            <p:cond delay="1808"/>
                                          </p:stCondLst>
                                        </p:cTn>
                                        <p:tgtEl>
                                          <p:spTgt spid="62469"/>
                                        </p:tgtEl>
                                      </p:cBhvr>
                                      <p:to x="100000" y="95000"/>
                                    </p:animScale>
                                    <p:animScale>
                                      <p:cBhvr>
                                        <p:cTn id="33" dur="166" decel="50000">
                                          <p:stCondLst>
                                            <p:cond delay="1834"/>
                                          </p:stCondLst>
                                        </p:cTn>
                                        <p:tgtEl>
                                          <p:spTgt spid="6246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39D1700-0283-714F-97D2-9653E1F48DDC}"/>
              </a:ext>
            </a:extLst>
          </p:cNvPr>
          <p:cNvSpPr>
            <a:spLocks noGrp="1" noRot="1" noChangeArrowheads="1"/>
          </p:cNvSpPr>
          <p:nvPr>
            <p:ph type="title"/>
          </p:nvPr>
        </p:nvSpPr>
        <p:spPr>
          <a:xfrm>
            <a:off x="4270376" y="1"/>
            <a:ext cx="16151224" cy="1530350"/>
          </a:xfrm>
        </p:spPr>
        <p:txBody>
          <a:bodyPr>
            <a:normAutofit fontScale="90000"/>
          </a:bodyPr>
          <a:lstStyle/>
          <a:p>
            <a:r>
              <a:rPr lang="en-US" altLang="el-GR" sz="8000"/>
              <a:t>Untergang der Weimarer Republik</a:t>
            </a:r>
          </a:p>
        </p:txBody>
      </p:sp>
      <p:sp>
        <p:nvSpPr>
          <p:cNvPr id="63491" name="Rectangle 3">
            <a:extLst>
              <a:ext uri="{FF2B5EF4-FFF2-40B4-BE49-F238E27FC236}">
                <a16:creationId xmlns:a16="http://schemas.microsoft.com/office/drawing/2014/main" id="{05F6A469-8182-ED45-ACDA-63A2EE33D6BD}"/>
              </a:ext>
            </a:extLst>
          </p:cNvPr>
          <p:cNvSpPr>
            <a:spLocks noGrp="1" noChangeArrowheads="1"/>
          </p:cNvSpPr>
          <p:nvPr>
            <p:ph type="body" idx="1"/>
          </p:nvPr>
        </p:nvSpPr>
        <p:spPr>
          <a:xfrm>
            <a:off x="3406776" y="1530350"/>
            <a:ext cx="17929224" cy="11953876"/>
          </a:xfrm>
        </p:spPr>
        <p:txBody>
          <a:bodyPr>
            <a:normAutofit fontScale="92500"/>
          </a:bodyPr>
          <a:lstStyle/>
          <a:p>
            <a:r>
              <a:rPr lang="en-US" altLang="el-GR" sz="4800"/>
              <a:t>Regierung von Hindenburg anhand von Notverordnungen;</a:t>
            </a:r>
          </a:p>
          <a:p>
            <a:r>
              <a:rPr lang="en-US" altLang="el-GR" sz="4800"/>
              <a:t>31. Juli 1932 – Reichstagswahlen (die stärkste Partei - NSDAP); </a:t>
            </a:r>
          </a:p>
          <a:p>
            <a:endParaRPr lang="en-US" altLang="el-GR" sz="4800"/>
          </a:p>
          <a:p>
            <a:endParaRPr lang="en-US" altLang="el-GR" sz="5600"/>
          </a:p>
          <a:p>
            <a:endParaRPr lang="en-US" altLang="el-GR" sz="5600"/>
          </a:p>
          <a:p>
            <a:endParaRPr lang="en-US" altLang="el-GR" sz="5600"/>
          </a:p>
          <a:p>
            <a:endParaRPr lang="en-US" altLang="el-GR" sz="5600"/>
          </a:p>
          <a:p>
            <a:endParaRPr lang="en-US" altLang="el-GR" sz="5600"/>
          </a:p>
          <a:p>
            <a:endParaRPr lang="en-US" altLang="el-GR" sz="4800"/>
          </a:p>
          <a:p>
            <a:endParaRPr lang="en-US" altLang="el-GR" sz="4800"/>
          </a:p>
          <a:p>
            <a:endParaRPr lang="en-US" altLang="el-GR" sz="4800"/>
          </a:p>
          <a:p>
            <a:r>
              <a:rPr lang="en-US" altLang="el-GR" sz="4800"/>
              <a:t>30. Januar 1933 – Ernennug Hitlers zum Reichskanzler.</a:t>
            </a:r>
          </a:p>
        </p:txBody>
      </p:sp>
      <p:pic>
        <p:nvPicPr>
          <p:cNvPr id="63492" name="Picture 4" descr="SPD-Wahlplakat „Gegen Papen, Hitler, Thälmann. Liste 2 Sozialdemokraten“">
            <a:extLst>
              <a:ext uri="{FF2B5EF4-FFF2-40B4-BE49-F238E27FC236}">
                <a16:creationId xmlns:a16="http://schemas.microsoft.com/office/drawing/2014/main" id="{76F07CE4-06E9-DF4A-8BA3-B3E1439B5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776" y="4552950"/>
            <a:ext cx="3810000" cy="553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a:extLst>
              <a:ext uri="{FF2B5EF4-FFF2-40B4-BE49-F238E27FC236}">
                <a16:creationId xmlns:a16="http://schemas.microsoft.com/office/drawing/2014/main" id="{6EA92A76-CE8E-F144-BFDA-14A6FA589D77}"/>
              </a:ext>
            </a:extLst>
          </p:cNvPr>
          <p:cNvSpPr>
            <a:spLocks noChangeArrowheads="1"/>
          </p:cNvSpPr>
          <p:nvPr/>
        </p:nvSpPr>
        <p:spPr bwMode="auto">
          <a:xfrm>
            <a:off x="3083012" y="10066606"/>
            <a:ext cx="881363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de-DE" altLang="el-GR" sz="4000" b="1"/>
              <a:t>SPD-Wahlplakat</a:t>
            </a:r>
          </a:p>
          <a:p>
            <a:pPr algn="ctr"/>
            <a:r>
              <a:rPr lang="de-DE" altLang="el-GR" sz="4000" b="1"/>
              <a:t> „Gegen Papen, Hitler, Thälmann.“</a:t>
            </a:r>
            <a:r>
              <a:rPr lang="en-US" altLang="el-GR" sz="3600"/>
              <a:t> </a:t>
            </a:r>
          </a:p>
        </p:txBody>
      </p:sp>
      <p:pic>
        <p:nvPicPr>
          <p:cNvPr id="63494" name="Picture 6" descr="Wahlzettel für die Reichstagswahl von 1928">
            <a:extLst>
              <a:ext uri="{FF2B5EF4-FFF2-40B4-BE49-F238E27FC236}">
                <a16:creationId xmlns:a16="http://schemas.microsoft.com/office/drawing/2014/main" id="{ECBB6A92-9F6B-7E4F-81B8-9CC7D7CD1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49576" y="4121150"/>
            <a:ext cx="3286124" cy="672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Rectangle 7">
            <a:extLst>
              <a:ext uri="{FF2B5EF4-FFF2-40B4-BE49-F238E27FC236}">
                <a16:creationId xmlns:a16="http://schemas.microsoft.com/office/drawing/2014/main" id="{10C5C0A6-D4D0-3346-83C3-9D1270C3227C}"/>
              </a:ext>
            </a:extLst>
          </p:cNvPr>
          <p:cNvSpPr>
            <a:spLocks noChangeArrowheads="1"/>
          </p:cNvSpPr>
          <p:nvPr/>
        </p:nvSpPr>
        <p:spPr bwMode="auto">
          <a:xfrm>
            <a:off x="13554077" y="10933183"/>
            <a:ext cx="855554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de-DE" altLang="el-GR" sz="4000" b="1"/>
              <a:t>Wahlzettel für die Reichstagswahl</a:t>
            </a:r>
            <a:r>
              <a:rPr lang="en-US" altLang="el-GR" sz="3600"/>
              <a:t> </a:t>
            </a:r>
          </a:p>
        </p:txBody>
      </p:sp>
    </p:spTree>
    <p:extLst>
      <p:ext uri="{BB962C8B-B14F-4D97-AF65-F5344CB8AC3E}">
        <p14:creationId xmlns:p14="http://schemas.microsoft.com/office/powerpoint/2010/main" val="2594842123"/>
      </p:ext>
    </p:extLst>
  </p:cSld>
  <p:clrMapOvr>
    <a:masterClrMapping/>
  </p:clrMapOvr>
  <mc:AlternateContent xmlns:mc="http://schemas.openxmlformats.org/markup-compatibility/2006" xmlns:p14="http://schemas.microsoft.com/office/powerpoint/2010/main">
    <mc:Choice Requires="p14">
      <p:transition spd="slow" p14:dur="2000" advClick="0" advTm="9073"/>
    </mc:Choice>
    <mc:Fallback xmlns="">
      <p:transition spd="slow" advClick="0" advTm="907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fade">
                                      <p:cBhvr>
                                        <p:cTn id="7" dur="1000"/>
                                        <p:tgtEl>
                                          <p:spTgt spid="63490"/>
                                        </p:tgtEl>
                                      </p:cBhvr>
                                    </p:animEffect>
                                    <p:anim calcmode="lin" valueType="num">
                                      <p:cBhvr>
                                        <p:cTn id="8" dur="1000" fill="hold"/>
                                        <p:tgtEl>
                                          <p:spTgt spid="63490"/>
                                        </p:tgtEl>
                                        <p:attrNameLst>
                                          <p:attrName>ppt_x</p:attrName>
                                        </p:attrNameLst>
                                      </p:cBhvr>
                                      <p:tavLst>
                                        <p:tav tm="0">
                                          <p:val>
                                            <p:strVal val="#ppt_x"/>
                                          </p:val>
                                        </p:tav>
                                        <p:tav tm="100000">
                                          <p:val>
                                            <p:strVal val="#ppt_x"/>
                                          </p:val>
                                        </p:tav>
                                      </p:tavLst>
                                    </p:anim>
                                    <p:anim calcmode="lin" valueType="num">
                                      <p:cBhvr>
                                        <p:cTn id="9" dur="1000" fill="hold"/>
                                        <p:tgtEl>
                                          <p:spTgt spid="63490"/>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63491">
                                            <p:txEl>
                                              <p:pRg st="0" end="0"/>
                                            </p:txEl>
                                          </p:spTgt>
                                        </p:tgtEl>
                                        <p:attrNameLst>
                                          <p:attrName>style.visibility</p:attrName>
                                        </p:attrNameLst>
                                      </p:cBhvr>
                                      <p:to>
                                        <p:strVal val="visible"/>
                                      </p:to>
                                    </p:set>
                                    <p:anim calcmode="lin" valueType="num">
                                      <p:cBhvr>
                                        <p:cTn id="13" dur="1000" fill="hold"/>
                                        <p:tgtEl>
                                          <p:spTgt spid="63491">
                                            <p:txEl>
                                              <p:pRg st="0" end="0"/>
                                            </p:txEl>
                                          </p:spTgt>
                                        </p:tgtEl>
                                        <p:attrNameLst>
                                          <p:attrName>ppt_w</p:attrName>
                                        </p:attrNameLst>
                                      </p:cBhvr>
                                      <p:tavLst>
                                        <p:tav tm="0">
                                          <p:val>
                                            <p:strVal val="#ppt_w+.3"/>
                                          </p:val>
                                        </p:tav>
                                        <p:tav tm="100000">
                                          <p:val>
                                            <p:strVal val="#ppt_w"/>
                                          </p:val>
                                        </p:tav>
                                      </p:tavLst>
                                    </p:anim>
                                    <p:anim calcmode="lin" valueType="num">
                                      <p:cBhvr>
                                        <p:cTn id="14" dur="1000" fill="hold"/>
                                        <p:tgtEl>
                                          <p:spTgt spid="63491">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63491">
                                            <p:txEl>
                                              <p:pRg st="0" end="0"/>
                                            </p:txEl>
                                          </p:spTgt>
                                        </p:tgtEl>
                                      </p:cBhvr>
                                    </p:animEffect>
                                  </p:childTnLst>
                                </p:cTn>
                              </p:par>
                            </p:childTnLst>
                          </p:cTn>
                        </p:par>
                        <p:par>
                          <p:cTn id="16" fill="hold" nodeType="afterGroup">
                            <p:stCondLst>
                              <p:cond delay="2000"/>
                            </p:stCondLst>
                            <p:childTnLst>
                              <p:par>
                                <p:cTn id="17" presetID="50" presetClass="entr" presetSubtype="0" decel="100000" fill="hold" nodeType="afterEffect">
                                  <p:stCondLst>
                                    <p:cond delay="0"/>
                                  </p:stCondLst>
                                  <p:childTnLst>
                                    <p:set>
                                      <p:cBhvr>
                                        <p:cTn id="18" dur="1" fill="hold">
                                          <p:stCondLst>
                                            <p:cond delay="0"/>
                                          </p:stCondLst>
                                        </p:cTn>
                                        <p:tgtEl>
                                          <p:spTgt spid="63491">
                                            <p:txEl>
                                              <p:pRg st="1" end="1"/>
                                            </p:txEl>
                                          </p:spTgt>
                                        </p:tgtEl>
                                        <p:attrNameLst>
                                          <p:attrName>style.visibility</p:attrName>
                                        </p:attrNameLst>
                                      </p:cBhvr>
                                      <p:to>
                                        <p:strVal val="visible"/>
                                      </p:to>
                                    </p:set>
                                    <p:anim calcmode="lin" valueType="num">
                                      <p:cBhvr>
                                        <p:cTn id="19" dur="1000" fill="hold"/>
                                        <p:tgtEl>
                                          <p:spTgt spid="63491">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63491">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63491">
                                            <p:txEl>
                                              <p:pRg st="1" end="1"/>
                                            </p:txEl>
                                          </p:spTgt>
                                        </p:tgtEl>
                                      </p:cBhvr>
                                    </p:animEffect>
                                  </p:childTnLst>
                                </p:cTn>
                              </p:par>
                            </p:childTnLst>
                          </p:cTn>
                        </p:par>
                        <p:par>
                          <p:cTn id="22" fill="hold" nodeType="afterGroup">
                            <p:stCondLst>
                              <p:cond delay="3000"/>
                            </p:stCondLst>
                            <p:childTnLst>
                              <p:par>
                                <p:cTn id="23" presetID="49" presetClass="entr" presetSubtype="0" decel="100000" fill="hold" nodeType="afterEffect">
                                  <p:stCondLst>
                                    <p:cond delay="0"/>
                                  </p:stCondLst>
                                  <p:childTnLst>
                                    <p:set>
                                      <p:cBhvr>
                                        <p:cTn id="24" dur="1" fill="hold">
                                          <p:stCondLst>
                                            <p:cond delay="0"/>
                                          </p:stCondLst>
                                        </p:cTn>
                                        <p:tgtEl>
                                          <p:spTgt spid="63492"/>
                                        </p:tgtEl>
                                        <p:attrNameLst>
                                          <p:attrName>style.visibility</p:attrName>
                                        </p:attrNameLst>
                                      </p:cBhvr>
                                      <p:to>
                                        <p:strVal val="visible"/>
                                      </p:to>
                                    </p:set>
                                    <p:anim calcmode="lin" valueType="num">
                                      <p:cBhvr>
                                        <p:cTn id="25" dur="500" fill="hold"/>
                                        <p:tgtEl>
                                          <p:spTgt spid="63492"/>
                                        </p:tgtEl>
                                        <p:attrNameLst>
                                          <p:attrName>ppt_w</p:attrName>
                                        </p:attrNameLst>
                                      </p:cBhvr>
                                      <p:tavLst>
                                        <p:tav tm="0">
                                          <p:val>
                                            <p:fltVal val="0"/>
                                          </p:val>
                                        </p:tav>
                                        <p:tav tm="100000">
                                          <p:val>
                                            <p:strVal val="#ppt_w"/>
                                          </p:val>
                                        </p:tav>
                                      </p:tavLst>
                                    </p:anim>
                                    <p:anim calcmode="lin" valueType="num">
                                      <p:cBhvr>
                                        <p:cTn id="26" dur="500" fill="hold"/>
                                        <p:tgtEl>
                                          <p:spTgt spid="63492"/>
                                        </p:tgtEl>
                                        <p:attrNameLst>
                                          <p:attrName>ppt_h</p:attrName>
                                        </p:attrNameLst>
                                      </p:cBhvr>
                                      <p:tavLst>
                                        <p:tav tm="0">
                                          <p:val>
                                            <p:fltVal val="0"/>
                                          </p:val>
                                        </p:tav>
                                        <p:tav tm="100000">
                                          <p:val>
                                            <p:strVal val="#ppt_h"/>
                                          </p:val>
                                        </p:tav>
                                      </p:tavLst>
                                    </p:anim>
                                    <p:anim calcmode="lin" valueType="num">
                                      <p:cBhvr>
                                        <p:cTn id="27" dur="500" fill="hold"/>
                                        <p:tgtEl>
                                          <p:spTgt spid="63492"/>
                                        </p:tgtEl>
                                        <p:attrNameLst>
                                          <p:attrName>style.rotation</p:attrName>
                                        </p:attrNameLst>
                                      </p:cBhvr>
                                      <p:tavLst>
                                        <p:tav tm="0">
                                          <p:val>
                                            <p:fltVal val="360"/>
                                          </p:val>
                                        </p:tav>
                                        <p:tav tm="100000">
                                          <p:val>
                                            <p:fltVal val="0"/>
                                          </p:val>
                                        </p:tav>
                                      </p:tavLst>
                                    </p:anim>
                                    <p:animEffect transition="in" filter="fade">
                                      <p:cBhvr>
                                        <p:cTn id="28" dur="500"/>
                                        <p:tgtEl>
                                          <p:spTgt spid="63492"/>
                                        </p:tgtEl>
                                      </p:cBhvr>
                                    </p:animEffect>
                                  </p:childTnLst>
                                </p:cTn>
                              </p:par>
                            </p:childTnLst>
                          </p:cTn>
                        </p:par>
                        <p:par>
                          <p:cTn id="29" fill="hold" nodeType="afterGroup">
                            <p:stCondLst>
                              <p:cond delay="3500"/>
                            </p:stCondLst>
                            <p:childTnLst>
                              <p:par>
                                <p:cTn id="30" presetID="50" presetClass="entr" presetSubtype="0" decel="100000" fill="hold" grpId="0" nodeType="afterEffect">
                                  <p:stCondLst>
                                    <p:cond delay="0"/>
                                  </p:stCondLst>
                                  <p:childTnLst>
                                    <p:set>
                                      <p:cBhvr>
                                        <p:cTn id="31" dur="1" fill="hold">
                                          <p:stCondLst>
                                            <p:cond delay="0"/>
                                          </p:stCondLst>
                                        </p:cTn>
                                        <p:tgtEl>
                                          <p:spTgt spid="63493"/>
                                        </p:tgtEl>
                                        <p:attrNameLst>
                                          <p:attrName>style.visibility</p:attrName>
                                        </p:attrNameLst>
                                      </p:cBhvr>
                                      <p:to>
                                        <p:strVal val="visible"/>
                                      </p:to>
                                    </p:set>
                                    <p:anim calcmode="lin" valueType="num">
                                      <p:cBhvr>
                                        <p:cTn id="32" dur="1000" fill="hold"/>
                                        <p:tgtEl>
                                          <p:spTgt spid="63493"/>
                                        </p:tgtEl>
                                        <p:attrNameLst>
                                          <p:attrName>ppt_w</p:attrName>
                                        </p:attrNameLst>
                                      </p:cBhvr>
                                      <p:tavLst>
                                        <p:tav tm="0">
                                          <p:val>
                                            <p:strVal val="#ppt_w+.3"/>
                                          </p:val>
                                        </p:tav>
                                        <p:tav tm="100000">
                                          <p:val>
                                            <p:strVal val="#ppt_w"/>
                                          </p:val>
                                        </p:tav>
                                      </p:tavLst>
                                    </p:anim>
                                    <p:anim calcmode="lin" valueType="num">
                                      <p:cBhvr>
                                        <p:cTn id="33" dur="1000" fill="hold"/>
                                        <p:tgtEl>
                                          <p:spTgt spid="63493"/>
                                        </p:tgtEl>
                                        <p:attrNameLst>
                                          <p:attrName>ppt_h</p:attrName>
                                        </p:attrNameLst>
                                      </p:cBhvr>
                                      <p:tavLst>
                                        <p:tav tm="0">
                                          <p:val>
                                            <p:strVal val="#ppt_h"/>
                                          </p:val>
                                        </p:tav>
                                        <p:tav tm="100000">
                                          <p:val>
                                            <p:strVal val="#ppt_h"/>
                                          </p:val>
                                        </p:tav>
                                      </p:tavLst>
                                    </p:anim>
                                    <p:animEffect transition="in" filter="fade">
                                      <p:cBhvr>
                                        <p:cTn id="34" dur="1000"/>
                                        <p:tgtEl>
                                          <p:spTgt spid="63493"/>
                                        </p:tgtEl>
                                      </p:cBhvr>
                                    </p:animEffect>
                                  </p:childTnLst>
                                </p:cTn>
                              </p:par>
                            </p:childTnLst>
                          </p:cTn>
                        </p:par>
                        <p:par>
                          <p:cTn id="35" fill="hold" nodeType="afterGroup">
                            <p:stCondLst>
                              <p:cond delay="4500"/>
                            </p:stCondLst>
                            <p:childTnLst>
                              <p:par>
                                <p:cTn id="36" presetID="49" presetClass="entr" presetSubtype="0" decel="100000" fill="hold" nodeType="afterEffect">
                                  <p:stCondLst>
                                    <p:cond delay="0"/>
                                  </p:stCondLst>
                                  <p:childTnLst>
                                    <p:set>
                                      <p:cBhvr>
                                        <p:cTn id="37" dur="1" fill="hold">
                                          <p:stCondLst>
                                            <p:cond delay="0"/>
                                          </p:stCondLst>
                                        </p:cTn>
                                        <p:tgtEl>
                                          <p:spTgt spid="63494"/>
                                        </p:tgtEl>
                                        <p:attrNameLst>
                                          <p:attrName>style.visibility</p:attrName>
                                        </p:attrNameLst>
                                      </p:cBhvr>
                                      <p:to>
                                        <p:strVal val="visible"/>
                                      </p:to>
                                    </p:set>
                                    <p:anim calcmode="lin" valueType="num">
                                      <p:cBhvr>
                                        <p:cTn id="38" dur="500" fill="hold"/>
                                        <p:tgtEl>
                                          <p:spTgt spid="63494"/>
                                        </p:tgtEl>
                                        <p:attrNameLst>
                                          <p:attrName>ppt_w</p:attrName>
                                        </p:attrNameLst>
                                      </p:cBhvr>
                                      <p:tavLst>
                                        <p:tav tm="0">
                                          <p:val>
                                            <p:fltVal val="0"/>
                                          </p:val>
                                        </p:tav>
                                        <p:tav tm="100000">
                                          <p:val>
                                            <p:strVal val="#ppt_w"/>
                                          </p:val>
                                        </p:tav>
                                      </p:tavLst>
                                    </p:anim>
                                    <p:anim calcmode="lin" valueType="num">
                                      <p:cBhvr>
                                        <p:cTn id="39" dur="500" fill="hold"/>
                                        <p:tgtEl>
                                          <p:spTgt spid="63494"/>
                                        </p:tgtEl>
                                        <p:attrNameLst>
                                          <p:attrName>ppt_h</p:attrName>
                                        </p:attrNameLst>
                                      </p:cBhvr>
                                      <p:tavLst>
                                        <p:tav tm="0">
                                          <p:val>
                                            <p:fltVal val="0"/>
                                          </p:val>
                                        </p:tav>
                                        <p:tav tm="100000">
                                          <p:val>
                                            <p:strVal val="#ppt_h"/>
                                          </p:val>
                                        </p:tav>
                                      </p:tavLst>
                                    </p:anim>
                                    <p:anim calcmode="lin" valueType="num">
                                      <p:cBhvr>
                                        <p:cTn id="40" dur="500" fill="hold"/>
                                        <p:tgtEl>
                                          <p:spTgt spid="63494"/>
                                        </p:tgtEl>
                                        <p:attrNameLst>
                                          <p:attrName>style.rotation</p:attrName>
                                        </p:attrNameLst>
                                      </p:cBhvr>
                                      <p:tavLst>
                                        <p:tav tm="0">
                                          <p:val>
                                            <p:fltVal val="360"/>
                                          </p:val>
                                        </p:tav>
                                        <p:tav tm="100000">
                                          <p:val>
                                            <p:fltVal val="0"/>
                                          </p:val>
                                        </p:tav>
                                      </p:tavLst>
                                    </p:anim>
                                    <p:animEffect transition="in" filter="fade">
                                      <p:cBhvr>
                                        <p:cTn id="41" dur="500"/>
                                        <p:tgtEl>
                                          <p:spTgt spid="63494"/>
                                        </p:tgtEl>
                                      </p:cBhvr>
                                    </p:animEffect>
                                  </p:childTnLst>
                                </p:cTn>
                              </p:par>
                            </p:childTnLst>
                          </p:cTn>
                        </p:par>
                        <p:par>
                          <p:cTn id="42" fill="hold" nodeType="afterGroup">
                            <p:stCondLst>
                              <p:cond delay="5000"/>
                            </p:stCondLst>
                            <p:childTnLst>
                              <p:par>
                                <p:cTn id="43" presetID="50" presetClass="entr" presetSubtype="0" decel="100000" fill="hold" grpId="0" nodeType="afterEffect">
                                  <p:stCondLst>
                                    <p:cond delay="0"/>
                                  </p:stCondLst>
                                  <p:childTnLst>
                                    <p:set>
                                      <p:cBhvr>
                                        <p:cTn id="44" dur="1" fill="hold">
                                          <p:stCondLst>
                                            <p:cond delay="0"/>
                                          </p:stCondLst>
                                        </p:cTn>
                                        <p:tgtEl>
                                          <p:spTgt spid="63495"/>
                                        </p:tgtEl>
                                        <p:attrNameLst>
                                          <p:attrName>style.visibility</p:attrName>
                                        </p:attrNameLst>
                                      </p:cBhvr>
                                      <p:to>
                                        <p:strVal val="visible"/>
                                      </p:to>
                                    </p:set>
                                    <p:anim calcmode="lin" valueType="num">
                                      <p:cBhvr>
                                        <p:cTn id="45" dur="1000" fill="hold"/>
                                        <p:tgtEl>
                                          <p:spTgt spid="63495"/>
                                        </p:tgtEl>
                                        <p:attrNameLst>
                                          <p:attrName>ppt_w</p:attrName>
                                        </p:attrNameLst>
                                      </p:cBhvr>
                                      <p:tavLst>
                                        <p:tav tm="0">
                                          <p:val>
                                            <p:strVal val="#ppt_w+.3"/>
                                          </p:val>
                                        </p:tav>
                                        <p:tav tm="100000">
                                          <p:val>
                                            <p:strVal val="#ppt_w"/>
                                          </p:val>
                                        </p:tav>
                                      </p:tavLst>
                                    </p:anim>
                                    <p:anim calcmode="lin" valueType="num">
                                      <p:cBhvr>
                                        <p:cTn id="46" dur="1000" fill="hold"/>
                                        <p:tgtEl>
                                          <p:spTgt spid="63495"/>
                                        </p:tgtEl>
                                        <p:attrNameLst>
                                          <p:attrName>ppt_h</p:attrName>
                                        </p:attrNameLst>
                                      </p:cBhvr>
                                      <p:tavLst>
                                        <p:tav tm="0">
                                          <p:val>
                                            <p:strVal val="#ppt_h"/>
                                          </p:val>
                                        </p:tav>
                                        <p:tav tm="100000">
                                          <p:val>
                                            <p:strVal val="#ppt_h"/>
                                          </p:val>
                                        </p:tav>
                                      </p:tavLst>
                                    </p:anim>
                                    <p:animEffect transition="in" filter="fade">
                                      <p:cBhvr>
                                        <p:cTn id="47" dur="1000"/>
                                        <p:tgtEl>
                                          <p:spTgt spid="63495"/>
                                        </p:tgtEl>
                                      </p:cBhvr>
                                    </p:animEffect>
                                  </p:childTnLst>
                                </p:cTn>
                              </p:par>
                            </p:childTnLst>
                          </p:cTn>
                        </p:par>
                        <p:par>
                          <p:cTn id="48" fill="hold" nodeType="afterGroup">
                            <p:stCondLst>
                              <p:cond delay="6000"/>
                            </p:stCondLst>
                            <p:childTnLst>
                              <p:par>
                                <p:cTn id="49" presetID="50" presetClass="entr" presetSubtype="0" decel="100000" fill="hold" nodeType="afterEffect">
                                  <p:stCondLst>
                                    <p:cond delay="0"/>
                                  </p:stCondLst>
                                  <p:childTnLst>
                                    <p:set>
                                      <p:cBhvr>
                                        <p:cTn id="50" dur="1" fill="hold">
                                          <p:stCondLst>
                                            <p:cond delay="0"/>
                                          </p:stCondLst>
                                        </p:cTn>
                                        <p:tgtEl>
                                          <p:spTgt spid="63491">
                                            <p:txEl>
                                              <p:pRg st="11" end="11"/>
                                            </p:txEl>
                                          </p:spTgt>
                                        </p:tgtEl>
                                        <p:attrNameLst>
                                          <p:attrName>style.visibility</p:attrName>
                                        </p:attrNameLst>
                                      </p:cBhvr>
                                      <p:to>
                                        <p:strVal val="visible"/>
                                      </p:to>
                                    </p:set>
                                    <p:anim calcmode="lin" valueType="num">
                                      <p:cBhvr>
                                        <p:cTn id="51" dur="2000" fill="hold"/>
                                        <p:tgtEl>
                                          <p:spTgt spid="63491">
                                            <p:txEl>
                                              <p:pRg st="11" end="11"/>
                                            </p:txEl>
                                          </p:spTgt>
                                        </p:tgtEl>
                                        <p:attrNameLst>
                                          <p:attrName>ppt_w</p:attrName>
                                        </p:attrNameLst>
                                      </p:cBhvr>
                                      <p:tavLst>
                                        <p:tav tm="0">
                                          <p:val>
                                            <p:strVal val="#ppt_w+.3"/>
                                          </p:val>
                                        </p:tav>
                                        <p:tav tm="100000">
                                          <p:val>
                                            <p:strVal val="#ppt_w"/>
                                          </p:val>
                                        </p:tav>
                                      </p:tavLst>
                                    </p:anim>
                                    <p:anim calcmode="lin" valueType="num">
                                      <p:cBhvr>
                                        <p:cTn id="52" dur="2000" fill="hold"/>
                                        <p:tgtEl>
                                          <p:spTgt spid="63491">
                                            <p:txEl>
                                              <p:pRg st="11" end="11"/>
                                            </p:txEl>
                                          </p:spTgt>
                                        </p:tgtEl>
                                        <p:attrNameLst>
                                          <p:attrName>ppt_h</p:attrName>
                                        </p:attrNameLst>
                                      </p:cBhvr>
                                      <p:tavLst>
                                        <p:tav tm="0">
                                          <p:val>
                                            <p:strVal val="#ppt_h"/>
                                          </p:val>
                                        </p:tav>
                                        <p:tav tm="100000">
                                          <p:val>
                                            <p:strVal val="#ppt_h"/>
                                          </p:val>
                                        </p:tav>
                                      </p:tavLst>
                                    </p:anim>
                                    <p:animEffect transition="in" filter="fade">
                                      <p:cBhvr>
                                        <p:cTn id="53" dur="2000"/>
                                        <p:tgtEl>
                                          <p:spTgt spid="6349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3" grpId="0"/>
      <p:bldP spid="6349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a:extLst>
              <a:ext uri="{FF2B5EF4-FFF2-40B4-BE49-F238E27FC236}">
                <a16:creationId xmlns:a16="http://schemas.microsoft.com/office/drawing/2014/main" id="{9835F0F4-2553-8B45-9B31-50210AF01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9300" y="1"/>
            <a:ext cx="15709900" cy="13674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286494"/>
      </p:ext>
    </p:extLst>
  </p:cSld>
  <p:clrMapOvr>
    <a:masterClrMapping/>
  </p:clrMapOvr>
  <mc:AlternateContent xmlns:mc="http://schemas.openxmlformats.org/markup-compatibility/2006" xmlns:p14="http://schemas.microsoft.com/office/powerpoint/2010/main">
    <mc:Choice Requires="p14">
      <p:transition spd="slow" p14:dur="2000" advClick="0" advTm="7991"/>
    </mc:Choice>
    <mc:Fallback xmlns="">
      <p:transition spd="slow" advClick="0" advTm="7991"/>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fade">
                                      <p:cBhvr>
                                        <p:cTn id="7" dur="2000"/>
                                        <p:tgtEl>
                                          <p:spTgt spid="70660"/>
                                        </p:tgtEl>
                                      </p:cBhvr>
                                    </p:animEffect>
                                    <p:anim calcmode="lin" valueType="num">
                                      <p:cBhvr>
                                        <p:cTn id="8" dur="2000" fill="hold"/>
                                        <p:tgtEl>
                                          <p:spTgt spid="70660"/>
                                        </p:tgtEl>
                                        <p:attrNameLst>
                                          <p:attrName>style.rotation</p:attrName>
                                        </p:attrNameLst>
                                      </p:cBhvr>
                                      <p:tavLst>
                                        <p:tav tm="0">
                                          <p:val>
                                            <p:fltVal val="720"/>
                                          </p:val>
                                        </p:tav>
                                        <p:tav tm="100000">
                                          <p:val>
                                            <p:fltVal val="0"/>
                                          </p:val>
                                        </p:tav>
                                      </p:tavLst>
                                    </p:anim>
                                    <p:anim calcmode="lin" valueType="num">
                                      <p:cBhvr>
                                        <p:cTn id="9" dur="2000" fill="hold"/>
                                        <p:tgtEl>
                                          <p:spTgt spid="70660"/>
                                        </p:tgtEl>
                                        <p:attrNameLst>
                                          <p:attrName>ppt_h</p:attrName>
                                        </p:attrNameLst>
                                      </p:cBhvr>
                                      <p:tavLst>
                                        <p:tav tm="0">
                                          <p:val>
                                            <p:fltVal val="0"/>
                                          </p:val>
                                        </p:tav>
                                        <p:tav tm="100000">
                                          <p:val>
                                            <p:strVal val="#ppt_h"/>
                                          </p:val>
                                        </p:tav>
                                      </p:tavLst>
                                    </p:anim>
                                    <p:anim calcmode="lin" valueType="num">
                                      <p:cBhvr>
                                        <p:cTn id="10" dur="2000" fill="hold"/>
                                        <p:tgtEl>
                                          <p:spTgt spid="7066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2425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6243F05-23A2-8148-97AF-A8D29BA489CE}"/>
              </a:ext>
            </a:extLst>
          </p:cNvPr>
          <p:cNvSpPr>
            <a:spLocks noGrp="1"/>
          </p:cNvSpPr>
          <p:nvPr>
            <p:ph type="ctrTitle"/>
          </p:nvPr>
        </p:nvSpPr>
        <p:spPr/>
        <p:txBody>
          <a:bodyPr/>
          <a:lstStyle/>
          <a:p>
            <a:r>
              <a:rPr lang="en-US" dirty="0" err="1"/>
              <a:t>Vielen</a:t>
            </a:r>
            <a:r>
              <a:rPr lang="en-US"/>
              <a:t> Dank</a:t>
            </a:r>
            <a:endParaRPr lang="el-GR"/>
          </a:p>
        </p:txBody>
      </p:sp>
      <p:sp>
        <p:nvSpPr>
          <p:cNvPr id="3" name="Υπότιτλος 2">
            <a:extLst>
              <a:ext uri="{FF2B5EF4-FFF2-40B4-BE49-F238E27FC236}">
                <a16:creationId xmlns:a16="http://schemas.microsoft.com/office/drawing/2014/main" id="{BBBF183D-29CE-2F4B-8BB9-0316747A0236}"/>
              </a:ext>
            </a:extLst>
          </p:cNvPr>
          <p:cNvSpPr>
            <a:spLocks noGrp="1"/>
          </p:cNvSpPr>
          <p:nvPr>
            <p:ph type="subTitle" idx="1"/>
          </p:nvPr>
        </p:nvSpPr>
        <p:spPr/>
        <p:txBody>
          <a:bodyPr/>
          <a:lstStyle/>
          <a:p>
            <a:endParaRPr lang="el-GR"/>
          </a:p>
        </p:txBody>
      </p:sp>
    </p:spTree>
    <p:extLst>
      <p:ext uri="{BB962C8B-B14F-4D97-AF65-F5344CB8AC3E}">
        <p14:creationId xmlns:p14="http://schemas.microsoft.com/office/powerpoint/2010/main" val="37290846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3"/>
</p:tagLst>
</file>

<file path=ppt/tags/tag2.xml><?xml version="1.0" encoding="utf-8"?>
<p:tagLst xmlns:a="http://schemas.openxmlformats.org/drawingml/2006/main" xmlns:r="http://schemas.openxmlformats.org/officeDocument/2006/relationships" xmlns:p="http://schemas.openxmlformats.org/presentationml/2006/main">
  <p:tag name="TIMING" val="|2.2|1.6|1.3|1.4|1.3|1.6"/>
</p:tagLst>
</file>

<file path=ppt/tags/tag3.xml><?xml version="1.0" encoding="utf-8"?>
<p:tagLst xmlns:a="http://schemas.openxmlformats.org/drawingml/2006/main" xmlns:r="http://schemas.openxmlformats.org/officeDocument/2006/relationships" xmlns:p="http://schemas.openxmlformats.org/presentationml/2006/main">
  <p:tag name="TIMING" val="|2.8"/>
</p:tagLst>
</file>

<file path=ppt/tags/tag4.xml><?xml version="1.0" encoding="utf-8"?>
<p:tagLst xmlns:a="http://schemas.openxmlformats.org/drawingml/2006/main" xmlns:r="http://schemas.openxmlformats.org/officeDocument/2006/relationships" xmlns:p="http://schemas.openxmlformats.org/presentationml/2006/main">
  <p:tag name="TIMING" val="|1.8"/>
</p:tagLst>
</file>

<file path=ppt/tags/tag5.xml><?xml version="1.0" encoding="utf-8"?>
<p:tagLst xmlns:a="http://schemas.openxmlformats.org/drawingml/2006/main" xmlns:r="http://schemas.openxmlformats.org/officeDocument/2006/relationships" xmlns:p="http://schemas.openxmlformats.org/presentationml/2006/main">
  <p:tag name="TIMING" val="|1.5|0.9|1.1|1|1.2|1.2|1.2|1.3|1.2|1.3|2.6"/>
</p:tagLst>
</file>

<file path=ppt/tags/tag6.xml><?xml version="1.0" encoding="utf-8"?>
<p:tagLst xmlns:a="http://schemas.openxmlformats.org/drawingml/2006/main" xmlns:r="http://schemas.openxmlformats.org/officeDocument/2006/relationships" xmlns:p="http://schemas.openxmlformats.org/presentationml/2006/main">
  <p:tag name="TIMING" val="|3.2|1.9|2.5|1.6|1.3|1.8"/>
</p:tagLst>
</file>

<file path=ppt/tags/tag7.xml><?xml version="1.0" encoding="utf-8"?>
<p:tagLst xmlns:a="http://schemas.openxmlformats.org/drawingml/2006/main" xmlns:r="http://schemas.openxmlformats.org/officeDocument/2006/relationships" xmlns:p="http://schemas.openxmlformats.org/presentationml/2006/main">
  <p:tag name="TIMING" val="|1.4|1.6|1.3|1.6"/>
</p:tagLst>
</file>

<file path=ppt/tags/tag8.xml><?xml version="1.0" encoding="utf-8"?>
<p:tagLst xmlns:a="http://schemas.openxmlformats.org/drawingml/2006/main" xmlns:r="http://schemas.openxmlformats.org/officeDocument/2006/relationships" xmlns:p="http://schemas.openxmlformats.org/presentationml/2006/main">
  <p:tag name="TIMING" val="|1.1|1.3|1.3|1.5|1.4|1.5|1.3|1.3"/>
</p:tagLst>
</file>

<file path=ppt/tags/tag9.xml><?xml version="1.0" encoding="utf-8"?>
<p:tagLst xmlns:a="http://schemas.openxmlformats.org/drawingml/2006/main" xmlns:r="http://schemas.openxmlformats.org/officeDocument/2006/relationships" xmlns:p="http://schemas.openxmlformats.org/presentationml/2006/main">
  <p:tag name="TIMING" val="|1.3|1.4|1.6|1.4|1.6|2.1"/>
</p:tagLst>
</file>

<file path=ppt/tags/tag10.xml><?xml version="1.0" encoding="utf-8"?>
<p:tagLst xmlns:a="http://schemas.openxmlformats.org/drawingml/2006/main" xmlns:r="http://schemas.openxmlformats.org/officeDocument/2006/relationships" xmlns:p="http://schemas.openxmlformats.org/presentationml/2006/main">
  <p:tag name="TIMING" val="|2.1|1.8"/>
</p:tagLst>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Atlas">
  <a:themeElements>
    <a:clrScheme name="Atlas">
      <a:dk1>
        <a:srgbClr val="000000"/>
      </a:dk1>
      <a:lt1>
        <a:srgbClr val="FFFFFF"/>
      </a:lt1>
      <a:dk2>
        <a:srgbClr val="A7A7A7"/>
      </a:dk2>
      <a:lt2>
        <a:srgbClr val="535353"/>
      </a:lt2>
      <a:accent1>
        <a:srgbClr val="F81B02"/>
      </a:accent1>
      <a:accent2>
        <a:srgbClr val="FC7715"/>
      </a:accent2>
      <a:accent3>
        <a:srgbClr val="AFBF41"/>
      </a:accent3>
      <a:accent4>
        <a:srgbClr val="50C49F"/>
      </a:accent4>
      <a:accent5>
        <a:srgbClr val="3B95C4"/>
      </a:accent5>
      <a:accent6>
        <a:srgbClr val="B560D4"/>
      </a:accent6>
      <a:hlink>
        <a:srgbClr val="0000FF"/>
      </a:hlink>
      <a:folHlink>
        <a:srgbClr val="FF00FF"/>
      </a:folHlink>
    </a:clrScheme>
    <a:fontScheme name="Atlas">
      <a:majorFont>
        <a:latin typeface="Helvetica Neue"/>
        <a:ea typeface="Helvetica Neue"/>
        <a:cs typeface="Helvetica Neue"/>
      </a:majorFont>
      <a:minorFont>
        <a:latin typeface="Helvetica"/>
        <a:ea typeface="Helvetica"/>
        <a:cs typeface="Helvetica"/>
      </a:minorFont>
    </a:fontScheme>
    <a:fmtScheme name="Atl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rgbClr val="EC1A02"/>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ckwell"/>
            <a:ea typeface="Rockwell"/>
            <a:cs typeface="Rockwell"/>
            <a:sym typeface="Rockwel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rgbClr val="EC1A02"/>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Rockwell"/>
            <a:ea typeface="Rockwell"/>
            <a:cs typeface="Rockwell"/>
            <a:sym typeface="Rockwel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{DEE8BD9A-ACAC-4F45-9466-0D04ABA6929E}tf10001069</Template>
  <TotalTime>344</TotalTime>
  <Words>3774</Words>
  <Application>Microsoft Macintosh PowerPoint</Application>
  <PresentationFormat>Προσαρμογή</PresentationFormat>
  <Paragraphs>552</Paragraphs>
  <Slides>101</Slides>
  <Notes>36</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101</vt:i4>
      </vt:variant>
    </vt:vector>
  </HeadingPairs>
  <TitlesOfParts>
    <vt:vector size="112" baseType="lpstr">
      <vt:lpstr>Arial</vt:lpstr>
      <vt:lpstr>Calibri</vt:lpstr>
      <vt:lpstr>Century Gothic</vt:lpstr>
      <vt:lpstr>Gill Sans MT</vt:lpstr>
      <vt:lpstr>Helvetica</vt:lpstr>
      <vt:lpstr>Helvetica Neue</vt:lpstr>
      <vt:lpstr>Proxima Nova Extrabold</vt:lpstr>
      <vt:lpstr>Proxima Nova Semibold</vt:lpstr>
      <vt:lpstr>Wingdings</vt:lpstr>
      <vt:lpstr>Wingdings 3</vt:lpstr>
      <vt:lpstr>Θρόισμα</vt:lpstr>
      <vt:lpstr>Landeskunde D(EUTSCHLAND) ACH/LLI</vt:lpstr>
      <vt:lpstr>Παρουσίαση του PowerPoint</vt:lpstr>
      <vt:lpstr>DACH </vt:lpstr>
      <vt:lpstr> </vt:lpstr>
      <vt:lpstr>Παρουσίαση του PowerPoint</vt:lpstr>
      <vt:lpstr>Germanen</vt:lpstr>
      <vt:lpstr>Mythen 1</vt:lpstr>
      <vt:lpstr>Mythen 2</vt:lpstr>
      <vt:lpstr>Kennzeichen der Germanen </vt:lpstr>
      <vt:lpstr>Geschichte der Germanen 1</vt:lpstr>
      <vt:lpstr>Geschichte der Germanen 2</vt:lpstr>
      <vt:lpstr>Geschichte der Germanen 3</vt:lpstr>
      <vt:lpstr>Παρουσίαση του PowerPoint</vt:lpstr>
      <vt:lpstr>Geschichte der Germanen 4</vt:lpstr>
      <vt:lpstr>Geschichte der Germanen 5</vt:lpstr>
      <vt:lpstr>Geschichte der Germanen 5</vt:lpstr>
      <vt:lpstr>Varusschlacht</vt:lpstr>
      <vt:lpstr>Arminius oder Hermann</vt:lpstr>
      <vt:lpstr>Geschichte der Germanen 6</vt:lpstr>
      <vt:lpstr>Geschichte der Germanen 7</vt:lpstr>
      <vt:lpstr>Geschichte der Germanen 8</vt:lpstr>
      <vt:lpstr>Germanen: Stammesge sellschaft 1</vt:lpstr>
      <vt:lpstr>Germanen: Stammes gesellschaft 2</vt:lpstr>
      <vt:lpstr>Germanen: Stammesgesellschaft 3</vt:lpstr>
      <vt:lpstr>Germanen: Stammesgesellschaft 3</vt:lpstr>
      <vt:lpstr>Klima und Umwelt 1</vt:lpstr>
      <vt:lpstr>Klima und Umwelt 2</vt:lpstr>
      <vt:lpstr>Landschaft und Siedlungsstruktur 1</vt:lpstr>
      <vt:lpstr>Landschaft und Siedlungsstruktur 2</vt:lpstr>
      <vt:lpstr>Landwirtschaft 1</vt:lpstr>
      <vt:lpstr>Landwirtschaft 2</vt:lpstr>
      <vt:lpstr>Landwirtschaft 3</vt:lpstr>
      <vt:lpstr>Das Wirtschaftssystem der Germanen</vt:lpstr>
      <vt:lpstr>Literatur </vt:lpstr>
      <vt:lpstr>Παρουσίαση του PowerPoint</vt:lpstr>
      <vt:lpstr>Παρουσίαση του PowerPoint</vt:lpstr>
      <vt:lpstr>Chlodwig 1 und die Merowinger</vt:lpstr>
      <vt:lpstr>Karl der Grosse (lat. Carolus Magnus, franz. und engl. Charlemagne, Karl I.)</vt:lpstr>
      <vt:lpstr>Sein Erfolg</vt:lpstr>
      <vt:lpstr>Folgen seiner Krönung</vt:lpstr>
      <vt:lpstr>Neuerungen</vt:lpstr>
      <vt:lpstr>Sein Ende</vt:lpstr>
      <vt:lpstr>Folgen</vt:lpstr>
      <vt:lpstr>Heiliges Römisches Reich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Deutsches Kaiserreich 1872-1918</vt:lpstr>
      <vt:lpstr>Παρουσίαση του PowerPoint</vt:lpstr>
      <vt:lpstr>Παρουσίαση του PowerPoint</vt:lpstr>
      <vt:lpstr>Otto von Bismarck 1815-1898</vt:lpstr>
      <vt:lpstr>Drei wichtige Kriege</vt:lpstr>
      <vt:lpstr>Παρουσίαση του PowerPoint</vt:lpstr>
      <vt:lpstr>Die Reichsverfassung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Das Ende des ersten Weltkrieges Das Ende des deutschen Kaiserreichs</vt:lpstr>
      <vt:lpstr>Παρουσίαση του PowerPoint</vt:lpstr>
      <vt:lpstr>Deutsches Reich Weimarer Republik 1919–1933 </vt:lpstr>
      <vt:lpstr>Weimarer Republik -</vt:lpstr>
      <vt:lpstr>Weimarer Republik </vt:lpstr>
      <vt:lpstr>Παρουσίαση του PowerPoint</vt:lpstr>
      <vt:lpstr>Entstehung der Weimarer Republik</vt:lpstr>
      <vt:lpstr>Novemberrevolution</vt:lpstr>
      <vt:lpstr>28. Juni 1919 - Versailler Vertrag</vt:lpstr>
      <vt:lpstr>Nach der Revolution</vt:lpstr>
      <vt:lpstr>Spartakusaufstand in Berlin</vt:lpstr>
      <vt:lpstr>Parlamentarische Arbeit</vt:lpstr>
      <vt:lpstr>Weimarer Verfassung vom 11. August 1919</vt:lpstr>
      <vt:lpstr>Regierungssystem </vt:lpstr>
      <vt:lpstr>Der Reichspräsident </vt:lpstr>
      <vt:lpstr>Präsidenten der Weimarer Republik</vt:lpstr>
      <vt:lpstr>Die Reichsregierung </vt:lpstr>
      <vt:lpstr>Die Reichskanzler in der Weimarer Republik</vt:lpstr>
      <vt:lpstr>Der Reichstag </vt:lpstr>
      <vt:lpstr>Der Reichsrat </vt:lpstr>
      <vt:lpstr>Wahlrecht</vt:lpstr>
      <vt:lpstr>Krisenjahre</vt:lpstr>
      <vt:lpstr>Hitler und Weimarer Republik</vt:lpstr>
      <vt:lpstr>Inflation 1923/24 </vt:lpstr>
      <vt:lpstr>Währungsreform  November 1923 </vt:lpstr>
      <vt:lpstr>Außenpolitik der 20-er Jahre</vt:lpstr>
      <vt:lpstr>Das Krisenjahr 1923 im Überblick</vt:lpstr>
      <vt:lpstr>Weltwirtschaftskrise</vt:lpstr>
      <vt:lpstr>Untergang der Weimarer Republik</vt:lpstr>
      <vt:lpstr>Παρουσίαση του PowerPoint</vt:lpstr>
      <vt:lpstr>Παρουσίαση του PowerPoint</vt:lpstr>
      <vt:lpstr>Vielen Dank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Landeskunde D(EUTSCHLAND) ACH/LLI</dc:title>
  <dc:subject/>
  <dc:creator>Microsoft Office User</dc:creator>
  <cp:keywords/>
  <dc:description/>
  <cp:lastModifiedBy>Stefanos Vlachopoulos</cp:lastModifiedBy>
  <cp:revision>1</cp:revision>
  <dcterms:created xsi:type="dcterms:W3CDTF">2020-09-23T13:59:23Z</dcterms:created>
  <dcterms:modified xsi:type="dcterms:W3CDTF">2020-10-12T15:00:24Z</dcterms:modified>
  <cp:category/>
</cp:coreProperties>
</file>