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cs typeface="Arabic Typesetting" pitchFamily="66" charset="-78"/>
              </a:rPr>
              <a:t>ΔΙΚΑΙΟ ΚΑΙ ΠΟΛΙΤΙΚΗ ΣΤΗ ΜΕΣΗ ΑΝΑΤΟΛΗ</a:t>
            </a:r>
            <a:endParaRPr lang="el-GR" dirty="0">
              <a:cs typeface="Arabic Typesetting" pitchFamily="66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/>
              <a:t>ΕΙΣΑΓΩΓΗ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68784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Τι εννοούμε; Που δίνεται έμφαση; Γιατί το μάθημα;</a:t>
            </a:r>
          </a:p>
          <a:p>
            <a:r>
              <a:rPr lang="el-GR" dirty="0" smtClean="0"/>
              <a:t>Πώς διεξάγεται;</a:t>
            </a:r>
          </a:p>
          <a:p>
            <a:r>
              <a:rPr lang="el-GR" dirty="0" smtClean="0"/>
              <a:t>Στερεότυπα και μύθοι</a:t>
            </a:r>
          </a:p>
          <a:p>
            <a:r>
              <a:rPr lang="el-GR" dirty="0" smtClean="0"/>
              <a:t>Οριενταλισμός και Ισλαμοφοβία</a:t>
            </a:r>
          </a:p>
          <a:p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24386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 smtClean="0"/>
              <a:t>Ισλάμ, οι πέντε πυλώνες</a:t>
            </a:r>
          </a:p>
          <a:p>
            <a:r>
              <a:rPr lang="el-GR" dirty="0" smtClean="0"/>
              <a:t>Εξέλιξη ισλαμικών κοινωνιών</a:t>
            </a:r>
          </a:p>
          <a:p>
            <a:r>
              <a:rPr lang="el-GR" dirty="0" smtClean="0"/>
              <a:t>Γυναίκα, το </a:t>
            </a:r>
            <a:r>
              <a:rPr lang="el-GR" smtClean="0"/>
              <a:t>μεγάλο ζήτημα</a:t>
            </a:r>
            <a:endParaRPr lang="el-GR" dirty="0" smtClean="0"/>
          </a:p>
          <a:p>
            <a:r>
              <a:rPr lang="el-GR" dirty="0" smtClean="0"/>
              <a:t>Ισλαμισμός, ριζοσπαστισμός, εξτρεμισμός</a:t>
            </a:r>
          </a:p>
          <a:p>
            <a:r>
              <a:rPr lang="el-GR" dirty="0" smtClean="0"/>
              <a:t>Αλ Κάιντα και </a:t>
            </a:r>
            <a:r>
              <a:rPr lang="en-US" dirty="0" smtClean="0"/>
              <a:t>ISIS</a:t>
            </a:r>
          </a:p>
          <a:p>
            <a:r>
              <a:rPr lang="el-GR" dirty="0" smtClean="0"/>
              <a:t>Εβραίοι και Ισραήλ</a:t>
            </a:r>
          </a:p>
          <a:p>
            <a:r>
              <a:rPr lang="el-GR" dirty="0" smtClean="0"/>
              <a:t>Ισλαμοφοβία</a:t>
            </a:r>
          </a:p>
          <a:p>
            <a:r>
              <a:rPr lang="el-GR" dirty="0" smtClean="0"/>
              <a:t>Τουρκία: Κεμάλ και Ερντογάν</a:t>
            </a:r>
            <a:endParaRPr lang="en-US" dirty="0" smtClean="0"/>
          </a:p>
          <a:p>
            <a:r>
              <a:rPr lang="el-GR" dirty="0" smtClean="0"/>
              <a:t>Ιράν και </a:t>
            </a:r>
            <a:r>
              <a:rPr lang="el-GR" dirty="0" err="1" smtClean="0"/>
              <a:t>Σιισμός</a:t>
            </a:r>
            <a:endParaRPr lang="el-G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ΔΟΜΗ ΜΑΘΗΜΑΤΟΣ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23524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l-GR" b="1" u="sng" dirty="0" smtClean="0"/>
              <a:t>ΟΙ ΠΕΝΤΕ ΠΥΛΩΝΕΣ</a:t>
            </a:r>
          </a:p>
          <a:p>
            <a:pPr algn="just"/>
            <a:r>
              <a:rPr lang="el-GR" dirty="0" smtClean="0"/>
              <a:t>Α. Δεν υπάρχει Θεός εκτός από τον Θεό, Προφήτης του είναι ο Μωάμεθ (</a:t>
            </a:r>
            <a:r>
              <a:rPr lang="en-US" dirty="0" err="1" smtClean="0"/>
              <a:t>shahada</a:t>
            </a:r>
            <a:r>
              <a:rPr lang="en-US" dirty="0" smtClean="0"/>
              <a:t>)</a:t>
            </a:r>
            <a:endParaRPr lang="el-GR" dirty="0" smtClean="0"/>
          </a:p>
          <a:p>
            <a:pPr marL="0" indent="0" algn="just">
              <a:buNone/>
            </a:pPr>
            <a:r>
              <a:rPr lang="el-GR" dirty="0" smtClean="0"/>
              <a:t>(η σημασία του να μην υπάρχει «και» ανάμεσα στις δυο φράσεις – μονισμός, </a:t>
            </a:r>
            <a:r>
              <a:rPr lang="el-GR" dirty="0" err="1" smtClean="0"/>
              <a:t>τζαχιλίγια</a:t>
            </a:r>
            <a:r>
              <a:rPr lang="el-GR" dirty="0" smtClean="0"/>
              <a:t> και ειδωλολατρεία, ανθρώπινη – προφητική ιδιότητα, ο τέλειος άνθρωπος, </a:t>
            </a:r>
            <a:r>
              <a:rPr lang="en-US" dirty="0" err="1" smtClean="0"/>
              <a:t>Ahl</a:t>
            </a:r>
            <a:r>
              <a:rPr lang="en-US" dirty="0" smtClean="0"/>
              <a:t> al – </a:t>
            </a:r>
            <a:r>
              <a:rPr lang="en-US" dirty="0" err="1" smtClean="0"/>
              <a:t>Kitab</a:t>
            </a:r>
            <a:r>
              <a:rPr lang="el-GR" dirty="0" smtClean="0"/>
              <a:t>, πώς γίνεται κανείς Μουσουλμάνος, τίποτε πάνω από τον Θεό, Ισλάμ και </a:t>
            </a:r>
            <a:r>
              <a:rPr lang="el-GR" dirty="0" err="1" smtClean="0"/>
              <a:t>σαλάμ</a:t>
            </a:r>
            <a:r>
              <a:rPr lang="el-GR" dirty="0"/>
              <a:t>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ΙΣΛΑΜ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886564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ΜΕΓΑΛΟ ΤΖΑΜΙ ΤΗΣ ΜΕΚΚΑΣ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76525"/>
            <a:ext cx="4267200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676525"/>
            <a:ext cx="3581400" cy="3419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467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ΚΑΑΜΠΑ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30954"/>
            <a:ext cx="4495800" cy="3365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590800"/>
            <a:ext cx="2873149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691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l-GR" dirty="0" smtClean="0"/>
              <a:t>Διαφοροποίηση σε σχέση με</a:t>
            </a:r>
            <a:r>
              <a:rPr lang="el-GR" dirty="0"/>
              <a:t> </a:t>
            </a:r>
            <a:r>
              <a:rPr lang="el-GR" dirty="0" smtClean="0"/>
              <a:t>Χριστιανισμό και Ιουδαϊσμό</a:t>
            </a:r>
          </a:p>
          <a:p>
            <a:pPr algn="just"/>
            <a:r>
              <a:rPr lang="el-GR" dirty="0" smtClean="0"/>
              <a:t>Πέντε προσευχές ημερησίως: </a:t>
            </a:r>
            <a:r>
              <a:rPr lang="el-GR" dirty="0" err="1" smtClean="0"/>
              <a:t>σουμπχ</a:t>
            </a:r>
            <a:r>
              <a:rPr lang="el-GR" dirty="0" smtClean="0"/>
              <a:t>, </a:t>
            </a:r>
            <a:r>
              <a:rPr lang="el-GR" dirty="0" err="1" smtClean="0"/>
              <a:t>ζάχαρ</a:t>
            </a:r>
            <a:r>
              <a:rPr lang="el-GR" dirty="0" smtClean="0"/>
              <a:t>, </a:t>
            </a:r>
            <a:r>
              <a:rPr lang="el-GR" dirty="0" err="1" smtClean="0"/>
              <a:t>άσαρ</a:t>
            </a:r>
            <a:r>
              <a:rPr lang="el-GR" dirty="0" smtClean="0"/>
              <a:t>, </a:t>
            </a:r>
            <a:r>
              <a:rPr lang="el-GR" dirty="0" err="1" smtClean="0"/>
              <a:t>μαγρίμπ</a:t>
            </a:r>
            <a:r>
              <a:rPr lang="el-GR" dirty="0" smtClean="0"/>
              <a:t>, </a:t>
            </a:r>
            <a:r>
              <a:rPr lang="el-GR" dirty="0" err="1" smtClean="0"/>
              <a:t>αΐς</a:t>
            </a:r>
            <a:endParaRPr lang="el-GR" dirty="0" smtClean="0"/>
          </a:p>
          <a:p>
            <a:pPr algn="just"/>
            <a:r>
              <a:rPr lang="el-GR" dirty="0" smtClean="0"/>
              <a:t>Τρόπος προσευχής: </a:t>
            </a:r>
            <a:r>
              <a:rPr lang="el-GR" dirty="0" err="1" smtClean="0"/>
              <a:t>ράκα</a:t>
            </a:r>
            <a:r>
              <a:rPr lang="el-GR" dirty="0" smtClean="0"/>
              <a:t> (</a:t>
            </a:r>
            <a:r>
              <a:rPr lang="el-GR" dirty="0" err="1" smtClean="0"/>
              <a:t>προστερνισμοί</a:t>
            </a:r>
            <a:r>
              <a:rPr lang="el-GR" dirty="0" smtClean="0"/>
              <a:t>) </a:t>
            </a:r>
          </a:p>
          <a:p>
            <a:pPr algn="just"/>
            <a:r>
              <a:rPr lang="el-GR" dirty="0" smtClean="0"/>
              <a:t>Προετοιμασία προσευχής (</a:t>
            </a:r>
            <a:r>
              <a:rPr lang="el-GR" dirty="0" err="1" smtClean="0"/>
              <a:t>γουντού</a:t>
            </a:r>
            <a:r>
              <a:rPr lang="el-GR" dirty="0" smtClean="0"/>
              <a:t>) – η σημασία του νερού</a:t>
            </a:r>
          </a:p>
          <a:p>
            <a:pPr algn="just"/>
            <a:r>
              <a:rPr lang="el-GR" dirty="0" smtClean="0"/>
              <a:t>Πότε απαγορεύεται η προσευχή (η καθαριότητα στο Ισλάμ)</a:t>
            </a:r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Β. ΠΡΟΣΕΥΧΕΣ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91492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71763"/>
            <a:ext cx="4267200" cy="342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671763"/>
            <a:ext cx="3124200" cy="342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4697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Παρασκευή (η σημασία της διαφοροποίησης)</a:t>
            </a:r>
          </a:p>
          <a:p>
            <a:r>
              <a:rPr lang="el-GR" dirty="0" smtClean="0"/>
              <a:t>Η κατεύθυνση (μηχανισμοί εντοπισμού) - </a:t>
            </a:r>
            <a:r>
              <a:rPr lang="el-GR" dirty="0" err="1" smtClean="0"/>
              <a:t>μιχράμπ</a:t>
            </a:r>
            <a:endParaRPr lang="el-GR" dirty="0" smtClean="0"/>
          </a:p>
          <a:p>
            <a:r>
              <a:rPr lang="el-GR" dirty="0" err="1" smtClean="0"/>
              <a:t>Ζαμπίμπα</a:t>
            </a:r>
            <a:endParaRPr lang="el-GR" dirty="0" smtClean="0"/>
          </a:p>
          <a:p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00081"/>
            <a:ext cx="28956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855" y="3886201"/>
            <a:ext cx="2619375" cy="2061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1589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Μιχράμπ</a:t>
            </a:r>
            <a:r>
              <a:rPr lang="el-GR" dirty="0" smtClean="0"/>
              <a:t> και </a:t>
            </a:r>
            <a:r>
              <a:rPr lang="el-GR" dirty="0" err="1" smtClean="0"/>
              <a:t>Μινμπάρ</a:t>
            </a:r>
            <a:endParaRPr lang="el-G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667000"/>
            <a:ext cx="2667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2740818"/>
            <a:ext cx="2638425" cy="3355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719047"/>
            <a:ext cx="1847850" cy="3376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6519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Ιερές πόλεις: Μέκκα (</a:t>
            </a:r>
            <a:r>
              <a:rPr lang="el-GR" dirty="0" err="1" smtClean="0"/>
              <a:t>μινμπάρ</a:t>
            </a:r>
            <a:r>
              <a:rPr lang="el-GR" dirty="0" smtClean="0"/>
              <a:t>), Μεδίνα (πόλη), Ιερουσαλήμ (αλ </a:t>
            </a:r>
            <a:r>
              <a:rPr lang="el-GR" dirty="0" err="1" smtClean="0"/>
              <a:t>Κουντς</a:t>
            </a:r>
            <a:r>
              <a:rPr lang="el-GR" dirty="0" smtClean="0"/>
              <a:t>, μιράζ, </a:t>
            </a:r>
            <a:r>
              <a:rPr lang="el-GR" dirty="0" err="1" smtClean="0"/>
              <a:t>Λαϊλάτ</a:t>
            </a:r>
            <a:r>
              <a:rPr lang="el-GR" dirty="0" smtClean="0"/>
              <a:t> αλ- </a:t>
            </a:r>
            <a:r>
              <a:rPr lang="el-GR" dirty="0" err="1" smtClean="0"/>
              <a:t>Καντρ</a:t>
            </a:r>
            <a:r>
              <a:rPr lang="el-GR" dirty="0" smtClean="0"/>
              <a:t>), Κομ, Καϊρουάν (</a:t>
            </a:r>
            <a:r>
              <a:rPr lang="el-GR" dirty="0" err="1" smtClean="0"/>
              <a:t>Ζαμ</a:t>
            </a:r>
            <a:r>
              <a:rPr lang="el-GR" dirty="0" smtClean="0"/>
              <a:t> – </a:t>
            </a:r>
            <a:r>
              <a:rPr lang="el-GR" dirty="0" err="1" smtClean="0"/>
              <a:t>Ζαμ</a:t>
            </a:r>
            <a:r>
              <a:rPr lang="el-GR" dirty="0" smtClean="0"/>
              <a:t>), Δαμασκός (Χουσεΐν)</a:t>
            </a:r>
          </a:p>
          <a:p>
            <a:r>
              <a:rPr lang="el-GR" dirty="0" smtClean="0"/>
              <a:t>Ειδικές προσευχές (</a:t>
            </a:r>
            <a:r>
              <a:rPr lang="el-GR" dirty="0" err="1" smtClean="0"/>
              <a:t>ζικρ</a:t>
            </a:r>
            <a:r>
              <a:rPr lang="el-GR" dirty="0" smtClean="0"/>
              <a:t>) </a:t>
            </a:r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962400"/>
            <a:ext cx="285750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352924"/>
            <a:ext cx="365760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8820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2667000"/>
            <a:ext cx="7408333" cy="3450696"/>
          </a:xfrm>
        </p:spPr>
        <p:txBody>
          <a:bodyPr/>
          <a:lstStyle/>
          <a:p>
            <a:pPr algn="just"/>
            <a:r>
              <a:rPr lang="el-GR" dirty="0" err="1" smtClean="0"/>
              <a:t>Χατζ</a:t>
            </a:r>
            <a:r>
              <a:rPr lang="el-GR" dirty="0" smtClean="0"/>
              <a:t> στον Χριστιανισμό και το Ισλάμ</a:t>
            </a:r>
          </a:p>
          <a:p>
            <a:pPr algn="just"/>
            <a:r>
              <a:rPr lang="el-GR" dirty="0" smtClean="0"/>
              <a:t>Μέκκα – Μεδίνα – </a:t>
            </a:r>
            <a:r>
              <a:rPr lang="el-GR" dirty="0" err="1" smtClean="0"/>
              <a:t>ιχράμ</a:t>
            </a:r>
            <a:r>
              <a:rPr lang="el-GR" dirty="0" smtClean="0"/>
              <a:t> (ισότητα)</a:t>
            </a:r>
          </a:p>
          <a:p>
            <a:pPr algn="just"/>
            <a:r>
              <a:rPr lang="el-GR" dirty="0" smtClean="0"/>
              <a:t>Στάδια: (Μέκκα, Αραφάτ, Μεδίνα)</a:t>
            </a:r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Γ. ΧΑΤΖ</a:t>
            </a:r>
            <a:endParaRPr lang="el-G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186238"/>
            <a:ext cx="3028950" cy="206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2" y="4876800"/>
            <a:ext cx="26193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015343"/>
            <a:ext cx="273367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9423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743200"/>
            <a:ext cx="4343400" cy="335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3" y="2628900"/>
            <a:ext cx="28575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229100"/>
            <a:ext cx="302895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0723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Το νόημα του προσκυνήματος: ενδυνάμωση της κοινότητας (</a:t>
            </a:r>
            <a:r>
              <a:rPr lang="el-GR" dirty="0" err="1" smtClean="0"/>
              <a:t>ούμμα</a:t>
            </a:r>
            <a:r>
              <a:rPr lang="el-GR" dirty="0" smtClean="0"/>
              <a:t>)</a:t>
            </a:r>
          </a:p>
          <a:p>
            <a:r>
              <a:rPr lang="el-GR" dirty="0" smtClean="0"/>
              <a:t>Χριστιανοί που έσπασαν το άβατο (και άλλα άβατα) </a:t>
            </a:r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205288"/>
            <a:ext cx="3886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038600"/>
            <a:ext cx="220980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8145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Ισλάμ και οικονομία </a:t>
            </a:r>
          </a:p>
          <a:p>
            <a:r>
              <a:rPr lang="el-GR" dirty="0" smtClean="0"/>
              <a:t>Ο Μωάμεθ ως έμπορος, διαπραγματευτής και ηγέτης κοινότητας</a:t>
            </a:r>
          </a:p>
          <a:p>
            <a:r>
              <a:rPr lang="el-GR" dirty="0" smtClean="0"/>
              <a:t>Ο τόκος ως </a:t>
            </a:r>
            <a:r>
              <a:rPr lang="el-GR" dirty="0" err="1" smtClean="0"/>
              <a:t>ριμπά</a:t>
            </a:r>
            <a:endParaRPr lang="el-GR" dirty="0" smtClean="0"/>
          </a:p>
          <a:p>
            <a:r>
              <a:rPr lang="el-GR" dirty="0" smtClean="0"/>
              <a:t>Ισλαμικό τραπεζικό σύστημα</a:t>
            </a:r>
          </a:p>
          <a:p>
            <a:r>
              <a:rPr lang="el-GR" dirty="0" smtClean="0"/>
              <a:t>Ισλάμ και καπιταλισμός</a:t>
            </a:r>
          </a:p>
          <a:p>
            <a:r>
              <a:rPr lang="el-GR" dirty="0" smtClean="0"/>
              <a:t>Οι τίγρεις της Ανατολίας (Ερντογάν και </a:t>
            </a:r>
            <a:r>
              <a:rPr lang="en-US" dirty="0" err="1" smtClean="0"/>
              <a:t>islam</a:t>
            </a:r>
            <a:r>
              <a:rPr lang="en-US" dirty="0" smtClean="0"/>
              <a:t> economics)</a:t>
            </a:r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Δ. ΖΑΚΑΤ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10394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ΧΡΗΜΑ ΔΕΝ ΓΕΝΝΑ ΧΡΗΜΑ</a:t>
            </a:r>
            <a:endParaRPr lang="el-G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70" y="2743200"/>
            <a:ext cx="2683329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2743200"/>
            <a:ext cx="190500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159" y="2743200"/>
            <a:ext cx="3126241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4246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Χαλάλ, χαράμ και </a:t>
            </a:r>
            <a:r>
              <a:rPr lang="el-GR" dirty="0" err="1" smtClean="0"/>
              <a:t>κοσέρ</a:t>
            </a:r>
            <a:r>
              <a:rPr lang="el-GR" dirty="0" smtClean="0"/>
              <a:t> (διατροφικές απαγορεύσεις)</a:t>
            </a:r>
          </a:p>
          <a:p>
            <a:r>
              <a:rPr lang="el-GR" dirty="0" smtClean="0"/>
              <a:t>Νηστεία (στο πνεύμα της διαφοροποίησης)</a:t>
            </a:r>
          </a:p>
          <a:p>
            <a:r>
              <a:rPr lang="el-GR" dirty="0" smtClean="0"/>
              <a:t>Ούτε νερό, ούτε φαγητό, ούτε σάλιο</a:t>
            </a:r>
          </a:p>
          <a:p>
            <a:r>
              <a:rPr lang="el-GR" dirty="0" smtClean="0"/>
              <a:t>Τρόπος σφαγής</a:t>
            </a:r>
          </a:p>
          <a:p>
            <a:r>
              <a:rPr lang="el-GR" dirty="0" smtClean="0"/>
              <a:t>Χαλάλ: το νέο πεδίο σύγκρουσης</a:t>
            </a:r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Ε. ΡΑΜΑΖΑΝΙ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60172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b="1" dirty="0"/>
              <a:t>Ο μουσουλμανικός κόσμος σε αριθμούς</a:t>
            </a:r>
          </a:p>
          <a:p>
            <a:endParaRPr lang="el-GR" dirty="0"/>
          </a:p>
          <a:p>
            <a:pPr algn="just"/>
            <a:r>
              <a:rPr lang="el-GR" smtClean="0"/>
              <a:t>Μουσουλμάνοι</a:t>
            </a:r>
            <a:r>
              <a:rPr lang="el-GR" dirty="0"/>
              <a:t>: Το ¼ του παγκόσμιου πληθυσμού το 2030</a:t>
            </a:r>
          </a:p>
          <a:p>
            <a:r>
              <a:rPr lang="el-GR" dirty="0"/>
              <a:t>    Περισσότεροι από 50 εκατομμύρια Μουσουλμάνοι στην Ευρώπη</a:t>
            </a:r>
          </a:p>
          <a:p>
            <a:r>
              <a:rPr lang="el-GR" dirty="0"/>
              <a:t>    Ρυθμός αύξησης πληθυσμού: 140% την τελευταία δεκαετία</a:t>
            </a:r>
          </a:p>
          <a:p>
            <a:endParaRPr lang="el-G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064858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69</TotalTime>
  <Words>403</Words>
  <Application>Microsoft Office PowerPoint</Application>
  <PresentationFormat>On-screen Show (4:3)</PresentationFormat>
  <Paragraphs>59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Waveform</vt:lpstr>
      <vt:lpstr>ΔΙΚΑΙΟ ΚΑΙ ΠΟΛΙΤΙΚΗ ΣΤΗ ΜΕΣΗ ΑΝΑΤΟΛΗ</vt:lpstr>
      <vt:lpstr>PowerPoint Presentation</vt:lpstr>
      <vt:lpstr>ΔΟΜΗ ΜΑΘΗΜΑΤΟΣ</vt:lpstr>
      <vt:lpstr>ΙΣΛΑΜ</vt:lpstr>
      <vt:lpstr>ΤΟ ΜΕΓΑΛΟ ΤΖΑΜΙ ΤΗΣ ΜΕΚΚΑΣ</vt:lpstr>
      <vt:lpstr>ΚΑΑΜΠΑ</vt:lpstr>
      <vt:lpstr>Β. ΠΡΟΣΕΥΧΕΣ</vt:lpstr>
      <vt:lpstr>PowerPoint Presentation</vt:lpstr>
      <vt:lpstr>PowerPoint Presentation</vt:lpstr>
      <vt:lpstr>Μιχράμπ και Μινμπάρ</vt:lpstr>
      <vt:lpstr>PowerPoint Presentation</vt:lpstr>
      <vt:lpstr>Γ. ΧΑΤΖ</vt:lpstr>
      <vt:lpstr>PowerPoint Presentation</vt:lpstr>
      <vt:lpstr>PowerPoint Presentation</vt:lpstr>
      <vt:lpstr>Δ. ΖΑΚΑΤ</vt:lpstr>
      <vt:lpstr>ΤΟ ΧΡΗΜΑ ΔΕΝ ΓΕΝΝΑ ΧΡΗΜΑ</vt:lpstr>
      <vt:lpstr>Ε. ΡΑΜΑΖΑΝΙ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ΔΙΚΑΙΟ ΚΑΙ ΠΟΛΙΤΙΚΗ ΣΤΗ ΜΕΣΗ ΑΝΑΤΟΛΗ</dc:title>
  <dc:creator>Σωτήρης</dc:creator>
  <cp:lastModifiedBy>Σωτήρης</cp:lastModifiedBy>
  <cp:revision>11</cp:revision>
  <dcterms:created xsi:type="dcterms:W3CDTF">2006-08-16T00:00:00Z</dcterms:created>
  <dcterms:modified xsi:type="dcterms:W3CDTF">2021-02-23T09:08:44Z</dcterms:modified>
</cp:coreProperties>
</file>