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96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6300"/>
              <a:t>Στρατηγικό Πλάνο Ψηφιακής Επιχείρησης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1100" dirty="0"/>
              <a:t>Όνομα Επιχείρησης</a:t>
            </a:r>
          </a:p>
          <a:p>
            <a:pPr>
              <a:lnSpc>
                <a:spcPct val="90000"/>
              </a:lnSpc>
            </a:pPr>
            <a:r>
              <a:rPr lang="el-GR" sz="1100" dirty="0"/>
              <a:t>Ομάδα / Μέλη</a:t>
            </a:r>
          </a:p>
          <a:p>
            <a:pPr>
              <a:lnSpc>
                <a:spcPct val="90000"/>
              </a:lnSpc>
            </a:pPr>
            <a:r>
              <a:rPr lang="el-GR" sz="1100" dirty="0"/>
              <a:t>Μάθημα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BPMN (AS-IS)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Υφιστάμενη διαδικασία</a:t>
            </a:r>
          </a:p>
          <a:p>
            <a:r>
              <a:t>Διάγραμμα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BPMN (TO-BE)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Προτεινόμενη διαδικασία</a:t>
            </a:r>
          </a:p>
          <a:p>
            <a:r>
              <a:t>Διάγραμμα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 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Περίπτωση χρήσης 1</a:t>
            </a:r>
          </a:p>
          <a:p>
            <a:r>
              <a:t>Περίπτωση χρήσης 2</a:t>
            </a:r>
          </a:p>
          <a:p>
            <a:r>
              <a:t>Actors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Προτεινόμενη Λύση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Περιγραφή συστήματος</a:t>
            </a:r>
          </a:p>
          <a:p>
            <a:r>
              <a:t>Τεχνολογίες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Περιγραφή </a:t>
            </a:r>
            <a:r>
              <a:rPr dirty="0" err="1"/>
              <a:t>Τεχνολογική</a:t>
            </a:r>
            <a:r>
              <a:rPr lang="el-GR" dirty="0"/>
              <a:t>ς</a:t>
            </a:r>
            <a:r>
              <a:rPr dirty="0"/>
              <a:t> </a:t>
            </a:r>
            <a:r>
              <a:rPr lang="el-GR" dirty="0"/>
              <a:t>Υποδομής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ERP</a:t>
            </a:r>
          </a:p>
          <a:p>
            <a:r>
              <a:t>CRM</a:t>
            </a:r>
          </a:p>
          <a:p>
            <a:r>
              <a:t>E-shop</a:t>
            </a:r>
          </a:p>
          <a:p>
            <a:r>
              <a:t>Διασύνδεση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Απ</a:t>
            </a:r>
            <a:r>
              <a:rPr dirty="0" err="1"/>
              <a:t>οτελέσμ</a:t>
            </a:r>
            <a:r>
              <a:rPr dirty="0"/>
              <a:t>ατα NPV</a:t>
            </a:r>
            <a:r>
              <a:rPr lang="el-GR" dirty="0"/>
              <a:t>/ΚΠΑ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Υπολογισμός</a:t>
            </a:r>
          </a:p>
          <a:p>
            <a:r>
              <a:t>Συμπέρασμα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Οφέλη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Στρατηγικά</a:t>
            </a:r>
          </a:p>
          <a:p>
            <a:r>
              <a:t>Λειτουργικά</a:t>
            </a:r>
          </a:p>
          <a:p>
            <a:r>
              <a:t>Οικονομικά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Τελική αποτίμηση</a:t>
            </a:r>
          </a:p>
          <a:p>
            <a:r>
              <a:t>Στρατηγική κατεύθυνση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Περιγραφή επιχείρησης</a:t>
            </a:r>
          </a:p>
          <a:p>
            <a:r>
              <a:rPr lang="el-GR"/>
              <a:t>Κλάδος δραστηριότητας</a:t>
            </a:r>
          </a:p>
          <a:p>
            <a:r>
              <a:rPr lang="el-GR"/>
              <a:t>Αγορά / πελάτες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Σκοπός Εργασίας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Στόχος εργασίας</a:t>
            </a:r>
          </a:p>
          <a:p>
            <a:r>
              <a:t>Πρόβλημα</a:t>
            </a:r>
          </a:p>
          <a:p>
            <a:r>
              <a:t>Ανάγκη ψηφιακού μετασχηματισμού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PESTEL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Political</a:t>
            </a:r>
          </a:p>
          <a:p>
            <a:r>
              <a:t>Economic</a:t>
            </a:r>
          </a:p>
          <a:p>
            <a:r>
              <a:t>Social</a:t>
            </a:r>
          </a:p>
          <a:p>
            <a:r>
              <a:t>Technological</a:t>
            </a:r>
          </a:p>
          <a:p>
            <a:r>
              <a:t>Environmental</a:t>
            </a:r>
          </a:p>
          <a:p>
            <a:r>
              <a:t>Legal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Porter’s Five Forces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Ανταγωνισμός</a:t>
            </a:r>
          </a:p>
          <a:p>
            <a:r>
              <a:t>Νέες είσοδοι</a:t>
            </a:r>
          </a:p>
          <a:p>
            <a:r>
              <a:t>Πελάτες</a:t>
            </a:r>
          </a:p>
          <a:p>
            <a:r>
              <a:t>Προμηθευτές</a:t>
            </a:r>
          </a:p>
          <a:p>
            <a:r>
              <a:t>Υποκατάστατα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SWOT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Strengths</a:t>
            </a:r>
          </a:p>
          <a:p>
            <a:r>
              <a:t>Weaknesses</a:t>
            </a:r>
          </a:p>
          <a:p>
            <a:r>
              <a:t>Opportunities</a:t>
            </a:r>
          </a:p>
          <a:p>
            <a:r>
              <a:t>Threats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Ψηφιακή Ωριμότητα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Κριτήρια αξιολόγησης</a:t>
            </a:r>
          </a:p>
          <a:p>
            <a:r>
              <a:t>Βαθμολογία (1–5)</a:t>
            </a:r>
          </a:p>
          <a:p>
            <a:r>
              <a:t>Συμπέρασμα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Value Chain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Κύριες δραστηριότητες</a:t>
            </a:r>
          </a:p>
          <a:p>
            <a:r>
              <a:t>Υποστηρικτικές δραστηριότητες</a:t>
            </a:r>
          </a:p>
          <a:p>
            <a:r>
              <a:t>Σημεία βελτίωσης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Συνεργάτες</a:t>
            </a:r>
          </a:p>
          <a:p>
            <a:r>
              <a:t>Πλατφόρμες</a:t>
            </a:r>
          </a:p>
          <a:p>
            <a:r>
              <a:t>Οικοσύστημα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123</Words>
  <Application>Microsoft Office PowerPoint</Application>
  <PresentationFormat>Προβολή στην οθόνη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Στρατηγικό Πλάνο Ψηφιακής Επιχείρησης</vt:lpstr>
      <vt:lpstr>Εισαγωγή</vt:lpstr>
      <vt:lpstr>Σκοπός Εργασίας</vt:lpstr>
      <vt:lpstr>PESTEL Analysis</vt:lpstr>
      <vt:lpstr>Porter’s Five Forces</vt:lpstr>
      <vt:lpstr>SWOT Analysis</vt:lpstr>
      <vt:lpstr>Ψηφιακή Ωριμότητα</vt:lpstr>
      <vt:lpstr>Value Chain</vt:lpstr>
      <vt:lpstr>Network Analysis</vt:lpstr>
      <vt:lpstr>BPMN (AS-IS)</vt:lpstr>
      <vt:lpstr>BPMN (TO-BE)</vt:lpstr>
      <vt:lpstr>Use Case Scenarios</vt:lpstr>
      <vt:lpstr>Προτεινόμενη Λύση</vt:lpstr>
      <vt:lpstr>Περιγραφή Τεχνολογικής Υποδομής</vt:lpstr>
      <vt:lpstr>Αποτελέσματα NPV/ΚΠΑ</vt:lpstr>
      <vt:lpstr>Οφέλη</vt:lpstr>
      <vt:lpstr>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Ada Pateli</dc:creator>
  <cp:keywords/>
  <dc:description>generated using python-pptx</dc:description>
  <cp:lastModifiedBy>Ada Pateli</cp:lastModifiedBy>
  <cp:revision>2</cp:revision>
  <dcterms:created xsi:type="dcterms:W3CDTF">2013-01-27T09:14:16Z</dcterms:created>
  <dcterms:modified xsi:type="dcterms:W3CDTF">2026-03-19T12:29:42Z</dcterms:modified>
  <cp:category/>
</cp:coreProperties>
</file>