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10" r:id="rId2"/>
    <p:sldId id="705" r:id="rId3"/>
    <p:sldId id="706" r:id="rId4"/>
    <p:sldId id="711" r:id="rId5"/>
    <p:sldId id="712" r:id="rId6"/>
  </p:sldIdLst>
  <p:sldSz cx="9144000" cy="6858000" type="screen4x3"/>
  <p:notesSz cx="6797675" cy="99250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s art" userId="0918ea6d71c06c0d" providerId="LiveId" clId="{71750E4B-46BF-41C8-B30F-00C72920F0C5}"/>
    <pc:docChg chg="custSel addSld delSld modSld">
      <pc:chgData name="costas art" userId="0918ea6d71c06c0d" providerId="LiveId" clId="{71750E4B-46BF-41C8-B30F-00C72920F0C5}" dt="2022-04-29T08:47:04.465" v="987" actId="12"/>
      <pc:docMkLst>
        <pc:docMk/>
      </pc:docMkLst>
      <pc:sldChg chg="modSp add del mod">
        <pc:chgData name="costas art" userId="0918ea6d71c06c0d" providerId="LiveId" clId="{71750E4B-46BF-41C8-B30F-00C72920F0C5}" dt="2022-04-28T10:44:36.623" v="508" actId="2696"/>
        <pc:sldMkLst>
          <pc:docMk/>
          <pc:sldMk cId="3596451139" sldId="256"/>
        </pc:sldMkLst>
        <pc:spChg chg="mod">
          <ac:chgData name="costas art" userId="0918ea6d71c06c0d" providerId="LiveId" clId="{71750E4B-46BF-41C8-B30F-00C72920F0C5}" dt="2022-04-28T10:42:45.389" v="466" actId="21"/>
          <ac:spMkLst>
            <pc:docMk/>
            <pc:sldMk cId="3596451139" sldId="256"/>
            <ac:spMk id="2" creationId="{EB800B6C-2915-45D5-A151-7CF368529EE7}"/>
          </ac:spMkLst>
        </pc:spChg>
      </pc:sldChg>
      <pc:sldChg chg="modSp add mod">
        <pc:chgData name="costas art" userId="0918ea6d71c06c0d" providerId="LiveId" clId="{71750E4B-46BF-41C8-B30F-00C72920F0C5}" dt="2022-04-28T10:46:48.924" v="540" actId="115"/>
        <pc:sldMkLst>
          <pc:docMk/>
          <pc:sldMk cId="3751911993" sldId="257"/>
        </pc:sldMkLst>
        <pc:spChg chg="mod">
          <ac:chgData name="costas art" userId="0918ea6d71c06c0d" providerId="LiveId" clId="{71750E4B-46BF-41C8-B30F-00C72920F0C5}" dt="2022-04-28T10:46:48.924" v="540" actId="115"/>
          <ac:spMkLst>
            <pc:docMk/>
            <pc:sldMk cId="3751911993" sldId="257"/>
            <ac:spMk id="3" creationId="{4393BCC6-1DEF-4DEE-99A2-899357523F45}"/>
          </ac:spMkLst>
        </pc:spChg>
      </pc:sldChg>
      <pc:sldChg chg="delSp modSp add mod">
        <pc:chgData name="costas art" userId="0918ea6d71c06c0d" providerId="LiveId" clId="{71750E4B-46BF-41C8-B30F-00C72920F0C5}" dt="2022-04-29T08:42:54.860" v="908" actId="255"/>
        <pc:sldMkLst>
          <pc:docMk/>
          <pc:sldMk cId="1296807642" sldId="258"/>
        </pc:sldMkLst>
        <pc:spChg chg="mod">
          <ac:chgData name="costas art" userId="0918ea6d71c06c0d" providerId="LiveId" clId="{71750E4B-46BF-41C8-B30F-00C72920F0C5}" dt="2022-04-29T08:42:54.860" v="908" actId="255"/>
          <ac:spMkLst>
            <pc:docMk/>
            <pc:sldMk cId="1296807642" sldId="258"/>
            <ac:spMk id="3" creationId="{FFCFD749-17F1-4F4E-A244-B8972391B958}"/>
          </ac:spMkLst>
        </pc:spChg>
        <pc:picChg chg="del mod">
          <ac:chgData name="costas art" userId="0918ea6d71c06c0d" providerId="LiveId" clId="{71750E4B-46BF-41C8-B30F-00C72920F0C5}" dt="2022-04-28T19:47:00.664" v="854" actId="478"/>
          <ac:picMkLst>
            <pc:docMk/>
            <pc:sldMk cId="1296807642" sldId="258"/>
            <ac:picMk id="4" creationId="{3F43BE1A-3940-416A-8E28-DC6E23FBF937}"/>
          </ac:picMkLst>
        </pc:picChg>
      </pc:sldChg>
      <pc:sldChg chg="modSp add mod">
        <pc:chgData name="costas art" userId="0918ea6d71c06c0d" providerId="LiveId" clId="{71750E4B-46BF-41C8-B30F-00C72920F0C5}" dt="2022-04-28T10:46:58.654" v="544" actId="27636"/>
        <pc:sldMkLst>
          <pc:docMk/>
          <pc:sldMk cId="685803672" sldId="259"/>
        </pc:sldMkLst>
        <pc:spChg chg="mod">
          <ac:chgData name="costas art" userId="0918ea6d71c06c0d" providerId="LiveId" clId="{71750E4B-46BF-41C8-B30F-00C72920F0C5}" dt="2022-04-28T10:46:58.654" v="544" actId="27636"/>
          <ac:spMkLst>
            <pc:docMk/>
            <pc:sldMk cId="685803672" sldId="259"/>
            <ac:spMk id="3" creationId="{4393BCC6-1DEF-4DEE-99A2-899357523F45}"/>
          </ac:spMkLst>
        </pc:spChg>
      </pc:sldChg>
      <pc:sldChg chg="modSp add mod">
        <pc:chgData name="costas art" userId="0918ea6d71c06c0d" providerId="LiveId" clId="{71750E4B-46BF-41C8-B30F-00C72920F0C5}" dt="2022-04-29T08:44:52.673" v="979" actId="12"/>
        <pc:sldMkLst>
          <pc:docMk/>
          <pc:sldMk cId="2284544994" sldId="260"/>
        </pc:sldMkLst>
        <pc:spChg chg="mod">
          <ac:chgData name="costas art" userId="0918ea6d71c06c0d" providerId="LiveId" clId="{71750E4B-46BF-41C8-B30F-00C72920F0C5}" dt="2022-04-29T08:44:52.673" v="979" actId="12"/>
          <ac:spMkLst>
            <pc:docMk/>
            <pc:sldMk cId="2284544994" sldId="260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33:41.594" v="21" actId="2696"/>
        <pc:sldMkLst>
          <pc:docMk/>
          <pc:sldMk cId="876327193" sldId="261"/>
        </pc:sldMkLst>
      </pc:sldChg>
      <pc:sldChg chg="modSp add mod">
        <pc:chgData name="costas art" userId="0918ea6d71c06c0d" providerId="LiveId" clId="{71750E4B-46BF-41C8-B30F-00C72920F0C5}" dt="2022-04-29T08:45:17.708" v="983" actId="12"/>
        <pc:sldMkLst>
          <pc:docMk/>
          <pc:sldMk cId="2650502574" sldId="261"/>
        </pc:sldMkLst>
        <pc:spChg chg="mod">
          <ac:chgData name="costas art" userId="0918ea6d71c06c0d" providerId="LiveId" clId="{71750E4B-46BF-41C8-B30F-00C72920F0C5}" dt="2022-04-28T10:48:59.980" v="609" actId="1076"/>
          <ac:spMkLst>
            <pc:docMk/>
            <pc:sldMk cId="2650502574" sldId="261"/>
            <ac:spMk id="2" creationId="{824BEC63-7121-49CE-B76C-22D36022F054}"/>
          </ac:spMkLst>
        </pc:spChg>
        <pc:spChg chg="mod">
          <ac:chgData name="costas art" userId="0918ea6d71c06c0d" providerId="LiveId" clId="{71750E4B-46BF-41C8-B30F-00C72920F0C5}" dt="2022-04-29T08:45:17.708" v="983" actId="12"/>
          <ac:spMkLst>
            <pc:docMk/>
            <pc:sldMk cId="2650502574" sldId="261"/>
            <ac:spMk id="3" creationId="{4393BCC6-1DEF-4DEE-99A2-899357523F45}"/>
          </ac:spMkLst>
        </pc:spChg>
        <pc:spChg chg="mod">
          <ac:chgData name="costas art" userId="0918ea6d71c06c0d" providerId="LiveId" clId="{71750E4B-46BF-41C8-B30F-00C72920F0C5}" dt="2022-04-28T10:48:57.910" v="608" actId="1076"/>
          <ac:spMkLst>
            <pc:docMk/>
            <pc:sldMk cId="2650502574" sldId="261"/>
            <ac:spMk id="6" creationId="{BFA2BE7F-6DD5-4F46-93C2-7A4161D2C41C}"/>
          </ac:spMkLst>
        </pc:spChg>
        <pc:grpChg chg="mod">
          <ac:chgData name="costas art" userId="0918ea6d71c06c0d" providerId="LiveId" clId="{71750E4B-46BF-41C8-B30F-00C72920F0C5}" dt="2022-04-28T10:48:57.910" v="608" actId="1076"/>
          <ac:grpSpMkLst>
            <pc:docMk/>
            <pc:sldMk cId="2650502574" sldId="261"/>
            <ac:grpSpMk id="5" creationId="{C44F15BF-06E2-442D-9502-225188888524}"/>
          </ac:grpSpMkLst>
        </pc:grpChg>
        <pc:picChg chg="mod">
          <ac:chgData name="costas art" userId="0918ea6d71c06c0d" providerId="LiveId" clId="{71750E4B-46BF-41C8-B30F-00C72920F0C5}" dt="2022-04-28T10:48:57.910" v="608" actId="1076"/>
          <ac:picMkLst>
            <pc:docMk/>
            <pc:sldMk cId="2650502574" sldId="261"/>
            <ac:picMk id="1029" creationId="{FFDDB1E0-3A02-4377-9B7A-8E2F0A140DA3}"/>
          </ac:picMkLst>
        </pc:picChg>
      </pc:sldChg>
      <pc:sldChg chg="modSp add mod">
        <pc:chgData name="costas art" userId="0918ea6d71c06c0d" providerId="LiveId" clId="{71750E4B-46BF-41C8-B30F-00C72920F0C5}" dt="2022-04-29T08:45:07.474" v="981" actId="12"/>
        <pc:sldMkLst>
          <pc:docMk/>
          <pc:sldMk cId="239844932" sldId="262"/>
        </pc:sldMkLst>
        <pc:spChg chg="mod">
          <ac:chgData name="costas art" userId="0918ea6d71c06c0d" providerId="LiveId" clId="{71750E4B-46BF-41C8-B30F-00C72920F0C5}" dt="2022-04-29T08:45:07.474" v="981" actId="12"/>
          <ac:spMkLst>
            <pc:docMk/>
            <pc:sldMk cId="239844932" sldId="262"/>
            <ac:spMk id="3" creationId="{4393BCC6-1DEF-4DEE-99A2-899357523F45}"/>
          </ac:spMkLst>
        </pc:spChg>
      </pc:sldChg>
      <pc:sldChg chg="addSp modSp add mod">
        <pc:chgData name="costas art" userId="0918ea6d71c06c0d" providerId="LiveId" clId="{71750E4B-46BF-41C8-B30F-00C72920F0C5}" dt="2022-04-29T08:45:23.488" v="984" actId="12"/>
        <pc:sldMkLst>
          <pc:docMk/>
          <pc:sldMk cId="2421895114" sldId="263"/>
        </pc:sldMkLst>
        <pc:spChg chg="mod">
          <ac:chgData name="costas art" userId="0918ea6d71c06c0d" providerId="LiveId" clId="{71750E4B-46BF-41C8-B30F-00C72920F0C5}" dt="2022-04-29T08:45:23.488" v="984" actId="12"/>
          <ac:spMkLst>
            <pc:docMk/>
            <pc:sldMk cId="2421895114" sldId="263"/>
            <ac:spMk id="3" creationId="{4393BCC6-1DEF-4DEE-99A2-899357523F45}"/>
          </ac:spMkLst>
        </pc:spChg>
        <pc:picChg chg="add mod">
          <ac:chgData name="costas art" userId="0918ea6d71c06c0d" providerId="LiveId" clId="{71750E4B-46BF-41C8-B30F-00C72920F0C5}" dt="2022-04-28T10:49:24.562" v="619" actId="1076"/>
          <ac:picMkLst>
            <pc:docMk/>
            <pc:sldMk cId="2421895114" sldId="263"/>
            <ac:picMk id="4" creationId="{C0D3D316-4B0C-4E73-BDC1-41B7FB039068}"/>
          </ac:picMkLst>
        </pc:picChg>
      </pc:sldChg>
      <pc:sldChg chg="modSp add mod">
        <pc:chgData name="costas art" userId="0918ea6d71c06c0d" providerId="LiveId" clId="{71750E4B-46BF-41C8-B30F-00C72920F0C5}" dt="2022-04-28T10:49:40.190" v="626" actId="27636"/>
        <pc:sldMkLst>
          <pc:docMk/>
          <pc:sldMk cId="290221265" sldId="264"/>
        </pc:sldMkLst>
        <pc:spChg chg="mod">
          <ac:chgData name="costas art" userId="0918ea6d71c06c0d" providerId="LiveId" clId="{71750E4B-46BF-41C8-B30F-00C72920F0C5}" dt="2022-04-28T10:49:40.190" v="626" actId="27636"/>
          <ac:spMkLst>
            <pc:docMk/>
            <pc:sldMk cId="290221265" sldId="264"/>
            <ac:spMk id="3" creationId="{4393BCC6-1DEF-4DEE-99A2-899357523F45}"/>
          </ac:spMkLst>
        </pc:spChg>
      </pc:sldChg>
      <pc:sldChg chg="add">
        <pc:chgData name="costas art" userId="0918ea6d71c06c0d" providerId="LiveId" clId="{71750E4B-46BF-41C8-B30F-00C72920F0C5}" dt="2022-04-26T08:05:30.241" v="0"/>
        <pc:sldMkLst>
          <pc:docMk/>
          <pc:sldMk cId="3505713618" sldId="266"/>
        </pc:sldMkLst>
      </pc:sldChg>
      <pc:sldChg chg="modSp add mod">
        <pc:chgData name="costas art" userId="0918ea6d71c06c0d" providerId="LiveId" clId="{71750E4B-46BF-41C8-B30F-00C72920F0C5}" dt="2022-04-28T10:49:52.652" v="632" actId="27636"/>
        <pc:sldMkLst>
          <pc:docMk/>
          <pc:sldMk cId="1839872665" sldId="267"/>
        </pc:sldMkLst>
        <pc:spChg chg="mod">
          <ac:chgData name="costas art" userId="0918ea6d71c06c0d" providerId="LiveId" clId="{71750E4B-46BF-41C8-B30F-00C72920F0C5}" dt="2022-04-28T10:49:52.652" v="632" actId="27636"/>
          <ac:spMkLst>
            <pc:docMk/>
            <pc:sldMk cId="1839872665" sldId="267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205919413" sldId="268"/>
        </pc:sldMkLst>
      </pc:sldChg>
      <pc:sldChg chg="delSp modSp add mod">
        <pc:chgData name="costas art" userId="0918ea6d71c06c0d" providerId="LiveId" clId="{71750E4B-46BF-41C8-B30F-00C72920F0C5}" dt="2022-04-28T10:37:42.058" v="352" actId="338"/>
        <pc:sldMkLst>
          <pc:docMk/>
          <pc:sldMk cId="1013584305" sldId="268"/>
        </pc:sldMkLst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5" creationId="{967AD3F7-D2E1-4D4C-83A1-EE8A4A697794}"/>
          </ac:spMkLst>
        </pc:spChg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8" creationId="{B3648513-292D-45E6-8F5C-F0E5D8619BB6}"/>
          </ac:spMkLst>
        </pc:s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2" creationId="{ECFBEB64-49E1-4882-A202-D528C5606660}"/>
          </ac:grpSpMkLst>
        </pc:gr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7" creationId="{5D7DDA7D-2309-4A52-9DD8-224F94844E32}"/>
          </ac:grpSpMkLst>
        </pc:grpChg>
        <pc:picChg chg="del mod">
          <ac:chgData name="costas art" userId="0918ea6d71c06c0d" providerId="LiveId" clId="{71750E4B-46BF-41C8-B30F-00C72920F0C5}" dt="2022-04-28T10:37:32.106" v="345" actId="338"/>
          <ac:picMkLst>
            <pc:docMk/>
            <pc:sldMk cId="1013584305" sldId="268"/>
            <ac:picMk id="4" creationId="{76B9D29F-ABE2-420E-AD21-ADB4E42D315F}"/>
          </ac:picMkLst>
        </pc:picChg>
        <pc:picChg chg="del 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6" creationId="{B839953F-B780-4241-9CCC-D425BB178AB1}"/>
          </ac:picMkLst>
        </pc:picChg>
        <pc:picChg chg="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1029" creationId="{4EB5E1AC-B9C5-4359-9AB6-DB068D1C199D}"/>
          </ac:picMkLst>
        </pc:picChg>
        <pc:picChg chg="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1033" creationId="{217B15C9-9DCA-4264-B75C-98E47BB08264}"/>
          </ac:picMkLst>
        </pc:picChg>
      </pc:sldChg>
      <pc:sldChg chg="modSp add mod">
        <pc:chgData name="costas art" userId="0918ea6d71c06c0d" providerId="LiveId" clId="{71750E4B-46BF-41C8-B30F-00C72920F0C5}" dt="2022-04-29T08:45:53.823" v="985" actId="207"/>
        <pc:sldMkLst>
          <pc:docMk/>
          <pc:sldMk cId="3470964468" sldId="269"/>
        </pc:sldMkLst>
        <pc:spChg chg="mod">
          <ac:chgData name="costas art" userId="0918ea6d71c06c0d" providerId="LiveId" clId="{71750E4B-46BF-41C8-B30F-00C72920F0C5}" dt="2022-04-29T08:45:53.823" v="985" actId="207"/>
          <ac:spMkLst>
            <pc:docMk/>
            <pc:sldMk cId="3470964468" sldId="269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768295431" sldId="270"/>
        </pc:sldMkLst>
      </pc:sldChg>
      <pc:sldChg chg="delSp modSp add mod">
        <pc:chgData name="costas art" userId="0918ea6d71c06c0d" providerId="LiveId" clId="{71750E4B-46BF-41C8-B30F-00C72920F0C5}" dt="2022-04-29T08:42:07.107" v="907" actId="115"/>
        <pc:sldMkLst>
          <pc:docMk/>
          <pc:sldMk cId="4074703584" sldId="270"/>
        </pc:sldMkLst>
        <pc:spChg chg="mod">
          <ac:chgData name="costas art" userId="0918ea6d71c06c0d" providerId="LiveId" clId="{71750E4B-46BF-41C8-B30F-00C72920F0C5}" dt="2022-04-29T08:42:07.107" v="907" actId="115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9:01.274" v="400" actId="14100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71750E4B-46BF-41C8-B30F-00C72920F0C5}" dt="2022-04-28T10:38:59.666" v="399" actId="338"/>
          <ac:grpSpMkLst>
            <pc:docMk/>
            <pc:sldMk cId="4074703584" sldId="270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39:01.274" v="400" actId="14100"/>
          <ac:grpSpMkLst>
            <pc:docMk/>
            <pc:sldMk cId="4074703584" sldId="270"/>
            <ac:grpSpMk id="2" creationId="{742CD39E-C65E-4C98-A9BE-9ABF94DEDCF1}"/>
          </ac:grpSpMkLst>
        </pc:grpChg>
        <pc:picChg chg="del mod">
          <ac:chgData name="costas art" userId="0918ea6d71c06c0d" providerId="LiveId" clId="{71750E4B-46BF-41C8-B30F-00C72920F0C5}" dt="2022-04-28T10:38:59.666" v="399" actId="338"/>
          <ac:picMkLst>
            <pc:docMk/>
            <pc:sldMk cId="4074703584" sldId="270"/>
            <ac:picMk id="4" creationId="{6639DD03-4BBF-4E6E-8B6F-40369A071C02}"/>
          </ac:picMkLst>
        </pc:picChg>
        <pc:picChg chg="mod">
          <ac:chgData name="costas art" userId="0918ea6d71c06c0d" providerId="LiveId" clId="{71750E4B-46BF-41C8-B30F-00C72920F0C5}" dt="2022-04-28T10:39:01.274" v="400" actId="14100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add mod">
        <pc:chgData name="costas art" userId="0918ea6d71c06c0d" providerId="LiveId" clId="{71750E4B-46BF-41C8-B30F-00C72920F0C5}" dt="2022-04-28T19:46:10.703" v="851" actId="20577"/>
        <pc:sldMkLst>
          <pc:docMk/>
          <pc:sldMk cId="219839768" sldId="272"/>
        </pc:sldMkLst>
        <pc:spChg chg="mod">
          <ac:chgData name="costas art" userId="0918ea6d71c06c0d" providerId="LiveId" clId="{71750E4B-46BF-41C8-B30F-00C72920F0C5}" dt="2022-04-28T19:46:10.703" v="851" actId="20577"/>
          <ac:spMkLst>
            <pc:docMk/>
            <pc:sldMk cId="219839768" sldId="272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775357903" sldId="272"/>
        </pc:sldMkLst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255678625" sldId="273"/>
        </pc:sldMkLst>
      </pc:sldChg>
      <pc:sldChg chg="modSp add mod">
        <pc:chgData name="costas art" userId="0918ea6d71c06c0d" providerId="LiveId" clId="{71750E4B-46BF-41C8-B30F-00C72920F0C5}" dt="2022-04-28T19:46:33.874" v="853" actId="14100"/>
        <pc:sldMkLst>
          <pc:docMk/>
          <pc:sldMk cId="2531370964" sldId="273"/>
        </pc:sldMkLst>
        <pc:spChg chg="mod">
          <ac:chgData name="costas art" userId="0918ea6d71c06c0d" providerId="LiveId" clId="{71750E4B-46BF-41C8-B30F-00C72920F0C5}" dt="2022-04-28T19:46:33.874" v="853" actId="14100"/>
          <ac:spMkLst>
            <pc:docMk/>
            <pc:sldMk cId="2531370964" sldId="273"/>
            <ac:spMk id="3" creationId="{FFCFD749-17F1-4F4E-A244-B8972391B958}"/>
          </ac:spMkLst>
        </pc:spChg>
      </pc:sldChg>
      <pc:sldChg chg="delSp add del setBg">
        <pc:chgData name="costas art" userId="0918ea6d71c06c0d" providerId="LiveId" clId="{71750E4B-46BF-41C8-B30F-00C72920F0C5}" dt="2022-04-28T10:49:27.337" v="620" actId="2696"/>
        <pc:sldMkLst>
          <pc:docMk/>
          <pc:sldMk cId="1148778241" sldId="274"/>
        </pc:sldMkLst>
        <pc:picChg chg="del">
          <ac:chgData name="costas art" userId="0918ea6d71c06c0d" providerId="LiveId" clId="{71750E4B-46BF-41C8-B30F-00C72920F0C5}" dt="2022-04-28T10:49:12.575" v="613" actId="21"/>
          <ac:picMkLst>
            <pc:docMk/>
            <pc:sldMk cId="1148778241" sldId="274"/>
            <ac:picMk id="1026" creationId="{0D802A1B-E985-4756-9479-4A3AF8EF37C4}"/>
          </ac:picMkLst>
        </pc:picChg>
      </pc:sldChg>
      <pc:sldChg chg="modSp mod">
        <pc:chgData name="costas art" userId="0918ea6d71c06c0d" providerId="LiveId" clId="{71750E4B-46BF-41C8-B30F-00C72920F0C5}" dt="2022-04-28T19:45:57.058" v="850" actId="27636"/>
        <pc:sldMkLst>
          <pc:docMk/>
          <pc:sldMk cId="0" sldId="308"/>
        </pc:sldMkLst>
        <pc:spChg chg="mod">
          <ac:chgData name="costas art" userId="0918ea6d71c06c0d" providerId="LiveId" clId="{71750E4B-46BF-41C8-B30F-00C72920F0C5}" dt="2022-04-28T19:45:57.058" v="850" actId="27636"/>
          <ac:spMkLst>
            <pc:docMk/>
            <pc:sldMk cId="0" sldId="308"/>
            <ac:spMk id="2" creationId="{00000000-0000-0000-0000-000000000000}"/>
          </ac:spMkLst>
        </pc:spChg>
      </pc:sldChg>
      <pc:sldChg chg="addSp modSp mod">
        <pc:chgData name="costas art" userId="0918ea6d71c06c0d" providerId="LiveId" clId="{71750E4B-46BF-41C8-B30F-00C72920F0C5}" dt="2022-04-28T19:54:15.128" v="899" actId="1076"/>
        <pc:sldMkLst>
          <pc:docMk/>
          <pc:sldMk cId="2449169711" sldId="388"/>
        </pc:sldMkLst>
        <pc:spChg chg="add">
          <ac:chgData name="costas art" userId="0918ea6d71c06c0d" providerId="LiveId" clId="{71750E4B-46BF-41C8-B30F-00C72920F0C5}" dt="2022-04-28T19:53:34.229" v="863" actId="11529"/>
          <ac:spMkLst>
            <pc:docMk/>
            <pc:sldMk cId="2449169711" sldId="388"/>
            <ac:spMk id="2" creationId="{CD1708F6-7EBF-4A4E-BED5-37A1EF1BCDCF}"/>
          </ac:spMkLst>
        </pc:spChg>
        <pc:spChg chg="mod">
          <ac:chgData name="costas art" userId="0918ea6d71c06c0d" providerId="LiveId" clId="{71750E4B-46BF-41C8-B30F-00C72920F0C5}" dt="2022-04-28T19:53:20.668" v="862" actId="14100"/>
          <ac:spMkLst>
            <pc:docMk/>
            <pc:sldMk cId="2449169711" sldId="388"/>
            <ac:spMk id="3" creationId="{00000000-0000-0000-0000-000000000000}"/>
          </ac:spMkLst>
        </pc:spChg>
        <pc:spChg chg="add mod">
          <ac:chgData name="costas art" userId="0918ea6d71c06c0d" providerId="LiveId" clId="{71750E4B-46BF-41C8-B30F-00C72920F0C5}" dt="2022-04-28T19:53:51.302" v="871" actId="1038"/>
          <ac:spMkLst>
            <pc:docMk/>
            <pc:sldMk cId="2449169711" sldId="388"/>
            <ac:spMk id="4" creationId="{084B04E2-236A-4434-BE35-813D8A665CFF}"/>
          </ac:spMkLst>
        </pc:spChg>
        <pc:spChg chg="add mod">
          <ac:chgData name="costas art" userId="0918ea6d71c06c0d" providerId="LiveId" clId="{71750E4B-46BF-41C8-B30F-00C72920F0C5}" dt="2022-04-28T19:54:15.128" v="899" actId="1076"/>
          <ac:spMkLst>
            <pc:docMk/>
            <pc:sldMk cId="2449169711" sldId="388"/>
            <ac:spMk id="5" creationId="{B51F2487-A896-4839-8C77-1216555B2CF9}"/>
          </ac:spMkLst>
        </pc:spChg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89126443" sldId="437"/>
        </pc:sldMkLst>
        <pc:spChg chg="mod">
          <ac:chgData name="costas art" userId="0918ea6d71c06c0d" providerId="LiveId" clId="{71750E4B-46BF-41C8-B30F-00C72920F0C5}" dt="2022-04-28T19:55:34.666" v="900" actId="115"/>
          <ac:spMkLst>
            <pc:docMk/>
            <pc:sldMk cId="89126443" sldId="437"/>
            <ac:spMk id="3" creationId="{00000000-0000-0000-0000-000000000000}"/>
          </ac:spMkLst>
        </pc:spChg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1630713506" sldId="438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1915496499" sldId="439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058975346" sldId="440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2231942857" sldId="441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19488219" sldId="442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2263997664" sldId="442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45207520" sldId="443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1224734126" sldId="444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3821330907" sldId="445"/>
        </pc:sldMkLst>
      </pc:sldChg>
      <pc:sldChg chg="add">
        <pc:chgData name="costas art" userId="0918ea6d71c06c0d" providerId="LiveId" clId="{71750E4B-46BF-41C8-B30F-00C72920F0C5}" dt="2022-04-26T08:07:54.464" v="3"/>
        <pc:sldMkLst>
          <pc:docMk/>
          <pc:sldMk cId="783451255" sldId="448"/>
        </pc:sldMkLst>
      </pc:sldChg>
      <pc:sldChg chg="del">
        <pc:chgData name="costas art" userId="0918ea6d71c06c0d" providerId="LiveId" clId="{71750E4B-46BF-41C8-B30F-00C72920F0C5}" dt="2022-04-26T08:07:28.364" v="2" actId="2696"/>
        <pc:sldMkLst>
          <pc:docMk/>
          <pc:sldMk cId="3166670856" sldId="448"/>
        </pc:sldMkLst>
      </pc:sldChg>
      <pc:sldChg chg="modSp add del mod">
        <pc:chgData name="costas art" userId="0918ea6d71c06c0d" providerId="LiveId" clId="{71750E4B-46BF-41C8-B30F-00C72920F0C5}" dt="2022-04-26T08:11:51.768" v="14" actId="2696"/>
        <pc:sldMkLst>
          <pc:docMk/>
          <pc:sldMk cId="1090167879" sldId="451"/>
        </pc:sldMkLst>
        <pc:spChg chg="mod">
          <ac:chgData name="costas art" userId="0918ea6d71c06c0d" providerId="LiveId" clId="{71750E4B-46BF-41C8-B30F-00C72920F0C5}" dt="2022-04-26T08:11:47.624" v="13" actId="20577"/>
          <ac:spMkLst>
            <pc:docMk/>
            <pc:sldMk cId="1090167879" sldId="451"/>
            <ac:spMk id="3" creationId="{FFCFD749-17F1-4F4E-A244-B8972391B958}"/>
          </ac:spMkLst>
        </pc:spChg>
      </pc:sldChg>
      <pc:sldChg chg="addSp modSp add mod">
        <pc:chgData name="costas art" userId="0918ea6d71c06c0d" providerId="LiveId" clId="{71750E4B-46BF-41C8-B30F-00C72920F0C5}" dt="2022-04-28T10:36:09.188" v="295" actId="1076"/>
        <pc:sldMkLst>
          <pc:docMk/>
          <pc:sldMk cId="3806479867" sldId="451"/>
        </pc:sldMkLst>
        <pc:spChg chg="mod">
          <ac:chgData name="costas art" userId="0918ea6d71c06c0d" providerId="LiveId" clId="{71750E4B-46BF-41C8-B30F-00C72920F0C5}" dt="2022-04-28T10:36:01.832" v="293" actId="1076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6:09.188" v="295" actId="1076"/>
          <ac:spMkLst>
            <pc:docMk/>
            <pc:sldMk cId="3806479867" sldId="451"/>
            <ac:spMk id="5" creationId="{CE426EFC-0A67-4BAF-83DC-8EA76D92DD2B}"/>
          </ac:spMkLst>
        </pc:spChg>
        <pc:grpChg chg="add mod">
          <ac:chgData name="costas art" userId="0918ea6d71c06c0d" providerId="LiveId" clId="{71750E4B-46BF-41C8-B30F-00C72920F0C5}" dt="2022-04-28T10:36:09.188" v="295" actId="1076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71750E4B-46BF-41C8-B30F-00C72920F0C5}" dt="2022-04-28T10:36:09.188" v="295" actId="1076"/>
          <ac:picMkLst>
            <pc:docMk/>
            <pc:sldMk cId="3806479867" sldId="451"/>
            <ac:picMk id="6" creationId="{23522260-01C5-44EA-B3AC-A824B66FCAE1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299639824" sldId="452"/>
        </pc:sldMkLst>
      </pc:sldChg>
      <pc:sldChg chg="add del">
        <pc:chgData name="costas art" userId="0918ea6d71c06c0d" providerId="LiveId" clId="{71750E4B-46BF-41C8-B30F-00C72920F0C5}" dt="2022-04-28T10:36:49.587" v="306" actId="2696"/>
        <pc:sldMkLst>
          <pc:docMk/>
          <pc:sldMk cId="3612577176" sldId="452"/>
        </pc:sldMkLst>
      </pc:sldChg>
      <pc:sldChg chg="modSp add mod">
        <pc:chgData name="costas art" userId="0918ea6d71c06c0d" providerId="LiveId" clId="{71750E4B-46BF-41C8-B30F-00C72920F0C5}" dt="2022-04-28T10:38:24.832" v="377" actId="1076"/>
        <pc:sldMkLst>
          <pc:docMk/>
          <pc:sldMk cId="4075794507" sldId="453"/>
        </pc:sldMkLst>
        <pc:spChg chg="mod">
          <ac:chgData name="costas art" userId="0918ea6d71c06c0d" providerId="LiveId" clId="{71750E4B-46BF-41C8-B30F-00C72920F0C5}" dt="2022-04-28T10:38:15.915" v="373" actId="20577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8:24.832" v="377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71750E4B-46BF-41C8-B30F-00C72920F0C5}" dt="2022-04-28T10:38:24.832" v="377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71750E4B-46BF-41C8-B30F-00C72920F0C5}" dt="2022-04-28T10:38:24.832" v="377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4225878353" sldId="453"/>
        </pc:sldMkLst>
      </pc:sldChg>
      <pc:sldChg chg="delSp modSp add mod">
        <pc:chgData name="costas art" userId="0918ea6d71c06c0d" providerId="LiveId" clId="{71750E4B-46BF-41C8-B30F-00C72920F0C5}" dt="2022-04-28T10:42:03.872" v="465" actId="1076"/>
        <pc:sldMkLst>
          <pc:docMk/>
          <pc:sldMk cId="233919409" sldId="454"/>
        </pc:sldMkLst>
        <pc:spChg chg="mod">
          <ac:chgData name="costas art" userId="0918ea6d71c06c0d" providerId="LiveId" clId="{71750E4B-46BF-41C8-B30F-00C72920F0C5}" dt="2022-04-28T10:41:58.123" v="461" actId="338"/>
          <ac:spMkLst>
            <pc:docMk/>
            <pc:sldMk cId="233919409" sldId="454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2:03.872" v="465" actId="1076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71750E4B-46BF-41C8-B30F-00C72920F0C5}" dt="2022-04-28T10:41:58.123" v="461" actId="338"/>
          <ac:grpSpMkLst>
            <pc:docMk/>
            <pc:sldMk cId="233919409" sldId="454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42:03.872" v="465" actId="1076"/>
          <ac:grpSpMkLst>
            <pc:docMk/>
            <pc:sldMk cId="233919409" sldId="454"/>
            <ac:grpSpMk id="2" creationId="{381E6CB8-6DEA-4CA8-A720-AE05CF89E6B4}"/>
          </ac:grpSpMkLst>
        </pc:grpChg>
        <pc:picChg chg="del mod">
          <ac:chgData name="costas art" userId="0918ea6d71c06c0d" providerId="LiveId" clId="{71750E4B-46BF-41C8-B30F-00C72920F0C5}" dt="2022-04-28T10:41:58.123" v="461" actId="338"/>
          <ac:picMkLst>
            <pc:docMk/>
            <pc:sldMk cId="233919409" sldId="454"/>
            <ac:picMk id="4" creationId="{42E7E8EE-B462-43C7-B9F4-6FE8E576325C}"/>
          </ac:picMkLst>
        </pc:picChg>
        <pc:picChg chg="mod">
          <ac:chgData name="costas art" userId="0918ea6d71c06c0d" providerId="LiveId" clId="{71750E4B-46BF-41C8-B30F-00C72920F0C5}" dt="2022-04-28T10:42:03.872" v="465" actId="1076"/>
          <ac:picMkLst>
            <pc:docMk/>
            <pc:sldMk cId="233919409" sldId="454"/>
            <ac:picMk id="3077" creationId="{F8B0E3E3-92C7-428C-B93F-27C3A6FEDC00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597850317" sldId="454"/>
        </pc:sldMkLst>
      </pc:sldChg>
      <pc:sldChg chg="addSp modSp add mod">
        <pc:chgData name="costas art" userId="0918ea6d71c06c0d" providerId="LiveId" clId="{71750E4B-46BF-41C8-B30F-00C72920F0C5}" dt="2022-04-28T19:47:17.785" v="861" actId="1037"/>
        <pc:sldMkLst>
          <pc:docMk/>
          <pc:sldMk cId="915311180" sldId="455"/>
        </pc:sldMkLst>
        <pc:spChg chg="mod">
          <ac:chgData name="costas art" userId="0918ea6d71c06c0d" providerId="LiveId" clId="{71750E4B-46BF-41C8-B30F-00C72920F0C5}" dt="2022-04-28T19:47:17.785" v="861" actId="1037"/>
          <ac:spMkLst>
            <pc:docMk/>
            <pc:sldMk cId="915311180" sldId="455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4:30.050" v="506" actId="1076"/>
          <ac:spMkLst>
            <pc:docMk/>
            <pc:sldMk cId="915311180" sldId="455"/>
            <ac:spMk id="5" creationId="{92E132BC-2CA0-430E-B9E3-0F28F384C718}"/>
          </ac:spMkLst>
        </pc:spChg>
        <pc:grpChg chg="add mod">
          <ac:chgData name="costas art" userId="0918ea6d71c06c0d" providerId="LiveId" clId="{71750E4B-46BF-41C8-B30F-00C72920F0C5}" dt="2022-04-28T10:44:30.050" v="506" actId="1076"/>
          <ac:grpSpMkLst>
            <pc:docMk/>
            <pc:sldMk cId="915311180" sldId="455"/>
            <ac:grpSpMk id="4" creationId="{C25B3D62-D9A1-4853-A144-5DAE03395CE3}"/>
          </ac:grpSpMkLst>
        </pc:grpChg>
        <pc:picChg chg="mod">
          <ac:chgData name="costas art" userId="0918ea6d71c06c0d" providerId="LiveId" clId="{71750E4B-46BF-41C8-B30F-00C72920F0C5}" dt="2022-04-28T10:44:30.050" v="506" actId="1076"/>
          <ac:picMkLst>
            <pc:docMk/>
            <pc:sldMk cId="915311180" sldId="455"/>
            <ac:picMk id="6" creationId="{3FA6A68B-ABF9-4BB1-80B4-5A0D584EE1A0}"/>
          </ac:picMkLst>
        </pc:picChg>
      </pc:sldChg>
      <pc:sldChg chg="modSp add mod">
        <pc:chgData name="costas art" userId="0918ea6d71c06c0d" providerId="LiveId" clId="{71750E4B-46BF-41C8-B30F-00C72920F0C5}" dt="2022-04-28T10:45:29.559" v="519" actId="20577"/>
        <pc:sldMkLst>
          <pc:docMk/>
          <pc:sldMk cId="1955036044" sldId="456"/>
        </pc:sldMkLst>
        <pc:spChg chg="mod">
          <ac:chgData name="costas art" userId="0918ea6d71c06c0d" providerId="LiveId" clId="{71750E4B-46BF-41C8-B30F-00C72920F0C5}" dt="2022-04-28T10:45:29.559" v="519" actId="20577"/>
          <ac:spMkLst>
            <pc:docMk/>
            <pc:sldMk cId="1955036044" sldId="456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45:38.449" v="524" actId="27636"/>
        <pc:sldMkLst>
          <pc:docMk/>
          <pc:sldMk cId="1526953719" sldId="457"/>
        </pc:sldMkLst>
        <pc:spChg chg="mod">
          <ac:chgData name="costas art" userId="0918ea6d71c06c0d" providerId="LiveId" clId="{71750E4B-46BF-41C8-B30F-00C72920F0C5}" dt="2022-04-28T10:45:38.449" v="524" actId="27636"/>
          <ac:spMkLst>
            <pc:docMk/>
            <pc:sldMk cId="1526953719" sldId="457"/>
            <ac:spMk id="3" creationId="{FFCFD749-17F1-4F4E-A244-B8972391B958}"/>
          </ac:spMkLst>
        </pc:spChg>
      </pc:sldChg>
      <pc:sldChg chg="delSp modSp add mod">
        <pc:chgData name="costas art" userId="0918ea6d71c06c0d" providerId="LiveId" clId="{71750E4B-46BF-41C8-B30F-00C72920F0C5}" dt="2022-04-28T10:46:07.797" v="534" actId="1076"/>
        <pc:sldMkLst>
          <pc:docMk/>
          <pc:sldMk cId="222749825" sldId="458"/>
        </pc:sldMkLst>
        <pc:spChg chg="mod">
          <ac:chgData name="costas art" userId="0918ea6d71c06c0d" providerId="LiveId" clId="{71750E4B-46BF-41C8-B30F-00C72920F0C5}" dt="2022-04-28T10:46:02.436" v="531" actId="338"/>
          <ac:spMkLst>
            <pc:docMk/>
            <pc:sldMk cId="222749825" sldId="45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6:07.797" v="534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71750E4B-46BF-41C8-B30F-00C72920F0C5}" dt="2022-04-28T10:46:02.436" v="531" actId="338"/>
          <ac:grpSpMkLst>
            <pc:docMk/>
            <pc:sldMk cId="222749825" sldId="458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46:07.797" v="534" actId="1076"/>
          <ac:grpSpMkLst>
            <pc:docMk/>
            <pc:sldMk cId="222749825" sldId="458"/>
            <ac:grpSpMk id="2" creationId="{DF8347E9-791B-4EF3-A8C4-B435B8CF0865}"/>
          </ac:grpSpMkLst>
        </pc:grpChg>
        <pc:picChg chg="del mod">
          <ac:chgData name="costas art" userId="0918ea6d71c06c0d" providerId="LiveId" clId="{71750E4B-46BF-41C8-B30F-00C72920F0C5}" dt="2022-04-28T10:46:02.436" v="531" actId="338"/>
          <ac:picMkLst>
            <pc:docMk/>
            <pc:sldMk cId="222749825" sldId="458"/>
            <ac:picMk id="4" creationId="{82695736-94E1-41E0-97A3-8AFCB042CF9C}"/>
          </ac:picMkLst>
        </pc:picChg>
        <pc:picChg chg="mod">
          <ac:chgData name="costas art" userId="0918ea6d71c06c0d" providerId="LiveId" clId="{71750E4B-46BF-41C8-B30F-00C72920F0C5}" dt="2022-04-28T10:46:07.797" v="534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modSp add del mod">
        <pc:chgData name="costas art" userId="0918ea6d71c06c0d" providerId="LiveId" clId="{71750E4B-46BF-41C8-B30F-00C72920F0C5}" dt="2022-04-28T10:59:33.540" v="786" actId="2696"/>
        <pc:sldMkLst>
          <pc:docMk/>
          <pc:sldMk cId="2123169053" sldId="459"/>
        </pc:sldMkLst>
        <pc:spChg chg="mod">
          <ac:chgData name="costas art" userId="0918ea6d71c06c0d" providerId="LiveId" clId="{71750E4B-46BF-41C8-B30F-00C72920F0C5}" dt="2022-04-28T10:59:26.507" v="783" actId="21"/>
          <ac:spMkLst>
            <pc:docMk/>
            <pc:sldMk cId="2123169053" sldId="459"/>
            <ac:spMk id="3" creationId="{162156F6-003C-41AB-9218-06A3C6CBA901}"/>
          </ac:spMkLst>
        </pc:spChg>
      </pc:sldChg>
      <pc:sldChg chg="modSp add mod">
        <pc:chgData name="costas art" userId="0918ea6d71c06c0d" providerId="LiveId" clId="{71750E4B-46BF-41C8-B30F-00C72920F0C5}" dt="2022-04-28T10:59:30.308" v="785"/>
        <pc:sldMkLst>
          <pc:docMk/>
          <pc:sldMk cId="577413122" sldId="460"/>
        </pc:sldMkLst>
        <pc:spChg chg="mod">
          <ac:chgData name="costas art" userId="0918ea6d71c06c0d" providerId="LiveId" clId="{71750E4B-46BF-41C8-B30F-00C72920F0C5}" dt="2022-04-28T10:59:30.308" v="785"/>
          <ac:spMkLst>
            <pc:docMk/>
            <pc:sldMk cId="577413122" sldId="460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24.388" v="764" actId="27636"/>
        <pc:sldMkLst>
          <pc:docMk/>
          <pc:sldMk cId="669811002" sldId="461"/>
        </pc:sldMkLst>
        <pc:spChg chg="mod">
          <ac:chgData name="costas art" userId="0918ea6d71c06c0d" providerId="LiveId" clId="{71750E4B-46BF-41C8-B30F-00C72920F0C5}" dt="2022-04-28T10:58:24.388" v="764" actId="27636"/>
          <ac:spMkLst>
            <pc:docMk/>
            <pc:sldMk cId="669811002" sldId="461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38.906" v="770" actId="27636"/>
        <pc:sldMkLst>
          <pc:docMk/>
          <pc:sldMk cId="94115006" sldId="462"/>
        </pc:sldMkLst>
        <pc:spChg chg="mod">
          <ac:chgData name="costas art" userId="0918ea6d71c06c0d" providerId="LiveId" clId="{71750E4B-46BF-41C8-B30F-00C72920F0C5}" dt="2022-04-28T10:58:38.906" v="770" actId="27636"/>
          <ac:spMkLst>
            <pc:docMk/>
            <pc:sldMk cId="94115006" sldId="462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50.496" v="773" actId="1076"/>
        <pc:sldMkLst>
          <pc:docMk/>
          <pc:sldMk cId="3221825475" sldId="463"/>
        </pc:sldMkLst>
        <pc:spChg chg="mod">
          <ac:chgData name="costas art" userId="0918ea6d71c06c0d" providerId="LiveId" clId="{71750E4B-46BF-41C8-B30F-00C72920F0C5}" dt="2022-04-28T10:58:50.496" v="773" actId="1076"/>
          <ac:spMkLst>
            <pc:docMk/>
            <pc:sldMk cId="3221825475" sldId="463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9:07.388" v="777" actId="1076"/>
        <pc:sldMkLst>
          <pc:docMk/>
          <pc:sldMk cId="1155983737" sldId="464"/>
        </pc:sldMkLst>
        <pc:spChg chg="mod">
          <ac:chgData name="costas art" userId="0918ea6d71c06c0d" providerId="LiveId" clId="{71750E4B-46BF-41C8-B30F-00C72920F0C5}" dt="2022-04-28T10:59:05.505" v="776" actId="1076"/>
          <ac:spMkLst>
            <pc:docMk/>
            <pc:sldMk cId="1155983737" sldId="464"/>
            <ac:spMk id="3" creationId="{FFCFD749-17F1-4F4E-A244-B8972391B958}"/>
          </ac:spMkLst>
        </pc:spChg>
        <pc:picChg chg="mod">
          <ac:chgData name="costas art" userId="0918ea6d71c06c0d" providerId="LiveId" clId="{71750E4B-46BF-41C8-B30F-00C72920F0C5}" dt="2022-04-28T10:59:07.388" v="777" actId="1076"/>
          <ac:picMkLst>
            <pc:docMk/>
            <pc:sldMk cId="1155983737" sldId="464"/>
            <ac:picMk id="4" creationId="{03FD9F02-FE59-48BA-95A3-95072E9F3C80}"/>
          </ac:picMkLst>
        </pc:picChg>
      </pc:sldChg>
      <pc:sldChg chg="modSp add mod">
        <pc:chgData name="costas art" userId="0918ea6d71c06c0d" providerId="LiveId" clId="{71750E4B-46BF-41C8-B30F-00C72920F0C5}" dt="2022-04-28T10:59:16.778" v="782" actId="20577"/>
        <pc:sldMkLst>
          <pc:docMk/>
          <pc:sldMk cId="2286260490" sldId="465"/>
        </pc:sldMkLst>
        <pc:spChg chg="mod">
          <ac:chgData name="costas art" userId="0918ea6d71c06c0d" providerId="LiveId" clId="{71750E4B-46BF-41C8-B30F-00C72920F0C5}" dt="2022-04-28T10:59:16.778" v="782" actId="20577"/>
          <ac:spMkLst>
            <pc:docMk/>
            <pc:sldMk cId="2286260490" sldId="465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2123454060" sldId="466"/>
        </pc:sldMkLst>
      </pc:sldChg>
      <pc:sldChg chg="modSp add mod">
        <pc:chgData name="costas art" userId="0918ea6d71c06c0d" providerId="LiveId" clId="{71750E4B-46BF-41C8-B30F-00C72920F0C5}" dt="2022-04-28T10:57:15.068" v="746" actId="1076"/>
        <pc:sldMkLst>
          <pc:docMk/>
          <pc:sldMk cId="2823449256" sldId="466"/>
        </pc:sldMkLst>
        <pc:spChg chg="mod">
          <ac:chgData name="costas art" userId="0918ea6d71c06c0d" providerId="LiveId" clId="{71750E4B-46BF-41C8-B30F-00C72920F0C5}" dt="2022-04-28T10:57:15.068" v="746" actId="1076"/>
          <ac:spMkLst>
            <pc:docMk/>
            <pc:sldMk cId="2823449256" sldId="466"/>
            <ac:spMk id="2" creationId="{EB800B6C-2915-45D5-A151-7CF368529EE7}"/>
          </ac:spMkLst>
        </pc:spChg>
        <pc:spChg chg="mod">
          <ac:chgData name="costas art" userId="0918ea6d71c06c0d" providerId="LiveId" clId="{71750E4B-46BF-41C8-B30F-00C72920F0C5}" dt="2022-04-28T10:57:06.101" v="743" actId="27636"/>
          <ac:spMkLst>
            <pc:docMk/>
            <pc:sldMk cId="2823449256" sldId="466"/>
            <ac:spMk id="3" creationId="{162156F6-003C-41AB-9218-06A3C6CBA901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351259264" sldId="467"/>
        </pc:sldMkLst>
      </pc:sldChg>
      <pc:sldChg chg="modSp add mod">
        <pc:chgData name="costas art" userId="0918ea6d71c06c0d" providerId="LiveId" clId="{71750E4B-46BF-41C8-B30F-00C72920F0C5}" dt="2022-04-28T10:59:53.364" v="790" actId="1076"/>
        <pc:sldMkLst>
          <pc:docMk/>
          <pc:sldMk cId="4195286499" sldId="467"/>
        </pc:sldMkLst>
        <pc:spChg chg="mod">
          <ac:chgData name="costas art" userId="0918ea6d71c06c0d" providerId="LiveId" clId="{71750E4B-46BF-41C8-B30F-00C72920F0C5}" dt="2022-04-28T10:59:50.378" v="788" actId="255"/>
          <ac:spMkLst>
            <pc:docMk/>
            <pc:sldMk cId="4195286499" sldId="467"/>
            <ac:spMk id="3" creationId="{FFCFD749-17F1-4F4E-A244-B8972391B958}"/>
          </ac:spMkLst>
        </pc:spChg>
        <pc:picChg chg="mod">
          <ac:chgData name="costas art" userId="0918ea6d71c06c0d" providerId="LiveId" clId="{71750E4B-46BF-41C8-B30F-00C72920F0C5}" dt="2022-04-28T10:59:53.364" v="790" actId="1076"/>
          <ac:picMkLst>
            <pc:docMk/>
            <pc:sldMk cId="4195286499" sldId="467"/>
            <ac:picMk id="4" creationId="{762FC834-9145-4628-8021-18C32D03625A}"/>
          </ac:picMkLst>
        </pc:picChg>
      </pc:sldChg>
      <pc:sldChg chg="modSp add mod">
        <pc:chgData name="costas art" userId="0918ea6d71c06c0d" providerId="LiveId" clId="{71750E4B-46BF-41C8-B30F-00C72920F0C5}" dt="2022-04-28T11:00:04.510" v="794" actId="1076"/>
        <pc:sldMkLst>
          <pc:docMk/>
          <pc:sldMk cId="687554849" sldId="468"/>
        </pc:sldMkLst>
        <pc:spChg chg="mod">
          <ac:chgData name="costas art" userId="0918ea6d71c06c0d" providerId="LiveId" clId="{71750E4B-46BF-41C8-B30F-00C72920F0C5}" dt="2022-04-28T11:00:02.994" v="793" actId="1076"/>
          <ac:spMkLst>
            <pc:docMk/>
            <pc:sldMk cId="687554849" sldId="46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1:00:04.510" v="794" actId="1076"/>
          <ac:spMkLst>
            <pc:docMk/>
            <pc:sldMk cId="687554849" sldId="468"/>
            <ac:spMk id="6" creationId="{5612B2E2-1B8F-4F4A-A456-523AEF3F6448}"/>
          </ac:spMkLst>
        </pc:spChg>
        <pc:grpChg chg="mod">
          <ac:chgData name="costas art" userId="0918ea6d71c06c0d" providerId="LiveId" clId="{71750E4B-46BF-41C8-B30F-00C72920F0C5}" dt="2022-04-28T11:00:04.510" v="794" actId="1076"/>
          <ac:grpSpMkLst>
            <pc:docMk/>
            <pc:sldMk cId="687554849" sldId="468"/>
            <ac:grpSpMk id="5" creationId="{87124CB6-5F95-4456-9E5D-657AD9DA652E}"/>
          </ac:grpSpMkLst>
        </pc:grpChg>
        <pc:picChg chg="mod">
          <ac:chgData name="costas art" userId="0918ea6d71c06c0d" providerId="LiveId" clId="{71750E4B-46BF-41C8-B30F-00C72920F0C5}" dt="2022-04-28T11:00:04.510" v="794" actId="1076"/>
          <ac:picMkLst>
            <pc:docMk/>
            <pc:sldMk cId="687554849" sldId="468"/>
            <ac:picMk id="1029" creationId="{8A3D701D-325C-4FFE-AFA2-329F21E95F0E}"/>
          </ac:picMkLst>
        </pc:pic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532547474" sldId="468"/>
        </pc:sldMkLst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963727880" sldId="469"/>
        </pc:sldMkLst>
      </pc:sldChg>
      <pc:sldChg chg="modSp add mod">
        <pc:chgData name="costas art" userId="0918ea6d71c06c0d" providerId="LiveId" clId="{71750E4B-46BF-41C8-B30F-00C72920F0C5}" dt="2022-04-28T11:00:39.214" v="813" actId="1076"/>
        <pc:sldMkLst>
          <pc:docMk/>
          <pc:sldMk cId="2799552381" sldId="469"/>
        </pc:sldMkLst>
        <pc:spChg chg="mod">
          <ac:chgData name="costas art" userId="0918ea6d71c06c0d" providerId="LiveId" clId="{71750E4B-46BF-41C8-B30F-00C72920F0C5}" dt="2022-04-28T11:00:39.214" v="813" actId="1076"/>
          <ac:spMkLst>
            <pc:docMk/>
            <pc:sldMk cId="2799552381" sldId="469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832549810" sldId="470"/>
        </pc:sldMkLst>
      </pc:sldChg>
      <pc:sldChg chg="modSp add mod">
        <pc:chgData name="costas art" userId="0918ea6d71c06c0d" providerId="LiveId" clId="{71750E4B-46BF-41C8-B30F-00C72920F0C5}" dt="2022-04-28T11:00:48.282" v="818" actId="27636"/>
        <pc:sldMkLst>
          <pc:docMk/>
          <pc:sldMk cId="2409879106" sldId="470"/>
        </pc:sldMkLst>
        <pc:spChg chg="mod">
          <ac:chgData name="costas art" userId="0918ea6d71c06c0d" providerId="LiveId" clId="{71750E4B-46BF-41C8-B30F-00C72920F0C5}" dt="2022-04-28T11:00:48.282" v="818" actId="27636"/>
          <ac:spMkLst>
            <pc:docMk/>
            <pc:sldMk cId="2409879106" sldId="470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798494589" sldId="471"/>
        </pc:sldMkLst>
      </pc:sldChg>
      <pc:sldChg chg="modSp add mod">
        <pc:chgData name="costas art" userId="0918ea6d71c06c0d" providerId="LiveId" clId="{71750E4B-46BF-41C8-B30F-00C72920F0C5}" dt="2022-04-28T11:01:04.417" v="823" actId="20577"/>
        <pc:sldMkLst>
          <pc:docMk/>
          <pc:sldMk cId="3967247026" sldId="471"/>
        </pc:sldMkLst>
        <pc:spChg chg="mod">
          <ac:chgData name="costas art" userId="0918ea6d71c06c0d" providerId="LiveId" clId="{71750E4B-46BF-41C8-B30F-00C72920F0C5}" dt="2022-04-28T11:01:04.417" v="823" actId="20577"/>
          <ac:spMkLst>
            <pc:docMk/>
            <pc:sldMk cId="3967247026" sldId="471"/>
            <ac:spMk id="3" creationId="{FFCFD749-17F1-4F4E-A244-B8972391B958}"/>
          </ac:spMkLst>
        </pc:spChg>
      </pc:sldChg>
      <pc:sldChg chg="addSp delSp modSp new mod">
        <pc:chgData name="costas art" userId="0918ea6d71c06c0d" providerId="LiveId" clId="{71750E4B-46BF-41C8-B30F-00C72920F0C5}" dt="2022-04-29T08:47:04.465" v="987" actId="12"/>
        <pc:sldMkLst>
          <pc:docMk/>
          <pc:sldMk cId="1886063792" sldId="472"/>
        </pc:sldMkLst>
        <pc:spChg chg="del">
          <ac:chgData name="costas art" userId="0918ea6d71c06c0d" providerId="LiveId" clId="{71750E4B-46BF-41C8-B30F-00C72920F0C5}" dt="2022-04-26T08:58:35.901" v="24" actId="478"/>
          <ac:spMkLst>
            <pc:docMk/>
            <pc:sldMk cId="1886063792" sldId="472"/>
            <ac:spMk id="2" creationId="{31974E5C-00ED-49E6-A97D-093EEC7358F4}"/>
          </ac:spMkLst>
        </pc:spChg>
        <pc:spChg chg="mod">
          <ac:chgData name="costas art" userId="0918ea6d71c06c0d" providerId="LiveId" clId="{71750E4B-46BF-41C8-B30F-00C72920F0C5}" dt="2022-04-29T08:47:04.465" v="987" actId="12"/>
          <ac:spMkLst>
            <pc:docMk/>
            <pc:sldMk cId="1886063792" sldId="472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10:33.409" v="125" actId="1076"/>
          <ac:picMkLst>
            <pc:docMk/>
            <pc:sldMk cId="1886063792" sldId="472"/>
            <ac:picMk id="2050" creationId="{CD9BBF88-B31C-4351-B610-7705EA73478D}"/>
          </ac:picMkLst>
        </pc:picChg>
      </pc:sldChg>
      <pc:sldChg chg="addSp modSp add mod">
        <pc:chgData name="costas art" userId="0918ea6d71c06c0d" providerId="LiveId" clId="{71750E4B-46BF-41C8-B30F-00C72920F0C5}" dt="2022-04-26T09:11:32.916" v="137"/>
        <pc:sldMkLst>
          <pc:docMk/>
          <pc:sldMk cId="2056551383" sldId="473"/>
        </pc:sldMkLst>
        <pc:spChg chg="mod">
          <ac:chgData name="costas art" userId="0918ea6d71c06c0d" providerId="LiveId" clId="{71750E4B-46BF-41C8-B30F-00C72920F0C5}" dt="2022-04-26T09:11:16.083" v="136" actId="123"/>
          <ac:spMkLst>
            <pc:docMk/>
            <pc:sldMk cId="2056551383" sldId="473"/>
            <ac:spMk id="3" creationId="{447EE415-F806-4B6E-952B-537CF5B3553F}"/>
          </ac:spMkLst>
        </pc:spChg>
        <pc:picChg chg="add">
          <ac:chgData name="costas art" userId="0918ea6d71c06c0d" providerId="LiveId" clId="{71750E4B-46BF-41C8-B30F-00C72920F0C5}" dt="2022-04-26T09:11:32.916" v="137"/>
          <ac:picMkLst>
            <pc:docMk/>
            <pc:sldMk cId="2056551383" sldId="473"/>
            <ac:picMk id="3074" creationId="{189F52DB-1123-44DD-B2E1-B27AA452C6A4}"/>
          </ac:picMkLst>
        </pc:picChg>
      </pc:sldChg>
      <pc:sldChg chg="modSp add mod">
        <pc:chgData name="costas art" userId="0918ea6d71c06c0d" providerId="LiveId" clId="{71750E4B-46BF-41C8-B30F-00C72920F0C5}" dt="2022-04-28T10:51:48.185" v="647" actId="20577"/>
        <pc:sldMkLst>
          <pc:docMk/>
          <pc:sldMk cId="3444391848" sldId="474"/>
        </pc:sldMkLst>
        <pc:spChg chg="mod">
          <ac:chgData name="costas art" userId="0918ea6d71c06c0d" providerId="LiveId" clId="{71750E4B-46BF-41C8-B30F-00C72920F0C5}" dt="2022-04-28T10:51:48.185" v="647" actId="20577"/>
          <ac:spMkLst>
            <pc:docMk/>
            <pc:sldMk cId="3444391848" sldId="474"/>
            <ac:spMk id="3" creationId="{447EE415-F806-4B6E-952B-537CF5B3553F}"/>
          </ac:spMkLst>
        </pc:spChg>
      </pc:sldChg>
      <pc:sldChg chg="addSp modSp add mod">
        <pc:chgData name="costas art" userId="0918ea6d71c06c0d" providerId="LiveId" clId="{71750E4B-46BF-41C8-B30F-00C72920F0C5}" dt="2022-04-26T09:01:40.978" v="56" actId="1076"/>
        <pc:sldMkLst>
          <pc:docMk/>
          <pc:sldMk cId="2112486843" sldId="475"/>
        </pc:sldMkLst>
        <pc:spChg chg="mod">
          <ac:chgData name="costas art" userId="0918ea6d71c06c0d" providerId="LiveId" clId="{71750E4B-46BF-41C8-B30F-00C72920F0C5}" dt="2022-04-26T09:01:24.604" v="51" actId="122"/>
          <ac:spMkLst>
            <pc:docMk/>
            <pc:sldMk cId="2112486843" sldId="475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01:40.978" v="56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modSp add del mod">
        <pc:chgData name="costas art" userId="0918ea6d71c06c0d" providerId="LiveId" clId="{71750E4B-46BF-41C8-B30F-00C72920F0C5}" dt="2022-04-26T09:00:10.573" v="40" actId="2696"/>
        <pc:sldMkLst>
          <pc:docMk/>
          <pc:sldMk cId="3149297079" sldId="475"/>
        </pc:sldMkLst>
        <pc:spChg chg="mod">
          <ac:chgData name="costas art" userId="0918ea6d71c06c0d" providerId="LiveId" clId="{71750E4B-46BF-41C8-B30F-00C72920F0C5}" dt="2022-04-26T09:00:07.895" v="39" actId="20577"/>
          <ac:spMkLst>
            <pc:docMk/>
            <pc:sldMk cId="3149297079" sldId="475"/>
            <ac:spMk id="3" creationId="{447EE415-F806-4B6E-952B-537CF5B3553F}"/>
          </ac:spMkLst>
        </pc:spChg>
      </pc:sldChg>
      <pc:sldChg chg="modSp add mod">
        <pc:chgData name="costas art" userId="0918ea6d71c06c0d" providerId="LiveId" clId="{71750E4B-46BF-41C8-B30F-00C72920F0C5}" dt="2022-04-28T10:52:05.549" v="655" actId="20577"/>
        <pc:sldMkLst>
          <pc:docMk/>
          <pc:sldMk cId="3764665255" sldId="476"/>
        </pc:sldMkLst>
        <pc:spChg chg="mod">
          <ac:chgData name="costas art" userId="0918ea6d71c06c0d" providerId="LiveId" clId="{71750E4B-46BF-41C8-B30F-00C72920F0C5}" dt="2022-04-28T10:52:05.549" v="655" actId="20577"/>
          <ac:spMkLst>
            <pc:docMk/>
            <pc:sldMk cId="3764665255" sldId="476"/>
            <ac:spMk id="3" creationId="{447EE415-F806-4B6E-952B-537CF5B3553F}"/>
          </ac:spMkLst>
        </pc:spChg>
      </pc:sldChg>
      <pc:sldChg chg="modSp add mod">
        <pc:chgData name="costas art" userId="0918ea6d71c06c0d" providerId="LiveId" clId="{71750E4B-46BF-41C8-B30F-00C72920F0C5}" dt="2022-04-28T10:52:20.725" v="663" actId="20577"/>
        <pc:sldMkLst>
          <pc:docMk/>
          <pc:sldMk cId="4108738137" sldId="477"/>
        </pc:sldMkLst>
        <pc:spChg chg="mod">
          <ac:chgData name="costas art" userId="0918ea6d71c06c0d" providerId="LiveId" clId="{71750E4B-46BF-41C8-B30F-00C72920F0C5}" dt="2022-04-28T10:52:20.725" v="663" actId="20577"/>
          <ac:spMkLst>
            <pc:docMk/>
            <pc:sldMk cId="4108738137" sldId="477"/>
            <ac:spMk id="3" creationId="{447EE415-F806-4B6E-952B-537CF5B3553F}"/>
          </ac:spMkLst>
        </pc:spChg>
      </pc:sldChg>
      <pc:sldChg chg="addSp modSp add mod">
        <pc:chgData name="costas art" userId="0918ea6d71c06c0d" providerId="LiveId" clId="{71750E4B-46BF-41C8-B30F-00C72920F0C5}" dt="2022-04-26T09:17:58.426" v="219" actId="1076"/>
        <pc:sldMkLst>
          <pc:docMk/>
          <pc:sldMk cId="2707196050" sldId="478"/>
        </pc:sldMkLst>
        <pc:spChg chg="mod">
          <ac:chgData name="costas art" userId="0918ea6d71c06c0d" providerId="LiveId" clId="{71750E4B-46BF-41C8-B30F-00C72920F0C5}" dt="2022-04-26T09:17:37.166" v="216" actId="122"/>
          <ac:spMkLst>
            <pc:docMk/>
            <pc:sldMk cId="2707196050" sldId="478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17:58.426" v="219" actId="1076"/>
          <ac:picMkLst>
            <pc:docMk/>
            <pc:sldMk cId="2707196050" sldId="478"/>
            <ac:picMk id="4098" creationId="{C1FC36A5-606C-4B20-AA8D-E9F6539B168C}"/>
          </ac:picMkLst>
        </pc:picChg>
      </pc:sldChg>
      <pc:sldChg chg="modSp add mod">
        <pc:chgData name="costas art" userId="0918ea6d71c06c0d" providerId="LiveId" clId="{71750E4B-46BF-41C8-B30F-00C72920F0C5}" dt="2022-04-28T10:53:02.645" v="669" actId="20577"/>
        <pc:sldMkLst>
          <pc:docMk/>
          <pc:sldMk cId="1140339160" sldId="479"/>
        </pc:sldMkLst>
        <pc:spChg chg="mod">
          <ac:chgData name="costas art" userId="0918ea6d71c06c0d" providerId="LiveId" clId="{71750E4B-46BF-41C8-B30F-00C72920F0C5}" dt="2022-04-28T10:53:02.645" v="669" actId="20577"/>
          <ac:spMkLst>
            <pc:docMk/>
            <pc:sldMk cId="1140339160" sldId="479"/>
            <ac:spMk id="3" creationId="{447EE415-F806-4B6E-952B-537CF5B3553F}"/>
          </ac:spMkLst>
        </pc:spChg>
      </pc:sldChg>
      <pc:sldChg chg="add del">
        <pc:chgData name="costas art" userId="0918ea6d71c06c0d" providerId="LiveId" clId="{71750E4B-46BF-41C8-B30F-00C72920F0C5}" dt="2022-04-26T09:17:05.108" v="206" actId="2696"/>
        <pc:sldMkLst>
          <pc:docMk/>
          <pc:sldMk cId="3753824470" sldId="479"/>
        </pc:sldMkLst>
      </pc:sldChg>
      <pc:sldChg chg="modSp add mod">
        <pc:chgData name="costas art" userId="0918ea6d71c06c0d" providerId="LiveId" clId="{71750E4B-46BF-41C8-B30F-00C72920F0C5}" dt="2022-04-28T10:36:37.926" v="305" actId="20577"/>
        <pc:sldMkLst>
          <pc:docMk/>
          <pc:sldMk cId="3676906572" sldId="480"/>
        </pc:sldMkLst>
        <pc:spChg chg="mod">
          <ac:chgData name="costas art" userId="0918ea6d71c06c0d" providerId="LiveId" clId="{71750E4B-46BF-41C8-B30F-00C72920F0C5}" dt="2022-04-28T10:36:37.926" v="305" actId="20577"/>
          <ac:spMkLst>
            <pc:docMk/>
            <pc:sldMk cId="3676906572" sldId="480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9:21:00.180" v="258" actId="2696"/>
        <pc:sldMkLst>
          <pc:docMk/>
          <pc:sldMk cId="4227389195" sldId="480"/>
        </pc:sldMkLst>
      </pc:sldChg>
      <pc:sldChg chg="add del">
        <pc:chgData name="costas art" userId="0918ea6d71c06c0d" providerId="LiveId" clId="{71750E4B-46BF-41C8-B30F-00C72920F0C5}" dt="2022-04-26T09:21:03.785" v="259" actId="2696"/>
        <pc:sldMkLst>
          <pc:docMk/>
          <pc:sldMk cId="887694081" sldId="481"/>
        </pc:sldMkLst>
      </pc:sldChg>
      <pc:sldChg chg="modSp add mod">
        <pc:chgData name="costas art" userId="0918ea6d71c06c0d" providerId="LiveId" clId="{71750E4B-46BF-41C8-B30F-00C72920F0C5}" dt="2022-04-28T19:46:29.957" v="852" actId="14100"/>
        <pc:sldMkLst>
          <pc:docMk/>
          <pc:sldMk cId="1050613555" sldId="481"/>
        </pc:sldMkLst>
        <pc:spChg chg="mod">
          <ac:chgData name="costas art" userId="0918ea6d71c06c0d" providerId="LiveId" clId="{71750E4B-46BF-41C8-B30F-00C72920F0C5}" dt="2022-04-28T19:46:29.957" v="852" actId="14100"/>
          <ac:spMkLst>
            <pc:docMk/>
            <pc:sldMk cId="1050613555" sldId="481"/>
            <ac:spMk id="3" creationId="{FFCFD749-17F1-4F4E-A244-B8972391B958}"/>
          </ac:spMkLst>
        </pc:spChg>
      </pc:sldChg>
      <pc:sldChg chg="addSp delSp modSp add del mod">
        <pc:chgData name="costas art" userId="0918ea6d71c06c0d" providerId="LiveId" clId="{71750E4B-46BF-41C8-B30F-00C72920F0C5}" dt="2022-04-28T10:44:32.141" v="507" actId="2696"/>
        <pc:sldMkLst>
          <pc:docMk/>
          <pc:sldMk cId="123588850" sldId="482"/>
        </pc:sldMkLst>
        <pc:spChg chg="del mod">
          <ac:chgData name="costas art" userId="0918ea6d71c06c0d" providerId="LiveId" clId="{71750E4B-46BF-41C8-B30F-00C72920F0C5}" dt="2022-04-28T10:43:25.283" v="483" actId="478"/>
          <ac:spMkLst>
            <pc:docMk/>
            <pc:sldMk cId="123588850" sldId="482"/>
            <ac:spMk id="3" creationId="{FFCFD749-17F1-4F4E-A244-B8972391B958}"/>
          </ac:spMkLst>
        </pc:spChg>
        <pc:spChg chg="add del mod">
          <ac:chgData name="costas art" userId="0918ea6d71c06c0d" providerId="LiveId" clId="{71750E4B-46BF-41C8-B30F-00C72920F0C5}" dt="2022-04-28T10:43:27.363" v="484" actId="478"/>
          <ac:spMkLst>
            <pc:docMk/>
            <pc:sldMk cId="123588850" sldId="482"/>
            <ac:spMk id="5" creationId="{E273B1AE-A215-4DB0-A133-F406DD42754C}"/>
          </ac:spMkLst>
        </pc:spChg>
        <pc:spChg chg="mod">
          <ac:chgData name="costas art" userId="0918ea6d71c06c0d" providerId="LiveId" clId="{71750E4B-46BF-41C8-B30F-00C72920F0C5}" dt="2022-04-28T10:44:15.783" v="496" actId="14100"/>
          <ac:spMkLst>
            <pc:docMk/>
            <pc:sldMk cId="123588850" sldId="482"/>
            <ac:spMk id="7" creationId="{160BFBA7-8435-4D0A-BD0C-74072181DB88}"/>
          </ac:spMkLst>
        </pc:spChg>
        <pc:grpChg chg="mod">
          <ac:chgData name="costas art" userId="0918ea6d71c06c0d" providerId="LiveId" clId="{71750E4B-46BF-41C8-B30F-00C72920F0C5}" dt="2022-04-28T10:43:30.456" v="486" actId="338"/>
          <ac:grpSpMkLst>
            <pc:docMk/>
            <pc:sldMk cId="123588850" sldId="482"/>
            <ac:grpSpMk id="1" creationId="{00000000-0000-0000-0000-000000000000}"/>
          </ac:grpSpMkLst>
        </pc:grpChg>
        <pc:grpChg chg="del mod">
          <ac:chgData name="costas art" userId="0918ea6d71c06c0d" providerId="LiveId" clId="{71750E4B-46BF-41C8-B30F-00C72920F0C5}" dt="2022-04-28T10:44:16.740" v="497" actId="21"/>
          <ac:grpSpMkLst>
            <pc:docMk/>
            <pc:sldMk cId="123588850" sldId="482"/>
            <ac:grpSpMk id="6" creationId="{F927FB37-E5F9-4AE6-B9A1-C155A813524A}"/>
          </ac:grpSpMkLst>
        </pc:grpChg>
        <pc:picChg chg="del mod">
          <ac:chgData name="costas art" userId="0918ea6d71c06c0d" providerId="LiveId" clId="{71750E4B-46BF-41C8-B30F-00C72920F0C5}" dt="2022-04-28T10:43:30.456" v="486" actId="338"/>
          <ac:picMkLst>
            <pc:docMk/>
            <pc:sldMk cId="123588850" sldId="482"/>
            <ac:picMk id="4" creationId="{3F43BE1A-3940-416A-8E28-DC6E23FBF937}"/>
          </ac:picMkLst>
        </pc:picChg>
        <pc:picChg chg="mod">
          <ac:chgData name="costas art" userId="0918ea6d71c06c0d" providerId="LiveId" clId="{71750E4B-46BF-41C8-B30F-00C72920F0C5}" dt="2022-04-28T10:44:15.783" v="496" actId="14100"/>
          <ac:picMkLst>
            <pc:docMk/>
            <pc:sldMk cId="123588850" sldId="482"/>
            <ac:picMk id="4101" creationId="{58ED9B34-DE0D-49AD-AC53-0597D2598D54}"/>
          </ac:picMkLst>
        </pc:picChg>
      </pc:sldChg>
      <pc:sldChg chg="add del">
        <pc:chgData name="costas art" userId="0918ea6d71c06c0d" providerId="LiveId" clId="{71750E4B-46BF-41C8-B30F-00C72920F0C5}" dt="2022-04-26T09:21:03.785" v="259" actId="2696"/>
        <pc:sldMkLst>
          <pc:docMk/>
          <pc:sldMk cId="698713930" sldId="482"/>
        </pc:sldMkLst>
      </pc:sldChg>
    </pc:docChg>
  </pc:docChgLst>
  <pc:docChgLst>
    <pc:chgData name="costas art" userId="0918ea6d71c06c0d" providerId="LiveId" clId="{28DE6240-7C2F-4981-AB5C-C24DD34FD273}"/>
    <pc:docChg chg="undo redo custSel addSld delSld modSld">
      <pc:chgData name="costas art" userId="0918ea6d71c06c0d" providerId="LiveId" clId="{28DE6240-7C2F-4981-AB5C-C24DD34FD273}" dt="2021-06-12T11:25:33.362" v="2057" actId="20577"/>
      <pc:docMkLst>
        <pc:docMk/>
      </pc:docMkLst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3470964468" sldId="269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4074703584" sldId="270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1929681288" sldId="271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2531370964" sldId="273"/>
        </pc:sldMkLst>
      </pc:sldChg>
      <pc:sldChg chg="modSp del mod">
        <pc:chgData name="costas art" userId="0918ea6d71c06c0d" providerId="LiveId" clId="{28DE6240-7C2F-4981-AB5C-C24DD34FD273}" dt="2021-05-29T15:41:41.524" v="630" actId="2696"/>
        <pc:sldMkLst>
          <pc:docMk/>
          <pc:sldMk cId="1148778241" sldId="274"/>
        </pc:sldMkLst>
        <pc:spChg chg="mod">
          <ac:chgData name="costas art" userId="0918ea6d71c06c0d" providerId="LiveId" clId="{28DE6240-7C2F-4981-AB5C-C24DD34FD273}" dt="2021-05-29T15:40:52.269" v="629" actId="20577"/>
          <ac:spMkLst>
            <pc:docMk/>
            <pc:sldMk cId="1148778241" sldId="274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2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23"/>
        </pc:sldMkLst>
      </pc:sldChg>
      <pc:sldChg chg="modSp del mod">
        <pc:chgData name="costas art" userId="0918ea6d71c06c0d" providerId="LiveId" clId="{28DE6240-7C2F-4981-AB5C-C24DD34FD273}" dt="2021-06-01T09:25:37.455" v="1605" actId="2696"/>
        <pc:sldMkLst>
          <pc:docMk/>
          <pc:sldMk cId="0" sldId="329"/>
        </pc:sldMkLst>
        <pc:spChg chg="mod">
          <ac:chgData name="costas art" userId="0918ea6d71c06c0d" providerId="LiveId" clId="{28DE6240-7C2F-4981-AB5C-C24DD34FD273}" dt="2021-06-01T09:23:34.979" v="1604" actId="113"/>
          <ac:spMkLst>
            <pc:docMk/>
            <pc:sldMk cId="0" sldId="329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5-29T15:34:08.204" v="403" actId="20577"/>
        <pc:sldMkLst>
          <pc:docMk/>
          <pc:sldMk cId="0" sldId="330"/>
        </pc:sldMkLst>
        <pc:spChg chg="mod">
          <ac:chgData name="costas art" userId="0918ea6d71c06c0d" providerId="LiveId" clId="{28DE6240-7C2F-4981-AB5C-C24DD34FD273}" dt="2021-05-29T15:34:08.204" v="40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0:57:45" v="1730" actId="20577"/>
        <pc:sldMkLst>
          <pc:docMk/>
          <pc:sldMk cId="0" sldId="335"/>
        </pc:sldMkLst>
        <pc:spChg chg="mod">
          <ac:chgData name="costas art" userId="0918ea6d71c06c0d" providerId="LiveId" clId="{28DE6240-7C2F-4981-AB5C-C24DD34FD273}" dt="2021-06-12T10:57:45" v="1730" actId="20577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0:58:55.042" v="1750" actId="20577"/>
        <pc:sldMkLst>
          <pc:docMk/>
          <pc:sldMk cId="0" sldId="336"/>
        </pc:sldMkLst>
        <pc:spChg chg="mod">
          <ac:chgData name="costas art" userId="0918ea6d71c06c0d" providerId="LiveId" clId="{28DE6240-7C2F-4981-AB5C-C24DD34FD273}" dt="2021-06-12T10:58:55.042" v="1750" actId="20577"/>
          <ac:spMkLst>
            <pc:docMk/>
            <pc:sldMk cId="0" sldId="336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39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0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1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4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5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6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7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8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9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0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1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3"/>
        </pc:sldMkLst>
      </pc:sldChg>
      <pc:sldChg chg="add del">
        <pc:chgData name="costas art" userId="0918ea6d71c06c0d" providerId="LiveId" clId="{28DE6240-7C2F-4981-AB5C-C24DD34FD273}" dt="2021-05-29T15:11:32.913" v="98" actId="2696"/>
        <pc:sldMkLst>
          <pc:docMk/>
          <pc:sldMk cId="1130973747" sldId="354"/>
        </pc:sldMkLst>
      </pc:sldChg>
      <pc:sldChg chg="modSp del mod">
        <pc:chgData name="costas art" userId="0918ea6d71c06c0d" providerId="LiveId" clId="{28DE6240-7C2F-4981-AB5C-C24DD34FD273}" dt="2021-06-01T09:54:13.337" v="1632"/>
        <pc:sldMkLst>
          <pc:docMk/>
          <pc:sldMk cId="2271668171" sldId="354"/>
        </pc:sldMkLst>
        <pc:spChg chg="mod">
          <ac:chgData name="costas art" userId="0918ea6d71c06c0d" providerId="LiveId" clId="{28DE6240-7C2F-4981-AB5C-C24DD34FD273}" dt="2021-06-01T09:54:13.337" v="1632"/>
          <ac:spMkLst>
            <pc:docMk/>
            <pc:sldMk cId="2271668171" sldId="354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2168205790" sldId="365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2945596741" sldId="366"/>
        </pc:sldMkLst>
      </pc:sldChg>
      <pc:sldChg chg="modSp del mod">
        <pc:chgData name="costas art" userId="0918ea6d71c06c0d" providerId="LiveId" clId="{28DE6240-7C2F-4981-AB5C-C24DD34FD273}" dt="2021-06-01T09:51:21.205" v="1606" actId="2696"/>
        <pc:sldMkLst>
          <pc:docMk/>
          <pc:sldMk cId="0" sldId="380"/>
        </pc:sldMkLst>
        <pc:spChg chg="mod">
          <ac:chgData name="costas art" userId="0918ea6d71c06c0d" providerId="LiveId" clId="{28DE6240-7C2F-4981-AB5C-C24DD34FD273}" dt="2021-06-01T09:13:10.828" v="1377" actId="21"/>
          <ac:spMkLst>
            <pc:docMk/>
            <pc:sldMk cId="0" sldId="380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1:06:55.817" v="1882" actId="207"/>
        <pc:sldMkLst>
          <pc:docMk/>
          <pc:sldMk cId="0" sldId="381"/>
        </pc:sldMkLst>
        <pc:spChg chg="mod">
          <ac:chgData name="costas art" userId="0918ea6d71c06c0d" providerId="LiveId" clId="{28DE6240-7C2F-4981-AB5C-C24DD34FD273}" dt="2021-06-12T11:06:55.817" v="1882" actId="207"/>
          <ac:spMkLst>
            <pc:docMk/>
            <pc:sldMk cId="0" sldId="381"/>
            <ac:spMk id="3" creationId="{00000000-0000-0000-0000-000000000000}"/>
          </ac:spMkLst>
        </pc:spChg>
      </pc:sldChg>
      <pc:sldChg chg="modSp del mod">
        <pc:chgData name="costas art" userId="0918ea6d71c06c0d" providerId="LiveId" clId="{28DE6240-7C2F-4981-AB5C-C24DD34FD273}" dt="2021-05-29T15:38:43.115" v="618" actId="2696"/>
        <pc:sldMkLst>
          <pc:docMk/>
          <pc:sldMk cId="0" sldId="382"/>
        </pc:sldMkLst>
        <pc:spChg chg="mod">
          <ac:chgData name="costas art" userId="0918ea6d71c06c0d" providerId="LiveId" clId="{28DE6240-7C2F-4981-AB5C-C24DD34FD273}" dt="2021-05-29T15:33:20.892" v="394" actId="27636"/>
          <ac:spMkLst>
            <pc:docMk/>
            <pc:sldMk cId="0" sldId="382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5-29T15:11:57.657" v="100" actId="123"/>
        <pc:sldMkLst>
          <pc:docMk/>
          <pc:sldMk cId="0" sldId="383"/>
        </pc:sldMkLst>
        <pc:spChg chg="mod">
          <ac:chgData name="costas art" userId="0918ea6d71c06c0d" providerId="LiveId" clId="{28DE6240-7C2F-4981-AB5C-C24DD34FD273}" dt="2021-05-29T15:11:57.657" v="100" actId="123"/>
          <ac:spMkLst>
            <pc:docMk/>
            <pc:sldMk cId="0" sldId="383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4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5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6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7"/>
        </pc:sldMkLst>
      </pc:sldChg>
      <pc:sldChg chg="modSp add mod">
        <pc:chgData name="costas art" userId="0918ea6d71c06c0d" providerId="LiveId" clId="{28DE6240-7C2F-4981-AB5C-C24DD34FD273}" dt="2021-06-12T11:20:51.773" v="2046" actId="20577"/>
        <pc:sldMkLst>
          <pc:docMk/>
          <pc:sldMk cId="2449169711" sldId="388"/>
        </pc:sldMkLst>
        <pc:spChg chg="mod">
          <ac:chgData name="costas art" userId="0918ea6d71c06c0d" providerId="LiveId" clId="{28DE6240-7C2F-4981-AB5C-C24DD34FD273}" dt="2021-06-12T11:20:51.773" v="2046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delSp modSp new mod">
        <pc:chgData name="costas art" userId="0918ea6d71c06c0d" providerId="LiveId" clId="{28DE6240-7C2F-4981-AB5C-C24DD34FD273}" dt="2021-06-12T11:19:19.442" v="2043" actId="20577"/>
        <pc:sldMkLst>
          <pc:docMk/>
          <pc:sldMk cId="3055527869" sldId="389"/>
        </pc:sldMkLst>
        <pc:spChg chg="del">
          <ac:chgData name="costas art" userId="0918ea6d71c06c0d" providerId="LiveId" clId="{28DE6240-7C2F-4981-AB5C-C24DD34FD273}" dt="2021-05-29T15:34:13.947" v="405" actId="478"/>
          <ac:spMkLst>
            <pc:docMk/>
            <pc:sldMk cId="3055527869" sldId="389"/>
            <ac:spMk id="2" creationId="{AA3BC661-85E4-4117-9EA2-83A7F4B8F5A8}"/>
          </ac:spMkLst>
        </pc:spChg>
        <pc:spChg chg="mod">
          <ac:chgData name="costas art" userId="0918ea6d71c06c0d" providerId="LiveId" clId="{28DE6240-7C2F-4981-AB5C-C24DD34FD273}" dt="2021-06-12T11:19:19.442" v="2043" actId="20577"/>
          <ac:spMkLst>
            <pc:docMk/>
            <pc:sldMk cId="3055527869" sldId="389"/>
            <ac:spMk id="3" creationId="{A6655A5C-0E20-47D3-A71E-FA3859238D89}"/>
          </ac:spMkLst>
        </pc:spChg>
      </pc:sldChg>
      <pc:sldChg chg="modSp add mod">
        <pc:chgData name="costas art" userId="0918ea6d71c06c0d" providerId="LiveId" clId="{28DE6240-7C2F-4981-AB5C-C24DD34FD273}" dt="2021-05-29T15:47:48.781" v="677" actId="20577"/>
        <pc:sldMkLst>
          <pc:docMk/>
          <pc:sldMk cId="3326316853" sldId="390"/>
        </pc:sldMkLst>
        <pc:spChg chg="mod">
          <ac:chgData name="costas art" userId="0918ea6d71c06c0d" providerId="LiveId" clId="{28DE6240-7C2F-4981-AB5C-C24DD34FD273}" dt="2021-05-29T15:47:48.781" v="67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addSp delSp modSp add mod">
        <pc:chgData name="costas art" userId="0918ea6d71c06c0d" providerId="LiveId" clId="{28DE6240-7C2F-4981-AB5C-C24DD34FD273}" dt="2021-05-29T15:52:36.355" v="794" actId="338"/>
        <pc:sldMkLst>
          <pc:docMk/>
          <pc:sldMk cId="772865431" sldId="391"/>
        </pc:sldMkLst>
        <pc:spChg chg="mod">
          <ac:chgData name="costas art" userId="0918ea6d71c06c0d" providerId="LiveId" clId="{28DE6240-7C2F-4981-AB5C-C24DD34FD273}" dt="2021-05-29T15:52:36.355" v="794" actId="338"/>
          <ac:spMkLst>
            <pc:docMk/>
            <pc:sldMk cId="772865431" sldId="391"/>
            <ac:spMk id="3" creationId="{00000000-0000-0000-0000-000000000000}"/>
          </ac:spMkLst>
        </pc:spChg>
        <pc:spChg chg="mod">
          <ac:chgData name="costas art" userId="0918ea6d71c06c0d" providerId="LiveId" clId="{28DE6240-7C2F-4981-AB5C-C24DD34FD273}" dt="2021-05-29T15:52:36.355" v="794" actId="338"/>
          <ac:spMkLst>
            <pc:docMk/>
            <pc:sldMk cId="772865431" sldId="391"/>
            <ac:spMk id="6" creationId="{C6164E91-0F65-44B6-A6EC-6DFCCDADF1A5}"/>
          </ac:spMkLst>
        </pc:spChg>
        <pc:grpChg chg="mod">
          <ac:chgData name="costas art" userId="0918ea6d71c06c0d" providerId="LiveId" clId="{28DE6240-7C2F-4981-AB5C-C24DD34FD273}" dt="2021-05-29T15:52:36.355" v="794" actId="338"/>
          <ac:grpSpMkLst>
            <pc:docMk/>
            <pc:sldMk cId="772865431" sldId="391"/>
            <ac:grpSpMk id="1" creationId="{00000000-0000-0000-0000-000000000000}"/>
          </ac:grpSpMkLst>
        </pc:grpChg>
        <pc:grpChg chg="mod">
          <ac:chgData name="costas art" userId="0918ea6d71c06c0d" providerId="LiveId" clId="{28DE6240-7C2F-4981-AB5C-C24DD34FD273}" dt="2021-05-29T15:52:36.355" v="794" actId="338"/>
          <ac:grpSpMkLst>
            <pc:docMk/>
            <pc:sldMk cId="772865431" sldId="391"/>
            <ac:grpSpMk id="5" creationId="{8BB0132E-C2AF-40D9-9EAE-03B5CE622E25}"/>
          </ac:grpSpMkLst>
        </pc:grpChg>
        <pc:picChg chg="add del mod">
          <ac:chgData name="costas art" userId="0918ea6d71c06c0d" providerId="LiveId" clId="{28DE6240-7C2F-4981-AB5C-C24DD34FD273}" dt="2021-05-29T15:52:36.355" v="794" actId="338"/>
          <ac:picMkLst>
            <pc:docMk/>
            <pc:sldMk cId="772865431" sldId="391"/>
            <ac:picMk id="4" creationId="{29D5D846-E3C5-4C28-9D46-06A232381D99}"/>
          </ac:picMkLst>
        </pc:picChg>
        <pc:picChg chg="mod">
          <ac:chgData name="costas art" userId="0918ea6d71c06c0d" providerId="LiveId" clId="{28DE6240-7C2F-4981-AB5C-C24DD34FD273}" dt="2021-05-29T15:52:36.355" v="794" actId="338"/>
          <ac:picMkLst>
            <pc:docMk/>
            <pc:sldMk cId="772865431" sldId="391"/>
            <ac:picMk id="1029" creationId="{E42D838C-B5C9-46DC-9774-185017A15BB5}"/>
          </ac:picMkLst>
        </pc:picChg>
      </pc:sldChg>
      <pc:sldChg chg="modSp add mod">
        <pc:chgData name="costas art" userId="0918ea6d71c06c0d" providerId="LiveId" clId="{28DE6240-7C2F-4981-AB5C-C24DD34FD273}" dt="2021-06-12T11:23:58.248" v="2047" actId="207"/>
        <pc:sldMkLst>
          <pc:docMk/>
          <pc:sldMk cId="4077164027" sldId="392"/>
        </pc:sldMkLst>
        <pc:spChg chg="mod">
          <ac:chgData name="costas art" userId="0918ea6d71c06c0d" providerId="LiveId" clId="{28DE6240-7C2F-4981-AB5C-C24DD34FD273}" dt="2021-06-12T11:23:58.248" v="2047" actId="207"/>
          <ac:spMkLst>
            <pc:docMk/>
            <pc:sldMk cId="4077164027" sldId="392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5:28.696" v="1179" actId="20577"/>
        <pc:sldMkLst>
          <pc:docMk/>
          <pc:sldMk cId="568336080" sldId="393"/>
        </pc:sldMkLst>
        <pc:spChg chg="mod">
          <ac:chgData name="costas art" userId="0918ea6d71c06c0d" providerId="LiveId" clId="{28DE6240-7C2F-4981-AB5C-C24DD34FD273}" dt="2021-05-29T16:25:28.696" v="1179" actId="20577"/>
          <ac:spMkLst>
            <pc:docMk/>
            <pc:sldMk cId="568336080" sldId="393"/>
            <ac:spMk id="3" creationId="{00000000-0000-0000-0000-000000000000}"/>
          </ac:spMkLst>
        </pc:spChg>
      </pc:sldChg>
      <pc:sldChg chg="delSp modSp add mod">
        <pc:chgData name="costas art" userId="0918ea6d71c06c0d" providerId="LiveId" clId="{28DE6240-7C2F-4981-AB5C-C24DD34FD273}" dt="2021-06-12T11:18:34.001" v="2031" actId="20577"/>
        <pc:sldMkLst>
          <pc:docMk/>
          <pc:sldMk cId="864694075" sldId="420"/>
        </pc:sldMkLst>
        <pc:spChg chg="del mod">
          <ac:chgData name="costas art" userId="0918ea6d71c06c0d" providerId="LiveId" clId="{28DE6240-7C2F-4981-AB5C-C24DD34FD273}" dt="2021-05-29T16:17:04.016" v="1013" actId="478"/>
          <ac:spMkLst>
            <pc:docMk/>
            <pc:sldMk cId="864694075" sldId="420"/>
            <ac:spMk id="2" creationId="{169118CF-ECD2-4AAF-9B00-B4847D5D85D7}"/>
          </ac:spMkLst>
        </pc:spChg>
        <pc:spChg chg="mod">
          <ac:chgData name="costas art" userId="0918ea6d71c06c0d" providerId="LiveId" clId="{28DE6240-7C2F-4981-AB5C-C24DD34FD273}" dt="2021-06-12T11:18:34.001" v="2031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addSp delSp modSp add del mod">
        <pc:chgData name="costas art" userId="0918ea6d71c06c0d" providerId="LiveId" clId="{28DE6240-7C2F-4981-AB5C-C24DD34FD273}" dt="2021-05-29T16:18:18.125" v="1052" actId="2696"/>
        <pc:sldMkLst>
          <pc:docMk/>
          <pc:sldMk cId="668232703" sldId="421"/>
        </pc:sldMkLst>
        <pc:spChg chg="del mod">
          <ac:chgData name="costas art" userId="0918ea6d71c06c0d" providerId="LiveId" clId="{28DE6240-7C2F-4981-AB5C-C24DD34FD273}" dt="2021-05-29T16:16:17.533" v="1004" actId="478"/>
          <ac:spMkLst>
            <pc:docMk/>
            <pc:sldMk cId="668232703" sldId="421"/>
            <ac:spMk id="2" creationId="{E06052F3-D20E-4A1E-A7DB-4A9DC962B627}"/>
          </ac:spMkLst>
        </pc:spChg>
        <pc:spChg chg="mod">
          <ac:chgData name="costas art" userId="0918ea6d71c06c0d" providerId="LiveId" clId="{28DE6240-7C2F-4981-AB5C-C24DD34FD273}" dt="2021-05-29T16:17:40.557" v="1040" actId="27636"/>
          <ac:spMkLst>
            <pc:docMk/>
            <pc:sldMk cId="668232703" sldId="421"/>
            <ac:spMk id="3" creationId="{3445703D-A0EA-4DD4-8128-0668DB9B5E90}"/>
          </ac:spMkLst>
        </pc:spChg>
        <pc:spChg chg="add del mod">
          <ac:chgData name="costas art" userId="0918ea6d71c06c0d" providerId="LiveId" clId="{28DE6240-7C2F-4981-AB5C-C24DD34FD273}" dt="2021-05-29T16:16:19.317" v="1005" actId="478"/>
          <ac:spMkLst>
            <pc:docMk/>
            <pc:sldMk cId="668232703" sldId="421"/>
            <ac:spMk id="5" creationId="{2D77AD0C-C273-40A9-8276-CDEBF2237B81}"/>
          </ac:spMkLst>
        </pc:spChg>
      </pc:sldChg>
      <pc:sldChg chg="modSp add del mod">
        <pc:chgData name="costas art" userId="0918ea6d71c06c0d" providerId="LiveId" clId="{28DE6240-7C2F-4981-AB5C-C24DD34FD273}" dt="2021-05-29T16:18:18.125" v="1052" actId="2696"/>
        <pc:sldMkLst>
          <pc:docMk/>
          <pc:sldMk cId="801742935" sldId="422"/>
        </pc:sldMkLst>
        <pc:spChg chg="mod">
          <ac:chgData name="costas art" userId="0918ea6d71c06c0d" providerId="LiveId" clId="{28DE6240-7C2F-4981-AB5C-C24DD34FD273}" dt="2021-05-29T16:15:46.245" v="993" actId="21"/>
          <ac:spMkLst>
            <pc:docMk/>
            <pc:sldMk cId="801742935" sldId="422"/>
            <ac:spMk id="3" creationId="{B2E4179B-80D5-41F4-B4BB-75FA32D1A05D}"/>
          </ac:spMkLst>
        </pc:spChg>
      </pc:sldChg>
      <pc:sldChg chg="modSp add del mod">
        <pc:chgData name="costas art" userId="0918ea6d71c06c0d" providerId="LiveId" clId="{28DE6240-7C2F-4981-AB5C-C24DD34FD273}" dt="2021-05-29T16:10:37.345" v="913" actId="2696"/>
        <pc:sldMkLst>
          <pc:docMk/>
          <pc:sldMk cId="0" sldId="424"/>
        </pc:sldMkLst>
        <pc:spChg chg="mod">
          <ac:chgData name="costas art" userId="0918ea6d71c06c0d" providerId="LiveId" clId="{28DE6240-7C2F-4981-AB5C-C24DD34FD273}" dt="2021-05-29T16:10:19.624" v="900" actId="27636"/>
          <ac:spMkLst>
            <pc:docMk/>
            <pc:sldMk cId="0" sldId="424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40:18.620" v="1371" actId="313"/>
        <pc:sldMkLst>
          <pc:docMk/>
          <pc:sldMk cId="0" sldId="433"/>
        </pc:sldMkLst>
        <pc:spChg chg="mod">
          <ac:chgData name="costas art" userId="0918ea6d71c06c0d" providerId="LiveId" clId="{28DE6240-7C2F-4981-AB5C-C24DD34FD273}" dt="2021-05-29T16:40:18.620" v="1371" actId="313"/>
          <ac:spMkLst>
            <pc:docMk/>
            <pc:sldMk cId="0" sldId="433"/>
            <ac:spMk id="3" creationId="{00000000-0000-0000-0000-000000000000}"/>
          </ac:spMkLst>
        </pc:spChg>
      </pc:sldChg>
      <pc:sldChg chg="add">
        <pc:chgData name="costas art" userId="0918ea6d71c06c0d" providerId="LiveId" clId="{28DE6240-7C2F-4981-AB5C-C24DD34FD273}" dt="2021-05-29T16:21:59.450" v="1112"/>
        <pc:sldMkLst>
          <pc:docMk/>
          <pc:sldMk cId="0" sldId="434"/>
        </pc:sldMkLst>
      </pc:sldChg>
      <pc:sldChg chg="modSp add mod">
        <pc:chgData name="costas art" userId="0918ea6d71c06c0d" providerId="LiveId" clId="{28DE6240-7C2F-4981-AB5C-C24DD34FD273}" dt="2021-06-12T11:25:33.362" v="2057" actId="20577"/>
        <pc:sldMkLst>
          <pc:docMk/>
          <pc:sldMk cId="89126443" sldId="437"/>
        </pc:sldMkLst>
        <pc:spChg chg="mod">
          <ac:chgData name="costas art" userId="0918ea6d71c06c0d" providerId="LiveId" clId="{28DE6240-7C2F-4981-AB5C-C24DD34FD273}" dt="2021-06-12T11:25:33.362" v="2057" actId="20577"/>
          <ac:spMkLst>
            <pc:docMk/>
            <pc:sldMk cId="89126443" sldId="437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8:17.093" v="1272" actId="1076"/>
        <pc:sldMkLst>
          <pc:docMk/>
          <pc:sldMk cId="1630713506" sldId="438"/>
        </pc:sldMkLst>
        <pc:spChg chg="mod">
          <ac:chgData name="costas art" userId="0918ea6d71c06c0d" providerId="LiveId" clId="{28DE6240-7C2F-4981-AB5C-C24DD34FD273}" dt="2021-05-29T16:28:14.223" v="1271" actId="12"/>
          <ac:spMkLst>
            <pc:docMk/>
            <pc:sldMk cId="1630713506" sldId="438"/>
            <ac:spMk id="3" creationId="{00000000-0000-0000-0000-000000000000}"/>
          </ac:spMkLst>
        </pc:spChg>
        <pc:picChg chg="mod">
          <ac:chgData name="costas art" userId="0918ea6d71c06c0d" providerId="LiveId" clId="{28DE6240-7C2F-4981-AB5C-C24DD34FD273}" dt="2021-05-29T16:28:17.093" v="1272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modSp add mod">
        <pc:chgData name="costas art" userId="0918ea6d71c06c0d" providerId="LiveId" clId="{28DE6240-7C2F-4981-AB5C-C24DD34FD273}" dt="2021-05-29T16:29:51.820" v="1295" actId="20577"/>
        <pc:sldMkLst>
          <pc:docMk/>
          <pc:sldMk cId="1915496499" sldId="439"/>
        </pc:sldMkLst>
        <pc:spChg chg="mod">
          <ac:chgData name="costas art" userId="0918ea6d71c06c0d" providerId="LiveId" clId="{28DE6240-7C2F-4981-AB5C-C24DD34FD273}" dt="2021-05-29T16:29:51.820" v="1295" actId="20577"/>
          <ac:spMkLst>
            <pc:docMk/>
            <pc:sldMk cId="1915496499" sldId="439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9:56.702" v="1298" actId="20577"/>
        <pc:sldMkLst>
          <pc:docMk/>
          <pc:sldMk cId="4058975346" sldId="440"/>
        </pc:sldMkLst>
        <pc:spChg chg="mod">
          <ac:chgData name="costas art" userId="0918ea6d71c06c0d" providerId="LiveId" clId="{28DE6240-7C2F-4981-AB5C-C24DD34FD273}" dt="2021-05-29T16:29:56.702" v="1298" actId="20577"/>
          <ac:spMkLst>
            <pc:docMk/>
            <pc:sldMk cId="4058975346" sldId="440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22.375" v="1301" actId="20577"/>
        <pc:sldMkLst>
          <pc:docMk/>
          <pc:sldMk cId="2231942857" sldId="441"/>
        </pc:sldMkLst>
        <pc:spChg chg="mod">
          <ac:chgData name="costas art" userId="0918ea6d71c06c0d" providerId="LiveId" clId="{28DE6240-7C2F-4981-AB5C-C24DD34FD273}" dt="2021-05-29T16:30:22.375" v="1301" actId="20577"/>
          <ac:spMkLst>
            <pc:docMk/>
            <pc:sldMk cId="2231942857" sldId="441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40.591" v="1308" actId="1076"/>
        <pc:sldMkLst>
          <pc:docMk/>
          <pc:sldMk cId="2263997664" sldId="442"/>
        </pc:sldMkLst>
        <pc:spChg chg="mod">
          <ac:chgData name="costas art" userId="0918ea6d71c06c0d" providerId="LiveId" clId="{28DE6240-7C2F-4981-AB5C-C24DD34FD273}" dt="2021-05-29T16:30:38.195" v="1307" actId="12"/>
          <ac:spMkLst>
            <pc:docMk/>
            <pc:sldMk cId="2263997664" sldId="442"/>
            <ac:spMk id="3" creationId="{00000000-0000-0000-0000-000000000000}"/>
          </ac:spMkLst>
        </pc:spChg>
        <pc:picChg chg="mod">
          <ac:chgData name="costas art" userId="0918ea6d71c06c0d" providerId="LiveId" clId="{28DE6240-7C2F-4981-AB5C-C24DD34FD273}" dt="2021-05-29T16:30:40.591" v="1308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modSp add mod">
        <pc:chgData name="costas art" userId="0918ea6d71c06c0d" providerId="LiveId" clId="{28DE6240-7C2F-4981-AB5C-C24DD34FD273}" dt="2021-05-29T16:28:41.903" v="1278" actId="12"/>
        <pc:sldMkLst>
          <pc:docMk/>
          <pc:sldMk cId="445207520" sldId="443"/>
        </pc:sldMkLst>
        <pc:spChg chg="mod">
          <ac:chgData name="costas art" userId="0918ea6d71c06c0d" providerId="LiveId" clId="{28DE6240-7C2F-4981-AB5C-C24DD34FD273}" dt="2021-05-29T16:28:41.903" v="1278" actId="12"/>
          <ac:spMkLst>
            <pc:docMk/>
            <pc:sldMk cId="445207520" sldId="443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56.639" v="1314" actId="20577"/>
        <pc:sldMkLst>
          <pc:docMk/>
          <pc:sldMk cId="1224734126" sldId="444"/>
        </pc:sldMkLst>
        <pc:spChg chg="mod">
          <ac:chgData name="costas art" userId="0918ea6d71c06c0d" providerId="LiveId" clId="{28DE6240-7C2F-4981-AB5C-C24DD34FD273}" dt="2021-05-29T16:30:56.639" v="1314" actId="20577"/>
          <ac:spMkLst>
            <pc:docMk/>
            <pc:sldMk cId="1224734126" sldId="444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1:26.135" v="1321" actId="255"/>
        <pc:sldMkLst>
          <pc:docMk/>
          <pc:sldMk cId="3821330907" sldId="445"/>
        </pc:sldMkLst>
        <pc:spChg chg="mod">
          <ac:chgData name="costas art" userId="0918ea6d71c06c0d" providerId="LiveId" clId="{28DE6240-7C2F-4981-AB5C-C24DD34FD273}" dt="2021-05-29T16:31:26.135" v="1321" actId="255"/>
          <ac:spMkLst>
            <pc:docMk/>
            <pc:sldMk cId="3821330907" sldId="445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6-01T09:13:23.391" v="1382" actId="20577"/>
        <pc:sldMkLst>
          <pc:docMk/>
          <pc:sldMk cId="415850434" sldId="446"/>
        </pc:sldMkLst>
        <pc:spChg chg="mod">
          <ac:chgData name="costas art" userId="0918ea6d71c06c0d" providerId="LiveId" clId="{28DE6240-7C2F-4981-AB5C-C24DD34FD273}" dt="2021-06-01T09:13:23.391" v="1382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new del">
        <pc:chgData name="costas art" userId="0918ea6d71c06c0d" providerId="LiveId" clId="{28DE6240-7C2F-4981-AB5C-C24DD34FD273}" dt="2021-06-01T09:13:38.549" v="1385" actId="2696"/>
        <pc:sldMkLst>
          <pc:docMk/>
          <pc:sldMk cId="132302508" sldId="447"/>
        </pc:sldMkLst>
      </pc:sldChg>
      <pc:sldChg chg="modSp add mod">
        <pc:chgData name="costas art" userId="0918ea6d71c06c0d" providerId="LiveId" clId="{28DE6240-7C2F-4981-AB5C-C24DD34FD273}" dt="2021-06-12T11:16:13.534" v="1986" actId="5793"/>
        <pc:sldMkLst>
          <pc:docMk/>
          <pc:sldMk cId="3166670856" sldId="448"/>
        </pc:sldMkLst>
        <pc:spChg chg="mod">
          <ac:chgData name="costas art" userId="0918ea6d71c06c0d" providerId="LiveId" clId="{28DE6240-7C2F-4981-AB5C-C24DD34FD273}" dt="2021-06-12T11:16:13.534" v="1986" actId="5793"/>
          <ac:spMkLst>
            <pc:docMk/>
            <pc:sldMk cId="3166670856" sldId="448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6-12T11:17:19.800" v="1988" actId="207"/>
        <pc:sldMkLst>
          <pc:docMk/>
          <pc:sldMk cId="2321370970" sldId="449"/>
        </pc:sldMkLst>
        <pc:spChg chg="mod">
          <ac:chgData name="costas art" userId="0918ea6d71c06c0d" providerId="LiveId" clId="{28DE6240-7C2F-4981-AB5C-C24DD34FD273}" dt="2021-06-12T11:17:19.800" v="1988" actId="207"/>
          <ac:spMkLst>
            <pc:docMk/>
            <pc:sldMk cId="2321370970" sldId="449"/>
            <ac:spMk id="3" creationId="{00000000-0000-0000-0000-000000000000}"/>
          </ac:spMkLst>
        </pc:spChg>
      </pc:sldChg>
      <pc:sldChg chg="new del">
        <pc:chgData name="costas art" userId="0918ea6d71c06c0d" providerId="LiveId" clId="{28DE6240-7C2F-4981-AB5C-C24DD34FD273}" dt="2021-06-01T09:22:45.791" v="1533" actId="2696"/>
        <pc:sldMkLst>
          <pc:docMk/>
          <pc:sldMk cId="3048546253" sldId="449"/>
        </pc:sldMkLst>
      </pc:sldChg>
      <pc:sldChg chg="addSp delSp modSp add del mod">
        <pc:chgData name="costas art" userId="0918ea6d71c06c0d" providerId="LiveId" clId="{28DE6240-7C2F-4981-AB5C-C24DD34FD273}" dt="2021-06-12T11:11:34.609" v="1941" actId="2696"/>
        <pc:sldMkLst>
          <pc:docMk/>
          <pc:sldMk cId="1478829462" sldId="450"/>
        </pc:sldMkLst>
        <pc:spChg chg="add mod">
          <ac:chgData name="costas art" userId="0918ea6d71c06c0d" providerId="LiveId" clId="{28DE6240-7C2F-4981-AB5C-C24DD34FD273}" dt="2021-06-12T11:11:29.189" v="1940" actId="12"/>
          <ac:spMkLst>
            <pc:docMk/>
            <pc:sldMk cId="1478829462" sldId="450"/>
            <ac:spMk id="4" creationId="{E887530C-AF1F-4420-8903-75E4860822D0}"/>
          </ac:spMkLst>
        </pc:spChg>
        <pc:graphicFrameChg chg="add mod modGraphic">
          <ac:chgData name="costas art" userId="0918ea6d71c06c0d" providerId="LiveId" clId="{28DE6240-7C2F-4981-AB5C-C24DD34FD273}" dt="2021-06-12T11:10:32.974" v="1887" actId="14100"/>
          <ac:graphicFrameMkLst>
            <pc:docMk/>
            <pc:sldMk cId="1478829462" sldId="450"/>
            <ac:graphicFrameMk id="2" creationId="{416AA151-5235-42B7-8460-FDDD10454D51}"/>
          </ac:graphicFrameMkLst>
        </pc:graphicFrameChg>
        <pc:graphicFrameChg chg="del">
          <ac:chgData name="costas art" userId="0918ea6d71c06c0d" providerId="LiveId" clId="{28DE6240-7C2F-4981-AB5C-C24DD34FD273}" dt="2021-06-12T11:10:22.800" v="1883" actId="478"/>
          <ac:graphicFrameMkLst>
            <pc:docMk/>
            <pc:sldMk cId="1478829462" sldId="450"/>
            <ac:graphicFrameMk id="5" creationId="{2F5F3AD3-7D2A-4760-A474-DAD7FD51AC02}"/>
          </ac:graphicFrameMkLst>
        </pc:graphicFrameChg>
      </pc:sldChg>
      <pc:sldChg chg="addSp delSp modSp add del mod">
        <pc:chgData name="costas art" userId="0918ea6d71c06c0d" providerId="LiveId" clId="{28DE6240-7C2F-4981-AB5C-C24DD34FD273}" dt="2021-06-01T10:10:01.133" v="1669" actId="2696"/>
        <pc:sldMkLst>
          <pc:docMk/>
          <pc:sldMk cId="2450118784" sldId="450"/>
        </pc:sldMkLst>
        <pc:spChg chg="add del mod">
          <ac:chgData name="costas art" userId="0918ea6d71c06c0d" providerId="LiveId" clId="{28DE6240-7C2F-4981-AB5C-C24DD34FD273}" dt="2021-06-01T10:00:02.560" v="1651"/>
          <ac:spMkLst>
            <pc:docMk/>
            <pc:sldMk cId="2450118784" sldId="450"/>
            <ac:spMk id="2" creationId="{EC9821BC-7E4F-496B-B6BC-8A58EAAEE30B}"/>
          </ac:spMkLst>
        </pc:spChg>
        <pc:spChg chg="mod">
          <ac:chgData name="costas art" userId="0918ea6d71c06c0d" providerId="LiveId" clId="{28DE6240-7C2F-4981-AB5C-C24DD34FD273}" dt="2021-06-01T09:57:18" v="1639" actId="14100"/>
          <ac:spMkLst>
            <pc:docMk/>
            <pc:sldMk cId="2450118784" sldId="450"/>
            <ac:spMk id="3" creationId="{00000000-0000-0000-0000-000000000000}"/>
          </ac:spMkLst>
        </pc:spChg>
        <pc:graphicFrameChg chg="add del mod">
          <ac:chgData name="costas art" userId="0918ea6d71c06c0d" providerId="LiveId" clId="{28DE6240-7C2F-4981-AB5C-C24DD34FD273}" dt="2021-06-01T10:07:59.647" v="1655"/>
          <ac:graphicFrameMkLst>
            <pc:docMk/>
            <pc:sldMk cId="2450118784" sldId="450"/>
            <ac:graphicFrameMk id="2" creationId="{BC438FC9-4E44-47CA-94D2-4EF3B1B070B8}"/>
          </ac:graphicFrameMkLst>
        </pc:graphicFrameChg>
        <pc:graphicFrameChg chg="add del mod modGraphic">
          <ac:chgData name="costas art" userId="0918ea6d71c06c0d" providerId="LiveId" clId="{28DE6240-7C2F-4981-AB5C-C24DD34FD273}" dt="2021-06-01T10:00:02.560" v="1649" actId="478"/>
          <ac:graphicFrameMkLst>
            <pc:docMk/>
            <pc:sldMk cId="2450118784" sldId="450"/>
            <ac:graphicFrameMk id="4" creationId="{D55F843E-5A03-439B-A7D8-270EE8803EE3}"/>
          </ac:graphicFrameMkLst>
        </pc:graphicFrameChg>
        <pc:graphicFrameChg chg="add mod modGraphic">
          <ac:chgData name="costas art" userId="0918ea6d71c06c0d" providerId="LiveId" clId="{28DE6240-7C2F-4981-AB5C-C24DD34FD273}" dt="2021-06-01T10:09:21.318" v="1668" actId="122"/>
          <ac:graphicFrameMkLst>
            <pc:docMk/>
            <pc:sldMk cId="2450118784" sldId="450"/>
            <ac:graphicFrameMk id="5" creationId="{2F5F3AD3-7D2A-4760-A474-DAD7FD51AC02}"/>
          </ac:graphicFrameMkLst>
        </pc:graphicFrameChg>
        <pc:picChg chg="add del mod">
          <ac:chgData name="costas art" userId="0918ea6d71c06c0d" providerId="LiveId" clId="{28DE6240-7C2F-4981-AB5C-C24DD34FD273}" dt="2021-06-01T10:08:24.178" v="1662" actId="478"/>
          <ac:picMkLst>
            <pc:docMk/>
            <pc:sldMk cId="2450118784" sldId="450"/>
            <ac:picMk id="4" creationId="{EC89B9BA-17E6-48F9-A655-DFED9D9131E0}"/>
          </ac:picMkLst>
        </pc:picChg>
      </pc:sldChg>
      <pc:sldChg chg="modSp add mod">
        <pc:chgData name="costas art" userId="0918ea6d71c06c0d" providerId="LiveId" clId="{28DE6240-7C2F-4981-AB5C-C24DD34FD273}" dt="2021-06-12T11:13:24.510" v="1964" actId="20577"/>
        <pc:sldMkLst>
          <pc:docMk/>
          <pc:sldMk cId="3623094260" sldId="450"/>
        </pc:sldMkLst>
        <pc:spChg chg="mod">
          <ac:chgData name="costas art" userId="0918ea6d71c06c0d" providerId="LiveId" clId="{28DE6240-7C2F-4981-AB5C-C24DD34FD273}" dt="2021-06-12T11:12:02.055" v="1954" actId="20577"/>
          <ac:spMkLst>
            <pc:docMk/>
            <pc:sldMk cId="3623094260" sldId="450"/>
            <ac:spMk id="4" creationId="{E887530C-AF1F-4420-8903-75E4860822D0}"/>
          </ac:spMkLst>
        </pc:spChg>
        <pc:graphicFrameChg chg="modGraphic">
          <ac:chgData name="costas art" userId="0918ea6d71c06c0d" providerId="LiveId" clId="{28DE6240-7C2F-4981-AB5C-C24DD34FD273}" dt="2021-06-12T11:13:24.510" v="1964" actId="20577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</pc:docChg>
  </pc:docChgLst>
  <pc:docChgLst>
    <pc:chgData name="costas art" userId="0918ea6d71c06c0d" providerId="LiveId" clId="{839EF896-EF62-41FA-92B6-05F99D089087}"/>
    <pc:docChg chg="delSld">
      <pc:chgData name="costas art" userId="0918ea6d71c06c0d" providerId="LiveId" clId="{839EF896-EF62-41FA-92B6-05F99D089087}" dt="2021-06-12T11:27:42.259" v="0" actId="2696"/>
      <pc:docMkLst>
        <pc:docMk/>
      </pc:docMkLst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7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8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9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0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1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2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3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4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2727743218" sldId="375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576067609" sldId="376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1013076964" sldId="377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1715268809" sldId="378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9"/>
        </pc:sldMkLst>
      </pc:sldChg>
    </pc:docChg>
  </pc:docChgLst>
  <pc:docChgLst>
    <pc:chgData name="costas art" userId="0918ea6d71c06c0d" providerId="LiveId" clId="{43AFCCD4-6026-4FE9-915B-BBEC026DDAF4}"/>
    <pc:docChg chg="undo custSel addSld modSld">
      <pc:chgData name="costas art" userId="0918ea6d71c06c0d" providerId="LiveId" clId="{43AFCCD4-6026-4FE9-915B-BBEC026DDAF4}" dt="2021-09-03T15:39:22.901" v="7" actId="403"/>
      <pc:docMkLst>
        <pc:docMk/>
      </pc:docMkLst>
      <pc:sldChg chg="modSp add mod">
        <pc:chgData name="costas art" userId="0918ea6d71c06c0d" providerId="LiveId" clId="{43AFCCD4-6026-4FE9-915B-BBEC026DDAF4}" dt="2021-09-03T15:39:22.901" v="7" actId="403"/>
        <pc:sldMkLst>
          <pc:docMk/>
          <pc:sldMk cId="2263891880" sldId="525"/>
        </pc:sldMkLst>
        <pc:spChg chg="mod">
          <ac:chgData name="costas art" userId="0918ea6d71c06c0d" providerId="LiveId" clId="{43AFCCD4-6026-4FE9-915B-BBEC026DDAF4}" dt="2021-09-03T15:39:22.901" v="7" actId="403"/>
          <ac:spMkLst>
            <pc:docMk/>
            <pc:sldMk cId="2263891880" sldId="525"/>
            <ac:spMk id="3" creationId="{3D1D0315-9D97-41E7-BF80-621449FFD87B}"/>
          </ac:spMkLst>
        </pc:spChg>
      </pc:sldChg>
    </pc:docChg>
  </pc:docChgLst>
  <pc:docChgLst>
    <pc:chgData name="costas art" userId="0918ea6d71c06c0d" providerId="LiveId" clId="{C98B1BA4-EA1C-472E-B751-01E2BACDFEE9}"/>
    <pc:docChg chg="undo custSel addSld modSld">
      <pc:chgData name="costas art" userId="0918ea6d71c06c0d" providerId="LiveId" clId="{C98B1BA4-EA1C-472E-B751-01E2BACDFEE9}" dt="2021-09-30T08:33:06.208" v="396" actId="20577"/>
      <pc:docMkLst>
        <pc:docMk/>
      </pc:docMkLst>
      <pc:sldChg chg="modSp mod">
        <pc:chgData name="costas art" userId="0918ea6d71c06c0d" providerId="LiveId" clId="{C98B1BA4-EA1C-472E-B751-01E2BACDFEE9}" dt="2021-09-28T14:44:23.940" v="77" actId="20577"/>
        <pc:sldMkLst>
          <pc:docMk/>
          <pc:sldMk cId="0" sldId="381"/>
        </pc:sldMkLst>
        <pc:spChg chg="mod">
          <ac:chgData name="costas art" userId="0918ea6d71c06c0d" providerId="LiveId" clId="{C98B1BA4-EA1C-472E-B751-01E2BACDFEE9}" dt="2021-09-28T14:44:23.940" v="77" actId="20577"/>
          <ac:spMkLst>
            <pc:docMk/>
            <pc:sldMk cId="0" sldId="381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6T15:37:27.759" v="29" actId="20577"/>
        <pc:sldMkLst>
          <pc:docMk/>
          <pc:sldMk cId="4077164027" sldId="392"/>
        </pc:sldMkLst>
        <pc:spChg chg="mod">
          <ac:chgData name="costas art" userId="0918ea6d71c06c0d" providerId="LiveId" clId="{C98B1BA4-EA1C-472E-B751-01E2BACDFEE9}" dt="2021-09-26T15:37:27.759" v="29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9T13:00:15.229" v="279" actId="20577"/>
        <pc:sldMkLst>
          <pc:docMk/>
          <pc:sldMk cId="864694075" sldId="420"/>
        </pc:sldMkLst>
        <pc:spChg chg="mod">
          <ac:chgData name="costas art" userId="0918ea6d71c06c0d" providerId="LiveId" clId="{C98B1BA4-EA1C-472E-B751-01E2BACDFEE9}" dt="2021-09-29T13:00:15.229" v="279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addSp modSp mod">
        <pc:chgData name="costas art" userId="0918ea6d71c06c0d" providerId="LiveId" clId="{C98B1BA4-EA1C-472E-B751-01E2BACDFEE9}" dt="2021-09-28T14:50:26.872" v="139" actId="2085"/>
        <pc:sldMkLst>
          <pc:docMk/>
          <pc:sldMk cId="1630713506" sldId="438"/>
        </pc:sldMkLst>
        <pc:spChg chg="add mod">
          <ac:chgData name="costas art" userId="0918ea6d71c06c0d" providerId="LiveId" clId="{C98B1BA4-EA1C-472E-B751-01E2BACDFEE9}" dt="2021-09-28T14:50:26.872" v="139" actId="2085"/>
          <ac:spMkLst>
            <pc:docMk/>
            <pc:sldMk cId="1630713506" sldId="438"/>
            <ac:spMk id="2" creationId="{28E55D4E-6955-4B9A-842B-FD0A3426A7CD}"/>
          </ac:spMkLst>
        </pc:spChg>
        <pc:picChg chg="mod">
          <ac:chgData name="costas art" userId="0918ea6d71c06c0d" providerId="LiveId" clId="{C98B1BA4-EA1C-472E-B751-01E2BACDFEE9}" dt="2021-09-28T14:49:28.100" v="128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39.550" v="158" actId="1037"/>
        <pc:sldMkLst>
          <pc:docMk/>
          <pc:sldMk cId="1915496499" sldId="439"/>
        </pc:sldMkLst>
        <pc:spChg chg="add mod">
          <ac:chgData name="costas art" userId="0918ea6d71c06c0d" providerId="LiveId" clId="{C98B1BA4-EA1C-472E-B751-01E2BACDFEE9}" dt="2021-09-28T14:50:39.550" v="158" actId="1037"/>
          <ac:spMkLst>
            <pc:docMk/>
            <pc:sldMk cId="1915496499" sldId="439"/>
            <ac:spMk id="4" creationId="{BC2CFB84-693A-4834-8825-B880980F0755}"/>
          </ac:spMkLst>
        </pc:spChg>
        <pc:picChg chg="mod">
          <ac:chgData name="costas art" userId="0918ea6d71c06c0d" providerId="LiveId" clId="{C98B1BA4-EA1C-472E-B751-01E2BACDFEE9}" dt="2021-09-28T14:49:35.079" v="130" actId="1076"/>
          <ac:picMkLst>
            <pc:docMk/>
            <pc:sldMk cId="1915496499" sldId="439"/>
            <ac:picMk id="3074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56.498" v="183" actId="1038"/>
        <pc:sldMkLst>
          <pc:docMk/>
          <pc:sldMk cId="4058975346" sldId="440"/>
        </pc:sldMkLst>
        <pc:spChg chg="add mod">
          <ac:chgData name="costas art" userId="0918ea6d71c06c0d" providerId="LiveId" clId="{C98B1BA4-EA1C-472E-B751-01E2BACDFEE9}" dt="2021-09-28T14:50:56.498" v="183" actId="1038"/>
          <ac:spMkLst>
            <pc:docMk/>
            <pc:sldMk cId="4058975346" sldId="440"/>
            <ac:spMk id="5" creationId="{657D5007-5A58-44B6-AAAA-AE851C3B78D4}"/>
          </ac:spMkLst>
        </pc:spChg>
        <pc:picChg chg="mod">
          <ac:chgData name="costas art" userId="0918ea6d71c06c0d" providerId="LiveId" clId="{C98B1BA4-EA1C-472E-B751-01E2BACDFEE9}" dt="2021-09-28T14:49:46.828" v="133" actId="14100"/>
          <ac:picMkLst>
            <pc:docMk/>
            <pc:sldMk cId="4058975346" sldId="440"/>
            <ac:picMk id="4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01.918" v="189" actId="1038"/>
        <pc:sldMkLst>
          <pc:docMk/>
          <pc:sldMk cId="2231942857" sldId="441"/>
        </pc:sldMkLst>
        <pc:spChg chg="add mod">
          <ac:chgData name="costas art" userId="0918ea6d71c06c0d" providerId="LiveId" clId="{C98B1BA4-EA1C-472E-B751-01E2BACDFEE9}" dt="2021-09-28T14:51:01.918" v="189" actId="1038"/>
          <ac:spMkLst>
            <pc:docMk/>
            <pc:sldMk cId="2231942857" sldId="441"/>
            <ac:spMk id="4" creationId="{6788C81A-0C8E-4ECF-AC64-F3D1CC128955}"/>
          </ac:spMkLst>
        </pc:spChg>
        <pc:picChg chg="mod">
          <ac:chgData name="costas art" userId="0918ea6d71c06c0d" providerId="LiveId" clId="{C98B1BA4-EA1C-472E-B751-01E2BACDFEE9}" dt="2021-09-28T14:49:51.408" v="134" actId="14100"/>
          <ac:picMkLst>
            <pc:docMk/>
            <pc:sldMk cId="2231942857" sldId="441"/>
            <ac:picMk id="5122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49.361" v="168" actId="1038"/>
        <pc:sldMkLst>
          <pc:docMk/>
          <pc:sldMk cId="2263997664" sldId="442"/>
        </pc:sldMkLst>
        <pc:spChg chg="add mod">
          <ac:chgData name="costas art" userId="0918ea6d71c06c0d" providerId="LiveId" clId="{C98B1BA4-EA1C-472E-B751-01E2BACDFEE9}" dt="2021-09-28T14:50:49.361" v="168" actId="1038"/>
          <ac:spMkLst>
            <pc:docMk/>
            <pc:sldMk cId="2263997664" sldId="442"/>
            <ac:spMk id="4" creationId="{E5B18CA9-3EF8-4C0F-A5AD-41364F7E0A1C}"/>
          </ac:spMkLst>
        </pc:spChg>
        <pc:picChg chg="mod">
          <ac:chgData name="costas art" userId="0918ea6d71c06c0d" providerId="LiveId" clId="{C98B1BA4-EA1C-472E-B751-01E2BACDFEE9}" dt="2021-09-28T14:49:41.698" v="132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34.214" v="145" actId="1036"/>
        <pc:sldMkLst>
          <pc:docMk/>
          <pc:sldMk cId="445207520" sldId="443"/>
        </pc:sldMkLst>
        <pc:spChg chg="add mod">
          <ac:chgData name="costas art" userId="0918ea6d71c06c0d" providerId="LiveId" clId="{C98B1BA4-EA1C-472E-B751-01E2BACDFEE9}" dt="2021-09-28T14:50:34.214" v="145" actId="1036"/>
          <ac:spMkLst>
            <pc:docMk/>
            <pc:sldMk cId="445207520" sldId="443"/>
            <ac:spMk id="4" creationId="{739086A7-F67E-4501-8275-5B2491EACD54}"/>
          </ac:spMkLst>
        </pc:spChg>
        <pc:picChg chg="mod">
          <ac:chgData name="costas art" userId="0918ea6d71c06c0d" providerId="LiveId" clId="{C98B1BA4-EA1C-472E-B751-01E2BACDFEE9}" dt="2021-09-28T14:49:22.477" v="126" actId="1076"/>
          <ac:picMkLst>
            <pc:docMk/>
            <pc:sldMk cId="445207520" sldId="443"/>
            <ac:picMk id="2050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08.681" v="197" actId="1036"/>
        <pc:sldMkLst>
          <pc:docMk/>
          <pc:sldMk cId="1224734126" sldId="444"/>
        </pc:sldMkLst>
        <pc:spChg chg="add mod">
          <ac:chgData name="costas art" userId="0918ea6d71c06c0d" providerId="LiveId" clId="{C98B1BA4-EA1C-472E-B751-01E2BACDFEE9}" dt="2021-09-28T14:51:08.681" v="197" actId="1036"/>
          <ac:spMkLst>
            <pc:docMk/>
            <pc:sldMk cId="1224734126" sldId="444"/>
            <ac:spMk id="4" creationId="{5357315D-272A-4A55-8B09-1D92EFB623B6}"/>
          </ac:spMkLst>
        </pc:spChg>
        <pc:picChg chg="mod">
          <ac:chgData name="costas art" userId="0918ea6d71c06c0d" providerId="LiveId" clId="{C98B1BA4-EA1C-472E-B751-01E2BACDFEE9}" dt="2021-09-28T14:49:57.902" v="135" actId="14100"/>
          <ac:picMkLst>
            <pc:docMk/>
            <pc:sldMk cId="1224734126" sldId="444"/>
            <ac:picMk id="7170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14.067" v="204" actId="1037"/>
        <pc:sldMkLst>
          <pc:docMk/>
          <pc:sldMk cId="3821330907" sldId="445"/>
        </pc:sldMkLst>
        <pc:spChg chg="add mod">
          <ac:chgData name="costas art" userId="0918ea6d71c06c0d" providerId="LiveId" clId="{C98B1BA4-EA1C-472E-B751-01E2BACDFEE9}" dt="2021-09-28T14:51:14.067" v="204" actId="1037"/>
          <ac:spMkLst>
            <pc:docMk/>
            <pc:sldMk cId="3821330907" sldId="445"/>
            <ac:spMk id="4" creationId="{4439E789-08A1-44C6-B8B5-56AFE47631B8}"/>
          </ac:spMkLst>
        </pc:spChg>
        <pc:picChg chg="mod">
          <ac:chgData name="costas art" userId="0918ea6d71c06c0d" providerId="LiveId" clId="{C98B1BA4-EA1C-472E-B751-01E2BACDFEE9}" dt="2021-09-28T14:50:02.159" v="136" actId="14100"/>
          <ac:picMkLst>
            <pc:docMk/>
            <pc:sldMk cId="3821330907" sldId="445"/>
            <ac:picMk id="8194" creationId="{00000000-0000-0000-0000-000000000000}"/>
          </ac:picMkLst>
        </pc:picChg>
      </pc:sldChg>
      <pc:sldChg chg="modSp mod">
        <pc:chgData name="costas art" userId="0918ea6d71c06c0d" providerId="LiveId" clId="{C98B1BA4-EA1C-472E-B751-01E2BACDFEE9}" dt="2021-09-29T17:02:07.087" v="298" actId="20577"/>
        <pc:sldMkLst>
          <pc:docMk/>
          <pc:sldMk cId="3166670856" sldId="448"/>
        </pc:sldMkLst>
        <pc:spChg chg="mod">
          <ac:chgData name="costas art" userId="0918ea6d71c06c0d" providerId="LiveId" clId="{C98B1BA4-EA1C-472E-B751-01E2BACDFEE9}" dt="2021-09-29T17:02:07.087" v="298" actId="20577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8T14:48:42.567" v="124" actId="14100"/>
        <pc:sldMkLst>
          <pc:docMk/>
          <pc:sldMk cId="3623094260" sldId="450"/>
        </pc:sldMkLst>
        <pc:spChg chg="mod">
          <ac:chgData name="costas art" userId="0918ea6d71c06c0d" providerId="LiveId" clId="{C98B1BA4-EA1C-472E-B751-01E2BACDFEE9}" dt="2021-09-28T14:47:05.248" v="116" actId="20577"/>
          <ac:spMkLst>
            <pc:docMk/>
            <pc:sldMk cId="3623094260" sldId="450"/>
            <ac:spMk id="4" creationId="{E887530C-AF1F-4420-8903-75E4860822D0}"/>
          </ac:spMkLst>
        </pc:spChg>
        <pc:graphicFrameChg chg="modGraphic">
          <ac:chgData name="costas art" userId="0918ea6d71c06c0d" providerId="LiveId" clId="{C98B1BA4-EA1C-472E-B751-01E2BACDFEE9}" dt="2021-09-28T14:48:42.567" v="124" actId="14100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  <pc:sldChg chg="delSp modSp new mod">
        <pc:chgData name="costas art" userId="0918ea6d71c06c0d" providerId="LiveId" clId="{C98B1BA4-EA1C-472E-B751-01E2BACDFEE9}" dt="2021-09-30T08:33:06.208" v="396" actId="20577"/>
        <pc:sldMkLst>
          <pc:docMk/>
          <pc:sldMk cId="1386975407" sldId="451"/>
        </pc:sldMkLst>
        <pc:spChg chg="del">
          <ac:chgData name="costas art" userId="0918ea6d71c06c0d" providerId="LiveId" clId="{C98B1BA4-EA1C-472E-B751-01E2BACDFEE9}" dt="2021-09-30T08:32:13.523" v="300" actId="478"/>
          <ac:spMkLst>
            <pc:docMk/>
            <pc:sldMk cId="1386975407" sldId="451"/>
            <ac:spMk id="2" creationId="{F2EE6EE2-D89F-496A-A4AB-D5ED5B22CFC1}"/>
          </ac:spMkLst>
        </pc:spChg>
        <pc:spChg chg="mod">
          <ac:chgData name="costas art" userId="0918ea6d71c06c0d" providerId="LiveId" clId="{C98B1BA4-EA1C-472E-B751-01E2BACDFEE9}" dt="2021-09-30T08:33:06.208" v="396" actId="20577"/>
          <ac:spMkLst>
            <pc:docMk/>
            <pc:sldMk cId="1386975407" sldId="451"/>
            <ac:spMk id="3" creationId="{D49BD02D-739A-43A5-B893-6908E80E5C17}"/>
          </ac:spMkLst>
        </pc:spChg>
      </pc:sldChg>
    </pc:docChg>
  </pc:docChgLst>
  <pc:docChgLst>
    <pc:chgData name="costas art" userId="0918ea6d71c06c0d" providerId="LiveId" clId="{8A821051-0B39-4CE1-8451-AE2C9A6D8491}"/>
    <pc:docChg chg="undo custSel addSld delSld modSld">
      <pc:chgData name="costas art" userId="0918ea6d71c06c0d" providerId="LiveId" clId="{8A821051-0B39-4CE1-8451-AE2C9A6D8491}" dt="2022-06-12T12:38:23.958" v="1287" actId="20577"/>
      <pc:docMkLst>
        <pc:docMk/>
      </pc:docMkLst>
      <pc:sldChg chg="modSp add mod">
        <pc:chgData name="costas art" userId="0918ea6d71c06c0d" providerId="LiveId" clId="{8A821051-0B39-4CE1-8451-AE2C9A6D8491}" dt="2022-06-04T19:25:08.827" v="884" actId="27636"/>
        <pc:sldMkLst>
          <pc:docMk/>
          <pc:sldMk cId="403524728" sldId="256"/>
        </pc:sldMkLst>
        <pc:spChg chg="mod">
          <ac:chgData name="costas art" userId="0918ea6d71c06c0d" providerId="LiveId" clId="{8A821051-0B39-4CE1-8451-AE2C9A6D8491}" dt="2022-06-04T19:25:08.827" v="884" actId="27636"/>
          <ac:spMkLst>
            <pc:docMk/>
            <pc:sldMk cId="403524728" sldId="256"/>
            <ac:spMk id="3" creationId="{0EEA806B-3D29-6605-7806-A9439501A610}"/>
          </ac:spMkLst>
        </pc:spChg>
      </pc:sldChg>
      <pc:sldChg chg="modSp add mod">
        <pc:chgData name="costas art" userId="0918ea6d71c06c0d" providerId="LiveId" clId="{8A821051-0B39-4CE1-8451-AE2C9A6D8491}" dt="2022-06-04T19:26:23.178" v="909" actId="14100"/>
        <pc:sldMkLst>
          <pc:docMk/>
          <pc:sldMk cId="1929681288" sldId="271"/>
        </pc:sldMkLst>
        <pc:spChg chg="mod">
          <ac:chgData name="costas art" userId="0918ea6d71c06c0d" providerId="LiveId" clId="{8A821051-0B39-4CE1-8451-AE2C9A6D8491}" dt="2022-06-04T19:26:23.178" v="909" actId="14100"/>
          <ac:spMkLst>
            <pc:docMk/>
            <pc:sldMk cId="1929681288" sldId="271"/>
            <ac:spMk id="3" creationId="{0487DCF8-1BD8-3168-FEE6-96EC79B29066}"/>
          </ac:spMkLst>
        </pc:spChg>
      </pc:sldChg>
      <pc:sldChg chg="modSp mod">
        <pc:chgData name="costas art" userId="0918ea6d71c06c0d" providerId="LiveId" clId="{8A821051-0B39-4CE1-8451-AE2C9A6D8491}" dt="2022-06-05T15:00:05.795" v="1090" actId="207"/>
        <pc:sldMkLst>
          <pc:docMk/>
          <pc:sldMk cId="219839768" sldId="272"/>
        </pc:sldMkLst>
        <pc:spChg chg="mod">
          <ac:chgData name="costas art" userId="0918ea6d71c06c0d" providerId="LiveId" clId="{8A821051-0B39-4CE1-8451-AE2C9A6D8491}" dt="2022-06-05T15:00:05.795" v="1090" actId="20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04:32.503" v="13" actId="20577"/>
        <pc:sldMkLst>
          <pc:docMk/>
          <pc:sldMk cId="0" sldId="308"/>
        </pc:sldMkLst>
        <pc:spChg chg="mod">
          <ac:chgData name="costas art" userId="0918ea6d71c06c0d" providerId="LiveId" clId="{8A821051-0B39-4CE1-8451-AE2C9A6D8491}" dt="2022-06-04T12:04:32.503" v="13" actId="20577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2T12:37:17.659" v="1243" actId="20577"/>
        <pc:sldMkLst>
          <pc:docMk/>
          <pc:sldMk cId="0" sldId="330"/>
        </pc:sldMkLst>
        <pc:spChg chg="mod">
          <ac:chgData name="costas art" userId="0918ea6d71c06c0d" providerId="LiveId" clId="{8A821051-0B39-4CE1-8451-AE2C9A6D8491}" dt="2022-06-12T12:37:17.659" v="124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18:14.602" v="1091" actId="207"/>
        <pc:sldMkLst>
          <pc:docMk/>
          <pc:sldMk cId="0" sldId="336"/>
        </pc:sldMkLst>
        <pc:spChg chg="mod">
          <ac:chgData name="costas art" userId="0918ea6d71c06c0d" providerId="LiveId" clId="{8A821051-0B39-4CE1-8451-AE2C9A6D8491}" dt="2022-06-11T12:18:14.602" v="1091" actId="20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05T14:00:29.798" v="945" actId="692"/>
        <pc:sldMkLst>
          <pc:docMk/>
          <pc:sldMk cId="2449169711" sldId="388"/>
        </pc:sldMkLst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2" creationId="{CD1708F6-7EBF-4A4E-BED5-37A1EF1BCDCF}"/>
          </ac:spMkLst>
        </pc:spChg>
        <pc:spChg chg="mod">
          <ac:chgData name="costas art" userId="0918ea6d71c06c0d" providerId="LiveId" clId="{8A821051-0B39-4CE1-8451-AE2C9A6D8491}" dt="2022-06-05T13:59:49.163" v="931" actId="20577"/>
          <ac:spMkLst>
            <pc:docMk/>
            <pc:sldMk cId="2449169711" sldId="388"/>
            <ac:spMk id="3" creationId="{00000000-0000-0000-0000-000000000000}"/>
          </ac:spMkLst>
        </pc:spChg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4" creationId="{084B04E2-236A-4434-BE35-813D8A665CFF}"/>
          </ac:spMkLst>
        </pc:spChg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5" creationId="{B51F2487-A896-4839-8C77-1216555B2CF9}"/>
          </ac:spMkLst>
        </pc:spChg>
      </pc:sldChg>
      <pc:sldChg chg="modSp mod">
        <pc:chgData name="costas art" userId="0918ea6d71c06c0d" providerId="LiveId" clId="{8A821051-0B39-4CE1-8451-AE2C9A6D8491}" dt="2022-06-12T12:38:23.958" v="1287" actId="20577"/>
        <pc:sldMkLst>
          <pc:docMk/>
          <pc:sldMk cId="3326316853" sldId="390"/>
        </pc:sldMkLst>
        <pc:spChg chg="mod">
          <ac:chgData name="costas art" userId="0918ea6d71c06c0d" providerId="LiveId" clId="{8A821051-0B39-4CE1-8451-AE2C9A6D8491}" dt="2022-06-12T12:38:23.958" v="128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22:36.968" v="1158" actId="20577"/>
        <pc:sldMkLst>
          <pc:docMk/>
          <pc:sldMk cId="2321370970" sldId="449"/>
        </pc:sldMkLst>
        <pc:spChg chg="mod">
          <ac:chgData name="costas art" userId="0918ea6d71c06c0d" providerId="LiveId" clId="{8A821051-0B39-4CE1-8451-AE2C9A6D8491}" dt="2022-06-11T12:22:36.968" v="1158" actId="20577"/>
          <ac:spMkLst>
            <pc:docMk/>
            <pc:sldMk cId="2321370970" sldId="449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21:35.602" v="1153" actId="20577"/>
        <pc:sldMkLst>
          <pc:docMk/>
          <pc:sldMk cId="915311180" sldId="455"/>
        </pc:sldMkLst>
        <pc:spChg chg="mod">
          <ac:chgData name="costas art" userId="0918ea6d71c06c0d" providerId="LiveId" clId="{8A821051-0B39-4CE1-8451-AE2C9A6D8491}" dt="2022-06-11T12:21:35.602" v="1153" actId="20577"/>
          <ac:spMkLst>
            <pc:docMk/>
            <pc:sldMk cId="915311180" sldId="455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12T12:35:58.632" v="1239" actId="404"/>
        <pc:sldMkLst>
          <pc:docMk/>
          <pc:sldMk cId="1955036044" sldId="456"/>
        </pc:sldMkLst>
        <pc:spChg chg="mod">
          <ac:chgData name="costas art" userId="0918ea6d71c06c0d" providerId="LiveId" clId="{8A821051-0B39-4CE1-8451-AE2C9A6D8491}" dt="2022-06-12T12:35:58.632" v="1239" actId="404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11T12:22:10.624" v="1157" actId="1076"/>
        <pc:sldMkLst>
          <pc:docMk/>
          <pc:sldMk cId="222749825" sldId="458"/>
        </pc:sldMkLst>
        <pc:spChg chg="mod">
          <ac:chgData name="costas art" userId="0918ea6d71c06c0d" providerId="LiveId" clId="{8A821051-0B39-4CE1-8451-AE2C9A6D8491}" dt="2022-06-11T12:22:07.577" v="1156" actId="20577"/>
          <ac:spMkLst>
            <pc:docMk/>
            <pc:sldMk cId="222749825" sldId="458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11T12:22:10.624" v="1157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8A821051-0B39-4CE1-8451-AE2C9A6D8491}" dt="2022-06-11T12:22:10.624" v="1157" actId="1076"/>
          <ac:grpSpMkLst>
            <pc:docMk/>
            <pc:sldMk cId="222749825" sldId="458"/>
            <ac:grpSpMk id="2" creationId="{DF8347E9-791B-4EF3-A8C4-B435B8CF0865}"/>
          </ac:grpSpMkLst>
        </pc:grpChg>
        <pc:picChg chg="mod">
          <ac:chgData name="costas art" userId="0918ea6d71c06c0d" providerId="LiveId" clId="{8A821051-0B39-4CE1-8451-AE2C9A6D8491}" dt="2022-06-11T12:22:10.624" v="1157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modSp mod">
        <pc:chgData name="costas art" userId="0918ea6d71c06c0d" providerId="LiveId" clId="{8A821051-0B39-4CE1-8451-AE2C9A6D8491}" dt="2022-06-05T14:05:35.643" v="1026" actId="1076"/>
        <pc:sldMkLst>
          <pc:docMk/>
          <pc:sldMk cId="577413122" sldId="460"/>
        </pc:sldMkLst>
        <pc:spChg chg="mod">
          <ac:chgData name="costas art" userId="0918ea6d71c06c0d" providerId="LiveId" clId="{8A821051-0B39-4CE1-8451-AE2C9A6D8491}" dt="2022-06-05T14:05:35.643" v="1026" actId="1076"/>
          <ac:spMkLst>
            <pc:docMk/>
            <pc:sldMk cId="577413122" sldId="460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34:38.184" v="460" actId="20577"/>
        <pc:sldMkLst>
          <pc:docMk/>
          <pc:sldMk cId="669811002" sldId="461"/>
        </pc:sldMkLst>
        <pc:spChg chg="mod">
          <ac:chgData name="costas art" userId="0918ea6d71c06c0d" providerId="LiveId" clId="{8A821051-0B39-4CE1-8451-AE2C9A6D8491}" dt="2022-06-04T12:34:38.184" v="460" actId="20577"/>
          <ac:spMkLst>
            <pc:docMk/>
            <pc:sldMk cId="669811002" sldId="461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38:12.327" v="523" actId="207"/>
        <pc:sldMkLst>
          <pc:docMk/>
          <pc:sldMk cId="94115006" sldId="462"/>
        </pc:sldMkLst>
        <pc:spChg chg="mod">
          <ac:chgData name="costas art" userId="0918ea6d71c06c0d" providerId="LiveId" clId="{8A821051-0B39-4CE1-8451-AE2C9A6D8491}" dt="2022-06-04T12:38:12.327" v="523" actId="207"/>
          <ac:spMkLst>
            <pc:docMk/>
            <pc:sldMk cId="94115006" sldId="462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45:26.234" v="690" actId="207"/>
        <pc:sldMkLst>
          <pc:docMk/>
          <pc:sldMk cId="3221825475" sldId="463"/>
        </pc:sldMkLst>
        <pc:spChg chg="mod">
          <ac:chgData name="costas art" userId="0918ea6d71c06c0d" providerId="LiveId" clId="{8A821051-0B39-4CE1-8451-AE2C9A6D8491}" dt="2022-06-04T12:45:26.234" v="690" actId="207"/>
          <ac:spMkLst>
            <pc:docMk/>
            <pc:sldMk cId="3221825475" sldId="463"/>
            <ac:spMk id="3" creationId="{FFCFD749-17F1-4F4E-A244-B8972391B958}"/>
          </ac:spMkLst>
        </pc:spChg>
      </pc:sldChg>
      <pc:sldChg chg="delSp modSp mod">
        <pc:chgData name="costas art" userId="0918ea6d71c06c0d" providerId="LiveId" clId="{8A821051-0B39-4CE1-8451-AE2C9A6D8491}" dt="2022-06-11T12:27:31.752" v="1232" actId="207"/>
        <pc:sldMkLst>
          <pc:docMk/>
          <pc:sldMk cId="1155983737" sldId="464"/>
        </pc:sldMkLst>
        <pc:spChg chg="mod">
          <ac:chgData name="costas art" userId="0918ea6d71c06c0d" providerId="LiveId" clId="{8A821051-0B39-4CE1-8451-AE2C9A6D8491}" dt="2022-06-11T12:27:31.752" v="1232" actId="207"/>
          <ac:spMkLst>
            <pc:docMk/>
            <pc:sldMk cId="1155983737" sldId="464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04T12:47:24.212" v="721" actId="14100"/>
          <ac:spMkLst>
            <pc:docMk/>
            <pc:sldMk cId="1155983737" sldId="464"/>
            <ac:spMk id="5" creationId="{D2F22CF0-3CFF-C0D0-988D-5E521AA497CA}"/>
          </ac:spMkLst>
        </pc:spChg>
        <pc:grpChg chg="mod">
          <ac:chgData name="costas art" userId="0918ea6d71c06c0d" providerId="LiveId" clId="{8A821051-0B39-4CE1-8451-AE2C9A6D8491}" dt="2022-06-04T12:47:20.091" v="719" actId="338"/>
          <ac:grpSpMkLst>
            <pc:docMk/>
            <pc:sldMk cId="1155983737" sldId="464"/>
            <ac:grpSpMk id="1" creationId="{00000000-0000-0000-0000-000000000000}"/>
          </ac:grpSpMkLst>
        </pc:grpChg>
        <pc:grpChg chg="mod">
          <ac:chgData name="costas art" userId="0918ea6d71c06c0d" providerId="LiveId" clId="{8A821051-0B39-4CE1-8451-AE2C9A6D8491}" dt="2022-06-04T12:47:24.212" v="721" actId="14100"/>
          <ac:grpSpMkLst>
            <pc:docMk/>
            <pc:sldMk cId="1155983737" sldId="464"/>
            <ac:grpSpMk id="2" creationId="{BB45E75D-B309-F95F-1C0C-1E9F7F383904}"/>
          </ac:grpSpMkLst>
        </pc:grpChg>
        <pc:picChg chg="del mod">
          <ac:chgData name="costas art" userId="0918ea6d71c06c0d" providerId="LiveId" clId="{8A821051-0B39-4CE1-8451-AE2C9A6D8491}" dt="2022-06-04T12:47:20.091" v="719" actId="338"/>
          <ac:picMkLst>
            <pc:docMk/>
            <pc:sldMk cId="1155983737" sldId="464"/>
            <ac:picMk id="4" creationId="{03FD9F02-FE59-48BA-95A3-95072E9F3C80}"/>
          </ac:picMkLst>
        </pc:picChg>
        <pc:picChg chg="mod">
          <ac:chgData name="costas art" userId="0918ea6d71c06c0d" providerId="LiveId" clId="{8A821051-0B39-4CE1-8451-AE2C9A6D8491}" dt="2022-06-04T12:47:24.212" v="721" actId="14100"/>
          <ac:picMkLst>
            <pc:docMk/>
            <pc:sldMk cId="1155983737" sldId="464"/>
            <ac:picMk id="1029" creationId="{77857171-5226-C810-9DB9-C7BB19E5244F}"/>
          </ac:picMkLst>
        </pc:picChg>
      </pc:sldChg>
      <pc:sldChg chg="modSp mod">
        <pc:chgData name="costas art" userId="0918ea6d71c06c0d" providerId="LiveId" clId="{8A821051-0B39-4CE1-8451-AE2C9A6D8491}" dt="2022-06-11T12:27:50.722" v="1233" actId="313"/>
        <pc:sldMkLst>
          <pc:docMk/>
          <pc:sldMk cId="2286260490" sldId="465"/>
        </pc:sldMkLst>
        <pc:spChg chg="mod">
          <ac:chgData name="costas art" userId="0918ea6d71c06c0d" providerId="LiveId" clId="{8A821051-0B39-4CE1-8451-AE2C9A6D8491}" dt="2022-06-11T12:27:50.722" v="1233" actId="313"/>
          <ac:spMkLst>
            <pc:docMk/>
            <pc:sldMk cId="2286260490" sldId="465"/>
            <ac:spMk id="3" creationId="{FFCFD749-17F1-4F4E-A244-B8972391B958}"/>
          </ac:spMkLst>
        </pc:spChg>
      </pc:sldChg>
      <pc:sldChg chg="add">
        <pc:chgData name="costas art" userId="0918ea6d71c06c0d" providerId="LiveId" clId="{8A821051-0B39-4CE1-8451-AE2C9A6D8491}" dt="2022-06-04T17:38:55.569" v="845"/>
        <pc:sldMkLst>
          <pc:docMk/>
          <pc:sldMk cId="1861162896" sldId="475"/>
        </pc:sldMkLst>
      </pc:sldChg>
      <pc:sldChg chg="delSp modSp del mod">
        <pc:chgData name="costas art" userId="0918ea6d71c06c0d" providerId="LiveId" clId="{8A821051-0B39-4CE1-8451-AE2C9A6D8491}" dt="2022-06-04T17:38:53.607" v="844" actId="2696"/>
        <pc:sldMkLst>
          <pc:docMk/>
          <pc:sldMk cId="2112486843" sldId="475"/>
        </pc:sldMkLst>
        <pc:spChg chg="del mod">
          <ac:chgData name="costas art" userId="0918ea6d71c06c0d" providerId="LiveId" clId="{8A821051-0B39-4CE1-8451-AE2C9A6D8491}" dt="2022-06-04T17:38:17.027" v="829"/>
          <ac:spMkLst>
            <pc:docMk/>
            <pc:sldMk cId="2112486843" sldId="475"/>
            <ac:spMk id="2" creationId="{B389E1D8-D385-5243-BB8F-C2E9B86B9A3D}"/>
          </ac:spMkLst>
        </pc:spChg>
        <pc:spChg chg="mod">
          <ac:chgData name="costas art" userId="0918ea6d71c06c0d" providerId="LiveId" clId="{8A821051-0B39-4CE1-8451-AE2C9A6D8491}" dt="2022-06-04T17:37:12.620" v="813" actId="21"/>
          <ac:spMkLst>
            <pc:docMk/>
            <pc:sldMk cId="2112486843" sldId="475"/>
            <ac:spMk id="3" creationId="{447EE415-F806-4B6E-952B-537CF5B3553F}"/>
          </ac:spMkLst>
        </pc:spChg>
        <pc:picChg chg="mod">
          <ac:chgData name="costas art" userId="0918ea6d71c06c0d" providerId="LiveId" clId="{8A821051-0B39-4CE1-8451-AE2C9A6D8491}" dt="2022-06-04T17:38:51.543" v="843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addSp modSp mod">
        <pc:chgData name="costas art" userId="0918ea6d71c06c0d" providerId="LiveId" clId="{8A821051-0B39-4CE1-8451-AE2C9A6D8491}" dt="2022-06-11T12:20:01.081" v="1123" actId="1038"/>
        <pc:sldMkLst>
          <pc:docMk/>
          <pc:sldMk cId="3676906572" sldId="480"/>
        </pc:sldMkLst>
        <pc:spChg chg="add mod">
          <ac:chgData name="costas art" userId="0918ea6d71c06c0d" providerId="LiveId" clId="{8A821051-0B39-4CE1-8451-AE2C9A6D8491}" dt="2022-06-11T12:20:01.081" v="1123" actId="1038"/>
          <ac:spMkLst>
            <pc:docMk/>
            <pc:sldMk cId="3676906572" sldId="480"/>
            <ac:spMk id="2" creationId="{F53409D8-6DE8-66F5-2FF0-C6AA1515D849}"/>
          </ac:spMkLst>
        </pc:spChg>
        <pc:spChg chg="mod">
          <ac:chgData name="costas art" userId="0918ea6d71c06c0d" providerId="LiveId" clId="{8A821051-0B39-4CE1-8451-AE2C9A6D8491}" dt="2022-06-11T12:19:17.124" v="1098" actId="20577"/>
          <ac:spMkLst>
            <pc:docMk/>
            <pc:sldMk cId="3676906572" sldId="480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11T12:19:47.939" v="1110" actId="1076"/>
          <ac:spMkLst>
            <pc:docMk/>
            <pc:sldMk cId="3676906572" sldId="480"/>
            <ac:spMk id="5" creationId="{C97ED299-3590-3BAC-3F6C-4CFBD80C5D1C}"/>
          </ac:spMkLst>
        </pc:spChg>
        <pc:grpChg chg="mod">
          <ac:chgData name="costas art" userId="0918ea6d71c06c0d" providerId="LiveId" clId="{8A821051-0B39-4CE1-8451-AE2C9A6D8491}" dt="2022-06-11T12:19:47.939" v="1110" actId="1076"/>
          <ac:grpSpMkLst>
            <pc:docMk/>
            <pc:sldMk cId="3676906572" sldId="480"/>
            <ac:grpSpMk id="4" creationId="{F0CB9745-D566-2119-64E3-3A36ECEC2573}"/>
          </ac:grpSpMkLst>
        </pc:grpChg>
        <pc:picChg chg="mod">
          <ac:chgData name="costas art" userId="0918ea6d71c06c0d" providerId="LiveId" clId="{8A821051-0B39-4CE1-8451-AE2C9A6D8491}" dt="2022-06-11T12:19:47.939" v="1110" actId="1076"/>
          <ac:picMkLst>
            <pc:docMk/>
            <pc:sldMk cId="3676906572" sldId="480"/>
            <ac:picMk id="6" creationId="{9AC4B677-590B-535C-ED03-AF6BCE9066FD}"/>
          </ac:picMkLst>
        </pc:picChg>
      </pc:sldChg>
      <pc:sldChg chg="modSp mod">
        <pc:chgData name="costas art" userId="0918ea6d71c06c0d" providerId="LiveId" clId="{8A821051-0B39-4CE1-8451-AE2C9A6D8491}" dt="2022-06-05T14:57:22.214" v="1038" actId="404"/>
        <pc:sldMkLst>
          <pc:docMk/>
          <pc:sldMk cId="1050613555" sldId="481"/>
        </pc:sldMkLst>
        <pc:spChg chg="mod">
          <ac:chgData name="costas art" userId="0918ea6d71c06c0d" providerId="LiveId" clId="{8A821051-0B39-4CE1-8451-AE2C9A6D8491}" dt="2022-06-05T14:57:22.214" v="1038" actId="404"/>
          <ac:spMkLst>
            <pc:docMk/>
            <pc:sldMk cId="1050613555" sldId="481"/>
            <ac:spMk id="3" creationId="{FFCFD749-17F1-4F4E-A244-B8972391B958}"/>
          </ac:spMkLst>
        </pc:spChg>
      </pc:sldChg>
      <pc:sldChg chg="modSp add mod">
        <pc:chgData name="costas art" userId="0918ea6d71c06c0d" providerId="LiveId" clId="{8A821051-0B39-4CE1-8451-AE2C9A6D8491}" dt="2022-06-04T17:43:10.285" v="882" actId="403"/>
        <pc:sldMkLst>
          <pc:docMk/>
          <pc:sldMk cId="2616311190" sldId="485"/>
        </pc:sldMkLst>
        <pc:spChg chg="mod">
          <ac:chgData name="costas art" userId="0918ea6d71c06c0d" providerId="LiveId" clId="{8A821051-0B39-4CE1-8451-AE2C9A6D8491}" dt="2022-06-04T17:43:10.285" v="882" actId="403"/>
          <ac:spMkLst>
            <pc:docMk/>
            <pc:sldMk cId="2616311190" sldId="485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12T12:37:47.730" v="1244" actId="20577"/>
        <pc:sldMkLst>
          <pc:docMk/>
          <pc:sldMk cId="1036104507" sldId="486"/>
        </pc:sldMkLst>
        <pc:spChg chg="mod">
          <ac:chgData name="costas art" userId="0918ea6d71c06c0d" providerId="LiveId" clId="{8A821051-0B39-4CE1-8451-AE2C9A6D8491}" dt="2022-06-12T12:37:47.730" v="1244" actId="20577"/>
          <ac:spMkLst>
            <pc:docMk/>
            <pc:sldMk cId="1036104507" sldId="486"/>
            <ac:spMk id="3" creationId="{8130E048-6C00-911C-0C45-F799D22D9AF1}"/>
          </ac:spMkLst>
        </pc:spChg>
      </pc:sldChg>
      <pc:sldChg chg="modSp add del mod">
        <pc:chgData name="costas art" userId="0918ea6d71c06c0d" providerId="LiveId" clId="{8A821051-0B39-4CE1-8451-AE2C9A6D8491}" dt="2022-06-04T17:35:17.765" v="807" actId="2696"/>
        <pc:sldMkLst>
          <pc:docMk/>
          <pc:sldMk cId="3431914995" sldId="486"/>
        </pc:sldMkLst>
        <pc:spChg chg="mod">
          <ac:chgData name="costas art" userId="0918ea6d71c06c0d" providerId="LiveId" clId="{8A821051-0B39-4CE1-8451-AE2C9A6D8491}" dt="2022-06-04T17:35:09.471" v="804" actId="21"/>
          <ac:spMkLst>
            <pc:docMk/>
            <pc:sldMk cId="3431914995" sldId="486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5:29.529" v="894" actId="27636"/>
        <pc:sldMkLst>
          <pc:docMk/>
          <pc:sldMk cId="3039163989" sldId="487"/>
        </pc:sldMkLst>
        <pc:spChg chg="mod">
          <ac:chgData name="costas art" userId="0918ea6d71c06c0d" providerId="LiveId" clId="{8A821051-0B39-4CE1-8451-AE2C9A6D8491}" dt="2022-06-04T19:25:29.529" v="894" actId="27636"/>
          <ac:spMkLst>
            <pc:docMk/>
            <pc:sldMk cId="3039163989" sldId="487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11T12:28:55.094" v="1235" actId="313"/>
        <pc:sldMkLst>
          <pc:docMk/>
          <pc:sldMk cId="1642800097" sldId="488"/>
        </pc:sldMkLst>
        <pc:spChg chg="mod">
          <ac:chgData name="costas art" userId="0918ea6d71c06c0d" providerId="LiveId" clId="{8A821051-0B39-4CE1-8451-AE2C9A6D8491}" dt="2022-06-11T12:28:55.094" v="1235" actId="313"/>
          <ac:spMkLst>
            <pc:docMk/>
            <pc:sldMk cId="1642800097" sldId="488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6:38.458" v="914" actId="14100"/>
        <pc:sldMkLst>
          <pc:docMk/>
          <pc:sldMk cId="3949861687" sldId="489"/>
        </pc:sldMkLst>
        <pc:spChg chg="mod">
          <ac:chgData name="costas art" userId="0918ea6d71c06c0d" providerId="LiveId" clId="{8A821051-0B39-4CE1-8451-AE2C9A6D8491}" dt="2022-06-04T19:26:38.458" v="914" actId="14100"/>
          <ac:spMkLst>
            <pc:docMk/>
            <pc:sldMk cId="3949861687" sldId="489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6:13.658" v="904" actId="14100"/>
        <pc:sldMkLst>
          <pc:docMk/>
          <pc:sldMk cId="2100651932" sldId="490"/>
        </pc:sldMkLst>
        <pc:spChg chg="mod">
          <ac:chgData name="costas art" userId="0918ea6d71c06c0d" providerId="LiveId" clId="{8A821051-0B39-4CE1-8451-AE2C9A6D8491}" dt="2022-06-04T19:26:13.658" v="904" actId="14100"/>
          <ac:spMkLst>
            <pc:docMk/>
            <pc:sldMk cId="2100651932" sldId="490"/>
            <ac:spMk id="3" creationId="{0487DCF8-1BD8-3168-FEE6-96EC79B29066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3790587315" sldId="491"/>
        </pc:sldMkLst>
      </pc:sldChg>
      <pc:sldChg chg="modSp add mod">
        <pc:chgData name="costas art" userId="0918ea6d71c06c0d" providerId="LiveId" clId="{8A821051-0B39-4CE1-8451-AE2C9A6D8491}" dt="2022-06-04T19:25:09.427" v="888" actId="27636"/>
        <pc:sldMkLst>
          <pc:docMk/>
          <pc:sldMk cId="3660555720" sldId="492"/>
        </pc:sldMkLst>
        <pc:spChg chg="mod">
          <ac:chgData name="costas art" userId="0918ea6d71c06c0d" providerId="LiveId" clId="{8A821051-0B39-4CE1-8451-AE2C9A6D8491}" dt="2022-06-04T19:25:09.427" v="888" actId="27636"/>
          <ac:spMkLst>
            <pc:docMk/>
            <pc:sldMk cId="3660555720" sldId="492"/>
            <ac:spMk id="3" creationId="{8130E048-6C00-911C-0C45-F799D22D9AF1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2891491446" sldId="493"/>
        </pc:sldMkLst>
      </pc:sldChg>
      <pc:sldChg chg="modSp add mod">
        <pc:chgData name="costas art" userId="0918ea6d71c06c0d" providerId="LiveId" clId="{8A821051-0B39-4CE1-8451-AE2C9A6D8491}" dt="2022-06-04T19:25:09.712" v="889" actId="27636"/>
        <pc:sldMkLst>
          <pc:docMk/>
          <pc:sldMk cId="3750225686" sldId="494"/>
        </pc:sldMkLst>
        <pc:spChg chg="mod">
          <ac:chgData name="costas art" userId="0918ea6d71c06c0d" providerId="LiveId" clId="{8A821051-0B39-4CE1-8451-AE2C9A6D8491}" dt="2022-06-04T19:25:09.712" v="889" actId="27636"/>
          <ac:spMkLst>
            <pc:docMk/>
            <pc:sldMk cId="3750225686" sldId="494"/>
            <ac:spMk id="3" creationId="{8130E048-6C00-911C-0C45-F799D22D9AF1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535102416" sldId="495"/>
        </pc:sldMkLst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164284896" sldId="496"/>
        </pc:sldMkLst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1554334419" sldId="497"/>
        </pc:sldMkLst>
      </pc:sldChg>
      <pc:sldChg chg="modSp add mod">
        <pc:chgData name="costas art" userId="0918ea6d71c06c0d" providerId="LiveId" clId="{8A821051-0B39-4CE1-8451-AE2C9A6D8491}" dt="2022-06-05T14:58:35.066" v="1056" actId="20577"/>
        <pc:sldMkLst>
          <pc:docMk/>
          <pc:sldMk cId="1670690367" sldId="498"/>
        </pc:sldMkLst>
        <pc:spChg chg="mod">
          <ac:chgData name="costas art" userId="0918ea6d71c06c0d" providerId="LiveId" clId="{8A821051-0B39-4CE1-8451-AE2C9A6D8491}" dt="2022-06-05T14:58:35.066" v="1056" actId="20577"/>
          <ac:spMkLst>
            <pc:docMk/>
            <pc:sldMk cId="1670690367" sldId="498"/>
            <ac:spMk id="3" creationId="{FFCFD749-17F1-4F4E-A244-B8972391B958}"/>
          </ac:spMkLst>
        </pc:spChg>
      </pc:sldChg>
    </pc:docChg>
  </pc:docChgLst>
  <pc:docChgLst>
    <pc:chgData name="costas art" userId="0918ea6d71c06c0d" providerId="LiveId" clId="{C03115C8-B46E-43BE-8A7C-F4792DB5903C}"/>
    <pc:docChg chg="modSld">
      <pc:chgData name="costas art" userId="0918ea6d71c06c0d" providerId="LiveId" clId="{C03115C8-B46E-43BE-8A7C-F4792DB5903C}" dt="2021-06-30T10:48:52.050" v="1" actId="255"/>
      <pc:docMkLst>
        <pc:docMk/>
      </pc:docMkLst>
      <pc:sldChg chg="modSp mod">
        <pc:chgData name="costas art" userId="0918ea6d71c06c0d" providerId="LiveId" clId="{C03115C8-B46E-43BE-8A7C-F4792DB5903C}" dt="2021-06-30T10:47:45.477" v="0" actId="255"/>
        <pc:sldMkLst>
          <pc:docMk/>
          <pc:sldMk cId="0" sldId="335"/>
        </pc:sldMkLst>
        <pc:spChg chg="mod">
          <ac:chgData name="costas art" userId="0918ea6d71c06c0d" providerId="LiveId" clId="{C03115C8-B46E-43BE-8A7C-F4792DB5903C}" dt="2021-06-30T10:47:45.477" v="0" actId="255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C03115C8-B46E-43BE-8A7C-F4792DB5903C}" dt="2021-06-30T10:48:52.050" v="1" actId="255"/>
        <pc:sldMkLst>
          <pc:docMk/>
          <pc:sldMk cId="2321370970" sldId="449"/>
        </pc:sldMkLst>
        <pc:spChg chg="mod">
          <ac:chgData name="costas art" userId="0918ea6d71c06c0d" providerId="LiveId" clId="{C03115C8-B46E-43BE-8A7C-F4792DB5903C}" dt="2021-06-30T10:48:52.050" v="1" actId="255"/>
          <ac:spMkLst>
            <pc:docMk/>
            <pc:sldMk cId="2321370970" sldId="449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DD9C62A8-A64E-469F-95D5-3AB226707CA7}"/>
    <pc:docChg chg="undo custSel addSld delSld modSld">
      <pc:chgData name="costas art" userId="0918ea6d71c06c0d" providerId="LiveId" clId="{DD9C62A8-A64E-469F-95D5-3AB226707CA7}" dt="2022-06-04T11:58:08.433" v="3774" actId="1035"/>
      <pc:docMkLst>
        <pc:docMk/>
      </pc:docMkLst>
      <pc:sldChg chg="modSp mod">
        <pc:chgData name="costas art" userId="0918ea6d71c06c0d" providerId="LiveId" clId="{DD9C62A8-A64E-469F-95D5-3AB226707CA7}" dt="2022-06-04T11:23:12.049" v="3181" actId="12"/>
        <pc:sldMkLst>
          <pc:docMk/>
          <pc:sldMk cId="3751911993" sldId="257"/>
        </pc:sldMkLst>
        <pc:spChg chg="mod">
          <ac:chgData name="costas art" userId="0918ea6d71c06c0d" providerId="LiveId" clId="{DD9C62A8-A64E-469F-95D5-3AB226707CA7}" dt="2022-06-04T11:23:12.049" v="3181" actId="12"/>
          <ac:spMkLst>
            <pc:docMk/>
            <pc:sldMk cId="3751911993" sldId="257"/>
            <ac:spMk id="3" creationId="{4393BCC6-1DEF-4DEE-99A2-899357523F45}"/>
          </ac:spMkLst>
        </pc:spChg>
      </pc:sldChg>
      <pc:sldChg chg="addSp delSp modSp mod">
        <pc:chgData name="costas art" userId="0918ea6d71c06c0d" providerId="LiveId" clId="{DD9C62A8-A64E-469F-95D5-3AB226707CA7}" dt="2022-06-04T11:20:03.995" v="3121" actId="12"/>
        <pc:sldMkLst>
          <pc:docMk/>
          <pc:sldMk cId="1296807642" sldId="258"/>
        </pc:sldMkLst>
        <pc:spChg chg="add del mod">
          <ac:chgData name="costas art" userId="0918ea6d71c06c0d" providerId="LiveId" clId="{DD9C62A8-A64E-469F-95D5-3AB226707CA7}" dt="2022-06-04T10:37:29.209" v="1725" actId="478"/>
          <ac:spMkLst>
            <pc:docMk/>
            <pc:sldMk cId="1296807642" sldId="258"/>
            <ac:spMk id="2" creationId="{8385528F-E0EA-76FF-CB48-88995E119053}"/>
          </ac:spMkLst>
        </pc:spChg>
        <pc:spChg chg="mod">
          <ac:chgData name="costas art" userId="0918ea6d71c06c0d" providerId="LiveId" clId="{DD9C62A8-A64E-469F-95D5-3AB226707CA7}" dt="2022-06-04T11:20:03.995" v="3121" actId="12"/>
          <ac:spMkLst>
            <pc:docMk/>
            <pc:sldMk cId="1296807642" sldId="258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10:37:35.063" v="1738" actId="1076"/>
          <ac:spMkLst>
            <pc:docMk/>
            <pc:sldMk cId="1296807642" sldId="258"/>
            <ac:spMk id="5" creationId="{798DCCA5-02A1-0451-B004-071DE440BC64}"/>
          </ac:spMkLst>
        </pc:spChg>
        <pc:grpChg chg="add del mod">
          <ac:chgData name="costas art" userId="0918ea6d71c06c0d" providerId="LiveId" clId="{DD9C62A8-A64E-469F-95D5-3AB226707CA7}" dt="2022-06-04T10:40:30.387" v="1810" actId="478"/>
          <ac:grpSpMkLst>
            <pc:docMk/>
            <pc:sldMk cId="1296807642" sldId="258"/>
            <ac:grpSpMk id="4" creationId="{1AFB7F31-E22B-76AC-A265-625428C5AC72}"/>
          </ac:grpSpMkLst>
        </pc:grpChg>
        <pc:picChg chg="mod">
          <ac:chgData name="costas art" userId="0918ea6d71c06c0d" providerId="LiveId" clId="{DD9C62A8-A64E-469F-95D5-3AB226707CA7}" dt="2022-06-04T10:37:35.063" v="1738" actId="1076"/>
          <ac:picMkLst>
            <pc:docMk/>
            <pc:sldMk cId="1296807642" sldId="258"/>
            <ac:picMk id="6" creationId="{31CCB6A5-84E0-8903-D1B6-165FD6F90D79}"/>
          </ac:picMkLst>
        </pc:picChg>
      </pc:sldChg>
      <pc:sldChg chg="modSp mod">
        <pc:chgData name="costas art" userId="0918ea6d71c06c0d" providerId="LiveId" clId="{DD9C62A8-A64E-469F-95D5-3AB226707CA7}" dt="2022-06-04T11:40:04.507" v="3635" actId="1036"/>
        <pc:sldMkLst>
          <pc:docMk/>
          <pc:sldMk cId="2650502574" sldId="261"/>
        </pc:sldMkLst>
        <pc:spChg chg="mod">
          <ac:chgData name="costas art" userId="0918ea6d71c06c0d" providerId="LiveId" clId="{DD9C62A8-A64E-469F-95D5-3AB226707CA7}" dt="2022-06-04T11:40:04.507" v="3635" actId="1036"/>
          <ac:spMkLst>
            <pc:docMk/>
            <pc:sldMk cId="2650502574" sldId="261"/>
            <ac:spMk id="2" creationId="{824BEC63-7121-49CE-B76C-22D36022F054}"/>
          </ac:spMkLst>
        </pc:spChg>
        <pc:spChg chg="mod">
          <ac:chgData name="costas art" userId="0918ea6d71c06c0d" providerId="LiveId" clId="{DD9C62A8-A64E-469F-95D5-3AB226707CA7}" dt="2022-06-04T11:40:00.523" v="3631" actId="14100"/>
          <ac:spMkLst>
            <pc:docMk/>
            <pc:sldMk cId="2650502574" sldId="261"/>
            <ac:spMk id="6" creationId="{BFA2BE7F-6DD5-4F46-93C2-7A4161D2C41C}"/>
          </ac:spMkLst>
        </pc:spChg>
        <pc:grpChg chg="mod">
          <ac:chgData name="costas art" userId="0918ea6d71c06c0d" providerId="LiveId" clId="{DD9C62A8-A64E-469F-95D5-3AB226707CA7}" dt="2022-06-04T11:40:00.523" v="3631" actId="14100"/>
          <ac:grpSpMkLst>
            <pc:docMk/>
            <pc:sldMk cId="2650502574" sldId="261"/>
            <ac:grpSpMk id="5" creationId="{C44F15BF-06E2-442D-9502-225188888524}"/>
          </ac:grpSpMkLst>
        </pc:grpChg>
        <pc:picChg chg="mod">
          <ac:chgData name="costas art" userId="0918ea6d71c06c0d" providerId="LiveId" clId="{DD9C62A8-A64E-469F-95D5-3AB226707CA7}" dt="2022-06-04T11:40:00.523" v="3631" actId="14100"/>
          <ac:picMkLst>
            <pc:docMk/>
            <pc:sldMk cId="2650502574" sldId="261"/>
            <ac:picMk id="1029" creationId="{FFDDB1E0-3A02-4377-9B7A-8E2F0A140DA3}"/>
          </ac:picMkLst>
        </pc:picChg>
      </pc:sldChg>
      <pc:sldChg chg="modSp mod">
        <pc:chgData name="costas art" userId="0918ea6d71c06c0d" providerId="LiveId" clId="{DD9C62A8-A64E-469F-95D5-3AB226707CA7}" dt="2022-06-04T11:23:55.748" v="3191" actId="1035"/>
        <pc:sldMkLst>
          <pc:docMk/>
          <pc:sldMk cId="290221265" sldId="264"/>
        </pc:sldMkLst>
        <pc:spChg chg="mod">
          <ac:chgData name="costas art" userId="0918ea6d71c06c0d" providerId="LiveId" clId="{DD9C62A8-A64E-469F-95D5-3AB226707CA7}" dt="2022-06-04T11:23:55.748" v="3191" actId="1035"/>
          <ac:spMkLst>
            <pc:docMk/>
            <pc:sldMk cId="290221265" sldId="264"/>
            <ac:spMk id="3" creationId="{4393BCC6-1DEF-4DEE-99A2-899357523F45}"/>
          </ac:spMkLst>
        </pc:spChg>
      </pc:sldChg>
      <pc:sldChg chg="delSp modSp mod">
        <pc:chgData name="costas art" userId="0918ea6d71c06c0d" providerId="LiveId" clId="{DD9C62A8-A64E-469F-95D5-3AB226707CA7}" dt="2022-06-04T09:26:12.740" v="650" actId="207"/>
        <pc:sldMkLst>
          <pc:docMk/>
          <pc:sldMk cId="1013584305" sldId="268"/>
        </pc:sldMkLst>
        <pc:spChg chg="mod">
          <ac:chgData name="costas art" userId="0918ea6d71c06c0d" providerId="LiveId" clId="{DD9C62A8-A64E-469F-95D5-3AB226707CA7}" dt="2022-06-04T09:26:12.740" v="650" actId="207"/>
          <ac:spMkLst>
            <pc:docMk/>
            <pc:sldMk cId="1013584305" sldId="268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22:22.770" v="626" actId="1076"/>
          <ac:spMkLst>
            <pc:docMk/>
            <pc:sldMk cId="1013584305" sldId="268"/>
            <ac:spMk id="5" creationId="{967AD3F7-D2E1-4D4C-83A1-EE8A4A697794}"/>
          </ac:spMkLst>
        </pc:spChg>
        <pc:spChg chg="mod">
          <ac:chgData name="costas art" userId="0918ea6d71c06c0d" providerId="LiveId" clId="{DD9C62A8-A64E-469F-95D5-3AB226707CA7}" dt="2022-06-04T09:21:07.541" v="589" actId="1076"/>
          <ac:spMkLst>
            <pc:docMk/>
            <pc:sldMk cId="1013584305" sldId="268"/>
            <ac:spMk id="8" creationId="{B3648513-292D-45E6-8F5C-F0E5D8619BB6}"/>
          </ac:spMkLst>
        </pc:spChg>
        <pc:grpChg chg="mod">
          <ac:chgData name="costas art" userId="0918ea6d71c06c0d" providerId="LiveId" clId="{DD9C62A8-A64E-469F-95D5-3AB226707CA7}" dt="2022-06-04T09:22:22.770" v="626" actId="1076"/>
          <ac:grpSpMkLst>
            <pc:docMk/>
            <pc:sldMk cId="1013584305" sldId="268"/>
            <ac:grpSpMk id="2" creationId="{ECFBEB64-49E1-4882-A202-D528C5606660}"/>
          </ac:grpSpMkLst>
        </pc:grpChg>
        <pc:grpChg chg="del mod">
          <ac:chgData name="costas art" userId="0918ea6d71c06c0d" providerId="LiveId" clId="{DD9C62A8-A64E-469F-95D5-3AB226707CA7}" dt="2022-06-04T09:21:07.846" v="590" actId="478"/>
          <ac:grpSpMkLst>
            <pc:docMk/>
            <pc:sldMk cId="1013584305" sldId="268"/>
            <ac:grpSpMk id="7" creationId="{5D7DDA7D-2309-4A52-9DD8-224F94844E32}"/>
          </ac:grpSpMkLst>
        </pc:grpChg>
        <pc:picChg chg="mod">
          <ac:chgData name="costas art" userId="0918ea6d71c06c0d" providerId="LiveId" clId="{DD9C62A8-A64E-469F-95D5-3AB226707CA7}" dt="2022-06-04T09:22:22.770" v="626" actId="1076"/>
          <ac:picMkLst>
            <pc:docMk/>
            <pc:sldMk cId="1013584305" sldId="268"/>
            <ac:picMk id="1029" creationId="{4EB5E1AC-B9C5-4359-9AB6-DB068D1C199D}"/>
          </ac:picMkLst>
        </pc:picChg>
        <pc:picChg chg="mod">
          <ac:chgData name="costas art" userId="0918ea6d71c06c0d" providerId="LiveId" clId="{DD9C62A8-A64E-469F-95D5-3AB226707CA7}" dt="2022-06-04T09:21:07.541" v="589" actId="1076"/>
          <ac:picMkLst>
            <pc:docMk/>
            <pc:sldMk cId="1013584305" sldId="268"/>
            <ac:picMk id="1033" creationId="{217B15C9-9DCA-4264-B75C-98E47BB08264}"/>
          </ac:picMkLst>
        </pc:picChg>
      </pc:sldChg>
      <pc:sldChg chg="modSp mod">
        <pc:chgData name="costas art" userId="0918ea6d71c06c0d" providerId="LiveId" clId="{DD9C62A8-A64E-469F-95D5-3AB226707CA7}" dt="2022-06-04T09:49:50.017" v="789" actId="313"/>
        <pc:sldMkLst>
          <pc:docMk/>
          <pc:sldMk cId="4074703584" sldId="270"/>
        </pc:sldMkLst>
        <pc:spChg chg="mod">
          <ac:chgData name="costas art" userId="0918ea6d71c06c0d" providerId="LiveId" clId="{DD9C62A8-A64E-469F-95D5-3AB226707CA7}" dt="2022-06-04T09:49:50.017" v="789" actId="313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49:24.674" v="788" actId="1076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DD9C62A8-A64E-469F-95D5-3AB226707CA7}" dt="2022-06-04T09:49:24.674" v="788" actId="1076"/>
          <ac:grpSpMkLst>
            <pc:docMk/>
            <pc:sldMk cId="4074703584" sldId="270"/>
            <ac:grpSpMk id="2" creationId="{742CD39E-C65E-4C98-A9BE-9ABF94DEDCF1}"/>
          </ac:grpSpMkLst>
        </pc:grpChg>
        <pc:picChg chg="mod">
          <ac:chgData name="costas art" userId="0918ea6d71c06c0d" providerId="LiveId" clId="{DD9C62A8-A64E-469F-95D5-3AB226707CA7}" dt="2022-06-04T09:49:24.674" v="788" actId="1076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mod">
        <pc:chgData name="costas art" userId="0918ea6d71c06c0d" providerId="LiveId" clId="{DD9C62A8-A64E-469F-95D5-3AB226707CA7}" dt="2022-06-04T09:57:07.802" v="1073" actId="207"/>
        <pc:sldMkLst>
          <pc:docMk/>
          <pc:sldMk cId="219839768" sldId="272"/>
        </pc:sldMkLst>
        <pc:spChg chg="mod">
          <ac:chgData name="costas art" userId="0918ea6d71c06c0d" providerId="LiveId" clId="{DD9C62A8-A64E-469F-95D5-3AB226707CA7}" dt="2022-06-04T09:57:07.802" v="1073" actId="20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10:01:17.200" v="1169" actId="20577"/>
        <pc:sldMkLst>
          <pc:docMk/>
          <pc:sldMk cId="2531370964" sldId="273"/>
        </pc:sldMkLst>
        <pc:spChg chg="mod">
          <ac:chgData name="costas art" userId="0918ea6d71c06c0d" providerId="LiveId" clId="{DD9C62A8-A64E-469F-95D5-3AB226707CA7}" dt="2022-06-04T10:01:17.200" v="1169" actId="20577"/>
          <ac:spMkLst>
            <pc:docMk/>
            <pc:sldMk cId="2531370964" sldId="273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08:53:59.004" v="43" actId="255"/>
        <pc:sldMkLst>
          <pc:docMk/>
          <pc:sldMk cId="0" sldId="308"/>
        </pc:sldMkLst>
        <pc:spChg chg="mod">
          <ac:chgData name="costas art" userId="0918ea6d71c06c0d" providerId="LiveId" clId="{DD9C62A8-A64E-469F-95D5-3AB226707CA7}" dt="2022-06-04T08:53:59.004" v="43" actId="255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8:56:33.788" v="80" actId="20577"/>
        <pc:sldMkLst>
          <pc:docMk/>
          <pc:sldMk cId="0" sldId="335"/>
        </pc:sldMkLst>
        <pc:spChg chg="mod">
          <ac:chgData name="costas art" userId="0918ea6d71c06c0d" providerId="LiveId" clId="{DD9C62A8-A64E-469F-95D5-3AB226707CA7}" dt="2022-06-04T08:56:33.788" v="80" actId="20577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8:59:07.939" v="205" actId="20577"/>
        <pc:sldMkLst>
          <pc:docMk/>
          <pc:sldMk cId="0" sldId="336"/>
        </pc:sldMkLst>
        <pc:spChg chg="mod">
          <ac:chgData name="costas art" userId="0918ea6d71c06c0d" providerId="LiveId" clId="{DD9C62A8-A64E-469F-95D5-3AB226707CA7}" dt="2022-06-04T08:59:07.939" v="205" actId="2057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49:47.271" v="3746" actId="20577"/>
        <pc:sldMkLst>
          <pc:docMk/>
          <pc:sldMk cId="2449169711" sldId="388"/>
        </pc:sldMkLst>
        <pc:spChg chg="mod">
          <ac:chgData name="costas art" userId="0918ea6d71c06c0d" providerId="LiveId" clId="{DD9C62A8-A64E-469F-95D5-3AB226707CA7}" dt="2022-06-04T11:49:47.271" v="3746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0:54.162" v="3762" actId="20577"/>
        <pc:sldMkLst>
          <pc:docMk/>
          <pc:sldMk cId="772865431" sldId="391"/>
        </pc:sldMkLst>
        <pc:spChg chg="mod">
          <ac:chgData name="costas art" userId="0918ea6d71c06c0d" providerId="LiveId" clId="{DD9C62A8-A64E-469F-95D5-3AB226707CA7}" dt="2022-06-04T11:50:54.162" v="3762" actId="20577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1:12.831" v="3763" actId="207"/>
        <pc:sldMkLst>
          <pc:docMk/>
          <pc:sldMk cId="4077164027" sldId="392"/>
        </pc:sldMkLst>
        <pc:spChg chg="mod">
          <ac:chgData name="costas art" userId="0918ea6d71c06c0d" providerId="LiveId" clId="{DD9C62A8-A64E-469F-95D5-3AB226707CA7}" dt="2022-06-04T11:51:12.831" v="3763" actId="20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8:08.433" v="3774" actId="1035"/>
        <pc:sldMkLst>
          <pc:docMk/>
          <pc:sldMk cId="783451255" sldId="448"/>
        </pc:sldMkLst>
        <pc:spChg chg="mod">
          <ac:chgData name="costas art" userId="0918ea6d71c06c0d" providerId="LiveId" clId="{DD9C62A8-A64E-469F-95D5-3AB226707CA7}" dt="2022-06-04T11:58:08.433" v="3774" actId="1035"/>
          <ac:spMkLst>
            <pc:docMk/>
            <pc:sldMk cId="783451255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9:02:59.217" v="319" actId="14100"/>
        <pc:sldMkLst>
          <pc:docMk/>
          <pc:sldMk cId="3806479867" sldId="451"/>
        </pc:sldMkLst>
        <pc:spChg chg="mod">
          <ac:chgData name="costas art" userId="0918ea6d71c06c0d" providerId="LiveId" clId="{DD9C62A8-A64E-469F-95D5-3AB226707CA7}" dt="2022-06-04T09:02:37.611" v="314" actId="20577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02:59.217" v="319" actId="14100"/>
          <ac:spMkLst>
            <pc:docMk/>
            <pc:sldMk cId="3806479867" sldId="451"/>
            <ac:spMk id="5" creationId="{CE426EFC-0A67-4BAF-83DC-8EA76D92DD2B}"/>
          </ac:spMkLst>
        </pc:spChg>
        <pc:grpChg chg="mod">
          <ac:chgData name="costas art" userId="0918ea6d71c06c0d" providerId="LiveId" clId="{DD9C62A8-A64E-469F-95D5-3AB226707CA7}" dt="2022-06-04T09:02:59.217" v="319" actId="14100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DD9C62A8-A64E-469F-95D5-3AB226707CA7}" dt="2022-06-04T09:02:59.217" v="319" actId="14100"/>
          <ac:picMkLst>
            <pc:docMk/>
            <pc:sldMk cId="3806479867" sldId="451"/>
            <ac:picMk id="6" creationId="{23522260-01C5-44EA-B3AC-A824B66FCAE1}"/>
          </ac:picMkLst>
        </pc:picChg>
      </pc:sldChg>
      <pc:sldChg chg="modSp mod">
        <pc:chgData name="costas art" userId="0918ea6d71c06c0d" providerId="LiveId" clId="{DD9C62A8-A64E-469F-95D5-3AB226707CA7}" dt="2022-06-04T09:32:54.975" v="726" actId="1076"/>
        <pc:sldMkLst>
          <pc:docMk/>
          <pc:sldMk cId="4075794507" sldId="453"/>
        </pc:sldMkLst>
        <pc:spChg chg="mod">
          <ac:chgData name="costas art" userId="0918ea6d71c06c0d" providerId="LiveId" clId="{DD9C62A8-A64E-469F-95D5-3AB226707CA7}" dt="2022-06-04T09:32:46.792" v="724" actId="12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32:54.975" v="726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DD9C62A8-A64E-469F-95D5-3AB226707CA7}" dt="2022-06-04T09:32:54.975" v="726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DD9C62A8-A64E-469F-95D5-3AB226707CA7}" dt="2022-06-04T09:32:54.975" v="726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addSp modSp mod">
        <pc:chgData name="costas art" userId="0918ea6d71c06c0d" providerId="LiveId" clId="{DD9C62A8-A64E-469F-95D5-3AB226707CA7}" dt="2022-06-04T10:14:59.003" v="1521" actId="20577"/>
        <pc:sldMkLst>
          <pc:docMk/>
          <pc:sldMk cId="233919409" sldId="454"/>
        </pc:sldMkLst>
        <pc:spChg chg="mod">
          <ac:chgData name="costas art" userId="0918ea6d71c06c0d" providerId="LiveId" clId="{DD9C62A8-A64E-469F-95D5-3AB226707CA7}" dt="2022-06-04T10:14:59.003" v="1521" actId="20577"/>
          <ac:spMkLst>
            <pc:docMk/>
            <pc:sldMk cId="233919409" sldId="454"/>
            <ac:spMk id="3" creationId="{FFCFD749-17F1-4F4E-A244-B8972391B958}"/>
          </ac:spMkLst>
        </pc:spChg>
        <pc:spChg chg="add mod">
          <ac:chgData name="costas art" userId="0918ea6d71c06c0d" providerId="LiveId" clId="{DD9C62A8-A64E-469F-95D5-3AB226707CA7}" dt="2022-06-04T10:12:54.313" v="1503" actId="1035"/>
          <ac:spMkLst>
            <pc:docMk/>
            <pc:sldMk cId="233919409" sldId="454"/>
            <ac:spMk id="4" creationId="{E7B6AF9E-B7F8-1A59-0C01-BAAB3FEE679F}"/>
          </ac:spMkLst>
        </pc:spChg>
        <pc:spChg chg="mod">
          <ac:chgData name="costas art" userId="0918ea6d71c06c0d" providerId="LiveId" clId="{DD9C62A8-A64E-469F-95D5-3AB226707CA7}" dt="2022-06-04T10:12:59.687" v="1504" actId="14100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DD9C62A8-A64E-469F-95D5-3AB226707CA7}" dt="2022-06-04T10:12:59.687" v="1504" actId="14100"/>
          <ac:grpSpMkLst>
            <pc:docMk/>
            <pc:sldMk cId="233919409" sldId="454"/>
            <ac:grpSpMk id="2" creationId="{381E6CB8-6DEA-4CA8-A720-AE05CF89E6B4}"/>
          </ac:grpSpMkLst>
        </pc:grpChg>
        <pc:picChg chg="mod">
          <ac:chgData name="costas art" userId="0918ea6d71c06c0d" providerId="LiveId" clId="{DD9C62A8-A64E-469F-95D5-3AB226707CA7}" dt="2022-06-04T10:12:59.687" v="1504" actId="14100"/>
          <ac:picMkLst>
            <pc:docMk/>
            <pc:sldMk cId="233919409" sldId="454"/>
            <ac:picMk id="3077" creationId="{F8B0E3E3-92C7-428C-B93F-27C3A6FEDC00}"/>
          </ac:picMkLst>
        </pc:picChg>
      </pc:sldChg>
      <pc:sldChg chg="delSp modSp mod">
        <pc:chgData name="costas art" userId="0918ea6d71c06c0d" providerId="LiveId" clId="{DD9C62A8-A64E-469F-95D5-3AB226707CA7}" dt="2022-06-04T11:18:29.375" v="3042" actId="12"/>
        <pc:sldMkLst>
          <pc:docMk/>
          <pc:sldMk cId="915311180" sldId="455"/>
        </pc:sldMkLst>
        <pc:spChg chg="mod">
          <ac:chgData name="costas art" userId="0918ea6d71c06c0d" providerId="LiveId" clId="{DD9C62A8-A64E-469F-95D5-3AB226707CA7}" dt="2022-06-04T11:18:29.375" v="3042" actId="12"/>
          <ac:spMkLst>
            <pc:docMk/>
            <pc:sldMk cId="915311180" sldId="455"/>
            <ac:spMk id="3" creationId="{FFCFD749-17F1-4F4E-A244-B8972391B958}"/>
          </ac:spMkLst>
        </pc:spChg>
        <pc:grpChg chg="del">
          <ac:chgData name="costas art" userId="0918ea6d71c06c0d" providerId="LiveId" clId="{DD9C62A8-A64E-469F-95D5-3AB226707CA7}" dt="2022-06-04T10:36:16.306" v="1703" actId="21"/>
          <ac:grpSpMkLst>
            <pc:docMk/>
            <pc:sldMk cId="915311180" sldId="455"/>
            <ac:grpSpMk id="4" creationId="{C25B3D62-D9A1-4853-A144-5DAE03395CE3}"/>
          </ac:grpSpMkLst>
        </pc:grpChg>
      </pc:sldChg>
      <pc:sldChg chg="modSp mod">
        <pc:chgData name="costas art" userId="0918ea6d71c06c0d" providerId="LiveId" clId="{DD9C62A8-A64E-469F-95D5-3AB226707CA7}" dt="2022-06-04T11:19:17.621" v="3096" actId="12"/>
        <pc:sldMkLst>
          <pc:docMk/>
          <pc:sldMk cId="1955036044" sldId="456"/>
        </pc:sldMkLst>
        <pc:spChg chg="mod">
          <ac:chgData name="costas art" userId="0918ea6d71c06c0d" providerId="LiveId" clId="{DD9C62A8-A64E-469F-95D5-3AB226707CA7}" dt="2022-06-04T11:19:17.621" v="3096" actId="12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11:34:58.146" v="3490" actId="113"/>
        <pc:sldMkLst>
          <pc:docMk/>
          <pc:sldMk cId="1526953719" sldId="457"/>
        </pc:sldMkLst>
        <pc:spChg chg="mod">
          <ac:chgData name="costas art" userId="0918ea6d71c06c0d" providerId="LiveId" clId="{DD9C62A8-A64E-469F-95D5-3AB226707CA7}" dt="2022-06-04T11:34:58.146" v="3490" actId="113"/>
          <ac:spMkLst>
            <pc:docMk/>
            <pc:sldMk cId="1526953719" sldId="457"/>
            <ac:spMk id="3" creationId="{FFCFD749-17F1-4F4E-A244-B8972391B958}"/>
          </ac:spMkLst>
        </pc:spChg>
      </pc:sldChg>
      <pc:sldChg chg="addSp modSp mod">
        <pc:chgData name="costas art" userId="0918ea6d71c06c0d" providerId="LiveId" clId="{DD9C62A8-A64E-469F-95D5-3AB226707CA7}" dt="2022-06-04T11:39:15.631" v="3626" actId="1076"/>
        <pc:sldMkLst>
          <pc:docMk/>
          <pc:sldMk cId="222749825" sldId="458"/>
        </pc:sldMkLst>
        <pc:spChg chg="mod">
          <ac:chgData name="costas art" userId="0918ea6d71c06c0d" providerId="LiveId" clId="{DD9C62A8-A64E-469F-95D5-3AB226707CA7}" dt="2022-06-04T11:38:47.209" v="3616" actId="255"/>
          <ac:spMkLst>
            <pc:docMk/>
            <pc:sldMk cId="222749825" sldId="458"/>
            <ac:spMk id="3" creationId="{FFCFD749-17F1-4F4E-A244-B8972391B958}"/>
          </ac:spMkLst>
        </pc:spChg>
        <pc:spChg chg="add mod">
          <ac:chgData name="costas art" userId="0918ea6d71c06c0d" providerId="LiveId" clId="{DD9C62A8-A64E-469F-95D5-3AB226707CA7}" dt="2022-06-04T11:39:15.631" v="3626" actId="1076"/>
          <ac:spMkLst>
            <pc:docMk/>
            <pc:sldMk cId="222749825" sldId="458"/>
            <ac:spMk id="4" creationId="{B20C2DEB-F9BF-E735-F1D2-4AF920613A13}"/>
          </ac:spMkLst>
        </pc:spChg>
        <pc:spChg chg="mod">
          <ac:chgData name="costas art" userId="0918ea6d71c06c0d" providerId="LiveId" clId="{DD9C62A8-A64E-469F-95D5-3AB226707CA7}" dt="2022-06-04T11:38:57.774" v="3620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DD9C62A8-A64E-469F-95D5-3AB226707CA7}" dt="2022-06-04T11:38:57.774" v="3620" actId="1076"/>
          <ac:grpSpMkLst>
            <pc:docMk/>
            <pc:sldMk cId="222749825" sldId="458"/>
            <ac:grpSpMk id="2" creationId="{DF8347E9-791B-4EF3-A8C4-B435B8CF0865}"/>
          </ac:grpSpMkLst>
        </pc:grpChg>
        <pc:picChg chg="mod">
          <ac:chgData name="costas art" userId="0918ea6d71c06c0d" providerId="LiveId" clId="{DD9C62A8-A64E-469F-95D5-3AB226707CA7}" dt="2022-06-04T11:38:57.774" v="3620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823449256" sldId="466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4195286499" sldId="467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687554849" sldId="468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799552381" sldId="469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409879106" sldId="470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3967247026" sldId="471"/>
        </pc:sldMkLst>
      </pc:sldChg>
      <pc:sldChg chg="addSp modSp mod">
        <pc:chgData name="costas art" userId="0918ea6d71c06c0d" providerId="LiveId" clId="{DD9C62A8-A64E-469F-95D5-3AB226707CA7}" dt="2022-06-04T11:44:22.476" v="3691" actId="1076"/>
        <pc:sldMkLst>
          <pc:docMk/>
          <pc:sldMk cId="1886063792" sldId="472"/>
        </pc:sldMkLst>
        <pc:spChg chg="add mod">
          <ac:chgData name="costas art" userId="0918ea6d71c06c0d" providerId="LiveId" clId="{DD9C62A8-A64E-469F-95D5-3AB226707CA7}" dt="2022-06-04T11:44:20.693" v="3690" actId="1076"/>
          <ac:spMkLst>
            <pc:docMk/>
            <pc:sldMk cId="1886063792" sldId="472"/>
            <ac:spMk id="2" creationId="{C4E2F096-82A7-C569-CCAB-62E153672B3E}"/>
          </ac:spMkLst>
        </pc:spChg>
        <pc:spChg chg="mod">
          <ac:chgData name="costas art" userId="0918ea6d71c06c0d" providerId="LiveId" clId="{DD9C62A8-A64E-469F-95D5-3AB226707CA7}" dt="2022-06-04T11:43:40.639" v="3664" actId="1076"/>
          <ac:spMkLst>
            <pc:docMk/>
            <pc:sldMk cId="1886063792" sldId="472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4:22.476" v="3691" actId="1076"/>
          <ac:picMkLst>
            <pc:docMk/>
            <pc:sldMk cId="1886063792" sldId="472"/>
            <ac:picMk id="2050" creationId="{CD9BBF88-B31C-4351-B610-7705EA73478D}"/>
          </ac:picMkLst>
        </pc:picChg>
      </pc:sldChg>
      <pc:sldChg chg="modSp mod">
        <pc:chgData name="costas art" userId="0918ea6d71c06c0d" providerId="LiveId" clId="{DD9C62A8-A64E-469F-95D5-3AB226707CA7}" dt="2022-06-04T11:48:03.353" v="3729" actId="1076"/>
        <pc:sldMkLst>
          <pc:docMk/>
          <pc:sldMk cId="2056551383" sldId="473"/>
        </pc:sldMkLst>
        <pc:spChg chg="mod">
          <ac:chgData name="costas art" userId="0918ea6d71c06c0d" providerId="LiveId" clId="{DD9C62A8-A64E-469F-95D5-3AB226707CA7}" dt="2022-06-04T11:48:01.269" v="3728" actId="115"/>
          <ac:spMkLst>
            <pc:docMk/>
            <pc:sldMk cId="2056551383" sldId="473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8:03.353" v="3729" actId="1076"/>
          <ac:picMkLst>
            <pc:docMk/>
            <pc:sldMk cId="2056551383" sldId="473"/>
            <ac:picMk id="3074" creationId="{189F52DB-1123-44DD-B2E1-B27AA452C6A4}"/>
          </ac:picMkLst>
        </pc:picChg>
      </pc:sldChg>
      <pc:sldChg chg="modSp mod">
        <pc:chgData name="costas art" userId="0918ea6d71c06c0d" providerId="LiveId" clId="{DD9C62A8-A64E-469F-95D5-3AB226707CA7}" dt="2022-06-04T11:47:22.879" v="3705" actId="207"/>
        <pc:sldMkLst>
          <pc:docMk/>
          <pc:sldMk cId="3444391848" sldId="474"/>
        </pc:sldMkLst>
        <pc:spChg chg="mod">
          <ac:chgData name="costas art" userId="0918ea6d71c06c0d" providerId="LiveId" clId="{DD9C62A8-A64E-469F-95D5-3AB226707CA7}" dt="2022-06-04T11:47:22.879" v="3705" actId="207"/>
          <ac:spMkLst>
            <pc:docMk/>
            <pc:sldMk cId="3444391848" sldId="474"/>
            <ac:spMk id="3" creationId="{447EE415-F806-4B6E-952B-537CF5B3553F}"/>
          </ac:spMkLst>
        </pc:spChg>
      </pc:sldChg>
      <pc:sldChg chg="addSp modSp mod">
        <pc:chgData name="costas art" userId="0918ea6d71c06c0d" providerId="LiveId" clId="{DD9C62A8-A64E-469F-95D5-3AB226707CA7}" dt="2022-06-04T11:42:45.543" v="3663" actId="1038"/>
        <pc:sldMkLst>
          <pc:docMk/>
          <pc:sldMk cId="2112486843" sldId="475"/>
        </pc:sldMkLst>
        <pc:spChg chg="add mod">
          <ac:chgData name="costas art" userId="0918ea6d71c06c0d" providerId="LiveId" clId="{DD9C62A8-A64E-469F-95D5-3AB226707CA7}" dt="2022-06-04T11:42:45.543" v="3663" actId="1038"/>
          <ac:spMkLst>
            <pc:docMk/>
            <pc:sldMk cId="2112486843" sldId="475"/>
            <ac:spMk id="2" creationId="{B389E1D8-D385-5243-BB8F-C2E9B86B9A3D}"/>
          </ac:spMkLst>
        </pc:spChg>
        <pc:spChg chg="mod">
          <ac:chgData name="costas art" userId="0918ea6d71c06c0d" providerId="LiveId" clId="{DD9C62A8-A64E-469F-95D5-3AB226707CA7}" dt="2022-06-04T11:42:12.285" v="3657" actId="113"/>
          <ac:spMkLst>
            <pc:docMk/>
            <pc:sldMk cId="2112486843" sldId="475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1:41.396" v="3654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modSp mod">
        <pc:chgData name="costas art" userId="0918ea6d71c06c0d" providerId="LiveId" clId="{DD9C62A8-A64E-469F-95D5-3AB226707CA7}" dt="2022-06-04T11:48:24.548" v="3730" actId="20577"/>
        <pc:sldMkLst>
          <pc:docMk/>
          <pc:sldMk cId="3764665255" sldId="476"/>
        </pc:sldMkLst>
        <pc:spChg chg="mod">
          <ac:chgData name="costas art" userId="0918ea6d71c06c0d" providerId="LiveId" clId="{DD9C62A8-A64E-469F-95D5-3AB226707CA7}" dt="2022-06-04T11:48:24.548" v="3730" actId="20577"/>
          <ac:spMkLst>
            <pc:docMk/>
            <pc:sldMk cId="3764665255" sldId="476"/>
            <ac:spMk id="3" creationId="{447EE415-F806-4B6E-952B-537CF5B3553F}"/>
          </ac:spMkLst>
        </pc:spChg>
      </pc:sldChg>
      <pc:sldChg chg="modSp mod">
        <pc:chgData name="costas art" userId="0918ea6d71c06c0d" providerId="LiveId" clId="{DD9C62A8-A64E-469F-95D5-3AB226707CA7}" dt="2022-06-04T11:47:31.808" v="3707" actId="207"/>
        <pc:sldMkLst>
          <pc:docMk/>
          <pc:sldMk cId="4108738137" sldId="477"/>
        </pc:sldMkLst>
        <pc:spChg chg="mod">
          <ac:chgData name="costas art" userId="0918ea6d71c06c0d" providerId="LiveId" clId="{DD9C62A8-A64E-469F-95D5-3AB226707CA7}" dt="2022-06-04T11:47:31.808" v="3707" actId="207"/>
          <ac:spMkLst>
            <pc:docMk/>
            <pc:sldMk cId="4108738137" sldId="477"/>
            <ac:spMk id="3" creationId="{447EE415-F806-4B6E-952B-537CF5B3553F}"/>
          </ac:spMkLst>
        </pc:spChg>
      </pc:sldChg>
      <pc:sldChg chg="addSp modSp mod">
        <pc:chgData name="costas art" userId="0918ea6d71c06c0d" providerId="LiveId" clId="{DD9C62A8-A64E-469F-95D5-3AB226707CA7}" dt="2022-06-04T09:15:40.397" v="572" actId="207"/>
        <pc:sldMkLst>
          <pc:docMk/>
          <pc:sldMk cId="3676906572" sldId="480"/>
        </pc:sldMkLst>
        <pc:spChg chg="mod">
          <ac:chgData name="costas art" userId="0918ea6d71c06c0d" providerId="LiveId" clId="{DD9C62A8-A64E-469F-95D5-3AB226707CA7}" dt="2022-06-04T09:15:40.397" v="572" actId="207"/>
          <ac:spMkLst>
            <pc:docMk/>
            <pc:sldMk cId="3676906572" sldId="480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14:16.074" v="555" actId="1076"/>
          <ac:spMkLst>
            <pc:docMk/>
            <pc:sldMk cId="3676906572" sldId="480"/>
            <ac:spMk id="5" creationId="{C97ED299-3590-3BAC-3F6C-4CFBD80C5D1C}"/>
          </ac:spMkLst>
        </pc:spChg>
        <pc:grpChg chg="add mod">
          <ac:chgData name="costas art" userId="0918ea6d71c06c0d" providerId="LiveId" clId="{DD9C62A8-A64E-469F-95D5-3AB226707CA7}" dt="2022-06-04T09:14:16.074" v="555" actId="1076"/>
          <ac:grpSpMkLst>
            <pc:docMk/>
            <pc:sldMk cId="3676906572" sldId="480"/>
            <ac:grpSpMk id="4" creationId="{F0CB9745-D566-2119-64E3-3A36ECEC2573}"/>
          </ac:grpSpMkLst>
        </pc:grpChg>
        <pc:picChg chg="mod">
          <ac:chgData name="costas art" userId="0918ea6d71c06c0d" providerId="LiveId" clId="{DD9C62A8-A64E-469F-95D5-3AB226707CA7}" dt="2022-06-04T09:14:16.074" v="555" actId="1076"/>
          <ac:picMkLst>
            <pc:docMk/>
            <pc:sldMk cId="3676906572" sldId="480"/>
            <ac:picMk id="6" creationId="{9AC4B677-590B-535C-ED03-AF6BCE9066FD}"/>
          </ac:picMkLst>
        </pc:picChg>
      </pc:sldChg>
      <pc:sldChg chg="modSp mod">
        <pc:chgData name="costas art" userId="0918ea6d71c06c0d" providerId="LiveId" clId="{DD9C62A8-A64E-469F-95D5-3AB226707CA7}" dt="2022-06-04T10:05:46.614" v="1286" actId="20577"/>
        <pc:sldMkLst>
          <pc:docMk/>
          <pc:sldMk cId="1050613555" sldId="481"/>
        </pc:sldMkLst>
        <pc:spChg chg="mod">
          <ac:chgData name="costas art" userId="0918ea6d71c06c0d" providerId="LiveId" clId="{DD9C62A8-A64E-469F-95D5-3AB226707CA7}" dt="2022-06-04T10:05:46.614" v="1286" actId="20577"/>
          <ac:spMkLst>
            <pc:docMk/>
            <pc:sldMk cId="1050613555" sldId="481"/>
            <ac:spMk id="3" creationId="{FFCFD749-17F1-4F4E-A244-B8972391B958}"/>
          </ac:spMkLst>
        </pc:spChg>
      </pc:sldChg>
      <pc:sldChg chg="delSp modSp add mod">
        <pc:chgData name="costas art" userId="0918ea6d71c06c0d" providerId="LiveId" clId="{DD9C62A8-A64E-469F-95D5-3AB226707CA7}" dt="2022-06-04T09:11:19.648" v="469" actId="255"/>
        <pc:sldMkLst>
          <pc:docMk/>
          <pc:sldMk cId="3053074860" sldId="482"/>
        </pc:sldMkLst>
        <pc:spChg chg="mod">
          <ac:chgData name="costas art" userId="0918ea6d71c06c0d" providerId="LiveId" clId="{DD9C62A8-A64E-469F-95D5-3AB226707CA7}" dt="2022-06-04T09:11:19.648" v="469" actId="255"/>
          <ac:spMkLst>
            <pc:docMk/>
            <pc:sldMk cId="3053074860" sldId="482"/>
            <ac:spMk id="3" creationId="{FFCFD749-17F1-4F4E-A244-B8972391B958}"/>
          </ac:spMkLst>
        </pc:spChg>
        <pc:grpChg chg="del">
          <ac:chgData name="costas art" userId="0918ea6d71c06c0d" providerId="LiveId" clId="{DD9C62A8-A64E-469F-95D5-3AB226707CA7}" dt="2022-06-04T09:02:05.832" v="294" actId="478"/>
          <ac:grpSpMkLst>
            <pc:docMk/>
            <pc:sldMk cId="3053074860" sldId="482"/>
            <ac:grpSpMk id="4" creationId="{F53E345D-471F-4605-B7DB-87E562BD03AC}"/>
          </ac:grpSpMkLst>
        </pc:grpChg>
      </pc:sldChg>
      <pc:sldChg chg="delSp modSp add mod">
        <pc:chgData name="costas art" userId="0918ea6d71c06c0d" providerId="LiveId" clId="{DD9C62A8-A64E-469F-95D5-3AB226707CA7}" dt="2022-06-04T09:26:08.996" v="649" actId="207"/>
        <pc:sldMkLst>
          <pc:docMk/>
          <pc:sldMk cId="3168711866" sldId="483"/>
        </pc:sldMkLst>
        <pc:spChg chg="mod">
          <ac:chgData name="costas art" userId="0918ea6d71c06c0d" providerId="LiveId" clId="{DD9C62A8-A64E-469F-95D5-3AB226707CA7}" dt="2022-06-04T09:26:08.996" v="649" actId="207"/>
          <ac:spMkLst>
            <pc:docMk/>
            <pc:sldMk cId="3168711866" sldId="483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26:04.476" v="648" actId="1076"/>
          <ac:spMkLst>
            <pc:docMk/>
            <pc:sldMk cId="3168711866" sldId="483"/>
            <ac:spMk id="8" creationId="{B3648513-292D-45E6-8F5C-F0E5D8619BB6}"/>
          </ac:spMkLst>
        </pc:spChg>
        <pc:grpChg chg="del">
          <ac:chgData name="costas art" userId="0918ea6d71c06c0d" providerId="LiveId" clId="{DD9C62A8-A64E-469F-95D5-3AB226707CA7}" dt="2022-06-04T09:21:00.175" v="577" actId="478"/>
          <ac:grpSpMkLst>
            <pc:docMk/>
            <pc:sldMk cId="3168711866" sldId="483"/>
            <ac:grpSpMk id="2" creationId="{ECFBEB64-49E1-4882-A202-D528C5606660}"/>
          </ac:grpSpMkLst>
        </pc:grpChg>
        <pc:grpChg chg="mod">
          <ac:chgData name="costas art" userId="0918ea6d71c06c0d" providerId="LiveId" clId="{DD9C62A8-A64E-469F-95D5-3AB226707CA7}" dt="2022-06-04T09:26:04.476" v="648" actId="1076"/>
          <ac:grpSpMkLst>
            <pc:docMk/>
            <pc:sldMk cId="3168711866" sldId="483"/>
            <ac:grpSpMk id="7" creationId="{5D7DDA7D-2309-4A52-9DD8-224F94844E32}"/>
          </ac:grpSpMkLst>
        </pc:grpChg>
        <pc:picChg chg="mod">
          <ac:chgData name="costas art" userId="0918ea6d71c06c0d" providerId="LiveId" clId="{DD9C62A8-A64E-469F-95D5-3AB226707CA7}" dt="2022-06-04T09:26:04.476" v="648" actId="1076"/>
          <ac:picMkLst>
            <pc:docMk/>
            <pc:sldMk cId="3168711866" sldId="483"/>
            <ac:picMk id="1033" creationId="{217B15C9-9DCA-4264-B75C-98E47BB08264}"/>
          </ac:picMkLst>
        </pc:picChg>
      </pc:sldChg>
      <pc:sldChg chg="modSp add mod">
        <pc:chgData name="costas art" userId="0918ea6d71c06c0d" providerId="LiveId" clId="{DD9C62A8-A64E-469F-95D5-3AB226707CA7}" dt="2022-06-04T11:20:11.251" v="3122" actId="12"/>
        <pc:sldMkLst>
          <pc:docMk/>
          <pc:sldMk cId="1378830146" sldId="484"/>
        </pc:sldMkLst>
        <pc:spChg chg="mod">
          <ac:chgData name="costas art" userId="0918ea6d71c06c0d" providerId="LiveId" clId="{DD9C62A8-A64E-469F-95D5-3AB226707CA7}" dt="2022-06-04T11:20:11.251" v="3122" actId="12"/>
          <ac:spMkLst>
            <pc:docMk/>
            <pc:sldMk cId="1378830146" sldId="484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10:45:49.959" v="1847" actId="1076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DD9C62A8-A64E-469F-95D5-3AB226707CA7}" dt="2022-06-04T10:45:49.959" v="1847" actId="1076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DD9C62A8-A64E-469F-95D5-3AB226707CA7}" dt="2022-06-04T10:45:49.959" v="1847" actId="1076"/>
          <ac:picMkLst>
            <pc:docMk/>
            <pc:sldMk cId="1378830146" sldId="484"/>
            <ac:picMk id="6" creationId="{31CCB6A5-84E0-8903-D1B6-165FD6F90D79}"/>
          </ac:picMkLst>
        </pc:picChg>
      </pc:sldChg>
    </pc:docChg>
  </pc:docChgLst>
  <pc:docChgLst>
    <pc:chgData name="costas art" userId="0918ea6d71c06c0d" providerId="LiveId" clId="{14907841-BBD3-4E6B-95A1-A6F414F1CF61}"/>
    <pc:docChg chg="undo custSel addSld delSld modSld">
      <pc:chgData name="costas art" userId="0918ea6d71c06c0d" providerId="LiveId" clId="{14907841-BBD3-4E6B-95A1-A6F414F1CF61}" dt="2021-09-04T09:07:29.708" v="801"/>
      <pc:docMkLst>
        <pc:docMk/>
      </pc:docMkLst>
      <pc:sldChg chg="modSp mod">
        <pc:chgData name="costas art" userId="0918ea6d71c06c0d" providerId="LiveId" clId="{14907841-BBD3-4E6B-95A1-A6F414F1CF61}" dt="2021-09-04T08:05:22.641" v="283" actId="5793"/>
        <pc:sldMkLst>
          <pc:docMk/>
          <pc:sldMk cId="0" sldId="330"/>
        </pc:sldMkLst>
        <pc:spChg chg="mod">
          <ac:chgData name="costas art" userId="0918ea6d71c06c0d" providerId="LiveId" clId="{14907841-BBD3-4E6B-95A1-A6F414F1CF61}" dt="2021-09-04T08:05:22.641" v="283" actId="5793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7:55:01.184" v="36" actId="20577"/>
        <pc:sldMkLst>
          <pc:docMk/>
          <pc:sldMk cId="0" sldId="336"/>
        </pc:sldMkLst>
        <pc:spChg chg="mod">
          <ac:chgData name="costas art" userId="0918ea6d71c06c0d" providerId="LiveId" clId="{14907841-BBD3-4E6B-95A1-A6F414F1CF61}" dt="2021-09-04T07:55:01.184" v="36" actId="20577"/>
          <ac:spMkLst>
            <pc:docMk/>
            <pc:sldMk cId="0" sldId="336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7:59:57.832" v="208" actId="2696"/>
        <pc:sldMkLst>
          <pc:docMk/>
          <pc:sldMk cId="2271668171" sldId="354"/>
        </pc:sldMkLst>
      </pc:sldChg>
      <pc:sldChg chg="modSp mod">
        <pc:chgData name="costas art" userId="0918ea6d71c06c0d" providerId="LiveId" clId="{14907841-BBD3-4E6B-95A1-A6F414F1CF61}" dt="2021-09-04T07:59:46.384" v="207" actId="20577"/>
        <pc:sldMkLst>
          <pc:docMk/>
          <pc:sldMk cId="0" sldId="381"/>
        </pc:sldMkLst>
        <pc:spChg chg="mod">
          <ac:chgData name="costas art" userId="0918ea6d71c06c0d" providerId="LiveId" clId="{14907841-BBD3-4E6B-95A1-A6F414F1CF61}" dt="2021-09-04T07:59:46.384" v="207" actId="20577"/>
          <ac:spMkLst>
            <pc:docMk/>
            <pc:sldMk cId="0" sldId="381"/>
            <ac:spMk id="3" creationId="{00000000-0000-0000-0000-000000000000}"/>
          </ac:spMkLst>
        </pc:spChg>
      </pc:sldChg>
      <pc:sldChg chg="modSp del mod">
        <pc:chgData name="costas art" userId="0918ea6d71c06c0d" providerId="LiveId" clId="{14907841-BBD3-4E6B-95A1-A6F414F1CF61}" dt="2021-09-04T07:58:49.601" v="182" actId="2696"/>
        <pc:sldMkLst>
          <pc:docMk/>
          <pc:sldMk cId="0" sldId="383"/>
        </pc:sldMkLst>
        <pc:spChg chg="mod">
          <ac:chgData name="costas art" userId="0918ea6d71c06c0d" providerId="LiveId" clId="{14907841-BBD3-4E6B-95A1-A6F414F1CF61}" dt="2021-09-04T07:56:01.719" v="54" actId="27636"/>
          <ac:spMkLst>
            <pc:docMk/>
            <pc:sldMk cId="0" sldId="383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0:45.646" v="421" actId="20577"/>
        <pc:sldMkLst>
          <pc:docMk/>
          <pc:sldMk cId="2449169711" sldId="388"/>
        </pc:sldMkLst>
        <pc:spChg chg="mod">
          <ac:chgData name="costas art" userId="0918ea6d71c06c0d" providerId="LiveId" clId="{14907841-BBD3-4E6B-95A1-A6F414F1CF61}" dt="2021-09-04T08:40:45.646" v="421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5:47.070" v="303" actId="20577"/>
        <pc:sldMkLst>
          <pc:docMk/>
          <pc:sldMk cId="3055527869" sldId="389"/>
        </pc:sldMkLst>
        <pc:spChg chg="mod">
          <ac:chgData name="costas art" userId="0918ea6d71c06c0d" providerId="LiveId" clId="{14907841-BBD3-4E6B-95A1-A6F414F1CF61}" dt="2021-09-04T08:05:47.070" v="303" actId="20577"/>
          <ac:spMkLst>
            <pc:docMk/>
            <pc:sldMk cId="3055527869" sldId="389"/>
            <ac:spMk id="3" creationId="{A6655A5C-0E20-47D3-A71E-FA3859238D89}"/>
          </ac:spMkLst>
        </pc:spChg>
      </pc:sldChg>
      <pc:sldChg chg="modSp mod">
        <pc:chgData name="costas art" userId="0918ea6d71c06c0d" providerId="LiveId" clId="{14907841-BBD3-4E6B-95A1-A6F414F1CF61}" dt="2021-09-04T08:44:19.506" v="464" actId="20577"/>
        <pc:sldMkLst>
          <pc:docMk/>
          <pc:sldMk cId="3326316853" sldId="390"/>
        </pc:sldMkLst>
        <pc:spChg chg="mod">
          <ac:chgData name="costas art" userId="0918ea6d71c06c0d" providerId="LiveId" clId="{14907841-BBD3-4E6B-95A1-A6F414F1CF61}" dt="2021-09-04T08:44:19.506" v="464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6:08.267" v="468" actId="20577"/>
        <pc:sldMkLst>
          <pc:docMk/>
          <pc:sldMk cId="772865431" sldId="391"/>
        </pc:sldMkLst>
        <pc:spChg chg="mod">
          <ac:chgData name="costas art" userId="0918ea6d71c06c0d" providerId="LiveId" clId="{14907841-BBD3-4E6B-95A1-A6F414F1CF61}" dt="2021-09-04T08:46:08.267" v="468" actId="20577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9:04.968" v="508" actId="20577"/>
        <pc:sldMkLst>
          <pc:docMk/>
          <pc:sldMk cId="4077164027" sldId="392"/>
        </pc:sldMkLst>
        <pc:spChg chg="mod">
          <ac:chgData name="costas art" userId="0918ea6d71c06c0d" providerId="LiveId" clId="{14907841-BBD3-4E6B-95A1-A6F414F1CF61}" dt="2021-09-04T08:49:04.968" v="508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53:37.272" v="585"/>
        <pc:sldMkLst>
          <pc:docMk/>
          <pc:sldMk cId="568336080" sldId="393"/>
        </pc:sldMkLst>
        <pc:spChg chg="mod">
          <ac:chgData name="costas art" userId="0918ea6d71c06c0d" providerId="LiveId" clId="{14907841-BBD3-4E6B-95A1-A6F414F1CF61}" dt="2021-09-04T08:53:37.272" v="585"/>
          <ac:spMkLst>
            <pc:docMk/>
            <pc:sldMk cId="568336080" sldId="393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5:05.965" v="280" actId="20577"/>
        <pc:sldMkLst>
          <pc:docMk/>
          <pc:sldMk cId="864694075" sldId="420"/>
        </pc:sldMkLst>
        <pc:spChg chg="mod">
          <ac:chgData name="costas art" userId="0918ea6d71c06c0d" providerId="LiveId" clId="{14907841-BBD3-4E6B-95A1-A6F414F1CF61}" dt="2021-09-04T08:05:05.965" v="280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modSp del mod">
        <pc:chgData name="costas art" userId="0918ea6d71c06c0d" providerId="LiveId" clId="{14907841-BBD3-4E6B-95A1-A6F414F1CF61}" dt="2021-09-04T08:53:40.595" v="586" actId="2696"/>
        <pc:sldMkLst>
          <pc:docMk/>
          <pc:sldMk cId="0" sldId="433"/>
        </pc:sldMkLst>
        <pc:spChg chg="mod">
          <ac:chgData name="costas art" userId="0918ea6d71c06c0d" providerId="LiveId" clId="{14907841-BBD3-4E6B-95A1-A6F414F1CF61}" dt="2021-09-04T08:53:32.047" v="580" actId="21"/>
          <ac:spMkLst>
            <pc:docMk/>
            <pc:sldMk cId="0" sldId="433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8:53:09.489" v="564" actId="2696"/>
        <pc:sldMkLst>
          <pc:docMk/>
          <pc:sldMk cId="0" sldId="434"/>
        </pc:sldMkLst>
      </pc:sldChg>
      <pc:sldChg chg="modSp mod">
        <pc:chgData name="costas art" userId="0918ea6d71c06c0d" providerId="LiveId" clId="{14907841-BBD3-4E6B-95A1-A6F414F1CF61}" dt="2021-09-04T09:07:10.585" v="799" actId="20577"/>
        <pc:sldMkLst>
          <pc:docMk/>
          <pc:sldMk cId="89126443" sldId="437"/>
        </pc:sldMkLst>
        <pc:spChg chg="mod">
          <ac:chgData name="costas art" userId="0918ea6d71c06c0d" providerId="LiveId" clId="{14907841-BBD3-4E6B-95A1-A6F414F1CF61}" dt="2021-09-04T09:07:10.585" v="799" actId="20577"/>
          <ac:spMkLst>
            <pc:docMk/>
            <pc:sldMk cId="89126443" sldId="437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57:41.976" v="659" actId="1076"/>
        <pc:sldMkLst>
          <pc:docMk/>
          <pc:sldMk cId="1630713506" sldId="438"/>
        </pc:sldMkLst>
        <pc:spChg chg="mod">
          <ac:chgData name="costas art" userId="0918ea6d71c06c0d" providerId="LiveId" clId="{14907841-BBD3-4E6B-95A1-A6F414F1CF61}" dt="2021-09-04T08:57:24.475" v="650" actId="207"/>
          <ac:spMkLst>
            <pc:docMk/>
            <pc:sldMk cId="1630713506" sldId="438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7:41.976" v="659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8:59:13.384" v="700" actId="1076"/>
        <pc:sldMkLst>
          <pc:docMk/>
          <pc:sldMk cId="1915496499" sldId="439"/>
        </pc:sldMkLst>
        <pc:spChg chg="mod">
          <ac:chgData name="costas art" userId="0918ea6d71c06c0d" providerId="LiveId" clId="{14907841-BBD3-4E6B-95A1-A6F414F1CF61}" dt="2021-09-04T08:58:59.890" v="696" actId="20577"/>
          <ac:spMkLst>
            <pc:docMk/>
            <pc:sldMk cId="1915496499" sldId="439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9:13.384" v="700" actId="1076"/>
          <ac:picMkLst>
            <pc:docMk/>
            <pc:sldMk cId="1915496499" sldId="439"/>
            <ac:picMk id="307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0:01.696" v="705" actId="1076"/>
        <pc:sldMkLst>
          <pc:docMk/>
          <pc:sldMk cId="4058975346" sldId="440"/>
        </pc:sldMkLst>
        <pc:spChg chg="mod">
          <ac:chgData name="costas art" userId="0918ea6d71c06c0d" providerId="LiveId" clId="{14907841-BBD3-4E6B-95A1-A6F414F1CF61}" dt="2021-09-04T08:59:54.867" v="701" actId="20577"/>
          <ac:spMkLst>
            <pc:docMk/>
            <pc:sldMk cId="4058975346" sldId="440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0:01.696" v="705" actId="1076"/>
          <ac:picMkLst>
            <pc:docMk/>
            <pc:sldMk cId="4058975346" sldId="440"/>
            <ac:picMk id="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0:44.368" v="713" actId="1076"/>
        <pc:sldMkLst>
          <pc:docMk/>
          <pc:sldMk cId="2231942857" sldId="441"/>
        </pc:sldMkLst>
        <pc:spChg chg="mod">
          <ac:chgData name="costas art" userId="0918ea6d71c06c0d" providerId="LiveId" clId="{14907841-BBD3-4E6B-95A1-A6F414F1CF61}" dt="2021-09-04T09:00:33.662" v="709" actId="20577"/>
          <ac:spMkLst>
            <pc:docMk/>
            <pc:sldMk cId="2231942857" sldId="441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0:44.368" v="713" actId="1076"/>
          <ac:picMkLst>
            <pc:docMk/>
            <pc:sldMk cId="2231942857" sldId="441"/>
            <ac:picMk id="5122" creationId="{00000000-0000-0000-0000-000000000000}"/>
          </ac:picMkLst>
        </pc:picChg>
      </pc:sldChg>
      <pc:sldChg chg="add">
        <pc:chgData name="costas art" userId="0918ea6d71c06c0d" providerId="LiveId" clId="{14907841-BBD3-4E6B-95A1-A6F414F1CF61}" dt="2021-09-04T09:07:29.708" v="801"/>
        <pc:sldMkLst>
          <pc:docMk/>
          <pc:sldMk cId="2263997664" sldId="442"/>
        </pc:sldMkLst>
        <pc:spChg chg="mod">
          <ac:chgData name="costas art" userId="0918ea6d71c06c0d" providerId="LiveId" clId="{14907841-BBD3-4E6B-95A1-A6F414F1CF61}" dt="2021-09-04T09:01:26.603" v="718" actId="20577"/>
          <ac:spMkLst>
            <pc:docMk/>
            <pc:sldMk cId="2263997664" sldId="442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1:38.262" v="723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8:58:49.907" v="693" actId="1076"/>
        <pc:sldMkLst>
          <pc:docMk/>
          <pc:sldMk cId="445207520" sldId="443"/>
        </pc:sldMkLst>
        <pc:spChg chg="mod">
          <ac:chgData name="costas art" userId="0918ea6d71c06c0d" providerId="LiveId" clId="{14907841-BBD3-4E6B-95A1-A6F414F1CF61}" dt="2021-09-04T08:58:33.910" v="690" actId="20577"/>
          <ac:spMkLst>
            <pc:docMk/>
            <pc:sldMk cId="445207520" sldId="443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8:49.907" v="693" actId="1076"/>
          <ac:picMkLst>
            <pc:docMk/>
            <pc:sldMk cId="445207520" sldId="443"/>
            <ac:picMk id="2050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2:22.070" v="731" actId="1076"/>
        <pc:sldMkLst>
          <pc:docMk/>
          <pc:sldMk cId="1224734126" sldId="444"/>
        </pc:sldMkLst>
        <pc:spChg chg="mod">
          <ac:chgData name="costas art" userId="0918ea6d71c06c0d" providerId="LiveId" clId="{14907841-BBD3-4E6B-95A1-A6F414F1CF61}" dt="2021-09-04T09:02:11.726" v="727" actId="20577"/>
          <ac:spMkLst>
            <pc:docMk/>
            <pc:sldMk cId="1224734126" sldId="444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2:22.070" v="731" actId="1076"/>
          <ac:picMkLst>
            <pc:docMk/>
            <pc:sldMk cId="1224734126" sldId="444"/>
            <ac:picMk id="7170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2:43.140" v="736" actId="1076"/>
        <pc:sldMkLst>
          <pc:docMk/>
          <pc:sldMk cId="3821330907" sldId="445"/>
        </pc:sldMkLst>
        <pc:spChg chg="mod">
          <ac:chgData name="costas art" userId="0918ea6d71c06c0d" providerId="LiveId" clId="{14907841-BBD3-4E6B-95A1-A6F414F1CF61}" dt="2021-09-04T09:02:34.061" v="732" actId="20577"/>
          <ac:spMkLst>
            <pc:docMk/>
            <pc:sldMk cId="3821330907" sldId="445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2:43.140" v="736" actId="1076"/>
          <ac:picMkLst>
            <pc:docMk/>
            <pc:sldMk cId="3821330907" sldId="445"/>
            <ac:picMk id="819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7:58:45.279" v="181" actId="20577"/>
        <pc:sldMkLst>
          <pc:docMk/>
          <pc:sldMk cId="415850434" sldId="446"/>
        </pc:sldMkLst>
        <pc:spChg chg="mod">
          <ac:chgData name="costas art" userId="0918ea6d71c06c0d" providerId="LiveId" clId="{14907841-BBD3-4E6B-95A1-A6F414F1CF61}" dt="2021-09-04T07:58:45.279" v="181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1:29.284" v="216" actId="255"/>
        <pc:sldMkLst>
          <pc:docMk/>
          <pc:sldMk cId="3166670856" sldId="448"/>
        </pc:sldMkLst>
        <pc:spChg chg="mod">
          <ac:chgData name="costas art" userId="0918ea6d71c06c0d" providerId="LiveId" clId="{14907841-BBD3-4E6B-95A1-A6F414F1CF61}" dt="2021-09-04T08:01:29.284" v="216" actId="255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4:13.611" v="243" actId="20577"/>
        <pc:sldMkLst>
          <pc:docMk/>
          <pc:sldMk cId="2321370970" sldId="449"/>
        </pc:sldMkLst>
        <pc:spChg chg="mod">
          <ac:chgData name="costas art" userId="0918ea6d71c06c0d" providerId="LiveId" clId="{14907841-BBD3-4E6B-95A1-A6F414F1CF61}" dt="2021-09-04T08:04:13.611" v="243" actId="20577"/>
          <ac:spMkLst>
            <pc:docMk/>
            <pc:sldMk cId="2321370970" sldId="449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7:53:28.088" v="0" actId="2696"/>
        <pc:sldMkLst>
          <pc:docMk/>
          <pc:sldMk cId="2263891880" sldId="525"/>
        </pc:sldMkLst>
      </pc:sldChg>
    </pc:docChg>
  </pc:docChgLst>
  <pc:docChgLst>
    <pc:chgData name="costas art" userId="0918ea6d71c06c0d" providerId="LiveId" clId="{836A0B79-CC4B-40FB-ADB4-91303DAED485}"/>
    <pc:docChg chg="undo custSel modSld">
      <pc:chgData name="costas art" userId="0918ea6d71c06c0d" providerId="LiveId" clId="{836A0B79-CC4B-40FB-ADB4-91303DAED485}" dt="2021-08-22T10:36:05.994" v="107" actId="20577"/>
      <pc:docMkLst>
        <pc:docMk/>
      </pc:docMkLst>
      <pc:sldChg chg="modSp mod">
        <pc:chgData name="costas art" userId="0918ea6d71c06c0d" providerId="LiveId" clId="{836A0B79-CC4B-40FB-ADB4-91303DAED485}" dt="2021-08-22T09:59:13.249" v="0" actId="313"/>
        <pc:sldMkLst>
          <pc:docMk/>
          <pc:sldMk cId="0" sldId="335"/>
        </pc:sldMkLst>
        <pc:spChg chg="mod">
          <ac:chgData name="costas art" userId="0918ea6d71c06c0d" providerId="LiveId" clId="{836A0B79-CC4B-40FB-ADB4-91303DAED485}" dt="2021-08-22T09:59:13.249" v="0" actId="313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01:03.792" v="8" actId="20577"/>
        <pc:sldMkLst>
          <pc:docMk/>
          <pc:sldMk cId="0" sldId="336"/>
        </pc:sldMkLst>
        <pc:spChg chg="mod">
          <ac:chgData name="costas art" userId="0918ea6d71c06c0d" providerId="LiveId" clId="{836A0B79-CC4B-40FB-ADB4-91303DAED485}" dt="2021-08-22T10:01:03.792" v="8" actId="2057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5:17.067" v="79" actId="20577"/>
        <pc:sldMkLst>
          <pc:docMk/>
          <pc:sldMk cId="0" sldId="383"/>
        </pc:sldMkLst>
        <pc:spChg chg="mod">
          <ac:chgData name="costas art" userId="0918ea6d71c06c0d" providerId="LiveId" clId="{836A0B79-CC4B-40FB-ADB4-91303DAED485}" dt="2021-08-22T10:25:17.067" v="79" actId="20577"/>
          <ac:spMkLst>
            <pc:docMk/>
            <pc:sldMk cId="0" sldId="383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36:05.994" v="107" actId="20577"/>
        <pc:sldMkLst>
          <pc:docMk/>
          <pc:sldMk cId="4077164027" sldId="392"/>
        </pc:sldMkLst>
        <pc:spChg chg="mod">
          <ac:chgData name="costas art" userId="0918ea6d71c06c0d" providerId="LiveId" clId="{836A0B79-CC4B-40FB-ADB4-91303DAED485}" dt="2021-08-22T10:36:05.994" v="107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33:48.476" v="101" actId="20577"/>
        <pc:sldMkLst>
          <pc:docMk/>
          <pc:sldMk cId="864694075" sldId="420"/>
        </pc:sldMkLst>
        <pc:spChg chg="mod">
          <ac:chgData name="costas art" userId="0918ea6d71c06c0d" providerId="LiveId" clId="{836A0B79-CC4B-40FB-ADB4-91303DAED485}" dt="2021-08-22T10:33:48.476" v="101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modSp mod">
        <pc:chgData name="costas art" userId="0918ea6d71c06c0d" providerId="LiveId" clId="{836A0B79-CC4B-40FB-ADB4-91303DAED485}" dt="2021-08-22T10:01:52.588" v="22" actId="20577"/>
        <pc:sldMkLst>
          <pc:docMk/>
          <pc:sldMk cId="415850434" sldId="446"/>
        </pc:sldMkLst>
        <pc:spChg chg="mod">
          <ac:chgData name="costas art" userId="0918ea6d71c06c0d" providerId="LiveId" clId="{836A0B79-CC4B-40FB-ADB4-91303DAED485}" dt="2021-08-22T10:01:52.588" v="22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7:23.160" v="90" actId="113"/>
        <pc:sldMkLst>
          <pc:docMk/>
          <pc:sldMk cId="3166670856" sldId="448"/>
        </pc:sldMkLst>
        <pc:spChg chg="mod">
          <ac:chgData name="costas art" userId="0918ea6d71c06c0d" providerId="LiveId" clId="{836A0B79-CC4B-40FB-ADB4-91303DAED485}" dt="2021-08-22T10:27:23.160" v="90" actId="113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6:48.593" v="89" actId="14734"/>
        <pc:sldMkLst>
          <pc:docMk/>
          <pc:sldMk cId="3623094260" sldId="450"/>
        </pc:sldMkLst>
        <pc:graphicFrameChg chg="mod modGraphic">
          <ac:chgData name="costas art" userId="0918ea6d71c06c0d" providerId="LiveId" clId="{836A0B79-CC4B-40FB-ADB4-91303DAED485}" dt="2021-08-22T10:26:48.593" v="89" actId="14734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</pc:docChg>
  </pc:docChgLst>
  <pc:docChgLst>
    <pc:chgData name="costas art" userId="0918ea6d71c06c0d" providerId="LiveId" clId="{7D043C13-4ACD-4571-86DF-F70425FD07F8}"/>
    <pc:docChg chg="modSld">
      <pc:chgData name="costas art" userId="0918ea6d71c06c0d" providerId="LiveId" clId="{7D043C13-4ACD-4571-86DF-F70425FD07F8}" dt="2021-10-19T19:21:56.941" v="0" actId="207"/>
      <pc:docMkLst>
        <pc:docMk/>
      </pc:docMkLst>
      <pc:sldChg chg="modSp mod">
        <pc:chgData name="costas art" userId="0918ea6d71c06c0d" providerId="LiveId" clId="{7D043C13-4ACD-4571-86DF-F70425FD07F8}" dt="2021-10-19T19:21:56.941" v="0" actId="207"/>
        <pc:sldMkLst>
          <pc:docMk/>
          <pc:sldMk cId="2321370970" sldId="449"/>
        </pc:sldMkLst>
        <pc:spChg chg="mod">
          <ac:chgData name="costas art" userId="0918ea6d71c06c0d" providerId="LiveId" clId="{7D043C13-4ACD-4571-86DF-F70425FD07F8}" dt="2021-10-19T19:21:56.941" v="0" actId="207"/>
          <ac:spMkLst>
            <pc:docMk/>
            <pc:sldMk cId="2321370970" sldId="449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E3A635BA-AFD4-4040-809D-4907D09ADC67}"/>
    <pc:docChg chg="undo custSel addSld delSld modSld">
      <pc:chgData name="costas art" userId="0918ea6d71c06c0d" providerId="LiveId" clId="{E3A635BA-AFD4-4040-809D-4907D09ADC67}" dt="2022-08-04T21:14:01.561" v="805" actId="1076"/>
      <pc:docMkLst>
        <pc:docMk/>
      </pc:docMkLst>
      <pc:sldChg chg="modSp mod">
        <pc:chgData name="costas art" userId="0918ea6d71c06c0d" providerId="LiveId" clId="{E3A635BA-AFD4-4040-809D-4907D09ADC67}" dt="2022-08-04T20:56:23.905" v="384"/>
        <pc:sldMkLst>
          <pc:docMk/>
          <pc:sldMk cId="403524728" sldId="25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03524728" sldId="256"/>
            <ac:spMk id="3" creationId="{0EEA806B-3D29-6605-7806-A9439501A61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296807642" sldId="25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296807642" sldId="25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85803672" sldId="25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85803672" sldId="259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284544994" sldId="26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284544994" sldId="260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50502574" sldId="26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50502574" sldId="261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39844932" sldId="26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39844932" sldId="262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90221265" sldId="26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90221265" sldId="264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839872665" sldId="26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839872665" sldId="267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13584305" sldId="26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13584305" sldId="26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470964468" sldId="26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470964468" sldId="269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1:00:55.324" v="511" actId="20577"/>
        <pc:sldMkLst>
          <pc:docMk/>
          <pc:sldMk cId="4074703584" sldId="270"/>
        </pc:sldMkLst>
        <pc:spChg chg="mod">
          <ac:chgData name="costas art" userId="0918ea6d71c06c0d" providerId="LiveId" clId="{E3A635BA-AFD4-4040-809D-4907D09ADC67}" dt="2022-08-04T21:00:55.324" v="511" actId="20577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51:17.604" v="191" actId="1076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E3A635BA-AFD4-4040-809D-4907D09ADC67}" dt="2022-08-01T19:51:17.604" v="191" actId="1076"/>
          <ac:grpSpMkLst>
            <pc:docMk/>
            <pc:sldMk cId="4074703584" sldId="270"/>
            <ac:grpSpMk id="2" creationId="{742CD39E-C65E-4C98-A9BE-9ABF94DEDCF1}"/>
          </ac:grpSpMkLst>
        </pc:grpChg>
        <pc:picChg chg="mod">
          <ac:chgData name="costas art" userId="0918ea6d71c06c0d" providerId="LiveId" clId="{E3A635BA-AFD4-4040-809D-4907D09ADC67}" dt="2022-08-01T19:51:17.604" v="191" actId="1076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929681288" sldId="27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929681288" sldId="271"/>
            <ac:spMk id="3" creationId="{0487DCF8-1BD8-3168-FEE6-96EC79B29066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19839768" sldId="27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531370964" sldId="27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531370964" sldId="273"/>
            <ac:spMk id="3" creationId="{FFCFD749-17F1-4F4E-A244-B8972391B958}"/>
          </ac:spMkLst>
        </pc:spChg>
      </pc:sldChg>
      <pc:sldChg chg="modSp mod setBg">
        <pc:chgData name="costas art" userId="0918ea6d71c06c0d" providerId="LiveId" clId="{E3A635BA-AFD4-4040-809D-4907D09ADC67}" dt="2022-08-04T21:11:44.320" v="783"/>
        <pc:sldMkLst>
          <pc:docMk/>
          <pc:sldMk cId="0" sldId="308"/>
        </pc:sldMkLst>
        <pc:spChg chg="mod">
          <ac:chgData name="costas art" userId="0918ea6d71c06c0d" providerId="LiveId" clId="{E3A635BA-AFD4-4040-809D-4907D09ADC67}" dt="2022-08-04T20:56:44.395" v="385" actId="255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3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3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5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57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61494556" sldId="35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61494556" sldId="359"/>
            <ac:spMk id="3" creationId="{1030C1DD-F527-4468-8486-AB7D76A65F09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55276512" sldId="36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55276512" sldId="364"/>
            <ac:spMk id="3" creationId="{00000000-0000-0000-0000-000000000000}"/>
          </ac:spMkLst>
        </pc:spChg>
      </pc:sldChg>
      <pc:sldChg chg="addSp delSp modSp mod">
        <pc:chgData name="costas art" userId="0918ea6d71c06c0d" providerId="LiveId" clId="{E3A635BA-AFD4-4040-809D-4907D09ADC67}" dt="2022-08-04T21:06:16.136" v="697" actId="22"/>
        <pc:sldMkLst>
          <pc:docMk/>
          <pc:sldMk cId="576067609" sldId="37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76067609" sldId="376"/>
            <ac:spMk id="3" creationId="{346C776E-4D2F-4880-82D0-447393353559}"/>
          </ac:spMkLst>
        </pc:spChg>
        <pc:spChg chg="add del">
          <ac:chgData name="costas art" userId="0918ea6d71c06c0d" providerId="LiveId" clId="{E3A635BA-AFD4-4040-809D-4907D09ADC67}" dt="2022-08-04T21:06:16.136" v="697" actId="22"/>
          <ac:spMkLst>
            <pc:docMk/>
            <pc:sldMk cId="576067609" sldId="376"/>
            <ac:spMk id="4" creationId="{8920FC7E-969A-6EFC-F803-1DBAD51B1072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13076964" sldId="37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13076964" sldId="377"/>
            <ac:spMk id="3" creationId="{AEE6C486-458A-4533-A707-AC3AC2E61FDC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715268809" sldId="37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715268809" sldId="378"/>
            <ac:spMk id="3" creationId="{AEE6C486-458A-4533-A707-AC3AC2E61FDC}"/>
          </ac:spMkLst>
        </pc:spChg>
      </pc:sldChg>
      <pc:sldChg chg="addSp delSp modSp mod">
        <pc:chgData name="costas art" userId="0918ea6d71c06c0d" providerId="LiveId" clId="{E3A635BA-AFD4-4040-809D-4907D09ADC67}" dt="2022-08-04T21:01:19.187" v="515" actId="22"/>
        <pc:sldMkLst>
          <pc:docMk/>
          <pc:sldMk cId="0" sldId="38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81"/>
            <ac:spMk id="3" creationId="{00000000-0000-0000-0000-000000000000}"/>
          </ac:spMkLst>
        </pc:spChg>
        <pc:spChg chg="add del">
          <ac:chgData name="costas art" userId="0918ea6d71c06c0d" providerId="LiveId" clId="{E3A635BA-AFD4-4040-809D-4907D09ADC67}" dt="2022-08-04T21:01:19.187" v="515" actId="22"/>
          <ac:spMkLst>
            <pc:docMk/>
            <pc:sldMk cId="0" sldId="381"/>
            <ac:spMk id="4" creationId="{D2733703-C91F-6F40-8EA3-92783395883C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449169711" sldId="38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055527869" sldId="38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055527869" sldId="389"/>
            <ac:spMk id="3" creationId="{A6655A5C-0E20-47D3-A71E-FA3859238D89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326316853" sldId="39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772865431" sldId="39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4077164027" sldId="39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568336080" sldId="39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68336080" sldId="393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864694075" sldId="42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864694075" sldId="420"/>
            <ac:spMk id="3" creationId="{DAED6B1D-D64A-45CA-8024-E1621E3F967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89126443" sldId="43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89126443" sldId="437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415850434" sldId="44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783451255" sldId="44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783451255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321370970" sldId="44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321370970" sldId="449"/>
            <ac:spMk id="3" creationId="{00000000-0000-0000-0000-000000000000}"/>
          </ac:spMkLst>
        </pc:spChg>
      </pc:sldChg>
      <pc:sldChg chg="addSp modSp mod">
        <pc:chgData name="costas art" userId="0918ea6d71c06c0d" providerId="LiveId" clId="{E3A635BA-AFD4-4040-809D-4907D09ADC67}" dt="2022-08-01T19:43:59.615" v="131" actId="14100"/>
        <pc:sldMkLst>
          <pc:docMk/>
          <pc:sldMk cId="3806479867" sldId="451"/>
        </pc:sldMkLst>
        <pc:spChg chg="add">
          <ac:chgData name="costas art" userId="0918ea6d71c06c0d" providerId="LiveId" clId="{E3A635BA-AFD4-4040-809D-4907D09ADC67}" dt="2022-08-01T19:42:44.972" v="101" actId="11529"/>
          <ac:spMkLst>
            <pc:docMk/>
            <pc:sldMk cId="3806479867" sldId="451"/>
            <ac:spMk id="2" creationId="{6E72ABFA-39E8-690F-060A-AFD5AF506A57}"/>
          </ac:spMkLst>
        </pc:spChg>
        <pc:spChg chg="mod">
          <ac:chgData name="costas art" userId="0918ea6d71c06c0d" providerId="LiveId" clId="{E3A635BA-AFD4-4040-809D-4907D09ADC67}" dt="2022-08-01T19:33:39.117" v="28" actId="207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33:52.402" v="34" actId="1076"/>
          <ac:spMkLst>
            <pc:docMk/>
            <pc:sldMk cId="3806479867" sldId="451"/>
            <ac:spMk id="5" creationId="{CE426EFC-0A67-4BAF-83DC-8EA76D92DD2B}"/>
          </ac:spMkLst>
        </pc:spChg>
        <pc:spChg chg="add mod">
          <ac:chgData name="costas art" userId="0918ea6d71c06c0d" providerId="LiveId" clId="{E3A635BA-AFD4-4040-809D-4907D09ADC67}" dt="2022-08-01T19:43:06.518" v="117" actId="1035"/>
          <ac:spMkLst>
            <pc:docMk/>
            <pc:sldMk cId="3806479867" sldId="451"/>
            <ac:spMk id="7" creationId="{B02AC3CA-C59B-1E6E-396B-FDF3ED4C98AE}"/>
          </ac:spMkLst>
        </pc:spChg>
        <pc:spChg chg="add mod">
          <ac:chgData name="costas art" userId="0918ea6d71c06c0d" providerId="LiveId" clId="{E3A635BA-AFD4-4040-809D-4907D09ADC67}" dt="2022-08-01T19:43:27.969" v="126" actId="14100"/>
          <ac:spMkLst>
            <pc:docMk/>
            <pc:sldMk cId="3806479867" sldId="451"/>
            <ac:spMk id="8" creationId="{06E180DF-6BAE-FDE0-A9CF-9BDD5C5749FF}"/>
          </ac:spMkLst>
        </pc:spChg>
        <pc:spChg chg="add mod">
          <ac:chgData name="costas art" userId="0918ea6d71c06c0d" providerId="LiveId" clId="{E3A635BA-AFD4-4040-809D-4907D09ADC67}" dt="2022-08-01T19:43:33.266" v="128" actId="1076"/>
          <ac:spMkLst>
            <pc:docMk/>
            <pc:sldMk cId="3806479867" sldId="451"/>
            <ac:spMk id="9" creationId="{2773A895-20C7-ABEC-B1E2-59254280A240}"/>
          </ac:spMkLst>
        </pc:spChg>
        <pc:spChg chg="add mod">
          <ac:chgData name="costas art" userId="0918ea6d71c06c0d" providerId="LiveId" clId="{E3A635BA-AFD4-4040-809D-4907D09ADC67}" dt="2022-08-01T19:43:59.615" v="131" actId="14100"/>
          <ac:spMkLst>
            <pc:docMk/>
            <pc:sldMk cId="3806479867" sldId="451"/>
            <ac:spMk id="10" creationId="{D150A779-D5DB-04DC-3023-C4C3600482F0}"/>
          </ac:spMkLst>
        </pc:spChg>
        <pc:grpChg chg="mod">
          <ac:chgData name="costas art" userId="0918ea6d71c06c0d" providerId="LiveId" clId="{E3A635BA-AFD4-4040-809D-4907D09ADC67}" dt="2022-08-01T19:33:52.402" v="34" actId="1076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E3A635BA-AFD4-4040-809D-4907D09ADC67}" dt="2022-08-01T19:33:52.402" v="34" actId="1076"/>
          <ac:picMkLst>
            <pc:docMk/>
            <pc:sldMk cId="3806479867" sldId="451"/>
            <ac:picMk id="6" creationId="{23522260-01C5-44EA-B3AC-A824B66FCAE1}"/>
          </ac:picMkLst>
        </pc:picChg>
      </pc:sldChg>
      <pc:sldChg chg="addSp modSp mod">
        <pc:chgData name="costas art" userId="0918ea6d71c06c0d" providerId="LiveId" clId="{E3A635BA-AFD4-4040-809D-4907D09ADC67}" dt="2022-08-01T19:50:30.787" v="190" actId="12"/>
        <pc:sldMkLst>
          <pc:docMk/>
          <pc:sldMk cId="4075794507" sldId="453"/>
        </pc:sldMkLst>
        <pc:spChg chg="add mod">
          <ac:chgData name="costas art" userId="0918ea6d71c06c0d" providerId="LiveId" clId="{E3A635BA-AFD4-4040-809D-4907D09ADC67}" dt="2022-08-01T19:50:30.787" v="190" actId="12"/>
          <ac:spMkLst>
            <pc:docMk/>
            <pc:sldMk cId="4075794507" sldId="453"/>
            <ac:spMk id="2" creationId="{CED1E1CB-90A3-B4CD-0290-10AB7A0661C9}"/>
          </ac:spMkLst>
        </pc:spChg>
        <pc:spChg chg="mod">
          <ac:chgData name="costas art" userId="0918ea6d71c06c0d" providerId="LiveId" clId="{E3A635BA-AFD4-4040-809D-4907D09ADC67}" dt="2022-08-01T19:49:51.107" v="176" actId="1036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50:26.275" v="189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E3A635BA-AFD4-4040-809D-4907D09ADC67}" dt="2022-08-01T19:50:26.275" v="189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E3A635BA-AFD4-4040-809D-4907D09ADC67}" dt="2022-08-01T19:50:26.275" v="189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modSp mod">
        <pc:chgData name="costas art" userId="0918ea6d71c06c0d" providerId="LiveId" clId="{E3A635BA-AFD4-4040-809D-4907D09ADC67}" dt="2022-08-01T19:54:18.061" v="195" actId="1076"/>
        <pc:sldMkLst>
          <pc:docMk/>
          <pc:sldMk cId="233919409" sldId="454"/>
        </pc:sldMkLst>
        <pc:spChg chg="mod">
          <ac:chgData name="costas art" userId="0918ea6d71c06c0d" providerId="LiveId" clId="{E3A635BA-AFD4-4040-809D-4907D09ADC67}" dt="2022-08-01T19:54:10.193" v="192" actId="14100"/>
          <ac:spMkLst>
            <pc:docMk/>
            <pc:sldMk cId="233919409" sldId="454"/>
            <ac:spMk id="4" creationId="{E7B6AF9E-B7F8-1A59-0C01-BAAB3FEE679F}"/>
          </ac:spMkLst>
        </pc:spChg>
        <pc:spChg chg="mod">
          <ac:chgData name="costas art" userId="0918ea6d71c06c0d" providerId="LiveId" clId="{E3A635BA-AFD4-4040-809D-4907D09ADC67}" dt="2022-08-01T19:54:18.061" v="195" actId="1076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E3A635BA-AFD4-4040-809D-4907D09ADC67}" dt="2022-08-01T19:54:18.061" v="195" actId="1076"/>
          <ac:grpSpMkLst>
            <pc:docMk/>
            <pc:sldMk cId="233919409" sldId="454"/>
            <ac:grpSpMk id="2" creationId="{381E6CB8-6DEA-4CA8-A720-AE05CF89E6B4}"/>
          </ac:grpSpMkLst>
        </pc:grpChg>
        <pc:picChg chg="mod">
          <ac:chgData name="costas art" userId="0918ea6d71c06c0d" providerId="LiveId" clId="{E3A635BA-AFD4-4040-809D-4907D09ADC67}" dt="2022-08-01T19:54:18.061" v="195" actId="1076"/>
          <ac:picMkLst>
            <pc:docMk/>
            <pc:sldMk cId="233919409" sldId="454"/>
            <ac:picMk id="3077" creationId="{F8B0E3E3-92C7-428C-B93F-27C3A6FEDC00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915311180" sldId="45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915311180" sldId="455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20:30:55.657" v="309" actId="207"/>
        <pc:sldMkLst>
          <pc:docMk/>
          <pc:sldMk cId="1955036044" sldId="456"/>
        </pc:sldMkLst>
        <pc:spChg chg="mod">
          <ac:chgData name="costas art" userId="0918ea6d71c06c0d" providerId="LiveId" clId="{E3A635BA-AFD4-4040-809D-4907D09ADC67}" dt="2022-08-01T20:30:55.657" v="309" actId="207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526953719" sldId="45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526953719" sldId="457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20:34:32.349" v="319" actId="20577"/>
        <pc:sldMkLst>
          <pc:docMk/>
          <pc:sldMk cId="222749825" sldId="458"/>
        </pc:sldMkLst>
        <pc:spChg chg="mod">
          <ac:chgData name="costas art" userId="0918ea6d71c06c0d" providerId="LiveId" clId="{E3A635BA-AFD4-4040-809D-4907D09ADC67}" dt="2022-08-01T20:34:32.349" v="319" actId="20577"/>
          <ac:spMkLst>
            <pc:docMk/>
            <pc:sldMk cId="222749825" sldId="45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69811002" sldId="46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69811002" sldId="461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94115006" sldId="46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94115006" sldId="46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286260490" sldId="46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286260490" sldId="465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886063792" sldId="47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886063792" sldId="472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19.047" v="798" actId="115"/>
        <pc:sldMkLst>
          <pc:docMk/>
          <pc:sldMk cId="3444391848" sldId="474"/>
        </pc:sldMkLst>
        <pc:spChg chg="mod">
          <ac:chgData name="costas art" userId="0918ea6d71c06c0d" providerId="LiveId" clId="{E3A635BA-AFD4-4040-809D-4907D09ADC67}" dt="2022-08-04T21:13:19.047" v="798" actId="115"/>
          <ac:spMkLst>
            <pc:docMk/>
            <pc:sldMk cId="3444391848" sldId="474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22.728" v="799" actId="115"/>
        <pc:sldMkLst>
          <pc:docMk/>
          <pc:sldMk cId="3764665255" sldId="476"/>
        </pc:sldMkLst>
        <pc:spChg chg="mod">
          <ac:chgData name="costas art" userId="0918ea6d71c06c0d" providerId="LiveId" clId="{E3A635BA-AFD4-4040-809D-4907D09ADC67}" dt="2022-08-04T21:13:22.728" v="799" actId="115"/>
          <ac:spMkLst>
            <pc:docMk/>
            <pc:sldMk cId="3764665255" sldId="476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26.635" v="800" actId="115"/>
        <pc:sldMkLst>
          <pc:docMk/>
          <pc:sldMk cId="4108738137" sldId="477"/>
        </pc:sldMkLst>
        <pc:spChg chg="mod">
          <ac:chgData name="costas art" userId="0918ea6d71c06c0d" providerId="LiveId" clId="{E3A635BA-AFD4-4040-809D-4907D09ADC67}" dt="2022-08-04T21:13:26.635" v="800" actId="115"/>
          <ac:spMkLst>
            <pc:docMk/>
            <pc:sldMk cId="4108738137" sldId="477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140339160" sldId="47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140339160" sldId="479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1T19:41:37.723" v="100" actId="113"/>
        <pc:sldMkLst>
          <pc:docMk/>
          <pc:sldMk cId="3676906572" sldId="480"/>
        </pc:sldMkLst>
        <pc:spChg chg="mod">
          <ac:chgData name="costas art" userId="0918ea6d71c06c0d" providerId="LiveId" clId="{E3A635BA-AFD4-4040-809D-4907D09ADC67}" dt="2022-08-01T19:41:37.723" v="100" actId="113"/>
          <ac:spMkLst>
            <pc:docMk/>
            <pc:sldMk cId="3676906572" sldId="480"/>
            <ac:spMk id="2" creationId="{F53409D8-6DE8-66F5-2FF0-C6AA1515D849}"/>
          </ac:spMkLst>
        </pc:spChg>
        <pc:spChg chg="mod">
          <ac:chgData name="costas art" userId="0918ea6d71c06c0d" providerId="LiveId" clId="{E3A635BA-AFD4-4040-809D-4907D09ADC67}" dt="2022-08-01T19:39:46.706" v="89" actId="20577"/>
          <ac:spMkLst>
            <pc:docMk/>
            <pc:sldMk cId="3676906572" sldId="480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50613555" sldId="48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50613555" sldId="481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19:38:39.836" v="74" actId="20577"/>
        <pc:sldMkLst>
          <pc:docMk/>
          <pc:sldMk cId="3053074860" sldId="482"/>
        </pc:sldMkLst>
        <pc:spChg chg="mod">
          <ac:chgData name="costas art" userId="0918ea6d71c06c0d" providerId="LiveId" clId="{E3A635BA-AFD4-4040-809D-4907D09ADC67}" dt="2022-08-01T19:38:39.836" v="74" actId="20577"/>
          <ac:spMkLst>
            <pc:docMk/>
            <pc:sldMk cId="3053074860" sldId="48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168711866" sldId="48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168711866" sldId="483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378830146" sldId="48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378830146" sldId="484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4T17:50:11.933" v="323" actId="1076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E3A635BA-AFD4-4040-809D-4907D09ADC67}" dt="2022-08-04T17:50:11.933" v="323" actId="1076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E3A635BA-AFD4-4040-809D-4907D09ADC67}" dt="2022-08-04T17:50:11.933" v="323" actId="1076"/>
          <ac:picMkLst>
            <pc:docMk/>
            <pc:sldMk cId="1378830146" sldId="484"/>
            <ac:picMk id="6" creationId="{31CCB6A5-84E0-8903-D1B6-165FD6F90D79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16311190" sldId="48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16311190" sldId="485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36104507" sldId="48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36104507" sldId="486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039163989" sldId="48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039163989" sldId="487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100651932" sldId="49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100651932" sldId="490"/>
            <ac:spMk id="3" creationId="{0487DCF8-1BD8-3168-FEE6-96EC79B29066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660555720" sldId="49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660555720" sldId="492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891491446" sldId="49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891491446" sldId="493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750225686" sldId="49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750225686" sldId="494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535102416" sldId="49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35102416" sldId="495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670690367" sldId="49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670690367" sldId="49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92331721" sldId="49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92331721" sldId="499"/>
            <ac:spMk id="3" creationId="{8130E048-6C00-911C-0C45-F799D22D9AF1}"/>
          </ac:spMkLst>
        </pc:spChg>
      </pc:sldChg>
      <pc:sldChg chg="delSp modSp add del mod">
        <pc:chgData name="costas art" userId="0918ea6d71c06c0d" providerId="LiveId" clId="{E3A635BA-AFD4-4040-809D-4907D09ADC67}" dt="2022-08-01T20:08:42.896" v="254" actId="2696"/>
        <pc:sldMkLst>
          <pc:docMk/>
          <pc:sldMk cId="616744153" sldId="500"/>
        </pc:sldMkLst>
        <pc:spChg chg="mod">
          <ac:chgData name="costas art" userId="0918ea6d71c06c0d" providerId="LiveId" clId="{E3A635BA-AFD4-4040-809D-4907D09ADC67}" dt="2022-08-01T20:08:38.024" v="253" actId="20577"/>
          <ac:spMkLst>
            <pc:docMk/>
            <pc:sldMk cId="616744153" sldId="500"/>
            <ac:spMk id="3" creationId="{FFCFD749-17F1-4F4E-A244-B8972391B958}"/>
          </ac:spMkLst>
        </pc:spChg>
        <pc:grpChg chg="del">
          <ac:chgData name="costas art" userId="0918ea6d71c06c0d" providerId="LiveId" clId="{E3A635BA-AFD4-4040-809D-4907D09ADC67}" dt="2022-08-01T20:08:35.600" v="252" actId="478"/>
          <ac:grpSpMkLst>
            <pc:docMk/>
            <pc:sldMk cId="616744153" sldId="500"/>
            <ac:grpSpMk id="4" creationId="{1AFB7F31-E22B-76AC-A265-625428C5AC72}"/>
          </ac:grpSpMkLst>
        </pc:grpChg>
      </pc:sldChg>
      <pc:sldChg chg="addSp modSp add mod">
        <pc:chgData name="costas art" userId="0918ea6d71c06c0d" providerId="LiveId" clId="{E3A635BA-AFD4-4040-809D-4907D09ADC67}" dt="2022-08-01T20:10:21.435" v="262" actId="20577"/>
        <pc:sldMkLst>
          <pc:docMk/>
          <pc:sldMk cId="1537982380" sldId="500"/>
        </pc:sldMkLst>
        <pc:spChg chg="mod">
          <ac:chgData name="costas art" userId="0918ea6d71c06c0d" providerId="LiveId" clId="{E3A635BA-AFD4-4040-809D-4907D09ADC67}" dt="2022-08-01T20:10:21.435" v="262" actId="20577"/>
          <ac:spMkLst>
            <pc:docMk/>
            <pc:sldMk cId="1537982380" sldId="500"/>
            <ac:spMk id="3" creationId="{FFCFD749-17F1-4F4E-A244-B8972391B958}"/>
          </ac:spMkLst>
        </pc:spChg>
        <pc:picChg chg="add mod">
          <ac:chgData name="costas art" userId="0918ea6d71c06c0d" providerId="LiveId" clId="{E3A635BA-AFD4-4040-809D-4907D09ADC67}" dt="2022-08-01T20:10:18.285" v="260" actId="1076"/>
          <ac:picMkLst>
            <pc:docMk/>
            <pc:sldMk cId="1537982380" sldId="500"/>
            <ac:picMk id="1026" creationId="{56E8201B-52A4-C79C-ACF2-B03703BAABB5}"/>
          </ac:picMkLst>
        </pc:picChg>
      </pc:sldChg>
      <pc:sldChg chg="delSp modSp new mod">
        <pc:chgData name="costas art" userId="0918ea6d71c06c0d" providerId="LiveId" clId="{E3A635BA-AFD4-4040-809D-4907D09ADC67}" dt="2022-08-04T21:11:52.659" v="784" actId="1076"/>
        <pc:sldMkLst>
          <pc:docMk/>
          <pc:sldMk cId="3806034173" sldId="501"/>
        </pc:sldMkLst>
        <pc:spChg chg="del">
          <ac:chgData name="costas art" userId="0918ea6d71c06c0d" providerId="LiveId" clId="{E3A635BA-AFD4-4040-809D-4907D09ADC67}" dt="2022-08-04T20:57:27.297" v="387" actId="478"/>
          <ac:spMkLst>
            <pc:docMk/>
            <pc:sldMk cId="3806034173" sldId="501"/>
            <ac:spMk id="2" creationId="{38D2AC51-932B-5040-6ACA-239FC5698DA8}"/>
          </ac:spMkLst>
        </pc:spChg>
        <pc:spChg chg="mod">
          <ac:chgData name="costas art" userId="0918ea6d71c06c0d" providerId="LiveId" clId="{E3A635BA-AFD4-4040-809D-4907D09ADC67}" dt="2022-08-04T21:11:52.659" v="784" actId="1076"/>
          <ac:spMkLst>
            <pc:docMk/>
            <pc:sldMk cId="3806034173" sldId="501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2:27.958" v="793" actId="1076"/>
        <pc:sldMkLst>
          <pc:docMk/>
          <pc:sldMk cId="4012000802" sldId="502"/>
        </pc:sldMkLst>
        <pc:spChg chg="mod">
          <ac:chgData name="costas art" userId="0918ea6d71c06c0d" providerId="LiveId" clId="{E3A635BA-AFD4-4040-809D-4907D09ADC67}" dt="2022-08-04T21:12:27.958" v="793" actId="1076"/>
          <ac:spMkLst>
            <pc:docMk/>
            <pc:sldMk cId="4012000802" sldId="502"/>
            <ac:spMk id="3" creationId="{6E7B168D-03D0-3DDF-E36D-82F1CD29C487}"/>
          </ac:spMkLst>
        </pc:spChg>
      </pc:sldChg>
      <pc:sldChg chg="new del">
        <pc:chgData name="costas art" userId="0918ea6d71c06c0d" providerId="LiveId" clId="{E3A635BA-AFD4-4040-809D-4907D09ADC67}" dt="2022-08-04T21:01:10.866" v="513" actId="680"/>
        <pc:sldMkLst>
          <pc:docMk/>
          <pc:sldMk cId="301668082" sldId="503"/>
        </pc:sldMkLst>
      </pc:sldChg>
      <pc:sldChg chg="modSp add mod">
        <pc:chgData name="costas art" userId="0918ea6d71c06c0d" providerId="LiveId" clId="{E3A635BA-AFD4-4040-809D-4907D09ADC67}" dt="2022-08-04T21:12:21.611" v="792" actId="1076"/>
        <pc:sldMkLst>
          <pc:docMk/>
          <pc:sldMk cId="2682362407" sldId="503"/>
        </pc:sldMkLst>
        <pc:spChg chg="mod">
          <ac:chgData name="costas art" userId="0918ea6d71c06c0d" providerId="LiveId" clId="{E3A635BA-AFD4-4040-809D-4907D09ADC67}" dt="2022-08-04T21:12:21.611" v="792" actId="1076"/>
          <ac:spMkLst>
            <pc:docMk/>
            <pc:sldMk cId="2682362407" sldId="503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2:44.024" v="797" actId="1076"/>
        <pc:sldMkLst>
          <pc:docMk/>
          <pc:sldMk cId="2618507671" sldId="504"/>
        </pc:sldMkLst>
        <pc:spChg chg="mod">
          <ac:chgData name="costas art" userId="0918ea6d71c06c0d" providerId="LiveId" clId="{E3A635BA-AFD4-4040-809D-4907D09ADC67}" dt="2022-08-04T21:12:44.024" v="797" actId="1076"/>
          <ac:spMkLst>
            <pc:docMk/>
            <pc:sldMk cId="2618507671" sldId="504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3:42.363" v="802" actId="1076"/>
        <pc:sldMkLst>
          <pc:docMk/>
          <pc:sldMk cId="4160553493" sldId="505"/>
        </pc:sldMkLst>
        <pc:spChg chg="mod">
          <ac:chgData name="costas art" userId="0918ea6d71c06c0d" providerId="LiveId" clId="{E3A635BA-AFD4-4040-809D-4907D09ADC67}" dt="2022-08-04T21:13:42.363" v="802" actId="1076"/>
          <ac:spMkLst>
            <pc:docMk/>
            <pc:sldMk cId="4160553493" sldId="505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3:47.242" v="803" actId="20577"/>
        <pc:sldMkLst>
          <pc:docMk/>
          <pc:sldMk cId="2689784902" sldId="506"/>
        </pc:sldMkLst>
        <pc:spChg chg="mod">
          <ac:chgData name="costas art" userId="0918ea6d71c06c0d" providerId="LiveId" clId="{E3A635BA-AFD4-4040-809D-4907D09ADC67}" dt="2022-08-04T21:13:47.242" v="803" actId="20577"/>
          <ac:spMkLst>
            <pc:docMk/>
            <pc:sldMk cId="2689784902" sldId="506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4:01.561" v="805" actId="1076"/>
        <pc:sldMkLst>
          <pc:docMk/>
          <pc:sldMk cId="1818978697" sldId="507"/>
        </pc:sldMkLst>
        <pc:spChg chg="mod">
          <ac:chgData name="costas art" userId="0918ea6d71c06c0d" providerId="LiveId" clId="{E3A635BA-AFD4-4040-809D-4907D09ADC67}" dt="2022-08-04T21:14:01.561" v="805" actId="1076"/>
          <ac:spMkLst>
            <pc:docMk/>
            <pc:sldMk cId="1818978697" sldId="507"/>
            <ac:spMk id="3" creationId="{6E7B168D-03D0-3DDF-E36D-82F1CD29C487}"/>
          </ac:spMkLst>
        </pc:spChg>
      </pc:sldChg>
    </pc:docChg>
  </pc:docChgLst>
  <pc:docChgLst>
    <pc:chgData name="costas art" userId="0918ea6d71c06c0d" providerId="LiveId" clId="{D51648C4-C64C-4729-8F33-573C0CA63A92}"/>
    <pc:docChg chg="custSel addSld delSld modSld">
      <pc:chgData name="costas art" userId="0918ea6d71c06c0d" providerId="LiveId" clId="{D51648C4-C64C-4729-8F33-573C0CA63A92}" dt="2022-07-02T10:58:40.222" v="223" actId="207"/>
      <pc:docMkLst>
        <pc:docMk/>
      </pc:docMkLst>
      <pc:sldChg chg="modSp mod">
        <pc:chgData name="costas art" userId="0918ea6d71c06c0d" providerId="LiveId" clId="{D51648C4-C64C-4729-8F33-573C0CA63A92}" dt="2022-07-02T10:46:31.022" v="177" actId="20577"/>
        <pc:sldMkLst>
          <pc:docMk/>
          <pc:sldMk cId="1296807642" sldId="258"/>
        </pc:sldMkLst>
        <pc:spChg chg="mod">
          <ac:chgData name="costas art" userId="0918ea6d71c06c0d" providerId="LiveId" clId="{D51648C4-C64C-4729-8F33-573C0CA63A92}" dt="2022-07-02T10:46:31.022" v="177" actId="20577"/>
          <ac:spMkLst>
            <pc:docMk/>
            <pc:sldMk cId="1296807642" sldId="258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4:13.895" v="161" actId="20577"/>
        <pc:sldMkLst>
          <pc:docMk/>
          <pc:sldMk cId="219839768" sldId="272"/>
        </pc:sldMkLst>
        <pc:spChg chg="mod">
          <ac:chgData name="costas art" userId="0918ea6d71c06c0d" providerId="LiveId" clId="{D51648C4-C64C-4729-8F33-573C0CA63A92}" dt="2022-07-02T10:44:13.895" v="161" actId="2057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6-19T12:25:48.513" v="53" actId="20577"/>
        <pc:sldMkLst>
          <pc:docMk/>
          <pc:sldMk cId="0" sldId="330"/>
        </pc:sldMkLst>
        <pc:spChg chg="mod">
          <ac:chgData name="costas art" userId="0918ea6d71c06c0d" providerId="LiveId" clId="{D51648C4-C64C-4729-8F33-573C0CA63A92}" dt="2022-06-19T12:25:48.513" v="5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1T14:09:33.270" v="88" actId="20577"/>
        <pc:sldMkLst>
          <pc:docMk/>
          <pc:sldMk cId="3413939694" sldId="358"/>
        </pc:sldMkLst>
        <pc:spChg chg="mod">
          <ac:chgData name="costas art" userId="0918ea6d71c06c0d" providerId="LiveId" clId="{D51648C4-C64C-4729-8F33-573C0CA63A92}" dt="2022-07-01T14:09:33.270" v="88" actId="20577"/>
          <ac:spMkLst>
            <pc:docMk/>
            <pc:sldMk cId="3413939694" sldId="358"/>
            <ac:spMk id="3" creationId="{00000000-0000-0000-0000-000000000000}"/>
          </ac:spMkLst>
        </pc:spChg>
      </pc:sldChg>
      <pc:sldChg chg="del">
        <pc:chgData name="costas art" userId="0918ea6d71c06c0d" providerId="LiveId" clId="{D51648C4-C64C-4729-8F33-573C0CA63A92}" dt="2022-06-19T12:29:41.423" v="81" actId="2696"/>
        <pc:sldMkLst>
          <pc:docMk/>
          <pc:sldMk cId="93866072" sldId="364"/>
        </pc:sldMkLst>
      </pc:sldChg>
      <pc:sldChg chg="add">
        <pc:chgData name="costas art" userId="0918ea6d71c06c0d" providerId="LiveId" clId="{D51648C4-C64C-4729-8F33-573C0CA63A92}" dt="2022-06-19T12:30:00.952" v="84"/>
        <pc:sldMkLst>
          <pc:docMk/>
          <pc:sldMk cId="1055276512" sldId="364"/>
        </pc:sldMkLst>
      </pc:sldChg>
      <pc:sldChg chg="add del">
        <pc:chgData name="costas art" userId="0918ea6d71c06c0d" providerId="LiveId" clId="{D51648C4-C64C-4729-8F33-573C0CA63A92}" dt="2022-06-19T12:29:53.280" v="83" actId="2696"/>
        <pc:sldMkLst>
          <pc:docMk/>
          <pc:sldMk cId="2457957318" sldId="364"/>
        </pc:sldMkLst>
      </pc:sldChg>
      <pc:sldChg chg="del">
        <pc:chgData name="costas art" userId="0918ea6d71c06c0d" providerId="LiveId" clId="{D51648C4-C64C-4729-8F33-573C0CA63A92}" dt="2022-06-19T12:29:53.280" v="83" actId="2696"/>
        <pc:sldMkLst>
          <pc:docMk/>
          <pc:sldMk cId="2168205790" sldId="365"/>
        </pc:sldMkLst>
      </pc:sldChg>
      <pc:sldChg chg="add">
        <pc:chgData name="costas art" userId="0918ea6d71c06c0d" providerId="LiveId" clId="{D51648C4-C64C-4729-8F33-573C0CA63A92}" dt="2022-06-19T12:30:00.952" v="84"/>
        <pc:sldMkLst>
          <pc:docMk/>
          <pc:sldMk cId="2462956782" sldId="365"/>
        </pc:sldMkLst>
      </pc:sldChg>
      <pc:sldChg chg="modSp mod">
        <pc:chgData name="costas art" userId="0918ea6d71c06c0d" providerId="LiveId" clId="{D51648C4-C64C-4729-8F33-573C0CA63A92}" dt="2022-07-01T14:10:06.409" v="90" actId="1076"/>
        <pc:sldMkLst>
          <pc:docMk/>
          <pc:sldMk cId="2945596741" sldId="366"/>
        </pc:sldMkLst>
        <pc:graphicFrameChg chg="mod">
          <ac:chgData name="costas art" userId="0918ea6d71c06c0d" providerId="LiveId" clId="{D51648C4-C64C-4729-8F33-573C0CA63A92}" dt="2022-07-01T14:10:06.409" v="90" actId="1076"/>
          <ac:graphicFrameMkLst>
            <pc:docMk/>
            <pc:sldMk cId="2945596741" sldId="366"/>
            <ac:graphicFrameMk id="2" creationId="{29453FE5-A4E1-4072-844E-EC1E74E88092}"/>
          </ac:graphicFrameMkLst>
        </pc:graphicFrameChg>
      </pc:sldChg>
      <pc:sldChg chg="add">
        <pc:chgData name="costas art" userId="0918ea6d71c06c0d" providerId="LiveId" clId="{D51648C4-C64C-4729-8F33-573C0CA63A92}" dt="2022-06-19T12:30:45.908" v="86"/>
        <pc:sldMkLst>
          <pc:docMk/>
          <pc:sldMk cId="1264897724" sldId="375"/>
        </pc:sldMkLst>
      </pc:sldChg>
      <pc:sldChg chg="del">
        <pc:chgData name="costas art" userId="0918ea6d71c06c0d" providerId="LiveId" clId="{D51648C4-C64C-4729-8F33-573C0CA63A92}" dt="2022-06-19T12:30:37.714" v="85" actId="2696"/>
        <pc:sldMkLst>
          <pc:docMk/>
          <pc:sldMk cId="2727743218" sldId="375"/>
        </pc:sldMkLst>
      </pc:sldChg>
      <pc:sldChg chg="modSp mod">
        <pc:chgData name="costas art" userId="0918ea6d71c06c0d" providerId="LiveId" clId="{D51648C4-C64C-4729-8F33-573C0CA63A92}" dt="2022-06-19T12:28:32.058" v="80" actId="12"/>
        <pc:sldMkLst>
          <pc:docMk/>
          <pc:sldMk cId="2449169711" sldId="388"/>
        </pc:sldMkLst>
        <pc:spChg chg="mod">
          <ac:chgData name="costas art" userId="0918ea6d71c06c0d" providerId="LiveId" clId="{D51648C4-C64C-4729-8F33-573C0CA63A92}" dt="2022-06-19T12:28:32.058" v="80" actId="12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6-19T12:31:07.077" v="87" actId="20577"/>
        <pc:sldMkLst>
          <pc:docMk/>
          <pc:sldMk cId="3326316853" sldId="390"/>
        </pc:sldMkLst>
        <pc:spChg chg="mod">
          <ac:chgData name="costas art" userId="0918ea6d71c06c0d" providerId="LiveId" clId="{D51648C4-C64C-4729-8F33-573C0CA63A92}" dt="2022-06-19T12:31:07.077" v="8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2T10:44:57.442" v="164" actId="20577"/>
        <pc:sldMkLst>
          <pc:docMk/>
          <pc:sldMk cId="415850434" sldId="446"/>
        </pc:sldMkLst>
        <pc:spChg chg="mod">
          <ac:chgData name="costas art" userId="0918ea6d71c06c0d" providerId="LiveId" clId="{D51648C4-C64C-4729-8F33-573C0CA63A92}" dt="2022-07-02T10:44:57.442" v="164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2T10:49:38.540" v="220" actId="20577"/>
        <pc:sldMkLst>
          <pc:docMk/>
          <pc:sldMk cId="783451255" sldId="448"/>
        </pc:sldMkLst>
        <pc:spChg chg="mod">
          <ac:chgData name="costas art" userId="0918ea6d71c06c0d" providerId="LiveId" clId="{D51648C4-C64C-4729-8F33-573C0CA63A92}" dt="2022-07-02T10:49:38.540" v="220" actId="20577"/>
          <ac:spMkLst>
            <pc:docMk/>
            <pc:sldMk cId="783451255" sldId="448"/>
            <ac:spMk id="3" creationId="{00000000-0000-0000-0000-000000000000}"/>
          </ac:spMkLst>
        </pc:spChg>
      </pc:sldChg>
      <pc:sldChg chg="del">
        <pc:chgData name="costas art" userId="0918ea6d71c06c0d" providerId="LiveId" clId="{D51648C4-C64C-4729-8F33-573C0CA63A92}" dt="2022-06-19T12:25:05.324" v="24" actId="2696"/>
        <pc:sldMkLst>
          <pc:docMk/>
          <pc:sldMk cId="3623094260" sldId="450"/>
        </pc:sldMkLst>
      </pc:sldChg>
      <pc:sldChg chg="add">
        <pc:chgData name="costas art" userId="0918ea6d71c06c0d" providerId="LiveId" clId="{D51648C4-C64C-4729-8F33-573C0CA63A92}" dt="2022-06-19T12:25:20.560" v="25"/>
        <pc:sldMkLst>
          <pc:docMk/>
          <pc:sldMk cId="3648138129" sldId="450"/>
        </pc:sldMkLst>
      </pc:sldChg>
      <pc:sldChg chg="modSp mod">
        <pc:chgData name="costas art" userId="0918ea6d71c06c0d" providerId="LiveId" clId="{D51648C4-C64C-4729-8F33-573C0CA63A92}" dt="2022-07-02T10:40:17.839" v="144" actId="207"/>
        <pc:sldMkLst>
          <pc:docMk/>
          <pc:sldMk cId="4075794507" sldId="453"/>
        </pc:sldMkLst>
        <pc:spChg chg="mod">
          <ac:chgData name="costas art" userId="0918ea6d71c06c0d" providerId="LiveId" clId="{D51648C4-C64C-4729-8F33-573C0CA63A92}" dt="2022-07-02T10:40:17.839" v="144" actId="207"/>
          <ac:spMkLst>
            <pc:docMk/>
            <pc:sldMk cId="4075794507" sldId="453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8:03.422" v="190" actId="20577"/>
        <pc:sldMkLst>
          <pc:docMk/>
          <pc:sldMk cId="1955036044" sldId="456"/>
        </pc:sldMkLst>
        <pc:spChg chg="mod">
          <ac:chgData name="costas art" userId="0918ea6d71c06c0d" providerId="LiveId" clId="{D51648C4-C64C-4729-8F33-573C0CA63A92}" dt="2022-07-02T10:48:03.422" v="190" actId="20577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8:43.818" v="191" actId="113"/>
        <pc:sldMkLst>
          <pc:docMk/>
          <pc:sldMk cId="222749825" sldId="458"/>
        </pc:sldMkLst>
        <pc:spChg chg="mod">
          <ac:chgData name="costas art" userId="0918ea6d71c06c0d" providerId="LiveId" clId="{D51648C4-C64C-4729-8F33-573C0CA63A92}" dt="2022-07-02T10:48:43.818" v="191" actId="113"/>
          <ac:spMkLst>
            <pc:docMk/>
            <pc:sldMk cId="222749825" sldId="458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6-14T10:09:54.503" v="23" actId="20577"/>
        <pc:sldMkLst>
          <pc:docMk/>
          <pc:sldMk cId="577413122" sldId="460"/>
        </pc:sldMkLst>
        <pc:spChg chg="mod">
          <ac:chgData name="costas art" userId="0918ea6d71c06c0d" providerId="LiveId" clId="{D51648C4-C64C-4729-8F33-573C0CA63A92}" dt="2022-06-14T10:09:54.503" v="23" actId="20577"/>
          <ac:spMkLst>
            <pc:docMk/>
            <pc:sldMk cId="577413122" sldId="460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3:18.250" v="125" actId="207"/>
        <pc:sldMkLst>
          <pc:docMk/>
          <pc:sldMk cId="3676906572" sldId="480"/>
        </pc:sldMkLst>
        <pc:spChg chg="mod">
          <ac:chgData name="costas art" userId="0918ea6d71c06c0d" providerId="LiveId" clId="{D51648C4-C64C-4729-8F33-573C0CA63A92}" dt="2022-07-02T10:33:18.250" v="125" actId="207"/>
          <ac:spMkLst>
            <pc:docMk/>
            <pc:sldMk cId="3676906572" sldId="480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1:24.230" v="111" actId="207"/>
        <pc:sldMkLst>
          <pc:docMk/>
          <pc:sldMk cId="3053074860" sldId="482"/>
        </pc:sldMkLst>
        <pc:spChg chg="mod">
          <ac:chgData name="costas art" userId="0918ea6d71c06c0d" providerId="LiveId" clId="{D51648C4-C64C-4729-8F33-573C0CA63A92}" dt="2022-07-02T10:31:24.230" v="111" actId="207"/>
          <ac:spMkLst>
            <pc:docMk/>
            <pc:sldMk cId="3053074860" sldId="482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4:35.779" v="126" actId="20577"/>
        <pc:sldMkLst>
          <pc:docMk/>
          <pc:sldMk cId="3168711866" sldId="483"/>
        </pc:sldMkLst>
        <pc:spChg chg="mod">
          <ac:chgData name="costas art" userId="0918ea6d71c06c0d" providerId="LiveId" clId="{D51648C4-C64C-4729-8F33-573C0CA63A92}" dt="2022-07-02T10:34:35.779" v="126" actId="20577"/>
          <ac:spMkLst>
            <pc:docMk/>
            <pc:sldMk cId="3168711866" sldId="483"/>
            <ac:spMk id="3" creationId="{FFCFD749-17F1-4F4E-A244-B8972391B958}"/>
          </ac:spMkLst>
        </pc:spChg>
      </pc:sldChg>
      <pc:sldChg chg="modSp">
        <pc:chgData name="costas art" userId="0918ea6d71c06c0d" providerId="LiveId" clId="{D51648C4-C64C-4729-8F33-573C0CA63A92}" dt="2022-07-02T10:47:00.776" v="187" actId="688"/>
        <pc:sldMkLst>
          <pc:docMk/>
          <pc:sldMk cId="1378830146" sldId="484"/>
        </pc:sldMkLst>
        <pc:spChg chg="mod">
          <ac:chgData name="costas art" userId="0918ea6d71c06c0d" providerId="LiveId" clId="{D51648C4-C64C-4729-8F33-573C0CA63A92}" dt="2022-07-02T10:47:00.776" v="187" actId="688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D51648C4-C64C-4729-8F33-573C0CA63A92}" dt="2022-07-02T10:47:00.776" v="187" actId="688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D51648C4-C64C-4729-8F33-573C0CA63A92}" dt="2022-07-02T10:47:00.776" v="187" actId="688"/>
          <ac:picMkLst>
            <pc:docMk/>
            <pc:sldMk cId="1378830146" sldId="484"/>
            <ac:picMk id="6" creationId="{31CCB6A5-84E0-8903-D1B6-165FD6F90D79}"/>
          </ac:picMkLst>
        </pc:picChg>
      </pc:sldChg>
      <pc:sldChg chg="modSp mod">
        <pc:chgData name="costas art" userId="0918ea6d71c06c0d" providerId="LiveId" clId="{D51648C4-C64C-4729-8F33-573C0CA63A92}" dt="2022-06-19T12:27:16.427" v="69" actId="20577"/>
        <pc:sldMkLst>
          <pc:docMk/>
          <pc:sldMk cId="2616311190" sldId="485"/>
        </pc:sldMkLst>
        <pc:spChg chg="mod">
          <ac:chgData name="costas art" userId="0918ea6d71c06c0d" providerId="LiveId" clId="{D51648C4-C64C-4729-8F33-573C0CA63A92}" dt="2022-06-19T12:27:16.427" v="69" actId="20577"/>
          <ac:spMkLst>
            <pc:docMk/>
            <pc:sldMk cId="2616311190" sldId="485"/>
            <ac:spMk id="3" creationId="{8130E048-6C00-911C-0C45-F799D22D9AF1}"/>
          </ac:spMkLst>
        </pc:spChg>
      </pc:sldChg>
      <pc:sldChg chg="modSp mod">
        <pc:chgData name="costas art" userId="0918ea6d71c06c0d" providerId="LiveId" clId="{D51648C4-C64C-4729-8F33-573C0CA63A92}" dt="2022-07-02T10:58:40.222" v="223" actId="207"/>
        <pc:sldMkLst>
          <pc:docMk/>
          <pc:sldMk cId="1036104507" sldId="486"/>
        </pc:sldMkLst>
        <pc:spChg chg="mod">
          <ac:chgData name="costas art" userId="0918ea6d71c06c0d" providerId="LiveId" clId="{D51648C4-C64C-4729-8F33-573C0CA63A92}" dt="2022-07-02T10:58:40.222" v="223" actId="207"/>
          <ac:spMkLst>
            <pc:docMk/>
            <pc:sldMk cId="1036104507" sldId="486"/>
            <ac:spMk id="3" creationId="{8130E048-6C00-911C-0C45-F799D22D9AF1}"/>
          </ac:spMkLst>
        </pc:spChg>
      </pc:sldChg>
      <pc:sldChg chg="modSp mod">
        <pc:chgData name="costas art" userId="0918ea6d71c06c0d" providerId="LiveId" clId="{D51648C4-C64C-4729-8F33-573C0CA63A92}" dt="2022-07-02T10:43:55.729" v="159" actId="1076"/>
        <pc:sldMkLst>
          <pc:docMk/>
          <pc:sldMk cId="1670690367" sldId="498"/>
        </pc:sldMkLst>
        <pc:spChg chg="mod">
          <ac:chgData name="costas art" userId="0918ea6d71c06c0d" providerId="LiveId" clId="{D51648C4-C64C-4729-8F33-573C0CA63A92}" dt="2022-07-02T10:43:55.729" v="159" actId="1076"/>
          <ac:spMkLst>
            <pc:docMk/>
            <pc:sldMk cId="1670690367" sldId="498"/>
            <ac:spMk id="3" creationId="{FFCFD749-17F1-4F4E-A244-B8972391B958}"/>
          </ac:spMkLst>
        </pc:spChg>
      </pc:sldChg>
      <pc:sldChg chg="modSp add mod">
        <pc:chgData name="costas art" userId="0918ea6d71c06c0d" providerId="LiveId" clId="{D51648C4-C64C-4729-8F33-573C0CA63A92}" dt="2022-07-02T10:57:45.879" v="222" actId="207"/>
        <pc:sldMkLst>
          <pc:docMk/>
          <pc:sldMk cId="2692331721" sldId="499"/>
        </pc:sldMkLst>
        <pc:spChg chg="mod">
          <ac:chgData name="costas art" userId="0918ea6d71c06c0d" providerId="LiveId" clId="{D51648C4-C64C-4729-8F33-573C0CA63A92}" dt="2022-07-02T10:57:45.879" v="222" actId="207"/>
          <ac:spMkLst>
            <pc:docMk/>
            <pc:sldMk cId="2692331721" sldId="499"/>
            <ac:spMk id="3" creationId="{8130E048-6C00-911C-0C45-F799D22D9A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E225-9BD7-4DFB-9CA0-1E9C524936CD}" type="datetimeFigureOut">
              <a:rPr lang="el-GR" smtClean="0"/>
              <a:pPr/>
              <a:t>20/2/2026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ADB227-B8FC-2D5B-C0F6-9836C117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2200" b="1" dirty="0"/>
              <a:t>Διαχείριση Κινδύνου και Κρίσεων στον Τουρισμό και την Φιλοξενία</a:t>
            </a:r>
            <a:br>
              <a:rPr lang="el-GR" sz="2200" b="1" dirty="0"/>
            </a:br>
            <a:br>
              <a:rPr lang="el-GR" sz="2200" b="1" dirty="0"/>
            </a:br>
            <a:r>
              <a:rPr lang="el-GR" sz="2200" b="1" dirty="0"/>
              <a:t>Εργασία </a:t>
            </a:r>
            <a:br>
              <a:rPr lang="el-GR" sz="2200" b="1" dirty="0"/>
            </a:br>
            <a:br>
              <a:rPr lang="el-GR" sz="2200" b="1" dirty="0"/>
            </a:br>
            <a:r>
              <a:rPr lang="el-GR" sz="2200" b="1" dirty="0"/>
              <a:t>Σκέλος 1</a:t>
            </a:r>
            <a:r>
              <a:rPr lang="el-GR" sz="2200" b="1" baseline="30000" dirty="0"/>
              <a:t>ο  </a:t>
            </a:r>
            <a:endParaRPr lang="el-G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35A22-9AE2-48E2-3C9E-E304942B71C7}"/>
              </a:ext>
            </a:extLst>
          </p:cNvPr>
          <p:cNvSpPr txBox="1"/>
          <p:nvPr/>
        </p:nvSpPr>
        <p:spPr>
          <a:xfrm>
            <a:off x="323528" y="1967777"/>
            <a:ext cx="8517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Ονοματεπώνυμο</a:t>
            </a:r>
            <a:r>
              <a:rPr lang="en-US" dirty="0"/>
              <a:t>:</a:t>
            </a:r>
            <a:endParaRPr lang="el-GR" dirty="0"/>
          </a:p>
          <a:p>
            <a:r>
              <a:rPr lang="en-US" dirty="0"/>
              <a:t>A.M.:</a:t>
            </a:r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B9326-C201-2061-A3F0-1E1C3998DF25}"/>
              </a:ext>
            </a:extLst>
          </p:cNvPr>
          <p:cNvSpPr txBox="1"/>
          <p:nvPr/>
        </p:nvSpPr>
        <p:spPr>
          <a:xfrm>
            <a:off x="323528" y="2996952"/>
            <a:ext cx="824373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Οδηγίες</a:t>
            </a:r>
          </a:p>
          <a:p>
            <a:endParaRPr lang="el-GR" sz="1100" b="1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Στην ακόλουθη διαφάνεια δίνεται η χαρτογράφηση διαδικασίας παροχής υπηρεσίας διαμονής από μία ξενοδοχειακή μονάδα.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Εντοπίζονται 7 σημεία αποτυχίας (</a:t>
            </a:r>
            <a:r>
              <a:rPr lang="en-US" sz="1600" i="1" dirty="0"/>
              <a:t>F)</a:t>
            </a:r>
            <a:r>
              <a:rPr lang="el-GR" sz="1600" i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Επιλέξτε </a:t>
            </a:r>
            <a:r>
              <a:rPr lang="el-GR" sz="1600" b="1" i="1" dirty="0"/>
              <a:t>3 </a:t>
            </a:r>
            <a:r>
              <a:rPr lang="el-GR" sz="1600" i="1" dirty="0"/>
              <a:t>σημεία αποτυχίας και να αναγνωρίσετε (περιγραφή  - τεκμηρίωση) για κάθε ένα από αυτά, έναν κίνδυνο.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Στην συνέχεια για κάθε κίνδυνο να δώσετε δύο αιτίες εμφάνισης και δύο επιπτώσεις από την εμφάνιση του κινδύνου που αναγνωρίσατε για το αντίστοιχο σημείο αποτυχίας. </a:t>
            </a:r>
            <a:r>
              <a:rPr lang="el-GR" sz="16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8912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>
            <a:extLst>
              <a:ext uri="{FF2B5EF4-FFF2-40B4-BE49-F238E27FC236}">
                <a16:creationId xmlns:a16="http://schemas.microsoft.com/office/drawing/2014/main" id="{B944C56D-D68D-D87C-7717-79E66EE435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512" y="188640"/>
            <a:ext cx="8712968" cy="6480720"/>
            <a:chOff x="295" y="210"/>
            <a:chExt cx="5078" cy="2421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53650699-562E-1E96-CE8E-26F31580DA5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95" y="210"/>
              <a:ext cx="5078" cy="2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231117ED-1635-B2C8-D936-628D3EE17D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210"/>
              <a:ext cx="5082" cy="2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D34D665-EE89-7A2D-6077-8DA525BD7D9D}"/>
              </a:ext>
            </a:extLst>
          </p:cNvPr>
          <p:cNvSpPr txBox="1"/>
          <p:nvPr/>
        </p:nvSpPr>
        <p:spPr>
          <a:xfrm>
            <a:off x="3779912" y="2498993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1</a:t>
            </a:r>
            <a:endParaRPr lang="el-GR" sz="1700" b="1" dirty="0">
              <a:solidFill>
                <a:srgbClr val="C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537087-20BD-A06A-1C23-4A18CB193F80}"/>
              </a:ext>
            </a:extLst>
          </p:cNvPr>
          <p:cNvSpPr txBox="1"/>
          <p:nvPr/>
        </p:nvSpPr>
        <p:spPr>
          <a:xfrm>
            <a:off x="1547664" y="38610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2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F25F90-46B3-8C9B-0F42-D1DCFD1B5BD3}"/>
              </a:ext>
            </a:extLst>
          </p:cNvPr>
          <p:cNvSpPr txBox="1"/>
          <p:nvPr/>
        </p:nvSpPr>
        <p:spPr>
          <a:xfrm>
            <a:off x="4716016" y="3925312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3</a:t>
            </a:r>
            <a:endParaRPr lang="el-GR" sz="1700" b="1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276F05-3AE5-1301-07F6-5904D27D1221}"/>
              </a:ext>
            </a:extLst>
          </p:cNvPr>
          <p:cNvSpPr txBox="1"/>
          <p:nvPr/>
        </p:nvSpPr>
        <p:spPr>
          <a:xfrm>
            <a:off x="2915816" y="5379313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4</a:t>
            </a:r>
            <a:endParaRPr lang="el-GR" sz="1700" b="1" dirty="0">
              <a:solidFill>
                <a:srgbClr val="C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B6DFB3-8BA4-5D93-85D5-126EBA2629E4}"/>
              </a:ext>
            </a:extLst>
          </p:cNvPr>
          <p:cNvSpPr txBox="1"/>
          <p:nvPr/>
        </p:nvSpPr>
        <p:spPr>
          <a:xfrm>
            <a:off x="4716016" y="5344616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5</a:t>
            </a:r>
            <a:endParaRPr lang="el-GR" sz="1700" b="1" dirty="0">
              <a:solidFill>
                <a:srgbClr val="C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28BA50-8383-B2E8-2065-775205846EFB}"/>
              </a:ext>
            </a:extLst>
          </p:cNvPr>
          <p:cNvSpPr txBox="1"/>
          <p:nvPr/>
        </p:nvSpPr>
        <p:spPr>
          <a:xfrm>
            <a:off x="6588224" y="5344615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6</a:t>
            </a:r>
            <a:endParaRPr lang="el-GR" sz="1700" b="1" dirty="0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47B35F-7ED6-514A-13C9-F651A86EC27E}"/>
              </a:ext>
            </a:extLst>
          </p:cNvPr>
          <p:cNvSpPr txBox="1"/>
          <p:nvPr/>
        </p:nvSpPr>
        <p:spPr>
          <a:xfrm>
            <a:off x="8244408" y="5202341"/>
            <a:ext cx="5040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7</a:t>
            </a:r>
            <a:endParaRPr lang="el-GR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2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0D8D40-7BE5-1EE5-9A66-3AF7DD2C070D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Αιτία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Επίπτωση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23EC5-9561-771F-AC88-790352222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307E11-69DC-9A00-1B7A-AC02849F8F81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Αιτία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Επίπτωση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975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C7AB2-0B91-F0D5-2E15-EF3AAE033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96F486-8890-87AE-CD3E-92CA2D4B9691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Αιτία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Επίπτωση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0126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3564</TotalTime>
  <Words>142</Words>
  <Application>Microsoft Office PowerPoint</Application>
  <PresentationFormat>Προβολή στην οθόνη (4:3)</PresentationFormat>
  <Paragraphs>67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Θέμα του Office</vt:lpstr>
      <vt:lpstr>Διαχείριση Κινδύνου και Κρίσεων στον Τουρισμό και την Φιλοξενία  Εργασία   Σκέλος 1ο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costas art</cp:lastModifiedBy>
  <cp:revision>353</cp:revision>
  <cp:lastPrinted>2023-01-23T09:01:25Z</cp:lastPrinted>
  <dcterms:created xsi:type="dcterms:W3CDTF">2018-12-31T10:47:23Z</dcterms:created>
  <dcterms:modified xsi:type="dcterms:W3CDTF">2026-02-20T09:58:13Z</dcterms:modified>
</cp:coreProperties>
</file>