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77" r:id="rId2"/>
    <p:sldId id="576" r:id="rId3"/>
    <p:sldId id="578" r:id="rId4"/>
  </p:sldIdLst>
  <p:sldSz cx="9144000" cy="6858000" type="screen4x3"/>
  <p:notesSz cx="6888163" cy="100187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BF40FD-BA24-42BC-BACB-140556592D75}" v="12" dt="2023-02-05T12:02:57.4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5033" autoAdjust="0"/>
  </p:normalViewPr>
  <p:slideViewPr>
    <p:cSldViewPr>
      <p:cViewPr varScale="1">
        <p:scale>
          <a:sx n="83" d="100"/>
          <a:sy n="83" d="100"/>
        </p:scale>
        <p:origin x="1459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68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stas art" userId="0918ea6d71c06c0d" providerId="LiveId" clId="{739BC3F6-2CAC-427B-90FC-2DA3D2C92715}"/>
    <pc:docChg chg="undo custSel addSld modSld">
      <pc:chgData name="costas art" userId="0918ea6d71c06c0d" providerId="LiveId" clId="{739BC3F6-2CAC-427B-90FC-2DA3D2C92715}" dt="2021-10-04T08:19:39.393" v="191" actId="1076"/>
      <pc:docMkLst>
        <pc:docMk/>
      </pc:docMkLst>
      <pc:sldChg chg="modSp mod">
        <pc:chgData name="costas art" userId="0918ea6d71c06c0d" providerId="LiveId" clId="{739BC3F6-2CAC-427B-90FC-2DA3D2C92715}" dt="2021-09-30T08:41:03.005" v="175" actId="1076"/>
        <pc:sldMkLst>
          <pc:docMk/>
          <pc:sldMk cId="3827753627" sldId="259"/>
        </pc:sldMkLst>
        <pc:spChg chg="mod">
          <ac:chgData name="costas art" userId="0918ea6d71c06c0d" providerId="LiveId" clId="{739BC3F6-2CAC-427B-90FC-2DA3D2C92715}" dt="2021-09-30T08:40:59.032" v="174" actId="20577"/>
          <ac:spMkLst>
            <pc:docMk/>
            <pc:sldMk cId="3827753627" sldId="259"/>
            <ac:spMk id="3" creationId="{C4DB885B-41DE-4D33-B328-7AFEB196A8B8}"/>
          </ac:spMkLst>
        </pc:spChg>
        <pc:spChg chg="mod">
          <ac:chgData name="costas art" userId="0918ea6d71c06c0d" providerId="LiveId" clId="{739BC3F6-2CAC-427B-90FC-2DA3D2C92715}" dt="2021-09-30T08:41:03.005" v="175" actId="1076"/>
          <ac:spMkLst>
            <pc:docMk/>
            <pc:sldMk cId="3827753627" sldId="259"/>
            <ac:spMk id="6" creationId="{770A2A27-BA9C-4743-B8D4-8CFCF36E4D50}"/>
          </ac:spMkLst>
        </pc:spChg>
        <pc:grpChg chg="mod">
          <ac:chgData name="costas art" userId="0918ea6d71c06c0d" providerId="LiveId" clId="{739BC3F6-2CAC-427B-90FC-2DA3D2C92715}" dt="2021-09-30T08:41:03.005" v="175" actId="1076"/>
          <ac:grpSpMkLst>
            <pc:docMk/>
            <pc:sldMk cId="3827753627" sldId="259"/>
            <ac:grpSpMk id="5" creationId="{85CE50B6-3A3D-41B7-A5BB-CEFEE75361DD}"/>
          </ac:grpSpMkLst>
        </pc:grpChg>
        <pc:picChg chg="mod">
          <ac:chgData name="costas art" userId="0918ea6d71c06c0d" providerId="LiveId" clId="{739BC3F6-2CAC-427B-90FC-2DA3D2C92715}" dt="2021-09-30T08:41:03.005" v="175" actId="1076"/>
          <ac:picMkLst>
            <pc:docMk/>
            <pc:sldMk cId="3827753627" sldId="259"/>
            <ac:picMk id="1029" creationId="{E090C2BD-0AAE-484F-B9E8-0A531D0C3B09}"/>
          </ac:picMkLst>
        </pc:picChg>
      </pc:sldChg>
      <pc:sldChg chg="modSp mod">
        <pc:chgData name="costas art" userId="0918ea6d71c06c0d" providerId="LiveId" clId="{739BC3F6-2CAC-427B-90FC-2DA3D2C92715}" dt="2021-09-30T08:37:49.993" v="151" actId="313"/>
        <pc:sldMkLst>
          <pc:docMk/>
          <pc:sldMk cId="870823976" sldId="314"/>
        </pc:sldMkLst>
        <pc:spChg chg="mod">
          <ac:chgData name="costas art" userId="0918ea6d71c06c0d" providerId="LiveId" clId="{739BC3F6-2CAC-427B-90FC-2DA3D2C92715}" dt="2021-09-30T08:37:49.993" v="151" actId="313"/>
          <ac:spMkLst>
            <pc:docMk/>
            <pc:sldMk cId="870823976" sldId="314"/>
            <ac:spMk id="37890" creationId="{866D4DC0-C557-4AB7-87AA-D518F905CF8D}"/>
          </ac:spMkLst>
        </pc:spChg>
      </pc:sldChg>
      <pc:sldChg chg="modSp mod">
        <pc:chgData name="costas art" userId="0918ea6d71c06c0d" providerId="LiveId" clId="{739BC3F6-2CAC-427B-90FC-2DA3D2C92715}" dt="2021-10-04T08:19:33.028" v="189" actId="1076"/>
        <pc:sldMkLst>
          <pc:docMk/>
          <pc:sldMk cId="0" sldId="430"/>
        </pc:sldMkLst>
        <pc:picChg chg="mod">
          <ac:chgData name="costas art" userId="0918ea6d71c06c0d" providerId="LiveId" clId="{739BC3F6-2CAC-427B-90FC-2DA3D2C92715}" dt="2021-10-04T08:19:33.028" v="189" actId="1076"/>
          <ac:picMkLst>
            <pc:docMk/>
            <pc:sldMk cId="0" sldId="430"/>
            <ac:picMk id="10" creationId="{06C0D096-05E6-4817-A2DD-C2574B046278}"/>
          </ac:picMkLst>
        </pc:picChg>
        <pc:picChg chg="mod">
          <ac:chgData name="costas art" userId="0918ea6d71c06c0d" providerId="LiveId" clId="{739BC3F6-2CAC-427B-90FC-2DA3D2C92715}" dt="2021-10-04T08:19:25.343" v="186" actId="1038"/>
          <ac:picMkLst>
            <pc:docMk/>
            <pc:sldMk cId="0" sldId="430"/>
            <ac:picMk id="11282" creationId="{00000000-0000-0000-0000-000000000000}"/>
          </ac:picMkLst>
        </pc:picChg>
        <pc:picChg chg="mod">
          <ac:chgData name="costas art" userId="0918ea6d71c06c0d" providerId="LiveId" clId="{739BC3F6-2CAC-427B-90FC-2DA3D2C92715}" dt="2021-10-04T08:19:12.778" v="177" actId="14100"/>
          <ac:picMkLst>
            <pc:docMk/>
            <pc:sldMk cId="0" sldId="430"/>
            <ac:picMk id="11284" creationId="{00000000-0000-0000-0000-000000000000}"/>
          </ac:picMkLst>
        </pc:picChg>
      </pc:sldChg>
      <pc:sldChg chg="modSp mod">
        <pc:chgData name="costas art" userId="0918ea6d71c06c0d" providerId="LiveId" clId="{739BC3F6-2CAC-427B-90FC-2DA3D2C92715}" dt="2021-10-04T08:19:39.393" v="191" actId="1076"/>
        <pc:sldMkLst>
          <pc:docMk/>
          <pc:sldMk cId="0" sldId="431"/>
        </pc:sldMkLst>
        <pc:picChg chg="mod">
          <ac:chgData name="costas art" userId="0918ea6d71c06c0d" providerId="LiveId" clId="{739BC3F6-2CAC-427B-90FC-2DA3D2C92715}" dt="2021-10-04T08:19:39.393" v="191" actId="1076"/>
          <ac:picMkLst>
            <pc:docMk/>
            <pc:sldMk cId="0" sldId="431"/>
            <ac:picMk id="10246" creationId="{00000000-0000-0000-0000-000000000000}"/>
          </ac:picMkLst>
        </pc:picChg>
      </pc:sldChg>
      <pc:sldChg chg="modSp mod">
        <pc:chgData name="costas art" userId="0918ea6d71c06c0d" providerId="LiveId" clId="{739BC3F6-2CAC-427B-90FC-2DA3D2C92715}" dt="2021-09-24T09:00:20.951" v="32" actId="1076"/>
        <pc:sldMkLst>
          <pc:docMk/>
          <pc:sldMk cId="0" sldId="436"/>
        </pc:sldMkLst>
        <pc:picChg chg="mod">
          <ac:chgData name="costas art" userId="0918ea6d71c06c0d" providerId="LiveId" clId="{739BC3F6-2CAC-427B-90FC-2DA3D2C92715}" dt="2021-09-24T09:00:20.951" v="32" actId="1076"/>
          <ac:picMkLst>
            <pc:docMk/>
            <pc:sldMk cId="0" sldId="436"/>
            <ac:picMk id="4" creationId="{983A63C0-14FD-4319-93B9-CBA16DD86539}"/>
          </ac:picMkLst>
        </pc:picChg>
      </pc:sldChg>
      <pc:sldChg chg="modSp mod">
        <pc:chgData name="costas art" userId="0918ea6d71c06c0d" providerId="LiveId" clId="{739BC3F6-2CAC-427B-90FC-2DA3D2C92715}" dt="2021-09-30T08:39:09.018" v="159" actId="20577"/>
        <pc:sldMkLst>
          <pc:docMk/>
          <pc:sldMk cId="0" sldId="449"/>
        </pc:sldMkLst>
        <pc:spChg chg="mod">
          <ac:chgData name="costas art" userId="0918ea6d71c06c0d" providerId="LiveId" clId="{739BC3F6-2CAC-427B-90FC-2DA3D2C92715}" dt="2021-09-30T08:39:09.018" v="159" actId="20577"/>
          <ac:spMkLst>
            <pc:docMk/>
            <pc:sldMk cId="0" sldId="449"/>
            <ac:spMk id="3" creationId="{00000000-0000-0000-0000-000000000000}"/>
          </ac:spMkLst>
        </pc:spChg>
      </pc:sldChg>
      <pc:sldChg chg="modSp mod">
        <pc:chgData name="costas art" userId="0918ea6d71c06c0d" providerId="LiveId" clId="{739BC3F6-2CAC-427B-90FC-2DA3D2C92715}" dt="2021-09-30T08:35:27.671" v="72" actId="5793"/>
        <pc:sldMkLst>
          <pc:docMk/>
          <pc:sldMk cId="2676371651" sldId="460"/>
        </pc:sldMkLst>
        <pc:spChg chg="mod">
          <ac:chgData name="costas art" userId="0918ea6d71c06c0d" providerId="LiveId" clId="{739BC3F6-2CAC-427B-90FC-2DA3D2C92715}" dt="2021-09-30T08:35:27.671" v="72" actId="5793"/>
          <ac:spMkLst>
            <pc:docMk/>
            <pc:sldMk cId="2676371651" sldId="460"/>
            <ac:spMk id="3" creationId="{13C84296-B148-4811-8FAB-3AF752F762F0}"/>
          </ac:spMkLst>
        </pc:spChg>
      </pc:sldChg>
      <pc:sldChg chg="modSp mod">
        <pc:chgData name="costas art" userId="0918ea6d71c06c0d" providerId="LiveId" clId="{739BC3F6-2CAC-427B-90FC-2DA3D2C92715}" dt="2021-09-30T08:40:03.449" v="162" actId="20577"/>
        <pc:sldMkLst>
          <pc:docMk/>
          <pc:sldMk cId="3397304857" sldId="462"/>
        </pc:sldMkLst>
        <pc:spChg chg="mod">
          <ac:chgData name="costas art" userId="0918ea6d71c06c0d" providerId="LiveId" clId="{739BC3F6-2CAC-427B-90FC-2DA3D2C92715}" dt="2021-09-30T08:40:03.449" v="162" actId="20577"/>
          <ac:spMkLst>
            <pc:docMk/>
            <pc:sldMk cId="3397304857" sldId="462"/>
            <ac:spMk id="3" creationId="{4E360487-9A97-45A1-85A7-06B7E4AAFA52}"/>
          </ac:spMkLst>
        </pc:spChg>
      </pc:sldChg>
      <pc:sldChg chg="modSp mod">
        <pc:chgData name="costas art" userId="0918ea6d71c06c0d" providerId="LiveId" clId="{739BC3F6-2CAC-427B-90FC-2DA3D2C92715}" dt="2021-09-30T08:36:46.998" v="150" actId="20577"/>
        <pc:sldMkLst>
          <pc:docMk/>
          <pc:sldMk cId="3313550318" sldId="466"/>
        </pc:sldMkLst>
        <pc:spChg chg="mod">
          <ac:chgData name="costas art" userId="0918ea6d71c06c0d" providerId="LiveId" clId="{739BC3F6-2CAC-427B-90FC-2DA3D2C92715}" dt="2021-09-30T08:36:46.998" v="150" actId="20577"/>
          <ac:spMkLst>
            <pc:docMk/>
            <pc:sldMk cId="3313550318" sldId="466"/>
            <ac:spMk id="3" creationId="{00000000-0000-0000-0000-000000000000}"/>
          </ac:spMkLst>
        </pc:spChg>
      </pc:sldChg>
      <pc:sldChg chg="modSp mod">
        <pc:chgData name="costas art" userId="0918ea6d71c06c0d" providerId="LiveId" clId="{739BC3F6-2CAC-427B-90FC-2DA3D2C92715}" dt="2021-10-04T08:18:41.098" v="176" actId="1038"/>
        <pc:sldMkLst>
          <pc:docMk/>
          <pc:sldMk cId="3895246415" sldId="467"/>
        </pc:sldMkLst>
        <pc:spChg chg="mod">
          <ac:chgData name="costas art" userId="0918ea6d71c06c0d" providerId="LiveId" clId="{739BC3F6-2CAC-427B-90FC-2DA3D2C92715}" dt="2021-10-04T08:18:41.098" v="176" actId="1038"/>
          <ac:spMkLst>
            <pc:docMk/>
            <pc:sldMk cId="3895246415" sldId="467"/>
            <ac:spMk id="3" creationId="{00000000-0000-0000-0000-000000000000}"/>
          </ac:spMkLst>
        </pc:spChg>
      </pc:sldChg>
      <pc:sldChg chg="addSp delSp modSp new mod">
        <pc:chgData name="costas art" userId="0918ea6d71c06c0d" providerId="LiveId" clId="{739BC3F6-2CAC-427B-90FC-2DA3D2C92715}" dt="2021-09-24T08:57:37.069" v="8" actId="1076"/>
        <pc:sldMkLst>
          <pc:docMk/>
          <pc:sldMk cId="2692108281" sldId="468"/>
        </pc:sldMkLst>
        <pc:spChg chg="del">
          <ac:chgData name="costas art" userId="0918ea6d71c06c0d" providerId="LiveId" clId="{739BC3F6-2CAC-427B-90FC-2DA3D2C92715}" dt="2021-09-24T08:57:15.664" v="1" actId="478"/>
          <ac:spMkLst>
            <pc:docMk/>
            <pc:sldMk cId="2692108281" sldId="468"/>
            <ac:spMk id="2" creationId="{CE9592CC-7D5E-4E49-8963-DD440CCDAF3C}"/>
          </ac:spMkLst>
        </pc:spChg>
        <pc:spChg chg="del">
          <ac:chgData name="costas art" userId="0918ea6d71c06c0d" providerId="LiveId" clId="{739BC3F6-2CAC-427B-90FC-2DA3D2C92715}" dt="2021-09-24T08:57:16.679" v="2" actId="478"/>
          <ac:spMkLst>
            <pc:docMk/>
            <pc:sldMk cId="2692108281" sldId="468"/>
            <ac:spMk id="3" creationId="{FD35E098-6294-4B85-A80B-7B86E3F9092E}"/>
          </ac:spMkLst>
        </pc:spChg>
        <pc:spChg chg="mod">
          <ac:chgData name="costas art" userId="0918ea6d71c06c0d" providerId="LiveId" clId="{739BC3F6-2CAC-427B-90FC-2DA3D2C92715}" dt="2021-09-24T08:57:37.069" v="8" actId="1076"/>
          <ac:spMkLst>
            <pc:docMk/>
            <pc:sldMk cId="2692108281" sldId="468"/>
            <ac:spMk id="7" creationId="{6FD0030C-247D-49C9-9D2D-CAB5BDAAAA56}"/>
          </ac:spMkLst>
        </pc:spChg>
        <pc:grpChg chg="mod">
          <ac:chgData name="costas art" userId="0918ea6d71c06c0d" providerId="LiveId" clId="{739BC3F6-2CAC-427B-90FC-2DA3D2C92715}" dt="2021-09-24T08:57:20.999" v="4" actId="338"/>
          <ac:grpSpMkLst>
            <pc:docMk/>
            <pc:sldMk cId="2692108281" sldId="468"/>
            <ac:grpSpMk id="1" creationId="{00000000-0000-0000-0000-000000000000}"/>
          </ac:grpSpMkLst>
        </pc:grpChg>
        <pc:grpChg chg="mod">
          <ac:chgData name="costas art" userId="0918ea6d71c06c0d" providerId="LiveId" clId="{739BC3F6-2CAC-427B-90FC-2DA3D2C92715}" dt="2021-09-24T08:57:37.069" v="8" actId="1076"/>
          <ac:grpSpMkLst>
            <pc:docMk/>
            <pc:sldMk cId="2692108281" sldId="468"/>
            <ac:grpSpMk id="6" creationId="{7726FD0D-85A0-4077-B659-78CD3F60AE95}"/>
          </ac:grpSpMkLst>
        </pc:grpChg>
        <pc:picChg chg="add del mod">
          <ac:chgData name="costas art" userId="0918ea6d71c06c0d" providerId="LiveId" clId="{739BC3F6-2CAC-427B-90FC-2DA3D2C92715}" dt="2021-09-24T08:57:20.999" v="4" actId="338"/>
          <ac:picMkLst>
            <pc:docMk/>
            <pc:sldMk cId="2692108281" sldId="468"/>
            <ac:picMk id="5" creationId="{3C34C24C-3730-4EA1-B12C-A9AF72F5CA8B}"/>
          </ac:picMkLst>
        </pc:picChg>
        <pc:picChg chg="mod">
          <ac:chgData name="costas art" userId="0918ea6d71c06c0d" providerId="LiveId" clId="{739BC3F6-2CAC-427B-90FC-2DA3D2C92715}" dt="2021-09-24T08:57:37.069" v="8" actId="1076"/>
          <ac:picMkLst>
            <pc:docMk/>
            <pc:sldMk cId="2692108281" sldId="468"/>
            <ac:picMk id="1029" creationId="{B8A7E9D4-4433-43C6-BCD5-F2AF1B14CC9B}"/>
          </ac:picMkLst>
        </pc:picChg>
      </pc:sldChg>
      <pc:sldChg chg="addSp delSp modSp new mod">
        <pc:chgData name="costas art" userId="0918ea6d71c06c0d" providerId="LiveId" clId="{739BC3F6-2CAC-427B-90FC-2DA3D2C92715}" dt="2021-09-24T08:59:15.242" v="28" actId="1076"/>
        <pc:sldMkLst>
          <pc:docMk/>
          <pc:sldMk cId="1819106351" sldId="469"/>
        </pc:sldMkLst>
        <pc:spChg chg="del">
          <ac:chgData name="costas art" userId="0918ea6d71c06c0d" providerId="LiveId" clId="{739BC3F6-2CAC-427B-90FC-2DA3D2C92715}" dt="2021-09-24T08:58:20.974" v="10" actId="478"/>
          <ac:spMkLst>
            <pc:docMk/>
            <pc:sldMk cId="1819106351" sldId="469"/>
            <ac:spMk id="2" creationId="{13CF45F1-0343-4410-9DA1-50AE82804961}"/>
          </ac:spMkLst>
        </pc:spChg>
        <pc:spChg chg="del">
          <ac:chgData name="costas art" userId="0918ea6d71c06c0d" providerId="LiveId" clId="{739BC3F6-2CAC-427B-90FC-2DA3D2C92715}" dt="2021-09-24T08:58:22.847" v="11" actId="478"/>
          <ac:spMkLst>
            <pc:docMk/>
            <pc:sldMk cId="1819106351" sldId="469"/>
            <ac:spMk id="3" creationId="{0BEB21A6-17A1-46D0-9290-1EB518880569}"/>
          </ac:spMkLst>
        </pc:spChg>
        <pc:spChg chg="mod">
          <ac:chgData name="costas art" userId="0918ea6d71c06c0d" providerId="LiveId" clId="{739BC3F6-2CAC-427B-90FC-2DA3D2C92715}" dt="2021-09-24T08:59:15.242" v="28" actId="1076"/>
          <ac:spMkLst>
            <pc:docMk/>
            <pc:sldMk cId="1819106351" sldId="469"/>
            <ac:spMk id="9" creationId="{60BCC802-16BB-4CDA-9A33-89BC435C0FEB}"/>
          </ac:spMkLst>
        </pc:spChg>
        <pc:spChg chg="mod">
          <ac:chgData name="costas art" userId="0918ea6d71c06c0d" providerId="LiveId" clId="{739BC3F6-2CAC-427B-90FC-2DA3D2C92715}" dt="2021-09-24T08:59:03.471" v="24" actId="1076"/>
          <ac:spMkLst>
            <pc:docMk/>
            <pc:sldMk cId="1819106351" sldId="469"/>
            <ac:spMk id="11" creationId="{DBC19B5D-E7A9-4D1A-91C3-9C78D3625542}"/>
          </ac:spMkLst>
        </pc:spChg>
        <pc:grpChg chg="mod">
          <ac:chgData name="costas art" userId="0918ea6d71c06c0d" providerId="LiveId" clId="{739BC3F6-2CAC-427B-90FC-2DA3D2C92715}" dt="2021-09-24T08:58:52.728" v="19" actId="338"/>
          <ac:grpSpMkLst>
            <pc:docMk/>
            <pc:sldMk cId="1819106351" sldId="469"/>
            <ac:grpSpMk id="1" creationId="{00000000-0000-0000-0000-000000000000}"/>
          </ac:grpSpMkLst>
        </pc:grpChg>
        <pc:grpChg chg="mod">
          <ac:chgData name="costas art" userId="0918ea6d71c06c0d" providerId="LiveId" clId="{739BC3F6-2CAC-427B-90FC-2DA3D2C92715}" dt="2021-09-24T08:59:15.242" v="28" actId="1076"/>
          <ac:grpSpMkLst>
            <pc:docMk/>
            <pc:sldMk cId="1819106351" sldId="469"/>
            <ac:grpSpMk id="8" creationId="{0505D259-8143-4A59-BDE3-0E0586569581}"/>
          </ac:grpSpMkLst>
        </pc:grpChg>
        <pc:grpChg chg="mod">
          <ac:chgData name="costas art" userId="0918ea6d71c06c0d" providerId="LiveId" clId="{739BC3F6-2CAC-427B-90FC-2DA3D2C92715}" dt="2021-09-24T08:59:03.471" v="24" actId="1076"/>
          <ac:grpSpMkLst>
            <pc:docMk/>
            <pc:sldMk cId="1819106351" sldId="469"/>
            <ac:grpSpMk id="10" creationId="{70DF2B7A-7446-4D2C-9DC4-36C6ADE38806}"/>
          </ac:grpSpMkLst>
        </pc:grpChg>
        <pc:picChg chg="add del mod">
          <ac:chgData name="costas art" userId="0918ea6d71c06c0d" providerId="LiveId" clId="{739BC3F6-2CAC-427B-90FC-2DA3D2C92715}" dt="2021-09-24T08:58:52.728" v="19" actId="338"/>
          <ac:picMkLst>
            <pc:docMk/>
            <pc:sldMk cId="1819106351" sldId="469"/>
            <ac:picMk id="5" creationId="{BA7289E7-FF6A-4E51-82FF-7DECDC35C8FE}"/>
          </ac:picMkLst>
        </pc:picChg>
        <pc:picChg chg="add del mod">
          <ac:chgData name="costas art" userId="0918ea6d71c06c0d" providerId="LiveId" clId="{739BC3F6-2CAC-427B-90FC-2DA3D2C92715}" dt="2021-09-24T08:58:46.666" v="18" actId="338"/>
          <ac:picMkLst>
            <pc:docMk/>
            <pc:sldMk cId="1819106351" sldId="469"/>
            <ac:picMk id="7" creationId="{A11E8098-DFFC-453E-B581-D37CB89D98A6}"/>
          </ac:picMkLst>
        </pc:picChg>
        <pc:picChg chg="mod">
          <ac:chgData name="costas art" userId="0918ea6d71c06c0d" providerId="LiveId" clId="{739BC3F6-2CAC-427B-90FC-2DA3D2C92715}" dt="2021-09-24T08:59:15.242" v="28" actId="1076"/>
          <ac:picMkLst>
            <pc:docMk/>
            <pc:sldMk cId="1819106351" sldId="469"/>
            <ac:picMk id="2053" creationId="{A85F400A-CE5C-41C3-8FEC-7A82F401DF33}"/>
          </ac:picMkLst>
        </pc:picChg>
        <pc:picChg chg="mod">
          <ac:chgData name="costas art" userId="0918ea6d71c06c0d" providerId="LiveId" clId="{739BC3F6-2CAC-427B-90FC-2DA3D2C92715}" dt="2021-09-24T08:59:03.471" v="24" actId="1076"/>
          <ac:picMkLst>
            <pc:docMk/>
            <pc:sldMk cId="1819106351" sldId="469"/>
            <ac:picMk id="2057" creationId="{2AEEF78B-00A5-4F81-9585-2EE12CDBCD6B}"/>
          </ac:picMkLst>
        </pc:picChg>
      </pc:sldChg>
    </pc:docChg>
  </pc:docChgLst>
  <pc:docChgLst>
    <pc:chgData name="costas art" userId="0918ea6d71c06c0d" providerId="LiveId" clId="{135DA2EE-0CAD-48D0-B388-6DF75E076797}"/>
    <pc:docChg chg="undo custSel addSld delSld modSld">
      <pc:chgData name="costas art" userId="0918ea6d71c06c0d" providerId="LiveId" clId="{135DA2EE-0CAD-48D0-B388-6DF75E076797}" dt="2022-12-31T15:07:26.704" v="1213" actId="207"/>
      <pc:docMkLst>
        <pc:docMk/>
      </pc:docMkLst>
      <pc:sldChg chg="addSp modSp mod">
        <pc:chgData name="costas art" userId="0918ea6d71c06c0d" providerId="LiveId" clId="{135DA2EE-0CAD-48D0-B388-6DF75E076797}" dt="2022-12-31T12:11:46.404" v="126" actId="208"/>
        <pc:sldMkLst>
          <pc:docMk/>
          <pc:sldMk cId="3572942578" sldId="257"/>
        </pc:sldMkLst>
        <pc:spChg chg="add mod">
          <ac:chgData name="costas art" userId="0918ea6d71c06c0d" providerId="LiveId" clId="{135DA2EE-0CAD-48D0-B388-6DF75E076797}" dt="2022-12-31T12:11:46.404" v="126" actId="208"/>
          <ac:spMkLst>
            <pc:docMk/>
            <pc:sldMk cId="3572942578" sldId="257"/>
            <ac:spMk id="2" creationId="{7E709DDC-813E-971E-7138-A856048969D2}"/>
          </ac:spMkLst>
        </pc:spChg>
        <pc:spChg chg="mod">
          <ac:chgData name="costas art" userId="0918ea6d71c06c0d" providerId="LiveId" clId="{135DA2EE-0CAD-48D0-B388-6DF75E076797}" dt="2022-12-31T12:10:55.259" v="118" actId="20577"/>
          <ac:spMkLst>
            <pc:docMk/>
            <pc:sldMk cId="3572942578" sldId="257"/>
            <ac:spMk id="3" creationId="{70FB78E8-D7CC-4ACB-BA77-A0A72A149BAC}"/>
          </ac:spMkLst>
        </pc:spChg>
        <pc:spChg chg="mod">
          <ac:chgData name="costas art" userId="0918ea6d71c06c0d" providerId="LiveId" clId="{135DA2EE-0CAD-48D0-B388-6DF75E076797}" dt="2022-12-31T12:11:01.795" v="120" actId="14100"/>
          <ac:spMkLst>
            <pc:docMk/>
            <pc:sldMk cId="3572942578" sldId="257"/>
            <ac:spMk id="6" creationId="{32FB56B2-421F-4BFE-AFB1-F3EB692A3881}"/>
          </ac:spMkLst>
        </pc:spChg>
        <pc:grpChg chg="mod">
          <ac:chgData name="costas art" userId="0918ea6d71c06c0d" providerId="LiveId" clId="{135DA2EE-0CAD-48D0-B388-6DF75E076797}" dt="2022-12-31T12:11:01.795" v="120" actId="14100"/>
          <ac:grpSpMkLst>
            <pc:docMk/>
            <pc:sldMk cId="3572942578" sldId="257"/>
            <ac:grpSpMk id="5" creationId="{485907A5-260A-4E1A-A8BF-59DF7BE0E697}"/>
          </ac:grpSpMkLst>
        </pc:grpChg>
        <pc:picChg chg="mod">
          <ac:chgData name="costas art" userId="0918ea6d71c06c0d" providerId="LiveId" clId="{135DA2EE-0CAD-48D0-B388-6DF75E076797}" dt="2022-12-31T12:11:01.795" v="120" actId="14100"/>
          <ac:picMkLst>
            <pc:docMk/>
            <pc:sldMk cId="3572942578" sldId="257"/>
            <ac:picMk id="1029" creationId="{40E93B39-9563-40D8-857B-8B1BA3E2FB58}"/>
          </ac:picMkLst>
        </pc:picChg>
      </pc:sldChg>
      <pc:sldChg chg="modSp mod">
        <pc:chgData name="costas art" userId="0918ea6d71c06c0d" providerId="LiveId" clId="{135DA2EE-0CAD-48D0-B388-6DF75E076797}" dt="2022-12-31T12:23:35.603" v="335" actId="113"/>
        <pc:sldMkLst>
          <pc:docMk/>
          <pc:sldMk cId="771728175" sldId="259"/>
        </pc:sldMkLst>
        <pc:spChg chg="mod">
          <ac:chgData name="costas art" userId="0918ea6d71c06c0d" providerId="LiveId" clId="{135DA2EE-0CAD-48D0-B388-6DF75E076797}" dt="2022-12-31T12:23:35.603" v="335" actId="113"/>
          <ac:spMkLst>
            <pc:docMk/>
            <pc:sldMk cId="771728175" sldId="259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2:26:08.612" v="344" actId="1037"/>
        <pc:sldMkLst>
          <pc:docMk/>
          <pc:sldMk cId="3767551428" sldId="260"/>
        </pc:sldMkLst>
        <pc:spChg chg="mod">
          <ac:chgData name="costas art" userId="0918ea6d71c06c0d" providerId="LiveId" clId="{135DA2EE-0CAD-48D0-B388-6DF75E076797}" dt="2022-12-31T12:26:00.056" v="338" actId="20577"/>
          <ac:spMkLst>
            <pc:docMk/>
            <pc:sldMk cId="3767551428" sldId="260"/>
            <ac:spMk id="2" creationId="{166600F3-B283-F40C-2C46-936DE09540F0}"/>
          </ac:spMkLst>
        </pc:spChg>
        <pc:spChg chg="mod">
          <ac:chgData name="costas art" userId="0918ea6d71c06c0d" providerId="LiveId" clId="{135DA2EE-0CAD-48D0-B388-6DF75E076797}" dt="2022-12-31T12:26:08.612" v="344" actId="1037"/>
          <ac:spMkLst>
            <pc:docMk/>
            <pc:sldMk cId="3767551428" sldId="260"/>
            <ac:spMk id="6" creationId="{82854A15-9024-4E69-ADB0-768E25C54B87}"/>
          </ac:spMkLst>
        </pc:spChg>
        <pc:grpChg chg="mod">
          <ac:chgData name="costas art" userId="0918ea6d71c06c0d" providerId="LiveId" clId="{135DA2EE-0CAD-48D0-B388-6DF75E076797}" dt="2022-12-31T12:26:08.612" v="344" actId="1037"/>
          <ac:grpSpMkLst>
            <pc:docMk/>
            <pc:sldMk cId="3767551428" sldId="260"/>
            <ac:grpSpMk id="5" creationId="{2629A89A-0D80-4AD1-9D1F-FDD4CD8137F1}"/>
          </ac:grpSpMkLst>
        </pc:grpChg>
        <pc:picChg chg="mod">
          <ac:chgData name="costas art" userId="0918ea6d71c06c0d" providerId="LiveId" clId="{135DA2EE-0CAD-48D0-B388-6DF75E076797}" dt="2022-12-31T12:26:08.612" v="344" actId="1037"/>
          <ac:picMkLst>
            <pc:docMk/>
            <pc:sldMk cId="3767551428" sldId="260"/>
            <ac:picMk id="3077" creationId="{6F05239D-52EC-45EA-A7DD-0C8D66C08A27}"/>
          </ac:picMkLst>
        </pc:picChg>
      </pc:sldChg>
      <pc:sldChg chg="modSp mod">
        <pc:chgData name="costas art" userId="0918ea6d71c06c0d" providerId="LiveId" clId="{135DA2EE-0CAD-48D0-B388-6DF75E076797}" dt="2022-12-31T12:24:07.678" v="336" actId="20577"/>
        <pc:sldMkLst>
          <pc:docMk/>
          <pc:sldMk cId="2000749663" sldId="261"/>
        </pc:sldMkLst>
        <pc:spChg chg="mod">
          <ac:chgData name="costas art" userId="0918ea6d71c06c0d" providerId="LiveId" clId="{135DA2EE-0CAD-48D0-B388-6DF75E076797}" dt="2022-12-31T12:24:07.678" v="336" actId="20577"/>
          <ac:spMkLst>
            <pc:docMk/>
            <pc:sldMk cId="2000749663" sldId="261"/>
            <ac:spMk id="3" creationId="{70FB78E8-D7CC-4ACB-BA77-A0A72A149BAC}"/>
          </ac:spMkLst>
        </pc:spChg>
      </pc:sldChg>
      <pc:sldChg chg="addSp delSp modSp mod">
        <pc:chgData name="costas art" userId="0918ea6d71c06c0d" providerId="LiveId" clId="{135DA2EE-0CAD-48D0-B388-6DF75E076797}" dt="2022-12-31T12:35:12.019" v="545" actId="20577"/>
        <pc:sldMkLst>
          <pc:docMk/>
          <pc:sldMk cId="2757922346" sldId="264"/>
        </pc:sldMkLst>
        <pc:spChg chg="mod">
          <ac:chgData name="costas art" userId="0918ea6d71c06c0d" providerId="LiveId" clId="{135DA2EE-0CAD-48D0-B388-6DF75E076797}" dt="2022-12-31T12:35:12.019" v="545" actId="20577"/>
          <ac:spMkLst>
            <pc:docMk/>
            <pc:sldMk cId="2757922346" sldId="264"/>
            <ac:spMk id="3" creationId="{70FB78E8-D7CC-4ACB-BA77-A0A72A149BAC}"/>
          </ac:spMkLst>
        </pc:spChg>
        <pc:spChg chg="add del">
          <ac:chgData name="costas art" userId="0918ea6d71c06c0d" providerId="LiveId" clId="{135DA2EE-0CAD-48D0-B388-6DF75E076797}" dt="2022-12-31T12:33:39.792" v="429" actId="478"/>
          <ac:spMkLst>
            <pc:docMk/>
            <pc:sldMk cId="2757922346" sldId="264"/>
            <ac:spMk id="7" creationId="{0CAB374C-0EB1-5C15-8EB7-78AFC1863161}"/>
          </ac:spMkLst>
        </pc:spChg>
        <pc:cxnChg chg="add del">
          <ac:chgData name="costas art" userId="0918ea6d71c06c0d" providerId="LiveId" clId="{135DA2EE-0CAD-48D0-B388-6DF75E076797}" dt="2022-12-31T12:33:38.800" v="428" actId="478"/>
          <ac:cxnSpMkLst>
            <pc:docMk/>
            <pc:sldMk cId="2757922346" sldId="264"/>
            <ac:cxnSpMk id="4" creationId="{D5F573CD-13C2-DA60-F8D8-DF0681852161}"/>
          </ac:cxnSpMkLst>
        </pc:cxnChg>
      </pc:sldChg>
      <pc:sldChg chg="add del">
        <pc:chgData name="costas art" userId="0918ea6d71c06c0d" providerId="LiveId" clId="{135DA2EE-0CAD-48D0-B388-6DF75E076797}" dt="2022-12-31T12:35:32.108" v="546" actId="2696"/>
        <pc:sldMkLst>
          <pc:docMk/>
          <pc:sldMk cId="3605447448" sldId="265"/>
        </pc:sldMkLst>
      </pc:sldChg>
      <pc:sldChg chg="modSp mod">
        <pc:chgData name="costas art" userId="0918ea6d71c06c0d" providerId="LiveId" clId="{135DA2EE-0CAD-48D0-B388-6DF75E076797}" dt="2022-12-31T12:35:43.751" v="548" actId="14100"/>
        <pc:sldMkLst>
          <pc:docMk/>
          <pc:sldMk cId="1003581507" sldId="266"/>
        </pc:sldMkLst>
        <pc:spChg chg="mod">
          <ac:chgData name="costas art" userId="0918ea6d71c06c0d" providerId="LiveId" clId="{135DA2EE-0CAD-48D0-B388-6DF75E076797}" dt="2022-12-31T12:35:37.090" v="547" actId="207"/>
          <ac:spMkLst>
            <pc:docMk/>
            <pc:sldMk cId="1003581507" sldId="266"/>
            <ac:spMk id="2" creationId="{3D0198D3-1BEF-AB0A-9C92-58AF51D14650}"/>
          </ac:spMkLst>
        </pc:spChg>
        <pc:spChg chg="mod">
          <ac:chgData name="costas art" userId="0918ea6d71c06c0d" providerId="LiveId" clId="{135DA2EE-0CAD-48D0-B388-6DF75E076797}" dt="2022-12-31T12:35:43.751" v="548" actId="14100"/>
          <ac:spMkLst>
            <pc:docMk/>
            <pc:sldMk cId="1003581507" sldId="266"/>
            <ac:spMk id="6" creationId="{261C50BA-5AF1-49DA-BAA5-100531AB291C}"/>
          </ac:spMkLst>
        </pc:spChg>
        <pc:grpChg chg="mod">
          <ac:chgData name="costas art" userId="0918ea6d71c06c0d" providerId="LiveId" clId="{135DA2EE-0CAD-48D0-B388-6DF75E076797}" dt="2022-12-31T12:35:43.751" v="548" actId="14100"/>
          <ac:grpSpMkLst>
            <pc:docMk/>
            <pc:sldMk cId="1003581507" sldId="266"/>
            <ac:grpSpMk id="5" creationId="{D1B4DCDD-9257-4C14-8631-418CB5AC5C97}"/>
          </ac:grpSpMkLst>
        </pc:grpChg>
        <pc:picChg chg="mod">
          <ac:chgData name="costas art" userId="0918ea6d71c06c0d" providerId="LiveId" clId="{135DA2EE-0CAD-48D0-B388-6DF75E076797}" dt="2022-12-31T12:35:43.751" v="548" actId="14100"/>
          <ac:picMkLst>
            <pc:docMk/>
            <pc:sldMk cId="1003581507" sldId="266"/>
            <ac:picMk id="8197" creationId="{34B96449-CAD5-4A7B-902E-FC1FB8FB4AA6}"/>
          </ac:picMkLst>
        </pc:picChg>
      </pc:sldChg>
      <pc:sldChg chg="del">
        <pc:chgData name="costas art" userId="0918ea6d71c06c0d" providerId="LiveId" clId="{135DA2EE-0CAD-48D0-B388-6DF75E076797}" dt="2022-12-31T12:36:16.031" v="549" actId="2696"/>
        <pc:sldMkLst>
          <pc:docMk/>
          <pc:sldMk cId="3437799684" sldId="267"/>
        </pc:sldMkLst>
      </pc:sldChg>
      <pc:sldChg chg="modSp mod">
        <pc:chgData name="costas art" userId="0918ea6d71c06c0d" providerId="LiveId" clId="{135DA2EE-0CAD-48D0-B388-6DF75E076797}" dt="2022-12-31T12:38:48.322" v="562" actId="20577"/>
        <pc:sldMkLst>
          <pc:docMk/>
          <pc:sldMk cId="4169362613" sldId="268"/>
        </pc:sldMkLst>
        <pc:spChg chg="mod">
          <ac:chgData name="costas art" userId="0918ea6d71c06c0d" providerId="LiveId" clId="{135DA2EE-0CAD-48D0-B388-6DF75E076797}" dt="2022-12-31T12:38:48.322" v="562" actId="20577"/>
          <ac:spMkLst>
            <pc:docMk/>
            <pc:sldMk cId="4169362613" sldId="268"/>
            <ac:spMk id="3" creationId="{70FB78E8-D7CC-4ACB-BA77-A0A72A149BAC}"/>
          </ac:spMkLst>
        </pc:spChg>
      </pc:sldChg>
      <pc:sldChg chg="addSp modSp mod">
        <pc:chgData name="costas art" userId="0918ea6d71c06c0d" providerId="LiveId" clId="{135DA2EE-0CAD-48D0-B388-6DF75E076797}" dt="2022-12-31T13:06:16.324" v="590" actId="20577"/>
        <pc:sldMkLst>
          <pc:docMk/>
          <pc:sldMk cId="2424074177" sldId="269"/>
        </pc:sldMkLst>
        <pc:spChg chg="add mod">
          <ac:chgData name="costas art" userId="0918ea6d71c06c0d" providerId="LiveId" clId="{135DA2EE-0CAD-48D0-B388-6DF75E076797}" dt="2022-12-31T13:06:00.047" v="581" actId="1037"/>
          <ac:spMkLst>
            <pc:docMk/>
            <pc:sldMk cId="2424074177" sldId="269"/>
            <ac:spMk id="2" creationId="{402412C9-5234-C5E6-2188-464F06D3212B}"/>
          </ac:spMkLst>
        </pc:spChg>
        <pc:spChg chg="mod">
          <ac:chgData name="costas art" userId="0918ea6d71c06c0d" providerId="LiveId" clId="{135DA2EE-0CAD-48D0-B388-6DF75E076797}" dt="2022-12-31T13:06:16.324" v="590" actId="20577"/>
          <ac:spMkLst>
            <pc:docMk/>
            <pc:sldMk cId="2424074177" sldId="269"/>
            <ac:spMk id="3" creationId="{70FB78E8-D7CC-4ACB-BA77-A0A72A149BAC}"/>
          </ac:spMkLst>
        </pc:spChg>
        <pc:spChg chg="mod">
          <ac:chgData name="costas art" userId="0918ea6d71c06c0d" providerId="LiveId" clId="{135DA2EE-0CAD-48D0-B388-6DF75E076797}" dt="2022-12-31T13:05:52.638" v="576" actId="1036"/>
          <ac:spMkLst>
            <pc:docMk/>
            <pc:sldMk cId="2424074177" sldId="269"/>
            <ac:spMk id="6" creationId="{BEB7263A-DECC-4968-9D31-45015C7626DD}"/>
          </ac:spMkLst>
        </pc:spChg>
        <pc:grpChg chg="mod">
          <ac:chgData name="costas art" userId="0918ea6d71c06c0d" providerId="LiveId" clId="{135DA2EE-0CAD-48D0-B388-6DF75E076797}" dt="2022-12-31T13:05:52.638" v="576" actId="1036"/>
          <ac:grpSpMkLst>
            <pc:docMk/>
            <pc:sldMk cId="2424074177" sldId="269"/>
            <ac:grpSpMk id="5" creationId="{5755913C-D044-4EBE-9D4E-6F9B29943AE1}"/>
          </ac:grpSpMkLst>
        </pc:grpChg>
        <pc:picChg chg="mod">
          <ac:chgData name="costas art" userId="0918ea6d71c06c0d" providerId="LiveId" clId="{135DA2EE-0CAD-48D0-B388-6DF75E076797}" dt="2022-12-31T13:05:52.638" v="576" actId="1036"/>
          <ac:picMkLst>
            <pc:docMk/>
            <pc:sldMk cId="2424074177" sldId="269"/>
            <ac:picMk id="10245" creationId="{9E799844-5B21-4B98-8BAE-07D633944B09}"/>
          </ac:picMkLst>
        </pc:picChg>
      </pc:sldChg>
      <pc:sldChg chg="modSp mod">
        <pc:chgData name="costas art" userId="0918ea6d71c06c0d" providerId="LiveId" clId="{135DA2EE-0CAD-48D0-B388-6DF75E076797}" dt="2022-12-31T13:07:52.153" v="612" actId="20577"/>
        <pc:sldMkLst>
          <pc:docMk/>
          <pc:sldMk cId="563125070" sldId="270"/>
        </pc:sldMkLst>
        <pc:spChg chg="mod">
          <ac:chgData name="costas art" userId="0918ea6d71c06c0d" providerId="LiveId" clId="{135DA2EE-0CAD-48D0-B388-6DF75E076797}" dt="2022-12-31T13:07:52.153" v="612" actId="20577"/>
          <ac:spMkLst>
            <pc:docMk/>
            <pc:sldMk cId="563125070" sldId="270"/>
            <ac:spMk id="3" creationId="{70FB78E8-D7CC-4ACB-BA77-A0A72A149BAC}"/>
          </ac:spMkLst>
        </pc:spChg>
      </pc:sldChg>
      <pc:sldChg chg="addSp delSp modSp mod">
        <pc:chgData name="costas art" userId="0918ea6d71c06c0d" providerId="LiveId" clId="{135DA2EE-0CAD-48D0-B388-6DF75E076797}" dt="2022-12-31T13:09:30.605" v="627" actId="14100"/>
        <pc:sldMkLst>
          <pc:docMk/>
          <pc:sldMk cId="2898651244" sldId="271"/>
        </pc:sldMkLst>
        <pc:spChg chg="mod">
          <ac:chgData name="costas art" userId="0918ea6d71c06c0d" providerId="LiveId" clId="{135DA2EE-0CAD-48D0-B388-6DF75E076797}" dt="2022-12-31T13:08:54.146" v="613" actId="20577"/>
          <ac:spMkLst>
            <pc:docMk/>
            <pc:sldMk cId="2898651244" sldId="271"/>
            <ac:spMk id="3" creationId="{70FB78E8-D7CC-4ACB-BA77-A0A72A149BAC}"/>
          </ac:spMkLst>
        </pc:spChg>
        <pc:spChg chg="add del">
          <ac:chgData name="costas art" userId="0918ea6d71c06c0d" providerId="LiveId" clId="{135DA2EE-0CAD-48D0-B388-6DF75E076797}" dt="2022-12-31T13:09:06.107" v="618" actId="478"/>
          <ac:spMkLst>
            <pc:docMk/>
            <pc:sldMk cId="2898651244" sldId="271"/>
            <ac:spMk id="4" creationId="{5D305170-66CC-1C54-BCFF-F8B3024E44B1}"/>
          </ac:spMkLst>
        </pc:spChg>
        <pc:spChg chg="mod">
          <ac:chgData name="costas art" userId="0918ea6d71c06c0d" providerId="LiveId" clId="{135DA2EE-0CAD-48D0-B388-6DF75E076797}" dt="2022-12-31T13:09:02.243" v="616" actId="14100"/>
          <ac:spMkLst>
            <pc:docMk/>
            <pc:sldMk cId="2898651244" sldId="271"/>
            <ac:spMk id="6" creationId="{84536DEA-FBE6-49E2-B572-79C7DD19CDB9}"/>
          </ac:spMkLst>
        </pc:spChg>
        <pc:spChg chg="add mod">
          <ac:chgData name="costas art" userId="0918ea6d71c06c0d" providerId="LiveId" clId="{135DA2EE-0CAD-48D0-B388-6DF75E076797}" dt="2022-12-31T13:09:30.605" v="627" actId="14100"/>
          <ac:spMkLst>
            <pc:docMk/>
            <pc:sldMk cId="2898651244" sldId="271"/>
            <ac:spMk id="7" creationId="{CAAA8DBA-F150-EDC6-BE44-89C4BED0E603}"/>
          </ac:spMkLst>
        </pc:spChg>
        <pc:grpChg chg="mod">
          <ac:chgData name="costas art" userId="0918ea6d71c06c0d" providerId="LiveId" clId="{135DA2EE-0CAD-48D0-B388-6DF75E076797}" dt="2022-12-31T13:09:02.243" v="616" actId="14100"/>
          <ac:grpSpMkLst>
            <pc:docMk/>
            <pc:sldMk cId="2898651244" sldId="271"/>
            <ac:grpSpMk id="5" creationId="{75968C99-24EB-4071-BB2C-C14B31201009}"/>
          </ac:grpSpMkLst>
        </pc:grpChg>
        <pc:picChg chg="mod">
          <ac:chgData name="costas art" userId="0918ea6d71c06c0d" providerId="LiveId" clId="{135DA2EE-0CAD-48D0-B388-6DF75E076797}" dt="2022-12-31T13:09:02.243" v="616" actId="14100"/>
          <ac:picMkLst>
            <pc:docMk/>
            <pc:sldMk cId="2898651244" sldId="271"/>
            <ac:picMk id="12293" creationId="{D2E02944-1DF7-425E-A0C2-BD92915F7701}"/>
          </ac:picMkLst>
        </pc:picChg>
      </pc:sldChg>
      <pc:sldChg chg="addSp modSp mod">
        <pc:chgData name="costas art" userId="0918ea6d71c06c0d" providerId="LiveId" clId="{135DA2EE-0CAD-48D0-B388-6DF75E076797}" dt="2022-12-31T13:21:03.504" v="654" actId="1037"/>
        <pc:sldMkLst>
          <pc:docMk/>
          <pc:sldMk cId="1677803486" sldId="272"/>
        </pc:sldMkLst>
        <pc:spChg chg="add mod">
          <ac:chgData name="costas art" userId="0918ea6d71c06c0d" providerId="LiveId" clId="{135DA2EE-0CAD-48D0-B388-6DF75E076797}" dt="2022-12-31T13:21:03.504" v="654" actId="1037"/>
          <ac:spMkLst>
            <pc:docMk/>
            <pc:sldMk cId="1677803486" sldId="272"/>
            <ac:spMk id="2" creationId="{1F18A96E-39FC-8C6D-C3ED-5963519A799B}"/>
          </ac:spMkLst>
        </pc:spChg>
      </pc:sldChg>
      <pc:sldChg chg="addSp modSp mod">
        <pc:chgData name="costas art" userId="0918ea6d71c06c0d" providerId="LiveId" clId="{135DA2EE-0CAD-48D0-B388-6DF75E076797}" dt="2022-12-31T13:21:18.725" v="661" actId="1038"/>
        <pc:sldMkLst>
          <pc:docMk/>
          <pc:sldMk cId="550610658" sldId="273"/>
        </pc:sldMkLst>
        <pc:spChg chg="add mod">
          <ac:chgData name="costas art" userId="0918ea6d71c06c0d" providerId="LiveId" clId="{135DA2EE-0CAD-48D0-B388-6DF75E076797}" dt="2022-12-31T13:21:18.725" v="661" actId="1038"/>
          <ac:spMkLst>
            <pc:docMk/>
            <pc:sldMk cId="550610658" sldId="273"/>
            <ac:spMk id="2" creationId="{E5ED8A92-481B-1BFA-2C62-5315D6030B42}"/>
          </ac:spMkLst>
        </pc:spChg>
        <pc:spChg chg="mod">
          <ac:chgData name="costas art" userId="0918ea6d71c06c0d" providerId="LiveId" clId="{135DA2EE-0CAD-48D0-B388-6DF75E076797}" dt="2022-12-31T13:20:36.833" v="648" actId="20577"/>
          <ac:spMkLst>
            <pc:docMk/>
            <pc:sldMk cId="550610658" sldId="273"/>
            <ac:spMk id="3" creationId="{70FB78E8-D7CC-4ACB-BA77-A0A72A149BAC}"/>
          </ac:spMkLst>
        </pc:spChg>
        <pc:spChg chg="mod">
          <ac:chgData name="costas art" userId="0918ea6d71c06c0d" providerId="LiveId" clId="{135DA2EE-0CAD-48D0-B388-6DF75E076797}" dt="2022-12-31T13:20:42.454" v="650" actId="14100"/>
          <ac:spMkLst>
            <pc:docMk/>
            <pc:sldMk cId="550610658" sldId="273"/>
            <ac:spMk id="6" creationId="{F8A9E22E-1154-4807-83D4-598E2F21890D}"/>
          </ac:spMkLst>
        </pc:spChg>
        <pc:grpChg chg="mod">
          <ac:chgData name="costas art" userId="0918ea6d71c06c0d" providerId="LiveId" clId="{135DA2EE-0CAD-48D0-B388-6DF75E076797}" dt="2022-12-31T13:20:42.454" v="650" actId="14100"/>
          <ac:grpSpMkLst>
            <pc:docMk/>
            <pc:sldMk cId="550610658" sldId="273"/>
            <ac:grpSpMk id="5" creationId="{F3A954E8-AAFC-4A79-BEBF-4D7299996910}"/>
          </ac:grpSpMkLst>
        </pc:grpChg>
        <pc:picChg chg="mod">
          <ac:chgData name="costas art" userId="0918ea6d71c06c0d" providerId="LiveId" clId="{135DA2EE-0CAD-48D0-B388-6DF75E076797}" dt="2022-12-31T13:20:42.454" v="650" actId="14100"/>
          <ac:picMkLst>
            <pc:docMk/>
            <pc:sldMk cId="550610658" sldId="273"/>
            <ac:picMk id="14341" creationId="{251C4BFF-457C-4C8D-A2B4-9C12F17C0FE3}"/>
          </ac:picMkLst>
        </pc:picChg>
      </pc:sldChg>
      <pc:sldChg chg="modSp mod">
        <pc:chgData name="costas art" userId="0918ea6d71c06c0d" providerId="LiveId" clId="{135DA2EE-0CAD-48D0-B388-6DF75E076797}" dt="2022-12-31T13:22:09.123" v="671" actId="1037"/>
        <pc:sldMkLst>
          <pc:docMk/>
          <pc:sldMk cId="2248161834" sldId="274"/>
        </pc:sldMkLst>
        <pc:spChg chg="mod">
          <ac:chgData name="costas art" userId="0918ea6d71c06c0d" providerId="LiveId" clId="{135DA2EE-0CAD-48D0-B388-6DF75E076797}" dt="2022-12-31T13:22:09.123" v="671" actId="1037"/>
          <ac:spMkLst>
            <pc:docMk/>
            <pc:sldMk cId="2248161834" sldId="274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3:31:19.067" v="672" actId="20577"/>
        <pc:sldMkLst>
          <pc:docMk/>
          <pc:sldMk cId="2078561515" sldId="275"/>
        </pc:sldMkLst>
        <pc:spChg chg="mod">
          <ac:chgData name="costas art" userId="0918ea6d71c06c0d" providerId="LiveId" clId="{135DA2EE-0CAD-48D0-B388-6DF75E076797}" dt="2022-12-31T13:31:19.067" v="672" actId="20577"/>
          <ac:spMkLst>
            <pc:docMk/>
            <pc:sldMk cId="2078561515" sldId="275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3:34:44.191" v="690" actId="20577"/>
        <pc:sldMkLst>
          <pc:docMk/>
          <pc:sldMk cId="2901385798" sldId="276"/>
        </pc:sldMkLst>
        <pc:spChg chg="mod">
          <ac:chgData name="costas art" userId="0918ea6d71c06c0d" providerId="LiveId" clId="{135DA2EE-0CAD-48D0-B388-6DF75E076797}" dt="2022-12-31T13:34:44.191" v="690" actId="20577"/>
          <ac:spMkLst>
            <pc:docMk/>
            <pc:sldMk cId="2901385798" sldId="276"/>
            <ac:spMk id="3" creationId="{70FB78E8-D7CC-4ACB-BA77-A0A72A149BAC}"/>
          </ac:spMkLst>
        </pc:spChg>
      </pc:sldChg>
      <pc:sldChg chg="del">
        <pc:chgData name="costas art" userId="0918ea6d71c06c0d" providerId="LiveId" clId="{135DA2EE-0CAD-48D0-B388-6DF75E076797}" dt="2022-12-31T13:41:44.834" v="798" actId="2696"/>
        <pc:sldMkLst>
          <pc:docMk/>
          <pc:sldMk cId="4069550179" sldId="278"/>
        </pc:sldMkLst>
      </pc:sldChg>
      <pc:sldChg chg="modSp mod">
        <pc:chgData name="costas art" userId="0918ea6d71c06c0d" providerId="LiveId" clId="{135DA2EE-0CAD-48D0-B388-6DF75E076797}" dt="2022-12-31T14:06:48.607" v="867" actId="1036"/>
        <pc:sldMkLst>
          <pc:docMk/>
          <pc:sldMk cId="1288478370" sldId="279"/>
        </pc:sldMkLst>
        <pc:spChg chg="mod">
          <ac:chgData name="costas art" userId="0918ea6d71c06c0d" providerId="LiveId" clId="{135DA2EE-0CAD-48D0-B388-6DF75E076797}" dt="2022-12-31T14:06:32.710" v="859" actId="20577"/>
          <ac:spMkLst>
            <pc:docMk/>
            <pc:sldMk cId="1288478370" sldId="279"/>
            <ac:spMk id="3" creationId="{70FB78E8-D7CC-4ACB-BA77-A0A72A149BAC}"/>
          </ac:spMkLst>
        </pc:spChg>
        <pc:spChg chg="mod">
          <ac:chgData name="costas art" userId="0918ea6d71c06c0d" providerId="LiveId" clId="{135DA2EE-0CAD-48D0-B388-6DF75E076797}" dt="2022-12-31T14:06:37.158" v="860" actId="1076"/>
          <ac:spMkLst>
            <pc:docMk/>
            <pc:sldMk cId="1288478370" sldId="279"/>
            <ac:spMk id="6" creationId="{8FBA180E-E232-4C75-BD78-31404B12E5BB}"/>
          </ac:spMkLst>
        </pc:spChg>
        <pc:spChg chg="mod">
          <ac:chgData name="costas art" userId="0918ea6d71c06c0d" providerId="LiveId" clId="{135DA2EE-0CAD-48D0-B388-6DF75E076797}" dt="2022-12-31T14:06:48.607" v="867" actId="1036"/>
          <ac:spMkLst>
            <pc:docMk/>
            <pc:sldMk cId="1288478370" sldId="279"/>
            <ac:spMk id="10" creationId="{ECFE07C3-8563-44F2-9FA6-1C82C57EBD34}"/>
          </ac:spMkLst>
        </pc:spChg>
        <pc:spChg chg="mod">
          <ac:chgData name="costas art" userId="0918ea6d71c06c0d" providerId="LiveId" clId="{135DA2EE-0CAD-48D0-B388-6DF75E076797}" dt="2022-12-31T14:06:48.607" v="867" actId="1036"/>
          <ac:spMkLst>
            <pc:docMk/>
            <pc:sldMk cId="1288478370" sldId="279"/>
            <ac:spMk id="14" creationId="{88974E0E-77B1-4A86-9DC7-109C0869B3DE}"/>
          </ac:spMkLst>
        </pc:spChg>
        <pc:spChg chg="mod">
          <ac:chgData name="costas art" userId="0918ea6d71c06c0d" providerId="LiveId" clId="{135DA2EE-0CAD-48D0-B388-6DF75E076797}" dt="2022-12-31T14:00:23.571" v="807" actId="1076"/>
          <ac:spMkLst>
            <pc:docMk/>
            <pc:sldMk cId="1288478370" sldId="279"/>
            <ac:spMk id="18" creationId="{BD09E92E-DEEC-48DD-900D-0903D800F32D}"/>
          </ac:spMkLst>
        </pc:spChg>
        <pc:grpChg chg="mod">
          <ac:chgData name="costas art" userId="0918ea6d71c06c0d" providerId="LiveId" clId="{135DA2EE-0CAD-48D0-B388-6DF75E076797}" dt="2022-12-31T14:06:37.158" v="860" actId="1076"/>
          <ac:grpSpMkLst>
            <pc:docMk/>
            <pc:sldMk cId="1288478370" sldId="279"/>
            <ac:grpSpMk id="5" creationId="{9690D6DD-2EE3-4246-9F91-C8621EE4ABBF}"/>
          </ac:grpSpMkLst>
        </pc:grpChg>
        <pc:grpChg chg="mod">
          <ac:chgData name="costas art" userId="0918ea6d71c06c0d" providerId="LiveId" clId="{135DA2EE-0CAD-48D0-B388-6DF75E076797}" dt="2022-12-31T14:06:48.607" v="867" actId="1036"/>
          <ac:grpSpMkLst>
            <pc:docMk/>
            <pc:sldMk cId="1288478370" sldId="279"/>
            <ac:grpSpMk id="9" creationId="{E26785E6-9D44-4FC7-B8DA-A05680B9250D}"/>
          </ac:grpSpMkLst>
        </pc:grpChg>
        <pc:grpChg chg="mod">
          <ac:chgData name="costas art" userId="0918ea6d71c06c0d" providerId="LiveId" clId="{135DA2EE-0CAD-48D0-B388-6DF75E076797}" dt="2022-12-31T14:06:48.607" v="867" actId="1036"/>
          <ac:grpSpMkLst>
            <pc:docMk/>
            <pc:sldMk cId="1288478370" sldId="279"/>
            <ac:grpSpMk id="13" creationId="{810EA7B1-CAC9-459B-9A20-3D88BC159B7F}"/>
          </ac:grpSpMkLst>
        </pc:grpChg>
        <pc:grpChg chg="mod">
          <ac:chgData name="costas art" userId="0918ea6d71c06c0d" providerId="LiveId" clId="{135DA2EE-0CAD-48D0-B388-6DF75E076797}" dt="2022-12-31T14:00:23.571" v="807" actId="1076"/>
          <ac:grpSpMkLst>
            <pc:docMk/>
            <pc:sldMk cId="1288478370" sldId="279"/>
            <ac:grpSpMk id="17" creationId="{67FC124B-97B2-4189-A58B-C08F317D5F59}"/>
          </ac:grpSpMkLst>
        </pc:grpChg>
        <pc:picChg chg="mod">
          <ac:chgData name="costas art" userId="0918ea6d71c06c0d" providerId="LiveId" clId="{135DA2EE-0CAD-48D0-B388-6DF75E076797}" dt="2022-12-31T14:06:37.158" v="860" actId="1076"/>
          <ac:picMkLst>
            <pc:docMk/>
            <pc:sldMk cId="1288478370" sldId="279"/>
            <ac:picMk id="1029" creationId="{4A301445-6598-44F8-A2CF-820C521D0B42}"/>
          </ac:picMkLst>
        </pc:picChg>
        <pc:picChg chg="mod">
          <ac:chgData name="costas art" userId="0918ea6d71c06c0d" providerId="LiveId" clId="{135DA2EE-0CAD-48D0-B388-6DF75E076797}" dt="2022-12-31T14:06:48.607" v="867" actId="1036"/>
          <ac:picMkLst>
            <pc:docMk/>
            <pc:sldMk cId="1288478370" sldId="279"/>
            <ac:picMk id="1033" creationId="{01C94A51-A070-492C-8D16-8C02C0986B78}"/>
          </ac:picMkLst>
        </pc:picChg>
        <pc:picChg chg="mod">
          <ac:chgData name="costas art" userId="0918ea6d71c06c0d" providerId="LiveId" clId="{135DA2EE-0CAD-48D0-B388-6DF75E076797}" dt="2022-12-31T14:06:48.607" v="867" actId="1036"/>
          <ac:picMkLst>
            <pc:docMk/>
            <pc:sldMk cId="1288478370" sldId="279"/>
            <ac:picMk id="1037" creationId="{CA18CA5F-CFF4-4855-A54D-C20233A8007B}"/>
          </ac:picMkLst>
        </pc:picChg>
        <pc:picChg chg="mod">
          <ac:chgData name="costas art" userId="0918ea6d71c06c0d" providerId="LiveId" clId="{135DA2EE-0CAD-48D0-B388-6DF75E076797}" dt="2022-12-31T14:00:23.571" v="807" actId="1076"/>
          <ac:picMkLst>
            <pc:docMk/>
            <pc:sldMk cId="1288478370" sldId="279"/>
            <ac:picMk id="1041" creationId="{726B9F4C-7C85-42AF-AED9-CDEE532CF6D0}"/>
          </ac:picMkLst>
        </pc:picChg>
      </pc:sldChg>
      <pc:sldChg chg="modSp mod">
        <pc:chgData name="costas art" userId="0918ea6d71c06c0d" providerId="LiveId" clId="{135DA2EE-0CAD-48D0-B388-6DF75E076797}" dt="2022-12-31T14:01:27.863" v="818" actId="20577"/>
        <pc:sldMkLst>
          <pc:docMk/>
          <pc:sldMk cId="1646375662" sldId="280"/>
        </pc:sldMkLst>
        <pc:spChg chg="mod">
          <ac:chgData name="costas art" userId="0918ea6d71c06c0d" providerId="LiveId" clId="{135DA2EE-0CAD-48D0-B388-6DF75E076797}" dt="2022-12-31T14:01:27.863" v="818" actId="20577"/>
          <ac:spMkLst>
            <pc:docMk/>
            <pc:sldMk cId="1646375662" sldId="280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4:06:27.016" v="858" actId="20577"/>
        <pc:sldMkLst>
          <pc:docMk/>
          <pc:sldMk cId="4247224451" sldId="281"/>
        </pc:sldMkLst>
        <pc:spChg chg="mod">
          <ac:chgData name="costas art" userId="0918ea6d71c06c0d" providerId="LiveId" clId="{135DA2EE-0CAD-48D0-B388-6DF75E076797}" dt="2022-12-31T14:06:27.016" v="858" actId="20577"/>
          <ac:spMkLst>
            <pc:docMk/>
            <pc:sldMk cId="4247224451" sldId="281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4:05:10.018" v="852" actId="20577"/>
        <pc:sldMkLst>
          <pc:docMk/>
          <pc:sldMk cId="1247932339" sldId="282"/>
        </pc:sldMkLst>
        <pc:spChg chg="mod">
          <ac:chgData name="costas art" userId="0918ea6d71c06c0d" providerId="LiveId" clId="{135DA2EE-0CAD-48D0-B388-6DF75E076797}" dt="2022-12-31T14:05:10.018" v="852" actId="20577"/>
          <ac:spMkLst>
            <pc:docMk/>
            <pc:sldMk cId="1247932339" sldId="282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4:06:17.910" v="857" actId="20577"/>
        <pc:sldMkLst>
          <pc:docMk/>
          <pc:sldMk cId="1558635653" sldId="283"/>
        </pc:sldMkLst>
        <pc:spChg chg="mod">
          <ac:chgData name="costas art" userId="0918ea6d71c06c0d" providerId="LiveId" clId="{135DA2EE-0CAD-48D0-B388-6DF75E076797}" dt="2022-12-31T14:06:17.910" v="857" actId="20577"/>
          <ac:spMkLst>
            <pc:docMk/>
            <pc:sldMk cId="1558635653" sldId="283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4:30:24.239" v="1056" actId="20577"/>
        <pc:sldMkLst>
          <pc:docMk/>
          <pc:sldMk cId="4267293952" sldId="284"/>
        </pc:sldMkLst>
        <pc:spChg chg="mod">
          <ac:chgData name="costas art" userId="0918ea6d71c06c0d" providerId="LiveId" clId="{135DA2EE-0CAD-48D0-B388-6DF75E076797}" dt="2022-12-31T14:30:24.239" v="1056" actId="20577"/>
          <ac:spMkLst>
            <pc:docMk/>
            <pc:sldMk cId="4267293952" sldId="284"/>
            <ac:spMk id="3" creationId="{70FB78E8-D7CC-4ACB-BA77-A0A72A149BAC}"/>
          </ac:spMkLst>
        </pc:spChg>
      </pc:sldChg>
      <pc:sldChg chg="addSp modSp mod">
        <pc:chgData name="costas art" userId="0918ea6d71c06c0d" providerId="LiveId" clId="{135DA2EE-0CAD-48D0-B388-6DF75E076797}" dt="2022-12-31T14:22:06.554" v="950" actId="1036"/>
        <pc:sldMkLst>
          <pc:docMk/>
          <pc:sldMk cId="674653481" sldId="286"/>
        </pc:sldMkLst>
        <pc:spChg chg="add mod">
          <ac:chgData name="costas art" userId="0918ea6d71c06c0d" providerId="LiveId" clId="{135DA2EE-0CAD-48D0-B388-6DF75E076797}" dt="2022-12-31T14:16:42.646" v="927" actId="2085"/>
          <ac:spMkLst>
            <pc:docMk/>
            <pc:sldMk cId="674653481" sldId="286"/>
            <ac:spMk id="2" creationId="{3FA33B1F-4A2B-70D1-2C32-764E030C5AE0}"/>
          </ac:spMkLst>
        </pc:spChg>
        <pc:spChg chg="mod">
          <ac:chgData name="costas art" userId="0918ea6d71c06c0d" providerId="LiveId" clId="{135DA2EE-0CAD-48D0-B388-6DF75E076797}" dt="2022-12-31T14:21:45.452" v="946" actId="20577"/>
          <ac:spMkLst>
            <pc:docMk/>
            <pc:sldMk cId="674653481" sldId="286"/>
            <ac:spMk id="3" creationId="{70FB78E8-D7CC-4ACB-BA77-A0A72A149BAC}"/>
          </ac:spMkLst>
        </pc:spChg>
        <pc:spChg chg="add mod">
          <ac:chgData name="costas art" userId="0918ea6d71c06c0d" providerId="LiveId" clId="{135DA2EE-0CAD-48D0-B388-6DF75E076797}" dt="2022-12-31T14:22:06.554" v="950" actId="1036"/>
          <ac:spMkLst>
            <pc:docMk/>
            <pc:sldMk cId="674653481" sldId="286"/>
            <ac:spMk id="4" creationId="{E18276EE-AFB1-AB9B-68BC-1C14A6E5F487}"/>
          </ac:spMkLst>
        </pc:spChg>
        <pc:spChg chg="mod">
          <ac:chgData name="costas art" userId="0918ea6d71c06c0d" providerId="LiveId" clId="{135DA2EE-0CAD-48D0-B388-6DF75E076797}" dt="2022-12-31T14:16:18.046" v="923" actId="14100"/>
          <ac:spMkLst>
            <pc:docMk/>
            <pc:sldMk cId="674653481" sldId="286"/>
            <ac:spMk id="6" creationId="{F1C4E076-D960-4D9C-B9A9-D1062A2C3552}"/>
          </ac:spMkLst>
        </pc:spChg>
        <pc:grpChg chg="mod">
          <ac:chgData name="costas art" userId="0918ea6d71c06c0d" providerId="LiveId" clId="{135DA2EE-0CAD-48D0-B388-6DF75E076797}" dt="2022-12-31T14:16:18.046" v="923" actId="14100"/>
          <ac:grpSpMkLst>
            <pc:docMk/>
            <pc:sldMk cId="674653481" sldId="286"/>
            <ac:grpSpMk id="5" creationId="{170C3457-B162-403F-914E-0A02486D2BE2}"/>
          </ac:grpSpMkLst>
        </pc:grpChg>
        <pc:picChg chg="mod">
          <ac:chgData name="costas art" userId="0918ea6d71c06c0d" providerId="LiveId" clId="{135DA2EE-0CAD-48D0-B388-6DF75E076797}" dt="2022-12-31T14:16:18.046" v="923" actId="14100"/>
          <ac:picMkLst>
            <pc:docMk/>
            <pc:sldMk cId="674653481" sldId="286"/>
            <ac:picMk id="4101" creationId="{B538BF68-2AA1-4F5D-8D7B-6F2727B41E9C}"/>
          </ac:picMkLst>
        </pc:picChg>
      </pc:sldChg>
      <pc:sldChg chg="addSp delSp modSp mod">
        <pc:chgData name="costas art" userId="0918ea6d71c06c0d" providerId="LiveId" clId="{135DA2EE-0CAD-48D0-B388-6DF75E076797}" dt="2022-12-31T14:28:07.471" v="1016" actId="1076"/>
        <pc:sldMkLst>
          <pc:docMk/>
          <pc:sldMk cId="1551302846" sldId="287"/>
        </pc:sldMkLst>
        <pc:spChg chg="add del mod">
          <ac:chgData name="costas art" userId="0918ea6d71c06c0d" providerId="LiveId" clId="{135DA2EE-0CAD-48D0-B388-6DF75E076797}" dt="2022-12-31T14:27:53.406" v="1012" actId="478"/>
          <ac:spMkLst>
            <pc:docMk/>
            <pc:sldMk cId="1551302846" sldId="287"/>
            <ac:spMk id="2" creationId="{35FD251C-313A-CEB7-BFE2-61A8139F9F1E}"/>
          </ac:spMkLst>
        </pc:spChg>
        <pc:spChg chg="mod">
          <ac:chgData name="costas art" userId="0918ea6d71c06c0d" providerId="LiveId" clId="{135DA2EE-0CAD-48D0-B388-6DF75E076797}" dt="2022-12-31T14:27:45.432" v="1010" actId="20577"/>
          <ac:spMkLst>
            <pc:docMk/>
            <pc:sldMk cId="1551302846" sldId="287"/>
            <ac:spMk id="3" creationId="{70FB78E8-D7CC-4ACB-BA77-A0A72A149BAC}"/>
          </ac:spMkLst>
        </pc:spChg>
        <pc:spChg chg="add mod">
          <ac:chgData name="costas art" userId="0918ea6d71c06c0d" providerId="LiveId" clId="{135DA2EE-0CAD-48D0-B388-6DF75E076797}" dt="2022-12-31T14:28:01.525" v="1014" actId="1076"/>
          <ac:spMkLst>
            <pc:docMk/>
            <pc:sldMk cId="1551302846" sldId="287"/>
            <ac:spMk id="4" creationId="{4E4D647A-99E5-4D8A-088B-13F5228BE863}"/>
          </ac:spMkLst>
        </pc:spChg>
        <pc:spChg chg="add mod">
          <ac:chgData name="costas art" userId="0918ea6d71c06c0d" providerId="LiveId" clId="{135DA2EE-0CAD-48D0-B388-6DF75E076797}" dt="2022-12-31T14:28:07.471" v="1016" actId="1076"/>
          <ac:spMkLst>
            <pc:docMk/>
            <pc:sldMk cId="1551302846" sldId="287"/>
            <ac:spMk id="5" creationId="{EAFA6648-F799-FAAA-0727-8E0F665AF61E}"/>
          </ac:spMkLst>
        </pc:spChg>
      </pc:sldChg>
      <pc:sldChg chg="modSp mod">
        <pc:chgData name="costas art" userId="0918ea6d71c06c0d" providerId="LiveId" clId="{135DA2EE-0CAD-48D0-B388-6DF75E076797}" dt="2022-12-31T15:01:03.585" v="1199" actId="20577"/>
        <pc:sldMkLst>
          <pc:docMk/>
          <pc:sldMk cId="206490513" sldId="288"/>
        </pc:sldMkLst>
        <pc:spChg chg="mod">
          <ac:chgData name="costas art" userId="0918ea6d71c06c0d" providerId="LiveId" clId="{135DA2EE-0CAD-48D0-B388-6DF75E076797}" dt="2022-12-31T15:01:03.585" v="1199" actId="20577"/>
          <ac:spMkLst>
            <pc:docMk/>
            <pc:sldMk cId="206490513" sldId="288"/>
            <ac:spMk id="3" creationId="{70FB78E8-D7CC-4ACB-BA77-A0A72A149BAC}"/>
          </ac:spMkLst>
        </pc:spChg>
      </pc:sldChg>
      <pc:sldChg chg="delSp modSp mod">
        <pc:chgData name="costas art" userId="0918ea6d71c06c0d" providerId="LiveId" clId="{135DA2EE-0CAD-48D0-B388-6DF75E076797}" dt="2022-12-31T14:57:35.323" v="1169" actId="20577"/>
        <pc:sldMkLst>
          <pc:docMk/>
          <pc:sldMk cId="2288555032" sldId="289"/>
        </pc:sldMkLst>
        <pc:spChg chg="mod">
          <ac:chgData name="costas art" userId="0918ea6d71c06c0d" providerId="LiveId" clId="{135DA2EE-0CAD-48D0-B388-6DF75E076797}" dt="2022-12-31T14:57:35.323" v="1169" actId="20577"/>
          <ac:spMkLst>
            <pc:docMk/>
            <pc:sldMk cId="2288555032" sldId="289"/>
            <ac:spMk id="3" creationId="{70FB78E8-D7CC-4ACB-BA77-A0A72A149BAC}"/>
          </ac:spMkLst>
        </pc:spChg>
        <pc:spChg chg="mod">
          <ac:chgData name="costas art" userId="0918ea6d71c06c0d" providerId="LiveId" clId="{135DA2EE-0CAD-48D0-B388-6DF75E076797}" dt="2022-12-31T14:55:03.059" v="1124" actId="14100"/>
          <ac:spMkLst>
            <pc:docMk/>
            <pc:sldMk cId="2288555032" sldId="289"/>
            <ac:spMk id="6" creationId="{6E5ECED3-DC8E-47FA-94EC-A1E23572A22A}"/>
          </ac:spMkLst>
        </pc:spChg>
        <pc:grpChg chg="del mod">
          <ac:chgData name="costas art" userId="0918ea6d71c06c0d" providerId="LiveId" clId="{135DA2EE-0CAD-48D0-B388-6DF75E076797}" dt="2022-12-31T14:57:21.752" v="1152" actId="478"/>
          <ac:grpSpMkLst>
            <pc:docMk/>
            <pc:sldMk cId="2288555032" sldId="289"/>
            <ac:grpSpMk id="5" creationId="{DEEE8411-BB8D-470F-9BBA-2076CEC21138}"/>
          </ac:grpSpMkLst>
        </pc:grpChg>
        <pc:picChg chg="mod">
          <ac:chgData name="costas art" userId="0918ea6d71c06c0d" providerId="LiveId" clId="{135DA2EE-0CAD-48D0-B388-6DF75E076797}" dt="2022-12-31T14:55:03.059" v="1124" actId="14100"/>
          <ac:picMkLst>
            <pc:docMk/>
            <pc:sldMk cId="2288555032" sldId="289"/>
            <ac:picMk id="6149" creationId="{028CBFDB-0E48-4F2E-AA3E-3B24F1C25E63}"/>
          </ac:picMkLst>
        </pc:picChg>
      </pc:sldChg>
      <pc:sldChg chg="modSp mod">
        <pc:chgData name="costas art" userId="0918ea6d71c06c0d" providerId="LiveId" clId="{135DA2EE-0CAD-48D0-B388-6DF75E076797}" dt="2022-12-31T15:00:48.719" v="1193" actId="20577"/>
        <pc:sldMkLst>
          <pc:docMk/>
          <pc:sldMk cId="1419649807" sldId="290"/>
        </pc:sldMkLst>
        <pc:spChg chg="mod">
          <ac:chgData name="costas art" userId="0918ea6d71c06c0d" providerId="LiveId" clId="{135DA2EE-0CAD-48D0-B388-6DF75E076797}" dt="2022-12-31T15:00:48.719" v="1193" actId="20577"/>
          <ac:spMkLst>
            <pc:docMk/>
            <pc:sldMk cId="1419649807" sldId="290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4:23:01.464" v="952" actId="20577"/>
        <pc:sldMkLst>
          <pc:docMk/>
          <pc:sldMk cId="3286587932" sldId="293"/>
        </pc:sldMkLst>
        <pc:spChg chg="mod">
          <ac:chgData name="costas art" userId="0918ea6d71c06c0d" providerId="LiveId" clId="{135DA2EE-0CAD-48D0-B388-6DF75E076797}" dt="2022-12-31T14:23:01.464" v="952" actId="20577"/>
          <ac:spMkLst>
            <pc:docMk/>
            <pc:sldMk cId="3286587932" sldId="293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4:54:13.507" v="1107" actId="20577"/>
        <pc:sldMkLst>
          <pc:docMk/>
          <pc:sldMk cId="2014835253" sldId="295"/>
        </pc:sldMkLst>
        <pc:spChg chg="mod">
          <ac:chgData name="costas art" userId="0918ea6d71c06c0d" providerId="LiveId" clId="{135DA2EE-0CAD-48D0-B388-6DF75E076797}" dt="2022-12-31T14:54:13.507" v="1107" actId="20577"/>
          <ac:spMkLst>
            <pc:docMk/>
            <pc:sldMk cId="2014835253" sldId="295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3:39:37.950" v="791" actId="20577"/>
        <pc:sldMkLst>
          <pc:docMk/>
          <pc:sldMk cId="1704565400" sldId="359"/>
        </pc:sldMkLst>
        <pc:spChg chg="mod">
          <ac:chgData name="costas art" userId="0918ea6d71c06c0d" providerId="LiveId" clId="{135DA2EE-0CAD-48D0-B388-6DF75E076797}" dt="2022-12-31T13:39:37.950" v="791" actId="20577"/>
          <ac:spMkLst>
            <pc:docMk/>
            <pc:sldMk cId="1704565400" sldId="359"/>
            <ac:spMk id="3" creationId="{323586FD-92AC-4A8C-9BCA-9266BC06DFC8}"/>
          </ac:spMkLst>
        </pc:spChg>
      </pc:sldChg>
      <pc:sldChg chg="modSp mod">
        <pc:chgData name="costas art" userId="0918ea6d71c06c0d" providerId="LiveId" clId="{135DA2EE-0CAD-48D0-B388-6DF75E076797}" dt="2022-12-31T12:02:20.971" v="22" actId="20577"/>
        <pc:sldMkLst>
          <pc:docMk/>
          <pc:sldMk cId="1881894722" sldId="465"/>
        </pc:sldMkLst>
        <pc:spChg chg="mod">
          <ac:chgData name="costas art" userId="0918ea6d71c06c0d" providerId="LiveId" clId="{135DA2EE-0CAD-48D0-B388-6DF75E076797}" dt="2022-12-31T12:02:20.971" v="22" actId="20577"/>
          <ac:spMkLst>
            <pc:docMk/>
            <pc:sldMk cId="1881894722" sldId="465"/>
            <ac:spMk id="2" creationId="{25D80DEF-83F3-4DAE-8A59-8668DDAF0139}"/>
          </ac:spMkLst>
        </pc:spChg>
      </pc:sldChg>
      <pc:sldChg chg="modSp mod">
        <pc:chgData name="costas art" userId="0918ea6d71c06c0d" providerId="LiveId" clId="{135DA2EE-0CAD-48D0-B388-6DF75E076797}" dt="2022-12-31T12:04:21.960" v="100" actId="20577"/>
        <pc:sldMkLst>
          <pc:docMk/>
          <pc:sldMk cId="3313550318" sldId="466"/>
        </pc:sldMkLst>
        <pc:spChg chg="mod">
          <ac:chgData name="costas art" userId="0918ea6d71c06c0d" providerId="LiveId" clId="{135DA2EE-0CAD-48D0-B388-6DF75E076797}" dt="2022-12-31T12:04:21.960" v="100" actId="20577"/>
          <ac:spMkLst>
            <pc:docMk/>
            <pc:sldMk cId="3313550318" sldId="466"/>
            <ac:spMk id="3" creationId="{00000000-0000-0000-0000-000000000000}"/>
          </ac:spMkLst>
        </pc:spChg>
      </pc:sldChg>
      <pc:sldChg chg="del">
        <pc:chgData name="costas art" userId="0918ea6d71c06c0d" providerId="LiveId" clId="{135DA2EE-0CAD-48D0-B388-6DF75E076797}" dt="2022-12-31T12:19:41.118" v="313" actId="2696"/>
        <pc:sldMkLst>
          <pc:docMk/>
          <pc:sldMk cId="2348931344" sldId="472"/>
        </pc:sldMkLst>
      </pc:sldChg>
      <pc:sldChg chg="modSp mod">
        <pc:chgData name="costas art" userId="0918ea6d71c06c0d" providerId="LiveId" clId="{135DA2EE-0CAD-48D0-B388-6DF75E076797}" dt="2022-12-31T14:28:37.064" v="1024" actId="20577"/>
        <pc:sldMkLst>
          <pc:docMk/>
          <pc:sldMk cId="1609074049" sldId="473"/>
        </pc:sldMkLst>
        <pc:spChg chg="mod">
          <ac:chgData name="costas art" userId="0918ea6d71c06c0d" providerId="LiveId" clId="{135DA2EE-0CAD-48D0-B388-6DF75E076797}" dt="2022-12-31T14:28:37.064" v="1024" actId="20577"/>
          <ac:spMkLst>
            <pc:docMk/>
            <pc:sldMk cId="1609074049" sldId="473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2:19:14.454" v="312" actId="20577"/>
        <pc:sldMkLst>
          <pc:docMk/>
          <pc:sldMk cId="3543550288" sldId="475"/>
        </pc:sldMkLst>
        <pc:spChg chg="mod">
          <ac:chgData name="costas art" userId="0918ea6d71c06c0d" providerId="LiveId" clId="{135DA2EE-0CAD-48D0-B388-6DF75E076797}" dt="2022-12-31T12:19:14.454" v="312" actId="20577"/>
          <ac:spMkLst>
            <pc:docMk/>
            <pc:sldMk cId="3543550288" sldId="475"/>
            <ac:spMk id="3" creationId="{70FB78E8-D7CC-4ACB-BA77-A0A72A149BAC}"/>
          </ac:spMkLst>
        </pc:spChg>
        <pc:spChg chg="mod">
          <ac:chgData name="costas art" userId="0918ea6d71c06c0d" providerId="LiveId" clId="{135DA2EE-0CAD-48D0-B388-6DF75E076797}" dt="2022-12-31T12:19:11.300" v="310" actId="14100"/>
          <ac:spMkLst>
            <pc:docMk/>
            <pc:sldMk cId="3543550288" sldId="475"/>
            <ac:spMk id="4" creationId="{E73D2BE8-38EB-C51B-91D1-01A94D693A83}"/>
          </ac:spMkLst>
        </pc:spChg>
        <pc:spChg chg="mod">
          <ac:chgData name="costas art" userId="0918ea6d71c06c0d" providerId="LiveId" clId="{135DA2EE-0CAD-48D0-B388-6DF75E076797}" dt="2022-12-31T12:19:07.866" v="308" actId="14100"/>
          <ac:spMkLst>
            <pc:docMk/>
            <pc:sldMk cId="3543550288" sldId="475"/>
            <ac:spMk id="6" creationId="{E7D8E662-C155-4643-9398-F36AA196A8AE}"/>
          </ac:spMkLst>
        </pc:spChg>
        <pc:spChg chg="mod">
          <ac:chgData name="costas art" userId="0918ea6d71c06c0d" providerId="LiveId" clId="{135DA2EE-0CAD-48D0-B388-6DF75E076797}" dt="2022-12-31T12:18:59.084" v="306" actId="1037"/>
          <ac:spMkLst>
            <pc:docMk/>
            <pc:sldMk cId="3543550288" sldId="475"/>
            <ac:spMk id="7" creationId="{41F4608E-5041-4346-6AD9-F0DA81FE8F7A}"/>
          </ac:spMkLst>
        </pc:spChg>
        <pc:spChg chg="mod">
          <ac:chgData name="costas art" userId="0918ea6d71c06c0d" providerId="LiveId" clId="{135DA2EE-0CAD-48D0-B388-6DF75E076797}" dt="2022-12-31T12:18:52.885" v="297" actId="1038"/>
          <ac:spMkLst>
            <pc:docMk/>
            <pc:sldMk cId="3543550288" sldId="475"/>
            <ac:spMk id="8" creationId="{EF501B39-FD47-3838-62B1-58FB14070765}"/>
          </ac:spMkLst>
        </pc:spChg>
        <pc:spChg chg="mod">
          <ac:chgData name="costas art" userId="0918ea6d71c06c0d" providerId="LiveId" clId="{135DA2EE-0CAD-48D0-B388-6DF75E076797}" dt="2022-12-31T12:18:47.846" v="289" actId="1076"/>
          <ac:spMkLst>
            <pc:docMk/>
            <pc:sldMk cId="3543550288" sldId="475"/>
            <ac:spMk id="9" creationId="{F246189D-4779-0344-A83C-FA77886F3DC0}"/>
          </ac:spMkLst>
        </pc:spChg>
        <pc:grpChg chg="mod">
          <ac:chgData name="costas art" userId="0918ea6d71c06c0d" providerId="LiveId" clId="{135DA2EE-0CAD-48D0-B388-6DF75E076797}" dt="2022-12-31T12:19:07.866" v="308" actId="14100"/>
          <ac:grpSpMkLst>
            <pc:docMk/>
            <pc:sldMk cId="3543550288" sldId="475"/>
            <ac:grpSpMk id="5" creationId="{DE72C5BE-4A45-4B63-99CA-526123E6F33E}"/>
          </ac:grpSpMkLst>
        </pc:grpChg>
        <pc:picChg chg="mod">
          <ac:chgData name="costas art" userId="0918ea6d71c06c0d" providerId="LiveId" clId="{135DA2EE-0CAD-48D0-B388-6DF75E076797}" dt="2022-12-31T12:19:07.866" v="308" actId="14100"/>
          <ac:picMkLst>
            <pc:docMk/>
            <pc:sldMk cId="3543550288" sldId="475"/>
            <ac:picMk id="2053" creationId="{8299EE3F-D657-400E-94BB-5C269EC31934}"/>
          </ac:picMkLst>
        </pc:picChg>
      </pc:sldChg>
      <pc:sldChg chg="modSp mod">
        <pc:chgData name="costas art" userId="0918ea6d71c06c0d" providerId="LiveId" clId="{135DA2EE-0CAD-48D0-B388-6DF75E076797}" dt="2022-12-31T12:15:28.919" v="199" actId="403"/>
        <pc:sldMkLst>
          <pc:docMk/>
          <pc:sldMk cId="1476541024" sldId="476"/>
        </pc:sldMkLst>
        <pc:spChg chg="mod">
          <ac:chgData name="costas art" userId="0918ea6d71c06c0d" providerId="LiveId" clId="{135DA2EE-0CAD-48D0-B388-6DF75E076797}" dt="2022-12-31T12:15:28.919" v="199" actId="403"/>
          <ac:spMkLst>
            <pc:docMk/>
            <pc:sldMk cId="1476541024" sldId="476"/>
            <ac:spMk id="3" creationId="{70FB78E8-D7CC-4ACB-BA77-A0A72A149BAC}"/>
          </ac:spMkLst>
        </pc:spChg>
      </pc:sldChg>
      <pc:sldChg chg="del">
        <pc:chgData name="costas art" userId="0918ea6d71c06c0d" providerId="LiveId" clId="{135DA2EE-0CAD-48D0-B388-6DF75E076797}" dt="2022-12-31T12:37:28.618" v="556" actId="2696"/>
        <pc:sldMkLst>
          <pc:docMk/>
          <pc:sldMk cId="2139857455" sldId="477"/>
        </pc:sldMkLst>
      </pc:sldChg>
      <pc:sldChg chg="addSp modSp mod">
        <pc:chgData name="costas art" userId="0918ea6d71c06c0d" providerId="LiveId" clId="{135DA2EE-0CAD-48D0-B388-6DF75E076797}" dt="2022-12-31T13:04:43.623" v="572" actId="1038"/>
        <pc:sldMkLst>
          <pc:docMk/>
          <pc:sldMk cId="4098193986" sldId="478"/>
        </pc:sldMkLst>
        <pc:spChg chg="add mod">
          <ac:chgData name="costas art" userId="0918ea6d71c06c0d" providerId="LiveId" clId="{135DA2EE-0CAD-48D0-B388-6DF75E076797}" dt="2022-12-31T13:04:43.623" v="572" actId="1038"/>
          <ac:spMkLst>
            <pc:docMk/>
            <pc:sldMk cId="4098193986" sldId="478"/>
            <ac:spMk id="2" creationId="{C55981CA-99AF-1421-EBF5-389FE977FEAF}"/>
          </ac:spMkLst>
        </pc:spChg>
      </pc:sldChg>
      <pc:sldChg chg="addSp modSp mod">
        <pc:chgData name="costas art" userId="0918ea6d71c06c0d" providerId="LiveId" clId="{135DA2EE-0CAD-48D0-B388-6DF75E076797}" dt="2022-12-31T13:09:20.488" v="625" actId="1037"/>
        <pc:sldMkLst>
          <pc:docMk/>
          <pc:sldMk cId="3488437510" sldId="480"/>
        </pc:sldMkLst>
        <pc:spChg chg="add mod">
          <ac:chgData name="costas art" userId="0918ea6d71c06c0d" providerId="LiveId" clId="{135DA2EE-0CAD-48D0-B388-6DF75E076797}" dt="2022-12-31T13:09:20.488" v="625" actId="1037"/>
          <ac:spMkLst>
            <pc:docMk/>
            <pc:sldMk cId="3488437510" sldId="480"/>
            <ac:spMk id="2" creationId="{94538111-7256-3656-0940-F3A4874ACE09}"/>
          </ac:spMkLst>
        </pc:spChg>
      </pc:sldChg>
      <pc:sldChg chg="addSp modSp mod">
        <pc:chgData name="costas art" userId="0918ea6d71c06c0d" providerId="LiveId" clId="{135DA2EE-0CAD-48D0-B388-6DF75E076797}" dt="2022-12-31T14:30:41.794" v="1060" actId="1076"/>
        <pc:sldMkLst>
          <pc:docMk/>
          <pc:sldMk cId="757674158" sldId="484"/>
        </pc:sldMkLst>
        <pc:spChg chg="add mod">
          <ac:chgData name="costas art" userId="0918ea6d71c06c0d" providerId="LiveId" clId="{135DA2EE-0CAD-48D0-B388-6DF75E076797}" dt="2022-12-31T14:30:38.806" v="1058" actId="1076"/>
          <ac:spMkLst>
            <pc:docMk/>
            <pc:sldMk cId="757674158" sldId="484"/>
            <ac:spMk id="2" creationId="{EF2804CE-EAC7-5DBC-5349-2ED40259BCED}"/>
          </ac:spMkLst>
        </pc:spChg>
        <pc:spChg chg="add mod">
          <ac:chgData name="costas art" userId="0918ea6d71c06c0d" providerId="LiveId" clId="{135DA2EE-0CAD-48D0-B388-6DF75E076797}" dt="2022-12-31T14:30:41.794" v="1060" actId="1076"/>
          <ac:spMkLst>
            <pc:docMk/>
            <pc:sldMk cId="757674158" sldId="484"/>
            <ac:spMk id="3" creationId="{5898BB46-0EDD-2C12-55F1-500C63B3123D}"/>
          </ac:spMkLst>
        </pc:spChg>
      </pc:sldChg>
      <pc:sldChg chg="del">
        <pc:chgData name="costas art" userId="0918ea6d71c06c0d" providerId="LiveId" clId="{135DA2EE-0CAD-48D0-B388-6DF75E076797}" dt="2022-12-31T14:49:31.530" v="1096" actId="2696"/>
        <pc:sldMkLst>
          <pc:docMk/>
          <pc:sldMk cId="1057190988" sldId="485"/>
        </pc:sldMkLst>
      </pc:sldChg>
      <pc:sldChg chg="addSp modSp mod">
        <pc:chgData name="costas art" userId="0918ea6d71c06c0d" providerId="LiveId" clId="{135DA2EE-0CAD-48D0-B388-6DF75E076797}" dt="2022-12-31T14:58:53.365" v="1174" actId="1076"/>
        <pc:sldMkLst>
          <pc:docMk/>
          <pc:sldMk cId="1041309930" sldId="491"/>
        </pc:sldMkLst>
        <pc:spChg chg="add mod">
          <ac:chgData name="costas art" userId="0918ea6d71c06c0d" providerId="LiveId" clId="{135DA2EE-0CAD-48D0-B388-6DF75E076797}" dt="2022-12-31T14:58:53.365" v="1174" actId="1076"/>
          <ac:spMkLst>
            <pc:docMk/>
            <pc:sldMk cId="1041309930" sldId="491"/>
            <ac:spMk id="2" creationId="{ABE817BC-0868-BCF7-D77A-FB7F3997D2DF}"/>
          </ac:spMkLst>
        </pc:spChg>
        <pc:spChg chg="mod">
          <ac:chgData name="costas art" userId="0918ea6d71c06c0d" providerId="LiveId" clId="{135DA2EE-0CAD-48D0-B388-6DF75E076797}" dt="2022-12-31T14:57:57.814" v="1170" actId="20577"/>
          <ac:spMkLst>
            <pc:docMk/>
            <pc:sldMk cId="1041309930" sldId="491"/>
            <ac:spMk id="3" creationId="{70FB78E8-D7CC-4ACB-BA77-A0A72A149BAC}"/>
          </ac:spMkLst>
        </pc:spChg>
      </pc:sldChg>
      <pc:sldChg chg="delSp modSp mod">
        <pc:chgData name="costas art" userId="0918ea6d71c06c0d" providerId="LiveId" clId="{135DA2EE-0CAD-48D0-B388-6DF75E076797}" dt="2022-12-31T12:37:18.275" v="555" actId="14100"/>
        <pc:sldMkLst>
          <pc:docMk/>
          <pc:sldMk cId="1209253968" sldId="521"/>
        </pc:sldMkLst>
        <pc:spChg chg="mod">
          <ac:chgData name="costas art" userId="0918ea6d71c06c0d" providerId="LiveId" clId="{135DA2EE-0CAD-48D0-B388-6DF75E076797}" dt="2022-12-31T12:36:55.912" v="550" actId="20577"/>
          <ac:spMkLst>
            <pc:docMk/>
            <pc:sldMk cId="1209253968" sldId="521"/>
            <ac:spMk id="3" creationId="{00000000-0000-0000-0000-000000000000}"/>
          </ac:spMkLst>
        </pc:spChg>
        <pc:spChg chg="mod">
          <ac:chgData name="costas art" userId="0918ea6d71c06c0d" providerId="LiveId" clId="{135DA2EE-0CAD-48D0-B388-6DF75E076797}" dt="2022-12-31T12:37:18.275" v="555" actId="14100"/>
          <ac:spMkLst>
            <pc:docMk/>
            <pc:sldMk cId="1209253968" sldId="521"/>
            <ac:spMk id="8" creationId="{EC904326-F2FE-EE03-F384-401B95D4A518}"/>
          </ac:spMkLst>
        </pc:spChg>
        <pc:spChg chg="mod">
          <ac:chgData name="costas art" userId="0918ea6d71c06c0d" providerId="LiveId" clId="{135DA2EE-0CAD-48D0-B388-6DF75E076797}" dt="2022-12-31T12:37:08.438" v="552" actId="478"/>
          <ac:spMkLst>
            <pc:docMk/>
            <pc:sldMk cId="1209253968" sldId="521"/>
            <ac:spMk id="11" creationId="{27DAAB6C-B4BA-D7C4-4161-311C763039FB}"/>
          </ac:spMkLst>
        </pc:spChg>
        <pc:grpChg chg="mod">
          <ac:chgData name="costas art" userId="0918ea6d71c06c0d" providerId="LiveId" clId="{135DA2EE-0CAD-48D0-B388-6DF75E076797}" dt="2022-12-31T12:37:18.275" v="555" actId="14100"/>
          <ac:grpSpMkLst>
            <pc:docMk/>
            <pc:sldMk cId="1209253968" sldId="521"/>
            <ac:grpSpMk id="7" creationId="{42351EFC-1D44-26EB-1D18-311D7E5F7DF0}"/>
          </ac:grpSpMkLst>
        </pc:grpChg>
        <pc:grpChg chg="del mod">
          <ac:chgData name="costas art" userId="0918ea6d71c06c0d" providerId="LiveId" clId="{135DA2EE-0CAD-48D0-B388-6DF75E076797}" dt="2022-12-31T12:37:08.438" v="552" actId="478"/>
          <ac:grpSpMkLst>
            <pc:docMk/>
            <pc:sldMk cId="1209253968" sldId="521"/>
            <ac:grpSpMk id="10" creationId="{E1390382-E24B-646D-94AF-42B7488BCCAD}"/>
          </ac:grpSpMkLst>
        </pc:grpChg>
        <pc:picChg chg="mod">
          <ac:chgData name="costas art" userId="0918ea6d71c06c0d" providerId="LiveId" clId="{135DA2EE-0CAD-48D0-B388-6DF75E076797}" dt="2022-12-31T12:37:18.275" v="555" actId="14100"/>
          <ac:picMkLst>
            <pc:docMk/>
            <pc:sldMk cId="1209253968" sldId="521"/>
            <ac:picMk id="9" creationId="{1F011946-0282-2C31-81C5-3E272F08DD0C}"/>
          </ac:picMkLst>
        </pc:picChg>
        <pc:picChg chg="del mod">
          <ac:chgData name="costas art" userId="0918ea6d71c06c0d" providerId="LiveId" clId="{135DA2EE-0CAD-48D0-B388-6DF75E076797}" dt="2022-12-31T12:37:08.438" v="552" actId="478"/>
          <ac:picMkLst>
            <pc:docMk/>
            <pc:sldMk cId="1209253968" sldId="521"/>
            <ac:picMk id="12" creationId="{308BE58B-C5E3-DDB2-1BC0-509859678C02}"/>
          </ac:picMkLst>
        </pc:picChg>
      </pc:sldChg>
      <pc:sldChg chg="addSp delSp modSp mod">
        <pc:chgData name="costas art" userId="0918ea6d71c06c0d" providerId="LiveId" clId="{135DA2EE-0CAD-48D0-B388-6DF75E076797}" dt="2022-12-31T14:17:13.682" v="940" actId="1076"/>
        <pc:sldMkLst>
          <pc:docMk/>
          <pc:sldMk cId="2102120241" sldId="522"/>
        </pc:sldMkLst>
        <pc:spChg chg="add mod">
          <ac:chgData name="costas art" userId="0918ea6d71c06c0d" providerId="LiveId" clId="{135DA2EE-0CAD-48D0-B388-6DF75E076797}" dt="2022-12-31T14:17:13.682" v="940" actId="1076"/>
          <ac:spMkLst>
            <pc:docMk/>
            <pc:sldMk cId="2102120241" sldId="522"/>
            <ac:spMk id="2" creationId="{D9E78DDF-ABF0-AF6E-F0C1-BD1EDD2B897D}"/>
          </ac:spMkLst>
        </pc:spChg>
        <pc:picChg chg="mod">
          <ac:chgData name="costas art" userId="0918ea6d71c06c0d" providerId="LiveId" clId="{135DA2EE-0CAD-48D0-B388-6DF75E076797}" dt="2022-12-31T14:08:05.427" v="885" actId="1076"/>
          <ac:picMkLst>
            <pc:docMk/>
            <pc:sldMk cId="2102120241" sldId="522"/>
            <ac:picMk id="1026" creationId="{494EB373-13EE-ABD4-2BD6-24339357A04C}"/>
          </ac:picMkLst>
        </pc:picChg>
        <pc:picChg chg="del">
          <ac:chgData name="costas art" userId="0918ea6d71c06c0d" providerId="LiveId" clId="{135DA2EE-0CAD-48D0-B388-6DF75E076797}" dt="2022-12-31T14:07:54.490" v="880" actId="478"/>
          <ac:picMkLst>
            <pc:docMk/>
            <pc:sldMk cId="2102120241" sldId="522"/>
            <ac:picMk id="1028" creationId="{7D13E2F0-4CD6-791D-5988-5BF8F2C4B21D}"/>
          </ac:picMkLst>
        </pc:picChg>
        <pc:picChg chg="del">
          <ac:chgData name="costas art" userId="0918ea6d71c06c0d" providerId="LiveId" clId="{135DA2EE-0CAD-48D0-B388-6DF75E076797}" dt="2022-12-31T14:07:53.955" v="879" actId="478"/>
          <ac:picMkLst>
            <pc:docMk/>
            <pc:sldMk cId="2102120241" sldId="522"/>
            <ac:picMk id="1030" creationId="{FB0070F0-8C02-257F-88DD-6FCD604A0E0C}"/>
          </ac:picMkLst>
        </pc:picChg>
      </pc:sldChg>
      <pc:sldChg chg="addSp delSp modSp mod">
        <pc:chgData name="costas art" userId="0918ea6d71c06c0d" providerId="LiveId" clId="{135DA2EE-0CAD-48D0-B388-6DF75E076797}" dt="2022-12-31T14:58:39.680" v="1172" actId="1076"/>
        <pc:sldMkLst>
          <pc:docMk/>
          <pc:sldMk cId="3614040978" sldId="523"/>
        </pc:sldMkLst>
        <pc:spChg chg="del">
          <ac:chgData name="costas art" userId="0918ea6d71c06c0d" providerId="LiveId" clId="{135DA2EE-0CAD-48D0-B388-6DF75E076797}" dt="2022-12-31T14:32:41.752" v="1063" actId="478"/>
          <ac:spMkLst>
            <pc:docMk/>
            <pc:sldMk cId="3614040978" sldId="523"/>
            <ac:spMk id="2" creationId="{9BD7A14C-41FC-8597-E609-A8D9EBD58314}"/>
          </ac:spMkLst>
        </pc:spChg>
        <pc:spChg chg="add mod">
          <ac:chgData name="costas art" userId="0918ea6d71c06c0d" providerId="LiveId" clId="{135DA2EE-0CAD-48D0-B388-6DF75E076797}" dt="2022-12-31T14:58:39.680" v="1172" actId="1076"/>
          <ac:spMkLst>
            <pc:docMk/>
            <pc:sldMk cId="3614040978" sldId="523"/>
            <ac:spMk id="4" creationId="{3EEFF534-0E2A-86D4-C5E7-9E811DD40872}"/>
          </ac:spMkLst>
        </pc:spChg>
        <pc:picChg chg="add del mod">
          <ac:chgData name="costas art" userId="0918ea6d71c06c0d" providerId="LiveId" clId="{135DA2EE-0CAD-48D0-B388-6DF75E076797}" dt="2022-12-31T14:36:59.585" v="1093" actId="478"/>
          <ac:picMkLst>
            <pc:docMk/>
            <pc:sldMk cId="3614040978" sldId="523"/>
            <ac:picMk id="3" creationId="{F970756F-D638-B918-73B5-00C6FFCCE8D7}"/>
          </ac:picMkLst>
        </pc:picChg>
        <pc:picChg chg="del mod">
          <ac:chgData name="costas art" userId="0918ea6d71c06c0d" providerId="LiveId" clId="{135DA2EE-0CAD-48D0-B388-6DF75E076797}" dt="2022-12-31T14:32:55.530" v="1071" actId="21"/>
          <ac:picMkLst>
            <pc:docMk/>
            <pc:sldMk cId="3614040978" sldId="523"/>
            <ac:picMk id="2050" creationId="{0D21E48F-D5C7-F5B1-EDA0-DBC00BBBF026}"/>
          </ac:picMkLst>
        </pc:picChg>
        <pc:picChg chg="mod">
          <ac:chgData name="costas art" userId="0918ea6d71c06c0d" providerId="LiveId" clId="{135DA2EE-0CAD-48D0-B388-6DF75E076797}" dt="2022-12-31T14:37:05.243" v="1095" actId="14100"/>
          <ac:picMkLst>
            <pc:docMk/>
            <pc:sldMk cId="3614040978" sldId="523"/>
            <ac:picMk id="2052" creationId="{70B85F9B-4B41-D0C4-4737-A34421FEFEDD}"/>
          </ac:picMkLst>
        </pc:picChg>
        <pc:picChg chg="del">
          <ac:chgData name="costas art" userId="0918ea6d71c06c0d" providerId="LiveId" clId="{135DA2EE-0CAD-48D0-B388-6DF75E076797}" dt="2022-12-31T14:32:39.788" v="1062" actId="478"/>
          <ac:picMkLst>
            <pc:docMk/>
            <pc:sldMk cId="3614040978" sldId="523"/>
            <ac:picMk id="2054" creationId="{88B95E70-723A-6304-B0F7-1A54DF6DE1FF}"/>
          </ac:picMkLst>
        </pc:picChg>
      </pc:sldChg>
      <pc:sldChg chg="delSp modSp">
        <pc:chgData name="costas art" userId="0918ea6d71c06c0d" providerId="LiveId" clId="{135DA2EE-0CAD-48D0-B388-6DF75E076797}" dt="2022-12-31T15:02:22.228" v="1205" actId="1076"/>
        <pc:sldMkLst>
          <pc:docMk/>
          <pc:sldMk cId="1787296928" sldId="524"/>
        </pc:sldMkLst>
        <pc:picChg chg="del">
          <ac:chgData name="costas art" userId="0918ea6d71c06c0d" providerId="LiveId" clId="{135DA2EE-0CAD-48D0-B388-6DF75E076797}" dt="2022-12-31T15:02:14.140" v="1201" actId="478"/>
          <ac:picMkLst>
            <pc:docMk/>
            <pc:sldMk cId="1787296928" sldId="524"/>
            <ac:picMk id="5" creationId="{17751C03-D45F-56F9-CC8A-208D72D4D6A7}"/>
          </ac:picMkLst>
        </pc:picChg>
        <pc:picChg chg="mod">
          <ac:chgData name="costas art" userId="0918ea6d71c06c0d" providerId="LiveId" clId="{135DA2EE-0CAD-48D0-B388-6DF75E076797}" dt="2022-12-31T15:02:22.228" v="1205" actId="1076"/>
          <ac:picMkLst>
            <pc:docMk/>
            <pc:sldMk cId="1787296928" sldId="524"/>
            <ac:picMk id="3074" creationId="{84A1F401-A6BD-41B5-D836-6DF778BFE023}"/>
          </ac:picMkLst>
        </pc:picChg>
      </pc:sldChg>
      <pc:sldChg chg="addSp delSp modSp mod">
        <pc:chgData name="costas art" userId="0918ea6d71c06c0d" providerId="LiveId" clId="{135DA2EE-0CAD-48D0-B388-6DF75E076797}" dt="2022-12-31T14:27:14.763" v="988" actId="1076"/>
        <pc:sldMkLst>
          <pc:docMk/>
          <pc:sldMk cId="2697851868" sldId="532"/>
        </pc:sldMkLst>
        <pc:spChg chg="add del mod">
          <ac:chgData name="costas art" userId="0918ea6d71c06c0d" providerId="LiveId" clId="{135DA2EE-0CAD-48D0-B388-6DF75E076797}" dt="2022-12-31T14:25:23.613" v="961" actId="478"/>
          <ac:spMkLst>
            <pc:docMk/>
            <pc:sldMk cId="2697851868" sldId="532"/>
            <ac:spMk id="2" creationId="{90EB4EEC-D69E-96EF-4456-B0087CBD64D5}"/>
          </ac:spMkLst>
        </pc:spChg>
        <pc:spChg chg="add del mod">
          <ac:chgData name="costas art" userId="0918ea6d71c06c0d" providerId="LiveId" clId="{135DA2EE-0CAD-48D0-B388-6DF75E076797}" dt="2022-12-31T14:25:22.583" v="960" actId="478"/>
          <ac:spMkLst>
            <pc:docMk/>
            <pc:sldMk cId="2697851868" sldId="532"/>
            <ac:spMk id="3" creationId="{E72D02AE-F49B-4365-11C3-85FD637F4D54}"/>
          </ac:spMkLst>
        </pc:spChg>
        <pc:spChg chg="add del mod">
          <ac:chgData name="costas art" userId="0918ea6d71c06c0d" providerId="LiveId" clId="{135DA2EE-0CAD-48D0-B388-6DF75E076797}" dt="2022-12-31T14:26:59.390" v="978" actId="21"/>
          <ac:spMkLst>
            <pc:docMk/>
            <pc:sldMk cId="2697851868" sldId="532"/>
            <ac:spMk id="4" creationId="{84DBFE78-0DF9-19C2-22FB-436070DA8AA4}"/>
          </ac:spMkLst>
        </pc:spChg>
        <pc:spChg chg="add mod">
          <ac:chgData name="costas art" userId="0918ea6d71c06c0d" providerId="LiveId" clId="{135DA2EE-0CAD-48D0-B388-6DF75E076797}" dt="2022-12-31T14:26:48.400" v="973" actId="208"/>
          <ac:spMkLst>
            <pc:docMk/>
            <pc:sldMk cId="2697851868" sldId="532"/>
            <ac:spMk id="5" creationId="{261837CD-8E43-589A-2717-3AD9D5C6D289}"/>
          </ac:spMkLst>
        </pc:spChg>
        <pc:spChg chg="add mod">
          <ac:chgData name="costas art" userId="0918ea6d71c06c0d" providerId="LiveId" clId="{135DA2EE-0CAD-48D0-B388-6DF75E076797}" dt="2022-12-31T14:26:53.186" v="976" actId="1038"/>
          <ac:spMkLst>
            <pc:docMk/>
            <pc:sldMk cId="2697851868" sldId="532"/>
            <ac:spMk id="8" creationId="{FA299D16-AABE-A7E6-25CD-7ED2294D9354}"/>
          </ac:spMkLst>
        </pc:spChg>
        <pc:spChg chg="add mod">
          <ac:chgData name="costas art" userId="0918ea6d71c06c0d" providerId="LiveId" clId="{135DA2EE-0CAD-48D0-B388-6DF75E076797}" dt="2022-12-31T14:27:14.763" v="988" actId="1076"/>
          <ac:spMkLst>
            <pc:docMk/>
            <pc:sldMk cId="2697851868" sldId="532"/>
            <ac:spMk id="9" creationId="{0313E5B9-718E-10A3-12DE-D5EB2AB08D7F}"/>
          </ac:spMkLst>
        </pc:spChg>
      </pc:sldChg>
      <pc:sldChg chg="modSp mod">
        <pc:chgData name="costas art" userId="0918ea6d71c06c0d" providerId="LiveId" clId="{135DA2EE-0CAD-48D0-B388-6DF75E076797}" dt="2022-12-31T14:07:04.087" v="876" actId="20577"/>
        <pc:sldMkLst>
          <pc:docMk/>
          <pc:sldMk cId="1834857757" sldId="537"/>
        </pc:sldMkLst>
        <pc:spChg chg="mod">
          <ac:chgData name="costas art" userId="0918ea6d71c06c0d" providerId="LiveId" clId="{135DA2EE-0CAD-48D0-B388-6DF75E076797}" dt="2022-12-31T14:07:04.087" v="876" actId="20577"/>
          <ac:spMkLst>
            <pc:docMk/>
            <pc:sldMk cId="1834857757" sldId="537"/>
            <ac:spMk id="3" creationId="{953B7A7B-DCA7-26B0-60E5-96624481D2AE}"/>
          </ac:spMkLst>
        </pc:spChg>
      </pc:sldChg>
      <pc:sldChg chg="delSp modSp">
        <pc:chgData name="costas art" userId="0918ea6d71c06c0d" providerId="LiveId" clId="{135DA2EE-0CAD-48D0-B388-6DF75E076797}" dt="2022-12-31T13:10:07.260" v="632" actId="14100"/>
        <pc:sldMkLst>
          <pc:docMk/>
          <pc:sldMk cId="2369311011" sldId="538"/>
        </pc:sldMkLst>
        <pc:picChg chg="del">
          <ac:chgData name="costas art" userId="0918ea6d71c06c0d" providerId="LiveId" clId="{135DA2EE-0CAD-48D0-B388-6DF75E076797}" dt="2022-12-31T13:10:00.792" v="629" actId="478"/>
          <ac:picMkLst>
            <pc:docMk/>
            <pc:sldMk cId="2369311011" sldId="538"/>
            <ac:picMk id="6" creationId="{CF3DDFE7-80EC-ACB6-DD0B-4164378D6579}"/>
          </ac:picMkLst>
        </pc:picChg>
        <pc:picChg chg="mod">
          <ac:chgData name="costas art" userId="0918ea6d71c06c0d" providerId="LiveId" clId="{135DA2EE-0CAD-48D0-B388-6DF75E076797}" dt="2022-12-31T13:10:07.260" v="632" actId="14100"/>
          <ac:picMkLst>
            <pc:docMk/>
            <pc:sldMk cId="2369311011" sldId="538"/>
            <ac:picMk id="1028" creationId="{FF268902-7F55-DCDF-5278-38691F3F53D5}"/>
          </ac:picMkLst>
        </pc:picChg>
      </pc:sldChg>
      <pc:sldChg chg="delSp modSp">
        <pc:chgData name="costas art" userId="0918ea6d71c06c0d" providerId="LiveId" clId="{135DA2EE-0CAD-48D0-B388-6DF75E076797}" dt="2022-12-31T14:50:54.279" v="1101" actId="1076"/>
        <pc:sldMkLst>
          <pc:docMk/>
          <pc:sldMk cId="3820668065" sldId="540"/>
        </pc:sldMkLst>
        <pc:spChg chg="mod">
          <ac:chgData name="costas art" userId="0918ea6d71c06c0d" providerId="LiveId" clId="{135DA2EE-0CAD-48D0-B388-6DF75E076797}" dt="2022-12-31T14:50:54.279" v="1101" actId="1076"/>
          <ac:spMkLst>
            <pc:docMk/>
            <pc:sldMk cId="3820668065" sldId="540"/>
            <ac:spMk id="8" creationId="{5813F36D-DE73-4379-94B8-420AB5CCF816}"/>
          </ac:spMkLst>
        </pc:spChg>
        <pc:grpChg chg="mod">
          <ac:chgData name="costas art" userId="0918ea6d71c06c0d" providerId="LiveId" clId="{135DA2EE-0CAD-48D0-B388-6DF75E076797}" dt="2022-12-31T14:50:54.279" v="1101" actId="1076"/>
          <ac:grpSpMkLst>
            <pc:docMk/>
            <pc:sldMk cId="3820668065" sldId="540"/>
            <ac:grpSpMk id="7" creationId="{1548E936-E4B6-5DBF-DD54-2AAE6E03D985}"/>
          </ac:grpSpMkLst>
        </pc:grpChg>
        <pc:picChg chg="del">
          <ac:chgData name="costas art" userId="0918ea6d71c06c0d" providerId="LiveId" clId="{135DA2EE-0CAD-48D0-B388-6DF75E076797}" dt="2022-12-31T14:50:47.610" v="1097" actId="478"/>
          <ac:picMkLst>
            <pc:docMk/>
            <pc:sldMk cId="3820668065" sldId="540"/>
            <ac:picMk id="3074" creationId="{A894E205-6285-5E77-CB45-1FB775BD8BA2}"/>
          </ac:picMkLst>
        </pc:picChg>
        <pc:picChg chg="mod">
          <ac:chgData name="costas art" userId="0918ea6d71c06c0d" providerId="LiveId" clId="{135DA2EE-0CAD-48D0-B388-6DF75E076797}" dt="2022-12-31T14:50:54.279" v="1101" actId="1076"/>
          <ac:picMkLst>
            <pc:docMk/>
            <pc:sldMk cId="3820668065" sldId="540"/>
            <ac:picMk id="3078" creationId="{9EF5A98F-233F-FE35-D384-477D034D8362}"/>
          </ac:picMkLst>
        </pc:picChg>
      </pc:sldChg>
      <pc:sldChg chg="delSp modSp mod">
        <pc:chgData name="costas art" userId="0918ea6d71c06c0d" providerId="LiveId" clId="{135DA2EE-0CAD-48D0-B388-6DF75E076797}" dt="2022-12-31T15:00:22.534" v="1188" actId="1076"/>
        <pc:sldMkLst>
          <pc:docMk/>
          <pc:sldMk cId="1601122607" sldId="541"/>
        </pc:sldMkLst>
        <pc:spChg chg="del mod">
          <ac:chgData name="costas art" userId="0918ea6d71c06c0d" providerId="LiveId" clId="{135DA2EE-0CAD-48D0-B388-6DF75E076797}" dt="2022-12-31T14:59:33.589" v="1180" actId="478"/>
          <ac:spMkLst>
            <pc:docMk/>
            <pc:sldMk cId="1601122607" sldId="541"/>
            <ac:spMk id="3" creationId="{DAEB3F59-C385-7DE8-3E18-96E5DE8A7FA1}"/>
          </ac:spMkLst>
        </pc:spChg>
        <pc:picChg chg="mod">
          <ac:chgData name="costas art" userId="0918ea6d71c06c0d" providerId="LiveId" clId="{135DA2EE-0CAD-48D0-B388-6DF75E076797}" dt="2022-12-31T15:00:22.534" v="1188" actId="1076"/>
          <ac:picMkLst>
            <pc:docMk/>
            <pc:sldMk cId="1601122607" sldId="541"/>
            <ac:picMk id="4098" creationId="{07E90BD5-586E-E84E-25FD-10505ADA22AC}"/>
          </ac:picMkLst>
        </pc:picChg>
        <pc:picChg chg="del mod">
          <ac:chgData name="costas art" userId="0918ea6d71c06c0d" providerId="LiveId" clId="{135DA2EE-0CAD-48D0-B388-6DF75E076797}" dt="2022-12-31T15:00:16.872" v="1185" actId="478"/>
          <ac:picMkLst>
            <pc:docMk/>
            <pc:sldMk cId="1601122607" sldId="541"/>
            <ac:picMk id="4100" creationId="{69A950FD-F6E3-B120-1127-D033347AF6FD}"/>
          </ac:picMkLst>
        </pc:picChg>
      </pc:sldChg>
      <pc:sldChg chg="modSp mod">
        <pc:chgData name="costas art" userId="0918ea6d71c06c0d" providerId="LiveId" clId="{135DA2EE-0CAD-48D0-B388-6DF75E076797}" dt="2022-12-31T12:15:43.739" v="201" actId="20577"/>
        <pc:sldMkLst>
          <pc:docMk/>
          <pc:sldMk cId="1973524793" sldId="568"/>
        </pc:sldMkLst>
        <pc:spChg chg="mod">
          <ac:chgData name="costas art" userId="0918ea6d71c06c0d" providerId="LiveId" clId="{135DA2EE-0CAD-48D0-B388-6DF75E076797}" dt="2022-12-31T12:15:43.739" v="201" actId="20577"/>
          <ac:spMkLst>
            <pc:docMk/>
            <pc:sldMk cId="1973524793" sldId="568"/>
            <ac:spMk id="3" creationId="{FAD8DEE9-3B64-9BFF-3462-6706EB6CBBCE}"/>
          </ac:spMkLst>
        </pc:spChg>
      </pc:sldChg>
      <pc:sldChg chg="modSp mod">
        <pc:chgData name="costas art" userId="0918ea6d71c06c0d" providerId="LiveId" clId="{135DA2EE-0CAD-48D0-B388-6DF75E076797}" dt="2022-12-31T13:39:57.811" v="793" actId="20577"/>
        <pc:sldMkLst>
          <pc:docMk/>
          <pc:sldMk cId="2604323182" sldId="569"/>
        </pc:sldMkLst>
        <pc:spChg chg="mod">
          <ac:chgData name="costas art" userId="0918ea6d71c06c0d" providerId="LiveId" clId="{135DA2EE-0CAD-48D0-B388-6DF75E076797}" dt="2022-12-31T13:39:57.811" v="793" actId="20577"/>
          <ac:spMkLst>
            <pc:docMk/>
            <pc:sldMk cId="2604323182" sldId="569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5:03:31.595" v="1212" actId="20577"/>
        <pc:sldMkLst>
          <pc:docMk/>
          <pc:sldMk cId="4182861588" sldId="570"/>
        </pc:sldMkLst>
        <pc:spChg chg="mod">
          <ac:chgData name="costas art" userId="0918ea6d71c06c0d" providerId="LiveId" clId="{135DA2EE-0CAD-48D0-B388-6DF75E076797}" dt="2022-12-31T15:03:31.595" v="1212" actId="20577"/>
          <ac:spMkLst>
            <pc:docMk/>
            <pc:sldMk cId="4182861588" sldId="570"/>
            <ac:spMk id="3" creationId="{70FB78E8-D7CC-4ACB-BA77-A0A72A149BAC}"/>
          </ac:spMkLst>
        </pc:spChg>
      </pc:sldChg>
      <pc:sldChg chg="modSp mod">
        <pc:chgData name="costas art" userId="0918ea6d71c06c0d" providerId="LiveId" clId="{135DA2EE-0CAD-48D0-B388-6DF75E076797}" dt="2022-12-31T15:07:26.704" v="1213" actId="207"/>
        <pc:sldMkLst>
          <pc:docMk/>
          <pc:sldMk cId="3042011071" sldId="575"/>
        </pc:sldMkLst>
        <pc:spChg chg="mod">
          <ac:chgData name="costas art" userId="0918ea6d71c06c0d" providerId="LiveId" clId="{135DA2EE-0CAD-48D0-B388-6DF75E076797}" dt="2022-12-31T15:07:26.704" v="1213" actId="207"/>
          <ac:spMkLst>
            <pc:docMk/>
            <pc:sldMk cId="3042011071" sldId="575"/>
            <ac:spMk id="3" creationId="{70FB78E8-D7CC-4ACB-BA77-A0A72A149BAC}"/>
          </ac:spMkLst>
        </pc:spChg>
      </pc:sldChg>
      <pc:sldChg chg="add del">
        <pc:chgData name="costas art" userId="0918ea6d71c06c0d" providerId="LiveId" clId="{135DA2EE-0CAD-48D0-B388-6DF75E076797}" dt="2022-12-31T12:02:55.584" v="24" actId="2696"/>
        <pc:sldMkLst>
          <pc:docMk/>
          <pc:sldMk cId="4052866349" sldId="576"/>
        </pc:sldMkLst>
      </pc:sldChg>
      <pc:sldChg chg="delSp modSp add">
        <pc:chgData name="costas art" userId="0918ea6d71c06c0d" providerId="LiveId" clId="{135DA2EE-0CAD-48D0-B388-6DF75E076797}" dt="2022-12-31T13:10:14.368" v="635" actId="14100"/>
        <pc:sldMkLst>
          <pc:docMk/>
          <pc:sldMk cId="4086507584" sldId="576"/>
        </pc:sldMkLst>
        <pc:picChg chg="mod">
          <ac:chgData name="costas art" userId="0918ea6d71c06c0d" providerId="LiveId" clId="{135DA2EE-0CAD-48D0-B388-6DF75E076797}" dt="2022-12-31T13:10:14.368" v="635" actId="14100"/>
          <ac:picMkLst>
            <pc:docMk/>
            <pc:sldMk cId="4086507584" sldId="576"/>
            <ac:picMk id="6" creationId="{CF3DDFE7-80EC-ACB6-DD0B-4164378D6579}"/>
          </ac:picMkLst>
        </pc:picChg>
        <pc:picChg chg="del">
          <ac:chgData name="costas art" userId="0918ea6d71c06c0d" providerId="LiveId" clId="{135DA2EE-0CAD-48D0-B388-6DF75E076797}" dt="2022-12-31T13:10:10.009" v="633" actId="478"/>
          <ac:picMkLst>
            <pc:docMk/>
            <pc:sldMk cId="4086507584" sldId="576"/>
            <ac:picMk id="1028" creationId="{FF268902-7F55-DCDF-5278-38691F3F53D5}"/>
          </ac:picMkLst>
        </pc:picChg>
      </pc:sldChg>
      <pc:sldChg chg="addSp delSp modSp add mod">
        <pc:chgData name="costas art" userId="0918ea6d71c06c0d" providerId="LiveId" clId="{135DA2EE-0CAD-48D0-B388-6DF75E076797}" dt="2022-12-31T14:17:00.390" v="934" actId="14100"/>
        <pc:sldMkLst>
          <pc:docMk/>
          <pc:sldMk cId="863893071" sldId="577"/>
        </pc:sldMkLst>
        <pc:spChg chg="add mod">
          <ac:chgData name="costas art" userId="0918ea6d71c06c0d" providerId="LiveId" clId="{135DA2EE-0CAD-48D0-B388-6DF75E076797}" dt="2022-12-31T14:17:00.390" v="934" actId="14100"/>
          <ac:spMkLst>
            <pc:docMk/>
            <pc:sldMk cId="863893071" sldId="577"/>
            <ac:spMk id="2" creationId="{61E36573-AEBA-D899-C43A-46130890B168}"/>
          </ac:spMkLst>
        </pc:spChg>
        <pc:picChg chg="del">
          <ac:chgData name="costas art" userId="0918ea6d71c06c0d" providerId="LiveId" clId="{135DA2EE-0CAD-48D0-B388-6DF75E076797}" dt="2022-12-31T14:08:12.153" v="887" actId="478"/>
          <ac:picMkLst>
            <pc:docMk/>
            <pc:sldMk cId="863893071" sldId="577"/>
            <ac:picMk id="1026" creationId="{494EB373-13EE-ABD4-2BD6-24339357A04C}"/>
          </ac:picMkLst>
        </pc:picChg>
        <pc:picChg chg="mod">
          <ac:chgData name="costas art" userId="0918ea6d71c06c0d" providerId="LiveId" clId="{135DA2EE-0CAD-48D0-B388-6DF75E076797}" dt="2022-12-31T14:08:20.017" v="891" actId="1076"/>
          <ac:picMkLst>
            <pc:docMk/>
            <pc:sldMk cId="863893071" sldId="577"/>
            <ac:picMk id="1028" creationId="{7D13E2F0-4CD6-791D-5988-5BF8F2C4B21D}"/>
          </ac:picMkLst>
        </pc:picChg>
        <pc:picChg chg="del">
          <ac:chgData name="costas art" userId="0918ea6d71c06c0d" providerId="LiveId" clId="{135DA2EE-0CAD-48D0-B388-6DF75E076797}" dt="2022-12-31T14:08:11.413" v="886" actId="478"/>
          <ac:picMkLst>
            <pc:docMk/>
            <pc:sldMk cId="863893071" sldId="577"/>
            <ac:picMk id="1030" creationId="{FB0070F0-8C02-257F-88DD-6FCD604A0E0C}"/>
          </ac:picMkLst>
        </pc:picChg>
      </pc:sldChg>
      <pc:sldChg chg="addSp delSp modSp add mod">
        <pc:chgData name="costas art" userId="0918ea6d71c06c0d" providerId="LiveId" clId="{135DA2EE-0CAD-48D0-B388-6DF75E076797}" dt="2022-12-31T14:16:52.683" v="931" actId="1076"/>
        <pc:sldMkLst>
          <pc:docMk/>
          <pc:sldMk cId="3509866031" sldId="578"/>
        </pc:sldMkLst>
        <pc:spChg chg="add mod">
          <ac:chgData name="costas art" userId="0918ea6d71c06c0d" providerId="LiveId" clId="{135DA2EE-0CAD-48D0-B388-6DF75E076797}" dt="2022-12-31T14:10:35.849" v="914" actId="1076"/>
          <ac:spMkLst>
            <pc:docMk/>
            <pc:sldMk cId="3509866031" sldId="578"/>
            <ac:spMk id="2" creationId="{42A08E06-8C13-61D4-BFC2-58A14D01401A}"/>
          </ac:spMkLst>
        </pc:spChg>
        <pc:spChg chg="add mod">
          <ac:chgData name="costas art" userId="0918ea6d71c06c0d" providerId="LiveId" clId="{135DA2EE-0CAD-48D0-B388-6DF75E076797}" dt="2022-12-31T14:16:52.683" v="931" actId="1076"/>
          <ac:spMkLst>
            <pc:docMk/>
            <pc:sldMk cId="3509866031" sldId="578"/>
            <ac:spMk id="3" creationId="{A66544D3-23D1-3B41-2856-11DF3EDF9540}"/>
          </ac:spMkLst>
        </pc:spChg>
        <pc:picChg chg="del">
          <ac:chgData name="costas art" userId="0918ea6d71c06c0d" providerId="LiveId" clId="{135DA2EE-0CAD-48D0-B388-6DF75E076797}" dt="2022-12-31T14:08:29.799" v="892" actId="478"/>
          <ac:picMkLst>
            <pc:docMk/>
            <pc:sldMk cId="3509866031" sldId="578"/>
            <ac:picMk id="1026" creationId="{494EB373-13EE-ABD4-2BD6-24339357A04C}"/>
          </ac:picMkLst>
        </pc:picChg>
        <pc:picChg chg="del">
          <ac:chgData name="costas art" userId="0918ea6d71c06c0d" providerId="LiveId" clId="{135DA2EE-0CAD-48D0-B388-6DF75E076797}" dt="2022-12-31T14:08:30.436" v="893" actId="478"/>
          <ac:picMkLst>
            <pc:docMk/>
            <pc:sldMk cId="3509866031" sldId="578"/>
            <ac:picMk id="1028" creationId="{7D13E2F0-4CD6-791D-5988-5BF8F2C4B21D}"/>
          </ac:picMkLst>
        </pc:picChg>
        <pc:picChg chg="mod">
          <ac:chgData name="costas art" userId="0918ea6d71c06c0d" providerId="LiveId" clId="{135DA2EE-0CAD-48D0-B388-6DF75E076797}" dt="2022-12-31T14:08:37.068" v="897" actId="1076"/>
          <ac:picMkLst>
            <pc:docMk/>
            <pc:sldMk cId="3509866031" sldId="578"/>
            <ac:picMk id="1030" creationId="{FB0070F0-8C02-257F-88DD-6FCD604A0E0C}"/>
          </ac:picMkLst>
        </pc:picChg>
      </pc:sldChg>
      <pc:sldChg chg="addSp delSp modSp add del mod">
        <pc:chgData name="costas art" userId="0918ea6d71c06c0d" providerId="LiveId" clId="{135DA2EE-0CAD-48D0-B388-6DF75E076797}" dt="2022-12-31T14:51:08.818" v="1102" actId="2696"/>
        <pc:sldMkLst>
          <pc:docMk/>
          <pc:sldMk cId="2601778255" sldId="579"/>
        </pc:sldMkLst>
        <pc:spChg chg="del">
          <ac:chgData name="costas art" userId="0918ea6d71c06c0d" providerId="LiveId" clId="{135DA2EE-0CAD-48D0-B388-6DF75E076797}" dt="2022-12-31T14:33:25.021" v="1081" actId="21"/>
          <ac:spMkLst>
            <pc:docMk/>
            <pc:sldMk cId="2601778255" sldId="579"/>
            <ac:spMk id="2" creationId="{9BD7A14C-41FC-8597-E609-A8D9EBD58314}"/>
          </ac:spMkLst>
        </pc:spChg>
        <pc:spChg chg="add mod">
          <ac:chgData name="costas art" userId="0918ea6d71c06c0d" providerId="LiveId" clId="{135DA2EE-0CAD-48D0-B388-6DF75E076797}" dt="2022-12-31T14:33:37.111" v="1086" actId="1076"/>
          <ac:spMkLst>
            <pc:docMk/>
            <pc:sldMk cId="2601778255" sldId="579"/>
            <ac:spMk id="3" creationId="{8E2A22D8-6F47-C73D-455E-1DF3141199DF}"/>
          </ac:spMkLst>
        </pc:spChg>
        <pc:picChg chg="del">
          <ac:chgData name="costas art" userId="0918ea6d71c06c0d" providerId="LiveId" clId="{135DA2EE-0CAD-48D0-B388-6DF75E076797}" dt="2022-12-31T14:33:16.276" v="1076" actId="478"/>
          <ac:picMkLst>
            <pc:docMk/>
            <pc:sldMk cId="2601778255" sldId="579"/>
            <ac:picMk id="2050" creationId="{0D21E48F-D5C7-F5B1-EDA0-DBC00BBBF026}"/>
          </ac:picMkLst>
        </pc:picChg>
        <pc:picChg chg="del">
          <ac:chgData name="costas art" userId="0918ea6d71c06c0d" providerId="LiveId" clId="{135DA2EE-0CAD-48D0-B388-6DF75E076797}" dt="2022-12-31T14:33:16.956" v="1077" actId="478"/>
          <ac:picMkLst>
            <pc:docMk/>
            <pc:sldMk cId="2601778255" sldId="579"/>
            <ac:picMk id="2052" creationId="{70B85F9B-4B41-D0C4-4737-A34421FEFEDD}"/>
          </ac:picMkLst>
        </pc:picChg>
        <pc:picChg chg="mod">
          <ac:chgData name="costas art" userId="0918ea6d71c06c0d" providerId="LiveId" clId="{135DA2EE-0CAD-48D0-B388-6DF75E076797}" dt="2022-12-31T14:33:22.600" v="1080" actId="1076"/>
          <ac:picMkLst>
            <pc:docMk/>
            <pc:sldMk cId="2601778255" sldId="579"/>
            <ac:picMk id="2054" creationId="{88B95E70-723A-6304-B0F7-1A54DF6DE1FF}"/>
          </ac:picMkLst>
        </pc:picChg>
      </pc:sldChg>
      <pc:sldChg chg="delSp modSp add">
        <pc:chgData name="costas art" userId="0918ea6d71c06c0d" providerId="LiveId" clId="{135DA2EE-0CAD-48D0-B388-6DF75E076797}" dt="2022-12-31T14:36:57.431" v="1092" actId="1076"/>
        <pc:sldMkLst>
          <pc:docMk/>
          <pc:sldMk cId="1206689642" sldId="580"/>
        </pc:sldMkLst>
        <pc:picChg chg="mod">
          <ac:chgData name="costas art" userId="0918ea6d71c06c0d" providerId="LiveId" clId="{135DA2EE-0CAD-48D0-B388-6DF75E076797}" dt="2022-12-31T14:36:57.431" v="1092" actId="1076"/>
          <ac:picMkLst>
            <pc:docMk/>
            <pc:sldMk cId="1206689642" sldId="580"/>
            <ac:picMk id="3" creationId="{F970756F-D638-B918-73B5-00C6FFCCE8D7}"/>
          </ac:picMkLst>
        </pc:picChg>
        <pc:picChg chg="del">
          <ac:chgData name="costas art" userId="0918ea6d71c06c0d" providerId="LiveId" clId="{135DA2EE-0CAD-48D0-B388-6DF75E076797}" dt="2022-12-31T14:36:49.508" v="1088" actId="478"/>
          <ac:picMkLst>
            <pc:docMk/>
            <pc:sldMk cId="1206689642" sldId="580"/>
            <ac:picMk id="2052" creationId="{70B85F9B-4B41-D0C4-4737-A34421FEFEDD}"/>
          </ac:picMkLst>
        </pc:picChg>
      </pc:sldChg>
      <pc:sldChg chg="addSp delSp modSp add mod">
        <pc:chgData name="costas art" userId="0918ea6d71c06c0d" providerId="LiveId" clId="{135DA2EE-0CAD-48D0-B388-6DF75E076797}" dt="2022-12-31T14:59:06.524" v="1178" actId="1076"/>
        <pc:sldMkLst>
          <pc:docMk/>
          <pc:sldMk cId="3382181507" sldId="581"/>
        </pc:sldMkLst>
        <pc:spChg chg="add mod">
          <ac:chgData name="costas art" userId="0918ea6d71c06c0d" providerId="LiveId" clId="{135DA2EE-0CAD-48D0-B388-6DF75E076797}" dt="2022-12-31T14:59:03.528" v="1176" actId="1076"/>
          <ac:spMkLst>
            <pc:docMk/>
            <pc:sldMk cId="3382181507" sldId="581"/>
            <ac:spMk id="2" creationId="{44FBD103-6DD6-10A6-5AC6-4CA927C82D2E}"/>
          </ac:spMkLst>
        </pc:spChg>
        <pc:spChg chg="del mod">
          <ac:chgData name="costas art" userId="0918ea6d71c06c0d" providerId="LiveId" clId="{135DA2EE-0CAD-48D0-B388-6DF75E076797}" dt="2022-12-31T14:56:38.881" v="1127" actId="478"/>
          <ac:spMkLst>
            <pc:docMk/>
            <pc:sldMk cId="3382181507" sldId="581"/>
            <ac:spMk id="3" creationId="{70FB78E8-D7CC-4ACB-BA77-A0A72A149BAC}"/>
          </ac:spMkLst>
        </pc:spChg>
        <pc:spChg chg="add mod">
          <ac:chgData name="costas art" userId="0918ea6d71c06c0d" providerId="LiveId" clId="{135DA2EE-0CAD-48D0-B388-6DF75E076797}" dt="2022-12-31T14:59:06.524" v="1178" actId="1076"/>
          <ac:spMkLst>
            <pc:docMk/>
            <pc:sldMk cId="3382181507" sldId="581"/>
            <ac:spMk id="4" creationId="{C4C78929-28B3-05DA-7693-4376B21EAD87}"/>
          </ac:spMkLst>
        </pc:spChg>
        <pc:spChg chg="mod">
          <ac:chgData name="costas art" userId="0918ea6d71c06c0d" providerId="LiveId" clId="{135DA2EE-0CAD-48D0-B388-6DF75E076797}" dt="2022-12-31T14:56:44.069" v="1130" actId="14100"/>
          <ac:spMkLst>
            <pc:docMk/>
            <pc:sldMk cId="3382181507" sldId="581"/>
            <ac:spMk id="6" creationId="{6E5ECED3-DC8E-47FA-94EC-A1E23572A22A}"/>
          </ac:spMkLst>
        </pc:spChg>
        <pc:grpChg chg="mod">
          <ac:chgData name="costas art" userId="0918ea6d71c06c0d" providerId="LiveId" clId="{135DA2EE-0CAD-48D0-B388-6DF75E076797}" dt="2022-12-31T14:56:44.069" v="1130" actId="14100"/>
          <ac:grpSpMkLst>
            <pc:docMk/>
            <pc:sldMk cId="3382181507" sldId="581"/>
            <ac:grpSpMk id="5" creationId="{DEEE8411-BB8D-470F-9BBA-2076CEC21138}"/>
          </ac:grpSpMkLst>
        </pc:grpChg>
        <pc:picChg chg="mod">
          <ac:chgData name="costas art" userId="0918ea6d71c06c0d" providerId="LiveId" clId="{135DA2EE-0CAD-48D0-B388-6DF75E076797}" dt="2022-12-31T14:56:44.069" v="1130" actId="14100"/>
          <ac:picMkLst>
            <pc:docMk/>
            <pc:sldMk cId="3382181507" sldId="581"/>
            <ac:picMk id="6149" creationId="{028CBFDB-0E48-4F2E-AA3E-3B24F1C25E63}"/>
          </ac:picMkLst>
        </pc:picChg>
      </pc:sldChg>
      <pc:sldChg chg="delSp modSp add">
        <pc:chgData name="costas art" userId="0918ea6d71c06c0d" providerId="LiveId" clId="{135DA2EE-0CAD-48D0-B388-6DF75E076797}" dt="2022-12-31T15:02:31.685" v="1209" actId="1076"/>
        <pc:sldMkLst>
          <pc:docMk/>
          <pc:sldMk cId="2544221077" sldId="582"/>
        </pc:sldMkLst>
        <pc:picChg chg="mod">
          <ac:chgData name="costas art" userId="0918ea6d71c06c0d" providerId="LiveId" clId="{135DA2EE-0CAD-48D0-B388-6DF75E076797}" dt="2022-12-31T15:02:31.685" v="1209" actId="1076"/>
          <ac:picMkLst>
            <pc:docMk/>
            <pc:sldMk cId="2544221077" sldId="582"/>
            <ac:picMk id="5" creationId="{17751C03-D45F-56F9-CC8A-208D72D4D6A7}"/>
          </ac:picMkLst>
        </pc:picChg>
        <pc:picChg chg="del">
          <ac:chgData name="costas art" userId="0918ea6d71c06c0d" providerId="LiveId" clId="{135DA2EE-0CAD-48D0-B388-6DF75E076797}" dt="2022-12-31T15:02:27.150" v="1206" actId="478"/>
          <ac:picMkLst>
            <pc:docMk/>
            <pc:sldMk cId="2544221077" sldId="582"/>
            <ac:picMk id="3074" creationId="{84A1F401-A6BD-41B5-D836-6DF778BFE023}"/>
          </ac:picMkLst>
        </pc:picChg>
      </pc:sldChg>
    </pc:docChg>
  </pc:docChgLst>
  <pc:docChgLst>
    <pc:chgData name="costas art" userId="0918ea6d71c06c0d" providerId="LiveId" clId="{2BC6E234-D7AB-4389-879C-44FF357B68E2}"/>
    <pc:docChg chg="undo custSel addSld delSld modSld sldOrd">
      <pc:chgData name="costas art" userId="0918ea6d71c06c0d" providerId="LiveId" clId="{2BC6E234-D7AB-4389-879C-44FF357B68E2}" dt="2022-08-04T21:56:44.197" v="2157" actId="20577"/>
      <pc:docMkLst>
        <pc:docMk/>
      </pc:docMkLst>
      <pc:sldChg chg="modSp mod">
        <pc:chgData name="costas art" userId="0918ea6d71c06c0d" providerId="LiveId" clId="{2BC6E234-D7AB-4389-879C-44FF357B68E2}" dt="2022-08-03T09:36:26.254" v="383" actId="20577"/>
        <pc:sldMkLst>
          <pc:docMk/>
          <pc:sldMk cId="771728175" sldId="259"/>
        </pc:sldMkLst>
        <pc:spChg chg="mod">
          <ac:chgData name="costas art" userId="0918ea6d71c06c0d" providerId="LiveId" clId="{2BC6E234-D7AB-4389-879C-44FF357B68E2}" dt="2022-08-03T09:36:26.254" v="383" actId="20577"/>
          <ac:spMkLst>
            <pc:docMk/>
            <pc:sldMk cId="771728175" sldId="259"/>
            <ac:spMk id="3" creationId="{70FB78E8-D7CC-4ACB-BA77-A0A72A149BAC}"/>
          </ac:spMkLst>
        </pc:spChg>
      </pc:sldChg>
      <pc:sldChg chg="addSp modSp mod">
        <pc:chgData name="costas art" userId="0918ea6d71c06c0d" providerId="LiveId" clId="{2BC6E234-D7AB-4389-879C-44FF357B68E2}" dt="2022-08-03T09:59:56.180" v="602" actId="14100"/>
        <pc:sldMkLst>
          <pc:docMk/>
          <pc:sldMk cId="2757922346" sldId="264"/>
        </pc:sldMkLst>
        <pc:spChg chg="mod">
          <ac:chgData name="costas art" userId="0918ea6d71c06c0d" providerId="LiveId" clId="{2BC6E234-D7AB-4389-879C-44FF357B68E2}" dt="2022-08-03T09:59:16.065" v="585" actId="20577"/>
          <ac:spMkLst>
            <pc:docMk/>
            <pc:sldMk cId="2757922346" sldId="264"/>
            <ac:spMk id="3" creationId="{70FB78E8-D7CC-4ACB-BA77-A0A72A149BAC}"/>
          </ac:spMkLst>
        </pc:spChg>
        <pc:spChg chg="add mod">
          <ac:chgData name="costas art" userId="0918ea6d71c06c0d" providerId="LiveId" clId="{2BC6E234-D7AB-4389-879C-44FF357B68E2}" dt="2022-08-03T09:59:50.482" v="601" actId="14100"/>
          <ac:spMkLst>
            <pc:docMk/>
            <pc:sldMk cId="2757922346" sldId="264"/>
            <ac:spMk id="7" creationId="{0CAB374C-0EB1-5C15-8EB7-78AFC1863161}"/>
          </ac:spMkLst>
        </pc:spChg>
        <pc:cxnChg chg="add mod">
          <ac:chgData name="costas art" userId="0918ea6d71c06c0d" providerId="LiveId" clId="{2BC6E234-D7AB-4389-879C-44FF357B68E2}" dt="2022-08-03T09:59:56.180" v="602" actId="14100"/>
          <ac:cxnSpMkLst>
            <pc:docMk/>
            <pc:sldMk cId="2757922346" sldId="264"/>
            <ac:cxnSpMk id="4" creationId="{D5F573CD-13C2-DA60-F8D8-DF0681852161}"/>
          </ac:cxnSpMkLst>
        </pc:cxnChg>
      </pc:sldChg>
      <pc:sldChg chg="modSp mod">
        <pc:chgData name="costas art" userId="0918ea6d71c06c0d" providerId="LiveId" clId="{2BC6E234-D7AB-4389-879C-44FF357B68E2}" dt="2022-08-03T09:56:31.714" v="461" actId="12"/>
        <pc:sldMkLst>
          <pc:docMk/>
          <pc:sldMk cId="3605447448" sldId="265"/>
        </pc:sldMkLst>
        <pc:spChg chg="mod">
          <ac:chgData name="costas art" userId="0918ea6d71c06c0d" providerId="LiveId" clId="{2BC6E234-D7AB-4389-879C-44FF357B68E2}" dt="2022-08-03T09:56:31.714" v="461" actId="12"/>
          <ac:spMkLst>
            <pc:docMk/>
            <pc:sldMk cId="3605447448" sldId="265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0:13:07.836" v="652" actId="20577"/>
        <pc:sldMkLst>
          <pc:docMk/>
          <pc:sldMk cId="4169362613" sldId="268"/>
        </pc:sldMkLst>
        <pc:spChg chg="mod">
          <ac:chgData name="costas art" userId="0918ea6d71c06c0d" providerId="LiveId" clId="{2BC6E234-D7AB-4389-879C-44FF357B68E2}" dt="2022-08-03T10:13:07.836" v="652" actId="20577"/>
          <ac:spMkLst>
            <pc:docMk/>
            <pc:sldMk cId="4169362613" sldId="268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0:18:01.360" v="742" actId="1076"/>
        <pc:sldMkLst>
          <pc:docMk/>
          <pc:sldMk cId="2424074177" sldId="269"/>
        </pc:sldMkLst>
        <pc:spChg chg="mod">
          <ac:chgData name="costas art" userId="0918ea6d71c06c0d" providerId="LiveId" clId="{2BC6E234-D7AB-4389-879C-44FF357B68E2}" dt="2022-08-03T10:17:36.174" v="737" actId="5793"/>
          <ac:spMkLst>
            <pc:docMk/>
            <pc:sldMk cId="2424074177" sldId="269"/>
            <ac:spMk id="3" creationId="{70FB78E8-D7CC-4ACB-BA77-A0A72A149BAC}"/>
          </ac:spMkLst>
        </pc:spChg>
        <pc:spChg chg="mod">
          <ac:chgData name="costas art" userId="0918ea6d71c06c0d" providerId="LiveId" clId="{2BC6E234-D7AB-4389-879C-44FF357B68E2}" dt="2022-08-03T10:18:01.360" v="742" actId="1076"/>
          <ac:spMkLst>
            <pc:docMk/>
            <pc:sldMk cId="2424074177" sldId="269"/>
            <ac:spMk id="6" creationId="{BEB7263A-DECC-4968-9D31-45015C7626DD}"/>
          </ac:spMkLst>
        </pc:spChg>
        <pc:grpChg chg="mod">
          <ac:chgData name="costas art" userId="0918ea6d71c06c0d" providerId="LiveId" clId="{2BC6E234-D7AB-4389-879C-44FF357B68E2}" dt="2022-08-03T10:18:01.360" v="742" actId="1076"/>
          <ac:grpSpMkLst>
            <pc:docMk/>
            <pc:sldMk cId="2424074177" sldId="269"/>
            <ac:grpSpMk id="5" creationId="{5755913C-D044-4EBE-9D4E-6F9B29943AE1}"/>
          </ac:grpSpMkLst>
        </pc:grpChg>
        <pc:picChg chg="mod">
          <ac:chgData name="costas art" userId="0918ea6d71c06c0d" providerId="LiveId" clId="{2BC6E234-D7AB-4389-879C-44FF357B68E2}" dt="2022-08-03T10:18:01.360" v="742" actId="1076"/>
          <ac:picMkLst>
            <pc:docMk/>
            <pc:sldMk cId="2424074177" sldId="269"/>
            <ac:picMk id="10245" creationId="{9E799844-5B21-4B98-8BAE-07D633944B09}"/>
          </ac:picMkLst>
        </pc:picChg>
      </pc:sldChg>
      <pc:sldChg chg="modSp mod">
        <pc:chgData name="costas art" userId="0918ea6d71c06c0d" providerId="LiveId" clId="{2BC6E234-D7AB-4389-879C-44FF357B68E2}" dt="2022-08-03T10:21:13.337" v="779" actId="207"/>
        <pc:sldMkLst>
          <pc:docMk/>
          <pc:sldMk cId="563125070" sldId="270"/>
        </pc:sldMkLst>
        <pc:spChg chg="mod">
          <ac:chgData name="costas art" userId="0918ea6d71c06c0d" providerId="LiveId" clId="{2BC6E234-D7AB-4389-879C-44FF357B68E2}" dt="2022-08-03T10:21:13.337" v="779" actId="207"/>
          <ac:spMkLst>
            <pc:docMk/>
            <pc:sldMk cId="563125070" sldId="270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0:26:33.310" v="839" actId="20577"/>
        <pc:sldMkLst>
          <pc:docMk/>
          <pc:sldMk cId="1677803486" sldId="272"/>
        </pc:sldMkLst>
        <pc:spChg chg="mod">
          <ac:chgData name="costas art" userId="0918ea6d71c06c0d" providerId="LiveId" clId="{2BC6E234-D7AB-4389-879C-44FF357B68E2}" dt="2022-08-03T10:26:33.310" v="839" actId="20577"/>
          <ac:spMkLst>
            <pc:docMk/>
            <pc:sldMk cId="1677803486" sldId="272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4T21:24:59.853" v="1833" actId="20577"/>
        <pc:sldMkLst>
          <pc:docMk/>
          <pc:sldMk cId="2078561515" sldId="275"/>
        </pc:sldMkLst>
        <pc:spChg chg="mod">
          <ac:chgData name="costas art" userId="0918ea6d71c06c0d" providerId="LiveId" clId="{2BC6E234-D7AB-4389-879C-44FF357B68E2}" dt="2022-08-04T21:24:59.853" v="1833" actId="20577"/>
          <ac:spMkLst>
            <pc:docMk/>
            <pc:sldMk cId="2078561515" sldId="275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0:47:05.113" v="869" actId="207"/>
        <pc:sldMkLst>
          <pc:docMk/>
          <pc:sldMk cId="2901385798" sldId="276"/>
        </pc:sldMkLst>
        <pc:spChg chg="mod">
          <ac:chgData name="costas art" userId="0918ea6d71c06c0d" providerId="LiveId" clId="{2BC6E234-D7AB-4389-879C-44FF357B68E2}" dt="2022-08-03T10:47:05.113" v="869" actId="207"/>
          <ac:spMkLst>
            <pc:docMk/>
            <pc:sldMk cId="2901385798" sldId="276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1:12:23.428" v="1072" actId="20577"/>
        <pc:sldMkLst>
          <pc:docMk/>
          <pc:sldMk cId="1288478370" sldId="279"/>
        </pc:sldMkLst>
        <pc:spChg chg="mod">
          <ac:chgData name="costas art" userId="0918ea6d71c06c0d" providerId="LiveId" clId="{2BC6E234-D7AB-4389-879C-44FF357B68E2}" dt="2022-08-03T11:12:23.428" v="1072" actId="20577"/>
          <ac:spMkLst>
            <pc:docMk/>
            <pc:sldMk cId="1288478370" sldId="279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1:23:21.944" v="1073" actId="207"/>
        <pc:sldMkLst>
          <pc:docMk/>
          <pc:sldMk cId="1247932339" sldId="282"/>
        </pc:sldMkLst>
        <pc:spChg chg="mod">
          <ac:chgData name="costas art" userId="0918ea6d71c06c0d" providerId="LiveId" clId="{2BC6E234-D7AB-4389-879C-44FF357B68E2}" dt="2022-08-03T11:23:21.944" v="1073" actId="207"/>
          <ac:spMkLst>
            <pc:docMk/>
            <pc:sldMk cId="1247932339" sldId="282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1:27:21.118" v="1124" actId="20577"/>
        <pc:sldMkLst>
          <pc:docMk/>
          <pc:sldMk cId="1558635653" sldId="283"/>
        </pc:sldMkLst>
        <pc:spChg chg="mod">
          <ac:chgData name="costas art" userId="0918ea6d71c06c0d" providerId="LiveId" clId="{2BC6E234-D7AB-4389-879C-44FF357B68E2}" dt="2022-08-03T11:27:21.118" v="1124" actId="20577"/>
          <ac:spMkLst>
            <pc:docMk/>
            <pc:sldMk cId="1558635653" sldId="283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1:43:49.354" v="1161" actId="207"/>
        <pc:sldMkLst>
          <pc:docMk/>
          <pc:sldMk cId="4267293952" sldId="284"/>
        </pc:sldMkLst>
        <pc:spChg chg="mod">
          <ac:chgData name="costas art" userId="0918ea6d71c06c0d" providerId="LiveId" clId="{2BC6E234-D7AB-4389-879C-44FF357B68E2}" dt="2022-08-03T11:43:49.354" v="1161" actId="207"/>
          <ac:spMkLst>
            <pc:docMk/>
            <pc:sldMk cId="4267293952" sldId="284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1:30:50.810" v="1140" actId="207"/>
        <pc:sldMkLst>
          <pc:docMk/>
          <pc:sldMk cId="674653481" sldId="286"/>
        </pc:sldMkLst>
        <pc:spChg chg="mod">
          <ac:chgData name="costas art" userId="0918ea6d71c06c0d" providerId="LiveId" clId="{2BC6E234-D7AB-4389-879C-44FF357B68E2}" dt="2022-08-03T11:30:50.810" v="1140" actId="207"/>
          <ac:spMkLst>
            <pc:docMk/>
            <pc:sldMk cId="674653481" sldId="286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1:36:40.582" v="1142" actId="207"/>
        <pc:sldMkLst>
          <pc:docMk/>
          <pc:sldMk cId="1551302846" sldId="287"/>
        </pc:sldMkLst>
        <pc:spChg chg="mod">
          <ac:chgData name="costas art" userId="0918ea6d71c06c0d" providerId="LiveId" clId="{2BC6E234-D7AB-4389-879C-44FF357B68E2}" dt="2022-08-03T11:36:40.582" v="1142" actId="207"/>
          <ac:spMkLst>
            <pc:docMk/>
            <pc:sldMk cId="1551302846" sldId="287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2:15:38.573" v="1220" actId="207"/>
        <pc:sldMkLst>
          <pc:docMk/>
          <pc:sldMk cId="2288555032" sldId="289"/>
        </pc:sldMkLst>
        <pc:spChg chg="mod">
          <ac:chgData name="costas art" userId="0918ea6d71c06c0d" providerId="LiveId" clId="{2BC6E234-D7AB-4389-879C-44FF357B68E2}" dt="2022-08-03T12:15:38.573" v="1220" actId="207"/>
          <ac:spMkLst>
            <pc:docMk/>
            <pc:sldMk cId="2288555032" sldId="289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2:18:41.212" v="1225" actId="20577"/>
        <pc:sldMkLst>
          <pc:docMk/>
          <pc:sldMk cId="1419649807" sldId="290"/>
        </pc:sldMkLst>
        <pc:spChg chg="mod">
          <ac:chgData name="costas art" userId="0918ea6d71c06c0d" providerId="LiveId" clId="{2BC6E234-D7AB-4389-879C-44FF357B68E2}" dt="2022-08-03T12:18:41.212" v="1225" actId="20577"/>
          <ac:spMkLst>
            <pc:docMk/>
            <pc:sldMk cId="1419649807" sldId="290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1:33:56.952" v="1141" actId="207"/>
        <pc:sldMkLst>
          <pc:docMk/>
          <pc:sldMk cId="3286587932" sldId="293"/>
        </pc:sldMkLst>
        <pc:spChg chg="mod">
          <ac:chgData name="costas art" userId="0918ea6d71c06c0d" providerId="LiveId" clId="{2BC6E234-D7AB-4389-879C-44FF357B68E2}" dt="2022-08-03T11:33:56.952" v="1141" actId="207"/>
          <ac:spMkLst>
            <pc:docMk/>
            <pc:sldMk cId="3286587932" sldId="293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1:49:54.613" v="1171" actId="20577"/>
        <pc:sldMkLst>
          <pc:docMk/>
          <pc:sldMk cId="2014835253" sldId="295"/>
        </pc:sldMkLst>
        <pc:spChg chg="mod">
          <ac:chgData name="costas art" userId="0918ea6d71c06c0d" providerId="LiveId" clId="{2BC6E234-D7AB-4389-879C-44FF357B68E2}" dt="2022-08-03T11:49:54.613" v="1171" actId="20577"/>
          <ac:spMkLst>
            <pc:docMk/>
            <pc:sldMk cId="2014835253" sldId="295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3:16:24.210" v="1406" actId="5793"/>
        <pc:sldMkLst>
          <pc:docMk/>
          <pc:sldMk cId="2582947229" sldId="297"/>
        </pc:sldMkLst>
        <pc:spChg chg="mod">
          <ac:chgData name="costas art" userId="0918ea6d71c06c0d" providerId="LiveId" clId="{2BC6E234-D7AB-4389-879C-44FF357B68E2}" dt="2022-08-03T13:16:24.210" v="1406" actId="5793"/>
          <ac:spMkLst>
            <pc:docMk/>
            <pc:sldMk cId="2582947229" sldId="297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2:36:23.554" v="1284" actId="20577"/>
        <pc:sldMkLst>
          <pc:docMk/>
          <pc:sldMk cId="2641573837" sldId="301"/>
        </pc:sldMkLst>
        <pc:spChg chg="mod">
          <ac:chgData name="costas art" userId="0918ea6d71c06c0d" providerId="LiveId" clId="{2BC6E234-D7AB-4389-879C-44FF357B68E2}" dt="2022-08-03T12:36:23.554" v="1284" actId="20577"/>
          <ac:spMkLst>
            <pc:docMk/>
            <pc:sldMk cId="2641573837" sldId="301"/>
            <ac:spMk id="3" creationId="{70FB78E8-D7CC-4ACB-BA77-A0A72A149BAC}"/>
          </ac:spMkLst>
        </pc:spChg>
      </pc:sldChg>
      <pc:sldChg chg="del">
        <pc:chgData name="costas art" userId="0918ea6d71c06c0d" providerId="LiveId" clId="{2BC6E234-D7AB-4389-879C-44FF357B68E2}" dt="2022-08-03T13:16:09.488" v="1400" actId="2696"/>
        <pc:sldMkLst>
          <pc:docMk/>
          <pc:sldMk cId="158483789" sldId="303"/>
        </pc:sldMkLst>
      </pc:sldChg>
      <pc:sldChg chg="modSp add mod">
        <pc:chgData name="costas art" userId="0918ea6d71c06c0d" providerId="LiveId" clId="{2BC6E234-D7AB-4389-879C-44FF357B68E2}" dt="2022-08-03T13:31:27.858" v="1451" actId="20577"/>
        <pc:sldMkLst>
          <pc:docMk/>
          <pc:sldMk cId="1151967462" sldId="303"/>
        </pc:sldMkLst>
        <pc:spChg chg="mod">
          <ac:chgData name="costas art" userId="0918ea6d71c06c0d" providerId="LiveId" clId="{2BC6E234-D7AB-4389-879C-44FF357B68E2}" dt="2022-08-03T13:31:27.858" v="1451" actId="20577"/>
          <ac:spMkLst>
            <pc:docMk/>
            <pc:sldMk cId="1151967462" sldId="303"/>
            <ac:spMk id="3" creationId="{70FB78E8-D7CC-4ACB-BA77-A0A72A149BAC}"/>
          </ac:spMkLst>
        </pc:spChg>
      </pc:sldChg>
      <pc:sldChg chg="addSp modSp mod">
        <pc:chgData name="costas art" userId="0918ea6d71c06c0d" providerId="LiveId" clId="{2BC6E234-D7AB-4389-879C-44FF357B68E2}" dt="2022-08-03T13:43:18.041" v="1473" actId="207"/>
        <pc:sldMkLst>
          <pc:docMk/>
          <pc:sldMk cId="4196904995" sldId="307"/>
        </pc:sldMkLst>
        <pc:spChg chg="mod">
          <ac:chgData name="costas art" userId="0918ea6d71c06c0d" providerId="LiveId" clId="{2BC6E234-D7AB-4389-879C-44FF357B68E2}" dt="2022-08-03T13:42:25.445" v="1466" actId="1076"/>
          <ac:spMkLst>
            <pc:docMk/>
            <pc:sldMk cId="4196904995" sldId="307"/>
            <ac:spMk id="2" creationId="{D5C8F04D-8761-466F-855F-C525E5AE35EF}"/>
          </ac:spMkLst>
        </pc:spChg>
        <pc:spChg chg="mod">
          <ac:chgData name="costas art" userId="0918ea6d71c06c0d" providerId="LiveId" clId="{2BC6E234-D7AB-4389-879C-44FF357B68E2}" dt="2022-08-03T13:43:18.041" v="1473" actId="207"/>
          <ac:spMkLst>
            <pc:docMk/>
            <pc:sldMk cId="4196904995" sldId="307"/>
            <ac:spMk id="3" creationId="{70FB78E8-D7CC-4ACB-BA77-A0A72A149BAC}"/>
          </ac:spMkLst>
        </pc:spChg>
        <pc:spChg chg="mod">
          <ac:chgData name="costas art" userId="0918ea6d71c06c0d" providerId="LiveId" clId="{2BC6E234-D7AB-4389-879C-44FF357B68E2}" dt="2022-08-03T13:42:34.390" v="1471" actId="1076"/>
          <ac:spMkLst>
            <pc:docMk/>
            <pc:sldMk cId="4196904995" sldId="307"/>
            <ac:spMk id="6" creationId="{06697B23-3FDE-4A93-B85E-424A9B0F68CF}"/>
          </ac:spMkLst>
        </pc:spChg>
        <pc:grpChg chg="mod">
          <ac:chgData name="costas art" userId="0918ea6d71c06c0d" providerId="LiveId" clId="{2BC6E234-D7AB-4389-879C-44FF357B68E2}" dt="2022-08-03T13:42:34.390" v="1471" actId="1076"/>
          <ac:grpSpMkLst>
            <pc:docMk/>
            <pc:sldMk cId="4196904995" sldId="307"/>
            <ac:grpSpMk id="5" creationId="{11D19A7F-580C-4BAD-BE96-BA4AD792A2DA}"/>
          </ac:grpSpMkLst>
        </pc:grpChg>
        <pc:picChg chg="add mod">
          <ac:chgData name="costas art" userId="0918ea6d71c06c0d" providerId="LiveId" clId="{2BC6E234-D7AB-4389-879C-44FF357B68E2}" dt="2022-08-03T13:42:36.341" v="1472" actId="1076"/>
          <ac:picMkLst>
            <pc:docMk/>
            <pc:sldMk cId="4196904995" sldId="307"/>
            <ac:picMk id="7" creationId="{747A3188-DB02-90B3-B780-3492DC65979A}"/>
          </ac:picMkLst>
        </pc:picChg>
        <pc:picChg chg="mod">
          <ac:chgData name="costas art" userId="0918ea6d71c06c0d" providerId="LiveId" clId="{2BC6E234-D7AB-4389-879C-44FF357B68E2}" dt="2022-08-03T13:42:34.390" v="1471" actId="1076"/>
          <ac:picMkLst>
            <pc:docMk/>
            <pc:sldMk cId="4196904995" sldId="307"/>
            <ac:picMk id="4101" creationId="{2729AE8C-7572-454A-A0ED-D73BB6391BAD}"/>
          </ac:picMkLst>
        </pc:picChg>
      </pc:sldChg>
      <pc:sldChg chg="modSp mod">
        <pc:chgData name="costas art" userId="0918ea6d71c06c0d" providerId="LiveId" clId="{2BC6E234-D7AB-4389-879C-44FF357B68E2}" dt="2022-08-03T13:46:36.703" v="1482" actId="113"/>
        <pc:sldMkLst>
          <pc:docMk/>
          <pc:sldMk cId="2567065113" sldId="309"/>
        </pc:sldMkLst>
        <pc:spChg chg="mod">
          <ac:chgData name="costas art" userId="0918ea6d71c06c0d" providerId="LiveId" clId="{2BC6E234-D7AB-4389-879C-44FF357B68E2}" dt="2022-08-03T13:46:36.703" v="1482" actId="113"/>
          <ac:spMkLst>
            <pc:docMk/>
            <pc:sldMk cId="2567065113" sldId="309"/>
            <ac:spMk id="2" creationId="{93BD948B-F375-0543-6F99-2EC519468010}"/>
          </ac:spMkLst>
        </pc:spChg>
      </pc:sldChg>
      <pc:sldChg chg="modSp mod">
        <pc:chgData name="costas art" userId="0918ea6d71c06c0d" providerId="LiveId" clId="{2BC6E234-D7AB-4389-879C-44FF357B68E2}" dt="2022-08-03T18:49:42.506" v="1575" actId="20577"/>
        <pc:sldMkLst>
          <pc:docMk/>
          <pc:sldMk cId="3480715384" sldId="310"/>
        </pc:sldMkLst>
        <pc:spChg chg="mod">
          <ac:chgData name="costas art" userId="0918ea6d71c06c0d" providerId="LiveId" clId="{2BC6E234-D7AB-4389-879C-44FF357B68E2}" dt="2022-08-03T18:49:42.506" v="1575" actId="20577"/>
          <ac:spMkLst>
            <pc:docMk/>
            <pc:sldMk cId="3480715384" sldId="310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11:10:06.278" v="881" actId="207"/>
        <pc:sldMkLst>
          <pc:docMk/>
          <pc:sldMk cId="1704565400" sldId="359"/>
        </pc:sldMkLst>
        <pc:spChg chg="mod">
          <ac:chgData name="costas art" userId="0918ea6d71c06c0d" providerId="LiveId" clId="{2BC6E234-D7AB-4389-879C-44FF357B68E2}" dt="2022-08-03T11:10:06.278" v="881" actId="207"/>
          <ac:spMkLst>
            <pc:docMk/>
            <pc:sldMk cId="1704565400" sldId="359"/>
            <ac:spMk id="3" creationId="{323586FD-92AC-4A8C-9BCA-9266BC06DFC8}"/>
          </ac:spMkLst>
        </pc:spChg>
      </pc:sldChg>
      <pc:sldChg chg="del">
        <pc:chgData name="costas art" userId="0918ea6d71c06c0d" providerId="LiveId" clId="{2BC6E234-D7AB-4389-879C-44FF357B68E2}" dt="2022-08-03T13:16:09.488" v="1400" actId="2696"/>
        <pc:sldMkLst>
          <pc:docMk/>
          <pc:sldMk cId="328474327" sldId="377"/>
        </pc:sldMkLst>
      </pc:sldChg>
      <pc:sldChg chg="add">
        <pc:chgData name="costas art" userId="0918ea6d71c06c0d" providerId="LiveId" clId="{2BC6E234-D7AB-4389-879C-44FF357B68E2}" dt="2022-08-03T13:16:14.399" v="1401"/>
        <pc:sldMkLst>
          <pc:docMk/>
          <pc:sldMk cId="2492808381" sldId="377"/>
        </pc:sldMkLst>
      </pc:sldChg>
      <pc:sldChg chg="modSp mod">
        <pc:chgData name="costas art" userId="0918ea6d71c06c0d" providerId="LiveId" clId="{2BC6E234-D7AB-4389-879C-44FF357B68E2}" dt="2022-08-03T13:21:52.785" v="1409" actId="20577"/>
        <pc:sldMkLst>
          <pc:docMk/>
          <pc:sldMk cId="1791961974" sldId="381"/>
        </pc:sldMkLst>
        <pc:spChg chg="mod">
          <ac:chgData name="costas art" userId="0918ea6d71c06c0d" providerId="LiveId" clId="{2BC6E234-D7AB-4389-879C-44FF357B68E2}" dt="2022-08-03T13:21:52.785" v="1409" actId="20577"/>
          <ac:spMkLst>
            <pc:docMk/>
            <pc:sldMk cId="1791961974" sldId="381"/>
            <ac:spMk id="3" creationId="{70FB78E8-D7CC-4ACB-BA77-A0A72A149BAC}"/>
          </ac:spMkLst>
        </pc:spChg>
      </pc:sldChg>
      <pc:sldChg chg="delSp modSp mod">
        <pc:chgData name="costas art" userId="0918ea6d71c06c0d" providerId="LiveId" clId="{2BC6E234-D7AB-4389-879C-44FF357B68E2}" dt="2022-08-03T13:30:27.796" v="1440" actId="20577"/>
        <pc:sldMkLst>
          <pc:docMk/>
          <pc:sldMk cId="888921572" sldId="382"/>
        </pc:sldMkLst>
        <pc:spChg chg="mod">
          <ac:chgData name="costas art" userId="0918ea6d71c06c0d" providerId="LiveId" clId="{2BC6E234-D7AB-4389-879C-44FF357B68E2}" dt="2022-08-03T13:30:27.796" v="1440" actId="20577"/>
          <ac:spMkLst>
            <pc:docMk/>
            <pc:sldMk cId="888921572" sldId="382"/>
            <ac:spMk id="3" creationId="{70FB78E8-D7CC-4ACB-BA77-A0A72A149BAC}"/>
          </ac:spMkLst>
        </pc:spChg>
        <pc:grpChg chg="del">
          <ac:chgData name="costas art" userId="0918ea6d71c06c0d" providerId="LiveId" clId="{2BC6E234-D7AB-4389-879C-44FF357B68E2}" dt="2022-08-03T13:30:17.956" v="1431" actId="21"/>
          <ac:grpSpMkLst>
            <pc:docMk/>
            <pc:sldMk cId="888921572" sldId="382"/>
            <ac:grpSpMk id="7" creationId="{A4B907C1-FCB4-5C1B-30BE-4ABB2BEED906}"/>
          </ac:grpSpMkLst>
        </pc:grpChg>
      </pc:sldChg>
      <pc:sldChg chg="modSp mod">
        <pc:chgData name="costas art" userId="0918ea6d71c06c0d" providerId="LiveId" clId="{2BC6E234-D7AB-4389-879C-44FF357B68E2}" dt="2022-08-03T14:31:03.705" v="1509" actId="20577"/>
        <pc:sldMkLst>
          <pc:docMk/>
          <pc:sldMk cId="4041861166" sldId="385"/>
        </pc:sldMkLst>
        <pc:spChg chg="mod">
          <ac:chgData name="costas art" userId="0918ea6d71c06c0d" providerId="LiveId" clId="{2BC6E234-D7AB-4389-879C-44FF357B68E2}" dt="2022-08-03T14:31:03.705" v="1509" actId="20577"/>
          <ac:spMkLst>
            <pc:docMk/>
            <pc:sldMk cId="4041861166" sldId="385"/>
            <ac:spMk id="3" creationId="{70FB78E8-D7CC-4ACB-BA77-A0A72A149BAC}"/>
          </ac:spMkLst>
        </pc:spChg>
      </pc:sldChg>
      <pc:sldChg chg="modSp mod setBg">
        <pc:chgData name="costas art" userId="0918ea6d71c06c0d" providerId="LiveId" clId="{2BC6E234-D7AB-4389-879C-44FF357B68E2}" dt="2022-08-04T21:24:01.068" v="1772"/>
        <pc:sldMkLst>
          <pc:docMk/>
          <pc:sldMk cId="0" sldId="402"/>
        </pc:sldMkLst>
        <pc:spChg chg="mod">
          <ac:chgData name="costas art" userId="0918ea6d71c06c0d" providerId="LiveId" clId="{2BC6E234-D7AB-4389-879C-44FF357B68E2}" dt="2022-08-03T08:49:33.473" v="48" actId="1076"/>
          <ac:spMkLst>
            <pc:docMk/>
            <pc:sldMk cId="0" sldId="402"/>
            <ac:spMk id="3" creationId="{00000000-0000-0000-0000-000000000000}"/>
          </ac:spMkLst>
        </pc:spChg>
      </pc:sldChg>
      <pc:sldChg chg="modSp mod">
        <pc:chgData name="costas art" userId="0918ea6d71c06c0d" providerId="LiveId" clId="{2BC6E234-D7AB-4389-879C-44FF357B68E2}" dt="2022-08-03T08:47:23.347" v="20" actId="207"/>
        <pc:sldMkLst>
          <pc:docMk/>
          <pc:sldMk cId="2846900795" sldId="417"/>
        </pc:sldMkLst>
        <pc:spChg chg="mod">
          <ac:chgData name="costas art" userId="0918ea6d71c06c0d" providerId="LiveId" clId="{2BC6E234-D7AB-4389-879C-44FF357B68E2}" dt="2022-08-03T08:47:23.347" v="20" actId="207"/>
          <ac:spMkLst>
            <pc:docMk/>
            <pc:sldMk cId="2846900795" sldId="417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09:10:39.646" v="155" actId="20577"/>
        <pc:sldMkLst>
          <pc:docMk/>
          <pc:sldMk cId="2676371651" sldId="460"/>
        </pc:sldMkLst>
        <pc:spChg chg="mod">
          <ac:chgData name="costas art" userId="0918ea6d71c06c0d" providerId="LiveId" clId="{2BC6E234-D7AB-4389-879C-44FF357B68E2}" dt="2022-08-03T09:10:39.646" v="155" actId="20577"/>
          <ac:spMkLst>
            <pc:docMk/>
            <pc:sldMk cId="2676371651" sldId="460"/>
            <ac:spMk id="3" creationId="{13C84296-B148-4811-8FAB-3AF752F762F0}"/>
          </ac:spMkLst>
        </pc:spChg>
      </pc:sldChg>
      <pc:sldChg chg="modSp mod">
        <pc:chgData name="costas art" userId="0918ea6d71c06c0d" providerId="LiveId" clId="{2BC6E234-D7AB-4389-879C-44FF357B68E2}" dt="2022-08-03T09:15:13.969" v="277" actId="20577"/>
        <pc:sldMkLst>
          <pc:docMk/>
          <pc:sldMk cId="3271663450" sldId="461"/>
        </pc:sldMkLst>
        <pc:spChg chg="mod">
          <ac:chgData name="costas art" userId="0918ea6d71c06c0d" providerId="LiveId" clId="{2BC6E234-D7AB-4389-879C-44FF357B68E2}" dt="2022-08-03T09:15:13.969" v="277" actId="20577"/>
          <ac:spMkLst>
            <pc:docMk/>
            <pc:sldMk cId="3271663450" sldId="461"/>
            <ac:spMk id="3" creationId="{F5E0508F-FC31-485A-B542-CFF0ECD18E32}"/>
          </ac:spMkLst>
        </pc:spChg>
      </pc:sldChg>
      <pc:sldChg chg="modSp mod">
        <pc:chgData name="costas art" userId="0918ea6d71c06c0d" providerId="LiveId" clId="{2BC6E234-D7AB-4389-879C-44FF357B68E2}" dt="2022-08-03T09:07:37.722" v="104" actId="20577"/>
        <pc:sldMkLst>
          <pc:docMk/>
          <pc:sldMk cId="1881894722" sldId="465"/>
        </pc:sldMkLst>
        <pc:spChg chg="mod">
          <ac:chgData name="costas art" userId="0918ea6d71c06c0d" providerId="LiveId" clId="{2BC6E234-D7AB-4389-879C-44FF357B68E2}" dt="2022-08-03T09:07:37.722" v="104" actId="20577"/>
          <ac:spMkLst>
            <pc:docMk/>
            <pc:sldMk cId="1881894722" sldId="465"/>
            <ac:spMk id="2" creationId="{25D80DEF-83F3-4DAE-8A59-8668DDAF0139}"/>
          </ac:spMkLst>
        </pc:spChg>
      </pc:sldChg>
      <pc:sldChg chg="modSp mod">
        <pc:chgData name="costas art" userId="0918ea6d71c06c0d" providerId="LiveId" clId="{2BC6E234-D7AB-4389-879C-44FF357B68E2}" dt="2022-08-03T09:14:27.406" v="251" actId="5793"/>
        <pc:sldMkLst>
          <pc:docMk/>
          <pc:sldMk cId="3313550318" sldId="466"/>
        </pc:sldMkLst>
        <pc:spChg chg="mod">
          <ac:chgData name="costas art" userId="0918ea6d71c06c0d" providerId="LiveId" clId="{2BC6E234-D7AB-4389-879C-44FF357B68E2}" dt="2022-08-03T09:14:27.406" v="251" actId="5793"/>
          <ac:spMkLst>
            <pc:docMk/>
            <pc:sldMk cId="3313550318" sldId="466"/>
            <ac:spMk id="3" creationId="{00000000-0000-0000-0000-000000000000}"/>
          </ac:spMkLst>
        </pc:spChg>
      </pc:sldChg>
      <pc:sldChg chg="modSp mod">
        <pc:chgData name="costas art" userId="0918ea6d71c06c0d" providerId="LiveId" clId="{2BC6E234-D7AB-4389-879C-44FF357B68E2}" dt="2022-08-03T11:43:35.383" v="1160" actId="20577"/>
        <pc:sldMkLst>
          <pc:docMk/>
          <pc:sldMk cId="1609074049" sldId="473"/>
        </pc:sldMkLst>
        <pc:spChg chg="mod">
          <ac:chgData name="costas art" userId="0918ea6d71c06c0d" providerId="LiveId" clId="{2BC6E234-D7AB-4389-879C-44FF357B68E2}" dt="2022-08-03T11:43:35.383" v="1160" actId="20577"/>
          <ac:spMkLst>
            <pc:docMk/>
            <pc:sldMk cId="1609074049" sldId="473"/>
            <ac:spMk id="3" creationId="{70FB78E8-D7CC-4ACB-BA77-A0A72A149BAC}"/>
          </ac:spMkLst>
        </pc:spChg>
      </pc:sldChg>
      <pc:sldChg chg="modSp mod">
        <pc:chgData name="costas art" userId="0918ea6d71c06c0d" providerId="LiveId" clId="{2BC6E234-D7AB-4389-879C-44FF357B68E2}" dt="2022-08-03T09:24:26.326" v="279" actId="207"/>
        <pc:sldMkLst>
          <pc:docMk/>
          <pc:sldMk cId="3543550288" sldId="475"/>
        </pc:sldMkLst>
        <pc:spChg chg="mod">
          <ac:chgData name="costas art" userId="0918ea6d71c06c0d" providerId="LiveId" clId="{2BC6E234-D7AB-4389-879C-44FF357B68E2}" dt="2022-08-03T09:24:26.326" v="279" actId="207"/>
          <ac:spMkLst>
            <pc:docMk/>
            <pc:sldMk cId="3543550288" sldId="475"/>
            <ac:spMk id="3" creationId="{70FB78E8-D7CC-4ACB-BA77-A0A72A149BAC}"/>
          </ac:spMkLst>
        </pc:spChg>
      </pc:sldChg>
      <pc:sldChg chg="add">
        <pc:chgData name="costas art" userId="0918ea6d71c06c0d" providerId="LiveId" clId="{2BC6E234-D7AB-4389-879C-44FF357B68E2}" dt="2022-08-03T09:35:11.763" v="352"/>
        <pc:sldMkLst>
          <pc:docMk/>
          <pc:sldMk cId="1476541024" sldId="476"/>
        </pc:sldMkLst>
      </pc:sldChg>
      <pc:sldChg chg="modSp add del mod">
        <pc:chgData name="costas art" userId="0918ea6d71c06c0d" providerId="LiveId" clId="{2BC6E234-D7AB-4389-879C-44FF357B68E2}" dt="2022-08-03T09:35:09.049" v="351" actId="2696"/>
        <pc:sldMkLst>
          <pc:docMk/>
          <pc:sldMk cId="3291367257" sldId="476"/>
        </pc:sldMkLst>
        <pc:spChg chg="mod">
          <ac:chgData name="costas art" userId="0918ea6d71c06c0d" providerId="LiveId" clId="{2BC6E234-D7AB-4389-879C-44FF357B68E2}" dt="2022-08-03T09:34:00.403" v="350" actId="20577"/>
          <ac:spMkLst>
            <pc:docMk/>
            <pc:sldMk cId="3291367257" sldId="476"/>
            <ac:spMk id="3" creationId="{70FB78E8-D7CC-4ACB-BA77-A0A72A149BAC}"/>
          </ac:spMkLst>
        </pc:spChg>
      </pc:sldChg>
      <pc:sldChg chg="del">
        <pc:chgData name="costas art" userId="0918ea6d71c06c0d" providerId="LiveId" clId="{2BC6E234-D7AB-4389-879C-44FF357B68E2}" dt="2022-08-03T09:30:56.468" v="280" actId="2696"/>
        <pc:sldMkLst>
          <pc:docMk/>
          <pc:sldMk cId="4014272605" sldId="476"/>
        </pc:sldMkLst>
      </pc:sldChg>
      <pc:sldChg chg="modSp">
        <pc:chgData name="costas art" userId="0918ea6d71c06c0d" providerId="LiveId" clId="{2BC6E234-D7AB-4389-879C-44FF357B68E2}" dt="2022-08-03T10:13:39.128" v="655" actId="14100"/>
        <pc:sldMkLst>
          <pc:docMk/>
          <pc:sldMk cId="4098193986" sldId="478"/>
        </pc:sldMkLst>
        <pc:spChg chg="mod">
          <ac:chgData name="costas art" userId="0918ea6d71c06c0d" providerId="LiveId" clId="{2BC6E234-D7AB-4389-879C-44FF357B68E2}" dt="2022-08-03T10:13:39.128" v="655" actId="14100"/>
          <ac:spMkLst>
            <pc:docMk/>
            <pc:sldMk cId="4098193986" sldId="478"/>
            <ac:spMk id="6" creationId="{89F6A19C-3169-45B1-8E02-D091FEF62D3D}"/>
          </ac:spMkLst>
        </pc:spChg>
        <pc:grpChg chg="mod">
          <ac:chgData name="costas art" userId="0918ea6d71c06c0d" providerId="LiveId" clId="{2BC6E234-D7AB-4389-879C-44FF357B68E2}" dt="2022-08-03T10:13:39.128" v="655" actId="14100"/>
          <ac:grpSpMkLst>
            <pc:docMk/>
            <pc:sldMk cId="4098193986" sldId="478"/>
            <ac:grpSpMk id="5" creationId="{99202589-8FFB-48CB-8268-5E450E74F594}"/>
          </ac:grpSpMkLst>
        </pc:grpChg>
        <pc:picChg chg="mod">
          <ac:chgData name="costas art" userId="0918ea6d71c06c0d" providerId="LiveId" clId="{2BC6E234-D7AB-4389-879C-44FF357B68E2}" dt="2022-08-03T10:13:39.128" v="655" actId="14100"/>
          <ac:picMkLst>
            <pc:docMk/>
            <pc:sldMk cId="4098193986" sldId="478"/>
            <ac:picMk id="9221" creationId="{0114E883-4578-4A8D-9218-6997AAA93C5D}"/>
          </ac:picMkLst>
        </pc:picChg>
      </pc:sldChg>
      <pc:sldChg chg="modSp mod">
        <pc:chgData name="costas art" userId="0918ea6d71c06c0d" providerId="LiveId" clId="{2BC6E234-D7AB-4389-879C-44FF357B68E2}" dt="2022-08-03T10:15:21.339" v="668" actId="1035"/>
        <pc:sldMkLst>
          <pc:docMk/>
          <pc:sldMk cId="236583700" sldId="479"/>
        </pc:sldMkLst>
        <pc:spChg chg="mod">
          <ac:chgData name="costas art" userId="0918ea6d71c06c0d" providerId="LiveId" clId="{2BC6E234-D7AB-4389-879C-44FF357B68E2}" dt="2022-08-03T10:15:21.339" v="668" actId="1035"/>
          <ac:spMkLst>
            <pc:docMk/>
            <pc:sldMk cId="236583700" sldId="479"/>
            <ac:spMk id="7" creationId="{AA2204ED-35A8-8E41-A2B1-BE103C6B0D98}"/>
          </ac:spMkLst>
        </pc:spChg>
        <pc:picChg chg="mod">
          <ac:chgData name="costas art" userId="0918ea6d71c06c0d" providerId="LiveId" clId="{2BC6E234-D7AB-4389-879C-44FF357B68E2}" dt="2022-08-03T10:15:13.452" v="663" actId="1036"/>
          <ac:picMkLst>
            <pc:docMk/>
            <pc:sldMk cId="236583700" sldId="479"/>
            <ac:picMk id="4" creationId="{854686C2-1D0B-D8D6-714F-1FEB4BD09B6D}"/>
          </ac:picMkLst>
        </pc:picChg>
        <pc:picChg chg="mod">
          <ac:chgData name="costas art" userId="0918ea6d71c06c0d" providerId="LiveId" clId="{2BC6E234-D7AB-4389-879C-44FF357B68E2}" dt="2022-08-03T10:15:17.882" v="664" actId="14100"/>
          <ac:picMkLst>
            <pc:docMk/>
            <pc:sldMk cId="236583700" sldId="479"/>
            <ac:picMk id="1026" creationId="{F453705D-1D79-9DF4-7095-D2FF4F71806E}"/>
          </ac:picMkLst>
        </pc:picChg>
      </pc:sldChg>
      <pc:sldChg chg="add">
        <pc:chgData name="costas art" userId="0918ea6d71c06c0d" providerId="LiveId" clId="{2BC6E234-D7AB-4389-879C-44FF357B68E2}" dt="2022-08-03T11:44:01.152" v="1163"/>
        <pc:sldMkLst>
          <pc:docMk/>
          <pc:sldMk cId="757674158" sldId="484"/>
        </pc:sldMkLst>
      </pc:sldChg>
      <pc:sldChg chg="del">
        <pc:chgData name="costas art" userId="0918ea6d71c06c0d" providerId="LiveId" clId="{2BC6E234-D7AB-4389-879C-44FF357B68E2}" dt="2022-08-03T11:43:56.396" v="1162" actId="2696"/>
        <pc:sldMkLst>
          <pc:docMk/>
          <pc:sldMk cId="3214559713" sldId="484"/>
        </pc:sldMkLst>
      </pc:sldChg>
      <pc:sldChg chg="add del">
        <pc:chgData name="costas art" userId="0918ea6d71c06c0d" providerId="LiveId" clId="{2BC6E234-D7AB-4389-879C-44FF357B68E2}" dt="2022-08-03T11:49:01.664" v="1168" actId="2696"/>
        <pc:sldMkLst>
          <pc:docMk/>
          <pc:sldMk cId="342640805" sldId="486"/>
        </pc:sldMkLst>
      </pc:sldChg>
      <pc:sldChg chg="add">
        <pc:chgData name="costas art" userId="0918ea6d71c06c0d" providerId="LiveId" clId="{2BC6E234-D7AB-4389-879C-44FF357B68E2}" dt="2022-08-03T11:49:03.596" v="1169"/>
        <pc:sldMkLst>
          <pc:docMk/>
          <pc:sldMk cId="656934771" sldId="486"/>
        </pc:sldMkLst>
      </pc:sldChg>
      <pc:sldChg chg="del">
        <pc:chgData name="costas art" userId="0918ea6d71c06c0d" providerId="LiveId" clId="{2BC6E234-D7AB-4389-879C-44FF357B68E2}" dt="2022-08-03T11:48:11.053" v="1166" actId="2696"/>
        <pc:sldMkLst>
          <pc:docMk/>
          <pc:sldMk cId="1480239595" sldId="486"/>
        </pc:sldMkLst>
      </pc:sldChg>
      <pc:sldChg chg="del">
        <pc:chgData name="costas art" userId="0918ea6d71c06c0d" providerId="LiveId" clId="{2BC6E234-D7AB-4389-879C-44FF357B68E2}" dt="2022-08-03T11:47:29.063" v="1164" actId="2696"/>
        <pc:sldMkLst>
          <pc:docMk/>
          <pc:sldMk cId="2161018277" sldId="487"/>
        </pc:sldMkLst>
      </pc:sldChg>
      <pc:sldChg chg="add">
        <pc:chgData name="costas art" userId="0918ea6d71c06c0d" providerId="LiveId" clId="{2BC6E234-D7AB-4389-879C-44FF357B68E2}" dt="2022-08-03T11:47:31.546" v="1165"/>
        <pc:sldMkLst>
          <pc:docMk/>
          <pc:sldMk cId="2957947339" sldId="487"/>
        </pc:sldMkLst>
      </pc:sldChg>
      <pc:sldChg chg="ord">
        <pc:chgData name="costas art" userId="0918ea6d71c06c0d" providerId="LiveId" clId="{2BC6E234-D7AB-4389-879C-44FF357B68E2}" dt="2022-08-03T13:10:27.897" v="1399"/>
        <pc:sldMkLst>
          <pc:docMk/>
          <pc:sldMk cId="3225727479" sldId="496"/>
        </pc:sldMkLst>
      </pc:sldChg>
      <pc:sldChg chg="del">
        <pc:chgData name="costas art" userId="0918ea6d71c06c0d" providerId="LiveId" clId="{2BC6E234-D7AB-4389-879C-44FF357B68E2}" dt="2022-08-03T13:16:09.488" v="1400" actId="2696"/>
        <pc:sldMkLst>
          <pc:docMk/>
          <pc:sldMk cId="110675452" sldId="501"/>
        </pc:sldMkLst>
      </pc:sldChg>
      <pc:sldChg chg="add">
        <pc:chgData name="costas art" userId="0918ea6d71c06c0d" providerId="LiveId" clId="{2BC6E234-D7AB-4389-879C-44FF357B68E2}" dt="2022-08-03T13:16:14.399" v="1401"/>
        <pc:sldMkLst>
          <pc:docMk/>
          <pc:sldMk cId="1551874707" sldId="501"/>
        </pc:sldMkLst>
      </pc:sldChg>
      <pc:sldChg chg="modSp">
        <pc:chgData name="costas art" userId="0918ea6d71c06c0d" providerId="LiveId" clId="{2BC6E234-D7AB-4389-879C-44FF357B68E2}" dt="2022-08-03T11:29:13.337" v="1137" actId="1036"/>
        <pc:sldMkLst>
          <pc:docMk/>
          <pc:sldMk cId="2102120241" sldId="522"/>
        </pc:sldMkLst>
        <pc:picChg chg="mod">
          <ac:chgData name="costas art" userId="0918ea6d71c06c0d" providerId="LiveId" clId="{2BC6E234-D7AB-4389-879C-44FF357B68E2}" dt="2022-08-03T11:29:03.800" v="1131" actId="1076"/>
          <ac:picMkLst>
            <pc:docMk/>
            <pc:sldMk cId="2102120241" sldId="522"/>
            <ac:picMk id="1026" creationId="{494EB373-13EE-ABD4-2BD6-24339357A04C}"/>
          </ac:picMkLst>
        </pc:picChg>
        <pc:picChg chg="mod">
          <ac:chgData name="costas art" userId="0918ea6d71c06c0d" providerId="LiveId" clId="{2BC6E234-D7AB-4389-879C-44FF357B68E2}" dt="2022-08-03T11:29:07.158" v="1132" actId="1076"/>
          <ac:picMkLst>
            <pc:docMk/>
            <pc:sldMk cId="2102120241" sldId="522"/>
            <ac:picMk id="1028" creationId="{7D13E2F0-4CD6-791D-5988-5BF8F2C4B21D}"/>
          </ac:picMkLst>
        </pc:picChg>
        <pc:picChg chg="mod">
          <ac:chgData name="costas art" userId="0918ea6d71c06c0d" providerId="LiveId" clId="{2BC6E234-D7AB-4389-879C-44FF357B68E2}" dt="2022-08-03T11:29:13.337" v="1137" actId="1036"/>
          <ac:picMkLst>
            <pc:docMk/>
            <pc:sldMk cId="2102120241" sldId="522"/>
            <ac:picMk id="1030" creationId="{FB0070F0-8C02-257F-88DD-6FCD604A0E0C}"/>
          </ac:picMkLst>
        </pc:picChg>
      </pc:sldChg>
      <pc:sldChg chg="addSp delSp modSp">
        <pc:chgData name="costas art" userId="0918ea6d71c06c0d" providerId="LiveId" clId="{2BC6E234-D7AB-4389-879C-44FF357B68E2}" dt="2022-08-03T12:26:27.554" v="1278" actId="1076"/>
        <pc:sldMkLst>
          <pc:docMk/>
          <pc:sldMk cId="1787296928" sldId="524"/>
        </pc:sldMkLst>
        <pc:picChg chg="add mod">
          <ac:chgData name="costas art" userId="0918ea6d71c06c0d" providerId="LiveId" clId="{2BC6E234-D7AB-4389-879C-44FF357B68E2}" dt="2022-08-03T12:26:27.554" v="1278" actId="1076"/>
          <ac:picMkLst>
            <pc:docMk/>
            <pc:sldMk cId="1787296928" sldId="524"/>
            <ac:picMk id="5" creationId="{17751C03-D45F-56F9-CC8A-208D72D4D6A7}"/>
          </ac:picMkLst>
        </pc:picChg>
        <pc:picChg chg="mod">
          <ac:chgData name="costas art" userId="0918ea6d71c06c0d" providerId="LiveId" clId="{2BC6E234-D7AB-4389-879C-44FF357B68E2}" dt="2022-08-03T12:26:04.926" v="1269" actId="14100"/>
          <ac:picMkLst>
            <pc:docMk/>
            <pc:sldMk cId="1787296928" sldId="524"/>
            <ac:picMk id="3074" creationId="{84A1F401-A6BD-41B5-D836-6DF778BFE023}"/>
          </ac:picMkLst>
        </pc:picChg>
        <pc:picChg chg="del">
          <ac:chgData name="costas art" userId="0918ea6d71c06c0d" providerId="LiveId" clId="{2BC6E234-D7AB-4389-879C-44FF357B68E2}" dt="2022-08-03T12:25:40.682" v="1258" actId="478"/>
          <ac:picMkLst>
            <pc:docMk/>
            <pc:sldMk cId="1787296928" sldId="524"/>
            <ac:picMk id="3076" creationId="{D3010977-2978-E825-6FDE-3A3615F2BBDB}"/>
          </ac:picMkLst>
        </pc:picChg>
        <pc:picChg chg="del">
          <ac:chgData name="costas art" userId="0918ea6d71c06c0d" providerId="LiveId" clId="{2BC6E234-D7AB-4389-879C-44FF357B68E2}" dt="2022-08-03T12:25:41.566" v="1259" actId="478"/>
          <ac:picMkLst>
            <pc:docMk/>
            <pc:sldMk cId="1787296928" sldId="524"/>
            <ac:picMk id="3078" creationId="{02B7F94D-FF5E-A2A3-DAF5-7122C509E0C9}"/>
          </ac:picMkLst>
        </pc:picChg>
      </pc:sldChg>
      <pc:sldChg chg="delSp modSp">
        <pc:chgData name="costas art" userId="0918ea6d71c06c0d" providerId="LiveId" clId="{2BC6E234-D7AB-4389-879C-44FF357B68E2}" dt="2022-08-03T13:42:18.019" v="1465" actId="1076"/>
        <pc:sldMkLst>
          <pc:docMk/>
          <pc:sldMk cId="2301037718" sldId="525"/>
        </pc:sldMkLst>
        <pc:picChg chg="mod">
          <ac:chgData name="costas art" userId="0918ea6d71c06c0d" providerId="LiveId" clId="{2BC6E234-D7AB-4389-879C-44FF357B68E2}" dt="2022-08-03T13:42:18.019" v="1465" actId="1076"/>
          <ac:picMkLst>
            <pc:docMk/>
            <pc:sldMk cId="2301037718" sldId="525"/>
            <ac:picMk id="4098" creationId="{E507C6F6-5373-27F2-A21E-3F2429C65113}"/>
          </ac:picMkLst>
        </pc:picChg>
        <pc:picChg chg="del mod">
          <ac:chgData name="costas art" userId="0918ea6d71c06c0d" providerId="LiveId" clId="{2BC6E234-D7AB-4389-879C-44FF357B68E2}" dt="2022-08-03T13:42:08.429" v="1463" actId="21"/>
          <ac:picMkLst>
            <pc:docMk/>
            <pc:sldMk cId="2301037718" sldId="525"/>
            <ac:picMk id="4100" creationId="{BAC958C2-C042-0E33-CBE2-BD34964ADD5B}"/>
          </ac:picMkLst>
        </pc:picChg>
        <pc:picChg chg="del">
          <ac:chgData name="costas art" userId="0918ea6d71c06c0d" providerId="LiveId" clId="{2BC6E234-D7AB-4389-879C-44FF357B68E2}" dt="2022-08-03T13:41:41.329" v="1454" actId="478"/>
          <ac:picMkLst>
            <pc:docMk/>
            <pc:sldMk cId="2301037718" sldId="525"/>
            <ac:picMk id="4102" creationId="{1543FDE3-2AD2-A414-A8CB-588E51CDD945}"/>
          </ac:picMkLst>
        </pc:picChg>
      </pc:sldChg>
      <pc:sldChg chg="modSp">
        <pc:chgData name="costas art" userId="0918ea6d71c06c0d" providerId="LiveId" clId="{2BC6E234-D7AB-4389-879C-44FF357B68E2}" dt="2022-08-03T13:45:55.783" v="1480" actId="14100"/>
        <pc:sldMkLst>
          <pc:docMk/>
          <pc:sldMk cId="1123784985" sldId="526"/>
        </pc:sldMkLst>
        <pc:picChg chg="mod">
          <ac:chgData name="costas art" userId="0918ea6d71c06c0d" providerId="LiveId" clId="{2BC6E234-D7AB-4389-879C-44FF357B68E2}" dt="2022-08-03T13:45:55.783" v="1480" actId="14100"/>
          <ac:picMkLst>
            <pc:docMk/>
            <pc:sldMk cId="1123784985" sldId="526"/>
            <ac:picMk id="5122" creationId="{659D22F6-E9A3-D76F-A5F3-ADEDE38528F1}"/>
          </ac:picMkLst>
        </pc:picChg>
      </pc:sldChg>
      <pc:sldChg chg="modSp mod">
        <pc:chgData name="costas art" userId="0918ea6d71c06c0d" providerId="LiveId" clId="{2BC6E234-D7AB-4389-879C-44FF357B68E2}" dt="2022-08-03T14:32:00.020" v="1511" actId="20577"/>
        <pc:sldMkLst>
          <pc:docMk/>
          <pc:sldMk cId="67547983" sldId="527"/>
        </pc:sldMkLst>
        <pc:spChg chg="mod">
          <ac:chgData name="costas art" userId="0918ea6d71c06c0d" providerId="LiveId" clId="{2BC6E234-D7AB-4389-879C-44FF357B68E2}" dt="2022-08-03T14:32:00.020" v="1511" actId="20577"/>
          <ac:spMkLst>
            <pc:docMk/>
            <pc:sldMk cId="67547983" sldId="527"/>
            <ac:spMk id="4" creationId="{840254EF-C323-5CD6-4271-B9E3B0674E74}"/>
          </ac:spMkLst>
        </pc:spChg>
      </pc:sldChg>
      <pc:sldChg chg="delSp modSp">
        <pc:chgData name="costas art" userId="0918ea6d71c06c0d" providerId="LiveId" clId="{2BC6E234-D7AB-4389-879C-44FF357B68E2}" dt="2022-08-03T19:03:36.407" v="1582" actId="1076"/>
        <pc:sldMkLst>
          <pc:docMk/>
          <pc:sldMk cId="3961829097" sldId="528"/>
        </pc:sldMkLst>
        <pc:picChg chg="mod">
          <ac:chgData name="costas art" userId="0918ea6d71c06c0d" providerId="LiveId" clId="{2BC6E234-D7AB-4389-879C-44FF357B68E2}" dt="2022-08-03T19:03:36.407" v="1582" actId="1076"/>
          <ac:picMkLst>
            <pc:docMk/>
            <pc:sldMk cId="3961829097" sldId="528"/>
            <ac:picMk id="7170" creationId="{4A61ED59-CEAF-A6C8-1966-EC576C8D4A16}"/>
          </ac:picMkLst>
        </pc:picChg>
        <pc:picChg chg="del">
          <ac:chgData name="costas art" userId="0918ea6d71c06c0d" providerId="LiveId" clId="{2BC6E234-D7AB-4389-879C-44FF357B68E2}" dt="2022-08-03T19:03:28.516" v="1579" actId="478"/>
          <ac:picMkLst>
            <pc:docMk/>
            <pc:sldMk cId="3961829097" sldId="528"/>
            <ac:picMk id="7172" creationId="{8A082263-E82D-F537-D5B1-32E62B2CA082}"/>
          </ac:picMkLst>
        </pc:picChg>
        <pc:picChg chg="del">
          <ac:chgData name="costas art" userId="0918ea6d71c06c0d" providerId="LiveId" clId="{2BC6E234-D7AB-4389-879C-44FF357B68E2}" dt="2022-08-03T19:03:27.743" v="1578" actId="478"/>
          <ac:picMkLst>
            <pc:docMk/>
            <pc:sldMk cId="3961829097" sldId="528"/>
            <ac:picMk id="7174" creationId="{47B2F729-D1D5-5527-2166-8760DCCAF760}"/>
          </ac:picMkLst>
        </pc:picChg>
      </pc:sldChg>
      <pc:sldChg chg="delSp modSp">
        <pc:chgData name="costas art" userId="0918ea6d71c06c0d" providerId="LiveId" clId="{2BC6E234-D7AB-4389-879C-44FF357B68E2}" dt="2022-08-03T19:43:41.645" v="1623" actId="1076"/>
        <pc:sldMkLst>
          <pc:docMk/>
          <pc:sldMk cId="3913656246" sldId="530"/>
        </pc:sldMkLst>
        <pc:picChg chg="mod">
          <ac:chgData name="costas art" userId="0918ea6d71c06c0d" providerId="LiveId" clId="{2BC6E234-D7AB-4389-879C-44FF357B68E2}" dt="2022-08-03T19:43:41.645" v="1623" actId="1076"/>
          <ac:picMkLst>
            <pc:docMk/>
            <pc:sldMk cId="3913656246" sldId="530"/>
            <ac:picMk id="9218" creationId="{6FC66F7A-132D-2B69-6782-D7339EE07DC9}"/>
          </ac:picMkLst>
        </pc:picChg>
        <pc:picChg chg="del">
          <ac:chgData name="costas art" userId="0918ea6d71c06c0d" providerId="LiveId" clId="{2BC6E234-D7AB-4389-879C-44FF357B68E2}" dt="2022-08-03T19:43:29.371" v="1619" actId="478"/>
          <ac:picMkLst>
            <pc:docMk/>
            <pc:sldMk cId="3913656246" sldId="530"/>
            <ac:picMk id="9220" creationId="{12D11DCB-B023-0D30-8F81-85EEDB5E7E68}"/>
          </ac:picMkLst>
        </pc:picChg>
        <pc:picChg chg="del">
          <ac:chgData name="costas art" userId="0918ea6d71c06c0d" providerId="LiveId" clId="{2BC6E234-D7AB-4389-879C-44FF357B68E2}" dt="2022-08-03T19:43:30.172" v="1620" actId="478"/>
          <ac:picMkLst>
            <pc:docMk/>
            <pc:sldMk cId="3913656246" sldId="530"/>
            <ac:picMk id="9222" creationId="{73205964-291A-E0A6-1016-1B4073A25726}"/>
          </ac:picMkLst>
        </pc:picChg>
      </pc:sldChg>
      <pc:sldChg chg="delSp modSp">
        <pc:chgData name="costas art" userId="0918ea6d71c06c0d" providerId="LiveId" clId="{2BC6E234-D7AB-4389-879C-44FF357B68E2}" dt="2022-08-03T19:54:25.051" v="1656" actId="1076"/>
        <pc:sldMkLst>
          <pc:docMk/>
          <pc:sldMk cId="218555371" sldId="531"/>
        </pc:sldMkLst>
        <pc:picChg chg="del">
          <ac:chgData name="costas art" userId="0918ea6d71c06c0d" providerId="LiveId" clId="{2BC6E234-D7AB-4389-879C-44FF357B68E2}" dt="2022-08-03T19:54:14.518" v="1651" actId="478"/>
          <ac:picMkLst>
            <pc:docMk/>
            <pc:sldMk cId="218555371" sldId="531"/>
            <ac:picMk id="10242" creationId="{7D50099B-E886-2A4B-B958-54D231B33D66}"/>
          </ac:picMkLst>
        </pc:picChg>
        <pc:picChg chg="mod">
          <ac:chgData name="costas art" userId="0918ea6d71c06c0d" providerId="LiveId" clId="{2BC6E234-D7AB-4389-879C-44FF357B68E2}" dt="2022-08-03T19:54:25.051" v="1656" actId="1076"/>
          <ac:picMkLst>
            <pc:docMk/>
            <pc:sldMk cId="218555371" sldId="531"/>
            <ac:picMk id="10244" creationId="{2950EB1F-9C4F-0A90-634E-2AF39E83B3E9}"/>
          </ac:picMkLst>
        </pc:picChg>
      </pc:sldChg>
      <pc:sldChg chg="addSp delSp modSp new mod">
        <pc:chgData name="costas art" userId="0918ea6d71c06c0d" providerId="LiveId" clId="{2BC6E234-D7AB-4389-879C-44FF357B68E2}" dt="2022-08-03T10:25:56.938" v="811" actId="1076"/>
        <pc:sldMkLst>
          <pc:docMk/>
          <pc:sldMk cId="2369311011" sldId="538"/>
        </pc:sldMkLst>
        <pc:spChg chg="del">
          <ac:chgData name="costas art" userId="0918ea6d71c06c0d" providerId="LiveId" clId="{2BC6E234-D7AB-4389-879C-44FF357B68E2}" dt="2022-08-03T10:23:30.613" v="782" actId="478"/>
          <ac:spMkLst>
            <pc:docMk/>
            <pc:sldMk cId="2369311011" sldId="538"/>
            <ac:spMk id="2" creationId="{41B41B7B-9E50-2BFF-E494-89E0058471AA}"/>
          </ac:spMkLst>
        </pc:spChg>
        <pc:spChg chg="del">
          <ac:chgData name="costas art" userId="0918ea6d71c06c0d" providerId="LiveId" clId="{2BC6E234-D7AB-4389-879C-44FF357B68E2}" dt="2022-08-03T10:23:29.882" v="781" actId="478"/>
          <ac:spMkLst>
            <pc:docMk/>
            <pc:sldMk cId="2369311011" sldId="538"/>
            <ac:spMk id="3" creationId="{689CC335-65C4-290B-5790-3994EBD5C15D}"/>
          </ac:spMkLst>
        </pc:spChg>
        <pc:picChg chg="add mod">
          <ac:chgData name="costas art" userId="0918ea6d71c06c0d" providerId="LiveId" clId="{2BC6E234-D7AB-4389-879C-44FF357B68E2}" dt="2022-08-03T10:25:53.816" v="810" actId="1076"/>
          <ac:picMkLst>
            <pc:docMk/>
            <pc:sldMk cId="2369311011" sldId="538"/>
            <ac:picMk id="6" creationId="{CF3DDFE7-80EC-ACB6-DD0B-4164378D6579}"/>
          </ac:picMkLst>
        </pc:picChg>
        <pc:picChg chg="add del mod">
          <ac:chgData name="costas art" userId="0918ea6d71c06c0d" providerId="LiveId" clId="{2BC6E234-D7AB-4389-879C-44FF357B68E2}" dt="2022-08-03T10:25:48.888" v="807" actId="21"/>
          <ac:picMkLst>
            <pc:docMk/>
            <pc:sldMk cId="2369311011" sldId="538"/>
            <ac:picMk id="1026" creationId="{35F9FAF6-CAEF-820E-3AF3-287539FEC744}"/>
          </ac:picMkLst>
        </pc:picChg>
        <pc:picChg chg="add mod">
          <ac:chgData name="costas art" userId="0918ea6d71c06c0d" providerId="LiveId" clId="{2BC6E234-D7AB-4389-879C-44FF357B68E2}" dt="2022-08-03T10:25:56.938" v="811" actId="1076"/>
          <ac:picMkLst>
            <pc:docMk/>
            <pc:sldMk cId="2369311011" sldId="538"/>
            <ac:picMk id="1028" creationId="{FF268902-7F55-DCDF-5278-38691F3F53D5}"/>
          </ac:picMkLst>
        </pc:picChg>
      </pc:sldChg>
      <pc:sldChg chg="new del">
        <pc:chgData name="costas art" userId="0918ea6d71c06c0d" providerId="LiveId" clId="{2BC6E234-D7AB-4389-879C-44FF357B68E2}" dt="2022-08-03T10:24:49.044" v="787" actId="680"/>
        <pc:sldMkLst>
          <pc:docMk/>
          <pc:sldMk cId="1156490132" sldId="539"/>
        </pc:sldMkLst>
      </pc:sldChg>
      <pc:sldChg chg="addSp delSp modSp new mod">
        <pc:chgData name="costas art" userId="0918ea6d71c06c0d" providerId="LiveId" clId="{2BC6E234-D7AB-4389-879C-44FF357B68E2}" dt="2022-08-03T10:25:18.713" v="795" actId="14100"/>
        <pc:sldMkLst>
          <pc:docMk/>
          <pc:sldMk cId="3506156598" sldId="539"/>
        </pc:sldMkLst>
        <pc:spChg chg="del">
          <ac:chgData name="costas art" userId="0918ea6d71c06c0d" providerId="LiveId" clId="{2BC6E234-D7AB-4389-879C-44FF357B68E2}" dt="2022-08-03T10:25:08.991" v="789" actId="478"/>
          <ac:spMkLst>
            <pc:docMk/>
            <pc:sldMk cId="3506156598" sldId="539"/>
            <ac:spMk id="2" creationId="{B3F47817-C586-B1A6-EE9F-A496FD36ED26}"/>
          </ac:spMkLst>
        </pc:spChg>
        <pc:spChg chg="del">
          <ac:chgData name="costas art" userId="0918ea6d71c06c0d" providerId="LiveId" clId="{2BC6E234-D7AB-4389-879C-44FF357B68E2}" dt="2022-08-03T10:25:09.787" v="790" actId="478"/>
          <ac:spMkLst>
            <pc:docMk/>
            <pc:sldMk cId="3506156598" sldId="539"/>
            <ac:spMk id="3" creationId="{5BA5D5BF-C80E-DA8B-7F4F-D09FEC0A08D1}"/>
          </ac:spMkLst>
        </pc:spChg>
        <pc:picChg chg="add mod">
          <ac:chgData name="costas art" userId="0918ea6d71c06c0d" providerId="LiveId" clId="{2BC6E234-D7AB-4389-879C-44FF357B68E2}" dt="2022-08-03T10:25:18.713" v="795" actId="14100"/>
          <ac:picMkLst>
            <pc:docMk/>
            <pc:sldMk cId="3506156598" sldId="539"/>
            <ac:picMk id="2050" creationId="{EFD7CBD6-1ABC-302C-4C0B-0993E0F7A3C2}"/>
          </ac:picMkLst>
        </pc:picChg>
      </pc:sldChg>
      <pc:sldChg chg="addSp delSp modSp new mod">
        <pc:chgData name="costas art" userId="0918ea6d71c06c0d" providerId="LiveId" clId="{2BC6E234-D7AB-4389-879C-44FF357B68E2}" dt="2022-08-03T12:07:42.562" v="1192" actId="14100"/>
        <pc:sldMkLst>
          <pc:docMk/>
          <pc:sldMk cId="3820668065" sldId="540"/>
        </pc:sldMkLst>
        <pc:spChg chg="del">
          <ac:chgData name="costas art" userId="0918ea6d71c06c0d" providerId="LiveId" clId="{2BC6E234-D7AB-4389-879C-44FF357B68E2}" dt="2022-08-03T12:00:43.682" v="1173" actId="478"/>
          <ac:spMkLst>
            <pc:docMk/>
            <pc:sldMk cId="3820668065" sldId="540"/>
            <ac:spMk id="2" creationId="{7D216770-4579-72D5-4908-B2B7236431D2}"/>
          </ac:spMkLst>
        </pc:spChg>
        <pc:spChg chg="del">
          <ac:chgData name="costas art" userId="0918ea6d71c06c0d" providerId="LiveId" clId="{2BC6E234-D7AB-4389-879C-44FF357B68E2}" dt="2022-08-03T12:00:44.651" v="1174" actId="478"/>
          <ac:spMkLst>
            <pc:docMk/>
            <pc:sldMk cId="3820668065" sldId="540"/>
            <ac:spMk id="3" creationId="{B7F25192-B871-159D-DB0C-E9526AAB0F44}"/>
          </ac:spMkLst>
        </pc:spChg>
        <pc:spChg chg="add mod">
          <ac:chgData name="costas art" userId="0918ea6d71c06c0d" providerId="LiveId" clId="{2BC6E234-D7AB-4389-879C-44FF357B68E2}" dt="2022-08-03T12:06:55.096" v="1190" actId="1076"/>
          <ac:spMkLst>
            <pc:docMk/>
            <pc:sldMk cId="3820668065" sldId="540"/>
            <ac:spMk id="6" creationId="{462BEA83-5453-B882-E560-EC51FD1077CF}"/>
          </ac:spMkLst>
        </pc:spChg>
        <pc:spChg chg="mod">
          <ac:chgData name="costas art" userId="0918ea6d71c06c0d" providerId="LiveId" clId="{2BC6E234-D7AB-4389-879C-44FF357B68E2}" dt="2022-08-03T12:06:45.902" v="1189" actId="338"/>
          <ac:spMkLst>
            <pc:docMk/>
            <pc:sldMk cId="3820668065" sldId="540"/>
            <ac:spMk id="8" creationId="{5813F36D-DE73-4379-94B8-420AB5CCF816}"/>
          </ac:spMkLst>
        </pc:spChg>
        <pc:grpChg chg="mod">
          <ac:chgData name="costas art" userId="0918ea6d71c06c0d" providerId="LiveId" clId="{2BC6E234-D7AB-4389-879C-44FF357B68E2}" dt="2022-08-03T12:06:45.902" v="1189" actId="338"/>
          <ac:grpSpMkLst>
            <pc:docMk/>
            <pc:sldMk cId="3820668065" sldId="540"/>
            <ac:grpSpMk id="1" creationId="{00000000-0000-0000-0000-000000000000}"/>
          </ac:grpSpMkLst>
        </pc:grpChg>
        <pc:grpChg chg="mod">
          <ac:chgData name="costas art" userId="0918ea6d71c06c0d" providerId="LiveId" clId="{2BC6E234-D7AB-4389-879C-44FF357B68E2}" dt="2022-08-03T12:06:45.902" v="1189" actId="338"/>
          <ac:grpSpMkLst>
            <pc:docMk/>
            <pc:sldMk cId="3820668065" sldId="540"/>
            <ac:grpSpMk id="7" creationId="{1548E936-E4B6-5DBF-DD54-2AAE6E03D985}"/>
          </ac:grpSpMkLst>
        </pc:grpChg>
        <pc:picChg chg="add del mod">
          <ac:chgData name="costas art" userId="0918ea6d71c06c0d" providerId="LiveId" clId="{2BC6E234-D7AB-4389-879C-44FF357B68E2}" dt="2022-08-03T12:06:45.902" v="1189" actId="338"/>
          <ac:picMkLst>
            <pc:docMk/>
            <pc:sldMk cId="3820668065" sldId="540"/>
            <ac:picMk id="5" creationId="{73C23C4D-B3E8-BCF2-8CAE-788AE65FBA57}"/>
          </ac:picMkLst>
        </pc:picChg>
        <pc:picChg chg="add mod">
          <ac:chgData name="costas art" userId="0918ea6d71c06c0d" providerId="LiveId" clId="{2BC6E234-D7AB-4389-879C-44FF357B68E2}" dt="2022-08-03T12:07:42.562" v="1192" actId="14100"/>
          <ac:picMkLst>
            <pc:docMk/>
            <pc:sldMk cId="3820668065" sldId="540"/>
            <ac:picMk id="3074" creationId="{A894E205-6285-5E77-CB45-1FB775BD8BA2}"/>
          </ac:picMkLst>
        </pc:picChg>
        <pc:picChg chg="mod">
          <ac:chgData name="costas art" userId="0918ea6d71c06c0d" providerId="LiveId" clId="{2BC6E234-D7AB-4389-879C-44FF357B68E2}" dt="2022-08-03T12:06:45.902" v="1189" actId="338"/>
          <ac:picMkLst>
            <pc:docMk/>
            <pc:sldMk cId="3820668065" sldId="540"/>
            <ac:picMk id="3078" creationId="{9EF5A98F-233F-FE35-D384-477D034D8362}"/>
          </ac:picMkLst>
        </pc:picChg>
      </pc:sldChg>
      <pc:sldChg chg="addSp delSp modSp new mod">
        <pc:chgData name="costas art" userId="0918ea6d71c06c0d" providerId="LiveId" clId="{2BC6E234-D7AB-4389-879C-44FF357B68E2}" dt="2022-08-03T12:24:15.178" v="1255" actId="1076"/>
        <pc:sldMkLst>
          <pc:docMk/>
          <pc:sldMk cId="1601122607" sldId="541"/>
        </pc:sldMkLst>
        <pc:spChg chg="del">
          <ac:chgData name="costas art" userId="0918ea6d71c06c0d" providerId="LiveId" clId="{2BC6E234-D7AB-4389-879C-44FF357B68E2}" dt="2022-08-03T12:20:06.176" v="1227" actId="478"/>
          <ac:spMkLst>
            <pc:docMk/>
            <pc:sldMk cId="1601122607" sldId="541"/>
            <ac:spMk id="2" creationId="{4D563DDA-4CB9-DA2B-3ECB-6F54B2594D67}"/>
          </ac:spMkLst>
        </pc:spChg>
        <pc:spChg chg="mod">
          <ac:chgData name="costas art" userId="0918ea6d71c06c0d" providerId="LiveId" clId="{2BC6E234-D7AB-4389-879C-44FF357B68E2}" dt="2022-08-03T12:21:31.481" v="1248" actId="207"/>
          <ac:spMkLst>
            <pc:docMk/>
            <pc:sldMk cId="1601122607" sldId="541"/>
            <ac:spMk id="3" creationId="{DAEB3F59-C385-7DE8-3E18-96E5DE8A7FA1}"/>
          </ac:spMkLst>
        </pc:spChg>
        <pc:picChg chg="add mod">
          <ac:chgData name="costas art" userId="0918ea6d71c06c0d" providerId="LiveId" clId="{2BC6E234-D7AB-4389-879C-44FF357B68E2}" dt="2022-08-03T12:23:50.567" v="1252" actId="1076"/>
          <ac:picMkLst>
            <pc:docMk/>
            <pc:sldMk cId="1601122607" sldId="541"/>
            <ac:picMk id="4098" creationId="{07E90BD5-586E-E84E-25FD-10505ADA22AC}"/>
          </ac:picMkLst>
        </pc:picChg>
        <pc:picChg chg="add mod">
          <ac:chgData name="costas art" userId="0918ea6d71c06c0d" providerId="LiveId" clId="{2BC6E234-D7AB-4389-879C-44FF357B68E2}" dt="2022-08-03T12:24:15.178" v="1255" actId="1076"/>
          <ac:picMkLst>
            <pc:docMk/>
            <pc:sldMk cId="1601122607" sldId="541"/>
            <ac:picMk id="4100" creationId="{69A950FD-F6E3-B120-1127-D033347AF6FD}"/>
          </ac:picMkLst>
        </pc:picChg>
      </pc:sldChg>
      <pc:sldChg chg="delSp add del">
        <pc:chgData name="costas art" userId="0918ea6d71c06c0d" providerId="LiveId" clId="{2BC6E234-D7AB-4389-879C-44FF357B68E2}" dt="2022-08-03T12:26:31.456" v="1279" actId="2696"/>
        <pc:sldMkLst>
          <pc:docMk/>
          <pc:sldMk cId="3532718697" sldId="542"/>
        </pc:sldMkLst>
        <pc:picChg chg="del">
          <ac:chgData name="costas art" userId="0918ea6d71c06c0d" providerId="LiveId" clId="{2BC6E234-D7AB-4389-879C-44FF357B68E2}" dt="2022-08-03T12:25:43.847" v="1260" actId="478"/>
          <ac:picMkLst>
            <pc:docMk/>
            <pc:sldMk cId="3532718697" sldId="542"/>
            <ac:picMk id="3074" creationId="{84A1F401-A6BD-41B5-D836-6DF778BFE023}"/>
          </ac:picMkLst>
        </pc:picChg>
        <pc:picChg chg="del">
          <ac:chgData name="costas art" userId="0918ea6d71c06c0d" providerId="LiveId" clId="{2BC6E234-D7AB-4389-879C-44FF357B68E2}" dt="2022-08-03T12:26:06.945" v="1270" actId="21"/>
          <ac:picMkLst>
            <pc:docMk/>
            <pc:sldMk cId="3532718697" sldId="542"/>
            <ac:picMk id="3076" creationId="{D3010977-2978-E825-6FDE-3A3615F2BBDB}"/>
          </ac:picMkLst>
        </pc:picChg>
        <pc:picChg chg="del">
          <ac:chgData name="costas art" userId="0918ea6d71c06c0d" providerId="LiveId" clId="{2BC6E234-D7AB-4389-879C-44FF357B68E2}" dt="2022-08-03T12:25:45.026" v="1261" actId="478"/>
          <ac:picMkLst>
            <pc:docMk/>
            <pc:sldMk cId="3532718697" sldId="542"/>
            <ac:picMk id="3078" creationId="{02B7F94D-FF5E-A2A3-DAF5-7122C509E0C9}"/>
          </ac:picMkLst>
        </pc:picChg>
      </pc:sldChg>
      <pc:sldChg chg="delSp modSp add">
        <pc:chgData name="costas art" userId="0918ea6d71c06c0d" providerId="LiveId" clId="{2BC6E234-D7AB-4389-879C-44FF357B68E2}" dt="2022-08-03T12:26:40.836" v="1283" actId="14100"/>
        <pc:sldMkLst>
          <pc:docMk/>
          <pc:sldMk cId="2273328260" sldId="543"/>
        </pc:sldMkLst>
        <pc:picChg chg="del">
          <ac:chgData name="costas art" userId="0918ea6d71c06c0d" providerId="LiveId" clId="{2BC6E234-D7AB-4389-879C-44FF357B68E2}" dt="2022-08-03T12:25:46.720" v="1262" actId="478"/>
          <ac:picMkLst>
            <pc:docMk/>
            <pc:sldMk cId="2273328260" sldId="543"/>
            <ac:picMk id="3074" creationId="{84A1F401-A6BD-41B5-D836-6DF778BFE023}"/>
          </ac:picMkLst>
        </pc:picChg>
        <pc:picChg chg="del">
          <ac:chgData name="costas art" userId="0918ea6d71c06c0d" providerId="LiveId" clId="{2BC6E234-D7AB-4389-879C-44FF357B68E2}" dt="2022-08-03T12:25:47.367" v="1263" actId="478"/>
          <ac:picMkLst>
            <pc:docMk/>
            <pc:sldMk cId="2273328260" sldId="543"/>
            <ac:picMk id="3076" creationId="{D3010977-2978-E825-6FDE-3A3615F2BBDB}"/>
          </ac:picMkLst>
        </pc:picChg>
        <pc:picChg chg="mod">
          <ac:chgData name="costas art" userId="0918ea6d71c06c0d" providerId="LiveId" clId="{2BC6E234-D7AB-4389-879C-44FF357B68E2}" dt="2022-08-03T12:26:40.836" v="1283" actId="14100"/>
          <ac:picMkLst>
            <pc:docMk/>
            <pc:sldMk cId="2273328260" sldId="543"/>
            <ac:picMk id="3078" creationId="{02B7F94D-FF5E-A2A3-DAF5-7122C509E0C9}"/>
          </ac:picMkLst>
        </pc:picChg>
      </pc:sldChg>
      <pc:sldChg chg="addSp delSp new mod">
        <pc:chgData name="costas art" userId="0918ea6d71c06c0d" providerId="LiveId" clId="{2BC6E234-D7AB-4389-879C-44FF357B68E2}" dt="2022-08-03T12:41:09.466" v="1288"/>
        <pc:sldMkLst>
          <pc:docMk/>
          <pc:sldMk cId="2719483658" sldId="544"/>
        </pc:sldMkLst>
        <pc:spChg chg="del">
          <ac:chgData name="costas art" userId="0918ea6d71c06c0d" providerId="LiveId" clId="{2BC6E234-D7AB-4389-879C-44FF357B68E2}" dt="2022-08-03T12:41:01.055" v="1286" actId="478"/>
          <ac:spMkLst>
            <pc:docMk/>
            <pc:sldMk cId="2719483658" sldId="544"/>
            <ac:spMk id="2" creationId="{A74BDE0A-A5C4-4EE5-A55B-7298A4F69B04}"/>
          </ac:spMkLst>
        </pc:spChg>
        <pc:spChg chg="del">
          <ac:chgData name="costas art" userId="0918ea6d71c06c0d" providerId="LiveId" clId="{2BC6E234-D7AB-4389-879C-44FF357B68E2}" dt="2022-08-03T12:41:01.824" v="1287" actId="478"/>
          <ac:spMkLst>
            <pc:docMk/>
            <pc:sldMk cId="2719483658" sldId="544"/>
            <ac:spMk id="3" creationId="{DB3F8836-F806-DDB1-8567-ACD12DFD1E06}"/>
          </ac:spMkLst>
        </pc:spChg>
        <pc:picChg chg="add">
          <ac:chgData name="costas art" userId="0918ea6d71c06c0d" providerId="LiveId" clId="{2BC6E234-D7AB-4389-879C-44FF357B68E2}" dt="2022-08-03T12:41:09.466" v="1288"/>
          <ac:picMkLst>
            <pc:docMk/>
            <pc:sldMk cId="2719483658" sldId="544"/>
            <ac:picMk id="5122" creationId="{15F18222-0F59-6969-EFE9-0B582E69B12E}"/>
          </ac:picMkLst>
        </pc:picChg>
      </pc:sldChg>
      <pc:sldChg chg="addSp delSp new mod">
        <pc:chgData name="costas art" userId="0918ea6d71c06c0d" providerId="LiveId" clId="{2BC6E234-D7AB-4389-879C-44FF357B68E2}" dt="2022-08-03T12:47:00.308" v="1292"/>
        <pc:sldMkLst>
          <pc:docMk/>
          <pc:sldMk cId="3822246626" sldId="545"/>
        </pc:sldMkLst>
        <pc:spChg chg="del">
          <ac:chgData name="costas art" userId="0918ea6d71c06c0d" providerId="LiveId" clId="{2BC6E234-D7AB-4389-879C-44FF357B68E2}" dt="2022-08-03T12:46:59.126" v="1291" actId="478"/>
          <ac:spMkLst>
            <pc:docMk/>
            <pc:sldMk cId="3822246626" sldId="545"/>
            <ac:spMk id="2" creationId="{4D8565EB-CEFF-4C79-EE8C-EB3FA3071EB0}"/>
          </ac:spMkLst>
        </pc:spChg>
        <pc:spChg chg="del">
          <ac:chgData name="costas art" userId="0918ea6d71c06c0d" providerId="LiveId" clId="{2BC6E234-D7AB-4389-879C-44FF357B68E2}" dt="2022-08-03T12:46:57.433" v="1290" actId="478"/>
          <ac:spMkLst>
            <pc:docMk/>
            <pc:sldMk cId="3822246626" sldId="545"/>
            <ac:spMk id="3" creationId="{6F466638-39B0-7EBE-DF9E-F77FA4F3A38C}"/>
          </ac:spMkLst>
        </pc:spChg>
        <pc:picChg chg="add">
          <ac:chgData name="costas art" userId="0918ea6d71c06c0d" providerId="LiveId" clId="{2BC6E234-D7AB-4389-879C-44FF357B68E2}" dt="2022-08-03T12:47:00.308" v="1292"/>
          <ac:picMkLst>
            <pc:docMk/>
            <pc:sldMk cId="3822246626" sldId="545"/>
            <ac:picMk id="6146" creationId="{BD489F5F-81A9-5498-CAFD-A60FC6E8663A}"/>
          </ac:picMkLst>
        </pc:picChg>
      </pc:sldChg>
      <pc:sldChg chg="addSp delSp modSp new mod">
        <pc:chgData name="costas art" userId="0918ea6d71c06c0d" providerId="LiveId" clId="{2BC6E234-D7AB-4389-879C-44FF357B68E2}" dt="2022-08-03T12:53:12.714" v="1340" actId="113"/>
        <pc:sldMkLst>
          <pc:docMk/>
          <pc:sldMk cId="1217863445" sldId="546"/>
        </pc:sldMkLst>
        <pc:spChg chg="del">
          <ac:chgData name="costas art" userId="0918ea6d71c06c0d" providerId="LiveId" clId="{2BC6E234-D7AB-4389-879C-44FF357B68E2}" dt="2022-08-03T12:48:38.119" v="1294" actId="478"/>
          <ac:spMkLst>
            <pc:docMk/>
            <pc:sldMk cId="1217863445" sldId="546"/>
            <ac:spMk id="2" creationId="{92D92987-26AA-A355-C0FD-89B79986A5B7}"/>
          </ac:spMkLst>
        </pc:spChg>
        <pc:spChg chg="del">
          <ac:chgData name="costas art" userId="0918ea6d71c06c0d" providerId="LiveId" clId="{2BC6E234-D7AB-4389-879C-44FF357B68E2}" dt="2022-08-03T12:48:38.974" v="1295" actId="478"/>
          <ac:spMkLst>
            <pc:docMk/>
            <pc:sldMk cId="1217863445" sldId="546"/>
            <ac:spMk id="3" creationId="{4D076455-19D4-B299-782B-04FFFEF8A224}"/>
          </ac:spMkLst>
        </pc:spChg>
        <pc:spChg chg="mod">
          <ac:chgData name="costas art" userId="0918ea6d71c06c0d" providerId="LiveId" clId="{2BC6E234-D7AB-4389-879C-44FF357B68E2}" dt="2022-08-03T12:50:56.041" v="1300" actId="14100"/>
          <ac:spMkLst>
            <pc:docMk/>
            <pc:sldMk cId="1217863445" sldId="546"/>
            <ac:spMk id="7" creationId="{D76D85D6-CBCC-6848-1421-E2208A7B1C13}"/>
          </ac:spMkLst>
        </pc:spChg>
        <pc:spChg chg="add mod">
          <ac:chgData name="costas art" userId="0918ea6d71c06c0d" providerId="LiveId" clId="{2BC6E234-D7AB-4389-879C-44FF357B68E2}" dt="2022-08-03T12:53:12.714" v="1340" actId="113"/>
          <ac:spMkLst>
            <pc:docMk/>
            <pc:sldMk cId="1217863445" sldId="546"/>
            <ac:spMk id="8" creationId="{F52E2EFD-D5EC-884C-7885-F4BBFD8A5A4D}"/>
          </ac:spMkLst>
        </pc:spChg>
        <pc:grpChg chg="mod">
          <ac:chgData name="costas art" userId="0918ea6d71c06c0d" providerId="LiveId" clId="{2BC6E234-D7AB-4389-879C-44FF357B68E2}" dt="2022-08-03T12:50:52.815" v="1299" actId="338"/>
          <ac:grpSpMkLst>
            <pc:docMk/>
            <pc:sldMk cId="1217863445" sldId="546"/>
            <ac:grpSpMk id="1" creationId="{00000000-0000-0000-0000-000000000000}"/>
          </ac:grpSpMkLst>
        </pc:grpChg>
        <pc:grpChg chg="mod">
          <ac:chgData name="costas art" userId="0918ea6d71c06c0d" providerId="LiveId" clId="{2BC6E234-D7AB-4389-879C-44FF357B68E2}" dt="2022-08-03T12:50:56.041" v="1300" actId="14100"/>
          <ac:grpSpMkLst>
            <pc:docMk/>
            <pc:sldMk cId="1217863445" sldId="546"/>
            <ac:grpSpMk id="6" creationId="{9E1F78FF-83EA-CA63-4B03-B90C9D3659C4}"/>
          </ac:grpSpMkLst>
        </pc:grpChg>
        <pc:picChg chg="add del mod">
          <ac:chgData name="costas art" userId="0918ea6d71c06c0d" providerId="LiveId" clId="{2BC6E234-D7AB-4389-879C-44FF357B68E2}" dt="2022-08-03T12:50:52.815" v="1299" actId="338"/>
          <ac:picMkLst>
            <pc:docMk/>
            <pc:sldMk cId="1217863445" sldId="546"/>
            <ac:picMk id="5" creationId="{6EA51ABA-7B8B-F11A-2CF5-AF8C85922758}"/>
          </ac:picMkLst>
        </pc:picChg>
        <pc:picChg chg="mod">
          <ac:chgData name="costas art" userId="0918ea6d71c06c0d" providerId="LiveId" clId="{2BC6E234-D7AB-4389-879C-44FF357B68E2}" dt="2022-08-03T12:50:56.041" v="1300" actId="14100"/>
          <ac:picMkLst>
            <pc:docMk/>
            <pc:sldMk cId="1217863445" sldId="546"/>
            <ac:picMk id="7173" creationId="{896466BE-37B3-70C1-1EA4-AB48CF89C43E}"/>
          </ac:picMkLst>
        </pc:picChg>
      </pc:sldChg>
      <pc:sldChg chg="add del">
        <pc:chgData name="costas art" userId="0918ea6d71c06c0d" providerId="LiveId" clId="{2BC6E234-D7AB-4389-879C-44FF357B68E2}" dt="2022-08-03T12:53:04.659" v="1339" actId="2696"/>
        <pc:sldMkLst>
          <pc:docMk/>
          <pc:sldMk cId="2073033681" sldId="547"/>
        </pc:sldMkLst>
      </pc:sldChg>
      <pc:sldChg chg="delSp modSp new mod">
        <pc:chgData name="costas art" userId="0918ea6d71c06c0d" providerId="LiveId" clId="{2BC6E234-D7AB-4389-879C-44FF357B68E2}" dt="2022-08-03T13:09:42.219" v="1397" actId="207"/>
        <pc:sldMkLst>
          <pc:docMk/>
          <pc:sldMk cId="3893247601" sldId="547"/>
        </pc:sldMkLst>
        <pc:spChg chg="del">
          <ac:chgData name="costas art" userId="0918ea6d71c06c0d" providerId="LiveId" clId="{2BC6E234-D7AB-4389-879C-44FF357B68E2}" dt="2022-08-03T12:56:35.001" v="1342" actId="478"/>
          <ac:spMkLst>
            <pc:docMk/>
            <pc:sldMk cId="3893247601" sldId="547"/>
            <ac:spMk id="2" creationId="{73250A81-23DF-C26D-494F-F0D09169559B}"/>
          </ac:spMkLst>
        </pc:spChg>
        <pc:spChg chg="mod">
          <ac:chgData name="costas art" userId="0918ea6d71c06c0d" providerId="LiveId" clId="{2BC6E234-D7AB-4389-879C-44FF357B68E2}" dt="2022-08-03T13:09:42.219" v="1397" actId="207"/>
          <ac:spMkLst>
            <pc:docMk/>
            <pc:sldMk cId="3893247601" sldId="547"/>
            <ac:spMk id="3" creationId="{71B21CED-555C-E025-CAFB-F03F8028AAEC}"/>
          </ac:spMkLst>
        </pc:spChg>
      </pc:sldChg>
      <pc:sldChg chg="addSp delSp new mod">
        <pc:chgData name="costas art" userId="0918ea6d71c06c0d" providerId="LiveId" clId="{2BC6E234-D7AB-4389-879C-44FF357B68E2}" dt="2022-08-03T13:06:16.076" v="1359"/>
        <pc:sldMkLst>
          <pc:docMk/>
          <pc:sldMk cId="1926483287" sldId="548"/>
        </pc:sldMkLst>
        <pc:spChg chg="del">
          <ac:chgData name="costas art" userId="0918ea6d71c06c0d" providerId="LiveId" clId="{2BC6E234-D7AB-4389-879C-44FF357B68E2}" dt="2022-08-03T13:06:12.617" v="1357" actId="478"/>
          <ac:spMkLst>
            <pc:docMk/>
            <pc:sldMk cId="1926483287" sldId="548"/>
            <ac:spMk id="2" creationId="{CF8D8CF7-9065-40B0-41FE-60EFE46098D4}"/>
          </ac:spMkLst>
        </pc:spChg>
        <pc:spChg chg="del">
          <ac:chgData name="costas art" userId="0918ea6d71c06c0d" providerId="LiveId" clId="{2BC6E234-D7AB-4389-879C-44FF357B68E2}" dt="2022-08-03T13:06:14.568" v="1358" actId="478"/>
          <ac:spMkLst>
            <pc:docMk/>
            <pc:sldMk cId="1926483287" sldId="548"/>
            <ac:spMk id="3" creationId="{187E4F96-1FE4-EC31-D80E-3D62EBC17D31}"/>
          </ac:spMkLst>
        </pc:spChg>
        <pc:picChg chg="add">
          <ac:chgData name="costas art" userId="0918ea6d71c06c0d" providerId="LiveId" clId="{2BC6E234-D7AB-4389-879C-44FF357B68E2}" dt="2022-08-03T13:06:16.076" v="1359"/>
          <ac:picMkLst>
            <pc:docMk/>
            <pc:sldMk cId="1926483287" sldId="548"/>
            <ac:picMk id="8194" creationId="{EA6E2FA1-7E81-40DC-17DE-AE19EF0ECC29}"/>
          </ac:picMkLst>
        </pc:picChg>
      </pc:sldChg>
      <pc:sldChg chg="addSp delSp modSp new del mod">
        <pc:chgData name="costas art" userId="0918ea6d71c06c0d" providerId="LiveId" clId="{2BC6E234-D7AB-4389-879C-44FF357B68E2}" dt="2022-08-03T13:28:45.721" v="1421" actId="2696"/>
        <pc:sldMkLst>
          <pc:docMk/>
          <pc:sldMk cId="2086530398" sldId="549"/>
        </pc:sldMkLst>
        <pc:spChg chg="del">
          <ac:chgData name="costas art" userId="0918ea6d71c06c0d" providerId="LiveId" clId="{2BC6E234-D7AB-4389-879C-44FF357B68E2}" dt="2022-08-03T13:26:51.726" v="1411" actId="478"/>
          <ac:spMkLst>
            <pc:docMk/>
            <pc:sldMk cId="2086530398" sldId="549"/>
            <ac:spMk id="2" creationId="{C2053D4D-F984-D784-00A1-C8D4D84AA9A5}"/>
          </ac:spMkLst>
        </pc:spChg>
        <pc:spChg chg="del">
          <ac:chgData name="costas art" userId="0918ea6d71c06c0d" providerId="LiveId" clId="{2BC6E234-D7AB-4389-879C-44FF357B68E2}" dt="2022-08-03T13:26:49.600" v="1410" actId="478"/>
          <ac:spMkLst>
            <pc:docMk/>
            <pc:sldMk cId="2086530398" sldId="549"/>
            <ac:spMk id="3" creationId="{B0EBBB33-B5E1-C9DA-2254-D2B68D6053C7}"/>
          </ac:spMkLst>
        </pc:spChg>
        <pc:picChg chg="add mod">
          <ac:chgData name="costas art" userId="0918ea6d71c06c0d" providerId="LiveId" clId="{2BC6E234-D7AB-4389-879C-44FF357B68E2}" dt="2022-08-03T13:28:06.758" v="1417" actId="1076"/>
          <ac:picMkLst>
            <pc:docMk/>
            <pc:sldMk cId="2086530398" sldId="549"/>
            <ac:picMk id="9218" creationId="{18E198B7-EF52-F616-A4F4-73CDE2D5F9D9}"/>
          </ac:picMkLst>
        </pc:picChg>
        <pc:picChg chg="add mod">
          <ac:chgData name="costas art" userId="0918ea6d71c06c0d" providerId="LiveId" clId="{2BC6E234-D7AB-4389-879C-44FF357B68E2}" dt="2022-08-03T13:28:13.143" v="1420" actId="1035"/>
          <ac:picMkLst>
            <pc:docMk/>
            <pc:sldMk cId="2086530398" sldId="549"/>
            <ac:picMk id="9220" creationId="{E41E4BE7-538C-D344-C9F0-C21290F684F9}"/>
          </ac:picMkLst>
        </pc:picChg>
      </pc:sldChg>
      <pc:sldChg chg="addSp modSp add">
        <pc:chgData name="costas art" userId="0918ea6d71c06c0d" providerId="LiveId" clId="{2BC6E234-D7AB-4389-879C-44FF357B68E2}" dt="2022-08-03T13:29:57.433" v="1429" actId="1036"/>
        <pc:sldMkLst>
          <pc:docMk/>
          <pc:sldMk cId="3753295932" sldId="549"/>
        </pc:sldMkLst>
        <pc:picChg chg="mod">
          <ac:chgData name="costas art" userId="0918ea6d71c06c0d" providerId="LiveId" clId="{2BC6E234-D7AB-4389-879C-44FF357B68E2}" dt="2022-08-03T13:29:29.615" v="1426" actId="1076"/>
          <ac:picMkLst>
            <pc:docMk/>
            <pc:sldMk cId="3753295932" sldId="549"/>
            <ac:picMk id="9220" creationId="{E41E4BE7-538C-D344-C9F0-C21290F684F9}"/>
          </ac:picMkLst>
        </pc:picChg>
        <pc:picChg chg="add mod">
          <ac:chgData name="costas art" userId="0918ea6d71c06c0d" providerId="LiveId" clId="{2BC6E234-D7AB-4389-879C-44FF357B68E2}" dt="2022-08-03T13:29:57.433" v="1429" actId="1036"/>
          <ac:picMkLst>
            <pc:docMk/>
            <pc:sldMk cId="3753295932" sldId="549"/>
            <ac:picMk id="10242" creationId="{54A2C443-20D4-E33B-AD6F-857E1C90213A}"/>
          </ac:picMkLst>
        </pc:picChg>
      </pc:sldChg>
      <pc:sldChg chg="addSp delSp modSp new mod">
        <pc:chgData name="costas art" userId="0918ea6d71c06c0d" providerId="LiveId" clId="{2BC6E234-D7AB-4389-879C-44FF357B68E2}" dt="2022-08-03T13:30:42.023" v="1447" actId="1076"/>
        <pc:sldMkLst>
          <pc:docMk/>
          <pc:sldMk cId="42620087" sldId="550"/>
        </pc:sldMkLst>
        <pc:spChg chg="del">
          <ac:chgData name="costas art" userId="0918ea6d71c06c0d" providerId="LiveId" clId="{2BC6E234-D7AB-4389-879C-44FF357B68E2}" dt="2022-08-03T13:30:31.278" v="1441" actId="478"/>
          <ac:spMkLst>
            <pc:docMk/>
            <pc:sldMk cId="42620087" sldId="550"/>
            <ac:spMk id="2" creationId="{B4E88CE3-F89A-92BD-1580-7F4DAA4961AD}"/>
          </ac:spMkLst>
        </pc:spChg>
        <pc:spChg chg="del">
          <ac:chgData name="costas art" userId="0918ea6d71c06c0d" providerId="LiveId" clId="{2BC6E234-D7AB-4389-879C-44FF357B68E2}" dt="2022-08-03T13:30:33.328" v="1442" actId="478"/>
          <ac:spMkLst>
            <pc:docMk/>
            <pc:sldMk cId="42620087" sldId="550"/>
            <ac:spMk id="3" creationId="{A05134D1-A9AE-F156-A71B-6B782C906BC1}"/>
          </ac:spMkLst>
        </pc:spChg>
        <pc:spChg chg="mod">
          <ac:chgData name="costas art" userId="0918ea6d71c06c0d" providerId="LiveId" clId="{2BC6E234-D7AB-4389-879C-44FF357B68E2}" dt="2022-08-03T13:30:42.023" v="1447" actId="1076"/>
          <ac:spMkLst>
            <pc:docMk/>
            <pc:sldMk cId="42620087" sldId="550"/>
            <ac:spMk id="5" creationId="{2A0B883F-5944-EFA4-2699-597FFC9E6024}"/>
          </ac:spMkLst>
        </pc:spChg>
        <pc:grpChg chg="add mod">
          <ac:chgData name="costas art" userId="0918ea6d71c06c0d" providerId="LiveId" clId="{2BC6E234-D7AB-4389-879C-44FF357B68E2}" dt="2022-08-03T13:30:42.023" v="1447" actId="1076"/>
          <ac:grpSpMkLst>
            <pc:docMk/>
            <pc:sldMk cId="42620087" sldId="550"/>
            <ac:grpSpMk id="4" creationId="{B067D96C-D359-775B-5E78-0A95E3335478}"/>
          </ac:grpSpMkLst>
        </pc:grpChg>
        <pc:picChg chg="mod">
          <ac:chgData name="costas art" userId="0918ea6d71c06c0d" providerId="LiveId" clId="{2BC6E234-D7AB-4389-879C-44FF357B68E2}" dt="2022-08-03T13:30:42.023" v="1447" actId="1076"/>
          <ac:picMkLst>
            <pc:docMk/>
            <pc:sldMk cId="42620087" sldId="550"/>
            <ac:picMk id="6" creationId="{4AD67AC5-3D83-906F-1756-4FD3165A0D23}"/>
          </ac:picMkLst>
        </pc:picChg>
      </pc:sldChg>
      <pc:sldChg chg="delSp modSp add">
        <pc:chgData name="costas art" userId="0918ea6d71c06c0d" providerId="LiveId" clId="{2BC6E234-D7AB-4389-879C-44FF357B68E2}" dt="2022-08-03T13:43:53.379" v="1479" actId="1076"/>
        <pc:sldMkLst>
          <pc:docMk/>
          <pc:sldMk cId="840289023" sldId="551"/>
        </pc:sldMkLst>
        <pc:picChg chg="del">
          <ac:chgData name="costas art" userId="0918ea6d71c06c0d" providerId="LiveId" clId="{2BC6E234-D7AB-4389-879C-44FF357B68E2}" dt="2022-08-03T13:43:40.648" v="1474" actId="478"/>
          <ac:picMkLst>
            <pc:docMk/>
            <pc:sldMk cId="840289023" sldId="551"/>
            <ac:picMk id="4098" creationId="{E507C6F6-5373-27F2-A21E-3F2429C65113}"/>
          </ac:picMkLst>
        </pc:picChg>
        <pc:picChg chg="del">
          <ac:chgData name="costas art" userId="0918ea6d71c06c0d" providerId="LiveId" clId="{2BC6E234-D7AB-4389-879C-44FF357B68E2}" dt="2022-08-03T13:43:41.343" v="1475" actId="478"/>
          <ac:picMkLst>
            <pc:docMk/>
            <pc:sldMk cId="840289023" sldId="551"/>
            <ac:picMk id="4100" creationId="{BAC958C2-C042-0E33-CBE2-BD34964ADD5B}"/>
          </ac:picMkLst>
        </pc:picChg>
        <pc:picChg chg="mod">
          <ac:chgData name="costas art" userId="0918ea6d71c06c0d" providerId="LiveId" clId="{2BC6E234-D7AB-4389-879C-44FF357B68E2}" dt="2022-08-03T13:43:53.379" v="1479" actId="1076"/>
          <ac:picMkLst>
            <pc:docMk/>
            <pc:sldMk cId="840289023" sldId="551"/>
            <ac:picMk id="4102" creationId="{1543FDE3-2AD2-A414-A8CB-588E51CDD945}"/>
          </ac:picMkLst>
        </pc:picChg>
      </pc:sldChg>
      <pc:sldChg chg="addSp delSp modSp new mod">
        <pc:chgData name="costas art" userId="0918ea6d71c06c0d" providerId="LiveId" clId="{2BC6E234-D7AB-4389-879C-44FF357B68E2}" dt="2022-08-03T18:43:02.419" v="1570" actId="20577"/>
        <pc:sldMkLst>
          <pc:docMk/>
          <pc:sldMk cId="729814742" sldId="552"/>
        </pc:sldMkLst>
        <pc:spChg chg="add mod">
          <ac:chgData name="costas art" userId="0918ea6d71c06c0d" providerId="LiveId" clId="{2BC6E234-D7AB-4389-879C-44FF357B68E2}" dt="2022-08-03T18:43:02.419" v="1570" actId="20577"/>
          <ac:spMkLst>
            <pc:docMk/>
            <pc:sldMk cId="729814742" sldId="552"/>
            <ac:spMk id="2" creationId="{1D854096-6504-0231-7E4B-5BCC53685D83}"/>
          </ac:spMkLst>
        </pc:spChg>
        <pc:spChg chg="del">
          <ac:chgData name="costas art" userId="0918ea6d71c06c0d" providerId="LiveId" clId="{2BC6E234-D7AB-4389-879C-44FF357B68E2}" dt="2022-08-03T14:06:44.534" v="1484" actId="478"/>
          <ac:spMkLst>
            <pc:docMk/>
            <pc:sldMk cId="729814742" sldId="552"/>
            <ac:spMk id="2" creationId="{45B12089-AF54-961F-B62B-4A28C53AE27A}"/>
          </ac:spMkLst>
        </pc:spChg>
        <pc:spChg chg="del">
          <ac:chgData name="costas art" userId="0918ea6d71c06c0d" providerId="LiveId" clId="{2BC6E234-D7AB-4389-879C-44FF357B68E2}" dt="2022-08-03T14:06:47.825" v="1486" actId="478"/>
          <ac:spMkLst>
            <pc:docMk/>
            <pc:sldMk cId="729814742" sldId="552"/>
            <ac:spMk id="3" creationId="{C0ED361A-14D3-5227-C576-0055D98A2652}"/>
          </ac:spMkLst>
        </pc:spChg>
        <pc:picChg chg="add mod">
          <ac:chgData name="costas art" userId="0918ea6d71c06c0d" providerId="LiveId" clId="{2BC6E234-D7AB-4389-879C-44FF357B68E2}" dt="2022-08-03T14:07:00.014" v="1489" actId="1076"/>
          <ac:picMkLst>
            <pc:docMk/>
            <pc:sldMk cId="729814742" sldId="552"/>
            <ac:picMk id="11266" creationId="{614E4F22-07B8-4E86-5EF4-B82385301171}"/>
          </ac:picMkLst>
        </pc:picChg>
        <pc:picChg chg="add mod">
          <ac:chgData name="costas art" userId="0918ea6d71c06c0d" providerId="LiveId" clId="{2BC6E234-D7AB-4389-879C-44FF357B68E2}" dt="2022-08-03T18:42:26.015" v="1512" actId="1076"/>
          <ac:picMkLst>
            <pc:docMk/>
            <pc:sldMk cId="729814742" sldId="552"/>
            <ac:picMk id="11268" creationId="{23A1B8AB-6C5E-BE50-8C58-937B783BB085}"/>
          </ac:picMkLst>
        </pc:picChg>
        <pc:picChg chg="add mod">
          <ac:chgData name="costas art" userId="0918ea6d71c06c0d" providerId="LiveId" clId="{2BC6E234-D7AB-4389-879C-44FF357B68E2}" dt="2022-08-03T14:07:12.379" v="1493" actId="1076"/>
          <ac:picMkLst>
            <pc:docMk/>
            <pc:sldMk cId="729814742" sldId="552"/>
            <ac:picMk id="11270" creationId="{87C0AD35-5340-1C56-0FC4-F1ECD3FA4D2F}"/>
          </ac:picMkLst>
        </pc:picChg>
      </pc:sldChg>
      <pc:sldChg chg="delSp modSp new del mod">
        <pc:chgData name="costas art" userId="0918ea6d71c06c0d" providerId="LiveId" clId="{2BC6E234-D7AB-4389-879C-44FF357B68E2}" dt="2022-08-03T14:15:13.270" v="1507" actId="2696"/>
        <pc:sldMkLst>
          <pc:docMk/>
          <pc:sldMk cId="2270198315" sldId="553"/>
        </pc:sldMkLst>
        <pc:spChg chg="del">
          <ac:chgData name="costas art" userId="0918ea6d71c06c0d" providerId="LiveId" clId="{2BC6E234-D7AB-4389-879C-44FF357B68E2}" dt="2022-08-03T14:09:07.017" v="1496" actId="478"/>
          <ac:spMkLst>
            <pc:docMk/>
            <pc:sldMk cId="2270198315" sldId="553"/>
            <ac:spMk id="2" creationId="{9C5EC0D2-F855-76E9-7E28-0B0A8C729A94}"/>
          </ac:spMkLst>
        </pc:spChg>
        <pc:spChg chg="mod">
          <ac:chgData name="costas art" userId="0918ea6d71c06c0d" providerId="LiveId" clId="{2BC6E234-D7AB-4389-879C-44FF357B68E2}" dt="2022-08-03T14:09:46.449" v="1506" actId="20577"/>
          <ac:spMkLst>
            <pc:docMk/>
            <pc:sldMk cId="2270198315" sldId="553"/>
            <ac:spMk id="3" creationId="{AED60A0C-1B44-0467-E23D-ACC6514F2207}"/>
          </ac:spMkLst>
        </pc:spChg>
      </pc:sldChg>
      <pc:sldChg chg="add">
        <pc:chgData name="costas art" userId="0918ea6d71c06c0d" providerId="LiveId" clId="{2BC6E234-D7AB-4389-879C-44FF357B68E2}" dt="2022-08-03T14:15:47.816" v="1508"/>
        <pc:sldMkLst>
          <pc:docMk/>
          <pc:sldMk cId="2545107105" sldId="553"/>
        </pc:sldMkLst>
      </pc:sldChg>
      <pc:sldChg chg="delSp modSp add">
        <pc:chgData name="costas art" userId="0918ea6d71c06c0d" providerId="LiveId" clId="{2BC6E234-D7AB-4389-879C-44FF357B68E2}" dt="2022-08-03T19:03:51.075" v="1592" actId="14100"/>
        <pc:sldMkLst>
          <pc:docMk/>
          <pc:sldMk cId="2499929965" sldId="554"/>
        </pc:sldMkLst>
        <pc:picChg chg="del">
          <ac:chgData name="costas art" userId="0918ea6d71c06c0d" providerId="LiveId" clId="{2BC6E234-D7AB-4389-879C-44FF357B68E2}" dt="2022-08-03T19:03:39.007" v="1583" actId="478"/>
          <ac:picMkLst>
            <pc:docMk/>
            <pc:sldMk cId="2499929965" sldId="554"/>
            <ac:picMk id="7170" creationId="{4A61ED59-CEAF-A6C8-1966-EC576C8D4A16}"/>
          </ac:picMkLst>
        </pc:picChg>
        <pc:picChg chg="del">
          <ac:chgData name="costas art" userId="0918ea6d71c06c0d" providerId="LiveId" clId="{2BC6E234-D7AB-4389-879C-44FF357B68E2}" dt="2022-08-03T19:03:40.015" v="1584" actId="478"/>
          <ac:picMkLst>
            <pc:docMk/>
            <pc:sldMk cId="2499929965" sldId="554"/>
            <ac:picMk id="7172" creationId="{8A082263-E82D-F537-D5B1-32E62B2CA082}"/>
          </ac:picMkLst>
        </pc:picChg>
        <pc:picChg chg="mod">
          <ac:chgData name="costas art" userId="0918ea6d71c06c0d" providerId="LiveId" clId="{2BC6E234-D7AB-4389-879C-44FF357B68E2}" dt="2022-08-03T19:03:51.075" v="1592" actId="14100"/>
          <ac:picMkLst>
            <pc:docMk/>
            <pc:sldMk cId="2499929965" sldId="554"/>
            <ac:picMk id="7174" creationId="{47B2F729-D1D5-5527-2166-8760DCCAF760}"/>
          </ac:picMkLst>
        </pc:picChg>
      </pc:sldChg>
      <pc:sldChg chg="delSp modSp add">
        <pc:chgData name="costas art" userId="0918ea6d71c06c0d" providerId="LiveId" clId="{2BC6E234-D7AB-4389-879C-44FF357B68E2}" dt="2022-08-03T19:04:15.107" v="1604" actId="1035"/>
        <pc:sldMkLst>
          <pc:docMk/>
          <pc:sldMk cId="2138796890" sldId="555"/>
        </pc:sldMkLst>
        <pc:picChg chg="del">
          <ac:chgData name="costas art" userId="0918ea6d71c06c0d" providerId="LiveId" clId="{2BC6E234-D7AB-4389-879C-44FF357B68E2}" dt="2022-08-03T19:03:53.811" v="1593" actId="478"/>
          <ac:picMkLst>
            <pc:docMk/>
            <pc:sldMk cId="2138796890" sldId="555"/>
            <ac:picMk id="7170" creationId="{4A61ED59-CEAF-A6C8-1966-EC576C8D4A16}"/>
          </ac:picMkLst>
        </pc:picChg>
        <pc:picChg chg="mod">
          <ac:chgData name="costas art" userId="0918ea6d71c06c0d" providerId="LiveId" clId="{2BC6E234-D7AB-4389-879C-44FF357B68E2}" dt="2022-08-03T19:04:15.107" v="1604" actId="1035"/>
          <ac:picMkLst>
            <pc:docMk/>
            <pc:sldMk cId="2138796890" sldId="555"/>
            <ac:picMk id="7172" creationId="{8A082263-E82D-F537-D5B1-32E62B2CA082}"/>
          </ac:picMkLst>
        </pc:picChg>
        <pc:picChg chg="del">
          <ac:chgData name="costas art" userId="0918ea6d71c06c0d" providerId="LiveId" clId="{2BC6E234-D7AB-4389-879C-44FF357B68E2}" dt="2022-08-03T19:03:54.413" v="1594" actId="478"/>
          <ac:picMkLst>
            <pc:docMk/>
            <pc:sldMk cId="2138796890" sldId="555"/>
            <ac:picMk id="7174" creationId="{47B2F729-D1D5-5527-2166-8760DCCAF760}"/>
          </ac:picMkLst>
        </pc:picChg>
      </pc:sldChg>
      <pc:sldChg chg="addSp delSp new mod">
        <pc:chgData name="costas art" userId="0918ea6d71c06c0d" providerId="LiveId" clId="{2BC6E234-D7AB-4389-879C-44FF357B68E2}" dt="2022-08-03T19:34:24.342" v="1611"/>
        <pc:sldMkLst>
          <pc:docMk/>
          <pc:sldMk cId="341876479" sldId="556"/>
        </pc:sldMkLst>
        <pc:spChg chg="del">
          <ac:chgData name="costas art" userId="0918ea6d71c06c0d" providerId="LiveId" clId="{2BC6E234-D7AB-4389-879C-44FF357B68E2}" dt="2022-08-03T19:34:09.939" v="1606" actId="478"/>
          <ac:spMkLst>
            <pc:docMk/>
            <pc:sldMk cId="341876479" sldId="556"/>
            <ac:spMk id="2" creationId="{BBA4B05A-2A2E-0FD5-C7D7-14FD296FC487}"/>
          </ac:spMkLst>
        </pc:spChg>
        <pc:spChg chg="del">
          <ac:chgData name="costas art" userId="0918ea6d71c06c0d" providerId="LiveId" clId="{2BC6E234-D7AB-4389-879C-44FF357B68E2}" dt="2022-08-03T19:34:10.764" v="1607" actId="478"/>
          <ac:spMkLst>
            <pc:docMk/>
            <pc:sldMk cId="341876479" sldId="556"/>
            <ac:spMk id="3" creationId="{10E1AD16-615E-AD1E-BD91-E67EA0E6BD3B}"/>
          </ac:spMkLst>
        </pc:spChg>
        <pc:picChg chg="add">
          <ac:chgData name="costas art" userId="0918ea6d71c06c0d" providerId="LiveId" clId="{2BC6E234-D7AB-4389-879C-44FF357B68E2}" dt="2022-08-03T19:34:24.342" v="1611"/>
          <ac:picMkLst>
            <pc:docMk/>
            <pc:sldMk cId="341876479" sldId="556"/>
            <ac:picMk id="1026" creationId="{6D3CDE2A-1013-1151-20EF-D8CDBD0134DA}"/>
          </ac:picMkLst>
        </pc:picChg>
      </pc:sldChg>
      <pc:sldChg chg="addSp add">
        <pc:chgData name="costas art" userId="0918ea6d71c06c0d" providerId="LiveId" clId="{2BC6E234-D7AB-4389-879C-44FF357B68E2}" dt="2022-08-03T19:34:39.812" v="1612"/>
        <pc:sldMkLst>
          <pc:docMk/>
          <pc:sldMk cId="2849582778" sldId="557"/>
        </pc:sldMkLst>
        <pc:picChg chg="add">
          <ac:chgData name="costas art" userId="0918ea6d71c06c0d" providerId="LiveId" clId="{2BC6E234-D7AB-4389-879C-44FF357B68E2}" dt="2022-08-03T19:34:39.812" v="1612"/>
          <ac:picMkLst>
            <pc:docMk/>
            <pc:sldMk cId="2849582778" sldId="557"/>
            <ac:picMk id="2050" creationId="{DAE13450-58CC-F10B-8981-A52608A5F054}"/>
          </ac:picMkLst>
        </pc:picChg>
      </pc:sldChg>
      <pc:sldChg chg="addSp add del">
        <pc:chgData name="costas art" userId="0918ea6d71c06c0d" providerId="LiveId" clId="{2BC6E234-D7AB-4389-879C-44FF357B68E2}" dt="2022-08-03T19:49:28.250" v="1648" actId="2696"/>
        <pc:sldMkLst>
          <pc:docMk/>
          <pc:sldMk cId="1505432182" sldId="558"/>
        </pc:sldMkLst>
        <pc:picChg chg="add">
          <ac:chgData name="costas art" userId="0918ea6d71c06c0d" providerId="LiveId" clId="{2BC6E234-D7AB-4389-879C-44FF357B68E2}" dt="2022-08-03T19:34:49.321" v="1613"/>
          <ac:picMkLst>
            <pc:docMk/>
            <pc:sldMk cId="1505432182" sldId="558"/>
            <ac:picMk id="3074" creationId="{4CB70462-45F1-0BC8-57DF-D0489626003F}"/>
          </ac:picMkLst>
        </pc:picChg>
      </pc:sldChg>
      <pc:sldChg chg="add">
        <pc:chgData name="costas art" userId="0918ea6d71c06c0d" providerId="LiveId" clId="{2BC6E234-D7AB-4389-879C-44FF357B68E2}" dt="2022-08-03T19:49:30.969" v="1649"/>
        <pc:sldMkLst>
          <pc:docMk/>
          <pc:sldMk cId="3119286560" sldId="558"/>
        </pc:sldMkLst>
      </pc:sldChg>
      <pc:sldChg chg="addSp add">
        <pc:chgData name="costas art" userId="0918ea6d71c06c0d" providerId="LiveId" clId="{2BC6E234-D7AB-4389-879C-44FF357B68E2}" dt="2022-08-03T19:35:00.829" v="1615"/>
        <pc:sldMkLst>
          <pc:docMk/>
          <pc:sldMk cId="1372886692" sldId="559"/>
        </pc:sldMkLst>
        <pc:picChg chg="add">
          <ac:chgData name="costas art" userId="0918ea6d71c06c0d" providerId="LiveId" clId="{2BC6E234-D7AB-4389-879C-44FF357B68E2}" dt="2022-08-03T19:35:00.829" v="1615"/>
          <ac:picMkLst>
            <pc:docMk/>
            <pc:sldMk cId="1372886692" sldId="559"/>
            <ac:picMk id="4098" creationId="{BCF79CD0-9FE8-857A-4733-6A5C5FE177DF}"/>
          </ac:picMkLst>
        </pc:picChg>
      </pc:sldChg>
      <pc:sldChg chg="addSp add">
        <pc:chgData name="costas art" userId="0918ea6d71c06c0d" providerId="LiveId" clId="{2BC6E234-D7AB-4389-879C-44FF357B68E2}" dt="2022-08-03T19:35:09.380" v="1616"/>
        <pc:sldMkLst>
          <pc:docMk/>
          <pc:sldMk cId="3767041544" sldId="560"/>
        </pc:sldMkLst>
        <pc:picChg chg="add">
          <ac:chgData name="costas art" userId="0918ea6d71c06c0d" providerId="LiveId" clId="{2BC6E234-D7AB-4389-879C-44FF357B68E2}" dt="2022-08-03T19:35:09.380" v="1616"/>
          <ac:picMkLst>
            <pc:docMk/>
            <pc:sldMk cId="3767041544" sldId="560"/>
            <ac:picMk id="5122" creationId="{7ED69340-9FEE-7A30-A0BF-8420F58C5071}"/>
          </ac:picMkLst>
        </pc:picChg>
      </pc:sldChg>
      <pc:sldChg chg="delSp modSp add">
        <pc:chgData name="costas art" userId="0918ea6d71c06c0d" providerId="LiveId" clId="{2BC6E234-D7AB-4389-879C-44FF357B68E2}" dt="2022-08-03T19:43:55.128" v="1629" actId="1076"/>
        <pc:sldMkLst>
          <pc:docMk/>
          <pc:sldMk cId="2032476879" sldId="561"/>
        </pc:sldMkLst>
        <pc:picChg chg="del">
          <ac:chgData name="costas art" userId="0918ea6d71c06c0d" providerId="LiveId" clId="{2BC6E234-D7AB-4389-879C-44FF357B68E2}" dt="2022-08-03T19:43:46.010" v="1624" actId="478"/>
          <ac:picMkLst>
            <pc:docMk/>
            <pc:sldMk cId="2032476879" sldId="561"/>
            <ac:picMk id="9218" creationId="{6FC66F7A-132D-2B69-6782-D7339EE07DC9}"/>
          </ac:picMkLst>
        </pc:picChg>
        <pc:picChg chg="mod">
          <ac:chgData name="costas art" userId="0918ea6d71c06c0d" providerId="LiveId" clId="{2BC6E234-D7AB-4389-879C-44FF357B68E2}" dt="2022-08-03T19:43:55.128" v="1629" actId="1076"/>
          <ac:picMkLst>
            <pc:docMk/>
            <pc:sldMk cId="2032476879" sldId="561"/>
            <ac:picMk id="9220" creationId="{12D11DCB-B023-0D30-8F81-85EEDB5E7E68}"/>
          </ac:picMkLst>
        </pc:picChg>
        <pc:picChg chg="del">
          <ac:chgData name="costas art" userId="0918ea6d71c06c0d" providerId="LiveId" clId="{2BC6E234-D7AB-4389-879C-44FF357B68E2}" dt="2022-08-03T19:43:47.081" v="1625" actId="478"/>
          <ac:picMkLst>
            <pc:docMk/>
            <pc:sldMk cId="2032476879" sldId="561"/>
            <ac:picMk id="9222" creationId="{73205964-291A-E0A6-1016-1B4073A25726}"/>
          </ac:picMkLst>
        </pc:picChg>
      </pc:sldChg>
      <pc:sldChg chg="delSp modSp add">
        <pc:chgData name="costas art" userId="0918ea6d71c06c0d" providerId="LiveId" clId="{2BC6E234-D7AB-4389-879C-44FF357B68E2}" dt="2022-08-03T19:44:20.771" v="1635" actId="1076"/>
        <pc:sldMkLst>
          <pc:docMk/>
          <pc:sldMk cId="1657642956" sldId="562"/>
        </pc:sldMkLst>
        <pc:picChg chg="del">
          <ac:chgData name="costas art" userId="0918ea6d71c06c0d" providerId="LiveId" clId="{2BC6E234-D7AB-4389-879C-44FF357B68E2}" dt="2022-08-03T19:44:11.680" v="1630" actId="478"/>
          <ac:picMkLst>
            <pc:docMk/>
            <pc:sldMk cId="1657642956" sldId="562"/>
            <ac:picMk id="9218" creationId="{6FC66F7A-132D-2B69-6782-D7339EE07DC9}"/>
          </ac:picMkLst>
        </pc:picChg>
        <pc:picChg chg="del">
          <ac:chgData name="costas art" userId="0918ea6d71c06c0d" providerId="LiveId" clId="{2BC6E234-D7AB-4389-879C-44FF357B68E2}" dt="2022-08-03T19:44:12.361" v="1631" actId="478"/>
          <ac:picMkLst>
            <pc:docMk/>
            <pc:sldMk cId="1657642956" sldId="562"/>
            <ac:picMk id="9220" creationId="{12D11DCB-B023-0D30-8F81-85EEDB5E7E68}"/>
          </ac:picMkLst>
        </pc:picChg>
        <pc:picChg chg="mod">
          <ac:chgData name="costas art" userId="0918ea6d71c06c0d" providerId="LiveId" clId="{2BC6E234-D7AB-4389-879C-44FF357B68E2}" dt="2022-08-03T19:44:20.771" v="1635" actId="1076"/>
          <ac:picMkLst>
            <pc:docMk/>
            <pc:sldMk cId="1657642956" sldId="562"/>
            <ac:picMk id="9222" creationId="{73205964-291A-E0A6-1016-1B4073A25726}"/>
          </ac:picMkLst>
        </pc:picChg>
      </pc:sldChg>
      <pc:sldChg chg="addSp delSp modSp new mod">
        <pc:chgData name="costas art" userId="0918ea6d71c06c0d" providerId="LiveId" clId="{2BC6E234-D7AB-4389-879C-44FF357B68E2}" dt="2022-08-03T19:46:37.713" v="1643" actId="1076"/>
        <pc:sldMkLst>
          <pc:docMk/>
          <pc:sldMk cId="3212089984" sldId="563"/>
        </pc:sldMkLst>
        <pc:spChg chg="del">
          <ac:chgData name="costas art" userId="0918ea6d71c06c0d" providerId="LiveId" clId="{2BC6E234-D7AB-4389-879C-44FF357B68E2}" dt="2022-08-03T19:44:41.693" v="1638" actId="478"/>
          <ac:spMkLst>
            <pc:docMk/>
            <pc:sldMk cId="3212089984" sldId="563"/>
            <ac:spMk id="2" creationId="{ABFF0034-554D-30F7-3937-CCA80FAA663F}"/>
          </ac:spMkLst>
        </pc:spChg>
        <pc:spChg chg="del">
          <ac:chgData name="costas art" userId="0918ea6d71c06c0d" providerId="LiveId" clId="{2BC6E234-D7AB-4389-879C-44FF357B68E2}" dt="2022-08-03T19:44:41.050" v="1637" actId="478"/>
          <ac:spMkLst>
            <pc:docMk/>
            <pc:sldMk cId="3212089984" sldId="563"/>
            <ac:spMk id="3" creationId="{BE5F6077-0AD8-D880-8B9D-D6A59B76632A}"/>
          </ac:spMkLst>
        </pc:spChg>
        <pc:picChg chg="add mod">
          <ac:chgData name="costas art" userId="0918ea6d71c06c0d" providerId="LiveId" clId="{2BC6E234-D7AB-4389-879C-44FF357B68E2}" dt="2022-08-03T19:46:37.713" v="1643" actId="1076"/>
          <ac:picMkLst>
            <pc:docMk/>
            <pc:sldMk cId="3212089984" sldId="563"/>
            <ac:picMk id="6146" creationId="{341591D2-77E5-DA6D-83FA-45FB14185A70}"/>
          </ac:picMkLst>
        </pc:picChg>
      </pc:sldChg>
      <pc:sldChg chg="addSp delSp new mod">
        <pc:chgData name="costas art" userId="0918ea6d71c06c0d" providerId="LiveId" clId="{2BC6E234-D7AB-4389-879C-44FF357B68E2}" dt="2022-08-03T19:48:06.543" v="1647"/>
        <pc:sldMkLst>
          <pc:docMk/>
          <pc:sldMk cId="3429758367" sldId="564"/>
        </pc:sldMkLst>
        <pc:spChg chg="del">
          <ac:chgData name="costas art" userId="0918ea6d71c06c0d" providerId="LiveId" clId="{2BC6E234-D7AB-4389-879C-44FF357B68E2}" dt="2022-08-03T19:48:03.865" v="1646" actId="478"/>
          <ac:spMkLst>
            <pc:docMk/>
            <pc:sldMk cId="3429758367" sldId="564"/>
            <ac:spMk id="2" creationId="{ABA2B187-9187-ADB8-1B0A-B1FAAFB3323F}"/>
          </ac:spMkLst>
        </pc:spChg>
        <pc:spChg chg="del">
          <ac:chgData name="costas art" userId="0918ea6d71c06c0d" providerId="LiveId" clId="{2BC6E234-D7AB-4389-879C-44FF357B68E2}" dt="2022-08-03T19:48:02.837" v="1645" actId="478"/>
          <ac:spMkLst>
            <pc:docMk/>
            <pc:sldMk cId="3429758367" sldId="564"/>
            <ac:spMk id="3" creationId="{1E8BB9AE-0BE8-78CE-0CCA-B6116C869340}"/>
          </ac:spMkLst>
        </pc:spChg>
        <pc:picChg chg="add">
          <ac:chgData name="costas art" userId="0918ea6d71c06c0d" providerId="LiveId" clId="{2BC6E234-D7AB-4389-879C-44FF357B68E2}" dt="2022-08-03T19:48:06.543" v="1647"/>
          <ac:picMkLst>
            <pc:docMk/>
            <pc:sldMk cId="3429758367" sldId="564"/>
            <ac:picMk id="7170" creationId="{FD1EE417-896A-53F3-38A5-261EC09D50EF}"/>
          </ac:picMkLst>
        </pc:picChg>
      </pc:sldChg>
      <pc:sldChg chg="addSp delSp modSp add mod">
        <pc:chgData name="costas art" userId="0918ea6d71c06c0d" providerId="LiveId" clId="{2BC6E234-D7AB-4389-879C-44FF357B68E2}" dt="2022-08-04T21:33:39.855" v="2082" actId="22"/>
        <pc:sldMkLst>
          <pc:docMk/>
          <pc:sldMk cId="3355095281" sldId="565"/>
        </pc:sldMkLst>
        <pc:spChg chg="add del">
          <ac:chgData name="costas art" userId="0918ea6d71c06c0d" providerId="LiveId" clId="{2BC6E234-D7AB-4389-879C-44FF357B68E2}" dt="2022-08-04T21:33:39.855" v="2082" actId="22"/>
          <ac:spMkLst>
            <pc:docMk/>
            <pc:sldMk cId="3355095281" sldId="565"/>
            <ac:spMk id="4" creationId="{1F90964E-37EA-C8A6-D1B7-468CB46CC385}"/>
          </ac:spMkLst>
        </pc:spChg>
        <pc:picChg chg="mod">
          <ac:chgData name="costas art" userId="0918ea6d71c06c0d" providerId="LiveId" clId="{2BC6E234-D7AB-4389-879C-44FF357B68E2}" dt="2022-08-03T19:55:50.037" v="1665" actId="14100"/>
          <ac:picMkLst>
            <pc:docMk/>
            <pc:sldMk cId="3355095281" sldId="565"/>
            <ac:picMk id="10242" creationId="{7D50099B-E886-2A4B-B958-54D231B33D66}"/>
          </ac:picMkLst>
        </pc:picChg>
        <pc:picChg chg="del">
          <ac:chgData name="costas art" userId="0918ea6d71c06c0d" providerId="LiveId" clId="{2BC6E234-D7AB-4389-879C-44FF357B68E2}" dt="2022-08-03T19:54:27.481" v="1657" actId="478"/>
          <ac:picMkLst>
            <pc:docMk/>
            <pc:sldMk cId="3355095281" sldId="565"/>
            <ac:picMk id="10244" creationId="{2950EB1F-9C4F-0A90-634E-2AF39E83B3E9}"/>
          </ac:picMkLst>
        </pc:picChg>
      </pc:sldChg>
      <pc:sldChg chg="addSp delSp modSp new mod">
        <pc:chgData name="costas art" userId="0918ea6d71c06c0d" providerId="LiveId" clId="{2BC6E234-D7AB-4389-879C-44FF357B68E2}" dt="2022-08-03T20:00:55.233" v="1672" actId="1076"/>
        <pc:sldMkLst>
          <pc:docMk/>
          <pc:sldMk cId="209678859" sldId="566"/>
        </pc:sldMkLst>
        <pc:spChg chg="del">
          <ac:chgData name="costas art" userId="0918ea6d71c06c0d" providerId="LiveId" clId="{2BC6E234-D7AB-4389-879C-44FF357B68E2}" dt="2022-08-03T20:00:46.748" v="1667" actId="478"/>
          <ac:spMkLst>
            <pc:docMk/>
            <pc:sldMk cId="209678859" sldId="566"/>
            <ac:spMk id="2" creationId="{0BB934AC-E5B2-DC99-A621-F45DEE9605C9}"/>
          </ac:spMkLst>
        </pc:spChg>
        <pc:spChg chg="del">
          <ac:chgData name="costas art" userId="0918ea6d71c06c0d" providerId="LiveId" clId="{2BC6E234-D7AB-4389-879C-44FF357B68E2}" dt="2022-08-03T20:00:47.956" v="1668" actId="478"/>
          <ac:spMkLst>
            <pc:docMk/>
            <pc:sldMk cId="209678859" sldId="566"/>
            <ac:spMk id="3" creationId="{2A8E5CB2-D29C-6D32-26F0-2BA0991C2C14}"/>
          </ac:spMkLst>
        </pc:spChg>
        <pc:picChg chg="add mod">
          <ac:chgData name="costas art" userId="0918ea6d71c06c0d" providerId="LiveId" clId="{2BC6E234-D7AB-4389-879C-44FF357B68E2}" dt="2022-08-03T20:00:55.233" v="1672" actId="1076"/>
          <ac:picMkLst>
            <pc:docMk/>
            <pc:sldMk cId="209678859" sldId="566"/>
            <ac:picMk id="8194" creationId="{D3B27F13-2C12-6B08-5D58-C42F3412F821}"/>
          </ac:picMkLst>
        </pc:picChg>
      </pc:sldChg>
      <pc:sldChg chg="addSp delSp modSp new mod">
        <pc:chgData name="costas art" userId="0918ea6d71c06c0d" providerId="LiveId" clId="{2BC6E234-D7AB-4389-879C-44FF357B68E2}" dt="2022-08-03T20:03:06.149" v="1682" actId="27636"/>
        <pc:sldMkLst>
          <pc:docMk/>
          <pc:sldMk cId="3956156853" sldId="567"/>
        </pc:sldMkLst>
        <pc:spChg chg="del">
          <ac:chgData name="costas art" userId="0918ea6d71c06c0d" providerId="LiveId" clId="{2BC6E234-D7AB-4389-879C-44FF357B68E2}" dt="2022-08-03T20:02:20.431" v="1674" actId="478"/>
          <ac:spMkLst>
            <pc:docMk/>
            <pc:sldMk cId="3956156853" sldId="567"/>
            <ac:spMk id="2" creationId="{BCA0E785-B0F1-51FD-623D-87FFFFB9CDA2}"/>
          </ac:spMkLst>
        </pc:spChg>
        <pc:spChg chg="mod">
          <ac:chgData name="costas art" userId="0918ea6d71c06c0d" providerId="LiveId" clId="{2BC6E234-D7AB-4389-879C-44FF357B68E2}" dt="2022-08-03T20:03:06.149" v="1682" actId="27636"/>
          <ac:spMkLst>
            <pc:docMk/>
            <pc:sldMk cId="3956156853" sldId="567"/>
            <ac:spMk id="3" creationId="{EF4536CA-B0FE-7DAB-97D3-5DC24C5E24CA}"/>
          </ac:spMkLst>
        </pc:spChg>
        <pc:picChg chg="add mod">
          <ac:chgData name="costas art" userId="0918ea6d71c06c0d" providerId="LiveId" clId="{2BC6E234-D7AB-4389-879C-44FF357B68E2}" dt="2022-08-03T20:02:32.105" v="1677" actId="1076"/>
          <ac:picMkLst>
            <pc:docMk/>
            <pc:sldMk cId="3956156853" sldId="567"/>
            <ac:picMk id="10242" creationId="{FAAEE91C-9FFA-0DDF-6D75-D1D05B727379}"/>
          </ac:picMkLst>
        </pc:picChg>
      </pc:sldChg>
      <pc:sldChg chg="delSp modSp new mod">
        <pc:chgData name="costas art" userId="0918ea6d71c06c0d" providerId="LiveId" clId="{2BC6E234-D7AB-4389-879C-44FF357B68E2}" dt="2022-08-04T21:56:44.197" v="2157" actId="20577"/>
        <pc:sldMkLst>
          <pc:docMk/>
          <pc:sldMk cId="1973524793" sldId="568"/>
        </pc:sldMkLst>
        <pc:spChg chg="del">
          <ac:chgData name="costas art" userId="0918ea6d71c06c0d" providerId="LiveId" clId="{2BC6E234-D7AB-4389-879C-44FF357B68E2}" dt="2022-08-04T21:23:03.719" v="1684" actId="478"/>
          <ac:spMkLst>
            <pc:docMk/>
            <pc:sldMk cId="1973524793" sldId="568"/>
            <ac:spMk id="2" creationId="{33DD3BCD-12B1-3CA3-AEF4-905B2335FFFD}"/>
          </ac:spMkLst>
        </pc:spChg>
        <pc:spChg chg="mod">
          <ac:chgData name="costas art" userId="0918ea6d71c06c0d" providerId="LiveId" clId="{2BC6E234-D7AB-4389-879C-44FF357B68E2}" dt="2022-08-04T21:56:44.197" v="2157" actId="20577"/>
          <ac:spMkLst>
            <pc:docMk/>
            <pc:sldMk cId="1973524793" sldId="568"/>
            <ac:spMk id="3" creationId="{FAD8DEE9-3B64-9BFF-3462-6706EB6CBBCE}"/>
          </ac:spMkLst>
        </pc:spChg>
      </pc:sldChg>
      <pc:sldChg chg="modSp add mod">
        <pc:chgData name="costas art" userId="0918ea6d71c06c0d" providerId="LiveId" clId="{2BC6E234-D7AB-4389-879C-44FF357B68E2}" dt="2022-08-04T21:26:08.343" v="1875" actId="20577"/>
        <pc:sldMkLst>
          <pc:docMk/>
          <pc:sldMk cId="2604323182" sldId="569"/>
        </pc:sldMkLst>
        <pc:spChg chg="mod">
          <ac:chgData name="costas art" userId="0918ea6d71c06c0d" providerId="LiveId" clId="{2BC6E234-D7AB-4389-879C-44FF357B68E2}" dt="2022-08-04T21:26:08.343" v="1875" actId="20577"/>
          <ac:spMkLst>
            <pc:docMk/>
            <pc:sldMk cId="2604323182" sldId="569"/>
            <ac:spMk id="3" creationId="{70FB78E8-D7CC-4ACB-BA77-A0A72A149BAC}"/>
          </ac:spMkLst>
        </pc:spChg>
      </pc:sldChg>
      <pc:sldChg chg="modSp add mod">
        <pc:chgData name="costas art" userId="0918ea6d71c06c0d" providerId="LiveId" clId="{2BC6E234-D7AB-4389-879C-44FF357B68E2}" dt="2022-08-04T21:27:11.696" v="1922" actId="20577"/>
        <pc:sldMkLst>
          <pc:docMk/>
          <pc:sldMk cId="4182861588" sldId="570"/>
        </pc:sldMkLst>
        <pc:spChg chg="mod">
          <ac:chgData name="costas art" userId="0918ea6d71c06c0d" providerId="LiveId" clId="{2BC6E234-D7AB-4389-879C-44FF357B68E2}" dt="2022-08-04T21:27:11.696" v="1922" actId="20577"/>
          <ac:spMkLst>
            <pc:docMk/>
            <pc:sldMk cId="4182861588" sldId="570"/>
            <ac:spMk id="3" creationId="{70FB78E8-D7CC-4ACB-BA77-A0A72A149BAC}"/>
          </ac:spMkLst>
        </pc:spChg>
      </pc:sldChg>
      <pc:sldChg chg="modSp add mod">
        <pc:chgData name="costas art" userId="0918ea6d71c06c0d" providerId="LiveId" clId="{2BC6E234-D7AB-4389-879C-44FF357B68E2}" dt="2022-08-04T21:28:34.441" v="1956" actId="20577"/>
        <pc:sldMkLst>
          <pc:docMk/>
          <pc:sldMk cId="3280645095" sldId="571"/>
        </pc:sldMkLst>
        <pc:spChg chg="mod">
          <ac:chgData name="costas art" userId="0918ea6d71c06c0d" providerId="LiveId" clId="{2BC6E234-D7AB-4389-879C-44FF357B68E2}" dt="2022-08-04T21:28:34.441" v="1956" actId="20577"/>
          <ac:spMkLst>
            <pc:docMk/>
            <pc:sldMk cId="3280645095" sldId="571"/>
            <ac:spMk id="3" creationId="{70FB78E8-D7CC-4ACB-BA77-A0A72A149BAC}"/>
          </ac:spMkLst>
        </pc:spChg>
      </pc:sldChg>
      <pc:sldChg chg="modSp add mod">
        <pc:chgData name="costas art" userId="0918ea6d71c06c0d" providerId="LiveId" clId="{2BC6E234-D7AB-4389-879C-44FF357B68E2}" dt="2022-08-04T21:29:11.067" v="1995" actId="20577"/>
        <pc:sldMkLst>
          <pc:docMk/>
          <pc:sldMk cId="1719735286" sldId="572"/>
        </pc:sldMkLst>
        <pc:spChg chg="mod">
          <ac:chgData name="costas art" userId="0918ea6d71c06c0d" providerId="LiveId" clId="{2BC6E234-D7AB-4389-879C-44FF357B68E2}" dt="2022-08-04T21:29:11.067" v="1995" actId="20577"/>
          <ac:spMkLst>
            <pc:docMk/>
            <pc:sldMk cId="1719735286" sldId="572"/>
            <ac:spMk id="3" creationId="{70FB78E8-D7CC-4ACB-BA77-A0A72A149BAC}"/>
          </ac:spMkLst>
        </pc:spChg>
      </pc:sldChg>
      <pc:sldChg chg="modSp add mod">
        <pc:chgData name="costas art" userId="0918ea6d71c06c0d" providerId="LiveId" clId="{2BC6E234-D7AB-4389-879C-44FF357B68E2}" dt="2022-08-04T21:32:40.345" v="2072" actId="20577"/>
        <pc:sldMkLst>
          <pc:docMk/>
          <pc:sldMk cId="2572394674" sldId="573"/>
        </pc:sldMkLst>
        <pc:spChg chg="mod">
          <ac:chgData name="costas art" userId="0918ea6d71c06c0d" providerId="LiveId" clId="{2BC6E234-D7AB-4389-879C-44FF357B68E2}" dt="2022-08-04T21:32:40.345" v="2072" actId="20577"/>
          <ac:spMkLst>
            <pc:docMk/>
            <pc:sldMk cId="2572394674" sldId="573"/>
            <ac:spMk id="3" creationId="{70FB78E8-D7CC-4ACB-BA77-A0A72A149BAC}"/>
          </ac:spMkLst>
        </pc:spChg>
      </pc:sldChg>
      <pc:sldChg chg="modSp add mod">
        <pc:chgData name="costas art" userId="0918ea6d71c06c0d" providerId="LiveId" clId="{2BC6E234-D7AB-4389-879C-44FF357B68E2}" dt="2022-08-04T21:33:16.731" v="2080" actId="20577"/>
        <pc:sldMkLst>
          <pc:docMk/>
          <pc:sldMk cId="3331173806" sldId="574"/>
        </pc:sldMkLst>
        <pc:spChg chg="mod">
          <ac:chgData name="costas art" userId="0918ea6d71c06c0d" providerId="LiveId" clId="{2BC6E234-D7AB-4389-879C-44FF357B68E2}" dt="2022-08-04T21:33:16.731" v="2080" actId="20577"/>
          <ac:spMkLst>
            <pc:docMk/>
            <pc:sldMk cId="3331173806" sldId="574"/>
            <ac:spMk id="3" creationId="{70FB78E8-D7CC-4ACB-BA77-A0A72A149BAC}"/>
          </ac:spMkLst>
        </pc:spChg>
      </pc:sldChg>
      <pc:sldChg chg="modSp add mod">
        <pc:chgData name="costas art" userId="0918ea6d71c06c0d" providerId="LiveId" clId="{2BC6E234-D7AB-4389-879C-44FF357B68E2}" dt="2022-08-04T21:34:28.635" v="2120" actId="20577"/>
        <pc:sldMkLst>
          <pc:docMk/>
          <pc:sldMk cId="3042011071" sldId="575"/>
        </pc:sldMkLst>
        <pc:spChg chg="mod">
          <ac:chgData name="costas art" userId="0918ea6d71c06c0d" providerId="LiveId" clId="{2BC6E234-D7AB-4389-879C-44FF357B68E2}" dt="2022-08-04T21:34:28.635" v="2120" actId="20577"/>
          <ac:spMkLst>
            <pc:docMk/>
            <pc:sldMk cId="3042011071" sldId="575"/>
            <ac:spMk id="3" creationId="{70FB78E8-D7CC-4ACB-BA77-A0A72A149BAC}"/>
          </ac:spMkLst>
        </pc:spChg>
      </pc:sldChg>
    </pc:docChg>
  </pc:docChgLst>
  <pc:docChgLst>
    <pc:chgData name="costas art" userId="0918ea6d71c06c0d" providerId="LiveId" clId="{466172C4-B8A6-4AE2-AD51-36B662B4B929}"/>
    <pc:docChg chg="undo redo custSel addSld delSld modSld">
      <pc:chgData name="costas art" userId="0918ea6d71c06c0d" providerId="LiveId" clId="{466172C4-B8A6-4AE2-AD51-36B662B4B929}" dt="2021-09-06T10:05:25.802" v="1016" actId="1076"/>
      <pc:docMkLst>
        <pc:docMk/>
      </pc:docMkLst>
      <pc:sldChg chg="delSp modSp add setBg delDesignElem">
        <pc:chgData name="costas art" userId="0918ea6d71c06c0d" providerId="LiveId" clId="{466172C4-B8A6-4AE2-AD51-36B662B4B929}" dt="2021-09-06T09:59:38.305" v="964" actId="1076"/>
        <pc:sldMkLst>
          <pc:docMk/>
          <pc:sldMk cId="3187268524" sldId="256"/>
        </pc:sldMkLst>
        <pc:spChg chg="mod">
          <ac:chgData name="costas art" userId="0918ea6d71c06c0d" providerId="LiveId" clId="{466172C4-B8A6-4AE2-AD51-36B662B4B929}" dt="2021-09-06T09:59:38.305" v="964" actId="1076"/>
          <ac:spMkLst>
            <pc:docMk/>
            <pc:sldMk cId="3187268524" sldId="256"/>
            <ac:spMk id="7" creationId="{AD90D179-D045-4E54-A52B-D32B41F0D830}"/>
          </ac:spMkLst>
        </pc:spChg>
        <pc:spChg chg="del">
          <ac:chgData name="costas art" userId="0918ea6d71c06c0d" providerId="LiveId" clId="{466172C4-B8A6-4AE2-AD51-36B662B4B929}" dt="2021-09-06T09:59:28.058" v="960"/>
          <ac:spMkLst>
            <pc:docMk/>
            <pc:sldMk cId="3187268524" sldId="256"/>
            <ac:spMk id="10" creationId="{F3060C83-F051-4F0E-ABAD-AA0DFC48B218}"/>
          </ac:spMkLst>
        </pc:spChg>
        <pc:spChg chg="del">
          <ac:chgData name="costas art" userId="0918ea6d71c06c0d" providerId="LiveId" clId="{466172C4-B8A6-4AE2-AD51-36B662B4B929}" dt="2021-09-06T09:59:28.058" v="960"/>
          <ac:spMkLst>
            <pc:docMk/>
            <pc:sldMk cId="3187268524" sldId="256"/>
            <ac:spMk id="12" creationId="{83C98ABE-055B-441F-B07E-44F97F083C39}"/>
          </ac:spMkLst>
        </pc:spChg>
        <pc:spChg chg="del">
          <ac:chgData name="costas art" userId="0918ea6d71c06c0d" providerId="LiveId" clId="{466172C4-B8A6-4AE2-AD51-36B662B4B929}" dt="2021-09-06T09:59:28.058" v="960"/>
          <ac:spMkLst>
            <pc:docMk/>
            <pc:sldMk cId="3187268524" sldId="256"/>
            <ac:spMk id="14" creationId="{29FDB030-9B49-4CED-8CCD-4D99382388AC}"/>
          </ac:spMkLst>
        </pc:spChg>
        <pc:spChg chg="del">
          <ac:chgData name="costas art" userId="0918ea6d71c06c0d" providerId="LiveId" clId="{466172C4-B8A6-4AE2-AD51-36B662B4B929}" dt="2021-09-06T09:59:28.058" v="960"/>
          <ac:spMkLst>
            <pc:docMk/>
            <pc:sldMk cId="3187268524" sldId="256"/>
            <ac:spMk id="16" creationId="{3783CA14-24A1-485C-8B30-D6A5D87987AD}"/>
          </ac:spMkLst>
        </pc:spChg>
        <pc:spChg chg="del">
          <ac:chgData name="costas art" userId="0918ea6d71c06c0d" providerId="LiveId" clId="{466172C4-B8A6-4AE2-AD51-36B662B4B929}" dt="2021-09-06T09:59:28.058" v="960"/>
          <ac:spMkLst>
            <pc:docMk/>
            <pc:sldMk cId="3187268524" sldId="256"/>
            <ac:spMk id="18" creationId="{9A97C86A-04D6-40F7-AE84-31AB43E6A846}"/>
          </ac:spMkLst>
        </pc:spChg>
        <pc:spChg chg="del">
          <ac:chgData name="costas art" userId="0918ea6d71c06c0d" providerId="LiveId" clId="{466172C4-B8A6-4AE2-AD51-36B662B4B929}" dt="2021-09-06T09:59:28.058" v="960"/>
          <ac:spMkLst>
            <pc:docMk/>
            <pc:sldMk cId="3187268524" sldId="256"/>
            <ac:spMk id="20" creationId="{FF9F2414-84E8-453E-B1F3-389FDE8192D9}"/>
          </ac:spMkLst>
        </pc:spChg>
        <pc:spChg chg="del">
          <ac:chgData name="costas art" userId="0918ea6d71c06c0d" providerId="LiveId" clId="{466172C4-B8A6-4AE2-AD51-36B662B4B929}" dt="2021-09-06T09:59:28.058" v="960"/>
          <ac:spMkLst>
            <pc:docMk/>
            <pc:sldMk cId="3187268524" sldId="256"/>
            <ac:spMk id="22" creationId="{3ECA69A1-7536-43AC-85EF-C7106179F5ED}"/>
          </ac:spMkLst>
        </pc:spChg>
        <pc:grpChg chg="mod">
          <ac:chgData name="costas art" userId="0918ea6d71c06c0d" providerId="LiveId" clId="{466172C4-B8A6-4AE2-AD51-36B662B4B929}" dt="2021-09-06T09:59:38.305" v="964" actId="1076"/>
          <ac:grpSpMkLst>
            <pc:docMk/>
            <pc:sldMk cId="3187268524" sldId="256"/>
            <ac:grpSpMk id="6" creationId="{915E1A30-D6FE-4578-9898-3A181CD483CE}"/>
          </ac:grpSpMkLst>
        </pc:grpChg>
        <pc:picChg chg="mod">
          <ac:chgData name="costas art" userId="0918ea6d71c06c0d" providerId="LiveId" clId="{466172C4-B8A6-4AE2-AD51-36B662B4B929}" dt="2021-09-06T09:59:38.305" v="964" actId="1076"/>
          <ac:picMkLst>
            <pc:docMk/>
            <pc:sldMk cId="3187268524" sldId="256"/>
            <ac:picMk id="1029" creationId="{004335D8-A77E-4944-9BAF-EE204B3A5C4C}"/>
          </ac:picMkLst>
        </pc:picChg>
      </pc:sldChg>
      <pc:sldChg chg="del">
        <pc:chgData name="costas art" userId="0918ea6d71c06c0d" providerId="LiveId" clId="{466172C4-B8A6-4AE2-AD51-36B662B4B929}" dt="2021-09-06T09:58:16.738" v="956" actId="2696"/>
        <pc:sldMkLst>
          <pc:docMk/>
          <pc:sldMk cId="404742399" sldId="258"/>
        </pc:sldMkLst>
      </pc:sldChg>
      <pc:sldChg chg="modSp mod">
        <pc:chgData name="costas art" userId="0918ea6d71c06c0d" providerId="LiveId" clId="{466172C4-B8A6-4AE2-AD51-36B662B4B929}" dt="2021-09-06T09:47:49.198" v="562" actId="1076"/>
        <pc:sldMkLst>
          <pc:docMk/>
          <pc:sldMk cId="870823976" sldId="314"/>
        </pc:sldMkLst>
        <pc:spChg chg="mod">
          <ac:chgData name="costas art" userId="0918ea6d71c06c0d" providerId="LiveId" clId="{466172C4-B8A6-4AE2-AD51-36B662B4B929}" dt="2021-09-06T09:47:43.235" v="561" actId="20577"/>
          <ac:spMkLst>
            <pc:docMk/>
            <pc:sldMk cId="870823976" sldId="314"/>
            <ac:spMk id="37890" creationId="{866D4DC0-C557-4AB7-87AA-D518F905CF8D}"/>
          </ac:spMkLst>
        </pc:spChg>
        <pc:picChg chg="mod">
          <ac:chgData name="costas art" userId="0918ea6d71c06c0d" providerId="LiveId" clId="{466172C4-B8A6-4AE2-AD51-36B662B4B929}" dt="2021-09-06T09:47:49.198" v="562" actId="1076"/>
          <ac:picMkLst>
            <pc:docMk/>
            <pc:sldMk cId="870823976" sldId="314"/>
            <ac:picMk id="37891" creationId="{EA1694FA-CA61-4A9E-8D41-8FC8C6075A4A}"/>
          </ac:picMkLst>
        </pc:picChg>
      </pc:sldChg>
      <pc:sldChg chg="modSp mod">
        <pc:chgData name="costas art" userId="0918ea6d71c06c0d" providerId="LiveId" clId="{466172C4-B8A6-4AE2-AD51-36B662B4B929}" dt="2021-09-06T09:54:57.509" v="876" actId="20577"/>
        <pc:sldMkLst>
          <pc:docMk/>
          <pc:sldMk cId="857320171" sldId="366"/>
        </pc:sldMkLst>
        <pc:spChg chg="mod">
          <ac:chgData name="costas art" userId="0918ea6d71c06c0d" providerId="LiveId" clId="{466172C4-B8A6-4AE2-AD51-36B662B4B929}" dt="2021-09-06T09:54:33.366" v="831" actId="1076"/>
          <ac:spMkLst>
            <pc:docMk/>
            <pc:sldMk cId="857320171" sldId="366"/>
            <ac:spMk id="2" creationId="{895F62CE-8CDF-48C3-A2B4-CF410D2D2F6C}"/>
          </ac:spMkLst>
        </pc:spChg>
        <pc:spChg chg="mod">
          <ac:chgData name="costas art" userId="0918ea6d71c06c0d" providerId="LiveId" clId="{466172C4-B8A6-4AE2-AD51-36B662B4B929}" dt="2021-09-06T09:54:57.509" v="876" actId="20577"/>
          <ac:spMkLst>
            <pc:docMk/>
            <pc:sldMk cId="857320171" sldId="366"/>
            <ac:spMk id="3" creationId="{1B330CAD-3695-4427-81F5-BA7956A22F75}"/>
          </ac:spMkLst>
        </pc:spChg>
        <pc:spChg chg="mod">
          <ac:chgData name="costas art" userId="0918ea6d71c06c0d" providerId="LiveId" clId="{466172C4-B8A6-4AE2-AD51-36B662B4B929}" dt="2021-09-06T09:54:29.934" v="830" actId="1076"/>
          <ac:spMkLst>
            <pc:docMk/>
            <pc:sldMk cId="857320171" sldId="366"/>
            <ac:spMk id="5" creationId="{A024F658-0C50-4BC5-9766-0847E7FECADF}"/>
          </ac:spMkLst>
        </pc:spChg>
      </pc:sldChg>
      <pc:sldChg chg="modSp del mod">
        <pc:chgData name="costas art" userId="0918ea6d71c06c0d" providerId="LiveId" clId="{466172C4-B8A6-4AE2-AD51-36B662B4B929}" dt="2021-09-06T09:42:01.506" v="337" actId="2696"/>
        <pc:sldMkLst>
          <pc:docMk/>
          <pc:sldMk cId="2846900795" sldId="417"/>
        </pc:sldMkLst>
        <pc:spChg chg="mod">
          <ac:chgData name="costas art" userId="0918ea6d71c06c0d" providerId="LiveId" clId="{466172C4-B8A6-4AE2-AD51-36B662B4B929}" dt="2021-09-06T09:41:53.312" v="333" actId="21"/>
          <ac:spMkLst>
            <pc:docMk/>
            <pc:sldMk cId="2846900795" sldId="417"/>
            <ac:spMk id="3" creationId="{00000000-0000-0000-0000-000000000000}"/>
          </ac:spMkLst>
        </pc:spChg>
      </pc:sldChg>
      <pc:sldChg chg="modSp del mod">
        <pc:chgData name="costas art" userId="0918ea6d71c06c0d" providerId="LiveId" clId="{466172C4-B8A6-4AE2-AD51-36B662B4B929}" dt="2021-09-06T09:39:30.527" v="272" actId="2696"/>
        <pc:sldMkLst>
          <pc:docMk/>
          <pc:sldMk cId="0" sldId="423"/>
        </pc:sldMkLst>
        <pc:spChg chg="mod">
          <ac:chgData name="costas art" userId="0918ea6d71c06c0d" providerId="LiveId" clId="{466172C4-B8A6-4AE2-AD51-36B662B4B929}" dt="2021-09-06T09:39:17.483" v="267" actId="21"/>
          <ac:spMkLst>
            <pc:docMk/>
            <pc:sldMk cId="0" sldId="423"/>
            <ac:spMk id="3" creationId="{00000000-0000-0000-0000-000000000000}"/>
          </ac:spMkLst>
        </pc:spChg>
      </pc:sldChg>
      <pc:sldChg chg="modSp del mod">
        <pc:chgData name="costas art" userId="0918ea6d71c06c0d" providerId="LiveId" clId="{466172C4-B8A6-4AE2-AD51-36B662B4B929}" dt="2021-09-06T09:40:22.613" v="299" actId="2696"/>
        <pc:sldMkLst>
          <pc:docMk/>
          <pc:sldMk cId="0" sldId="424"/>
        </pc:sldMkLst>
        <pc:spChg chg="mod">
          <ac:chgData name="costas art" userId="0918ea6d71c06c0d" providerId="LiveId" clId="{466172C4-B8A6-4AE2-AD51-36B662B4B929}" dt="2021-09-06T09:40:03.748" v="293" actId="21"/>
          <ac:spMkLst>
            <pc:docMk/>
            <pc:sldMk cId="0" sldId="424"/>
            <ac:spMk id="3" creationId="{00000000-0000-0000-0000-000000000000}"/>
          </ac:spMkLst>
        </pc:spChg>
      </pc:sldChg>
      <pc:sldChg chg="modSp mod">
        <pc:chgData name="costas art" userId="0918ea6d71c06c0d" providerId="LiveId" clId="{466172C4-B8A6-4AE2-AD51-36B662B4B929}" dt="2021-09-06T10:03:06.048" v="976" actId="20577"/>
        <pc:sldMkLst>
          <pc:docMk/>
          <pc:sldMk cId="4066469766" sldId="425"/>
        </pc:sldMkLst>
        <pc:spChg chg="mod">
          <ac:chgData name="costas art" userId="0918ea6d71c06c0d" providerId="LiveId" clId="{466172C4-B8A6-4AE2-AD51-36B662B4B929}" dt="2021-09-06T10:03:06.048" v="976" actId="20577"/>
          <ac:spMkLst>
            <pc:docMk/>
            <pc:sldMk cId="4066469766" sldId="425"/>
            <ac:spMk id="3" creationId="{00000000-0000-0000-0000-000000000000}"/>
          </ac:spMkLst>
        </pc:spChg>
      </pc:sldChg>
      <pc:sldChg chg="del">
        <pc:chgData name="costas art" userId="0918ea6d71c06c0d" providerId="LiveId" clId="{466172C4-B8A6-4AE2-AD51-36B662B4B929}" dt="2021-09-06T09:41:21.262" v="321" actId="2696"/>
        <pc:sldMkLst>
          <pc:docMk/>
          <pc:sldMk cId="0" sldId="428"/>
        </pc:sldMkLst>
      </pc:sldChg>
      <pc:sldChg chg="del">
        <pc:chgData name="costas art" userId="0918ea6d71c06c0d" providerId="LiveId" clId="{466172C4-B8A6-4AE2-AD51-36B662B4B929}" dt="2021-09-06T09:41:21.262" v="321" actId="2696"/>
        <pc:sldMkLst>
          <pc:docMk/>
          <pc:sldMk cId="0" sldId="429"/>
        </pc:sldMkLst>
      </pc:sldChg>
      <pc:sldChg chg="modSp mod">
        <pc:chgData name="costas art" userId="0918ea6d71c06c0d" providerId="LiveId" clId="{466172C4-B8A6-4AE2-AD51-36B662B4B929}" dt="2021-09-06T10:03:32.569" v="979" actId="12"/>
        <pc:sldMkLst>
          <pc:docMk/>
          <pc:sldMk cId="0" sldId="430"/>
        </pc:sldMkLst>
        <pc:spChg chg="mod">
          <ac:chgData name="costas art" userId="0918ea6d71c06c0d" providerId="LiveId" clId="{466172C4-B8A6-4AE2-AD51-36B662B4B929}" dt="2021-09-06T10:03:32.569" v="979" actId="12"/>
          <ac:spMkLst>
            <pc:docMk/>
            <pc:sldMk cId="0" sldId="430"/>
            <ac:spMk id="3" creationId="{00000000-0000-0000-0000-000000000000}"/>
          </ac:spMkLst>
        </pc:spChg>
        <pc:picChg chg="mod">
          <ac:chgData name="costas art" userId="0918ea6d71c06c0d" providerId="LiveId" clId="{466172C4-B8A6-4AE2-AD51-36B662B4B929}" dt="2021-09-06T09:44:12.038" v="404" actId="1076"/>
          <ac:picMkLst>
            <pc:docMk/>
            <pc:sldMk cId="0" sldId="430"/>
            <ac:picMk id="10" creationId="{06C0D096-05E6-4817-A2DD-C2574B046278}"/>
          </ac:picMkLst>
        </pc:picChg>
        <pc:picChg chg="mod">
          <ac:chgData name="costas art" userId="0918ea6d71c06c0d" providerId="LiveId" clId="{466172C4-B8A6-4AE2-AD51-36B662B4B929}" dt="2021-09-06T09:44:42.754" v="415" actId="14100"/>
          <ac:picMkLst>
            <pc:docMk/>
            <pc:sldMk cId="0" sldId="430"/>
            <ac:picMk id="11282" creationId="{00000000-0000-0000-0000-000000000000}"/>
          </ac:picMkLst>
        </pc:picChg>
        <pc:picChg chg="mod">
          <ac:chgData name="costas art" userId="0918ea6d71c06c0d" providerId="LiveId" clId="{466172C4-B8A6-4AE2-AD51-36B662B4B929}" dt="2021-09-06T09:44:48.163" v="417" actId="1076"/>
          <ac:picMkLst>
            <pc:docMk/>
            <pc:sldMk cId="0" sldId="430"/>
            <ac:picMk id="11284" creationId="{00000000-0000-0000-0000-000000000000}"/>
          </ac:picMkLst>
        </pc:picChg>
      </pc:sldChg>
      <pc:sldChg chg="modSp mod">
        <pc:chgData name="costas art" userId="0918ea6d71c06c0d" providerId="LiveId" clId="{466172C4-B8A6-4AE2-AD51-36B662B4B929}" dt="2021-09-06T09:45:20.056" v="439" actId="1076"/>
        <pc:sldMkLst>
          <pc:docMk/>
          <pc:sldMk cId="0" sldId="431"/>
        </pc:sldMkLst>
        <pc:spChg chg="mod">
          <ac:chgData name="costas art" userId="0918ea6d71c06c0d" providerId="LiveId" clId="{466172C4-B8A6-4AE2-AD51-36B662B4B929}" dt="2021-09-06T09:45:09.045" v="434" actId="20577"/>
          <ac:spMkLst>
            <pc:docMk/>
            <pc:sldMk cId="0" sldId="431"/>
            <ac:spMk id="3" creationId="{00000000-0000-0000-0000-000000000000}"/>
          </ac:spMkLst>
        </pc:spChg>
        <pc:picChg chg="mod">
          <ac:chgData name="costas art" userId="0918ea6d71c06c0d" providerId="LiveId" clId="{466172C4-B8A6-4AE2-AD51-36B662B4B929}" dt="2021-09-06T09:45:20.056" v="439" actId="1076"/>
          <ac:picMkLst>
            <pc:docMk/>
            <pc:sldMk cId="0" sldId="431"/>
            <ac:picMk id="10246" creationId="{00000000-0000-0000-0000-000000000000}"/>
          </ac:picMkLst>
        </pc:picChg>
      </pc:sldChg>
      <pc:sldChg chg="modSp mod">
        <pc:chgData name="costas art" userId="0918ea6d71c06c0d" providerId="LiveId" clId="{466172C4-B8A6-4AE2-AD51-36B662B4B929}" dt="2021-09-06T09:46:37.202" v="493" actId="1076"/>
        <pc:sldMkLst>
          <pc:docMk/>
          <pc:sldMk cId="0" sldId="432"/>
        </pc:sldMkLst>
        <pc:spChg chg="mod">
          <ac:chgData name="costas art" userId="0918ea6d71c06c0d" providerId="LiveId" clId="{466172C4-B8A6-4AE2-AD51-36B662B4B929}" dt="2021-09-06T09:46:34.030" v="492" actId="20577"/>
          <ac:spMkLst>
            <pc:docMk/>
            <pc:sldMk cId="0" sldId="432"/>
            <ac:spMk id="3" creationId="{00000000-0000-0000-0000-000000000000}"/>
          </ac:spMkLst>
        </pc:spChg>
        <pc:picChg chg="mod">
          <ac:chgData name="costas art" userId="0918ea6d71c06c0d" providerId="LiveId" clId="{466172C4-B8A6-4AE2-AD51-36B662B4B929}" dt="2021-09-06T09:45:48.086" v="467" actId="1076"/>
          <ac:picMkLst>
            <pc:docMk/>
            <pc:sldMk cId="0" sldId="432"/>
            <ac:picMk id="9218" creationId="{00000000-0000-0000-0000-000000000000}"/>
          </ac:picMkLst>
        </pc:picChg>
        <pc:picChg chg="mod">
          <ac:chgData name="costas art" userId="0918ea6d71c06c0d" providerId="LiveId" clId="{466172C4-B8A6-4AE2-AD51-36B662B4B929}" dt="2021-09-06T09:46:37.202" v="493" actId="1076"/>
          <ac:picMkLst>
            <pc:docMk/>
            <pc:sldMk cId="0" sldId="432"/>
            <ac:picMk id="9220" creationId="{00000000-0000-0000-0000-000000000000}"/>
          </ac:picMkLst>
        </pc:picChg>
      </pc:sldChg>
      <pc:sldChg chg="addSp delSp modSp mod">
        <pc:chgData name="costas art" userId="0918ea6d71c06c0d" providerId="LiveId" clId="{466172C4-B8A6-4AE2-AD51-36B662B4B929}" dt="2021-09-06T10:03:57.996" v="989" actId="20577"/>
        <pc:sldMkLst>
          <pc:docMk/>
          <pc:sldMk cId="0" sldId="433"/>
        </pc:sldMkLst>
        <pc:spChg chg="mod">
          <ac:chgData name="costas art" userId="0918ea6d71c06c0d" providerId="LiveId" clId="{466172C4-B8A6-4AE2-AD51-36B662B4B929}" dt="2021-09-06T10:03:57.996" v="989" actId="20577"/>
          <ac:spMkLst>
            <pc:docMk/>
            <pc:sldMk cId="0" sldId="433"/>
            <ac:spMk id="3" creationId="{00000000-0000-0000-0000-000000000000}"/>
          </ac:spMkLst>
        </pc:spChg>
        <pc:picChg chg="add del mod">
          <ac:chgData name="costas art" userId="0918ea6d71c06c0d" providerId="LiveId" clId="{466172C4-B8A6-4AE2-AD51-36B662B4B929}" dt="2021-09-06T09:49:06.763" v="601"/>
          <ac:picMkLst>
            <pc:docMk/>
            <pc:sldMk cId="0" sldId="433"/>
            <ac:picMk id="4" creationId="{BEB0FD7E-2AFE-4B63-994A-06F7ADD7555F}"/>
          </ac:picMkLst>
        </pc:picChg>
        <pc:picChg chg="add mod">
          <ac:chgData name="costas art" userId="0918ea6d71c06c0d" providerId="LiveId" clId="{466172C4-B8A6-4AE2-AD51-36B662B4B929}" dt="2021-09-06T09:51:20.461" v="729" actId="1076"/>
          <ac:picMkLst>
            <pc:docMk/>
            <pc:sldMk cId="0" sldId="433"/>
            <ac:picMk id="5" creationId="{3474EE7E-3A97-46AB-9923-E626BE02D4C0}"/>
          </ac:picMkLst>
        </pc:picChg>
      </pc:sldChg>
      <pc:sldChg chg="modSp mod">
        <pc:chgData name="costas art" userId="0918ea6d71c06c0d" providerId="LiveId" clId="{466172C4-B8A6-4AE2-AD51-36B662B4B929}" dt="2021-09-06T09:53:03.651" v="807" actId="1076"/>
        <pc:sldMkLst>
          <pc:docMk/>
          <pc:sldMk cId="1789855177" sldId="435"/>
        </pc:sldMkLst>
        <pc:spChg chg="mod">
          <ac:chgData name="costas art" userId="0918ea6d71c06c0d" providerId="LiveId" clId="{466172C4-B8A6-4AE2-AD51-36B662B4B929}" dt="2021-09-06T09:53:01.654" v="806" actId="20577"/>
          <ac:spMkLst>
            <pc:docMk/>
            <pc:sldMk cId="1789855177" sldId="435"/>
            <ac:spMk id="3" creationId="{00000000-0000-0000-0000-000000000000}"/>
          </ac:spMkLst>
        </pc:spChg>
        <pc:picChg chg="mod">
          <ac:chgData name="costas art" userId="0918ea6d71c06c0d" providerId="LiveId" clId="{466172C4-B8A6-4AE2-AD51-36B662B4B929}" dt="2021-09-06T09:53:03.651" v="807" actId="1076"/>
          <ac:picMkLst>
            <pc:docMk/>
            <pc:sldMk cId="1789855177" sldId="435"/>
            <ac:picMk id="6150" creationId="{00000000-0000-0000-0000-000000000000}"/>
          </ac:picMkLst>
        </pc:picChg>
      </pc:sldChg>
      <pc:sldChg chg="addSp modSp mod">
        <pc:chgData name="costas art" userId="0918ea6d71c06c0d" providerId="LiveId" clId="{466172C4-B8A6-4AE2-AD51-36B662B4B929}" dt="2021-09-06T09:56:48.460" v="920" actId="14100"/>
        <pc:sldMkLst>
          <pc:docMk/>
          <pc:sldMk cId="0" sldId="436"/>
        </pc:sldMkLst>
        <pc:spChg chg="mod">
          <ac:chgData name="costas art" userId="0918ea6d71c06c0d" providerId="LiveId" clId="{466172C4-B8A6-4AE2-AD51-36B662B4B929}" dt="2021-09-06T09:56:44.512" v="918" actId="20577"/>
          <ac:spMkLst>
            <pc:docMk/>
            <pc:sldMk cId="0" sldId="436"/>
            <ac:spMk id="3" creationId="{00000000-0000-0000-0000-000000000000}"/>
          </ac:spMkLst>
        </pc:spChg>
        <pc:picChg chg="add mod">
          <ac:chgData name="costas art" userId="0918ea6d71c06c0d" providerId="LiveId" clId="{466172C4-B8A6-4AE2-AD51-36B662B4B929}" dt="2021-09-06T09:56:48.460" v="920" actId="14100"/>
          <ac:picMkLst>
            <pc:docMk/>
            <pc:sldMk cId="0" sldId="436"/>
            <ac:picMk id="4" creationId="{983A63C0-14FD-4319-93B9-CBA16DD86539}"/>
          </ac:picMkLst>
        </pc:picChg>
      </pc:sldChg>
      <pc:sldChg chg="modSp mod">
        <pc:chgData name="costas art" userId="0918ea6d71c06c0d" providerId="LiveId" clId="{466172C4-B8A6-4AE2-AD51-36B662B4B929}" dt="2021-09-06T10:03:23.850" v="978" actId="20577"/>
        <pc:sldMkLst>
          <pc:docMk/>
          <pc:sldMk cId="0" sldId="441"/>
        </pc:sldMkLst>
        <pc:spChg chg="mod">
          <ac:chgData name="costas art" userId="0918ea6d71c06c0d" providerId="LiveId" clId="{466172C4-B8A6-4AE2-AD51-36B662B4B929}" dt="2021-09-06T10:03:23.850" v="978" actId="20577"/>
          <ac:spMkLst>
            <pc:docMk/>
            <pc:sldMk cId="0" sldId="441"/>
            <ac:spMk id="3" creationId="{00000000-0000-0000-0000-000000000000}"/>
          </ac:spMkLst>
        </pc:spChg>
      </pc:sldChg>
      <pc:sldChg chg="addSp delSp modSp del mod">
        <pc:chgData name="costas art" userId="0918ea6d71c06c0d" providerId="LiveId" clId="{466172C4-B8A6-4AE2-AD51-36B662B4B929}" dt="2021-09-06T09:51:22.665" v="730" actId="2696"/>
        <pc:sldMkLst>
          <pc:docMk/>
          <pc:sldMk cId="0" sldId="442"/>
        </pc:sldMkLst>
        <pc:picChg chg="add del mod">
          <ac:chgData name="costas art" userId="0918ea6d71c06c0d" providerId="LiveId" clId="{466172C4-B8A6-4AE2-AD51-36B662B4B929}" dt="2021-09-06T09:51:11.983" v="724" actId="21"/>
          <ac:picMkLst>
            <pc:docMk/>
            <pc:sldMk cId="0" sldId="442"/>
            <ac:picMk id="3074" creationId="{00000000-0000-0000-0000-000000000000}"/>
          </ac:picMkLst>
        </pc:picChg>
      </pc:sldChg>
      <pc:sldChg chg="del">
        <pc:chgData name="costas art" userId="0918ea6d71c06c0d" providerId="LiveId" clId="{466172C4-B8A6-4AE2-AD51-36B662B4B929}" dt="2021-09-06T09:58:51.120" v="957" actId="2696"/>
        <pc:sldMkLst>
          <pc:docMk/>
          <pc:sldMk cId="928528981" sldId="443"/>
        </pc:sldMkLst>
      </pc:sldChg>
      <pc:sldChg chg="add">
        <pc:chgData name="costas art" userId="0918ea6d71c06c0d" providerId="LiveId" clId="{466172C4-B8A6-4AE2-AD51-36B662B4B929}" dt="2021-09-06T09:58:53.695" v="958"/>
        <pc:sldMkLst>
          <pc:docMk/>
          <pc:sldMk cId="93782982" sldId="444"/>
        </pc:sldMkLst>
      </pc:sldChg>
      <pc:sldChg chg="del">
        <pc:chgData name="costas art" userId="0918ea6d71c06c0d" providerId="LiveId" clId="{466172C4-B8A6-4AE2-AD51-36B662B4B929}" dt="2021-09-06T09:58:51.120" v="957" actId="2696"/>
        <pc:sldMkLst>
          <pc:docMk/>
          <pc:sldMk cId="542335991" sldId="445"/>
        </pc:sldMkLst>
      </pc:sldChg>
      <pc:sldChg chg="delSp modSp del mod">
        <pc:chgData name="costas art" userId="0918ea6d71c06c0d" providerId="LiveId" clId="{466172C4-B8A6-4AE2-AD51-36B662B4B929}" dt="2021-09-06T09:56:12.704" v="915" actId="2696"/>
        <pc:sldMkLst>
          <pc:docMk/>
          <pc:sldMk cId="0" sldId="448"/>
        </pc:sldMkLst>
        <pc:spChg chg="mod">
          <ac:chgData name="costas art" userId="0918ea6d71c06c0d" providerId="LiveId" clId="{466172C4-B8A6-4AE2-AD51-36B662B4B929}" dt="2021-09-06T09:55:50.739" v="905" actId="21"/>
          <ac:spMkLst>
            <pc:docMk/>
            <pc:sldMk cId="0" sldId="448"/>
            <ac:spMk id="3" creationId="{00000000-0000-0000-0000-000000000000}"/>
          </ac:spMkLst>
        </pc:spChg>
        <pc:picChg chg="del">
          <ac:chgData name="costas art" userId="0918ea6d71c06c0d" providerId="LiveId" clId="{466172C4-B8A6-4AE2-AD51-36B662B4B929}" dt="2021-09-06T09:56:03.331" v="911" actId="21"/>
          <ac:picMkLst>
            <pc:docMk/>
            <pc:sldMk cId="0" sldId="448"/>
            <ac:picMk id="40962" creationId="{00000000-0000-0000-0000-000000000000}"/>
          </ac:picMkLst>
        </pc:picChg>
      </pc:sldChg>
      <pc:sldChg chg="modSp mod">
        <pc:chgData name="costas art" userId="0918ea6d71c06c0d" providerId="LiveId" clId="{466172C4-B8A6-4AE2-AD51-36B662B4B929}" dt="2021-09-06T09:57:54.035" v="951" actId="1076"/>
        <pc:sldMkLst>
          <pc:docMk/>
          <pc:sldMk cId="0" sldId="449"/>
        </pc:sldMkLst>
        <pc:spChg chg="mod">
          <ac:chgData name="costas art" userId="0918ea6d71c06c0d" providerId="LiveId" clId="{466172C4-B8A6-4AE2-AD51-36B662B4B929}" dt="2021-09-06T09:57:23.556" v="944" actId="20577"/>
          <ac:spMkLst>
            <pc:docMk/>
            <pc:sldMk cId="0" sldId="449"/>
            <ac:spMk id="3" creationId="{00000000-0000-0000-0000-000000000000}"/>
          </ac:spMkLst>
        </pc:spChg>
        <pc:picChg chg="mod">
          <ac:chgData name="costas art" userId="0918ea6d71c06c0d" providerId="LiveId" clId="{466172C4-B8A6-4AE2-AD51-36B662B4B929}" dt="2021-09-06T09:57:54.035" v="951" actId="1076"/>
          <ac:picMkLst>
            <pc:docMk/>
            <pc:sldMk cId="0" sldId="449"/>
            <ac:picMk id="39938" creationId="{00000000-0000-0000-0000-000000000000}"/>
          </ac:picMkLst>
        </pc:picChg>
      </pc:sldChg>
      <pc:sldChg chg="modSp del mod">
        <pc:chgData name="costas art" userId="0918ea6d71c06c0d" providerId="LiveId" clId="{466172C4-B8A6-4AE2-AD51-36B662B4B929}" dt="2021-09-06T09:53:29.028" v="812" actId="2696"/>
        <pc:sldMkLst>
          <pc:docMk/>
          <pc:sldMk cId="0" sldId="452"/>
        </pc:sldMkLst>
        <pc:spChg chg="mod">
          <ac:chgData name="costas art" userId="0918ea6d71c06c0d" providerId="LiveId" clId="{466172C4-B8A6-4AE2-AD51-36B662B4B929}" dt="2021-09-06T09:53:20.151" v="809" actId="20577"/>
          <ac:spMkLst>
            <pc:docMk/>
            <pc:sldMk cId="0" sldId="452"/>
            <ac:spMk id="3" creationId="{00000000-0000-0000-0000-000000000000}"/>
          </ac:spMkLst>
        </pc:spChg>
        <pc:picChg chg="mod">
          <ac:chgData name="costas art" userId="0918ea6d71c06c0d" providerId="LiveId" clId="{466172C4-B8A6-4AE2-AD51-36B662B4B929}" dt="2021-09-06T09:53:23.634" v="811" actId="14100"/>
          <ac:picMkLst>
            <pc:docMk/>
            <pc:sldMk cId="0" sldId="452"/>
            <ac:picMk id="5122" creationId="{00000000-0000-0000-0000-000000000000}"/>
          </ac:picMkLst>
        </pc:picChg>
      </pc:sldChg>
      <pc:sldChg chg="modSp mod">
        <pc:chgData name="costas art" userId="0918ea6d71c06c0d" providerId="LiveId" clId="{466172C4-B8A6-4AE2-AD51-36B662B4B929}" dt="2021-09-06T10:02:27.269" v="975" actId="113"/>
        <pc:sldMkLst>
          <pc:docMk/>
          <pc:sldMk cId="375362884" sldId="457"/>
        </pc:sldMkLst>
        <pc:spChg chg="mod">
          <ac:chgData name="costas art" userId="0918ea6d71c06c0d" providerId="LiveId" clId="{466172C4-B8A6-4AE2-AD51-36B662B4B929}" dt="2021-09-06T10:02:27.269" v="975" actId="113"/>
          <ac:spMkLst>
            <pc:docMk/>
            <pc:sldMk cId="375362884" sldId="457"/>
            <ac:spMk id="3" creationId="{00000000-0000-0000-0000-000000000000}"/>
          </ac:spMkLst>
        </pc:spChg>
      </pc:sldChg>
      <pc:sldChg chg="modSp mod">
        <pc:chgData name="costas art" userId="0918ea6d71c06c0d" providerId="LiveId" clId="{466172C4-B8A6-4AE2-AD51-36B662B4B929}" dt="2021-09-06T09:40:15.848" v="298" actId="255"/>
        <pc:sldMkLst>
          <pc:docMk/>
          <pc:sldMk cId="1529020828" sldId="458"/>
        </pc:sldMkLst>
        <pc:spChg chg="mod">
          <ac:chgData name="costas art" userId="0918ea6d71c06c0d" providerId="LiveId" clId="{466172C4-B8A6-4AE2-AD51-36B662B4B929}" dt="2021-09-06T09:40:15.848" v="298" actId="255"/>
          <ac:spMkLst>
            <pc:docMk/>
            <pc:sldMk cId="1529020828" sldId="458"/>
            <ac:spMk id="3" creationId="{00000000-0000-0000-0000-000000000000}"/>
          </ac:spMkLst>
        </pc:spChg>
      </pc:sldChg>
      <pc:sldChg chg="modSp mod">
        <pc:chgData name="costas art" userId="0918ea6d71c06c0d" providerId="LiveId" clId="{466172C4-B8A6-4AE2-AD51-36B662B4B929}" dt="2021-09-06T09:37:28.940" v="227" actId="20577"/>
        <pc:sldMkLst>
          <pc:docMk/>
          <pc:sldMk cId="2676371651" sldId="460"/>
        </pc:sldMkLst>
        <pc:spChg chg="mod">
          <ac:chgData name="costas art" userId="0918ea6d71c06c0d" providerId="LiveId" clId="{466172C4-B8A6-4AE2-AD51-36B662B4B929}" dt="2021-09-06T09:37:28.940" v="227" actId="20577"/>
          <ac:spMkLst>
            <pc:docMk/>
            <pc:sldMk cId="2676371651" sldId="460"/>
            <ac:spMk id="3" creationId="{13C84296-B148-4811-8FAB-3AF752F762F0}"/>
          </ac:spMkLst>
        </pc:spChg>
      </pc:sldChg>
      <pc:sldChg chg="modSp mod">
        <pc:chgData name="costas art" userId="0918ea6d71c06c0d" providerId="LiveId" clId="{466172C4-B8A6-4AE2-AD51-36B662B4B929}" dt="2021-09-06T09:41:57.609" v="336"/>
        <pc:sldMkLst>
          <pc:docMk/>
          <pc:sldMk cId="3271663450" sldId="461"/>
        </pc:sldMkLst>
        <pc:spChg chg="mod">
          <ac:chgData name="costas art" userId="0918ea6d71c06c0d" providerId="LiveId" clId="{466172C4-B8A6-4AE2-AD51-36B662B4B929}" dt="2021-09-06T09:41:57.609" v="336"/>
          <ac:spMkLst>
            <pc:docMk/>
            <pc:sldMk cId="3271663450" sldId="461"/>
            <ac:spMk id="3" creationId="{F5E0508F-FC31-485A-B542-CFF0ECD18E32}"/>
          </ac:spMkLst>
        </pc:spChg>
      </pc:sldChg>
      <pc:sldChg chg="modSp mod">
        <pc:chgData name="costas art" userId="0918ea6d71c06c0d" providerId="LiveId" clId="{466172C4-B8A6-4AE2-AD51-36B662B4B929}" dt="2021-09-06T10:05:25.802" v="1016" actId="1076"/>
        <pc:sldMkLst>
          <pc:docMk/>
          <pc:sldMk cId="3397304857" sldId="462"/>
        </pc:sldMkLst>
        <pc:spChg chg="mod">
          <ac:chgData name="costas art" userId="0918ea6d71c06c0d" providerId="LiveId" clId="{466172C4-B8A6-4AE2-AD51-36B662B4B929}" dt="2021-09-06T10:05:23.134" v="1015" actId="20577"/>
          <ac:spMkLst>
            <pc:docMk/>
            <pc:sldMk cId="3397304857" sldId="462"/>
            <ac:spMk id="3" creationId="{4E360487-9A97-45A1-85A7-06B7E4AAFA52}"/>
          </ac:spMkLst>
        </pc:spChg>
        <pc:picChg chg="mod">
          <ac:chgData name="costas art" userId="0918ea6d71c06c0d" providerId="LiveId" clId="{466172C4-B8A6-4AE2-AD51-36B662B4B929}" dt="2021-09-06T10:05:25.802" v="1016" actId="1076"/>
          <ac:picMkLst>
            <pc:docMk/>
            <pc:sldMk cId="3397304857" sldId="462"/>
            <ac:picMk id="4" creationId="{9F140774-A3D4-4B63-8C14-6FA679B4865F}"/>
          </ac:picMkLst>
        </pc:picChg>
      </pc:sldChg>
      <pc:sldChg chg="del">
        <pc:chgData name="costas art" userId="0918ea6d71c06c0d" providerId="LiveId" clId="{466172C4-B8A6-4AE2-AD51-36B662B4B929}" dt="2021-09-06T09:58:03.439" v="955" actId="2696"/>
        <pc:sldMkLst>
          <pc:docMk/>
          <pc:sldMk cId="3854059949" sldId="463"/>
        </pc:sldMkLst>
      </pc:sldChg>
      <pc:sldChg chg="del">
        <pc:chgData name="costas art" userId="0918ea6d71c06c0d" providerId="LiveId" clId="{466172C4-B8A6-4AE2-AD51-36B662B4B929}" dt="2021-09-06T09:58:03.439" v="955" actId="2696"/>
        <pc:sldMkLst>
          <pc:docMk/>
          <pc:sldMk cId="4247824875" sldId="464"/>
        </pc:sldMkLst>
      </pc:sldChg>
      <pc:sldChg chg="modSp mod">
        <pc:chgData name="costas art" userId="0918ea6d71c06c0d" providerId="LiveId" clId="{466172C4-B8A6-4AE2-AD51-36B662B4B929}" dt="2021-09-06T09:30:45.628" v="9" actId="1076"/>
        <pc:sldMkLst>
          <pc:docMk/>
          <pc:sldMk cId="1881894722" sldId="465"/>
        </pc:sldMkLst>
        <pc:spChg chg="mod">
          <ac:chgData name="costas art" userId="0918ea6d71c06c0d" providerId="LiveId" clId="{466172C4-B8A6-4AE2-AD51-36B662B4B929}" dt="2021-09-06T09:30:45.628" v="9" actId="1076"/>
          <ac:spMkLst>
            <pc:docMk/>
            <pc:sldMk cId="1881894722" sldId="465"/>
            <ac:spMk id="2" creationId="{25D80DEF-83F3-4DAE-8A59-8668DDAF0139}"/>
          </ac:spMkLst>
        </pc:spChg>
      </pc:sldChg>
      <pc:sldChg chg="modSp mod">
        <pc:chgData name="costas art" userId="0918ea6d71c06c0d" providerId="LiveId" clId="{466172C4-B8A6-4AE2-AD51-36B662B4B929}" dt="2021-09-06T09:37:39.009" v="228" actId="20577"/>
        <pc:sldMkLst>
          <pc:docMk/>
          <pc:sldMk cId="3313550318" sldId="466"/>
        </pc:sldMkLst>
        <pc:spChg chg="mod">
          <ac:chgData name="costas art" userId="0918ea6d71c06c0d" providerId="LiveId" clId="{466172C4-B8A6-4AE2-AD51-36B662B4B929}" dt="2021-09-06T09:37:39.009" v="228" actId="20577"/>
          <ac:spMkLst>
            <pc:docMk/>
            <pc:sldMk cId="3313550318" sldId="466"/>
            <ac:spMk id="3" creationId="{00000000-0000-0000-0000-000000000000}"/>
          </ac:spMkLst>
        </pc:spChg>
      </pc:sldChg>
      <pc:sldChg chg="modSp mod">
        <pc:chgData name="costas art" userId="0918ea6d71c06c0d" providerId="LiveId" clId="{466172C4-B8A6-4AE2-AD51-36B662B4B929}" dt="2021-09-06T09:38:41.937" v="261" actId="20577"/>
        <pc:sldMkLst>
          <pc:docMk/>
          <pc:sldMk cId="3895246415" sldId="467"/>
        </pc:sldMkLst>
        <pc:spChg chg="mod">
          <ac:chgData name="costas art" userId="0918ea6d71c06c0d" providerId="LiveId" clId="{466172C4-B8A6-4AE2-AD51-36B662B4B929}" dt="2021-09-06T09:38:41.937" v="261" actId="20577"/>
          <ac:spMkLst>
            <pc:docMk/>
            <pc:sldMk cId="3895246415" sldId="467"/>
            <ac:spMk id="3" creationId="{00000000-0000-0000-0000-000000000000}"/>
          </ac:spMkLst>
        </pc:spChg>
      </pc:sldChg>
    </pc:docChg>
  </pc:docChgLst>
  <pc:docChgLst>
    <pc:chgData name="costas art" userId="0918ea6d71c06c0d" providerId="LiveId" clId="{A7403147-19FF-4D64-BCC6-AC176FC2DD1B}"/>
    <pc:docChg chg="undo redo custSel addSld delSld modSld">
      <pc:chgData name="costas art" userId="0918ea6d71c06c0d" providerId="LiveId" clId="{A7403147-19FF-4D64-BCC6-AC176FC2DD1B}" dt="2022-06-12T13:03:52.885" v="4735" actId="20577"/>
      <pc:docMkLst>
        <pc:docMk/>
      </pc:docMkLst>
      <pc:sldChg chg="add del">
        <pc:chgData name="costas art" userId="0918ea6d71c06c0d" providerId="LiveId" clId="{A7403147-19FF-4D64-BCC6-AC176FC2DD1B}" dt="2022-06-06T11:07:45.086" v="1061" actId="2696"/>
        <pc:sldMkLst>
          <pc:docMk/>
          <pc:sldMk cId="1758251379" sldId="256"/>
        </pc:sldMkLst>
      </pc:sldChg>
      <pc:sldChg chg="modSp add mod">
        <pc:chgData name="costas art" userId="0918ea6d71c06c0d" providerId="LiveId" clId="{A7403147-19FF-4D64-BCC6-AC176FC2DD1B}" dt="2022-06-06T11:11:37.733" v="1266" actId="20577"/>
        <pc:sldMkLst>
          <pc:docMk/>
          <pc:sldMk cId="3572942578" sldId="257"/>
        </pc:sldMkLst>
        <pc:spChg chg="mod">
          <ac:chgData name="costas art" userId="0918ea6d71c06c0d" providerId="LiveId" clId="{A7403147-19FF-4D64-BCC6-AC176FC2DD1B}" dt="2022-06-06T11:11:37.733" v="1266" actId="20577"/>
          <ac:spMkLst>
            <pc:docMk/>
            <pc:sldMk cId="3572942578" sldId="257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09:34:26.332" v="153" actId="14100"/>
          <ac:spMkLst>
            <pc:docMk/>
            <pc:sldMk cId="3572942578" sldId="257"/>
            <ac:spMk id="6" creationId="{32FB56B2-421F-4BFE-AFB1-F3EB692A3881}"/>
          </ac:spMkLst>
        </pc:spChg>
        <pc:grpChg chg="mod">
          <ac:chgData name="costas art" userId="0918ea6d71c06c0d" providerId="LiveId" clId="{A7403147-19FF-4D64-BCC6-AC176FC2DD1B}" dt="2022-06-06T09:34:26.332" v="153" actId="14100"/>
          <ac:grpSpMkLst>
            <pc:docMk/>
            <pc:sldMk cId="3572942578" sldId="257"/>
            <ac:grpSpMk id="5" creationId="{485907A5-260A-4E1A-A8BF-59DF7BE0E697}"/>
          </ac:grpSpMkLst>
        </pc:grpChg>
        <pc:picChg chg="mod">
          <ac:chgData name="costas art" userId="0918ea6d71c06c0d" providerId="LiveId" clId="{A7403147-19FF-4D64-BCC6-AC176FC2DD1B}" dt="2022-06-06T09:34:26.332" v="153" actId="14100"/>
          <ac:picMkLst>
            <pc:docMk/>
            <pc:sldMk cId="3572942578" sldId="257"/>
            <ac:picMk id="1029" creationId="{40E93B39-9563-40D8-857B-8B1BA3E2FB58}"/>
          </ac:picMkLst>
        </pc:picChg>
      </pc:sldChg>
      <pc:sldChg chg="delSp modSp add del mod">
        <pc:chgData name="costas art" userId="0918ea6d71c06c0d" providerId="LiveId" clId="{A7403147-19FF-4D64-BCC6-AC176FC2DD1B}" dt="2022-06-06T11:21:34.099" v="1367" actId="2696"/>
        <pc:sldMkLst>
          <pc:docMk/>
          <pc:sldMk cId="1957393962" sldId="258"/>
        </pc:sldMkLst>
        <pc:spChg chg="mod">
          <ac:chgData name="costas art" userId="0918ea6d71c06c0d" providerId="LiveId" clId="{A7403147-19FF-4D64-BCC6-AC176FC2DD1B}" dt="2022-06-06T11:21:00.230" v="1353" actId="21"/>
          <ac:spMkLst>
            <pc:docMk/>
            <pc:sldMk cId="1957393962" sldId="258"/>
            <ac:spMk id="3" creationId="{FFCFD749-17F1-4F4E-A244-B8972391B958}"/>
          </ac:spMkLst>
        </pc:spChg>
        <pc:spChg chg="del">
          <ac:chgData name="costas art" userId="0918ea6d71c06c0d" providerId="LiveId" clId="{A7403147-19FF-4D64-BCC6-AC176FC2DD1B}" dt="2022-06-06T11:04:23.980" v="1007" actId="478"/>
          <ac:spMkLst>
            <pc:docMk/>
            <pc:sldMk cId="1957393962" sldId="258"/>
            <ac:spMk id="4" creationId="{9F016263-20E5-15E5-FBC0-543BB1F688AE}"/>
          </ac:spMkLst>
        </pc:spChg>
        <pc:grpChg chg="del">
          <ac:chgData name="costas art" userId="0918ea6d71c06c0d" providerId="LiveId" clId="{A7403147-19FF-4D64-BCC6-AC176FC2DD1B}" dt="2022-06-06T11:21:18.284" v="1361" actId="21"/>
          <ac:grpSpMkLst>
            <pc:docMk/>
            <pc:sldMk cId="1957393962" sldId="258"/>
            <ac:grpSpMk id="2" creationId="{3D457AA3-DA97-4639-966E-9FFAC54B2365}"/>
          </ac:grpSpMkLst>
        </pc:grpChg>
        <pc:grpChg chg="del">
          <ac:chgData name="costas art" userId="0918ea6d71c06c0d" providerId="LiveId" clId="{A7403147-19FF-4D64-BCC6-AC176FC2DD1B}" dt="2022-06-06T11:21:18.284" v="1361" actId="21"/>
          <ac:grpSpMkLst>
            <pc:docMk/>
            <pc:sldMk cId="1957393962" sldId="258"/>
            <ac:grpSpMk id="7" creationId="{B6E3CF5A-CB47-835B-0C99-2BD73C3A59F4}"/>
          </ac:grpSpMkLst>
        </pc:grpChg>
      </pc:sldChg>
      <pc:sldChg chg="addSp modSp del mod">
        <pc:chgData name="costas art" userId="0918ea6d71c06c0d" providerId="LiveId" clId="{A7403147-19FF-4D64-BCC6-AC176FC2DD1B}" dt="2022-06-06T11:03:16.279" v="973" actId="2696"/>
        <pc:sldMkLst>
          <pc:docMk/>
          <pc:sldMk cId="2550110649" sldId="258"/>
        </pc:sldMkLst>
        <pc:spChg chg="mod">
          <ac:chgData name="costas art" userId="0918ea6d71c06c0d" providerId="LiveId" clId="{A7403147-19FF-4D64-BCC6-AC176FC2DD1B}" dt="2022-06-06T09:28:26.083" v="76" actId="20577"/>
          <ac:spMkLst>
            <pc:docMk/>
            <pc:sldMk cId="2550110649" sldId="258"/>
            <ac:spMk id="3" creationId="{FFCFD749-17F1-4F4E-A244-B8972391B958}"/>
          </ac:spMkLst>
        </pc:spChg>
        <pc:spChg chg="mod">
          <ac:chgData name="costas art" userId="0918ea6d71c06c0d" providerId="LiveId" clId="{A7403147-19FF-4D64-BCC6-AC176FC2DD1B}" dt="2022-06-06T09:28:43.898" v="78" actId="1076"/>
          <ac:spMkLst>
            <pc:docMk/>
            <pc:sldMk cId="2550110649" sldId="258"/>
            <ac:spMk id="4" creationId="{9F016263-20E5-15E5-FBC0-543BB1F688AE}"/>
          </ac:spMkLst>
        </pc:spChg>
        <pc:spChg chg="mod">
          <ac:chgData name="costas art" userId="0918ea6d71c06c0d" providerId="LiveId" clId="{A7403147-19FF-4D64-BCC6-AC176FC2DD1B}" dt="2022-06-06T10:55:37.140" v="911" actId="1076"/>
          <ac:spMkLst>
            <pc:docMk/>
            <pc:sldMk cId="2550110649" sldId="258"/>
            <ac:spMk id="5" creationId="{6905F6E9-6F13-4946-A38E-74EDECD5BF5D}"/>
          </ac:spMkLst>
        </pc:spChg>
        <pc:spChg chg="mod">
          <ac:chgData name="costas art" userId="0918ea6d71c06c0d" providerId="LiveId" clId="{A7403147-19FF-4D64-BCC6-AC176FC2DD1B}" dt="2022-06-06T10:55:46.163" v="916" actId="14100"/>
          <ac:spMkLst>
            <pc:docMk/>
            <pc:sldMk cId="2550110649" sldId="258"/>
            <ac:spMk id="8" creationId="{388ADEAD-7F24-C69A-27BF-6603E9501880}"/>
          </ac:spMkLst>
        </pc:spChg>
        <pc:grpChg chg="mod">
          <ac:chgData name="costas art" userId="0918ea6d71c06c0d" providerId="LiveId" clId="{A7403147-19FF-4D64-BCC6-AC176FC2DD1B}" dt="2022-06-06T10:55:37.140" v="911" actId="1076"/>
          <ac:grpSpMkLst>
            <pc:docMk/>
            <pc:sldMk cId="2550110649" sldId="258"/>
            <ac:grpSpMk id="2" creationId="{3D457AA3-DA97-4639-966E-9FFAC54B2365}"/>
          </ac:grpSpMkLst>
        </pc:grpChg>
        <pc:grpChg chg="add mod">
          <ac:chgData name="costas art" userId="0918ea6d71c06c0d" providerId="LiveId" clId="{A7403147-19FF-4D64-BCC6-AC176FC2DD1B}" dt="2022-06-06T10:55:46.163" v="916" actId="14100"/>
          <ac:grpSpMkLst>
            <pc:docMk/>
            <pc:sldMk cId="2550110649" sldId="258"/>
            <ac:grpSpMk id="7" creationId="{B6E3CF5A-CB47-835B-0C99-2BD73C3A59F4}"/>
          </ac:grpSpMkLst>
        </pc:grpChg>
        <pc:picChg chg="mod">
          <ac:chgData name="costas art" userId="0918ea6d71c06c0d" providerId="LiveId" clId="{A7403147-19FF-4D64-BCC6-AC176FC2DD1B}" dt="2022-06-06T10:55:46.163" v="916" actId="14100"/>
          <ac:picMkLst>
            <pc:docMk/>
            <pc:sldMk cId="2550110649" sldId="258"/>
            <ac:picMk id="9" creationId="{35037B11-EEEC-4762-AF36-4858E9793EDF}"/>
          </ac:picMkLst>
        </pc:picChg>
        <pc:picChg chg="mod">
          <ac:chgData name="costas art" userId="0918ea6d71c06c0d" providerId="LiveId" clId="{A7403147-19FF-4D64-BCC6-AC176FC2DD1B}" dt="2022-06-06T10:55:37.140" v="911" actId="1076"/>
          <ac:picMkLst>
            <pc:docMk/>
            <pc:sldMk cId="2550110649" sldId="258"/>
            <ac:picMk id="1029" creationId="{5482788A-A8F4-42DC-A0BB-68BCE4C8620C}"/>
          </ac:picMkLst>
        </pc:picChg>
      </pc:sldChg>
      <pc:sldChg chg="modSp add mod">
        <pc:chgData name="costas art" userId="0918ea6d71c06c0d" providerId="LiveId" clId="{A7403147-19FF-4D64-BCC6-AC176FC2DD1B}" dt="2022-06-06T10:03:50.625" v="710" actId="20577"/>
        <pc:sldMkLst>
          <pc:docMk/>
          <pc:sldMk cId="771728175" sldId="259"/>
        </pc:sldMkLst>
        <pc:spChg chg="mod">
          <ac:chgData name="costas art" userId="0918ea6d71c06c0d" providerId="LiveId" clId="{A7403147-19FF-4D64-BCC6-AC176FC2DD1B}" dt="2022-06-06T10:03:50.625" v="710" actId="20577"/>
          <ac:spMkLst>
            <pc:docMk/>
            <pc:sldMk cId="771728175" sldId="259"/>
            <ac:spMk id="3" creationId="{70FB78E8-D7CC-4ACB-BA77-A0A72A149BAC}"/>
          </ac:spMkLst>
        </pc:spChg>
      </pc:sldChg>
      <pc:sldChg chg="addSp modSp add mod">
        <pc:chgData name="costas art" userId="0918ea6d71c06c0d" providerId="LiveId" clId="{A7403147-19FF-4D64-BCC6-AC176FC2DD1B}" dt="2022-06-06T10:02:21.491" v="666" actId="1076"/>
        <pc:sldMkLst>
          <pc:docMk/>
          <pc:sldMk cId="3767551428" sldId="260"/>
        </pc:sldMkLst>
        <pc:spChg chg="add mod">
          <ac:chgData name="costas art" userId="0918ea6d71c06c0d" providerId="LiveId" clId="{A7403147-19FF-4D64-BCC6-AC176FC2DD1B}" dt="2022-06-06T10:02:16.910" v="665" actId="20577"/>
          <ac:spMkLst>
            <pc:docMk/>
            <pc:sldMk cId="3767551428" sldId="260"/>
            <ac:spMk id="2" creationId="{166600F3-B283-F40C-2C46-936DE09540F0}"/>
          </ac:spMkLst>
        </pc:spChg>
        <pc:spChg chg="mod">
          <ac:chgData name="costas art" userId="0918ea6d71c06c0d" providerId="LiveId" clId="{A7403147-19FF-4D64-BCC6-AC176FC2DD1B}" dt="2022-06-06T10:02:21.491" v="666" actId="1076"/>
          <ac:spMkLst>
            <pc:docMk/>
            <pc:sldMk cId="3767551428" sldId="260"/>
            <ac:spMk id="6" creationId="{82854A15-9024-4E69-ADB0-768E25C54B87}"/>
          </ac:spMkLst>
        </pc:spChg>
        <pc:grpChg chg="mod">
          <ac:chgData name="costas art" userId="0918ea6d71c06c0d" providerId="LiveId" clId="{A7403147-19FF-4D64-BCC6-AC176FC2DD1B}" dt="2022-06-06T10:02:21.491" v="666" actId="1076"/>
          <ac:grpSpMkLst>
            <pc:docMk/>
            <pc:sldMk cId="3767551428" sldId="260"/>
            <ac:grpSpMk id="5" creationId="{2629A89A-0D80-4AD1-9D1F-FDD4CD8137F1}"/>
          </ac:grpSpMkLst>
        </pc:grpChg>
        <pc:picChg chg="mod">
          <ac:chgData name="costas art" userId="0918ea6d71c06c0d" providerId="LiveId" clId="{A7403147-19FF-4D64-BCC6-AC176FC2DD1B}" dt="2022-06-06T10:02:21.491" v="666" actId="1076"/>
          <ac:picMkLst>
            <pc:docMk/>
            <pc:sldMk cId="3767551428" sldId="260"/>
            <ac:picMk id="3077" creationId="{6F05239D-52EC-45EA-A7DD-0C8D66C08A27}"/>
          </ac:picMkLst>
        </pc:picChg>
      </pc:sldChg>
      <pc:sldChg chg="add">
        <pc:chgData name="costas art" userId="0918ea6d71c06c0d" providerId="LiveId" clId="{A7403147-19FF-4D64-BCC6-AC176FC2DD1B}" dt="2022-06-06T11:16:41.446" v="1309"/>
        <pc:sldMkLst>
          <pc:docMk/>
          <pc:sldMk cId="2000749663" sldId="261"/>
        </pc:sldMkLst>
      </pc:sldChg>
      <pc:sldChg chg="modSp add del mod">
        <pc:chgData name="costas art" userId="0918ea6d71c06c0d" providerId="LiveId" clId="{A7403147-19FF-4D64-BCC6-AC176FC2DD1B}" dt="2022-06-06T11:16:39.644" v="1308" actId="2696"/>
        <pc:sldMkLst>
          <pc:docMk/>
          <pc:sldMk cId="3587581734" sldId="261"/>
        </pc:sldMkLst>
        <pc:spChg chg="mod">
          <ac:chgData name="costas art" userId="0918ea6d71c06c0d" providerId="LiveId" clId="{A7403147-19FF-4D64-BCC6-AC176FC2DD1B}" dt="2022-06-06T10:06:40.078" v="734" actId="207"/>
          <ac:spMkLst>
            <pc:docMk/>
            <pc:sldMk cId="3587581734" sldId="261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0:01:27.495" v="656" actId="1076"/>
          <ac:spMkLst>
            <pc:docMk/>
            <pc:sldMk cId="3587581734" sldId="261"/>
            <ac:spMk id="6" creationId="{D76264FF-DB02-4E09-A61F-B17A1DE1E8BE}"/>
          </ac:spMkLst>
        </pc:spChg>
        <pc:grpChg chg="mod">
          <ac:chgData name="costas art" userId="0918ea6d71c06c0d" providerId="LiveId" clId="{A7403147-19FF-4D64-BCC6-AC176FC2DD1B}" dt="2022-06-06T10:01:27.495" v="656" actId="1076"/>
          <ac:grpSpMkLst>
            <pc:docMk/>
            <pc:sldMk cId="3587581734" sldId="261"/>
            <ac:grpSpMk id="5" creationId="{9CBAEDF8-AAD3-42EB-8782-FBD3DC5DCA1E}"/>
          </ac:grpSpMkLst>
        </pc:grpChg>
        <pc:picChg chg="mod">
          <ac:chgData name="costas art" userId="0918ea6d71c06c0d" providerId="LiveId" clId="{A7403147-19FF-4D64-BCC6-AC176FC2DD1B}" dt="2022-06-06T10:01:27.495" v="656" actId="1076"/>
          <ac:picMkLst>
            <pc:docMk/>
            <pc:sldMk cId="3587581734" sldId="261"/>
            <ac:picMk id="4101" creationId="{F4780C3C-D1DF-4533-BFAA-C4D1A963BE1F}"/>
          </ac:picMkLst>
        </pc:picChg>
      </pc:sldChg>
      <pc:sldChg chg="modSp add mod">
        <pc:chgData name="costas art" userId="0918ea6d71c06c0d" providerId="LiveId" clId="{A7403147-19FF-4D64-BCC6-AC176FC2DD1B}" dt="2022-06-06T10:07:35.278" v="735" actId="1076"/>
        <pc:sldMkLst>
          <pc:docMk/>
          <pc:sldMk cId="3189147926" sldId="262"/>
        </pc:sldMkLst>
        <pc:spChg chg="mod">
          <ac:chgData name="costas art" userId="0918ea6d71c06c0d" providerId="LiveId" clId="{A7403147-19FF-4D64-BCC6-AC176FC2DD1B}" dt="2022-06-06T10:00:40.460" v="648" actId="1076"/>
          <ac:spMkLst>
            <pc:docMk/>
            <pc:sldMk cId="3189147926" sldId="262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0:07:35.278" v="735" actId="1076"/>
          <ac:spMkLst>
            <pc:docMk/>
            <pc:sldMk cId="3189147926" sldId="262"/>
            <ac:spMk id="6" creationId="{70A068A3-6390-4950-AC2D-36AB19227037}"/>
          </ac:spMkLst>
        </pc:spChg>
        <pc:grpChg chg="mod">
          <ac:chgData name="costas art" userId="0918ea6d71c06c0d" providerId="LiveId" clId="{A7403147-19FF-4D64-BCC6-AC176FC2DD1B}" dt="2022-06-06T10:07:35.278" v="735" actId="1076"/>
          <ac:grpSpMkLst>
            <pc:docMk/>
            <pc:sldMk cId="3189147926" sldId="262"/>
            <ac:grpSpMk id="5" creationId="{F079054F-6DD4-461B-B6F3-3347B421CECC}"/>
          </ac:grpSpMkLst>
        </pc:grpChg>
        <pc:picChg chg="mod">
          <ac:chgData name="costas art" userId="0918ea6d71c06c0d" providerId="LiveId" clId="{A7403147-19FF-4D64-BCC6-AC176FC2DD1B}" dt="2022-06-06T10:07:35.278" v="735" actId="1076"/>
          <ac:picMkLst>
            <pc:docMk/>
            <pc:sldMk cId="3189147926" sldId="262"/>
            <ac:picMk id="5125" creationId="{99A23AB3-8C12-467F-826D-B070DFF864AB}"/>
          </ac:picMkLst>
        </pc:picChg>
      </pc:sldChg>
      <pc:sldChg chg="modSp add mod">
        <pc:chgData name="costas art" userId="0918ea6d71c06c0d" providerId="LiveId" clId="{A7403147-19FF-4D64-BCC6-AC176FC2DD1B}" dt="2022-06-06T10:07:59.663" v="745" actId="20577"/>
        <pc:sldMkLst>
          <pc:docMk/>
          <pc:sldMk cId="3409776655" sldId="263"/>
        </pc:sldMkLst>
        <pc:spChg chg="mod">
          <ac:chgData name="costas art" userId="0918ea6d71c06c0d" providerId="LiveId" clId="{A7403147-19FF-4D64-BCC6-AC176FC2DD1B}" dt="2022-06-06T10:07:59.663" v="745" actId="20577"/>
          <ac:spMkLst>
            <pc:docMk/>
            <pc:sldMk cId="3409776655" sldId="263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0:04:12.662" v="713" actId="1076"/>
          <ac:spMkLst>
            <pc:docMk/>
            <pc:sldMk cId="3409776655" sldId="263"/>
            <ac:spMk id="6" creationId="{520500D8-3ECE-437D-981E-1C524C8925A4}"/>
          </ac:spMkLst>
        </pc:spChg>
        <pc:grpChg chg="mod">
          <ac:chgData name="costas art" userId="0918ea6d71c06c0d" providerId="LiveId" clId="{A7403147-19FF-4D64-BCC6-AC176FC2DD1B}" dt="2022-06-06T10:04:12.662" v="713" actId="1076"/>
          <ac:grpSpMkLst>
            <pc:docMk/>
            <pc:sldMk cId="3409776655" sldId="263"/>
            <ac:grpSpMk id="5" creationId="{A7D8451B-CCB6-47B8-B796-259A9F6B78D3}"/>
          </ac:grpSpMkLst>
        </pc:grpChg>
        <pc:picChg chg="mod">
          <ac:chgData name="costas art" userId="0918ea6d71c06c0d" providerId="LiveId" clId="{A7403147-19FF-4D64-BCC6-AC176FC2DD1B}" dt="2022-06-06T10:04:12.662" v="713" actId="1076"/>
          <ac:picMkLst>
            <pc:docMk/>
            <pc:sldMk cId="3409776655" sldId="263"/>
            <ac:picMk id="6149" creationId="{7F094E22-5CD0-4EB7-9877-942482ADCBFC}"/>
          </ac:picMkLst>
        </pc:picChg>
      </pc:sldChg>
      <pc:sldChg chg="delSp modSp add mod">
        <pc:chgData name="costas art" userId="0918ea6d71c06c0d" providerId="LiveId" clId="{A7403147-19FF-4D64-BCC6-AC176FC2DD1B}" dt="2022-06-12T12:59:12.018" v="4670" actId="207"/>
        <pc:sldMkLst>
          <pc:docMk/>
          <pc:sldMk cId="2757922346" sldId="264"/>
        </pc:sldMkLst>
        <pc:spChg chg="mod">
          <ac:chgData name="costas art" userId="0918ea6d71c06c0d" providerId="LiveId" clId="{A7403147-19FF-4D64-BCC6-AC176FC2DD1B}" dt="2022-06-12T12:59:12.018" v="4670" actId="207"/>
          <ac:spMkLst>
            <pc:docMk/>
            <pc:sldMk cId="2757922346" sldId="264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0:24:01.159" v="869" actId="1076"/>
          <ac:spMkLst>
            <pc:docMk/>
            <pc:sldMk cId="2757922346" sldId="264"/>
            <ac:spMk id="6" creationId="{C37F296D-D60D-4CA4-8F6F-0735EE8E0765}"/>
          </ac:spMkLst>
        </pc:spChg>
        <pc:grpChg chg="del mod">
          <ac:chgData name="costas art" userId="0918ea6d71c06c0d" providerId="LiveId" clId="{A7403147-19FF-4D64-BCC6-AC176FC2DD1B}" dt="2022-06-06T11:04:35.377" v="1008" actId="478"/>
          <ac:grpSpMkLst>
            <pc:docMk/>
            <pc:sldMk cId="2757922346" sldId="264"/>
            <ac:grpSpMk id="5" creationId="{8D2E070A-4A0B-49FC-8F18-7395A11056B7}"/>
          </ac:grpSpMkLst>
        </pc:grpChg>
        <pc:picChg chg="mod">
          <ac:chgData name="costas art" userId="0918ea6d71c06c0d" providerId="LiveId" clId="{A7403147-19FF-4D64-BCC6-AC176FC2DD1B}" dt="2022-06-06T10:24:01.159" v="869" actId="1076"/>
          <ac:picMkLst>
            <pc:docMk/>
            <pc:sldMk cId="2757922346" sldId="264"/>
            <ac:picMk id="7173" creationId="{EDD3B8C8-CD0C-4592-84AB-018A8097F113}"/>
          </ac:picMkLst>
        </pc:picChg>
      </pc:sldChg>
      <pc:sldChg chg="modSp add del mod">
        <pc:chgData name="costas art" userId="0918ea6d71c06c0d" providerId="LiveId" clId="{A7403147-19FF-4D64-BCC6-AC176FC2DD1B}" dt="2022-06-06T11:14:53.153" v="1293" actId="2696"/>
        <pc:sldMkLst>
          <pc:docMk/>
          <pc:sldMk cId="972345661" sldId="265"/>
        </pc:sldMkLst>
        <pc:spChg chg="mod">
          <ac:chgData name="costas art" userId="0918ea6d71c06c0d" providerId="LiveId" clId="{A7403147-19FF-4D64-BCC6-AC176FC2DD1B}" dt="2022-06-06T10:59:06.101" v="961" actId="207"/>
          <ac:spMkLst>
            <pc:docMk/>
            <pc:sldMk cId="972345661" sldId="265"/>
            <ac:spMk id="3" creationId="{70FB78E8-D7CC-4ACB-BA77-A0A72A149BAC}"/>
          </ac:spMkLst>
        </pc:spChg>
      </pc:sldChg>
      <pc:sldChg chg="add">
        <pc:chgData name="costas art" userId="0918ea6d71c06c0d" providerId="LiveId" clId="{A7403147-19FF-4D64-BCC6-AC176FC2DD1B}" dt="2022-06-06T11:14:59.308" v="1294"/>
        <pc:sldMkLst>
          <pc:docMk/>
          <pc:sldMk cId="3605447448" sldId="265"/>
        </pc:sldMkLst>
      </pc:sldChg>
      <pc:sldChg chg="add">
        <pc:chgData name="costas art" userId="0918ea6d71c06c0d" providerId="LiveId" clId="{A7403147-19FF-4D64-BCC6-AC176FC2DD1B}" dt="2022-06-06T11:14:59.308" v="1294"/>
        <pc:sldMkLst>
          <pc:docMk/>
          <pc:sldMk cId="1003581507" sldId="266"/>
        </pc:sldMkLst>
      </pc:sldChg>
      <pc:sldChg chg="addSp delSp modSp add del mod">
        <pc:chgData name="costas art" userId="0918ea6d71c06c0d" providerId="LiveId" clId="{A7403147-19FF-4D64-BCC6-AC176FC2DD1B}" dt="2022-06-06T11:14:53.153" v="1293" actId="2696"/>
        <pc:sldMkLst>
          <pc:docMk/>
          <pc:sldMk cId="2946876248" sldId="266"/>
        </pc:sldMkLst>
        <pc:spChg chg="add mod">
          <ac:chgData name="costas art" userId="0918ea6d71c06c0d" providerId="LiveId" clId="{A7403147-19FF-4D64-BCC6-AC176FC2DD1B}" dt="2022-06-06T10:59:32.924" v="963" actId="207"/>
          <ac:spMkLst>
            <pc:docMk/>
            <pc:sldMk cId="2946876248" sldId="266"/>
            <ac:spMk id="2" creationId="{3D0198D3-1BEF-AB0A-9C92-58AF51D14650}"/>
          </ac:spMkLst>
        </pc:spChg>
        <pc:spChg chg="del mod">
          <ac:chgData name="costas art" userId="0918ea6d71c06c0d" providerId="LiveId" clId="{A7403147-19FF-4D64-BCC6-AC176FC2DD1B}" dt="2022-06-06T10:24:38.878" v="875" actId="478"/>
          <ac:spMkLst>
            <pc:docMk/>
            <pc:sldMk cId="2946876248" sldId="266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0:58:59.076" v="960" actId="14100"/>
          <ac:spMkLst>
            <pc:docMk/>
            <pc:sldMk cId="2946876248" sldId="266"/>
            <ac:spMk id="6" creationId="{261C50BA-5AF1-49DA-BAA5-100531AB291C}"/>
          </ac:spMkLst>
        </pc:spChg>
        <pc:grpChg chg="mod">
          <ac:chgData name="costas art" userId="0918ea6d71c06c0d" providerId="LiveId" clId="{A7403147-19FF-4D64-BCC6-AC176FC2DD1B}" dt="2022-06-06T10:58:59.076" v="960" actId="14100"/>
          <ac:grpSpMkLst>
            <pc:docMk/>
            <pc:sldMk cId="2946876248" sldId="266"/>
            <ac:grpSpMk id="5" creationId="{D1B4DCDD-9257-4C14-8631-418CB5AC5C97}"/>
          </ac:grpSpMkLst>
        </pc:grpChg>
        <pc:picChg chg="mod">
          <ac:chgData name="costas art" userId="0918ea6d71c06c0d" providerId="LiveId" clId="{A7403147-19FF-4D64-BCC6-AC176FC2DD1B}" dt="2022-06-06T10:58:59.076" v="960" actId="14100"/>
          <ac:picMkLst>
            <pc:docMk/>
            <pc:sldMk cId="2946876248" sldId="266"/>
            <ac:picMk id="8197" creationId="{34B96449-CAD5-4A7B-902E-FC1FB8FB4AA6}"/>
          </ac:picMkLst>
        </pc:picChg>
      </pc:sldChg>
      <pc:sldChg chg="modSp add del mod">
        <pc:chgData name="costas art" userId="0918ea6d71c06c0d" providerId="LiveId" clId="{A7403147-19FF-4D64-BCC6-AC176FC2DD1B}" dt="2022-06-06T11:14:53.153" v="1293" actId="2696"/>
        <pc:sldMkLst>
          <pc:docMk/>
          <pc:sldMk cId="611126994" sldId="267"/>
        </pc:sldMkLst>
        <pc:spChg chg="mod">
          <ac:chgData name="costas art" userId="0918ea6d71c06c0d" providerId="LiveId" clId="{A7403147-19FF-4D64-BCC6-AC176FC2DD1B}" dt="2022-06-06T11:01:33.387" v="972" actId="20577"/>
          <ac:spMkLst>
            <pc:docMk/>
            <pc:sldMk cId="611126994" sldId="267"/>
            <ac:spMk id="3" creationId="{70FB78E8-D7CC-4ACB-BA77-A0A72A149BAC}"/>
          </ac:spMkLst>
        </pc:spChg>
      </pc:sldChg>
      <pc:sldChg chg="add">
        <pc:chgData name="costas art" userId="0918ea6d71c06c0d" providerId="LiveId" clId="{A7403147-19FF-4D64-BCC6-AC176FC2DD1B}" dt="2022-06-06T11:14:59.308" v="1294"/>
        <pc:sldMkLst>
          <pc:docMk/>
          <pc:sldMk cId="3437799684" sldId="267"/>
        </pc:sldMkLst>
      </pc:sldChg>
      <pc:sldChg chg="delSp modSp add mod">
        <pc:chgData name="costas art" userId="0918ea6d71c06c0d" providerId="LiveId" clId="{A7403147-19FF-4D64-BCC6-AC176FC2DD1B}" dt="2022-06-06T11:45:55.154" v="1584" actId="20577"/>
        <pc:sldMkLst>
          <pc:docMk/>
          <pc:sldMk cId="4169362613" sldId="268"/>
        </pc:sldMkLst>
        <pc:spChg chg="mod">
          <ac:chgData name="costas art" userId="0918ea6d71c06c0d" providerId="LiveId" clId="{A7403147-19FF-4D64-BCC6-AC176FC2DD1B}" dt="2022-06-06T11:45:55.154" v="1584" actId="20577"/>
          <ac:spMkLst>
            <pc:docMk/>
            <pc:sldMk cId="4169362613" sldId="268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1:18:51.415" v="1324" actId="1076"/>
          <ac:spMkLst>
            <pc:docMk/>
            <pc:sldMk cId="4169362613" sldId="268"/>
            <ac:spMk id="6" creationId="{89F6A19C-3169-45B1-8E02-D091FEF62D3D}"/>
          </ac:spMkLst>
        </pc:spChg>
        <pc:grpChg chg="del mod">
          <ac:chgData name="costas art" userId="0918ea6d71c06c0d" providerId="LiveId" clId="{A7403147-19FF-4D64-BCC6-AC176FC2DD1B}" dt="2022-06-06T11:22:34.162" v="1372" actId="478"/>
          <ac:grpSpMkLst>
            <pc:docMk/>
            <pc:sldMk cId="4169362613" sldId="268"/>
            <ac:grpSpMk id="5" creationId="{99202589-8FFB-48CB-8268-5E450E74F594}"/>
          </ac:grpSpMkLst>
        </pc:grpChg>
        <pc:picChg chg="mod">
          <ac:chgData name="costas art" userId="0918ea6d71c06c0d" providerId="LiveId" clId="{A7403147-19FF-4D64-BCC6-AC176FC2DD1B}" dt="2022-06-06T11:18:51.415" v="1324" actId="1076"/>
          <ac:picMkLst>
            <pc:docMk/>
            <pc:sldMk cId="4169362613" sldId="268"/>
            <ac:picMk id="9221" creationId="{0114E883-4578-4A8D-9218-6997AAA93C5D}"/>
          </ac:picMkLst>
        </pc:picChg>
      </pc:sldChg>
      <pc:sldChg chg="modSp add mod">
        <pc:chgData name="costas art" userId="0918ea6d71c06c0d" providerId="LiveId" clId="{A7403147-19FF-4D64-BCC6-AC176FC2DD1B}" dt="2022-06-06T11:30:56.557" v="1485" actId="1076"/>
        <pc:sldMkLst>
          <pc:docMk/>
          <pc:sldMk cId="2424074177" sldId="269"/>
        </pc:sldMkLst>
        <pc:spChg chg="mod">
          <ac:chgData name="costas art" userId="0918ea6d71c06c0d" providerId="LiveId" clId="{A7403147-19FF-4D64-BCC6-AC176FC2DD1B}" dt="2022-06-06T11:30:27.523" v="1476" actId="12"/>
          <ac:spMkLst>
            <pc:docMk/>
            <pc:sldMk cId="2424074177" sldId="269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1:30:56.557" v="1485" actId="1076"/>
          <ac:spMkLst>
            <pc:docMk/>
            <pc:sldMk cId="2424074177" sldId="269"/>
            <ac:spMk id="6" creationId="{BEB7263A-DECC-4968-9D31-45015C7626DD}"/>
          </ac:spMkLst>
        </pc:spChg>
        <pc:grpChg chg="mod">
          <ac:chgData name="costas art" userId="0918ea6d71c06c0d" providerId="LiveId" clId="{A7403147-19FF-4D64-BCC6-AC176FC2DD1B}" dt="2022-06-06T11:30:56.557" v="1485" actId="1076"/>
          <ac:grpSpMkLst>
            <pc:docMk/>
            <pc:sldMk cId="2424074177" sldId="269"/>
            <ac:grpSpMk id="5" creationId="{5755913C-D044-4EBE-9D4E-6F9B29943AE1}"/>
          </ac:grpSpMkLst>
        </pc:grpChg>
        <pc:picChg chg="mod">
          <ac:chgData name="costas art" userId="0918ea6d71c06c0d" providerId="LiveId" clId="{A7403147-19FF-4D64-BCC6-AC176FC2DD1B}" dt="2022-06-06T11:30:56.557" v="1485" actId="1076"/>
          <ac:picMkLst>
            <pc:docMk/>
            <pc:sldMk cId="2424074177" sldId="269"/>
            <ac:picMk id="10245" creationId="{9E799844-5B21-4B98-8BAE-07D633944B09}"/>
          </ac:picMkLst>
        </pc:picChg>
      </pc:sldChg>
      <pc:sldChg chg="delSp modSp add mod">
        <pc:chgData name="costas art" userId="0918ea6d71c06c0d" providerId="LiveId" clId="{A7403147-19FF-4D64-BCC6-AC176FC2DD1B}" dt="2022-06-06T11:35:41.466" v="1531" actId="12"/>
        <pc:sldMkLst>
          <pc:docMk/>
          <pc:sldMk cId="563125070" sldId="270"/>
        </pc:sldMkLst>
        <pc:spChg chg="mod">
          <ac:chgData name="costas art" userId="0918ea6d71c06c0d" providerId="LiveId" clId="{A7403147-19FF-4D64-BCC6-AC176FC2DD1B}" dt="2022-06-06T11:35:41.466" v="1531" actId="12"/>
          <ac:spMkLst>
            <pc:docMk/>
            <pc:sldMk cId="563125070" sldId="270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1:31:58.297" v="1496" actId="1076"/>
          <ac:spMkLst>
            <pc:docMk/>
            <pc:sldMk cId="563125070" sldId="270"/>
            <ac:spMk id="6" creationId="{BBD40494-B1F5-40D2-88E0-0F4D30DE2AA2}"/>
          </ac:spMkLst>
        </pc:spChg>
        <pc:grpChg chg="del mod">
          <ac:chgData name="costas art" userId="0918ea6d71c06c0d" providerId="LiveId" clId="{A7403147-19FF-4D64-BCC6-AC176FC2DD1B}" dt="2022-06-06T11:32:07.612" v="1499" actId="478"/>
          <ac:grpSpMkLst>
            <pc:docMk/>
            <pc:sldMk cId="563125070" sldId="270"/>
            <ac:grpSpMk id="5" creationId="{12230052-979C-414B-B1B0-418108D16C27}"/>
          </ac:grpSpMkLst>
        </pc:grpChg>
        <pc:picChg chg="mod">
          <ac:chgData name="costas art" userId="0918ea6d71c06c0d" providerId="LiveId" clId="{A7403147-19FF-4D64-BCC6-AC176FC2DD1B}" dt="2022-06-06T11:31:58.297" v="1496" actId="1076"/>
          <ac:picMkLst>
            <pc:docMk/>
            <pc:sldMk cId="563125070" sldId="270"/>
            <ac:picMk id="11269" creationId="{AE386808-47BB-4ABD-9C5D-4568C11A3445}"/>
          </ac:picMkLst>
        </pc:picChg>
      </pc:sldChg>
      <pc:sldChg chg="modSp add mod">
        <pc:chgData name="costas art" userId="0918ea6d71c06c0d" providerId="LiveId" clId="{A7403147-19FF-4D64-BCC6-AC176FC2DD1B}" dt="2022-06-06T11:46:34.321" v="1585" actId="207"/>
        <pc:sldMkLst>
          <pc:docMk/>
          <pc:sldMk cId="2898651244" sldId="271"/>
        </pc:sldMkLst>
        <pc:spChg chg="mod">
          <ac:chgData name="costas art" userId="0918ea6d71c06c0d" providerId="LiveId" clId="{A7403147-19FF-4D64-BCC6-AC176FC2DD1B}" dt="2022-06-06T11:46:34.321" v="1585" actId="207"/>
          <ac:spMkLst>
            <pc:docMk/>
            <pc:sldMk cId="2898651244" sldId="271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1:37:27.354" v="1544" actId="1076"/>
          <ac:spMkLst>
            <pc:docMk/>
            <pc:sldMk cId="2898651244" sldId="271"/>
            <ac:spMk id="6" creationId="{84536DEA-FBE6-49E2-B572-79C7DD19CDB9}"/>
          </ac:spMkLst>
        </pc:spChg>
        <pc:grpChg chg="mod">
          <ac:chgData name="costas art" userId="0918ea6d71c06c0d" providerId="LiveId" clId="{A7403147-19FF-4D64-BCC6-AC176FC2DD1B}" dt="2022-06-06T11:37:27.354" v="1544" actId="1076"/>
          <ac:grpSpMkLst>
            <pc:docMk/>
            <pc:sldMk cId="2898651244" sldId="271"/>
            <ac:grpSpMk id="5" creationId="{75968C99-24EB-4071-BB2C-C14B31201009}"/>
          </ac:grpSpMkLst>
        </pc:grpChg>
        <pc:picChg chg="mod">
          <ac:chgData name="costas art" userId="0918ea6d71c06c0d" providerId="LiveId" clId="{A7403147-19FF-4D64-BCC6-AC176FC2DD1B}" dt="2022-06-06T11:37:27.354" v="1544" actId="1076"/>
          <ac:picMkLst>
            <pc:docMk/>
            <pc:sldMk cId="2898651244" sldId="271"/>
            <ac:picMk id="12293" creationId="{D2E02944-1DF7-425E-A0C2-BD92915F7701}"/>
          </ac:picMkLst>
        </pc:picChg>
      </pc:sldChg>
      <pc:sldChg chg="modSp add mod">
        <pc:chgData name="costas art" userId="0918ea6d71c06c0d" providerId="LiveId" clId="{A7403147-19FF-4D64-BCC6-AC176FC2DD1B}" dt="2022-06-06T11:50:53.129" v="1654" actId="12"/>
        <pc:sldMkLst>
          <pc:docMk/>
          <pc:sldMk cId="1677803486" sldId="272"/>
        </pc:sldMkLst>
        <pc:spChg chg="mod">
          <ac:chgData name="costas art" userId="0918ea6d71c06c0d" providerId="LiveId" clId="{A7403147-19FF-4D64-BCC6-AC176FC2DD1B}" dt="2022-06-06T11:50:53.129" v="1654" actId="12"/>
          <ac:spMkLst>
            <pc:docMk/>
            <pc:sldMk cId="1677803486" sldId="272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1:46:54.528" v="1590" actId="14100"/>
          <ac:spMkLst>
            <pc:docMk/>
            <pc:sldMk cId="1677803486" sldId="272"/>
            <ac:spMk id="6" creationId="{EF3A4C2F-7970-4A3F-A67D-91F089A875C7}"/>
          </ac:spMkLst>
        </pc:spChg>
        <pc:grpChg chg="mod">
          <ac:chgData name="costas art" userId="0918ea6d71c06c0d" providerId="LiveId" clId="{A7403147-19FF-4D64-BCC6-AC176FC2DD1B}" dt="2022-06-06T11:46:54.528" v="1590" actId="14100"/>
          <ac:grpSpMkLst>
            <pc:docMk/>
            <pc:sldMk cId="1677803486" sldId="272"/>
            <ac:grpSpMk id="5" creationId="{2CE93FF9-5AC4-4E0E-BC21-2A8DDC641267}"/>
          </ac:grpSpMkLst>
        </pc:grpChg>
        <pc:picChg chg="mod">
          <ac:chgData name="costas art" userId="0918ea6d71c06c0d" providerId="LiveId" clId="{A7403147-19FF-4D64-BCC6-AC176FC2DD1B}" dt="2022-06-06T11:46:54.528" v="1590" actId="14100"/>
          <ac:picMkLst>
            <pc:docMk/>
            <pc:sldMk cId="1677803486" sldId="272"/>
            <ac:picMk id="13317" creationId="{D7D08649-BB5D-42AB-8C20-1EB1DA456161}"/>
          </ac:picMkLst>
        </pc:picChg>
      </pc:sldChg>
      <pc:sldChg chg="modSp add mod">
        <pc:chgData name="costas art" userId="0918ea6d71c06c0d" providerId="LiveId" clId="{A7403147-19FF-4D64-BCC6-AC176FC2DD1B}" dt="2022-06-06T11:51:08.083" v="1658" actId="14100"/>
        <pc:sldMkLst>
          <pc:docMk/>
          <pc:sldMk cId="550610658" sldId="273"/>
        </pc:sldMkLst>
        <pc:spChg chg="mod">
          <ac:chgData name="costas art" userId="0918ea6d71c06c0d" providerId="LiveId" clId="{A7403147-19FF-4D64-BCC6-AC176FC2DD1B}" dt="2022-06-06T11:51:00.289" v="1655" actId="12"/>
          <ac:spMkLst>
            <pc:docMk/>
            <pc:sldMk cId="550610658" sldId="273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1:51:08.083" v="1658" actId="14100"/>
          <ac:spMkLst>
            <pc:docMk/>
            <pc:sldMk cId="550610658" sldId="273"/>
            <ac:spMk id="6" creationId="{F8A9E22E-1154-4807-83D4-598E2F21890D}"/>
          </ac:spMkLst>
        </pc:spChg>
        <pc:grpChg chg="mod">
          <ac:chgData name="costas art" userId="0918ea6d71c06c0d" providerId="LiveId" clId="{A7403147-19FF-4D64-BCC6-AC176FC2DD1B}" dt="2022-06-06T11:51:08.083" v="1658" actId="14100"/>
          <ac:grpSpMkLst>
            <pc:docMk/>
            <pc:sldMk cId="550610658" sldId="273"/>
            <ac:grpSpMk id="5" creationId="{F3A954E8-AAFC-4A79-BEBF-4D7299996910}"/>
          </ac:grpSpMkLst>
        </pc:grpChg>
        <pc:picChg chg="mod">
          <ac:chgData name="costas art" userId="0918ea6d71c06c0d" providerId="LiveId" clId="{A7403147-19FF-4D64-BCC6-AC176FC2DD1B}" dt="2022-06-06T11:51:08.083" v="1658" actId="14100"/>
          <ac:picMkLst>
            <pc:docMk/>
            <pc:sldMk cId="550610658" sldId="273"/>
            <ac:picMk id="14341" creationId="{251C4BFF-457C-4C8D-A2B4-9C12F17C0FE3}"/>
          </ac:picMkLst>
        </pc:picChg>
      </pc:sldChg>
      <pc:sldChg chg="modSp add mod">
        <pc:chgData name="costas art" userId="0918ea6d71c06c0d" providerId="LiveId" clId="{A7403147-19FF-4D64-BCC6-AC176FC2DD1B}" dt="2022-06-06T12:25:12.813" v="1706" actId="207"/>
        <pc:sldMkLst>
          <pc:docMk/>
          <pc:sldMk cId="2248161834" sldId="274"/>
        </pc:sldMkLst>
        <pc:spChg chg="mod">
          <ac:chgData name="costas art" userId="0918ea6d71c06c0d" providerId="LiveId" clId="{A7403147-19FF-4D64-BCC6-AC176FC2DD1B}" dt="2022-06-06T12:25:12.813" v="1706" actId="207"/>
          <ac:spMkLst>
            <pc:docMk/>
            <pc:sldMk cId="2248161834" sldId="274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7:17:11.770" v="3111" actId="20577"/>
        <pc:sldMkLst>
          <pc:docMk/>
          <pc:sldMk cId="2078561515" sldId="275"/>
        </pc:sldMkLst>
        <pc:spChg chg="mod">
          <ac:chgData name="costas art" userId="0918ea6d71c06c0d" providerId="LiveId" clId="{A7403147-19FF-4D64-BCC6-AC176FC2DD1B}" dt="2022-06-06T17:17:11.770" v="3111" actId="20577"/>
          <ac:spMkLst>
            <pc:docMk/>
            <pc:sldMk cId="2078561515" sldId="275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7:24:08.839" v="3205" actId="1036"/>
        <pc:sldMkLst>
          <pc:docMk/>
          <pc:sldMk cId="2901385798" sldId="276"/>
        </pc:sldMkLst>
        <pc:spChg chg="mod">
          <ac:chgData name="costas art" userId="0918ea6d71c06c0d" providerId="LiveId" clId="{A7403147-19FF-4D64-BCC6-AC176FC2DD1B}" dt="2022-06-06T17:24:08.839" v="3205" actId="1036"/>
          <ac:spMkLst>
            <pc:docMk/>
            <pc:sldMk cId="2901385798" sldId="276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3:39:01.910" v="1778" actId="207"/>
        <pc:sldMkLst>
          <pc:docMk/>
          <pc:sldMk cId="4069550179" sldId="278"/>
        </pc:sldMkLst>
        <pc:spChg chg="mod">
          <ac:chgData name="costas art" userId="0918ea6d71c06c0d" providerId="LiveId" clId="{A7403147-19FF-4D64-BCC6-AC176FC2DD1B}" dt="2022-06-06T13:39:01.910" v="1778" actId="207"/>
          <ac:spMkLst>
            <pc:docMk/>
            <pc:sldMk cId="4069550179" sldId="278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4:04:58.719" v="2372" actId="207"/>
        <pc:sldMkLst>
          <pc:docMk/>
          <pc:sldMk cId="1288478370" sldId="279"/>
        </pc:sldMkLst>
        <pc:spChg chg="mod">
          <ac:chgData name="costas art" userId="0918ea6d71c06c0d" providerId="LiveId" clId="{A7403147-19FF-4D64-BCC6-AC176FC2DD1B}" dt="2022-06-06T14:04:58.719" v="2372" actId="207"/>
          <ac:spMkLst>
            <pc:docMk/>
            <pc:sldMk cId="1288478370" sldId="279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3:59:48.059" v="2330" actId="1076"/>
          <ac:spMkLst>
            <pc:docMk/>
            <pc:sldMk cId="1288478370" sldId="279"/>
            <ac:spMk id="6" creationId="{8FBA180E-E232-4C75-BD78-31404B12E5BB}"/>
          </ac:spMkLst>
        </pc:spChg>
        <pc:spChg chg="mod">
          <ac:chgData name="costas art" userId="0918ea6d71c06c0d" providerId="LiveId" clId="{A7403147-19FF-4D64-BCC6-AC176FC2DD1B}" dt="2022-06-06T13:59:44.767" v="2329" actId="1038"/>
          <ac:spMkLst>
            <pc:docMk/>
            <pc:sldMk cId="1288478370" sldId="279"/>
            <ac:spMk id="10" creationId="{ECFE07C3-8563-44F2-9FA6-1C82C57EBD34}"/>
          </ac:spMkLst>
        </pc:spChg>
        <pc:spChg chg="mod">
          <ac:chgData name="costas art" userId="0918ea6d71c06c0d" providerId="LiveId" clId="{A7403147-19FF-4D64-BCC6-AC176FC2DD1B}" dt="2022-06-06T13:59:31.655" v="2311" actId="1038"/>
          <ac:spMkLst>
            <pc:docMk/>
            <pc:sldMk cId="1288478370" sldId="279"/>
            <ac:spMk id="14" creationId="{88974E0E-77B1-4A86-9DC7-109C0869B3DE}"/>
          </ac:spMkLst>
        </pc:spChg>
        <pc:spChg chg="mod">
          <ac:chgData name="costas art" userId="0918ea6d71c06c0d" providerId="LiveId" clId="{A7403147-19FF-4D64-BCC6-AC176FC2DD1B}" dt="2022-06-06T14:00:06.760" v="2336" actId="1076"/>
          <ac:spMkLst>
            <pc:docMk/>
            <pc:sldMk cId="1288478370" sldId="279"/>
            <ac:spMk id="18" creationId="{BD09E92E-DEEC-48DD-900D-0903D800F32D}"/>
          </ac:spMkLst>
        </pc:spChg>
        <pc:grpChg chg="mod">
          <ac:chgData name="costas art" userId="0918ea6d71c06c0d" providerId="LiveId" clId="{A7403147-19FF-4D64-BCC6-AC176FC2DD1B}" dt="2022-06-06T13:59:48.059" v="2330" actId="1076"/>
          <ac:grpSpMkLst>
            <pc:docMk/>
            <pc:sldMk cId="1288478370" sldId="279"/>
            <ac:grpSpMk id="5" creationId="{9690D6DD-2EE3-4246-9F91-C8621EE4ABBF}"/>
          </ac:grpSpMkLst>
        </pc:grpChg>
        <pc:grpChg chg="mod">
          <ac:chgData name="costas art" userId="0918ea6d71c06c0d" providerId="LiveId" clId="{A7403147-19FF-4D64-BCC6-AC176FC2DD1B}" dt="2022-06-06T13:59:44.767" v="2329" actId="1038"/>
          <ac:grpSpMkLst>
            <pc:docMk/>
            <pc:sldMk cId="1288478370" sldId="279"/>
            <ac:grpSpMk id="9" creationId="{E26785E6-9D44-4FC7-B8DA-A05680B9250D}"/>
          </ac:grpSpMkLst>
        </pc:grpChg>
        <pc:grpChg chg="mod">
          <ac:chgData name="costas art" userId="0918ea6d71c06c0d" providerId="LiveId" clId="{A7403147-19FF-4D64-BCC6-AC176FC2DD1B}" dt="2022-06-06T13:59:31.655" v="2311" actId="1038"/>
          <ac:grpSpMkLst>
            <pc:docMk/>
            <pc:sldMk cId="1288478370" sldId="279"/>
            <ac:grpSpMk id="13" creationId="{810EA7B1-CAC9-459B-9A20-3D88BC159B7F}"/>
          </ac:grpSpMkLst>
        </pc:grpChg>
        <pc:grpChg chg="mod">
          <ac:chgData name="costas art" userId="0918ea6d71c06c0d" providerId="LiveId" clId="{A7403147-19FF-4D64-BCC6-AC176FC2DD1B}" dt="2022-06-06T14:00:06.760" v="2336" actId="1076"/>
          <ac:grpSpMkLst>
            <pc:docMk/>
            <pc:sldMk cId="1288478370" sldId="279"/>
            <ac:grpSpMk id="17" creationId="{67FC124B-97B2-4189-A58B-C08F317D5F59}"/>
          </ac:grpSpMkLst>
        </pc:grpChg>
        <pc:picChg chg="mod">
          <ac:chgData name="costas art" userId="0918ea6d71c06c0d" providerId="LiveId" clId="{A7403147-19FF-4D64-BCC6-AC176FC2DD1B}" dt="2022-06-06T13:59:48.059" v="2330" actId="1076"/>
          <ac:picMkLst>
            <pc:docMk/>
            <pc:sldMk cId="1288478370" sldId="279"/>
            <ac:picMk id="1029" creationId="{4A301445-6598-44F8-A2CF-820C521D0B42}"/>
          </ac:picMkLst>
        </pc:picChg>
        <pc:picChg chg="mod">
          <ac:chgData name="costas art" userId="0918ea6d71c06c0d" providerId="LiveId" clId="{A7403147-19FF-4D64-BCC6-AC176FC2DD1B}" dt="2022-06-06T13:59:44.767" v="2329" actId="1038"/>
          <ac:picMkLst>
            <pc:docMk/>
            <pc:sldMk cId="1288478370" sldId="279"/>
            <ac:picMk id="1033" creationId="{01C94A51-A070-492C-8D16-8C02C0986B78}"/>
          </ac:picMkLst>
        </pc:picChg>
        <pc:picChg chg="mod">
          <ac:chgData name="costas art" userId="0918ea6d71c06c0d" providerId="LiveId" clId="{A7403147-19FF-4D64-BCC6-AC176FC2DD1B}" dt="2022-06-06T13:59:31.655" v="2311" actId="1038"/>
          <ac:picMkLst>
            <pc:docMk/>
            <pc:sldMk cId="1288478370" sldId="279"/>
            <ac:picMk id="1037" creationId="{CA18CA5F-CFF4-4855-A54D-C20233A8007B}"/>
          </ac:picMkLst>
        </pc:picChg>
        <pc:picChg chg="mod">
          <ac:chgData name="costas art" userId="0918ea6d71c06c0d" providerId="LiveId" clId="{A7403147-19FF-4D64-BCC6-AC176FC2DD1B}" dt="2022-06-06T14:00:06.760" v="2336" actId="1076"/>
          <ac:picMkLst>
            <pc:docMk/>
            <pc:sldMk cId="1288478370" sldId="279"/>
            <ac:picMk id="1041" creationId="{726B9F4C-7C85-42AF-AED9-CDEE532CF6D0}"/>
          </ac:picMkLst>
        </pc:picChg>
      </pc:sldChg>
      <pc:sldChg chg="modSp add mod">
        <pc:chgData name="costas art" userId="0918ea6d71c06c0d" providerId="LiveId" clId="{A7403147-19FF-4D64-BCC6-AC176FC2DD1B}" dt="2022-06-06T14:04:18.249" v="2370" actId="207"/>
        <pc:sldMkLst>
          <pc:docMk/>
          <pc:sldMk cId="1646375662" sldId="280"/>
        </pc:sldMkLst>
        <pc:spChg chg="mod">
          <ac:chgData name="costas art" userId="0918ea6d71c06c0d" providerId="LiveId" clId="{A7403147-19FF-4D64-BCC6-AC176FC2DD1B}" dt="2022-06-06T14:04:18.249" v="2370" actId="207"/>
          <ac:spMkLst>
            <pc:docMk/>
            <pc:sldMk cId="1646375662" sldId="280"/>
            <ac:spMk id="3" creationId="{70FB78E8-D7CC-4ACB-BA77-A0A72A149BAC}"/>
          </ac:spMkLst>
        </pc:spChg>
      </pc:sldChg>
      <pc:sldChg chg="addSp modSp add mod">
        <pc:chgData name="costas art" userId="0918ea6d71c06c0d" providerId="LiveId" clId="{A7403147-19FF-4D64-BCC6-AC176FC2DD1B}" dt="2022-06-06T14:09:41.480" v="2391" actId="1038"/>
        <pc:sldMkLst>
          <pc:docMk/>
          <pc:sldMk cId="4247224451" sldId="281"/>
        </pc:sldMkLst>
        <pc:spChg chg="add mod">
          <ac:chgData name="costas art" userId="0918ea6d71c06c0d" providerId="LiveId" clId="{A7403147-19FF-4D64-BCC6-AC176FC2DD1B}" dt="2022-06-06T14:09:41.480" v="2391" actId="1038"/>
          <ac:spMkLst>
            <pc:docMk/>
            <pc:sldMk cId="4247224451" sldId="281"/>
            <ac:spMk id="2" creationId="{51D04521-2111-51E7-15AB-5F449FF6510F}"/>
          </ac:spMkLst>
        </pc:spChg>
        <pc:spChg chg="mod">
          <ac:chgData name="costas art" userId="0918ea6d71c06c0d" providerId="LiveId" clId="{A7403147-19FF-4D64-BCC6-AC176FC2DD1B}" dt="2022-06-06T14:06:27.800" v="2383" actId="207"/>
          <ac:spMkLst>
            <pc:docMk/>
            <pc:sldMk cId="4247224451" sldId="281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4:05:25.323" v="2379" actId="14100"/>
          <ac:spMkLst>
            <pc:docMk/>
            <pc:sldMk cId="4247224451" sldId="281"/>
            <ac:spMk id="6" creationId="{232EC136-8984-41DD-BF2B-EC4F22A335E4}"/>
          </ac:spMkLst>
        </pc:spChg>
        <pc:grpChg chg="mod">
          <ac:chgData name="costas art" userId="0918ea6d71c06c0d" providerId="LiveId" clId="{A7403147-19FF-4D64-BCC6-AC176FC2DD1B}" dt="2022-06-06T14:05:25.323" v="2379" actId="14100"/>
          <ac:grpSpMkLst>
            <pc:docMk/>
            <pc:sldMk cId="4247224451" sldId="281"/>
            <ac:grpSpMk id="5" creationId="{4842574A-B835-4FC0-881B-2AD733AF7D79}"/>
          </ac:grpSpMkLst>
        </pc:grpChg>
        <pc:picChg chg="mod">
          <ac:chgData name="costas art" userId="0918ea6d71c06c0d" providerId="LiveId" clId="{A7403147-19FF-4D64-BCC6-AC176FC2DD1B}" dt="2022-06-06T14:05:25.323" v="2379" actId="14100"/>
          <ac:picMkLst>
            <pc:docMk/>
            <pc:sldMk cId="4247224451" sldId="281"/>
            <ac:picMk id="2053" creationId="{E2DF6EA9-9D3F-4A11-991A-7719910FB2D5}"/>
          </ac:picMkLst>
        </pc:picChg>
      </pc:sldChg>
      <pc:sldChg chg="modSp add mod">
        <pc:chgData name="costas art" userId="0918ea6d71c06c0d" providerId="LiveId" clId="{A7403147-19FF-4D64-BCC6-AC176FC2DD1B}" dt="2022-06-06T14:12:44.331" v="2433" actId="20577"/>
        <pc:sldMkLst>
          <pc:docMk/>
          <pc:sldMk cId="1247932339" sldId="282"/>
        </pc:sldMkLst>
        <pc:spChg chg="mod">
          <ac:chgData name="costas art" userId="0918ea6d71c06c0d" providerId="LiveId" clId="{A7403147-19FF-4D64-BCC6-AC176FC2DD1B}" dt="2022-06-06T14:12:44.331" v="2433" actId="20577"/>
          <ac:spMkLst>
            <pc:docMk/>
            <pc:sldMk cId="1247932339" sldId="282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4:18:17.126" v="2482" actId="20577"/>
        <pc:sldMkLst>
          <pc:docMk/>
          <pc:sldMk cId="1558635653" sldId="283"/>
        </pc:sldMkLst>
        <pc:spChg chg="mod">
          <ac:chgData name="costas art" userId="0918ea6d71c06c0d" providerId="LiveId" clId="{A7403147-19FF-4D64-BCC6-AC176FC2DD1B}" dt="2022-06-06T14:18:17.126" v="2482" actId="20577"/>
          <ac:spMkLst>
            <pc:docMk/>
            <pc:sldMk cId="1558635653" sldId="283"/>
            <ac:spMk id="3" creationId="{70FB78E8-D7CC-4ACB-BA77-A0A72A149BAC}"/>
          </ac:spMkLst>
        </pc:spChg>
      </pc:sldChg>
      <pc:sldChg chg="delSp modSp add del mod">
        <pc:chgData name="costas art" userId="0918ea6d71c06c0d" providerId="LiveId" clId="{A7403147-19FF-4D64-BCC6-AC176FC2DD1B}" dt="2022-06-06T14:40:02.599" v="2682" actId="2696"/>
        <pc:sldMkLst>
          <pc:docMk/>
          <pc:sldMk cId="1819615897" sldId="284"/>
        </pc:sldMkLst>
        <pc:spChg chg="mod">
          <ac:chgData name="costas art" userId="0918ea6d71c06c0d" providerId="LiveId" clId="{A7403147-19FF-4D64-BCC6-AC176FC2DD1B}" dt="2022-06-06T14:24:44.675" v="2565" actId="20577"/>
          <ac:spMkLst>
            <pc:docMk/>
            <pc:sldMk cId="1819615897" sldId="284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4:22:25.418" v="2533" actId="1076"/>
          <ac:spMkLst>
            <pc:docMk/>
            <pc:sldMk cId="1819615897" sldId="284"/>
            <ac:spMk id="6" creationId="{20279B63-31D1-47FB-ACB4-005C65D970E6}"/>
          </ac:spMkLst>
        </pc:spChg>
        <pc:grpChg chg="del mod">
          <ac:chgData name="costas art" userId="0918ea6d71c06c0d" providerId="LiveId" clId="{A7403147-19FF-4D64-BCC6-AC176FC2DD1B}" dt="2022-06-06T14:23:44.009" v="2547" actId="21"/>
          <ac:grpSpMkLst>
            <pc:docMk/>
            <pc:sldMk cId="1819615897" sldId="284"/>
            <ac:grpSpMk id="5" creationId="{2E3619E8-3700-456E-9548-0DDB5BE156FB}"/>
          </ac:grpSpMkLst>
        </pc:grpChg>
        <pc:picChg chg="mod">
          <ac:chgData name="costas art" userId="0918ea6d71c06c0d" providerId="LiveId" clId="{A7403147-19FF-4D64-BCC6-AC176FC2DD1B}" dt="2022-06-06T14:22:25.418" v="2533" actId="1076"/>
          <ac:picMkLst>
            <pc:docMk/>
            <pc:sldMk cId="1819615897" sldId="284"/>
            <ac:picMk id="3077" creationId="{0D94EAE6-CC66-45AB-9C61-DC3DEBFD3FCD}"/>
          </ac:picMkLst>
        </pc:picChg>
      </pc:sldChg>
      <pc:sldChg chg="add">
        <pc:chgData name="costas art" userId="0918ea6d71c06c0d" providerId="LiveId" clId="{A7403147-19FF-4D64-BCC6-AC176FC2DD1B}" dt="2022-06-06T14:40:37.024" v="2683"/>
        <pc:sldMkLst>
          <pc:docMk/>
          <pc:sldMk cId="4267293952" sldId="284"/>
        </pc:sldMkLst>
      </pc:sldChg>
      <pc:sldChg chg="add del">
        <pc:chgData name="costas art" userId="0918ea6d71c06c0d" providerId="LiveId" clId="{A7403147-19FF-4D64-BCC6-AC176FC2DD1B}" dt="2022-06-06T14:40:02.599" v="2682" actId="2696"/>
        <pc:sldMkLst>
          <pc:docMk/>
          <pc:sldMk cId="264930068" sldId="285"/>
        </pc:sldMkLst>
      </pc:sldChg>
      <pc:sldChg chg="add">
        <pc:chgData name="costas art" userId="0918ea6d71c06c0d" providerId="LiveId" clId="{A7403147-19FF-4D64-BCC6-AC176FC2DD1B}" dt="2022-06-06T14:40:37.024" v="2683"/>
        <pc:sldMkLst>
          <pc:docMk/>
          <pc:sldMk cId="1032529910" sldId="285"/>
        </pc:sldMkLst>
      </pc:sldChg>
      <pc:sldChg chg="modSp add del mod">
        <pc:chgData name="costas art" userId="0918ea6d71c06c0d" providerId="LiveId" clId="{A7403147-19FF-4D64-BCC6-AC176FC2DD1B}" dt="2022-06-06T14:34:35.088" v="2600" actId="2696"/>
        <pc:sldMkLst>
          <pc:docMk/>
          <pc:sldMk cId="2005464392" sldId="285"/>
        </pc:sldMkLst>
        <pc:spChg chg="mod">
          <ac:chgData name="costas art" userId="0918ea6d71c06c0d" providerId="LiveId" clId="{A7403147-19FF-4D64-BCC6-AC176FC2DD1B}" dt="2022-06-06T14:23:09.760" v="2544" actId="20577"/>
          <ac:spMkLst>
            <pc:docMk/>
            <pc:sldMk cId="2005464392" sldId="285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8T07:48:46.494" v="4661" actId="207"/>
        <pc:sldMkLst>
          <pc:docMk/>
          <pc:sldMk cId="674653481" sldId="286"/>
        </pc:sldMkLst>
        <pc:spChg chg="mod">
          <ac:chgData name="costas art" userId="0918ea6d71c06c0d" providerId="LiveId" clId="{A7403147-19FF-4D64-BCC6-AC176FC2DD1B}" dt="2022-06-08T07:48:46.494" v="4661" actId="207"/>
          <ac:spMkLst>
            <pc:docMk/>
            <pc:sldMk cId="674653481" sldId="286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4:35:19.325" v="2613" actId="1037"/>
          <ac:spMkLst>
            <pc:docMk/>
            <pc:sldMk cId="674653481" sldId="286"/>
            <ac:spMk id="6" creationId="{F1C4E076-D960-4D9C-B9A9-D1062A2C3552}"/>
          </ac:spMkLst>
        </pc:spChg>
        <pc:grpChg chg="mod">
          <ac:chgData name="costas art" userId="0918ea6d71c06c0d" providerId="LiveId" clId="{A7403147-19FF-4D64-BCC6-AC176FC2DD1B}" dt="2022-06-06T14:35:19.325" v="2613" actId="1037"/>
          <ac:grpSpMkLst>
            <pc:docMk/>
            <pc:sldMk cId="674653481" sldId="286"/>
            <ac:grpSpMk id="5" creationId="{170C3457-B162-403F-914E-0A02486D2BE2}"/>
          </ac:grpSpMkLst>
        </pc:grpChg>
        <pc:picChg chg="mod">
          <ac:chgData name="costas art" userId="0918ea6d71c06c0d" providerId="LiveId" clId="{A7403147-19FF-4D64-BCC6-AC176FC2DD1B}" dt="2022-06-06T14:35:19.325" v="2613" actId="1037"/>
          <ac:picMkLst>
            <pc:docMk/>
            <pc:sldMk cId="674653481" sldId="286"/>
            <ac:picMk id="4101" creationId="{B538BF68-2AA1-4F5D-8D7B-6F2727B41E9C}"/>
          </ac:picMkLst>
        </pc:picChg>
      </pc:sldChg>
      <pc:sldChg chg="modSp add mod">
        <pc:chgData name="costas art" userId="0918ea6d71c06c0d" providerId="LiveId" clId="{A7403147-19FF-4D64-BCC6-AC176FC2DD1B}" dt="2022-06-06T14:41:17.491" v="2691" actId="12"/>
        <pc:sldMkLst>
          <pc:docMk/>
          <pc:sldMk cId="1551302846" sldId="287"/>
        </pc:sldMkLst>
        <pc:spChg chg="mod">
          <ac:chgData name="costas art" userId="0918ea6d71c06c0d" providerId="LiveId" clId="{A7403147-19FF-4D64-BCC6-AC176FC2DD1B}" dt="2022-06-06T14:41:17.491" v="2691" actId="12"/>
          <ac:spMkLst>
            <pc:docMk/>
            <pc:sldMk cId="1551302846" sldId="287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4:41:11.525" v="2690" actId="14100"/>
          <ac:spMkLst>
            <pc:docMk/>
            <pc:sldMk cId="1551302846" sldId="287"/>
            <ac:spMk id="8" creationId="{A9435549-FC74-49E5-9A5C-F0FA1FC67049}"/>
          </ac:spMkLst>
        </pc:spChg>
        <pc:grpChg chg="mod">
          <ac:chgData name="costas art" userId="0918ea6d71c06c0d" providerId="LiveId" clId="{A7403147-19FF-4D64-BCC6-AC176FC2DD1B}" dt="2022-06-06T14:41:11.525" v="2690" actId="14100"/>
          <ac:grpSpMkLst>
            <pc:docMk/>
            <pc:sldMk cId="1551302846" sldId="287"/>
            <ac:grpSpMk id="7" creationId="{D0E0045B-0692-49EF-99E5-D6C1465726AD}"/>
          </ac:grpSpMkLst>
        </pc:grpChg>
        <pc:picChg chg="mod">
          <ac:chgData name="costas art" userId="0918ea6d71c06c0d" providerId="LiveId" clId="{A7403147-19FF-4D64-BCC6-AC176FC2DD1B}" dt="2022-06-06T14:41:11.525" v="2690" actId="14100"/>
          <ac:picMkLst>
            <pc:docMk/>
            <pc:sldMk cId="1551302846" sldId="287"/>
            <ac:picMk id="5125" creationId="{FFAE18A1-26E6-4BF9-966D-004F1E7F5E0D}"/>
          </ac:picMkLst>
        </pc:picChg>
      </pc:sldChg>
      <pc:sldChg chg="modSp add mod">
        <pc:chgData name="costas art" userId="0918ea6d71c06c0d" providerId="LiveId" clId="{A7403147-19FF-4D64-BCC6-AC176FC2DD1B}" dt="2022-06-06T14:58:15.367" v="2984" actId="20577"/>
        <pc:sldMkLst>
          <pc:docMk/>
          <pc:sldMk cId="206490513" sldId="288"/>
        </pc:sldMkLst>
        <pc:spChg chg="mod">
          <ac:chgData name="costas art" userId="0918ea6d71c06c0d" providerId="LiveId" clId="{A7403147-19FF-4D64-BCC6-AC176FC2DD1B}" dt="2022-06-06T14:58:15.367" v="2984" actId="20577"/>
          <ac:spMkLst>
            <pc:docMk/>
            <pc:sldMk cId="206490513" sldId="288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12T13:00:51.724" v="4677" actId="1036"/>
        <pc:sldMkLst>
          <pc:docMk/>
          <pc:sldMk cId="2288555032" sldId="289"/>
        </pc:sldMkLst>
        <pc:spChg chg="mod">
          <ac:chgData name="costas art" userId="0918ea6d71c06c0d" providerId="LiveId" clId="{A7403147-19FF-4D64-BCC6-AC176FC2DD1B}" dt="2022-06-12T13:00:51.724" v="4677" actId="1036"/>
          <ac:spMkLst>
            <pc:docMk/>
            <pc:sldMk cId="2288555032" sldId="289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7:25:06.790" v="3208" actId="1036"/>
          <ac:spMkLst>
            <pc:docMk/>
            <pc:sldMk cId="2288555032" sldId="289"/>
            <ac:spMk id="6" creationId="{6E5ECED3-DC8E-47FA-94EC-A1E23572A22A}"/>
          </ac:spMkLst>
        </pc:spChg>
        <pc:grpChg chg="mod">
          <ac:chgData name="costas art" userId="0918ea6d71c06c0d" providerId="LiveId" clId="{A7403147-19FF-4D64-BCC6-AC176FC2DD1B}" dt="2022-06-06T17:25:06.790" v="3208" actId="1036"/>
          <ac:grpSpMkLst>
            <pc:docMk/>
            <pc:sldMk cId="2288555032" sldId="289"/>
            <ac:grpSpMk id="5" creationId="{DEEE8411-BB8D-470F-9BBA-2076CEC21138}"/>
          </ac:grpSpMkLst>
        </pc:grpChg>
        <pc:picChg chg="mod">
          <ac:chgData name="costas art" userId="0918ea6d71c06c0d" providerId="LiveId" clId="{A7403147-19FF-4D64-BCC6-AC176FC2DD1B}" dt="2022-06-06T17:25:06.790" v="3208" actId="1036"/>
          <ac:picMkLst>
            <pc:docMk/>
            <pc:sldMk cId="2288555032" sldId="289"/>
            <ac:picMk id="6149" creationId="{028CBFDB-0E48-4F2E-AA3E-3B24F1C25E63}"/>
          </ac:picMkLst>
        </pc:picChg>
      </pc:sldChg>
      <pc:sldChg chg="modSp add mod">
        <pc:chgData name="costas art" userId="0918ea6d71c06c0d" providerId="LiveId" clId="{A7403147-19FF-4D64-BCC6-AC176FC2DD1B}" dt="2022-06-06T14:56:58.402" v="2960" actId="20577"/>
        <pc:sldMkLst>
          <pc:docMk/>
          <pc:sldMk cId="1419649807" sldId="290"/>
        </pc:sldMkLst>
        <pc:spChg chg="mod">
          <ac:chgData name="costas art" userId="0918ea6d71c06c0d" providerId="LiveId" clId="{A7403147-19FF-4D64-BCC6-AC176FC2DD1B}" dt="2022-06-06T14:56:58.402" v="2960" actId="20577"/>
          <ac:spMkLst>
            <pc:docMk/>
            <pc:sldMk cId="1419649807" sldId="290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5:01:53.638" v="3070" actId="20577"/>
        <pc:sldMkLst>
          <pc:docMk/>
          <pc:sldMk cId="60442089" sldId="291"/>
        </pc:sldMkLst>
        <pc:spChg chg="mod">
          <ac:chgData name="costas art" userId="0918ea6d71c06c0d" providerId="LiveId" clId="{A7403147-19FF-4D64-BCC6-AC176FC2DD1B}" dt="2022-06-06T15:01:53.638" v="3070" actId="20577"/>
          <ac:spMkLst>
            <pc:docMk/>
            <pc:sldMk cId="60442089" sldId="291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8:03:22.192" v="3365" actId="1076"/>
        <pc:sldMkLst>
          <pc:docMk/>
          <pc:sldMk cId="2242413456" sldId="292"/>
        </pc:sldMkLst>
        <pc:spChg chg="mod">
          <ac:chgData name="costas art" userId="0918ea6d71c06c0d" providerId="LiveId" clId="{A7403147-19FF-4D64-BCC6-AC176FC2DD1B}" dt="2022-06-06T18:03:22.192" v="3365" actId="1076"/>
          <ac:spMkLst>
            <pc:docMk/>
            <pc:sldMk cId="2242413456" sldId="292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4:38:30.084" v="2681" actId="20577"/>
        <pc:sldMkLst>
          <pc:docMk/>
          <pc:sldMk cId="3286587932" sldId="293"/>
        </pc:sldMkLst>
        <pc:spChg chg="mod">
          <ac:chgData name="costas art" userId="0918ea6d71c06c0d" providerId="LiveId" clId="{A7403147-19FF-4D64-BCC6-AC176FC2DD1B}" dt="2022-06-06T14:38:30.084" v="2681" actId="20577"/>
          <ac:spMkLst>
            <pc:docMk/>
            <pc:sldMk cId="3286587932" sldId="293"/>
            <ac:spMk id="3" creationId="{70FB78E8-D7CC-4ACB-BA77-A0A72A149BAC}"/>
          </ac:spMkLst>
        </pc:spChg>
      </pc:sldChg>
      <pc:sldChg chg="del">
        <pc:chgData name="costas art" userId="0918ea6d71c06c0d" providerId="LiveId" clId="{A7403147-19FF-4D64-BCC6-AC176FC2DD1B}" dt="2022-06-06T11:06:39.433" v="1031" actId="2696"/>
        <pc:sldMkLst>
          <pc:docMk/>
          <pc:sldMk cId="3353126304" sldId="294"/>
        </pc:sldMkLst>
      </pc:sldChg>
      <pc:sldChg chg="modSp add mod">
        <pc:chgData name="costas art" userId="0918ea6d71c06c0d" providerId="LiveId" clId="{A7403147-19FF-4D64-BCC6-AC176FC2DD1B}" dt="2022-06-06T14:50:55.130" v="2825" actId="20577"/>
        <pc:sldMkLst>
          <pc:docMk/>
          <pc:sldMk cId="2014835253" sldId="295"/>
        </pc:sldMkLst>
        <pc:spChg chg="mod">
          <ac:chgData name="costas art" userId="0918ea6d71c06c0d" providerId="LiveId" clId="{A7403147-19FF-4D64-BCC6-AC176FC2DD1B}" dt="2022-06-06T14:50:55.130" v="2825" actId="20577"/>
          <ac:spMkLst>
            <pc:docMk/>
            <pc:sldMk cId="2014835253" sldId="295"/>
            <ac:spMk id="3" creationId="{70FB78E8-D7CC-4ACB-BA77-A0A72A149BAC}"/>
          </ac:spMkLst>
        </pc:spChg>
      </pc:sldChg>
      <pc:sldChg chg="delSp modSp add mod">
        <pc:chgData name="costas art" userId="0918ea6d71c06c0d" providerId="LiveId" clId="{A7403147-19FF-4D64-BCC6-AC176FC2DD1B}" dt="2022-06-06T14:53:28.719" v="2885" actId="20577"/>
        <pc:sldMkLst>
          <pc:docMk/>
          <pc:sldMk cId="1352585142" sldId="296"/>
        </pc:sldMkLst>
        <pc:spChg chg="mod">
          <ac:chgData name="costas art" userId="0918ea6d71c06c0d" providerId="LiveId" clId="{A7403147-19FF-4D64-BCC6-AC176FC2DD1B}" dt="2022-06-06T14:53:28.719" v="2885" actId="20577"/>
          <ac:spMkLst>
            <pc:docMk/>
            <pc:sldMk cId="1352585142" sldId="296"/>
            <ac:spMk id="3" creationId="{70FB78E8-D7CC-4ACB-BA77-A0A72A149BAC}"/>
          </ac:spMkLst>
        </pc:spChg>
        <pc:grpChg chg="del">
          <ac:chgData name="costas art" userId="0918ea6d71c06c0d" providerId="LiveId" clId="{A7403147-19FF-4D64-BCC6-AC176FC2DD1B}" dt="2022-06-06T14:52:43.335" v="2852" actId="478"/>
          <ac:grpSpMkLst>
            <pc:docMk/>
            <pc:sldMk cId="1352585142" sldId="296"/>
            <ac:grpSpMk id="5" creationId="{EA7709F9-A946-46C3-B4DA-19AB31ED2BF2}"/>
          </ac:grpSpMkLst>
        </pc:grpChg>
      </pc:sldChg>
      <pc:sldChg chg="modSp add mod">
        <pc:chgData name="costas art" userId="0918ea6d71c06c0d" providerId="LiveId" clId="{A7403147-19FF-4D64-BCC6-AC176FC2DD1B}" dt="2022-06-06T18:18:55.518" v="3381" actId="20577"/>
        <pc:sldMkLst>
          <pc:docMk/>
          <pc:sldMk cId="2582947229" sldId="297"/>
        </pc:sldMkLst>
        <pc:spChg chg="mod">
          <ac:chgData name="costas art" userId="0918ea6d71c06c0d" providerId="LiveId" clId="{A7403147-19FF-4D64-BCC6-AC176FC2DD1B}" dt="2022-06-06T18:18:55.518" v="3381" actId="20577"/>
          <ac:spMkLst>
            <pc:docMk/>
            <pc:sldMk cId="2582947229" sldId="297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30:25.580" v="3689" actId="207"/>
        <pc:sldMkLst>
          <pc:docMk/>
          <pc:sldMk cId="2327522577" sldId="298"/>
        </pc:sldMkLst>
        <pc:spChg chg="mod">
          <ac:chgData name="costas art" userId="0918ea6d71c06c0d" providerId="LiveId" clId="{A7403147-19FF-4D64-BCC6-AC176FC2DD1B}" dt="2022-06-06T19:30:25.580" v="3689" actId="207"/>
          <ac:spMkLst>
            <pc:docMk/>
            <pc:sldMk cId="2327522577" sldId="298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45:15.117" v="3929" actId="207"/>
        <pc:sldMkLst>
          <pc:docMk/>
          <pc:sldMk cId="1075749667" sldId="299"/>
        </pc:sldMkLst>
        <pc:spChg chg="mod">
          <ac:chgData name="costas art" userId="0918ea6d71c06c0d" providerId="LiveId" clId="{A7403147-19FF-4D64-BCC6-AC176FC2DD1B}" dt="2022-06-06T19:45:15.117" v="3929" actId="207"/>
          <ac:spMkLst>
            <pc:docMk/>
            <pc:sldMk cId="1075749667" sldId="299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7:41:17.792" v="3350" actId="20577"/>
        <pc:sldMkLst>
          <pc:docMk/>
          <pc:sldMk cId="973671000" sldId="300"/>
        </pc:sldMkLst>
        <pc:spChg chg="mod">
          <ac:chgData name="costas art" userId="0918ea6d71c06c0d" providerId="LiveId" clId="{A7403147-19FF-4D64-BCC6-AC176FC2DD1B}" dt="2022-06-06T17:41:17.792" v="3350" actId="20577"/>
          <ac:spMkLst>
            <pc:docMk/>
            <pc:sldMk cId="973671000" sldId="300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7:29:42.167" v="3272" actId="20577"/>
        <pc:sldMkLst>
          <pc:docMk/>
          <pc:sldMk cId="2641573837" sldId="301"/>
        </pc:sldMkLst>
        <pc:spChg chg="mod">
          <ac:chgData name="costas art" userId="0918ea6d71c06c0d" providerId="LiveId" clId="{A7403147-19FF-4D64-BCC6-AC176FC2DD1B}" dt="2022-06-06T17:29:42.167" v="3272" actId="20577"/>
          <ac:spMkLst>
            <pc:docMk/>
            <pc:sldMk cId="2641573837" sldId="301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8:19:45.773" v="3383" actId="20577"/>
        <pc:sldMkLst>
          <pc:docMk/>
          <pc:sldMk cId="4183289263" sldId="302"/>
        </pc:sldMkLst>
        <pc:spChg chg="mod">
          <ac:chgData name="costas art" userId="0918ea6d71c06c0d" providerId="LiveId" clId="{A7403147-19FF-4D64-BCC6-AC176FC2DD1B}" dt="2022-06-06T18:19:45.773" v="3383" actId="20577"/>
          <ac:spMkLst>
            <pc:docMk/>
            <pc:sldMk cId="4183289263" sldId="302"/>
            <ac:spMk id="3" creationId="{70FB78E8-D7CC-4ACB-BA77-A0A72A149BAC}"/>
          </ac:spMkLst>
        </pc:spChg>
      </pc:sldChg>
      <pc:sldChg chg="delSp modSp add mod">
        <pc:chgData name="costas art" userId="0918ea6d71c06c0d" providerId="LiveId" clId="{A7403147-19FF-4D64-BCC6-AC176FC2DD1B}" dt="2022-06-06T19:18:24.208" v="3445" actId="12"/>
        <pc:sldMkLst>
          <pc:docMk/>
          <pc:sldMk cId="158483789" sldId="303"/>
        </pc:sldMkLst>
        <pc:spChg chg="mod">
          <ac:chgData name="costas art" userId="0918ea6d71c06c0d" providerId="LiveId" clId="{A7403147-19FF-4D64-BCC6-AC176FC2DD1B}" dt="2022-06-06T19:18:24.208" v="3445" actId="12"/>
          <ac:spMkLst>
            <pc:docMk/>
            <pc:sldMk cId="158483789" sldId="303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9:16:45.918" v="3414" actId="1076"/>
          <ac:spMkLst>
            <pc:docMk/>
            <pc:sldMk cId="158483789" sldId="303"/>
            <ac:spMk id="6" creationId="{4725EFD6-C344-4466-A5F8-730E13A97358}"/>
          </ac:spMkLst>
        </pc:spChg>
        <pc:grpChg chg="del mod">
          <ac:chgData name="costas art" userId="0918ea6d71c06c0d" providerId="LiveId" clId="{A7403147-19FF-4D64-BCC6-AC176FC2DD1B}" dt="2022-06-06T19:17:39.848" v="3433" actId="21"/>
          <ac:grpSpMkLst>
            <pc:docMk/>
            <pc:sldMk cId="158483789" sldId="303"/>
            <ac:grpSpMk id="5" creationId="{5D32EB5F-1959-4C6E-B073-48D614BB42FF}"/>
          </ac:grpSpMkLst>
        </pc:grpChg>
        <pc:picChg chg="mod">
          <ac:chgData name="costas art" userId="0918ea6d71c06c0d" providerId="LiveId" clId="{A7403147-19FF-4D64-BCC6-AC176FC2DD1B}" dt="2022-06-06T19:16:45.918" v="3414" actId="1076"/>
          <ac:picMkLst>
            <pc:docMk/>
            <pc:sldMk cId="158483789" sldId="303"/>
            <ac:picMk id="1029" creationId="{8181E6D2-4016-48A7-88F0-C5CE162F563B}"/>
          </ac:picMkLst>
        </pc:picChg>
      </pc:sldChg>
      <pc:sldChg chg="modSp add mod">
        <pc:chgData name="costas art" userId="0918ea6d71c06c0d" providerId="LiveId" clId="{A7403147-19FF-4D64-BCC6-AC176FC2DD1B}" dt="2022-06-06T17:39:24.063" v="3316" actId="12"/>
        <pc:sldMkLst>
          <pc:docMk/>
          <pc:sldMk cId="400436972" sldId="304"/>
        </pc:sldMkLst>
        <pc:spChg chg="mod">
          <ac:chgData name="costas art" userId="0918ea6d71c06c0d" providerId="LiveId" clId="{A7403147-19FF-4D64-BCC6-AC176FC2DD1B}" dt="2022-06-06T17:39:24.063" v="3316" actId="12"/>
          <ac:spMkLst>
            <pc:docMk/>
            <pc:sldMk cId="400436972" sldId="304"/>
            <ac:spMk id="3" creationId="{70FB78E8-D7CC-4ACB-BA77-A0A72A149BAC}"/>
          </ac:spMkLst>
        </pc:spChg>
      </pc:sldChg>
      <pc:sldChg chg="modSp add del mod">
        <pc:chgData name="costas art" userId="0918ea6d71c06c0d" providerId="LiveId" clId="{A7403147-19FF-4D64-BCC6-AC176FC2DD1B}" dt="2022-06-06T19:30:21.071" v="3688" actId="2696"/>
        <pc:sldMkLst>
          <pc:docMk/>
          <pc:sldMk cId="1079502277" sldId="306"/>
        </pc:sldMkLst>
        <pc:spChg chg="mod">
          <ac:chgData name="costas art" userId="0918ea6d71c06c0d" providerId="LiveId" clId="{A7403147-19FF-4D64-BCC6-AC176FC2DD1B}" dt="2022-06-06T19:29:52.488" v="3680" actId="21"/>
          <ac:spMkLst>
            <pc:docMk/>
            <pc:sldMk cId="1079502277" sldId="306"/>
            <ac:spMk id="3" creationId="{70FB78E8-D7CC-4ACB-BA77-A0A72A149BAC}"/>
          </ac:spMkLst>
        </pc:spChg>
      </pc:sldChg>
      <pc:sldChg chg="addSp modSp add mod">
        <pc:chgData name="costas art" userId="0918ea6d71c06c0d" providerId="LiveId" clId="{A7403147-19FF-4D64-BCC6-AC176FC2DD1B}" dt="2022-06-06T19:30:46.786" v="3693" actId="1076"/>
        <pc:sldMkLst>
          <pc:docMk/>
          <pc:sldMk cId="4196904995" sldId="307"/>
        </pc:sldMkLst>
        <pc:spChg chg="add mod">
          <ac:chgData name="costas art" userId="0918ea6d71c06c0d" providerId="LiveId" clId="{A7403147-19FF-4D64-BCC6-AC176FC2DD1B}" dt="2022-06-06T19:30:46.786" v="3693" actId="1076"/>
          <ac:spMkLst>
            <pc:docMk/>
            <pc:sldMk cId="4196904995" sldId="307"/>
            <ac:spMk id="2" creationId="{D5C8F04D-8761-466F-855F-C525E5AE35EF}"/>
          </ac:spMkLst>
        </pc:spChg>
        <pc:spChg chg="mod">
          <ac:chgData name="costas art" userId="0918ea6d71c06c0d" providerId="LiveId" clId="{A7403147-19FF-4D64-BCC6-AC176FC2DD1B}" dt="2022-06-06T19:30:36.313" v="3690" actId="12"/>
          <ac:spMkLst>
            <pc:docMk/>
            <pc:sldMk cId="4196904995" sldId="307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9:30:41.646" v="3692" actId="1076"/>
          <ac:spMkLst>
            <pc:docMk/>
            <pc:sldMk cId="4196904995" sldId="307"/>
            <ac:spMk id="6" creationId="{06697B23-3FDE-4A93-B85E-424A9B0F68CF}"/>
          </ac:spMkLst>
        </pc:spChg>
        <pc:grpChg chg="mod">
          <ac:chgData name="costas art" userId="0918ea6d71c06c0d" providerId="LiveId" clId="{A7403147-19FF-4D64-BCC6-AC176FC2DD1B}" dt="2022-06-06T19:30:41.646" v="3692" actId="1076"/>
          <ac:grpSpMkLst>
            <pc:docMk/>
            <pc:sldMk cId="4196904995" sldId="307"/>
            <ac:grpSpMk id="5" creationId="{11D19A7F-580C-4BAD-BE96-BA4AD792A2DA}"/>
          </ac:grpSpMkLst>
        </pc:grpChg>
        <pc:picChg chg="mod">
          <ac:chgData name="costas art" userId="0918ea6d71c06c0d" providerId="LiveId" clId="{A7403147-19FF-4D64-BCC6-AC176FC2DD1B}" dt="2022-06-06T19:30:41.646" v="3692" actId="1076"/>
          <ac:picMkLst>
            <pc:docMk/>
            <pc:sldMk cId="4196904995" sldId="307"/>
            <ac:picMk id="4101" creationId="{2729AE8C-7572-454A-A0ED-D73BB6391BAD}"/>
          </ac:picMkLst>
        </pc:picChg>
      </pc:sldChg>
      <pc:sldChg chg="addSp delSp modSp add mod">
        <pc:chgData name="costas art" userId="0918ea6d71c06c0d" providerId="LiveId" clId="{A7403147-19FF-4D64-BCC6-AC176FC2DD1B}" dt="2022-06-06T19:33:34.537" v="3726" actId="1076"/>
        <pc:sldMkLst>
          <pc:docMk/>
          <pc:sldMk cId="4165838920" sldId="308"/>
        </pc:sldMkLst>
        <pc:spChg chg="add mod">
          <ac:chgData name="costas art" userId="0918ea6d71c06c0d" providerId="LiveId" clId="{A7403147-19FF-4D64-BCC6-AC176FC2DD1B}" dt="2022-06-06T19:33:24.373" v="3722" actId="1076"/>
          <ac:spMkLst>
            <pc:docMk/>
            <pc:sldMk cId="4165838920" sldId="308"/>
            <ac:spMk id="2" creationId="{FE321ECE-6400-2C87-EA8B-4B1DCBCD98A2}"/>
          </ac:spMkLst>
        </pc:spChg>
        <pc:spChg chg="mod">
          <ac:chgData name="costas art" userId="0918ea6d71c06c0d" providerId="LiveId" clId="{A7403147-19FF-4D64-BCC6-AC176FC2DD1B}" dt="2022-06-06T19:32:51.065" v="3714" actId="12"/>
          <ac:spMkLst>
            <pc:docMk/>
            <pc:sldMk cId="4165838920" sldId="308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9:33:34.537" v="3726" actId="1076"/>
          <ac:spMkLst>
            <pc:docMk/>
            <pc:sldMk cId="4165838920" sldId="308"/>
            <ac:spMk id="6" creationId="{01616A52-78C6-4351-8B8C-7D98A040F3A8}"/>
          </ac:spMkLst>
        </pc:spChg>
        <pc:spChg chg="del mod">
          <ac:chgData name="costas art" userId="0918ea6d71c06c0d" providerId="LiveId" clId="{A7403147-19FF-4D64-BCC6-AC176FC2DD1B}" dt="2022-06-06T19:31:35.110" v="3698" actId="478"/>
          <ac:spMkLst>
            <pc:docMk/>
            <pc:sldMk cId="4165838920" sldId="308"/>
            <ac:spMk id="8" creationId="{EB085359-AE85-4829-A77E-F6CC436E055D}"/>
          </ac:spMkLst>
        </pc:spChg>
        <pc:grpChg chg="mod">
          <ac:chgData name="costas art" userId="0918ea6d71c06c0d" providerId="LiveId" clId="{A7403147-19FF-4D64-BCC6-AC176FC2DD1B}" dt="2022-06-06T19:33:34.537" v="3726" actId="1076"/>
          <ac:grpSpMkLst>
            <pc:docMk/>
            <pc:sldMk cId="4165838920" sldId="308"/>
            <ac:grpSpMk id="5" creationId="{2FDCC6D4-33A9-4EAE-B7B3-5C909FE37A33}"/>
          </ac:grpSpMkLst>
        </pc:grpChg>
        <pc:picChg chg="mod">
          <ac:chgData name="costas art" userId="0918ea6d71c06c0d" providerId="LiveId" clId="{A7403147-19FF-4D64-BCC6-AC176FC2DD1B}" dt="2022-06-06T19:33:34.537" v="3726" actId="1076"/>
          <ac:picMkLst>
            <pc:docMk/>
            <pc:sldMk cId="4165838920" sldId="308"/>
            <ac:picMk id="5125" creationId="{09A1DACC-B70A-437B-B4B5-EDFA1AE6701B}"/>
          </ac:picMkLst>
        </pc:picChg>
      </pc:sldChg>
      <pc:sldChg chg="addSp modSp add mod">
        <pc:chgData name="costas art" userId="0918ea6d71c06c0d" providerId="LiveId" clId="{A7403147-19FF-4D64-BCC6-AC176FC2DD1B}" dt="2022-06-06T19:36:43.005" v="3773" actId="1076"/>
        <pc:sldMkLst>
          <pc:docMk/>
          <pc:sldMk cId="2567065113" sldId="309"/>
        </pc:sldMkLst>
        <pc:spChg chg="add mod">
          <ac:chgData name="costas art" userId="0918ea6d71c06c0d" providerId="LiveId" clId="{A7403147-19FF-4D64-BCC6-AC176FC2DD1B}" dt="2022-06-06T19:36:43.005" v="3773" actId="1076"/>
          <ac:spMkLst>
            <pc:docMk/>
            <pc:sldMk cId="2567065113" sldId="309"/>
            <ac:spMk id="2" creationId="{93BD948B-F375-0543-6F99-2EC519468010}"/>
          </ac:spMkLst>
        </pc:spChg>
        <pc:spChg chg="mod">
          <ac:chgData name="costas art" userId="0918ea6d71c06c0d" providerId="LiveId" clId="{A7403147-19FF-4D64-BCC6-AC176FC2DD1B}" dt="2022-06-06T19:36:07.727" v="3761" actId="21"/>
          <ac:spMkLst>
            <pc:docMk/>
            <pc:sldMk cId="2567065113" sldId="309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9:36:20.401" v="3767" actId="1076"/>
          <ac:spMkLst>
            <pc:docMk/>
            <pc:sldMk cId="2567065113" sldId="309"/>
            <ac:spMk id="6" creationId="{9C871BCD-CE2A-4A18-94D8-4CC5D3230506}"/>
          </ac:spMkLst>
        </pc:spChg>
        <pc:grpChg chg="mod">
          <ac:chgData name="costas art" userId="0918ea6d71c06c0d" providerId="LiveId" clId="{A7403147-19FF-4D64-BCC6-AC176FC2DD1B}" dt="2022-06-06T19:36:20.401" v="3767" actId="1076"/>
          <ac:grpSpMkLst>
            <pc:docMk/>
            <pc:sldMk cId="2567065113" sldId="309"/>
            <ac:grpSpMk id="5" creationId="{5896E5E3-4131-4461-850E-D975503FE12F}"/>
          </ac:grpSpMkLst>
        </pc:grpChg>
        <pc:picChg chg="mod">
          <ac:chgData name="costas art" userId="0918ea6d71c06c0d" providerId="LiveId" clId="{A7403147-19FF-4D64-BCC6-AC176FC2DD1B}" dt="2022-06-06T19:36:20.401" v="3767" actId="1076"/>
          <ac:picMkLst>
            <pc:docMk/>
            <pc:sldMk cId="2567065113" sldId="309"/>
            <ac:picMk id="6149" creationId="{0B05B1EC-5086-4AA8-AA8D-1685319F5D6E}"/>
          </ac:picMkLst>
        </pc:picChg>
      </pc:sldChg>
      <pc:sldChg chg="modSp add mod">
        <pc:chgData name="costas art" userId="0918ea6d71c06c0d" providerId="LiveId" clId="{A7403147-19FF-4D64-BCC6-AC176FC2DD1B}" dt="2022-06-06T19:40:10.065" v="3826" actId="20577"/>
        <pc:sldMkLst>
          <pc:docMk/>
          <pc:sldMk cId="3480715384" sldId="310"/>
        </pc:sldMkLst>
        <pc:spChg chg="mod">
          <ac:chgData name="costas art" userId="0918ea6d71c06c0d" providerId="LiveId" clId="{A7403147-19FF-4D64-BCC6-AC176FC2DD1B}" dt="2022-06-06T19:40:10.065" v="3826" actId="20577"/>
          <ac:spMkLst>
            <pc:docMk/>
            <pc:sldMk cId="3480715384" sldId="310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44:00.720" v="3902" actId="20577"/>
        <pc:sldMkLst>
          <pc:docMk/>
          <pc:sldMk cId="3636457426" sldId="311"/>
        </pc:sldMkLst>
        <pc:spChg chg="mod">
          <ac:chgData name="costas art" userId="0918ea6d71c06c0d" providerId="LiveId" clId="{A7403147-19FF-4D64-BCC6-AC176FC2DD1B}" dt="2022-06-06T19:44:00.720" v="3902" actId="20577"/>
          <ac:spMkLst>
            <pc:docMk/>
            <pc:sldMk cId="3636457426" sldId="311"/>
            <ac:spMk id="3" creationId="{70FB78E8-D7CC-4ACB-BA77-A0A72A149BAC}"/>
          </ac:spMkLst>
        </pc:spChg>
      </pc:sldChg>
      <pc:sldChg chg="del">
        <pc:chgData name="costas art" userId="0918ea6d71c06c0d" providerId="LiveId" clId="{A7403147-19FF-4D64-BCC6-AC176FC2DD1B}" dt="2022-06-06T11:06:39.433" v="1031" actId="2696"/>
        <pc:sldMkLst>
          <pc:docMk/>
          <pc:sldMk cId="870823976" sldId="314"/>
        </pc:sldMkLst>
      </pc:sldChg>
      <pc:sldChg chg="modSp add mod">
        <pc:chgData name="costas art" userId="0918ea6d71c06c0d" providerId="LiveId" clId="{A7403147-19FF-4D64-BCC6-AC176FC2DD1B}" dt="2022-06-06T13:38:21.569" v="1777" actId="20577"/>
        <pc:sldMkLst>
          <pc:docMk/>
          <pc:sldMk cId="1704565400" sldId="359"/>
        </pc:sldMkLst>
        <pc:spChg chg="mod">
          <ac:chgData name="costas art" userId="0918ea6d71c06c0d" providerId="LiveId" clId="{A7403147-19FF-4D64-BCC6-AC176FC2DD1B}" dt="2022-06-06T13:38:21.569" v="1777" actId="20577"/>
          <ac:spMkLst>
            <pc:docMk/>
            <pc:sldMk cId="1704565400" sldId="359"/>
            <ac:spMk id="3" creationId="{323586FD-92AC-4A8C-9BCA-9266BC06DFC8}"/>
          </ac:spMkLst>
        </pc:spChg>
      </pc:sldChg>
      <pc:sldChg chg="del">
        <pc:chgData name="costas art" userId="0918ea6d71c06c0d" providerId="LiveId" clId="{A7403147-19FF-4D64-BCC6-AC176FC2DD1B}" dt="2022-06-06T11:06:39.433" v="1031" actId="2696"/>
        <pc:sldMkLst>
          <pc:docMk/>
          <pc:sldMk cId="857320171" sldId="366"/>
        </pc:sldMkLst>
      </pc:sldChg>
      <pc:sldChg chg="modSp add mod">
        <pc:chgData name="costas art" userId="0918ea6d71c06c0d" providerId="LiveId" clId="{A7403147-19FF-4D64-BCC6-AC176FC2DD1B}" dt="2022-06-06T19:19:25.985" v="3463" actId="20577"/>
        <pc:sldMkLst>
          <pc:docMk/>
          <pc:sldMk cId="328474327" sldId="377"/>
        </pc:sldMkLst>
        <pc:spChg chg="mod">
          <ac:chgData name="costas art" userId="0918ea6d71c06c0d" providerId="LiveId" clId="{A7403147-19FF-4D64-BCC6-AC176FC2DD1B}" dt="2022-06-06T19:19:25.985" v="3463" actId="20577"/>
          <ac:spMkLst>
            <pc:docMk/>
            <pc:sldMk cId="328474327" sldId="377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22:41.189" v="3515" actId="20577"/>
        <pc:sldMkLst>
          <pc:docMk/>
          <pc:sldMk cId="3578458167" sldId="378"/>
        </pc:sldMkLst>
        <pc:spChg chg="mod">
          <ac:chgData name="costas art" userId="0918ea6d71c06c0d" providerId="LiveId" clId="{A7403147-19FF-4D64-BCC6-AC176FC2DD1B}" dt="2022-06-06T19:22:41.189" v="3515" actId="20577"/>
          <ac:spMkLst>
            <pc:docMk/>
            <pc:sldMk cId="3578458167" sldId="378"/>
            <ac:spMk id="3" creationId="{70FB78E8-D7CC-4ACB-BA77-A0A72A149BAC}"/>
          </ac:spMkLst>
        </pc:spChg>
      </pc:sldChg>
      <pc:sldChg chg="modSp add del mod">
        <pc:chgData name="costas art" userId="0918ea6d71c06c0d" providerId="LiveId" clId="{A7403147-19FF-4D64-BCC6-AC176FC2DD1B}" dt="2022-06-06T19:24:54.959" v="3576" actId="2696"/>
        <pc:sldMkLst>
          <pc:docMk/>
          <pc:sldMk cId="404404990" sldId="379"/>
        </pc:sldMkLst>
        <pc:spChg chg="mod">
          <ac:chgData name="costas art" userId="0918ea6d71c06c0d" providerId="LiveId" clId="{A7403147-19FF-4D64-BCC6-AC176FC2DD1B}" dt="2022-06-06T19:24:16.273" v="3541" actId="21"/>
          <ac:spMkLst>
            <pc:docMk/>
            <pc:sldMk cId="404404990" sldId="379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28:37.288" v="3663" actId="20577"/>
        <pc:sldMkLst>
          <pc:docMk/>
          <pc:sldMk cId="2684984311" sldId="380"/>
        </pc:sldMkLst>
        <pc:spChg chg="mod">
          <ac:chgData name="costas art" userId="0918ea6d71c06c0d" providerId="LiveId" clId="{A7403147-19FF-4D64-BCC6-AC176FC2DD1B}" dt="2022-06-06T19:28:37.288" v="3663" actId="20577"/>
          <ac:spMkLst>
            <pc:docMk/>
            <pc:sldMk cId="2684984311" sldId="380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21:19.777" v="3487" actId="20577"/>
        <pc:sldMkLst>
          <pc:docMk/>
          <pc:sldMk cId="1791961974" sldId="381"/>
        </pc:sldMkLst>
        <pc:spChg chg="mod">
          <ac:chgData name="costas art" userId="0918ea6d71c06c0d" providerId="LiveId" clId="{A7403147-19FF-4D64-BCC6-AC176FC2DD1B}" dt="2022-06-06T19:21:19.777" v="3487" actId="20577"/>
          <ac:spMkLst>
            <pc:docMk/>
            <pc:sldMk cId="1791961974" sldId="381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9:21:12.270" v="3483" actId="1076"/>
          <ac:spMkLst>
            <pc:docMk/>
            <pc:sldMk cId="1791961974" sldId="381"/>
            <ac:spMk id="6" creationId="{C4E3711E-65C5-45BE-BD59-AE4F24DFEFCF}"/>
          </ac:spMkLst>
        </pc:spChg>
        <pc:grpChg chg="mod">
          <ac:chgData name="costas art" userId="0918ea6d71c06c0d" providerId="LiveId" clId="{A7403147-19FF-4D64-BCC6-AC176FC2DD1B}" dt="2022-06-06T19:21:12.270" v="3483" actId="1076"/>
          <ac:grpSpMkLst>
            <pc:docMk/>
            <pc:sldMk cId="1791961974" sldId="381"/>
            <ac:grpSpMk id="5" creationId="{D4685379-45CB-4E2E-820B-5687D6B86344}"/>
          </ac:grpSpMkLst>
        </pc:grpChg>
        <pc:picChg chg="mod">
          <ac:chgData name="costas art" userId="0918ea6d71c06c0d" providerId="LiveId" clId="{A7403147-19FF-4D64-BCC6-AC176FC2DD1B}" dt="2022-06-06T19:21:12.270" v="3483" actId="1076"/>
          <ac:picMkLst>
            <pc:docMk/>
            <pc:sldMk cId="1791961974" sldId="381"/>
            <ac:picMk id="2053" creationId="{B596168E-9537-4470-B702-5D2879FC23A7}"/>
          </ac:picMkLst>
        </pc:picChg>
      </pc:sldChg>
      <pc:sldChg chg="addSp delSp modSp add mod">
        <pc:chgData name="costas art" userId="0918ea6d71c06c0d" providerId="LiveId" clId="{A7403147-19FF-4D64-BCC6-AC176FC2DD1B}" dt="2022-06-06T19:25:48.836" v="3617" actId="1037"/>
        <pc:sldMkLst>
          <pc:docMk/>
          <pc:sldMk cId="888921572" sldId="382"/>
        </pc:sldMkLst>
        <pc:spChg chg="mod">
          <ac:chgData name="costas art" userId="0918ea6d71c06c0d" providerId="LiveId" clId="{A7403147-19FF-4D64-BCC6-AC176FC2DD1B}" dt="2022-06-06T19:25:27.539" v="3608" actId="20577"/>
          <ac:spMkLst>
            <pc:docMk/>
            <pc:sldMk cId="888921572" sldId="382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9:24:52.059" v="3575" actId="1076"/>
          <ac:spMkLst>
            <pc:docMk/>
            <pc:sldMk cId="888921572" sldId="382"/>
            <ac:spMk id="6" creationId="{0D46C35E-BAD7-401E-980F-389AD7C30DE9}"/>
          </ac:spMkLst>
        </pc:spChg>
        <pc:spChg chg="mod">
          <ac:chgData name="costas art" userId="0918ea6d71c06c0d" providerId="LiveId" clId="{A7403147-19FF-4D64-BCC6-AC176FC2DD1B}" dt="2022-06-06T19:25:48.836" v="3617" actId="1037"/>
          <ac:spMkLst>
            <pc:docMk/>
            <pc:sldMk cId="888921572" sldId="382"/>
            <ac:spMk id="8" creationId="{8930FE37-0E94-95B9-79CC-E7D701D252A6}"/>
          </ac:spMkLst>
        </pc:spChg>
        <pc:grpChg chg="del mod">
          <ac:chgData name="costas art" userId="0918ea6d71c06c0d" providerId="LiveId" clId="{A7403147-19FF-4D64-BCC6-AC176FC2DD1B}" dt="2022-06-06T19:25:12.354" v="3577" actId="21"/>
          <ac:grpSpMkLst>
            <pc:docMk/>
            <pc:sldMk cId="888921572" sldId="382"/>
            <ac:grpSpMk id="5" creationId="{243030A7-43C4-4539-9137-0D3BB9421030}"/>
          </ac:grpSpMkLst>
        </pc:grpChg>
        <pc:grpChg chg="add mod">
          <ac:chgData name="costas art" userId="0918ea6d71c06c0d" providerId="LiveId" clId="{A7403147-19FF-4D64-BCC6-AC176FC2DD1B}" dt="2022-06-06T19:25:48.836" v="3617" actId="1037"/>
          <ac:grpSpMkLst>
            <pc:docMk/>
            <pc:sldMk cId="888921572" sldId="382"/>
            <ac:grpSpMk id="7" creationId="{A4B907C1-FCB4-5C1B-30BE-4ABB2BEED906}"/>
          </ac:grpSpMkLst>
        </pc:grpChg>
        <pc:picChg chg="mod">
          <ac:chgData name="costas art" userId="0918ea6d71c06c0d" providerId="LiveId" clId="{A7403147-19FF-4D64-BCC6-AC176FC2DD1B}" dt="2022-06-06T19:25:48.836" v="3617" actId="1037"/>
          <ac:picMkLst>
            <pc:docMk/>
            <pc:sldMk cId="888921572" sldId="382"/>
            <ac:picMk id="9" creationId="{178BA9F8-8DE6-53CB-6B22-A66A43695E50}"/>
          </ac:picMkLst>
        </pc:picChg>
        <pc:picChg chg="mod">
          <ac:chgData name="costas art" userId="0918ea6d71c06c0d" providerId="LiveId" clId="{A7403147-19FF-4D64-BCC6-AC176FC2DD1B}" dt="2022-06-06T19:24:52.059" v="3575" actId="1076"/>
          <ac:picMkLst>
            <pc:docMk/>
            <pc:sldMk cId="888921572" sldId="382"/>
            <ac:picMk id="3077" creationId="{00147F9D-3E90-485D-928F-86F3F2CF09BA}"/>
          </ac:picMkLst>
        </pc:picChg>
      </pc:sldChg>
      <pc:sldChg chg="modSp add mod">
        <pc:chgData name="costas art" userId="0918ea6d71c06c0d" providerId="LiveId" clId="{A7403147-19FF-4D64-BCC6-AC176FC2DD1B}" dt="2022-06-06T19:38:23.670" v="3804" actId="20577"/>
        <pc:sldMkLst>
          <pc:docMk/>
          <pc:sldMk cId="7893109" sldId="384"/>
        </pc:sldMkLst>
        <pc:spChg chg="mod">
          <ac:chgData name="costas art" userId="0918ea6d71c06c0d" providerId="LiveId" clId="{A7403147-19FF-4D64-BCC6-AC176FC2DD1B}" dt="2022-06-06T19:38:23.670" v="3804" actId="20577"/>
          <ac:spMkLst>
            <pc:docMk/>
            <pc:sldMk cId="7893109" sldId="384"/>
            <ac:spMk id="3" creationId="{70FB78E8-D7CC-4ACB-BA77-A0A72A149BAC}"/>
          </ac:spMkLst>
        </pc:spChg>
      </pc:sldChg>
      <pc:sldChg chg="delSp modSp add mod">
        <pc:chgData name="costas art" userId="0918ea6d71c06c0d" providerId="LiveId" clId="{A7403147-19FF-4D64-BCC6-AC176FC2DD1B}" dt="2022-06-06T19:41:48.580" v="3854" actId="20577"/>
        <pc:sldMkLst>
          <pc:docMk/>
          <pc:sldMk cId="4041861166" sldId="385"/>
        </pc:sldMkLst>
        <pc:spChg chg="mod">
          <ac:chgData name="costas art" userId="0918ea6d71c06c0d" providerId="LiveId" clId="{A7403147-19FF-4D64-BCC6-AC176FC2DD1B}" dt="2022-06-06T19:41:48.580" v="3854" actId="20577"/>
          <ac:spMkLst>
            <pc:docMk/>
            <pc:sldMk cId="4041861166" sldId="385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9:41:24.515" v="3841" actId="14100"/>
          <ac:spMkLst>
            <pc:docMk/>
            <pc:sldMk cId="4041861166" sldId="385"/>
            <ac:spMk id="6" creationId="{0858D142-CA2A-44C4-8133-88D32D460FDB}"/>
          </ac:spMkLst>
        </pc:spChg>
        <pc:grpChg chg="del mod">
          <ac:chgData name="costas art" userId="0918ea6d71c06c0d" providerId="LiveId" clId="{A7403147-19FF-4D64-BCC6-AC176FC2DD1B}" dt="2022-06-06T19:41:40.678" v="3846" actId="478"/>
          <ac:grpSpMkLst>
            <pc:docMk/>
            <pc:sldMk cId="4041861166" sldId="385"/>
            <ac:grpSpMk id="5" creationId="{D31EBFF1-71E3-4EC7-AC62-D8E7FB2EC6C9}"/>
          </ac:grpSpMkLst>
        </pc:grpChg>
        <pc:picChg chg="mod">
          <ac:chgData name="costas art" userId="0918ea6d71c06c0d" providerId="LiveId" clId="{A7403147-19FF-4D64-BCC6-AC176FC2DD1B}" dt="2022-06-06T19:41:24.515" v="3841" actId="14100"/>
          <ac:picMkLst>
            <pc:docMk/>
            <pc:sldMk cId="4041861166" sldId="385"/>
            <ac:picMk id="7173" creationId="{24F2F27C-B00B-4BE5-8CE1-854A12921FE8}"/>
          </ac:picMkLst>
        </pc:picChg>
      </pc:sldChg>
      <pc:sldChg chg="modSp add mod">
        <pc:chgData name="costas art" userId="0918ea6d71c06c0d" providerId="LiveId" clId="{A7403147-19FF-4D64-BCC6-AC176FC2DD1B}" dt="2022-06-06T19:46:24.596" v="3946" actId="1036"/>
        <pc:sldMkLst>
          <pc:docMk/>
          <pc:sldMk cId="597257567" sldId="386"/>
        </pc:sldMkLst>
        <pc:spChg chg="mod">
          <ac:chgData name="costas art" userId="0918ea6d71c06c0d" providerId="LiveId" clId="{A7403147-19FF-4D64-BCC6-AC176FC2DD1B}" dt="2022-06-06T19:46:24.596" v="3946" actId="1036"/>
          <ac:spMkLst>
            <pc:docMk/>
            <pc:sldMk cId="597257567" sldId="386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54:22.360" v="4061" actId="20577"/>
        <pc:sldMkLst>
          <pc:docMk/>
          <pc:sldMk cId="4060211229" sldId="387"/>
        </pc:sldMkLst>
        <pc:spChg chg="mod">
          <ac:chgData name="costas art" userId="0918ea6d71c06c0d" providerId="LiveId" clId="{A7403147-19FF-4D64-BCC6-AC176FC2DD1B}" dt="2022-06-06T19:54:22.360" v="4061" actId="20577"/>
          <ac:spMkLst>
            <pc:docMk/>
            <pc:sldMk cId="4060211229" sldId="387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58:43.115" v="4133" actId="1076"/>
        <pc:sldMkLst>
          <pc:docMk/>
          <pc:sldMk cId="2534521946" sldId="389"/>
        </pc:sldMkLst>
        <pc:spChg chg="mod">
          <ac:chgData name="costas art" userId="0918ea6d71c06c0d" providerId="LiveId" clId="{A7403147-19FF-4D64-BCC6-AC176FC2DD1B}" dt="2022-06-06T19:58:28.834" v="4129" actId="20577"/>
          <ac:spMkLst>
            <pc:docMk/>
            <pc:sldMk cId="2534521946" sldId="389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9:58:43.115" v="4133" actId="1076"/>
          <ac:spMkLst>
            <pc:docMk/>
            <pc:sldMk cId="2534521946" sldId="389"/>
            <ac:spMk id="6" creationId="{B4AB181C-D33F-4ECB-A91E-FB29BCDD62D4}"/>
          </ac:spMkLst>
        </pc:spChg>
        <pc:grpChg chg="mod">
          <ac:chgData name="costas art" userId="0918ea6d71c06c0d" providerId="LiveId" clId="{A7403147-19FF-4D64-BCC6-AC176FC2DD1B}" dt="2022-06-06T19:58:43.115" v="4133" actId="1076"/>
          <ac:grpSpMkLst>
            <pc:docMk/>
            <pc:sldMk cId="2534521946" sldId="389"/>
            <ac:grpSpMk id="5" creationId="{7575D555-EABC-4515-AC77-807AD9E7271B}"/>
          </ac:grpSpMkLst>
        </pc:grpChg>
        <pc:picChg chg="mod">
          <ac:chgData name="costas art" userId="0918ea6d71c06c0d" providerId="LiveId" clId="{A7403147-19FF-4D64-BCC6-AC176FC2DD1B}" dt="2022-06-06T19:58:43.115" v="4133" actId="1076"/>
          <ac:picMkLst>
            <pc:docMk/>
            <pc:sldMk cId="2534521946" sldId="389"/>
            <ac:picMk id="8197" creationId="{C0B77107-FF19-463B-B01E-CF815F603129}"/>
          </ac:picMkLst>
        </pc:picChg>
      </pc:sldChg>
      <pc:sldChg chg="modSp add mod">
        <pc:chgData name="costas art" userId="0918ea6d71c06c0d" providerId="LiveId" clId="{A7403147-19FF-4D64-BCC6-AC176FC2DD1B}" dt="2022-06-06T20:00:55.424" v="4187" actId="27636"/>
        <pc:sldMkLst>
          <pc:docMk/>
          <pc:sldMk cId="1521032574" sldId="390"/>
        </pc:sldMkLst>
        <pc:spChg chg="mod">
          <ac:chgData name="costas art" userId="0918ea6d71c06c0d" providerId="LiveId" clId="{A7403147-19FF-4D64-BCC6-AC176FC2DD1B}" dt="2022-06-06T20:00:55.424" v="4187" actId="27636"/>
          <ac:spMkLst>
            <pc:docMk/>
            <pc:sldMk cId="1521032574" sldId="390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32:01.911" v="4245" actId="1076"/>
        <pc:sldMkLst>
          <pc:docMk/>
          <pc:sldMk cId="3180549247" sldId="391"/>
        </pc:sldMkLst>
        <pc:spChg chg="mod">
          <ac:chgData name="costas art" userId="0918ea6d71c06c0d" providerId="LiveId" clId="{A7403147-19FF-4D64-BCC6-AC176FC2DD1B}" dt="2022-06-06T20:32:01.911" v="4245" actId="1076"/>
          <ac:spMkLst>
            <pc:docMk/>
            <pc:sldMk cId="3180549247" sldId="391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11T12:52:27.688" v="4669" actId="20577"/>
        <pc:sldMkLst>
          <pc:docMk/>
          <pc:sldMk cId="1584231236" sldId="392"/>
        </pc:sldMkLst>
        <pc:spChg chg="mod">
          <ac:chgData name="costas art" userId="0918ea6d71c06c0d" providerId="LiveId" clId="{A7403147-19FF-4D64-BCC6-AC176FC2DD1B}" dt="2022-06-11T12:52:27.688" v="4669" actId="20577"/>
          <ac:spMkLst>
            <pc:docMk/>
            <pc:sldMk cId="1584231236" sldId="392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59:10.460" v="4137" actId="12"/>
        <pc:sldMkLst>
          <pc:docMk/>
          <pc:sldMk cId="2718097197" sldId="393"/>
        </pc:sldMkLst>
        <pc:spChg chg="mod">
          <ac:chgData name="costas art" userId="0918ea6d71c06c0d" providerId="LiveId" clId="{A7403147-19FF-4D64-BCC6-AC176FC2DD1B}" dt="2022-06-06T19:59:10.460" v="4137" actId="12"/>
          <ac:spMkLst>
            <pc:docMk/>
            <pc:sldMk cId="2718097197" sldId="393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00:03.914" v="4159" actId="20577"/>
        <pc:sldMkLst>
          <pc:docMk/>
          <pc:sldMk cId="2079990603" sldId="394"/>
        </pc:sldMkLst>
        <pc:spChg chg="mod">
          <ac:chgData name="costas art" userId="0918ea6d71c06c0d" providerId="LiveId" clId="{A7403147-19FF-4D64-BCC6-AC176FC2DD1B}" dt="2022-06-06T20:00:03.914" v="4159" actId="20577"/>
          <ac:spMkLst>
            <pc:docMk/>
            <pc:sldMk cId="2079990603" sldId="394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01:08.835" v="4190" actId="207"/>
        <pc:sldMkLst>
          <pc:docMk/>
          <pc:sldMk cId="2675630072" sldId="395"/>
        </pc:sldMkLst>
        <pc:spChg chg="mod">
          <ac:chgData name="costas art" userId="0918ea6d71c06c0d" providerId="LiveId" clId="{A7403147-19FF-4D64-BCC6-AC176FC2DD1B}" dt="2022-06-06T20:01:08.835" v="4190" actId="207"/>
          <ac:spMkLst>
            <pc:docMk/>
            <pc:sldMk cId="2675630072" sldId="395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54:03.742" v="4056" actId="20577"/>
        <pc:sldMkLst>
          <pc:docMk/>
          <pc:sldMk cId="572350258" sldId="396"/>
        </pc:sldMkLst>
        <pc:spChg chg="mod">
          <ac:chgData name="costas art" userId="0918ea6d71c06c0d" providerId="LiveId" clId="{A7403147-19FF-4D64-BCC6-AC176FC2DD1B}" dt="2022-06-06T19:54:03.742" v="4056" actId="20577"/>
          <ac:spMkLst>
            <pc:docMk/>
            <pc:sldMk cId="572350258" sldId="396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33:01.745" v="4269" actId="1076"/>
        <pc:sldMkLst>
          <pc:docMk/>
          <pc:sldMk cId="1948264829" sldId="397"/>
        </pc:sldMkLst>
        <pc:spChg chg="mod">
          <ac:chgData name="costas art" userId="0918ea6d71c06c0d" providerId="LiveId" clId="{A7403147-19FF-4D64-BCC6-AC176FC2DD1B}" dt="2022-06-06T20:33:01.745" v="4269" actId="1076"/>
          <ac:spMkLst>
            <pc:docMk/>
            <pc:sldMk cId="1948264829" sldId="397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34:52.620" v="4310" actId="20577"/>
        <pc:sldMkLst>
          <pc:docMk/>
          <pc:sldMk cId="3350983977" sldId="398"/>
        </pc:sldMkLst>
        <pc:spChg chg="mod">
          <ac:chgData name="costas art" userId="0918ea6d71c06c0d" providerId="LiveId" clId="{A7403147-19FF-4D64-BCC6-AC176FC2DD1B}" dt="2022-06-06T20:34:52.620" v="4310" actId="20577"/>
          <ac:spMkLst>
            <pc:docMk/>
            <pc:sldMk cId="3350983977" sldId="398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35:46.674" v="4326" actId="20577"/>
        <pc:sldMkLst>
          <pc:docMk/>
          <pc:sldMk cId="840430958" sldId="399"/>
        </pc:sldMkLst>
        <pc:spChg chg="mod">
          <ac:chgData name="costas art" userId="0918ea6d71c06c0d" providerId="LiveId" clId="{A7403147-19FF-4D64-BCC6-AC176FC2DD1B}" dt="2022-06-06T20:35:46.674" v="4326" actId="20577"/>
          <ac:spMkLst>
            <pc:docMk/>
            <pc:sldMk cId="840430958" sldId="399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37:32.767" v="4356" actId="20577"/>
        <pc:sldMkLst>
          <pc:docMk/>
          <pc:sldMk cId="2527387404" sldId="400"/>
        </pc:sldMkLst>
        <pc:spChg chg="mod">
          <ac:chgData name="costas art" userId="0918ea6d71c06c0d" providerId="LiveId" clId="{A7403147-19FF-4D64-BCC6-AC176FC2DD1B}" dt="2022-06-06T20:37:32.767" v="4356" actId="20577"/>
          <ac:spMkLst>
            <pc:docMk/>
            <pc:sldMk cId="2527387404" sldId="400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38:12.273" v="4367" actId="20577"/>
        <pc:sldMkLst>
          <pc:docMk/>
          <pc:sldMk cId="2502785104" sldId="401"/>
        </pc:sldMkLst>
        <pc:spChg chg="mod">
          <ac:chgData name="costas art" userId="0918ea6d71c06c0d" providerId="LiveId" clId="{A7403147-19FF-4D64-BCC6-AC176FC2DD1B}" dt="2022-06-06T20:38:12.273" v="4367" actId="20577"/>
          <ac:spMkLst>
            <pc:docMk/>
            <pc:sldMk cId="2502785104" sldId="401"/>
            <ac:spMk id="3" creationId="{70FB78E8-D7CC-4ACB-BA77-A0A72A149BAC}"/>
          </ac:spMkLst>
        </pc:spChg>
      </pc:sldChg>
      <pc:sldChg chg="delSp modSp add mod">
        <pc:chgData name="costas art" userId="0918ea6d71c06c0d" providerId="LiveId" clId="{A7403147-19FF-4D64-BCC6-AC176FC2DD1B}" dt="2022-06-06T21:02:18.107" v="4482" actId="12"/>
        <pc:sldMkLst>
          <pc:docMk/>
          <pc:sldMk cId="3361158698" sldId="403"/>
        </pc:sldMkLst>
        <pc:spChg chg="mod">
          <ac:chgData name="costas art" userId="0918ea6d71c06c0d" providerId="LiveId" clId="{A7403147-19FF-4D64-BCC6-AC176FC2DD1B}" dt="2022-06-06T21:02:18.107" v="4482" actId="12"/>
          <ac:spMkLst>
            <pc:docMk/>
            <pc:sldMk cId="3361158698" sldId="403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21:02:09.771" v="4480" actId="14100"/>
          <ac:spMkLst>
            <pc:docMk/>
            <pc:sldMk cId="3361158698" sldId="403"/>
            <ac:spMk id="6" creationId="{A8FBAA22-4C6B-4173-A261-4DB468DD16F5}"/>
          </ac:spMkLst>
        </pc:spChg>
        <pc:spChg chg="mod">
          <ac:chgData name="costas art" userId="0918ea6d71c06c0d" providerId="LiveId" clId="{A7403147-19FF-4D64-BCC6-AC176FC2DD1B}" dt="2022-06-06T21:01:47.205" v="4463" actId="14100"/>
          <ac:spMkLst>
            <pc:docMk/>
            <pc:sldMk cId="3361158698" sldId="403"/>
            <ac:spMk id="10" creationId="{BAD26063-7ED5-4F94-B877-5CB906B29314}"/>
          </ac:spMkLst>
        </pc:spChg>
        <pc:grpChg chg="mod">
          <ac:chgData name="costas art" userId="0918ea6d71c06c0d" providerId="LiveId" clId="{A7403147-19FF-4D64-BCC6-AC176FC2DD1B}" dt="2022-06-06T21:02:09.771" v="4480" actId="14100"/>
          <ac:grpSpMkLst>
            <pc:docMk/>
            <pc:sldMk cId="3361158698" sldId="403"/>
            <ac:grpSpMk id="5" creationId="{EC846225-FB75-4B6C-A465-F84857AFB1C7}"/>
          </ac:grpSpMkLst>
        </pc:grpChg>
        <pc:grpChg chg="del mod">
          <ac:chgData name="costas art" userId="0918ea6d71c06c0d" providerId="LiveId" clId="{A7403147-19FF-4D64-BCC6-AC176FC2DD1B}" dt="2022-06-06T21:02:00.903" v="4466" actId="478"/>
          <ac:grpSpMkLst>
            <pc:docMk/>
            <pc:sldMk cId="3361158698" sldId="403"/>
            <ac:grpSpMk id="9" creationId="{0AD61C58-FDCD-4250-9112-00856900ECC5}"/>
          </ac:grpSpMkLst>
        </pc:grpChg>
        <pc:picChg chg="mod">
          <ac:chgData name="costas art" userId="0918ea6d71c06c0d" providerId="LiveId" clId="{A7403147-19FF-4D64-BCC6-AC176FC2DD1B}" dt="2022-06-06T21:02:09.771" v="4480" actId="14100"/>
          <ac:picMkLst>
            <pc:docMk/>
            <pc:sldMk cId="3361158698" sldId="403"/>
            <ac:picMk id="10245" creationId="{385E7BB0-0C61-423A-A0F3-AA4EC166A0E6}"/>
          </ac:picMkLst>
        </pc:picChg>
        <pc:picChg chg="mod">
          <ac:chgData name="costas art" userId="0918ea6d71c06c0d" providerId="LiveId" clId="{A7403147-19FF-4D64-BCC6-AC176FC2DD1B}" dt="2022-06-06T21:01:47.205" v="4463" actId="14100"/>
          <ac:picMkLst>
            <pc:docMk/>
            <pc:sldMk cId="3361158698" sldId="403"/>
            <ac:picMk id="10249" creationId="{6689B546-61A0-4040-9BA9-7BCFB755D57D}"/>
          </ac:picMkLst>
        </pc:picChg>
      </pc:sldChg>
      <pc:sldChg chg="modSp add mod">
        <pc:chgData name="costas art" userId="0918ea6d71c06c0d" providerId="LiveId" clId="{A7403147-19FF-4D64-BCC6-AC176FC2DD1B}" dt="2022-06-06T21:03:22.066" v="4499" actId="12"/>
        <pc:sldMkLst>
          <pc:docMk/>
          <pc:sldMk cId="788966055" sldId="404"/>
        </pc:sldMkLst>
        <pc:spChg chg="mod">
          <ac:chgData name="costas art" userId="0918ea6d71c06c0d" providerId="LiveId" clId="{A7403147-19FF-4D64-BCC6-AC176FC2DD1B}" dt="2022-06-06T21:03:22.066" v="4499" actId="12"/>
          <ac:spMkLst>
            <pc:docMk/>
            <pc:sldMk cId="788966055" sldId="404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1:02:58.941" v="4492" actId="14100"/>
        <pc:sldMkLst>
          <pc:docMk/>
          <pc:sldMk cId="2876635348" sldId="405"/>
        </pc:sldMkLst>
        <pc:spChg chg="mod">
          <ac:chgData name="costas art" userId="0918ea6d71c06c0d" providerId="LiveId" clId="{A7403147-19FF-4D64-BCC6-AC176FC2DD1B}" dt="2022-06-06T21:02:51.845" v="4490" actId="1076"/>
          <ac:spMkLst>
            <pc:docMk/>
            <pc:sldMk cId="2876635348" sldId="405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21:02:58.941" v="4492" actId="14100"/>
          <ac:spMkLst>
            <pc:docMk/>
            <pc:sldMk cId="2876635348" sldId="405"/>
            <ac:spMk id="6" creationId="{EA9BD833-9FBE-4C2D-A078-4DCF9F0ED5B4}"/>
          </ac:spMkLst>
        </pc:spChg>
        <pc:grpChg chg="mod">
          <ac:chgData name="costas art" userId="0918ea6d71c06c0d" providerId="LiveId" clId="{A7403147-19FF-4D64-BCC6-AC176FC2DD1B}" dt="2022-06-06T21:02:58.941" v="4492" actId="14100"/>
          <ac:grpSpMkLst>
            <pc:docMk/>
            <pc:sldMk cId="2876635348" sldId="405"/>
            <ac:grpSpMk id="5" creationId="{DB5D4710-1EE7-4A20-A1FE-7CAE75D3AC27}"/>
          </ac:grpSpMkLst>
        </pc:grpChg>
        <pc:picChg chg="mod">
          <ac:chgData name="costas art" userId="0918ea6d71c06c0d" providerId="LiveId" clId="{A7403147-19FF-4D64-BCC6-AC176FC2DD1B}" dt="2022-06-06T21:02:58.941" v="4492" actId="14100"/>
          <ac:picMkLst>
            <pc:docMk/>
            <pc:sldMk cId="2876635348" sldId="405"/>
            <ac:picMk id="11269" creationId="{27E72E98-6B38-4FD3-9303-5F69EBCE09CC}"/>
          </ac:picMkLst>
        </pc:picChg>
      </pc:sldChg>
      <pc:sldChg chg="modSp add mod">
        <pc:chgData name="costas art" userId="0918ea6d71c06c0d" providerId="LiveId" clId="{A7403147-19FF-4D64-BCC6-AC176FC2DD1B}" dt="2022-06-06T21:05:14.072" v="4530" actId="1076"/>
        <pc:sldMkLst>
          <pc:docMk/>
          <pc:sldMk cId="1020648887" sldId="406"/>
        </pc:sldMkLst>
        <pc:spChg chg="mod">
          <ac:chgData name="costas art" userId="0918ea6d71c06c0d" providerId="LiveId" clId="{A7403147-19FF-4D64-BCC6-AC176FC2DD1B}" dt="2022-06-06T21:05:14.072" v="4530" actId="1076"/>
          <ac:spMkLst>
            <pc:docMk/>
            <pc:sldMk cId="1020648887" sldId="406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12T13:03:52.885" v="4735" actId="20577"/>
        <pc:sldMkLst>
          <pc:docMk/>
          <pc:sldMk cId="2846900795" sldId="417"/>
        </pc:sldMkLst>
        <pc:spChg chg="mod">
          <ac:chgData name="costas art" userId="0918ea6d71c06c0d" providerId="LiveId" clId="{A7403147-19FF-4D64-BCC6-AC176FC2DD1B}" dt="2022-06-12T13:03:52.885" v="4735" actId="20577"/>
          <ac:spMkLst>
            <pc:docMk/>
            <pc:sldMk cId="2846900795" sldId="417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11T12:51:13.057" v="4666" actId="207"/>
        <pc:sldMkLst>
          <pc:docMk/>
          <pc:sldMk cId="1211524697" sldId="418"/>
        </pc:sldMkLst>
        <pc:spChg chg="mod">
          <ac:chgData name="costas art" userId="0918ea6d71c06c0d" providerId="LiveId" clId="{A7403147-19FF-4D64-BCC6-AC176FC2DD1B}" dt="2022-06-11T12:51:13.057" v="4666" actId="207"/>
          <ac:spMkLst>
            <pc:docMk/>
            <pc:sldMk cId="1211524697" sldId="418"/>
            <ac:spMk id="3" creationId="{70FB78E8-D7CC-4ACB-BA77-A0A72A149BAC}"/>
          </ac:spMkLst>
        </pc:spChg>
      </pc:sldChg>
      <pc:sldChg chg="delSp modSp add mod">
        <pc:chgData name="costas art" userId="0918ea6d71c06c0d" providerId="LiveId" clId="{A7403147-19FF-4D64-BCC6-AC176FC2DD1B}" dt="2022-06-06T20:31:17.284" v="4232" actId="1076"/>
        <pc:sldMkLst>
          <pc:docMk/>
          <pc:sldMk cId="4159051848" sldId="419"/>
        </pc:sldMkLst>
        <pc:spChg chg="mod">
          <ac:chgData name="costas art" userId="0918ea6d71c06c0d" providerId="LiveId" clId="{A7403147-19FF-4D64-BCC6-AC176FC2DD1B}" dt="2022-06-06T20:31:17.284" v="4232" actId="1076"/>
          <ac:spMkLst>
            <pc:docMk/>
            <pc:sldMk cId="4159051848" sldId="419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20:30:33.786" v="4208" actId="1076"/>
          <ac:spMkLst>
            <pc:docMk/>
            <pc:sldMk cId="4159051848" sldId="419"/>
            <ac:spMk id="6" creationId="{EA9728CC-647B-4FD9-89E9-308B1AB5474E}"/>
          </ac:spMkLst>
        </pc:spChg>
        <pc:grpChg chg="del mod">
          <ac:chgData name="costas art" userId="0918ea6d71c06c0d" providerId="LiveId" clId="{A7403147-19FF-4D64-BCC6-AC176FC2DD1B}" dt="2022-06-06T20:30:49.675" v="4215" actId="478"/>
          <ac:grpSpMkLst>
            <pc:docMk/>
            <pc:sldMk cId="4159051848" sldId="419"/>
            <ac:grpSpMk id="5" creationId="{87A5A9FD-2B00-4B05-8495-DCF785A263E7}"/>
          </ac:grpSpMkLst>
        </pc:grpChg>
        <pc:picChg chg="mod">
          <ac:chgData name="costas art" userId="0918ea6d71c06c0d" providerId="LiveId" clId="{A7403147-19FF-4D64-BCC6-AC176FC2DD1B}" dt="2022-06-06T20:30:33.786" v="4208" actId="1076"/>
          <ac:picMkLst>
            <pc:docMk/>
            <pc:sldMk cId="4159051848" sldId="419"/>
            <ac:picMk id="9221" creationId="{EF43049F-3508-4276-82C0-1DDB8A817116}"/>
          </ac:picMkLst>
        </pc:picChg>
      </pc:sldChg>
      <pc:sldChg chg="modSp add mod">
        <pc:chgData name="costas art" userId="0918ea6d71c06c0d" providerId="LiveId" clId="{A7403147-19FF-4D64-BCC6-AC176FC2DD1B}" dt="2022-06-06T20:54:19.902" v="4386" actId="20577"/>
        <pc:sldMkLst>
          <pc:docMk/>
          <pc:sldMk cId="3303915873" sldId="420"/>
        </pc:sldMkLst>
        <pc:spChg chg="mod">
          <ac:chgData name="costas art" userId="0918ea6d71c06c0d" providerId="LiveId" clId="{A7403147-19FF-4D64-BCC6-AC176FC2DD1B}" dt="2022-06-06T20:54:19.902" v="4386" actId="20577"/>
          <ac:spMkLst>
            <pc:docMk/>
            <pc:sldMk cId="3303915873" sldId="420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1:04:31.637" v="4516" actId="14100"/>
        <pc:sldMkLst>
          <pc:docMk/>
          <pc:sldMk cId="4090623952" sldId="421"/>
        </pc:sldMkLst>
        <pc:spChg chg="mod">
          <ac:chgData name="costas art" userId="0918ea6d71c06c0d" providerId="LiveId" clId="{A7403147-19FF-4D64-BCC6-AC176FC2DD1B}" dt="2022-06-06T21:04:21.158" v="4513" actId="12"/>
          <ac:spMkLst>
            <pc:docMk/>
            <pc:sldMk cId="4090623952" sldId="421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21:04:31.637" v="4516" actId="14100"/>
          <ac:spMkLst>
            <pc:docMk/>
            <pc:sldMk cId="4090623952" sldId="421"/>
            <ac:spMk id="6" creationId="{A7131F56-967D-459D-AA90-88665B061D75}"/>
          </ac:spMkLst>
        </pc:spChg>
        <pc:grpChg chg="mod">
          <ac:chgData name="costas art" userId="0918ea6d71c06c0d" providerId="LiveId" clId="{A7403147-19FF-4D64-BCC6-AC176FC2DD1B}" dt="2022-06-06T21:04:31.637" v="4516" actId="14100"/>
          <ac:grpSpMkLst>
            <pc:docMk/>
            <pc:sldMk cId="4090623952" sldId="421"/>
            <ac:grpSpMk id="5" creationId="{2F67B59C-72B3-491A-BBC7-9A5834943D38}"/>
          </ac:grpSpMkLst>
        </pc:grpChg>
        <pc:picChg chg="mod">
          <ac:chgData name="costas art" userId="0918ea6d71c06c0d" providerId="LiveId" clId="{A7403147-19FF-4D64-BCC6-AC176FC2DD1B}" dt="2022-06-06T21:04:31.637" v="4516" actId="14100"/>
          <ac:picMkLst>
            <pc:docMk/>
            <pc:sldMk cId="4090623952" sldId="421"/>
            <ac:picMk id="12293" creationId="{438AB531-CDB9-4625-AEC9-80F1E9AE4B11}"/>
          </ac:picMkLst>
        </pc:picChg>
      </pc:sldChg>
      <pc:sldChg chg="modSp add mod">
        <pc:chgData name="costas art" userId="0918ea6d71c06c0d" providerId="LiveId" clId="{A7403147-19FF-4D64-BCC6-AC176FC2DD1B}" dt="2022-06-06T21:03:58.081" v="4508" actId="12"/>
        <pc:sldMkLst>
          <pc:docMk/>
          <pc:sldMk cId="336806940" sldId="422"/>
        </pc:sldMkLst>
        <pc:spChg chg="mod">
          <ac:chgData name="costas art" userId="0918ea6d71c06c0d" providerId="LiveId" clId="{A7403147-19FF-4D64-BCC6-AC176FC2DD1B}" dt="2022-06-06T21:03:58.081" v="4508" actId="12"/>
          <ac:spMkLst>
            <pc:docMk/>
            <pc:sldMk cId="336806940" sldId="422"/>
            <ac:spMk id="3" creationId="{70FB78E8-D7CC-4ACB-BA77-A0A72A149BAC}"/>
          </ac:spMkLst>
        </pc:spChg>
      </pc:sldChg>
      <pc:sldChg chg="addSp modSp add mod">
        <pc:chgData name="costas art" userId="0918ea6d71c06c0d" providerId="LiveId" clId="{A7403147-19FF-4D64-BCC6-AC176FC2DD1B}" dt="2022-06-06T11:44:25.813" v="1568" actId="14100"/>
        <pc:sldMkLst>
          <pc:docMk/>
          <pc:sldMk cId="4066469766" sldId="425"/>
        </pc:sldMkLst>
        <pc:spChg chg="mod">
          <ac:chgData name="costas art" userId="0918ea6d71c06c0d" providerId="LiveId" clId="{A7403147-19FF-4D64-BCC6-AC176FC2DD1B}" dt="2022-06-06T11:44:14.372" v="1563" actId="20577"/>
          <ac:spMkLst>
            <pc:docMk/>
            <pc:sldMk cId="4066469766" sldId="425"/>
            <ac:spMk id="3" creationId="{00000000-0000-0000-0000-000000000000}"/>
          </ac:spMkLst>
        </pc:spChg>
        <pc:spChg chg="mod">
          <ac:chgData name="costas art" userId="0918ea6d71c06c0d" providerId="LiveId" clId="{A7403147-19FF-4D64-BCC6-AC176FC2DD1B}" dt="2022-06-06T11:44:19.956" v="1565" actId="1076"/>
          <ac:spMkLst>
            <pc:docMk/>
            <pc:sldMk cId="4066469766" sldId="425"/>
            <ac:spMk id="5" creationId="{15DC4ACA-C67B-EFB1-A73C-10EADA3DC52D}"/>
          </ac:spMkLst>
        </pc:spChg>
        <pc:spChg chg="mod">
          <ac:chgData name="costas art" userId="0918ea6d71c06c0d" providerId="LiveId" clId="{A7403147-19FF-4D64-BCC6-AC176FC2DD1B}" dt="2022-06-06T11:44:25.813" v="1568" actId="14100"/>
          <ac:spMkLst>
            <pc:docMk/>
            <pc:sldMk cId="4066469766" sldId="425"/>
            <ac:spMk id="8" creationId="{EC904326-F2FE-EE03-F384-401B95D4A518}"/>
          </ac:spMkLst>
        </pc:spChg>
        <pc:grpChg chg="add mod">
          <ac:chgData name="costas art" userId="0918ea6d71c06c0d" providerId="LiveId" clId="{A7403147-19FF-4D64-BCC6-AC176FC2DD1B}" dt="2022-06-06T11:44:19.956" v="1565" actId="1076"/>
          <ac:grpSpMkLst>
            <pc:docMk/>
            <pc:sldMk cId="4066469766" sldId="425"/>
            <ac:grpSpMk id="4" creationId="{E33155A3-DB50-272B-762C-175DD2FA4EAC}"/>
          </ac:grpSpMkLst>
        </pc:grpChg>
        <pc:grpChg chg="add mod">
          <ac:chgData name="costas art" userId="0918ea6d71c06c0d" providerId="LiveId" clId="{A7403147-19FF-4D64-BCC6-AC176FC2DD1B}" dt="2022-06-06T11:44:25.813" v="1568" actId="14100"/>
          <ac:grpSpMkLst>
            <pc:docMk/>
            <pc:sldMk cId="4066469766" sldId="425"/>
            <ac:grpSpMk id="7" creationId="{42351EFC-1D44-26EB-1D18-311D7E5F7DF0}"/>
          </ac:grpSpMkLst>
        </pc:grpChg>
        <pc:picChg chg="mod">
          <ac:chgData name="costas art" userId="0918ea6d71c06c0d" providerId="LiveId" clId="{A7403147-19FF-4D64-BCC6-AC176FC2DD1B}" dt="2022-06-06T11:44:19.956" v="1565" actId="1076"/>
          <ac:picMkLst>
            <pc:docMk/>
            <pc:sldMk cId="4066469766" sldId="425"/>
            <ac:picMk id="6" creationId="{52A52EE8-B987-215A-E54A-CEED9FCC25F7}"/>
          </ac:picMkLst>
        </pc:picChg>
        <pc:picChg chg="mod">
          <ac:chgData name="costas art" userId="0918ea6d71c06c0d" providerId="LiveId" clId="{A7403147-19FF-4D64-BCC6-AC176FC2DD1B}" dt="2022-06-06T11:44:25.813" v="1568" actId="14100"/>
          <ac:picMkLst>
            <pc:docMk/>
            <pc:sldMk cId="4066469766" sldId="425"/>
            <ac:picMk id="9" creationId="{1F011946-0282-2C31-81C5-3E272F08DD0C}"/>
          </ac:picMkLst>
        </pc:picChg>
      </pc:sldChg>
      <pc:sldChg chg="del">
        <pc:chgData name="costas art" userId="0918ea6d71c06c0d" providerId="LiveId" clId="{A7403147-19FF-4D64-BCC6-AC176FC2DD1B}" dt="2022-06-06T11:06:39.433" v="1031" actId="2696"/>
        <pc:sldMkLst>
          <pc:docMk/>
          <pc:sldMk cId="0" sldId="430"/>
        </pc:sldMkLst>
      </pc:sldChg>
      <pc:sldChg chg="del">
        <pc:chgData name="costas art" userId="0918ea6d71c06c0d" providerId="LiveId" clId="{A7403147-19FF-4D64-BCC6-AC176FC2DD1B}" dt="2022-06-06T11:06:39.433" v="1031" actId="2696"/>
        <pc:sldMkLst>
          <pc:docMk/>
          <pc:sldMk cId="0" sldId="431"/>
        </pc:sldMkLst>
      </pc:sldChg>
      <pc:sldChg chg="del">
        <pc:chgData name="costas art" userId="0918ea6d71c06c0d" providerId="LiveId" clId="{A7403147-19FF-4D64-BCC6-AC176FC2DD1B}" dt="2022-06-06T11:06:39.433" v="1031" actId="2696"/>
        <pc:sldMkLst>
          <pc:docMk/>
          <pc:sldMk cId="0" sldId="432"/>
        </pc:sldMkLst>
      </pc:sldChg>
      <pc:sldChg chg="del">
        <pc:chgData name="costas art" userId="0918ea6d71c06c0d" providerId="LiveId" clId="{A7403147-19FF-4D64-BCC6-AC176FC2DD1B}" dt="2022-06-06T11:06:39.433" v="1031" actId="2696"/>
        <pc:sldMkLst>
          <pc:docMk/>
          <pc:sldMk cId="0" sldId="433"/>
        </pc:sldMkLst>
      </pc:sldChg>
      <pc:sldChg chg="del">
        <pc:chgData name="costas art" userId="0918ea6d71c06c0d" providerId="LiveId" clId="{A7403147-19FF-4D64-BCC6-AC176FC2DD1B}" dt="2022-06-06T11:06:39.433" v="1031" actId="2696"/>
        <pc:sldMkLst>
          <pc:docMk/>
          <pc:sldMk cId="1789855177" sldId="435"/>
        </pc:sldMkLst>
      </pc:sldChg>
      <pc:sldChg chg="del">
        <pc:chgData name="costas art" userId="0918ea6d71c06c0d" providerId="LiveId" clId="{A7403147-19FF-4D64-BCC6-AC176FC2DD1B}" dt="2022-06-06T11:06:39.433" v="1031" actId="2696"/>
        <pc:sldMkLst>
          <pc:docMk/>
          <pc:sldMk cId="0" sldId="441"/>
        </pc:sldMkLst>
      </pc:sldChg>
      <pc:sldChg chg="del">
        <pc:chgData name="costas art" userId="0918ea6d71c06c0d" providerId="LiveId" clId="{A7403147-19FF-4D64-BCC6-AC176FC2DD1B}" dt="2022-06-06T11:06:44.528" v="1032" actId="2696"/>
        <pc:sldMkLst>
          <pc:docMk/>
          <pc:sldMk cId="928528981" sldId="443"/>
        </pc:sldMkLst>
      </pc:sldChg>
      <pc:sldChg chg="del">
        <pc:chgData name="costas art" userId="0918ea6d71c06c0d" providerId="LiveId" clId="{A7403147-19FF-4D64-BCC6-AC176FC2DD1B}" dt="2022-06-06T11:06:44.528" v="1032" actId="2696"/>
        <pc:sldMkLst>
          <pc:docMk/>
          <pc:sldMk cId="542335991" sldId="445"/>
        </pc:sldMkLst>
      </pc:sldChg>
      <pc:sldChg chg="modSp add mod">
        <pc:chgData name="costas art" userId="0918ea6d71c06c0d" providerId="LiveId" clId="{A7403147-19FF-4D64-BCC6-AC176FC2DD1B}" dt="2022-06-06T11:21:49.549" v="1368" actId="20577"/>
        <pc:sldMkLst>
          <pc:docMk/>
          <pc:sldMk cId="439504524" sldId="458"/>
        </pc:sldMkLst>
        <pc:spChg chg="mod">
          <ac:chgData name="costas art" userId="0918ea6d71c06c0d" providerId="LiveId" clId="{A7403147-19FF-4D64-BCC6-AC176FC2DD1B}" dt="2022-06-06T11:21:49.549" v="1368" actId="20577"/>
          <ac:spMkLst>
            <pc:docMk/>
            <pc:sldMk cId="439504524" sldId="458"/>
            <ac:spMk id="3" creationId="{00000000-0000-0000-0000-000000000000}"/>
          </ac:spMkLst>
        </pc:spChg>
      </pc:sldChg>
      <pc:sldChg chg="del">
        <pc:chgData name="costas art" userId="0918ea6d71c06c0d" providerId="LiveId" clId="{A7403147-19FF-4D64-BCC6-AC176FC2DD1B}" dt="2022-06-06T11:03:16.279" v="973" actId="2696"/>
        <pc:sldMkLst>
          <pc:docMk/>
          <pc:sldMk cId="1529020828" sldId="458"/>
        </pc:sldMkLst>
      </pc:sldChg>
      <pc:sldChg chg="modSp mod">
        <pc:chgData name="costas art" userId="0918ea6d71c06c0d" providerId="LiveId" clId="{A7403147-19FF-4D64-BCC6-AC176FC2DD1B}" dt="2022-06-07T08:48:13.339" v="4599" actId="403"/>
        <pc:sldMkLst>
          <pc:docMk/>
          <pc:sldMk cId="2676371651" sldId="460"/>
        </pc:sldMkLst>
        <pc:spChg chg="mod">
          <ac:chgData name="costas art" userId="0918ea6d71c06c0d" providerId="LiveId" clId="{A7403147-19FF-4D64-BCC6-AC176FC2DD1B}" dt="2022-06-07T08:48:13.339" v="4599" actId="403"/>
          <ac:spMkLst>
            <pc:docMk/>
            <pc:sldMk cId="2676371651" sldId="460"/>
            <ac:spMk id="3" creationId="{13C84296-B148-4811-8FAB-3AF752F762F0}"/>
          </ac:spMkLst>
        </pc:spChg>
      </pc:sldChg>
      <pc:sldChg chg="modSp mod">
        <pc:chgData name="costas art" userId="0918ea6d71c06c0d" providerId="LiveId" clId="{A7403147-19FF-4D64-BCC6-AC176FC2DD1B}" dt="2022-06-06T11:09:45.552" v="1206" actId="20577"/>
        <pc:sldMkLst>
          <pc:docMk/>
          <pc:sldMk cId="3271663450" sldId="461"/>
        </pc:sldMkLst>
        <pc:spChg chg="mod">
          <ac:chgData name="costas art" userId="0918ea6d71c06c0d" providerId="LiveId" clId="{A7403147-19FF-4D64-BCC6-AC176FC2DD1B}" dt="2022-06-06T11:09:45.552" v="1206" actId="20577"/>
          <ac:spMkLst>
            <pc:docMk/>
            <pc:sldMk cId="3271663450" sldId="461"/>
            <ac:spMk id="3" creationId="{F5E0508F-FC31-485A-B542-CFF0ECD18E32}"/>
          </ac:spMkLst>
        </pc:spChg>
      </pc:sldChg>
      <pc:sldChg chg="modSp mod">
        <pc:chgData name="costas art" userId="0918ea6d71c06c0d" providerId="LiveId" clId="{A7403147-19FF-4D64-BCC6-AC176FC2DD1B}" dt="2022-06-07T08:47:54.667" v="4589" actId="1037"/>
        <pc:sldMkLst>
          <pc:docMk/>
          <pc:sldMk cId="1881894722" sldId="465"/>
        </pc:sldMkLst>
        <pc:spChg chg="mod">
          <ac:chgData name="costas art" userId="0918ea6d71c06c0d" providerId="LiveId" clId="{A7403147-19FF-4D64-BCC6-AC176FC2DD1B}" dt="2022-06-07T08:47:54.667" v="4589" actId="1037"/>
          <ac:spMkLst>
            <pc:docMk/>
            <pc:sldMk cId="1881894722" sldId="465"/>
            <ac:spMk id="2" creationId="{25D80DEF-83F3-4DAE-8A59-8668DDAF0139}"/>
          </ac:spMkLst>
        </pc:spChg>
      </pc:sldChg>
      <pc:sldChg chg="modSp mod">
        <pc:chgData name="costas art" userId="0918ea6d71c06c0d" providerId="LiveId" clId="{A7403147-19FF-4D64-BCC6-AC176FC2DD1B}" dt="2022-06-06T11:10:09.583" v="1218" actId="20577"/>
        <pc:sldMkLst>
          <pc:docMk/>
          <pc:sldMk cId="3313550318" sldId="466"/>
        </pc:sldMkLst>
        <pc:spChg chg="mod">
          <ac:chgData name="costas art" userId="0918ea6d71c06c0d" providerId="LiveId" clId="{A7403147-19FF-4D64-BCC6-AC176FC2DD1B}" dt="2022-06-06T11:10:09.583" v="1218" actId="20577"/>
          <ac:spMkLst>
            <pc:docMk/>
            <pc:sldMk cId="3313550318" sldId="466"/>
            <ac:spMk id="3" creationId="{00000000-0000-0000-0000-000000000000}"/>
          </ac:spMkLst>
        </pc:spChg>
      </pc:sldChg>
      <pc:sldChg chg="del">
        <pc:chgData name="costas art" userId="0918ea6d71c06c0d" providerId="LiveId" clId="{A7403147-19FF-4D64-BCC6-AC176FC2DD1B}" dt="2022-06-06T11:06:44.528" v="1032" actId="2696"/>
        <pc:sldMkLst>
          <pc:docMk/>
          <pc:sldMk cId="2692108281" sldId="468"/>
        </pc:sldMkLst>
      </pc:sldChg>
      <pc:sldChg chg="del">
        <pc:chgData name="costas art" userId="0918ea6d71c06c0d" providerId="LiveId" clId="{A7403147-19FF-4D64-BCC6-AC176FC2DD1B}" dt="2022-06-06T11:06:44.528" v="1032" actId="2696"/>
        <pc:sldMkLst>
          <pc:docMk/>
          <pc:sldMk cId="1819106351" sldId="469"/>
        </pc:sldMkLst>
      </pc:sldChg>
      <pc:sldChg chg="del">
        <pc:chgData name="costas art" userId="0918ea6d71c06c0d" providerId="LiveId" clId="{A7403147-19FF-4D64-BCC6-AC176FC2DD1B}" dt="2022-06-06T11:06:39.433" v="1031" actId="2696"/>
        <pc:sldMkLst>
          <pc:docMk/>
          <pc:sldMk cId="3950983970" sldId="470"/>
        </pc:sldMkLst>
      </pc:sldChg>
      <pc:sldChg chg="del">
        <pc:chgData name="costas art" userId="0918ea6d71c06c0d" providerId="LiveId" clId="{A7403147-19FF-4D64-BCC6-AC176FC2DD1B}" dt="2022-06-06T11:06:39.433" v="1031" actId="2696"/>
        <pc:sldMkLst>
          <pc:docMk/>
          <pc:sldMk cId="1280346284" sldId="471"/>
        </pc:sldMkLst>
      </pc:sldChg>
      <pc:sldChg chg="delSp modSp add mod">
        <pc:chgData name="costas art" userId="0918ea6d71c06c0d" providerId="LiveId" clId="{A7403147-19FF-4D64-BCC6-AC176FC2DD1B}" dt="2022-06-06T11:07:20.854" v="1060" actId="207"/>
        <pc:sldMkLst>
          <pc:docMk/>
          <pc:sldMk cId="2348931344" sldId="472"/>
        </pc:sldMkLst>
        <pc:spChg chg="mod">
          <ac:chgData name="costas art" userId="0918ea6d71c06c0d" providerId="LiveId" clId="{A7403147-19FF-4D64-BCC6-AC176FC2DD1B}" dt="2022-06-06T11:07:20.854" v="1060" actId="207"/>
          <ac:spMkLst>
            <pc:docMk/>
            <pc:sldMk cId="2348931344" sldId="472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09:35:50.065" v="173" actId="1076"/>
          <ac:spMkLst>
            <pc:docMk/>
            <pc:sldMk cId="2348931344" sldId="472"/>
            <ac:spMk id="6" creationId="{E7D8E662-C155-4643-9398-F36AA196A8AE}"/>
          </ac:spMkLst>
        </pc:spChg>
        <pc:grpChg chg="del mod">
          <ac:chgData name="costas art" userId="0918ea6d71c06c0d" providerId="LiveId" clId="{A7403147-19FF-4D64-BCC6-AC176FC2DD1B}" dt="2022-06-06T09:36:28.414" v="184" actId="478"/>
          <ac:grpSpMkLst>
            <pc:docMk/>
            <pc:sldMk cId="2348931344" sldId="472"/>
            <ac:grpSpMk id="5" creationId="{DE72C5BE-4A45-4B63-99CA-526123E6F33E}"/>
          </ac:grpSpMkLst>
        </pc:grpChg>
        <pc:picChg chg="mod">
          <ac:chgData name="costas art" userId="0918ea6d71c06c0d" providerId="LiveId" clId="{A7403147-19FF-4D64-BCC6-AC176FC2DD1B}" dt="2022-06-06T09:35:50.065" v="173" actId="1076"/>
          <ac:picMkLst>
            <pc:docMk/>
            <pc:sldMk cId="2348931344" sldId="472"/>
            <ac:picMk id="2053" creationId="{8299EE3F-D657-400E-94BB-5C269EC31934}"/>
          </ac:picMkLst>
        </pc:picChg>
      </pc:sldChg>
      <pc:sldChg chg="modSp add mod">
        <pc:chgData name="costas art" userId="0918ea6d71c06c0d" providerId="LiveId" clId="{A7403147-19FF-4D64-BCC6-AC176FC2DD1B}" dt="2022-06-06T14:42:07.375" v="2706" actId="20577"/>
        <pc:sldMkLst>
          <pc:docMk/>
          <pc:sldMk cId="1609074049" sldId="473"/>
        </pc:sldMkLst>
        <pc:spChg chg="mod">
          <ac:chgData name="costas art" userId="0918ea6d71c06c0d" providerId="LiveId" clId="{A7403147-19FF-4D64-BCC6-AC176FC2DD1B}" dt="2022-06-06T14:42:07.375" v="2706" actId="20577"/>
          <ac:spMkLst>
            <pc:docMk/>
            <pc:sldMk cId="1609074049" sldId="473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55:07.916" v="4404" actId="20577"/>
        <pc:sldMkLst>
          <pc:docMk/>
          <pc:sldMk cId="1317444332" sldId="474"/>
        </pc:sldMkLst>
        <pc:spChg chg="mod">
          <ac:chgData name="costas art" userId="0918ea6d71c06c0d" providerId="LiveId" clId="{A7403147-19FF-4D64-BCC6-AC176FC2DD1B}" dt="2022-06-06T20:55:07.916" v="4404" actId="20577"/>
          <ac:spMkLst>
            <pc:docMk/>
            <pc:sldMk cId="1317444332" sldId="474"/>
            <ac:spMk id="3" creationId="{70FB78E8-D7CC-4ACB-BA77-A0A72A149BAC}"/>
          </ac:spMkLst>
        </pc:spChg>
      </pc:sldChg>
      <pc:sldChg chg="modSp add del mod">
        <pc:chgData name="costas art" userId="0918ea6d71c06c0d" providerId="LiveId" clId="{A7403147-19FF-4D64-BCC6-AC176FC2DD1B}" dt="2022-06-06T09:36:08.061" v="178" actId="2696"/>
        <pc:sldMkLst>
          <pc:docMk/>
          <pc:sldMk cId="315645727" sldId="475"/>
        </pc:sldMkLst>
        <pc:spChg chg="mod">
          <ac:chgData name="costas art" userId="0918ea6d71c06c0d" providerId="LiveId" clId="{A7403147-19FF-4D64-BCC6-AC176FC2DD1B}" dt="2022-06-06T09:36:03.398" v="176" actId="5793"/>
          <ac:spMkLst>
            <pc:docMk/>
            <pc:sldMk cId="315645727" sldId="475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09:36:04.678" v="177" actId="1076"/>
          <ac:spMkLst>
            <pc:docMk/>
            <pc:sldMk cId="315645727" sldId="475"/>
            <ac:spMk id="6" creationId="{E7D8E662-C155-4643-9398-F36AA196A8AE}"/>
          </ac:spMkLst>
        </pc:spChg>
        <pc:grpChg chg="mod">
          <ac:chgData name="costas art" userId="0918ea6d71c06c0d" providerId="LiveId" clId="{A7403147-19FF-4D64-BCC6-AC176FC2DD1B}" dt="2022-06-06T09:36:04.678" v="177" actId="1076"/>
          <ac:grpSpMkLst>
            <pc:docMk/>
            <pc:sldMk cId="315645727" sldId="475"/>
            <ac:grpSpMk id="5" creationId="{DE72C5BE-4A45-4B63-99CA-526123E6F33E}"/>
          </ac:grpSpMkLst>
        </pc:grpChg>
        <pc:picChg chg="mod">
          <ac:chgData name="costas art" userId="0918ea6d71c06c0d" providerId="LiveId" clId="{A7403147-19FF-4D64-BCC6-AC176FC2DD1B}" dt="2022-06-06T09:36:04.678" v="177" actId="1076"/>
          <ac:picMkLst>
            <pc:docMk/>
            <pc:sldMk cId="315645727" sldId="475"/>
            <ac:picMk id="2053" creationId="{8299EE3F-D657-400E-94BB-5C269EC31934}"/>
          </ac:picMkLst>
        </pc:picChg>
      </pc:sldChg>
      <pc:sldChg chg="addSp delSp modSp add mod">
        <pc:chgData name="costas art" userId="0918ea6d71c06c0d" providerId="LiveId" clId="{A7403147-19FF-4D64-BCC6-AC176FC2DD1B}" dt="2022-06-06T17:22:38.725" v="3204" actId="1035"/>
        <pc:sldMkLst>
          <pc:docMk/>
          <pc:sldMk cId="3543550288" sldId="475"/>
        </pc:sldMkLst>
        <pc:spChg chg="add del mod">
          <ac:chgData name="costas art" userId="0918ea6d71c06c0d" providerId="LiveId" clId="{A7403147-19FF-4D64-BCC6-AC176FC2DD1B}" dt="2022-06-06T17:19:51.833" v="3142" actId="21"/>
          <ac:spMkLst>
            <pc:docMk/>
            <pc:sldMk cId="3543550288" sldId="475"/>
            <ac:spMk id="2" creationId="{707F8DA2-FCD0-8446-653F-57802B706887}"/>
          </ac:spMkLst>
        </pc:spChg>
        <pc:spChg chg="mod">
          <ac:chgData name="costas art" userId="0918ea6d71c06c0d" providerId="LiveId" clId="{A7403147-19FF-4D64-BCC6-AC176FC2DD1B}" dt="2022-06-06T17:18:10.989" v="3129" actId="207"/>
          <ac:spMkLst>
            <pc:docMk/>
            <pc:sldMk cId="3543550288" sldId="475"/>
            <ac:spMk id="3" creationId="{70FB78E8-D7CC-4ACB-BA77-A0A72A149BAC}"/>
          </ac:spMkLst>
        </pc:spChg>
        <pc:spChg chg="add mod">
          <ac:chgData name="costas art" userId="0918ea6d71c06c0d" providerId="LiveId" clId="{A7403147-19FF-4D64-BCC6-AC176FC2DD1B}" dt="2022-06-06T17:19:38.079" v="3137" actId="1036"/>
          <ac:spMkLst>
            <pc:docMk/>
            <pc:sldMk cId="3543550288" sldId="475"/>
            <ac:spMk id="4" creationId="{E73D2BE8-38EB-C51B-91D1-01A94D693A83}"/>
          </ac:spMkLst>
        </pc:spChg>
        <pc:spChg chg="mod">
          <ac:chgData name="costas art" userId="0918ea6d71c06c0d" providerId="LiveId" clId="{A7403147-19FF-4D64-BCC6-AC176FC2DD1B}" dt="2022-06-06T17:19:45.292" v="3140" actId="1036"/>
          <ac:spMkLst>
            <pc:docMk/>
            <pc:sldMk cId="3543550288" sldId="475"/>
            <ac:spMk id="6" creationId="{E7D8E662-C155-4643-9398-F36AA196A8AE}"/>
          </ac:spMkLst>
        </pc:spChg>
        <pc:spChg chg="add mod">
          <ac:chgData name="costas art" userId="0918ea6d71c06c0d" providerId="LiveId" clId="{A7403147-19FF-4D64-BCC6-AC176FC2DD1B}" dt="2022-06-06T17:22:34.308" v="3203" actId="1035"/>
          <ac:spMkLst>
            <pc:docMk/>
            <pc:sldMk cId="3543550288" sldId="475"/>
            <ac:spMk id="7" creationId="{41F4608E-5041-4346-6AD9-F0DA81FE8F7A}"/>
          </ac:spMkLst>
        </pc:spChg>
        <pc:spChg chg="add mod">
          <ac:chgData name="costas art" userId="0918ea6d71c06c0d" providerId="LiveId" clId="{A7403147-19FF-4D64-BCC6-AC176FC2DD1B}" dt="2022-06-06T17:22:30.917" v="3202" actId="207"/>
          <ac:spMkLst>
            <pc:docMk/>
            <pc:sldMk cId="3543550288" sldId="475"/>
            <ac:spMk id="8" creationId="{EF501B39-FD47-3838-62B1-58FB14070765}"/>
          </ac:spMkLst>
        </pc:spChg>
        <pc:spChg chg="add mod">
          <ac:chgData name="costas art" userId="0918ea6d71c06c0d" providerId="LiveId" clId="{A7403147-19FF-4D64-BCC6-AC176FC2DD1B}" dt="2022-06-06T17:22:38.725" v="3204" actId="1035"/>
          <ac:spMkLst>
            <pc:docMk/>
            <pc:sldMk cId="3543550288" sldId="475"/>
            <ac:spMk id="9" creationId="{F246189D-4779-0344-A83C-FA77886F3DC0}"/>
          </ac:spMkLst>
        </pc:spChg>
        <pc:grpChg chg="mod">
          <ac:chgData name="costas art" userId="0918ea6d71c06c0d" providerId="LiveId" clId="{A7403147-19FF-4D64-BCC6-AC176FC2DD1B}" dt="2022-06-06T17:19:45.292" v="3140" actId="1036"/>
          <ac:grpSpMkLst>
            <pc:docMk/>
            <pc:sldMk cId="3543550288" sldId="475"/>
            <ac:grpSpMk id="5" creationId="{DE72C5BE-4A45-4B63-99CA-526123E6F33E}"/>
          </ac:grpSpMkLst>
        </pc:grpChg>
        <pc:picChg chg="mod">
          <ac:chgData name="costas art" userId="0918ea6d71c06c0d" providerId="LiveId" clId="{A7403147-19FF-4D64-BCC6-AC176FC2DD1B}" dt="2022-06-06T17:19:45.292" v="3140" actId="1036"/>
          <ac:picMkLst>
            <pc:docMk/>
            <pc:sldMk cId="3543550288" sldId="475"/>
            <ac:picMk id="2053" creationId="{8299EE3F-D657-400E-94BB-5C269EC31934}"/>
          </ac:picMkLst>
        </pc:picChg>
      </pc:sldChg>
      <pc:sldChg chg="delSp modSp add mod">
        <pc:chgData name="costas art" userId="0918ea6d71c06c0d" providerId="LiveId" clId="{A7403147-19FF-4D64-BCC6-AC176FC2DD1B}" dt="2022-06-06T10:12:16.830" v="823" actId="12"/>
        <pc:sldMkLst>
          <pc:docMk/>
          <pc:sldMk cId="4014272605" sldId="476"/>
        </pc:sldMkLst>
        <pc:spChg chg="mod">
          <ac:chgData name="costas art" userId="0918ea6d71c06c0d" providerId="LiveId" clId="{A7403147-19FF-4D64-BCC6-AC176FC2DD1B}" dt="2022-06-06T10:12:16.830" v="823" actId="12"/>
          <ac:spMkLst>
            <pc:docMk/>
            <pc:sldMk cId="4014272605" sldId="476"/>
            <ac:spMk id="3" creationId="{70FB78E8-D7CC-4ACB-BA77-A0A72A149BAC}"/>
          </ac:spMkLst>
        </pc:spChg>
        <pc:grpChg chg="del">
          <ac:chgData name="costas art" userId="0918ea6d71c06c0d" providerId="LiveId" clId="{A7403147-19FF-4D64-BCC6-AC176FC2DD1B}" dt="2022-06-06T10:02:54.195" v="675" actId="478"/>
          <ac:grpSpMkLst>
            <pc:docMk/>
            <pc:sldMk cId="4014272605" sldId="476"/>
            <ac:grpSpMk id="5" creationId="{A7D8451B-CCB6-47B8-B796-259A9F6B78D3}"/>
          </ac:grpSpMkLst>
        </pc:grpChg>
      </pc:sldChg>
      <pc:sldChg chg="modSp add mod">
        <pc:chgData name="costas art" userId="0918ea6d71c06c0d" providerId="LiveId" clId="{A7403147-19FF-4D64-BCC6-AC176FC2DD1B}" dt="2022-06-06T11:44:44.406" v="1569" actId="207"/>
        <pc:sldMkLst>
          <pc:docMk/>
          <pc:sldMk cId="2139857455" sldId="477"/>
        </pc:sldMkLst>
        <pc:spChg chg="mod">
          <ac:chgData name="costas art" userId="0918ea6d71c06c0d" providerId="LiveId" clId="{A7403147-19FF-4D64-BCC6-AC176FC2DD1B}" dt="2022-06-06T11:44:44.406" v="1569" actId="207"/>
          <ac:spMkLst>
            <pc:docMk/>
            <pc:sldMk cId="2139857455" sldId="477"/>
            <ac:spMk id="3" creationId="{00000000-0000-0000-0000-000000000000}"/>
          </ac:spMkLst>
        </pc:spChg>
      </pc:sldChg>
      <pc:sldChg chg="modSp add mod">
        <pc:chgData name="costas art" userId="0918ea6d71c06c0d" providerId="LiveId" clId="{A7403147-19FF-4D64-BCC6-AC176FC2DD1B}" dt="2022-06-06T11:30:36.099" v="1478" actId="5793"/>
        <pc:sldMkLst>
          <pc:docMk/>
          <pc:sldMk cId="4098193986" sldId="478"/>
        </pc:sldMkLst>
        <pc:spChg chg="mod">
          <ac:chgData name="costas art" userId="0918ea6d71c06c0d" providerId="LiveId" clId="{A7403147-19FF-4D64-BCC6-AC176FC2DD1B}" dt="2022-06-06T11:30:36.099" v="1478" actId="5793"/>
          <ac:spMkLst>
            <pc:docMk/>
            <pc:sldMk cId="4098193986" sldId="478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1:25:44.012" v="1400" actId="1076"/>
          <ac:spMkLst>
            <pc:docMk/>
            <pc:sldMk cId="4098193986" sldId="478"/>
            <ac:spMk id="6" creationId="{89F6A19C-3169-45B1-8E02-D091FEF62D3D}"/>
          </ac:spMkLst>
        </pc:spChg>
        <pc:grpChg chg="mod">
          <ac:chgData name="costas art" userId="0918ea6d71c06c0d" providerId="LiveId" clId="{A7403147-19FF-4D64-BCC6-AC176FC2DD1B}" dt="2022-06-06T11:25:44.012" v="1400" actId="1076"/>
          <ac:grpSpMkLst>
            <pc:docMk/>
            <pc:sldMk cId="4098193986" sldId="478"/>
            <ac:grpSpMk id="5" creationId="{99202589-8FFB-48CB-8268-5E450E74F594}"/>
          </ac:grpSpMkLst>
        </pc:grpChg>
        <pc:picChg chg="mod">
          <ac:chgData name="costas art" userId="0918ea6d71c06c0d" providerId="LiveId" clId="{A7403147-19FF-4D64-BCC6-AC176FC2DD1B}" dt="2022-06-06T11:25:44.012" v="1400" actId="1076"/>
          <ac:picMkLst>
            <pc:docMk/>
            <pc:sldMk cId="4098193986" sldId="478"/>
            <ac:picMk id="9221" creationId="{0114E883-4578-4A8D-9218-6997AAA93C5D}"/>
          </ac:picMkLst>
        </pc:picChg>
      </pc:sldChg>
      <pc:sldChg chg="addSp delSp modSp new mod">
        <pc:chgData name="costas art" userId="0918ea6d71c06c0d" providerId="LiveId" clId="{A7403147-19FF-4D64-BCC6-AC176FC2DD1B}" dt="2022-06-06T11:30:42.252" v="1481" actId="20577"/>
        <pc:sldMkLst>
          <pc:docMk/>
          <pc:sldMk cId="236583700" sldId="479"/>
        </pc:sldMkLst>
        <pc:spChg chg="del">
          <ac:chgData name="costas art" userId="0918ea6d71c06c0d" providerId="LiveId" clId="{A7403147-19FF-4D64-BCC6-AC176FC2DD1B}" dt="2022-06-06T11:25:59.364" v="1402" actId="478"/>
          <ac:spMkLst>
            <pc:docMk/>
            <pc:sldMk cId="236583700" sldId="479"/>
            <ac:spMk id="2" creationId="{37D44E6E-CA93-CAF8-6F8F-A9FF2B1603DF}"/>
          </ac:spMkLst>
        </pc:spChg>
        <pc:spChg chg="del mod">
          <ac:chgData name="costas art" userId="0918ea6d71c06c0d" providerId="LiveId" clId="{A7403147-19FF-4D64-BCC6-AC176FC2DD1B}" dt="2022-06-06T11:26:05.714" v="1406"/>
          <ac:spMkLst>
            <pc:docMk/>
            <pc:sldMk cId="236583700" sldId="479"/>
            <ac:spMk id="3" creationId="{408594FF-3779-5BB6-E86D-697131AFE482}"/>
          </ac:spMkLst>
        </pc:spChg>
        <pc:spChg chg="add mod">
          <ac:chgData name="costas art" userId="0918ea6d71c06c0d" providerId="LiveId" clId="{A7403147-19FF-4D64-BCC6-AC176FC2DD1B}" dt="2022-06-06T11:30:42.252" v="1481" actId="20577"/>
          <ac:spMkLst>
            <pc:docMk/>
            <pc:sldMk cId="236583700" sldId="479"/>
            <ac:spMk id="5" creationId="{9436AED3-F5B7-29D0-6D57-0702D7C6181A}"/>
          </ac:spMkLst>
        </pc:spChg>
        <pc:spChg chg="add mod">
          <ac:chgData name="costas art" userId="0918ea6d71c06c0d" providerId="LiveId" clId="{A7403147-19FF-4D64-BCC6-AC176FC2DD1B}" dt="2022-06-06T11:28:46.968" v="1456" actId="1076"/>
          <ac:spMkLst>
            <pc:docMk/>
            <pc:sldMk cId="236583700" sldId="479"/>
            <ac:spMk id="6" creationId="{E6B7B6E3-4E8A-2060-6497-11F5E8BEF1F7}"/>
          </ac:spMkLst>
        </pc:spChg>
        <pc:spChg chg="add mod">
          <ac:chgData name="costas art" userId="0918ea6d71c06c0d" providerId="LiveId" clId="{A7403147-19FF-4D64-BCC6-AC176FC2DD1B}" dt="2022-06-06T11:29:43.957" v="1469" actId="14100"/>
          <ac:spMkLst>
            <pc:docMk/>
            <pc:sldMk cId="236583700" sldId="479"/>
            <ac:spMk id="7" creationId="{AA2204ED-35A8-8E41-A2B1-BE103C6B0D98}"/>
          </ac:spMkLst>
        </pc:spChg>
        <pc:picChg chg="add mod">
          <ac:chgData name="costas art" userId="0918ea6d71c06c0d" providerId="LiveId" clId="{A7403147-19FF-4D64-BCC6-AC176FC2DD1B}" dt="2022-06-06T11:28:42.943" v="1455" actId="1076"/>
          <ac:picMkLst>
            <pc:docMk/>
            <pc:sldMk cId="236583700" sldId="479"/>
            <ac:picMk id="4" creationId="{854686C2-1D0B-D8D6-714F-1FEB4BD09B6D}"/>
          </ac:picMkLst>
        </pc:picChg>
        <pc:picChg chg="add mod">
          <ac:chgData name="costas art" userId="0918ea6d71c06c0d" providerId="LiveId" clId="{A7403147-19FF-4D64-BCC6-AC176FC2DD1B}" dt="2022-06-06T11:30:03.544" v="1473" actId="14100"/>
          <ac:picMkLst>
            <pc:docMk/>
            <pc:sldMk cId="236583700" sldId="479"/>
            <ac:picMk id="1026" creationId="{F453705D-1D79-9DF4-7095-D2FF4F71806E}"/>
          </ac:picMkLst>
        </pc:picChg>
      </pc:sldChg>
      <pc:sldChg chg="modSp add mod">
        <pc:chgData name="costas art" userId="0918ea6d71c06c0d" providerId="LiveId" clId="{A7403147-19FF-4D64-BCC6-AC176FC2DD1B}" dt="2022-06-06T11:36:50.016" v="1543" actId="1076"/>
        <pc:sldMkLst>
          <pc:docMk/>
          <pc:sldMk cId="3488437510" sldId="480"/>
        </pc:sldMkLst>
        <pc:spChg chg="mod">
          <ac:chgData name="costas art" userId="0918ea6d71c06c0d" providerId="LiveId" clId="{A7403147-19FF-4D64-BCC6-AC176FC2DD1B}" dt="2022-06-06T11:36:40.173" v="1542" actId="20577"/>
          <ac:spMkLst>
            <pc:docMk/>
            <pc:sldMk cId="3488437510" sldId="480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1:36:50.016" v="1543" actId="1076"/>
          <ac:spMkLst>
            <pc:docMk/>
            <pc:sldMk cId="3488437510" sldId="480"/>
            <ac:spMk id="6" creationId="{BBD40494-B1F5-40D2-88E0-0F4D30DE2AA2}"/>
          </ac:spMkLst>
        </pc:spChg>
        <pc:grpChg chg="mod">
          <ac:chgData name="costas art" userId="0918ea6d71c06c0d" providerId="LiveId" clId="{A7403147-19FF-4D64-BCC6-AC176FC2DD1B}" dt="2022-06-06T11:36:50.016" v="1543" actId="1076"/>
          <ac:grpSpMkLst>
            <pc:docMk/>
            <pc:sldMk cId="3488437510" sldId="480"/>
            <ac:grpSpMk id="5" creationId="{12230052-979C-414B-B1B0-418108D16C27}"/>
          </ac:grpSpMkLst>
        </pc:grpChg>
        <pc:picChg chg="mod">
          <ac:chgData name="costas art" userId="0918ea6d71c06c0d" providerId="LiveId" clId="{A7403147-19FF-4D64-BCC6-AC176FC2DD1B}" dt="2022-06-06T11:36:50.016" v="1543" actId="1076"/>
          <ac:picMkLst>
            <pc:docMk/>
            <pc:sldMk cId="3488437510" sldId="480"/>
            <ac:picMk id="11269" creationId="{AE386808-47BB-4ABD-9C5D-4568C11A3445}"/>
          </ac:picMkLst>
        </pc:picChg>
      </pc:sldChg>
      <pc:sldChg chg="modSp add mod">
        <pc:chgData name="costas art" userId="0918ea6d71c06c0d" providerId="LiveId" clId="{A7403147-19FF-4D64-BCC6-AC176FC2DD1B}" dt="2022-06-06T14:11:26.859" v="2426" actId="20577"/>
        <pc:sldMkLst>
          <pc:docMk/>
          <pc:sldMk cId="218772307" sldId="481"/>
        </pc:sldMkLst>
        <pc:spChg chg="mod">
          <ac:chgData name="costas art" userId="0918ea6d71c06c0d" providerId="LiveId" clId="{A7403147-19FF-4D64-BCC6-AC176FC2DD1B}" dt="2022-06-06T14:11:26.859" v="2426" actId="20577"/>
          <ac:spMkLst>
            <pc:docMk/>
            <pc:sldMk cId="218772307" sldId="481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4:16:50.054" v="2460" actId="20577"/>
        <pc:sldMkLst>
          <pc:docMk/>
          <pc:sldMk cId="533816180" sldId="482"/>
        </pc:sldMkLst>
        <pc:spChg chg="mod">
          <ac:chgData name="costas art" userId="0918ea6d71c06c0d" providerId="LiveId" clId="{A7403147-19FF-4D64-BCC6-AC176FC2DD1B}" dt="2022-06-06T14:16:50.054" v="2460" actId="20577"/>
          <ac:spMkLst>
            <pc:docMk/>
            <pc:sldMk cId="533816180" sldId="482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4:19:37.165" v="2515" actId="20577"/>
        <pc:sldMkLst>
          <pc:docMk/>
          <pc:sldMk cId="4260949217" sldId="483"/>
        </pc:sldMkLst>
        <pc:spChg chg="mod">
          <ac:chgData name="costas art" userId="0918ea6d71c06c0d" providerId="LiveId" clId="{A7403147-19FF-4D64-BCC6-AC176FC2DD1B}" dt="2022-06-06T14:19:37.165" v="2515" actId="20577"/>
          <ac:spMkLst>
            <pc:docMk/>
            <pc:sldMk cId="4260949217" sldId="483"/>
            <ac:spMk id="3" creationId="{70FB78E8-D7CC-4ACB-BA77-A0A72A149BAC}"/>
          </ac:spMkLst>
        </pc:spChg>
      </pc:sldChg>
      <pc:sldChg chg="add del">
        <pc:chgData name="costas art" userId="0918ea6d71c06c0d" providerId="LiveId" clId="{A7403147-19FF-4D64-BCC6-AC176FC2DD1B}" dt="2022-06-06T14:40:02.599" v="2682" actId="2696"/>
        <pc:sldMkLst>
          <pc:docMk/>
          <pc:sldMk cId="1025504876" sldId="484"/>
        </pc:sldMkLst>
      </pc:sldChg>
      <pc:sldChg chg="add">
        <pc:chgData name="costas art" userId="0918ea6d71c06c0d" providerId="LiveId" clId="{A7403147-19FF-4D64-BCC6-AC176FC2DD1B}" dt="2022-06-06T14:40:37.024" v="2683"/>
        <pc:sldMkLst>
          <pc:docMk/>
          <pc:sldMk cId="3214559713" sldId="484"/>
        </pc:sldMkLst>
      </pc:sldChg>
      <pc:sldChg chg="addSp delSp modSp new del mod">
        <pc:chgData name="costas art" userId="0918ea6d71c06c0d" providerId="LiveId" clId="{A7403147-19FF-4D64-BCC6-AC176FC2DD1B}" dt="2022-06-06T14:33:36.539" v="2582" actId="2696"/>
        <pc:sldMkLst>
          <pc:docMk/>
          <pc:sldMk cId="3680769139" sldId="484"/>
        </pc:sldMkLst>
        <pc:spChg chg="del">
          <ac:chgData name="costas art" userId="0918ea6d71c06c0d" providerId="LiveId" clId="{A7403147-19FF-4D64-BCC6-AC176FC2DD1B}" dt="2022-06-06T14:23:47.030" v="2548" actId="478"/>
          <ac:spMkLst>
            <pc:docMk/>
            <pc:sldMk cId="3680769139" sldId="484"/>
            <ac:spMk id="2" creationId="{E2C4CB59-23A1-58A0-E6B1-101D3E3A1B3A}"/>
          </ac:spMkLst>
        </pc:spChg>
        <pc:spChg chg="del">
          <ac:chgData name="costas art" userId="0918ea6d71c06c0d" providerId="LiveId" clId="{A7403147-19FF-4D64-BCC6-AC176FC2DD1B}" dt="2022-06-06T14:23:49.192" v="2549" actId="478"/>
          <ac:spMkLst>
            <pc:docMk/>
            <pc:sldMk cId="3680769139" sldId="484"/>
            <ac:spMk id="3" creationId="{08315240-3A25-23E7-8AF6-FE043005D1E3}"/>
          </ac:spMkLst>
        </pc:spChg>
        <pc:spChg chg="mod">
          <ac:chgData name="costas art" userId="0918ea6d71c06c0d" providerId="LiveId" clId="{A7403147-19FF-4D64-BCC6-AC176FC2DD1B}" dt="2022-06-06T14:23:59.607" v="2554" actId="1076"/>
          <ac:spMkLst>
            <pc:docMk/>
            <pc:sldMk cId="3680769139" sldId="484"/>
            <ac:spMk id="5" creationId="{9B7A29F0-26BC-A03D-5306-079E2DBBB553}"/>
          </ac:spMkLst>
        </pc:spChg>
        <pc:grpChg chg="add mod">
          <ac:chgData name="costas art" userId="0918ea6d71c06c0d" providerId="LiveId" clId="{A7403147-19FF-4D64-BCC6-AC176FC2DD1B}" dt="2022-06-06T14:23:59.607" v="2554" actId="1076"/>
          <ac:grpSpMkLst>
            <pc:docMk/>
            <pc:sldMk cId="3680769139" sldId="484"/>
            <ac:grpSpMk id="4" creationId="{92877A05-A4C6-3106-CBE4-BEBAC794D4BA}"/>
          </ac:grpSpMkLst>
        </pc:grpChg>
        <pc:picChg chg="mod">
          <ac:chgData name="costas art" userId="0918ea6d71c06c0d" providerId="LiveId" clId="{A7403147-19FF-4D64-BCC6-AC176FC2DD1B}" dt="2022-06-06T14:23:59.607" v="2554" actId="1076"/>
          <ac:picMkLst>
            <pc:docMk/>
            <pc:sldMk cId="3680769139" sldId="484"/>
            <ac:picMk id="6" creationId="{C1E45BF3-DB20-2BAB-D09A-C7071410A4D1}"/>
          </ac:picMkLst>
        </pc:picChg>
      </pc:sldChg>
      <pc:sldChg chg="add">
        <pc:chgData name="costas art" userId="0918ea6d71c06c0d" providerId="LiveId" clId="{A7403147-19FF-4D64-BCC6-AC176FC2DD1B}" dt="2022-06-06T14:40:37.024" v="2683"/>
        <pc:sldMkLst>
          <pc:docMk/>
          <pc:sldMk cId="1057190988" sldId="485"/>
        </pc:sldMkLst>
      </pc:sldChg>
      <pc:sldChg chg="addSp delSp modSp new del mod">
        <pc:chgData name="costas art" userId="0918ea6d71c06c0d" providerId="LiveId" clId="{A7403147-19FF-4D64-BCC6-AC176FC2DD1B}" dt="2022-06-06T14:40:02.599" v="2682" actId="2696"/>
        <pc:sldMkLst>
          <pc:docMk/>
          <pc:sldMk cId="3635628597" sldId="485"/>
        </pc:sldMkLst>
        <pc:spChg chg="del">
          <ac:chgData name="costas art" userId="0918ea6d71c06c0d" providerId="LiveId" clId="{A7403147-19FF-4D64-BCC6-AC176FC2DD1B}" dt="2022-06-06T14:31:43.688" v="2567" actId="478"/>
          <ac:spMkLst>
            <pc:docMk/>
            <pc:sldMk cId="3635628597" sldId="485"/>
            <ac:spMk id="2" creationId="{457DC8EC-B23A-B8F7-2ADC-F75ADB01AE5E}"/>
          </ac:spMkLst>
        </pc:spChg>
        <pc:spChg chg="del">
          <ac:chgData name="costas art" userId="0918ea6d71c06c0d" providerId="LiveId" clId="{A7403147-19FF-4D64-BCC6-AC176FC2DD1B}" dt="2022-06-06T14:31:46.132" v="2568" actId="478"/>
          <ac:spMkLst>
            <pc:docMk/>
            <pc:sldMk cId="3635628597" sldId="485"/>
            <ac:spMk id="3" creationId="{6EF5ECA7-AD57-C414-E186-472B5FC2C171}"/>
          </ac:spMkLst>
        </pc:spChg>
        <pc:spChg chg="add mod">
          <ac:chgData name="costas art" userId="0918ea6d71c06c0d" providerId="LiveId" clId="{A7403147-19FF-4D64-BCC6-AC176FC2DD1B}" dt="2022-06-06T14:34:19.183" v="2596" actId="2085"/>
          <ac:spMkLst>
            <pc:docMk/>
            <pc:sldMk cId="3635628597" sldId="485"/>
            <ac:spMk id="4" creationId="{D2627EEB-06F8-B232-E7B1-396A792DF82B}"/>
          </ac:spMkLst>
        </pc:spChg>
        <pc:spChg chg="add mod">
          <ac:chgData name="costas art" userId="0918ea6d71c06c0d" providerId="LiveId" clId="{A7403147-19FF-4D64-BCC6-AC176FC2DD1B}" dt="2022-06-06T14:34:24.968" v="2599" actId="14100"/>
          <ac:spMkLst>
            <pc:docMk/>
            <pc:sldMk cId="3635628597" sldId="485"/>
            <ac:spMk id="7" creationId="{34B2AD66-A086-C4C4-B5D5-42C835D65FA1}"/>
          </ac:spMkLst>
        </pc:spChg>
        <pc:picChg chg="add mod">
          <ac:chgData name="costas art" userId="0918ea6d71c06c0d" providerId="LiveId" clId="{A7403147-19FF-4D64-BCC6-AC176FC2DD1B}" dt="2022-06-06T14:34:08.949" v="2593" actId="1076"/>
          <ac:picMkLst>
            <pc:docMk/>
            <pc:sldMk cId="3635628597" sldId="485"/>
            <ac:picMk id="1026" creationId="{520E2A46-A756-F5C5-9E44-6069ED99C83B}"/>
          </ac:picMkLst>
        </pc:picChg>
        <pc:picChg chg="add del mod">
          <ac:chgData name="costas art" userId="0918ea6d71c06c0d" providerId="LiveId" clId="{A7403147-19FF-4D64-BCC6-AC176FC2DD1B}" dt="2022-06-06T14:34:03.564" v="2590" actId="478"/>
          <ac:picMkLst>
            <pc:docMk/>
            <pc:sldMk cId="3635628597" sldId="485"/>
            <ac:picMk id="1028" creationId="{DEAB0F9D-2436-5112-24C7-838FA23E738E}"/>
          </ac:picMkLst>
        </pc:picChg>
      </pc:sldChg>
      <pc:sldChg chg="add">
        <pc:chgData name="costas art" userId="0918ea6d71c06c0d" providerId="LiveId" clId="{A7403147-19FF-4D64-BCC6-AC176FC2DD1B}" dt="2022-06-06T14:40:37.024" v="2683"/>
        <pc:sldMkLst>
          <pc:docMk/>
          <pc:sldMk cId="1480239595" sldId="486"/>
        </pc:sldMkLst>
      </pc:sldChg>
      <pc:sldChg chg="addSp delSp modSp new del mod">
        <pc:chgData name="costas art" userId="0918ea6d71c06c0d" providerId="LiveId" clId="{A7403147-19FF-4D64-BCC6-AC176FC2DD1B}" dt="2022-06-06T14:40:02.599" v="2682" actId="2696"/>
        <pc:sldMkLst>
          <pc:docMk/>
          <pc:sldMk cId="1723640299" sldId="486"/>
        </pc:sldMkLst>
        <pc:spChg chg="del">
          <ac:chgData name="costas art" userId="0918ea6d71c06c0d" providerId="LiveId" clId="{A7403147-19FF-4D64-BCC6-AC176FC2DD1B}" dt="2022-06-06T14:33:12.663" v="2575" actId="478"/>
          <ac:spMkLst>
            <pc:docMk/>
            <pc:sldMk cId="1723640299" sldId="486"/>
            <ac:spMk id="2" creationId="{69CA3248-F0B4-D1E2-6BA9-F4D19A585A1A}"/>
          </ac:spMkLst>
        </pc:spChg>
        <pc:spChg chg="del">
          <ac:chgData name="costas art" userId="0918ea6d71c06c0d" providerId="LiveId" clId="{A7403147-19FF-4D64-BCC6-AC176FC2DD1B}" dt="2022-06-06T14:33:14.180" v="2576" actId="478"/>
          <ac:spMkLst>
            <pc:docMk/>
            <pc:sldMk cId="1723640299" sldId="486"/>
            <ac:spMk id="3" creationId="{0C83C090-A40B-DD8D-E5F7-B7ABB05AD063}"/>
          </ac:spMkLst>
        </pc:spChg>
        <pc:picChg chg="add mod">
          <ac:chgData name="costas art" userId="0918ea6d71c06c0d" providerId="LiveId" clId="{A7403147-19FF-4D64-BCC6-AC176FC2DD1B}" dt="2022-06-06T14:33:23.669" v="2581" actId="14100"/>
          <ac:picMkLst>
            <pc:docMk/>
            <pc:sldMk cId="1723640299" sldId="486"/>
            <ac:picMk id="2050" creationId="{BEE7257F-1886-0658-CED9-98C6F3ECF3F9}"/>
          </ac:picMkLst>
        </pc:picChg>
      </pc:sldChg>
      <pc:sldChg chg="delSp modSp add del">
        <pc:chgData name="costas art" userId="0918ea6d71c06c0d" providerId="LiveId" clId="{A7403147-19FF-4D64-BCC6-AC176FC2DD1B}" dt="2022-06-06T14:40:02.599" v="2682" actId="2696"/>
        <pc:sldMkLst>
          <pc:docMk/>
          <pc:sldMk cId="1892751253" sldId="487"/>
        </pc:sldMkLst>
        <pc:picChg chg="del">
          <ac:chgData name="costas art" userId="0918ea6d71c06c0d" providerId="LiveId" clId="{A7403147-19FF-4D64-BCC6-AC176FC2DD1B}" dt="2022-06-06T14:33:55.070" v="2585" actId="478"/>
          <ac:picMkLst>
            <pc:docMk/>
            <pc:sldMk cId="1892751253" sldId="487"/>
            <ac:picMk id="1026" creationId="{520E2A46-A756-F5C5-9E44-6069ED99C83B}"/>
          </ac:picMkLst>
        </pc:picChg>
        <pc:picChg chg="mod">
          <ac:chgData name="costas art" userId="0918ea6d71c06c0d" providerId="LiveId" clId="{A7403147-19FF-4D64-BCC6-AC176FC2DD1B}" dt="2022-06-06T14:34:01.659" v="2589" actId="1076"/>
          <ac:picMkLst>
            <pc:docMk/>
            <pc:sldMk cId="1892751253" sldId="487"/>
            <ac:picMk id="1028" creationId="{DEAB0F9D-2436-5112-24C7-838FA23E738E}"/>
          </ac:picMkLst>
        </pc:picChg>
      </pc:sldChg>
      <pc:sldChg chg="add">
        <pc:chgData name="costas art" userId="0918ea6d71c06c0d" providerId="LiveId" clId="{A7403147-19FF-4D64-BCC6-AC176FC2DD1B}" dt="2022-06-06T14:40:37.024" v="2683"/>
        <pc:sldMkLst>
          <pc:docMk/>
          <pc:sldMk cId="2161018277" sldId="487"/>
        </pc:sldMkLst>
      </pc:sldChg>
      <pc:sldChg chg="modSp add mod">
        <pc:chgData name="costas art" userId="0918ea6d71c06c0d" providerId="LiveId" clId="{A7403147-19FF-4D64-BCC6-AC176FC2DD1B}" dt="2022-06-06T14:37:41.437" v="2666" actId="20577"/>
        <pc:sldMkLst>
          <pc:docMk/>
          <pc:sldMk cId="3201952128" sldId="488"/>
        </pc:sldMkLst>
        <pc:spChg chg="mod">
          <ac:chgData name="costas art" userId="0918ea6d71c06c0d" providerId="LiveId" clId="{A7403147-19FF-4D64-BCC6-AC176FC2DD1B}" dt="2022-06-06T14:37:41.437" v="2666" actId="20577"/>
          <ac:spMkLst>
            <pc:docMk/>
            <pc:sldMk cId="3201952128" sldId="488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4:43:47.095" v="2755" actId="404"/>
        <pc:sldMkLst>
          <pc:docMk/>
          <pc:sldMk cId="2546995953" sldId="489"/>
        </pc:sldMkLst>
        <pc:spChg chg="mod">
          <ac:chgData name="costas art" userId="0918ea6d71c06c0d" providerId="LiveId" clId="{A7403147-19FF-4D64-BCC6-AC176FC2DD1B}" dt="2022-06-06T14:43:47.095" v="2755" actId="404"/>
          <ac:spMkLst>
            <pc:docMk/>
            <pc:sldMk cId="2546995953" sldId="489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4:50:06.068" v="2807" actId="404"/>
        <pc:sldMkLst>
          <pc:docMk/>
          <pc:sldMk cId="2898227196" sldId="490"/>
        </pc:sldMkLst>
        <pc:spChg chg="mod">
          <ac:chgData name="costas art" userId="0918ea6d71c06c0d" providerId="LiveId" clId="{A7403147-19FF-4D64-BCC6-AC176FC2DD1B}" dt="2022-06-06T14:50:06.068" v="2807" actId="404"/>
          <ac:spMkLst>
            <pc:docMk/>
            <pc:sldMk cId="2898227196" sldId="490"/>
            <ac:spMk id="3" creationId="{70FB78E8-D7CC-4ACB-BA77-A0A72A149BAC}"/>
          </ac:spMkLst>
        </pc:spChg>
      </pc:sldChg>
      <pc:sldChg chg="modSp add del mod">
        <pc:chgData name="costas art" userId="0918ea6d71c06c0d" providerId="LiveId" clId="{A7403147-19FF-4D64-BCC6-AC176FC2DD1B}" dt="2022-06-06T14:53:36.986" v="2886" actId="2696"/>
        <pc:sldMkLst>
          <pc:docMk/>
          <pc:sldMk cId="727641574" sldId="491"/>
        </pc:sldMkLst>
        <pc:spChg chg="mod">
          <ac:chgData name="costas art" userId="0918ea6d71c06c0d" providerId="LiveId" clId="{A7403147-19FF-4D64-BCC6-AC176FC2DD1B}" dt="2022-06-06T14:52:26.445" v="2846" actId="20577"/>
          <ac:spMkLst>
            <pc:docMk/>
            <pc:sldMk cId="727641574" sldId="491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4:52:37.456" v="2851" actId="1076"/>
          <ac:spMkLst>
            <pc:docMk/>
            <pc:sldMk cId="727641574" sldId="491"/>
            <ac:spMk id="6" creationId="{61671AFB-23EC-495F-A2FD-D59585762984}"/>
          </ac:spMkLst>
        </pc:spChg>
        <pc:grpChg chg="mod">
          <ac:chgData name="costas art" userId="0918ea6d71c06c0d" providerId="LiveId" clId="{A7403147-19FF-4D64-BCC6-AC176FC2DD1B}" dt="2022-06-06T14:52:37.456" v="2851" actId="1076"/>
          <ac:grpSpMkLst>
            <pc:docMk/>
            <pc:sldMk cId="727641574" sldId="491"/>
            <ac:grpSpMk id="5" creationId="{EA7709F9-A946-46C3-B4DA-19AB31ED2BF2}"/>
          </ac:grpSpMkLst>
        </pc:grpChg>
        <pc:picChg chg="mod">
          <ac:chgData name="costas art" userId="0918ea6d71c06c0d" providerId="LiveId" clId="{A7403147-19FF-4D64-BCC6-AC176FC2DD1B}" dt="2022-06-06T14:52:37.456" v="2851" actId="1076"/>
          <ac:picMkLst>
            <pc:docMk/>
            <pc:sldMk cId="727641574" sldId="491"/>
            <ac:picMk id="7173" creationId="{E0420BD4-EE07-4DDB-AA48-8757441B8A45}"/>
          </ac:picMkLst>
        </pc:picChg>
      </pc:sldChg>
      <pc:sldChg chg="modSp add mod">
        <pc:chgData name="costas art" userId="0918ea6d71c06c0d" providerId="LiveId" clId="{A7403147-19FF-4D64-BCC6-AC176FC2DD1B}" dt="2022-06-06T18:03:02.830" v="3364" actId="20577"/>
        <pc:sldMkLst>
          <pc:docMk/>
          <pc:sldMk cId="1041309930" sldId="491"/>
        </pc:sldMkLst>
        <pc:spChg chg="mod">
          <ac:chgData name="costas art" userId="0918ea6d71c06c0d" providerId="LiveId" clId="{A7403147-19FF-4D64-BCC6-AC176FC2DD1B}" dt="2022-06-06T18:03:02.830" v="3364" actId="20577"/>
          <ac:spMkLst>
            <pc:docMk/>
            <pc:sldMk cId="1041309930" sldId="491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8:02:42.733" v="3360" actId="14100"/>
          <ac:spMkLst>
            <pc:docMk/>
            <pc:sldMk cId="1041309930" sldId="491"/>
            <ac:spMk id="6" creationId="{61671AFB-23EC-495F-A2FD-D59585762984}"/>
          </ac:spMkLst>
        </pc:spChg>
        <pc:grpChg chg="mod">
          <ac:chgData name="costas art" userId="0918ea6d71c06c0d" providerId="LiveId" clId="{A7403147-19FF-4D64-BCC6-AC176FC2DD1B}" dt="2022-06-06T18:02:42.733" v="3360" actId="14100"/>
          <ac:grpSpMkLst>
            <pc:docMk/>
            <pc:sldMk cId="1041309930" sldId="491"/>
            <ac:grpSpMk id="5" creationId="{EA7709F9-A946-46C3-B4DA-19AB31ED2BF2}"/>
          </ac:grpSpMkLst>
        </pc:grpChg>
        <pc:picChg chg="mod">
          <ac:chgData name="costas art" userId="0918ea6d71c06c0d" providerId="LiveId" clId="{A7403147-19FF-4D64-BCC6-AC176FC2DD1B}" dt="2022-06-06T18:02:42.733" v="3360" actId="14100"/>
          <ac:picMkLst>
            <pc:docMk/>
            <pc:sldMk cId="1041309930" sldId="491"/>
            <ac:picMk id="7173" creationId="{E0420BD4-EE07-4DDB-AA48-8757441B8A45}"/>
          </ac:picMkLst>
        </pc:picChg>
      </pc:sldChg>
      <pc:sldChg chg="modSp add mod">
        <pc:chgData name="costas art" userId="0918ea6d71c06c0d" providerId="LiveId" clId="{A7403147-19FF-4D64-BCC6-AC176FC2DD1B}" dt="2022-06-06T14:55:05.767" v="2917" actId="12"/>
        <pc:sldMkLst>
          <pc:docMk/>
          <pc:sldMk cId="3051753207" sldId="492"/>
        </pc:sldMkLst>
        <pc:spChg chg="mod">
          <ac:chgData name="costas art" userId="0918ea6d71c06c0d" providerId="LiveId" clId="{A7403147-19FF-4D64-BCC6-AC176FC2DD1B}" dt="2022-06-06T14:55:05.767" v="2917" actId="12"/>
          <ac:spMkLst>
            <pc:docMk/>
            <pc:sldMk cId="3051753207" sldId="492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4:56:32.128" v="2949" actId="20577"/>
        <pc:sldMkLst>
          <pc:docMk/>
          <pc:sldMk cId="2101651748" sldId="493"/>
        </pc:sldMkLst>
        <pc:spChg chg="mod">
          <ac:chgData name="costas art" userId="0918ea6d71c06c0d" providerId="LiveId" clId="{A7403147-19FF-4D64-BCC6-AC176FC2DD1B}" dt="2022-06-06T14:56:32.128" v="2949" actId="20577"/>
          <ac:spMkLst>
            <pc:docMk/>
            <pc:sldMk cId="2101651748" sldId="493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4:59:29.357" v="3023" actId="20577"/>
        <pc:sldMkLst>
          <pc:docMk/>
          <pc:sldMk cId="3993969953" sldId="494"/>
        </pc:sldMkLst>
        <pc:spChg chg="mod">
          <ac:chgData name="costas art" userId="0918ea6d71c06c0d" providerId="LiveId" clId="{A7403147-19FF-4D64-BCC6-AC176FC2DD1B}" dt="2022-06-06T14:59:29.357" v="3023" actId="20577"/>
          <ac:spMkLst>
            <pc:docMk/>
            <pc:sldMk cId="3993969953" sldId="494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7:31:01.107" v="3284" actId="313"/>
        <pc:sldMkLst>
          <pc:docMk/>
          <pc:sldMk cId="745691794" sldId="495"/>
        </pc:sldMkLst>
        <pc:spChg chg="mod">
          <ac:chgData name="costas art" userId="0918ea6d71c06c0d" providerId="LiveId" clId="{A7403147-19FF-4D64-BCC6-AC176FC2DD1B}" dt="2022-06-06T17:31:01.107" v="3284" actId="313"/>
          <ac:spMkLst>
            <pc:docMk/>
            <pc:sldMk cId="745691794" sldId="495"/>
            <ac:spMk id="3" creationId="{70FB78E8-D7CC-4ACB-BA77-A0A72A149BAC}"/>
          </ac:spMkLst>
        </pc:spChg>
      </pc:sldChg>
      <pc:sldChg chg="addSp delSp new del mod">
        <pc:chgData name="costas art" userId="0918ea6d71c06c0d" providerId="LiveId" clId="{A7403147-19FF-4D64-BCC6-AC176FC2DD1B}" dt="2022-06-06T18:29:56.459" v="3395" actId="2696"/>
        <pc:sldMkLst>
          <pc:docMk/>
          <pc:sldMk cId="1361217127" sldId="496"/>
        </pc:sldMkLst>
        <pc:spChg chg="del">
          <ac:chgData name="costas art" userId="0918ea6d71c06c0d" providerId="LiveId" clId="{A7403147-19FF-4D64-BCC6-AC176FC2DD1B}" dt="2022-06-06T18:04:55.205" v="3368" actId="478"/>
          <ac:spMkLst>
            <pc:docMk/>
            <pc:sldMk cId="1361217127" sldId="496"/>
            <ac:spMk id="2" creationId="{163DAAEF-FEAF-798E-A2A3-B1630BF9F116}"/>
          </ac:spMkLst>
        </pc:spChg>
        <pc:spChg chg="del">
          <ac:chgData name="costas art" userId="0918ea6d71c06c0d" providerId="LiveId" clId="{A7403147-19FF-4D64-BCC6-AC176FC2DD1B}" dt="2022-06-06T18:04:56.767" v="3369" actId="478"/>
          <ac:spMkLst>
            <pc:docMk/>
            <pc:sldMk cId="1361217127" sldId="496"/>
            <ac:spMk id="3" creationId="{0968622C-B48D-F076-3A1D-AE6F5BD672BB}"/>
          </ac:spMkLst>
        </pc:spChg>
        <pc:picChg chg="add">
          <ac:chgData name="costas art" userId="0918ea6d71c06c0d" providerId="LiveId" clId="{A7403147-19FF-4D64-BCC6-AC176FC2DD1B}" dt="2022-06-06T18:23:02.391" v="3384"/>
          <ac:picMkLst>
            <pc:docMk/>
            <pc:sldMk cId="1361217127" sldId="496"/>
            <ac:picMk id="3074" creationId="{F5FD8390-FCE8-F9BC-A657-EE349EC0CDFF}"/>
          </ac:picMkLst>
        </pc:picChg>
      </pc:sldChg>
      <pc:sldChg chg="add">
        <pc:chgData name="costas art" userId="0918ea6d71c06c0d" providerId="LiveId" clId="{A7403147-19FF-4D64-BCC6-AC176FC2DD1B}" dt="2022-06-06T18:29:58.568" v="3396"/>
        <pc:sldMkLst>
          <pc:docMk/>
          <pc:sldMk cId="3225727479" sldId="496"/>
        </pc:sldMkLst>
      </pc:sldChg>
      <pc:sldChg chg="addSp add">
        <pc:chgData name="costas art" userId="0918ea6d71c06c0d" providerId="LiveId" clId="{A7403147-19FF-4D64-BCC6-AC176FC2DD1B}" dt="2022-06-06T18:11:25.030" v="3371"/>
        <pc:sldMkLst>
          <pc:docMk/>
          <pc:sldMk cId="2180439390" sldId="497"/>
        </pc:sldMkLst>
        <pc:picChg chg="add">
          <ac:chgData name="costas art" userId="0918ea6d71c06c0d" providerId="LiveId" clId="{A7403147-19FF-4D64-BCC6-AC176FC2DD1B}" dt="2022-06-06T18:11:25.030" v="3371"/>
          <ac:picMkLst>
            <pc:docMk/>
            <pc:sldMk cId="2180439390" sldId="497"/>
            <ac:picMk id="1026" creationId="{200D8EBF-A3BD-4D9F-07C7-A4DEAF049CB5}"/>
          </ac:picMkLst>
        </pc:picChg>
      </pc:sldChg>
      <pc:sldChg chg="addSp delSp modSp new mod">
        <pc:chgData name="costas art" userId="0918ea6d71c06c0d" providerId="LiveId" clId="{A7403147-19FF-4D64-BCC6-AC176FC2DD1B}" dt="2022-06-06T18:17:38.931" v="3378" actId="14100"/>
        <pc:sldMkLst>
          <pc:docMk/>
          <pc:sldMk cId="198540007" sldId="498"/>
        </pc:sldMkLst>
        <pc:spChg chg="del">
          <ac:chgData name="costas art" userId="0918ea6d71c06c0d" providerId="LiveId" clId="{A7403147-19FF-4D64-BCC6-AC176FC2DD1B}" dt="2022-06-06T18:17:26.973" v="3373" actId="478"/>
          <ac:spMkLst>
            <pc:docMk/>
            <pc:sldMk cId="198540007" sldId="498"/>
            <ac:spMk id="2" creationId="{B4FEAA49-46CF-D954-746C-86385864F12A}"/>
          </ac:spMkLst>
        </pc:spChg>
        <pc:spChg chg="del">
          <ac:chgData name="costas art" userId="0918ea6d71c06c0d" providerId="LiveId" clId="{A7403147-19FF-4D64-BCC6-AC176FC2DD1B}" dt="2022-06-06T18:17:27.751" v="3374" actId="478"/>
          <ac:spMkLst>
            <pc:docMk/>
            <pc:sldMk cId="198540007" sldId="498"/>
            <ac:spMk id="3" creationId="{EBF689B1-7862-E7C6-1FFE-5E9AE1851C62}"/>
          </ac:spMkLst>
        </pc:spChg>
        <pc:picChg chg="add mod">
          <ac:chgData name="costas art" userId="0918ea6d71c06c0d" providerId="LiveId" clId="{A7403147-19FF-4D64-BCC6-AC176FC2DD1B}" dt="2022-06-06T18:17:38.931" v="3378" actId="14100"/>
          <ac:picMkLst>
            <pc:docMk/>
            <pc:sldMk cId="198540007" sldId="498"/>
            <ac:picMk id="2050" creationId="{6730E7F4-773B-0D82-21BA-D8C6F4F91835}"/>
          </ac:picMkLst>
        </pc:picChg>
      </pc:sldChg>
      <pc:sldChg chg="addSp delSp modSp new del mod">
        <pc:chgData name="costas art" userId="0918ea6d71c06c0d" providerId="LiveId" clId="{A7403147-19FF-4D64-BCC6-AC176FC2DD1B}" dt="2022-06-06T18:32:04.417" v="3409" actId="2696"/>
        <pc:sldMkLst>
          <pc:docMk/>
          <pc:sldMk cId="3246321789" sldId="499"/>
        </pc:sldMkLst>
        <pc:spChg chg="del">
          <ac:chgData name="costas art" userId="0918ea6d71c06c0d" providerId="LiveId" clId="{A7403147-19FF-4D64-BCC6-AC176FC2DD1B}" dt="2022-06-06T18:29:28.780" v="3386" actId="478"/>
          <ac:spMkLst>
            <pc:docMk/>
            <pc:sldMk cId="3246321789" sldId="499"/>
            <ac:spMk id="2" creationId="{4E1A79FB-709C-2657-8230-66649457D66F}"/>
          </ac:spMkLst>
        </pc:spChg>
        <pc:spChg chg="del">
          <ac:chgData name="costas art" userId="0918ea6d71c06c0d" providerId="LiveId" clId="{A7403147-19FF-4D64-BCC6-AC176FC2DD1B}" dt="2022-06-06T18:29:30.488" v="3387" actId="478"/>
          <ac:spMkLst>
            <pc:docMk/>
            <pc:sldMk cId="3246321789" sldId="499"/>
            <ac:spMk id="3" creationId="{48E2898C-80C3-9BC2-14B1-2EBE5FEC47B1}"/>
          </ac:spMkLst>
        </pc:spChg>
        <pc:picChg chg="add mod">
          <ac:chgData name="costas art" userId="0918ea6d71c06c0d" providerId="LiveId" clId="{A7403147-19FF-4D64-BCC6-AC176FC2DD1B}" dt="2022-06-06T18:29:45.057" v="3394" actId="14100"/>
          <ac:picMkLst>
            <pc:docMk/>
            <pc:sldMk cId="3246321789" sldId="499"/>
            <ac:picMk id="4098" creationId="{96A15C0C-1930-E7E1-272F-16DA32CB03FF}"/>
          </ac:picMkLst>
        </pc:picChg>
      </pc:sldChg>
      <pc:sldChg chg="addSp delSp modSp new mod">
        <pc:chgData name="costas art" userId="0918ea6d71c06c0d" providerId="LiveId" clId="{A7403147-19FF-4D64-BCC6-AC176FC2DD1B}" dt="2022-06-06T18:31:57.648" v="3408" actId="14100"/>
        <pc:sldMkLst>
          <pc:docMk/>
          <pc:sldMk cId="1886492853" sldId="500"/>
        </pc:sldMkLst>
        <pc:spChg chg="del">
          <ac:chgData name="costas art" userId="0918ea6d71c06c0d" providerId="LiveId" clId="{A7403147-19FF-4D64-BCC6-AC176FC2DD1B}" dt="2022-06-06T18:30:27.982" v="3399" actId="478"/>
          <ac:spMkLst>
            <pc:docMk/>
            <pc:sldMk cId="1886492853" sldId="500"/>
            <ac:spMk id="2" creationId="{CFEB2D45-C643-6AC8-5E99-6EA637D2A7C2}"/>
          </ac:spMkLst>
        </pc:spChg>
        <pc:spChg chg="del">
          <ac:chgData name="costas art" userId="0918ea6d71c06c0d" providerId="LiveId" clId="{A7403147-19FF-4D64-BCC6-AC176FC2DD1B}" dt="2022-06-06T18:30:25.954" v="3398" actId="478"/>
          <ac:spMkLst>
            <pc:docMk/>
            <pc:sldMk cId="1886492853" sldId="500"/>
            <ac:spMk id="3" creationId="{522FA3B5-C46A-392A-B7EE-F4754A1AAB66}"/>
          </ac:spMkLst>
        </pc:spChg>
        <pc:picChg chg="add del">
          <ac:chgData name="costas art" userId="0918ea6d71c06c0d" providerId="LiveId" clId="{A7403147-19FF-4D64-BCC6-AC176FC2DD1B}" dt="2022-06-06T18:30:59.323" v="3405" actId="478"/>
          <ac:picMkLst>
            <pc:docMk/>
            <pc:sldMk cId="1886492853" sldId="500"/>
            <ac:picMk id="4" creationId="{A5F83563-3011-2757-FDA3-80D894EF615C}"/>
          </ac:picMkLst>
        </pc:picChg>
        <pc:picChg chg="add mod">
          <ac:chgData name="costas art" userId="0918ea6d71c06c0d" providerId="LiveId" clId="{A7403147-19FF-4D64-BCC6-AC176FC2DD1B}" dt="2022-06-06T18:31:57.648" v="3408" actId="14100"/>
          <ac:picMkLst>
            <pc:docMk/>
            <pc:sldMk cId="1886492853" sldId="500"/>
            <ac:picMk id="5" creationId="{C7F6D54F-E625-66DF-E41B-E9598EE004A4}"/>
          </ac:picMkLst>
        </pc:picChg>
      </pc:sldChg>
      <pc:sldChg chg="addSp delSp modSp new mod">
        <pc:chgData name="costas art" userId="0918ea6d71c06c0d" providerId="LiveId" clId="{A7403147-19FF-4D64-BCC6-AC176FC2DD1B}" dt="2022-06-06T19:17:50.587" v="3438" actId="1076"/>
        <pc:sldMkLst>
          <pc:docMk/>
          <pc:sldMk cId="110675452" sldId="501"/>
        </pc:sldMkLst>
        <pc:spChg chg="del">
          <ac:chgData name="costas art" userId="0918ea6d71c06c0d" providerId="LiveId" clId="{A7403147-19FF-4D64-BCC6-AC176FC2DD1B}" dt="2022-06-06T19:17:34.511" v="3431" actId="478"/>
          <ac:spMkLst>
            <pc:docMk/>
            <pc:sldMk cId="110675452" sldId="501"/>
            <ac:spMk id="2" creationId="{67654C13-BA32-006A-7DEC-442BE3926BE7}"/>
          </ac:spMkLst>
        </pc:spChg>
        <pc:spChg chg="del">
          <ac:chgData name="costas art" userId="0918ea6d71c06c0d" providerId="LiveId" clId="{A7403147-19FF-4D64-BCC6-AC176FC2DD1B}" dt="2022-06-06T19:17:35.653" v="3432" actId="478"/>
          <ac:spMkLst>
            <pc:docMk/>
            <pc:sldMk cId="110675452" sldId="501"/>
            <ac:spMk id="3" creationId="{86A0C699-C388-E706-7CE2-0BCB543C76F5}"/>
          </ac:spMkLst>
        </pc:spChg>
        <pc:spChg chg="mod">
          <ac:chgData name="costas art" userId="0918ea6d71c06c0d" providerId="LiveId" clId="{A7403147-19FF-4D64-BCC6-AC176FC2DD1B}" dt="2022-06-06T19:17:50.587" v="3438" actId="1076"/>
          <ac:spMkLst>
            <pc:docMk/>
            <pc:sldMk cId="110675452" sldId="501"/>
            <ac:spMk id="5" creationId="{0EA208F6-A38B-69A7-3A02-DB6A1ED8B3B3}"/>
          </ac:spMkLst>
        </pc:spChg>
        <pc:grpChg chg="add mod">
          <ac:chgData name="costas art" userId="0918ea6d71c06c0d" providerId="LiveId" clId="{A7403147-19FF-4D64-BCC6-AC176FC2DD1B}" dt="2022-06-06T19:17:50.587" v="3438" actId="1076"/>
          <ac:grpSpMkLst>
            <pc:docMk/>
            <pc:sldMk cId="110675452" sldId="501"/>
            <ac:grpSpMk id="4" creationId="{EC7ACA9F-0A79-AD45-0C68-A96E70E3CDE0}"/>
          </ac:grpSpMkLst>
        </pc:grpChg>
        <pc:picChg chg="mod">
          <ac:chgData name="costas art" userId="0918ea6d71c06c0d" providerId="LiveId" clId="{A7403147-19FF-4D64-BCC6-AC176FC2DD1B}" dt="2022-06-06T19:17:50.587" v="3438" actId="1076"/>
          <ac:picMkLst>
            <pc:docMk/>
            <pc:sldMk cId="110675452" sldId="501"/>
            <ac:picMk id="6" creationId="{538661AE-7B9E-14C2-2BAC-F4CB97828467}"/>
          </ac:picMkLst>
        </pc:picChg>
      </pc:sldChg>
      <pc:sldChg chg="add del">
        <pc:chgData name="costas art" userId="0918ea6d71c06c0d" providerId="LiveId" clId="{A7403147-19FF-4D64-BCC6-AC176FC2DD1B}" dt="2022-06-06T18:30:31.925" v="3401"/>
        <pc:sldMkLst>
          <pc:docMk/>
          <pc:sldMk cId="137450876" sldId="501"/>
        </pc:sldMkLst>
      </pc:sldChg>
      <pc:sldChg chg="add del">
        <pc:chgData name="costas art" userId="0918ea6d71c06c0d" providerId="LiveId" clId="{A7403147-19FF-4D64-BCC6-AC176FC2DD1B}" dt="2022-06-06T18:30:42.265" v="3403"/>
        <pc:sldMkLst>
          <pc:docMk/>
          <pc:sldMk cId="938574720" sldId="501"/>
        </pc:sldMkLst>
      </pc:sldChg>
      <pc:sldChg chg="modSp add mod">
        <pc:chgData name="costas art" userId="0918ea6d71c06c0d" providerId="LiveId" clId="{A7403147-19FF-4D64-BCC6-AC176FC2DD1B}" dt="2022-06-06T19:23:09.026" v="3528" actId="20577"/>
        <pc:sldMkLst>
          <pc:docMk/>
          <pc:sldMk cId="527018266" sldId="502"/>
        </pc:sldMkLst>
        <pc:spChg chg="mod">
          <ac:chgData name="costas art" userId="0918ea6d71c06c0d" providerId="LiveId" clId="{A7403147-19FF-4D64-BCC6-AC176FC2DD1B}" dt="2022-06-06T19:23:09.026" v="3528" actId="20577"/>
          <ac:spMkLst>
            <pc:docMk/>
            <pc:sldMk cId="527018266" sldId="502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31:10.202" v="3694" actId="20577"/>
        <pc:sldMkLst>
          <pc:docMk/>
          <pc:sldMk cId="1104057399" sldId="503"/>
        </pc:sldMkLst>
        <pc:spChg chg="mod">
          <ac:chgData name="costas art" userId="0918ea6d71c06c0d" providerId="LiveId" clId="{A7403147-19FF-4D64-BCC6-AC176FC2DD1B}" dt="2022-06-06T19:31:10.202" v="3694" actId="20577"/>
          <ac:spMkLst>
            <pc:docMk/>
            <pc:sldMk cId="1104057399" sldId="503"/>
            <ac:spMk id="3" creationId="{70FB78E8-D7CC-4ACB-BA77-A0A72A149BAC}"/>
          </ac:spMkLst>
        </pc:spChg>
      </pc:sldChg>
      <pc:sldChg chg="delSp modSp add mod">
        <pc:chgData name="costas art" userId="0918ea6d71c06c0d" providerId="LiveId" clId="{A7403147-19FF-4D64-BCC6-AC176FC2DD1B}" dt="2022-06-06T19:35:07.020" v="3747" actId="12"/>
        <pc:sldMkLst>
          <pc:docMk/>
          <pc:sldMk cId="3122713857" sldId="504"/>
        </pc:sldMkLst>
        <pc:spChg chg="del mod">
          <ac:chgData name="costas art" userId="0918ea6d71c06c0d" providerId="LiveId" clId="{A7403147-19FF-4D64-BCC6-AC176FC2DD1B}" dt="2022-06-06T19:34:14.675" v="3730" actId="478"/>
          <ac:spMkLst>
            <pc:docMk/>
            <pc:sldMk cId="3122713857" sldId="504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9:35:07.020" v="3747" actId="12"/>
          <ac:spMkLst>
            <pc:docMk/>
            <pc:sldMk cId="3122713857" sldId="504"/>
            <ac:spMk id="8" creationId="{EB085359-AE85-4829-A77E-F6CC436E055D}"/>
          </ac:spMkLst>
        </pc:spChg>
        <pc:grpChg chg="del">
          <ac:chgData name="costas art" userId="0918ea6d71c06c0d" providerId="LiveId" clId="{A7403147-19FF-4D64-BCC6-AC176FC2DD1B}" dt="2022-06-06T19:34:06.919" v="3727" actId="478"/>
          <ac:grpSpMkLst>
            <pc:docMk/>
            <pc:sldMk cId="3122713857" sldId="504"/>
            <ac:grpSpMk id="5" creationId="{2FDCC6D4-33A9-4EAE-B7B3-5C909FE37A33}"/>
          </ac:grpSpMkLst>
        </pc:grpChg>
      </pc:sldChg>
      <pc:sldChg chg="modSp add mod">
        <pc:chgData name="costas art" userId="0918ea6d71c06c0d" providerId="LiveId" clId="{A7403147-19FF-4D64-BCC6-AC176FC2DD1B}" dt="2022-06-06T19:38:10.412" v="3799" actId="20577"/>
        <pc:sldMkLst>
          <pc:docMk/>
          <pc:sldMk cId="280853745" sldId="505"/>
        </pc:sldMkLst>
        <pc:spChg chg="mod">
          <ac:chgData name="costas art" userId="0918ea6d71c06c0d" providerId="LiveId" clId="{A7403147-19FF-4D64-BCC6-AC176FC2DD1B}" dt="2022-06-06T19:38:10.412" v="3799" actId="20577"/>
          <ac:spMkLst>
            <pc:docMk/>
            <pc:sldMk cId="280853745" sldId="505"/>
            <ac:spMk id="3" creationId="{70FB78E8-D7CC-4ACB-BA77-A0A72A149BAC}"/>
          </ac:spMkLst>
        </pc:spChg>
      </pc:sldChg>
      <pc:sldChg chg="delSp modSp add mod">
        <pc:chgData name="costas art" userId="0918ea6d71c06c0d" providerId="LiveId" clId="{A7403147-19FF-4D64-BCC6-AC176FC2DD1B}" dt="2022-06-06T19:43:02.810" v="3882" actId="1076"/>
        <pc:sldMkLst>
          <pc:docMk/>
          <pc:sldMk cId="3577034156" sldId="506"/>
        </pc:sldMkLst>
        <pc:spChg chg="mod">
          <ac:chgData name="costas art" userId="0918ea6d71c06c0d" providerId="LiveId" clId="{A7403147-19FF-4D64-BCC6-AC176FC2DD1B}" dt="2022-06-06T19:43:02.810" v="3882" actId="1076"/>
          <ac:spMkLst>
            <pc:docMk/>
            <pc:sldMk cId="3577034156" sldId="506"/>
            <ac:spMk id="3" creationId="{70FB78E8-D7CC-4ACB-BA77-A0A72A149BAC}"/>
          </ac:spMkLst>
        </pc:spChg>
        <pc:grpChg chg="del">
          <ac:chgData name="costas art" userId="0918ea6d71c06c0d" providerId="LiveId" clId="{A7403147-19FF-4D64-BCC6-AC176FC2DD1B}" dt="2022-06-06T19:42:18.839" v="3862" actId="478"/>
          <ac:grpSpMkLst>
            <pc:docMk/>
            <pc:sldMk cId="3577034156" sldId="506"/>
            <ac:grpSpMk id="5" creationId="{D31EBFF1-71E3-4EC7-AC62-D8E7FB2EC6C9}"/>
          </ac:grpSpMkLst>
        </pc:grpChg>
      </pc:sldChg>
      <pc:sldChg chg="modSp add mod">
        <pc:chgData name="costas art" userId="0918ea6d71c06c0d" providerId="LiveId" clId="{A7403147-19FF-4D64-BCC6-AC176FC2DD1B}" dt="2022-06-06T19:42:05.334" v="3861" actId="1076"/>
        <pc:sldMkLst>
          <pc:docMk/>
          <pc:sldMk cId="2078132843" sldId="507"/>
        </pc:sldMkLst>
        <pc:spChg chg="mod">
          <ac:chgData name="costas art" userId="0918ea6d71c06c0d" providerId="LiveId" clId="{A7403147-19FF-4D64-BCC6-AC176FC2DD1B}" dt="2022-06-06T19:41:58.536" v="3857" actId="12"/>
          <ac:spMkLst>
            <pc:docMk/>
            <pc:sldMk cId="2078132843" sldId="507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19:42:05.334" v="3861" actId="1076"/>
          <ac:spMkLst>
            <pc:docMk/>
            <pc:sldMk cId="2078132843" sldId="507"/>
            <ac:spMk id="6" creationId="{0858D142-CA2A-44C4-8133-88D32D460FDB}"/>
          </ac:spMkLst>
        </pc:spChg>
        <pc:grpChg chg="mod">
          <ac:chgData name="costas art" userId="0918ea6d71c06c0d" providerId="LiveId" clId="{A7403147-19FF-4D64-BCC6-AC176FC2DD1B}" dt="2022-06-06T19:42:05.334" v="3861" actId="1076"/>
          <ac:grpSpMkLst>
            <pc:docMk/>
            <pc:sldMk cId="2078132843" sldId="507"/>
            <ac:grpSpMk id="5" creationId="{D31EBFF1-71E3-4EC7-AC62-D8E7FB2EC6C9}"/>
          </ac:grpSpMkLst>
        </pc:grpChg>
        <pc:picChg chg="mod">
          <ac:chgData name="costas art" userId="0918ea6d71c06c0d" providerId="LiveId" clId="{A7403147-19FF-4D64-BCC6-AC176FC2DD1B}" dt="2022-06-06T19:42:05.334" v="3861" actId="1076"/>
          <ac:picMkLst>
            <pc:docMk/>
            <pc:sldMk cId="2078132843" sldId="507"/>
            <ac:picMk id="7173" creationId="{24F2F27C-B00B-4BE5-8CE1-854A12921FE8}"/>
          </ac:picMkLst>
        </pc:picChg>
      </pc:sldChg>
      <pc:sldChg chg="modSp add mod">
        <pc:chgData name="costas art" userId="0918ea6d71c06c0d" providerId="LiveId" clId="{A7403147-19FF-4D64-BCC6-AC176FC2DD1B}" dt="2022-06-06T19:45:07.080" v="3928" actId="1035"/>
        <pc:sldMkLst>
          <pc:docMk/>
          <pc:sldMk cId="1832297834" sldId="508"/>
        </pc:sldMkLst>
        <pc:spChg chg="mod">
          <ac:chgData name="costas art" userId="0918ea6d71c06c0d" providerId="LiveId" clId="{A7403147-19FF-4D64-BCC6-AC176FC2DD1B}" dt="2022-06-06T19:45:07.080" v="3928" actId="1035"/>
          <ac:spMkLst>
            <pc:docMk/>
            <pc:sldMk cId="1832297834" sldId="508"/>
            <ac:spMk id="3" creationId="{70FB78E8-D7CC-4ACB-BA77-A0A72A149BAC}"/>
          </ac:spMkLst>
        </pc:spChg>
      </pc:sldChg>
      <pc:sldChg chg="modSp add del mod">
        <pc:chgData name="costas art" userId="0918ea6d71c06c0d" providerId="LiveId" clId="{A7403147-19FF-4D64-BCC6-AC176FC2DD1B}" dt="2022-06-06T19:51:26.218" v="3985" actId="2696"/>
        <pc:sldMkLst>
          <pc:docMk/>
          <pc:sldMk cId="1069209284" sldId="509"/>
        </pc:sldMkLst>
        <pc:spChg chg="mod">
          <ac:chgData name="costas art" userId="0918ea6d71c06c0d" providerId="LiveId" clId="{A7403147-19FF-4D64-BCC6-AC176FC2DD1B}" dt="2022-06-06T19:50:59.857" v="3974" actId="20577"/>
          <ac:spMkLst>
            <pc:docMk/>
            <pc:sldMk cId="1069209284" sldId="509"/>
            <ac:spMk id="3" creationId="{70FB78E8-D7CC-4ACB-BA77-A0A72A149BAC}"/>
          </ac:spMkLst>
        </pc:spChg>
      </pc:sldChg>
      <pc:sldChg chg="modSp add del mod">
        <pc:chgData name="costas art" userId="0918ea6d71c06c0d" providerId="LiveId" clId="{A7403147-19FF-4D64-BCC6-AC176FC2DD1B}" dt="2022-06-06T19:50:00.198" v="3960"/>
        <pc:sldMkLst>
          <pc:docMk/>
          <pc:sldMk cId="2317357398" sldId="509"/>
        </pc:sldMkLst>
        <pc:spChg chg="mod">
          <ac:chgData name="costas art" userId="0918ea6d71c06c0d" providerId="LiveId" clId="{A7403147-19FF-4D64-BCC6-AC176FC2DD1B}" dt="2022-06-06T19:49:58.710" v="3958" actId="20577"/>
          <ac:spMkLst>
            <pc:docMk/>
            <pc:sldMk cId="2317357398" sldId="509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53:55.485" v="4055" actId="20577"/>
        <pc:sldMkLst>
          <pc:docMk/>
          <pc:sldMk cId="2939575489" sldId="509"/>
        </pc:sldMkLst>
        <pc:spChg chg="mod">
          <ac:chgData name="costas art" userId="0918ea6d71c06c0d" providerId="LiveId" clId="{A7403147-19FF-4D64-BCC6-AC176FC2DD1B}" dt="2022-06-06T19:53:55.485" v="4055" actId="20577"/>
          <ac:spMkLst>
            <pc:docMk/>
            <pc:sldMk cId="2939575489" sldId="509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52:29.304" v="4020" actId="12"/>
        <pc:sldMkLst>
          <pc:docMk/>
          <pc:sldMk cId="3475305899" sldId="510"/>
        </pc:sldMkLst>
        <pc:spChg chg="mod">
          <ac:chgData name="costas art" userId="0918ea6d71c06c0d" providerId="LiveId" clId="{A7403147-19FF-4D64-BCC6-AC176FC2DD1B}" dt="2022-06-06T19:52:29.304" v="4020" actId="12"/>
          <ac:spMkLst>
            <pc:docMk/>
            <pc:sldMk cId="3475305899" sldId="510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19:56:00.919" v="4089" actId="20577"/>
        <pc:sldMkLst>
          <pc:docMk/>
          <pc:sldMk cId="493788529" sldId="511"/>
        </pc:sldMkLst>
        <pc:spChg chg="mod">
          <ac:chgData name="costas art" userId="0918ea6d71c06c0d" providerId="LiveId" clId="{A7403147-19FF-4D64-BCC6-AC176FC2DD1B}" dt="2022-06-06T19:56:00.919" v="4089" actId="20577"/>
          <ac:spMkLst>
            <pc:docMk/>
            <pc:sldMk cId="493788529" sldId="511"/>
            <ac:spMk id="3" creationId="{70FB78E8-D7CC-4ACB-BA77-A0A72A149BAC}"/>
          </ac:spMkLst>
        </pc:spChg>
      </pc:sldChg>
      <pc:sldChg chg="delSp modSp add mod">
        <pc:chgData name="costas art" userId="0918ea6d71c06c0d" providerId="LiveId" clId="{A7403147-19FF-4D64-BCC6-AC176FC2DD1B}" dt="2022-06-06T19:58:05.877" v="4121" actId="20577"/>
        <pc:sldMkLst>
          <pc:docMk/>
          <pc:sldMk cId="3835843922" sldId="512"/>
        </pc:sldMkLst>
        <pc:spChg chg="mod">
          <ac:chgData name="costas art" userId="0918ea6d71c06c0d" providerId="LiveId" clId="{A7403147-19FF-4D64-BCC6-AC176FC2DD1B}" dt="2022-06-06T19:58:05.877" v="4121" actId="20577"/>
          <ac:spMkLst>
            <pc:docMk/>
            <pc:sldMk cId="3835843922" sldId="512"/>
            <ac:spMk id="3" creationId="{70FB78E8-D7CC-4ACB-BA77-A0A72A149BAC}"/>
          </ac:spMkLst>
        </pc:spChg>
        <pc:grpChg chg="del">
          <ac:chgData name="costas art" userId="0918ea6d71c06c0d" providerId="LiveId" clId="{A7403147-19FF-4D64-BCC6-AC176FC2DD1B}" dt="2022-06-06T19:57:39.234" v="4103" actId="478"/>
          <ac:grpSpMkLst>
            <pc:docMk/>
            <pc:sldMk cId="3835843922" sldId="512"/>
            <ac:grpSpMk id="5" creationId="{7575D555-EABC-4515-AC77-807AD9E7271B}"/>
          </ac:grpSpMkLst>
        </pc:grpChg>
      </pc:sldChg>
      <pc:sldChg chg="modSp add mod">
        <pc:chgData name="costas art" userId="0918ea6d71c06c0d" providerId="LiveId" clId="{A7403147-19FF-4D64-BCC6-AC176FC2DD1B}" dt="2022-06-06T20:30:47.019" v="4214" actId="1076"/>
        <pc:sldMkLst>
          <pc:docMk/>
          <pc:sldMk cId="2927410012" sldId="513"/>
        </pc:sldMkLst>
        <pc:spChg chg="mod">
          <ac:chgData name="costas art" userId="0918ea6d71c06c0d" providerId="LiveId" clId="{A7403147-19FF-4D64-BCC6-AC176FC2DD1B}" dt="2022-06-06T20:30:39.817" v="4210" actId="20577"/>
          <ac:spMkLst>
            <pc:docMk/>
            <pc:sldMk cId="2927410012" sldId="513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20:30:47.019" v="4214" actId="1076"/>
          <ac:spMkLst>
            <pc:docMk/>
            <pc:sldMk cId="2927410012" sldId="513"/>
            <ac:spMk id="6" creationId="{EA9728CC-647B-4FD9-89E9-308B1AB5474E}"/>
          </ac:spMkLst>
        </pc:spChg>
        <pc:grpChg chg="mod">
          <ac:chgData name="costas art" userId="0918ea6d71c06c0d" providerId="LiveId" clId="{A7403147-19FF-4D64-BCC6-AC176FC2DD1B}" dt="2022-06-06T20:30:47.019" v="4214" actId="1076"/>
          <ac:grpSpMkLst>
            <pc:docMk/>
            <pc:sldMk cId="2927410012" sldId="513"/>
            <ac:grpSpMk id="5" creationId="{87A5A9FD-2B00-4B05-8495-DCF785A263E7}"/>
          </ac:grpSpMkLst>
        </pc:grpChg>
        <pc:picChg chg="mod">
          <ac:chgData name="costas art" userId="0918ea6d71c06c0d" providerId="LiveId" clId="{A7403147-19FF-4D64-BCC6-AC176FC2DD1B}" dt="2022-06-06T20:30:47.019" v="4214" actId="1076"/>
          <ac:picMkLst>
            <pc:docMk/>
            <pc:sldMk cId="2927410012" sldId="513"/>
            <ac:picMk id="9221" creationId="{EF43049F-3508-4276-82C0-1DDB8A817116}"/>
          </ac:picMkLst>
        </pc:picChg>
      </pc:sldChg>
      <pc:sldChg chg="modSp add mod">
        <pc:chgData name="costas art" userId="0918ea6d71c06c0d" providerId="LiveId" clId="{A7403147-19FF-4D64-BCC6-AC176FC2DD1B}" dt="2022-06-12T13:02:44.031" v="4679" actId="20577"/>
        <pc:sldMkLst>
          <pc:docMk/>
          <pc:sldMk cId="3904599761" sldId="514"/>
        </pc:sldMkLst>
        <pc:spChg chg="mod">
          <ac:chgData name="costas art" userId="0918ea6d71c06c0d" providerId="LiveId" clId="{A7403147-19FF-4D64-BCC6-AC176FC2DD1B}" dt="2022-06-12T13:02:44.031" v="4679" actId="20577"/>
          <ac:spMkLst>
            <pc:docMk/>
            <pc:sldMk cId="3904599761" sldId="514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33:45.194" v="4293" actId="1076"/>
        <pc:sldMkLst>
          <pc:docMk/>
          <pc:sldMk cId="2207609508" sldId="515"/>
        </pc:sldMkLst>
        <pc:spChg chg="mod">
          <ac:chgData name="costas art" userId="0918ea6d71c06c0d" providerId="LiveId" clId="{A7403147-19FF-4D64-BCC6-AC176FC2DD1B}" dt="2022-06-06T20:33:45.194" v="4293" actId="1076"/>
          <ac:spMkLst>
            <pc:docMk/>
            <pc:sldMk cId="2207609508" sldId="515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37:08.648" v="4344" actId="20577"/>
        <pc:sldMkLst>
          <pc:docMk/>
          <pc:sldMk cId="3270836064" sldId="516"/>
        </pc:sldMkLst>
        <pc:spChg chg="mod">
          <ac:chgData name="costas art" userId="0918ea6d71c06c0d" providerId="LiveId" clId="{A7403147-19FF-4D64-BCC6-AC176FC2DD1B}" dt="2022-06-06T20:37:08.648" v="4344" actId="20577"/>
          <ac:spMkLst>
            <pc:docMk/>
            <pc:sldMk cId="3270836064" sldId="516"/>
            <ac:spMk id="3" creationId="{70FB78E8-D7CC-4ACB-BA77-A0A72A149BAC}"/>
          </ac:spMkLst>
        </pc:spChg>
      </pc:sldChg>
      <pc:sldChg chg="modSp add mod">
        <pc:chgData name="costas art" userId="0918ea6d71c06c0d" providerId="LiveId" clId="{A7403147-19FF-4D64-BCC6-AC176FC2DD1B}" dt="2022-06-06T20:56:02.756" v="4438" actId="20577"/>
        <pc:sldMkLst>
          <pc:docMk/>
          <pc:sldMk cId="413381737" sldId="517"/>
        </pc:sldMkLst>
        <pc:spChg chg="mod">
          <ac:chgData name="costas art" userId="0918ea6d71c06c0d" providerId="LiveId" clId="{A7403147-19FF-4D64-BCC6-AC176FC2DD1B}" dt="2022-06-06T20:56:02.756" v="4438" actId="20577"/>
          <ac:spMkLst>
            <pc:docMk/>
            <pc:sldMk cId="413381737" sldId="517"/>
            <ac:spMk id="3" creationId="{70FB78E8-D7CC-4ACB-BA77-A0A72A149BAC}"/>
          </ac:spMkLst>
        </pc:spChg>
      </pc:sldChg>
      <pc:sldChg chg="addSp delSp modSp new mod">
        <pc:chgData name="costas art" userId="0918ea6d71c06c0d" providerId="LiveId" clId="{A7403147-19FF-4D64-BCC6-AC176FC2DD1B}" dt="2022-06-06T20:57:51.999" v="4445" actId="14100"/>
        <pc:sldMkLst>
          <pc:docMk/>
          <pc:sldMk cId="1673294072" sldId="518"/>
        </pc:sldMkLst>
        <pc:spChg chg="del">
          <ac:chgData name="costas art" userId="0918ea6d71c06c0d" providerId="LiveId" clId="{A7403147-19FF-4D64-BCC6-AC176FC2DD1B}" dt="2022-06-06T20:57:40.015" v="4440" actId="478"/>
          <ac:spMkLst>
            <pc:docMk/>
            <pc:sldMk cId="1673294072" sldId="518"/>
            <ac:spMk id="2" creationId="{9135EAF5-EEBC-6F31-543A-76CC8098D2AC}"/>
          </ac:spMkLst>
        </pc:spChg>
        <pc:spChg chg="del">
          <ac:chgData name="costas art" userId="0918ea6d71c06c0d" providerId="LiveId" clId="{A7403147-19FF-4D64-BCC6-AC176FC2DD1B}" dt="2022-06-06T20:57:41.670" v="4441" actId="478"/>
          <ac:spMkLst>
            <pc:docMk/>
            <pc:sldMk cId="1673294072" sldId="518"/>
            <ac:spMk id="3" creationId="{5F590D93-0DC5-244B-1327-6F383FE21CB6}"/>
          </ac:spMkLst>
        </pc:spChg>
        <pc:picChg chg="add mod">
          <ac:chgData name="costas art" userId="0918ea6d71c06c0d" providerId="LiveId" clId="{A7403147-19FF-4D64-BCC6-AC176FC2DD1B}" dt="2022-06-06T20:57:51.999" v="4445" actId="14100"/>
          <ac:picMkLst>
            <pc:docMk/>
            <pc:sldMk cId="1673294072" sldId="518"/>
            <ac:picMk id="5122" creationId="{67AF694F-3688-9731-1E8A-9D6D4EC60D09}"/>
          </ac:picMkLst>
        </pc:picChg>
      </pc:sldChg>
      <pc:sldChg chg="addSp delSp modSp new del mod">
        <pc:chgData name="costas art" userId="0918ea6d71c06c0d" providerId="LiveId" clId="{A7403147-19FF-4D64-BCC6-AC176FC2DD1B}" dt="2022-06-06T20:58:27.341" v="4452" actId="2696"/>
        <pc:sldMkLst>
          <pc:docMk/>
          <pc:sldMk cId="1831406841" sldId="519"/>
        </pc:sldMkLst>
        <pc:spChg chg="del">
          <ac:chgData name="costas art" userId="0918ea6d71c06c0d" providerId="LiveId" clId="{A7403147-19FF-4D64-BCC6-AC176FC2DD1B}" dt="2022-06-06T20:58:06.210" v="4447" actId="478"/>
          <ac:spMkLst>
            <pc:docMk/>
            <pc:sldMk cId="1831406841" sldId="519"/>
            <ac:spMk id="2" creationId="{CBA93C15-5692-C9A4-5463-E8F959B4667D}"/>
          </ac:spMkLst>
        </pc:spChg>
        <pc:spChg chg="del">
          <ac:chgData name="costas art" userId="0918ea6d71c06c0d" providerId="LiveId" clId="{A7403147-19FF-4D64-BCC6-AC176FC2DD1B}" dt="2022-06-06T20:58:08.414" v="4448" actId="478"/>
          <ac:spMkLst>
            <pc:docMk/>
            <pc:sldMk cId="1831406841" sldId="519"/>
            <ac:spMk id="3" creationId="{2CC44D58-5BCF-F737-6718-3234382A1603}"/>
          </ac:spMkLst>
        </pc:spChg>
        <pc:picChg chg="add mod">
          <ac:chgData name="costas art" userId="0918ea6d71c06c0d" providerId="LiveId" clId="{A7403147-19FF-4D64-BCC6-AC176FC2DD1B}" dt="2022-06-06T20:58:15.320" v="4451" actId="14100"/>
          <ac:picMkLst>
            <pc:docMk/>
            <pc:sldMk cId="1831406841" sldId="519"/>
            <ac:picMk id="7170" creationId="{DD3C0AC2-C9EB-84AF-52E4-09EC9A146D07}"/>
          </ac:picMkLst>
        </pc:picChg>
      </pc:sldChg>
      <pc:sldChg chg="delSp modSp add mod">
        <pc:chgData name="costas art" userId="0918ea6d71c06c0d" providerId="LiveId" clId="{A7403147-19FF-4D64-BCC6-AC176FC2DD1B}" dt="2022-06-06T21:02:29.777" v="4487" actId="14100"/>
        <pc:sldMkLst>
          <pc:docMk/>
          <pc:sldMk cId="3655100604" sldId="519"/>
        </pc:sldMkLst>
        <pc:spChg chg="mod">
          <ac:chgData name="costas art" userId="0918ea6d71c06c0d" providerId="LiveId" clId="{A7403147-19FF-4D64-BCC6-AC176FC2DD1B}" dt="2022-06-06T21:02:25.290" v="4485" actId="20577"/>
          <ac:spMkLst>
            <pc:docMk/>
            <pc:sldMk cId="3655100604" sldId="519"/>
            <ac:spMk id="3" creationId="{70FB78E8-D7CC-4ACB-BA77-A0A72A149BAC}"/>
          </ac:spMkLst>
        </pc:spChg>
        <pc:spChg chg="mod">
          <ac:chgData name="costas art" userId="0918ea6d71c06c0d" providerId="LiveId" clId="{A7403147-19FF-4D64-BCC6-AC176FC2DD1B}" dt="2022-06-06T21:02:29.777" v="4487" actId="14100"/>
          <ac:spMkLst>
            <pc:docMk/>
            <pc:sldMk cId="3655100604" sldId="519"/>
            <ac:spMk id="10" creationId="{BAD26063-7ED5-4F94-B877-5CB906B29314}"/>
          </ac:spMkLst>
        </pc:spChg>
        <pc:grpChg chg="del">
          <ac:chgData name="costas art" userId="0918ea6d71c06c0d" providerId="LiveId" clId="{A7403147-19FF-4D64-BCC6-AC176FC2DD1B}" dt="2022-06-06T21:02:20.916" v="4483" actId="478"/>
          <ac:grpSpMkLst>
            <pc:docMk/>
            <pc:sldMk cId="3655100604" sldId="519"/>
            <ac:grpSpMk id="5" creationId="{EC846225-FB75-4B6C-A465-F84857AFB1C7}"/>
          </ac:grpSpMkLst>
        </pc:grpChg>
        <pc:grpChg chg="mod">
          <ac:chgData name="costas art" userId="0918ea6d71c06c0d" providerId="LiveId" clId="{A7403147-19FF-4D64-BCC6-AC176FC2DD1B}" dt="2022-06-06T21:02:29.777" v="4487" actId="14100"/>
          <ac:grpSpMkLst>
            <pc:docMk/>
            <pc:sldMk cId="3655100604" sldId="519"/>
            <ac:grpSpMk id="9" creationId="{0AD61C58-FDCD-4250-9112-00856900ECC5}"/>
          </ac:grpSpMkLst>
        </pc:grpChg>
        <pc:picChg chg="mod">
          <ac:chgData name="costas art" userId="0918ea6d71c06c0d" providerId="LiveId" clId="{A7403147-19FF-4D64-BCC6-AC176FC2DD1B}" dt="2022-06-06T21:02:29.777" v="4487" actId="14100"/>
          <ac:picMkLst>
            <pc:docMk/>
            <pc:sldMk cId="3655100604" sldId="519"/>
            <ac:picMk id="10249" creationId="{6689B546-61A0-4040-9BA9-7BCFB755D57D}"/>
          </ac:picMkLst>
        </pc:picChg>
      </pc:sldChg>
      <pc:sldChg chg="modSp add mod">
        <pc:chgData name="costas art" userId="0918ea6d71c06c0d" providerId="LiveId" clId="{A7403147-19FF-4D64-BCC6-AC176FC2DD1B}" dt="2022-06-06T21:06:06.691" v="4587" actId="27636"/>
        <pc:sldMkLst>
          <pc:docMk/>
          <pc:sldMk cId="3552310249" sldId="520"/>
        </pc:sldMkLst>
        <pc:spChg chg="mod">
          <ac:chgData name="costas art" userId="0918ea6d71c06c0d" providerId="LiveId" clId="{A7403147-19FF-4D64-BCC6-AC176FC2DD1B}" dt="2022-06-06T21:06:06.691" v="4587" actId="27636"/>
          <ac:spMkLst>
            <pc:docMk/>
            <pc:sldMk cId="3552310249" sldId="520"/>
            <ac:spMk id="3" creationId="{70FB78E8-D7CC-4ACB-BA77-A0A72A149BAC}"/>
          </ac:spMkLst>
        </pc:spChg>
      </pc:sldChg>
    </pc:docChg>
  </pc:docChgLst>
  <pc:docChgLst>
    <pc:chgData name="costas art" userId="0918ea6d71c06c0d" providerId="LiveId" clId="{9B7D71DD-FABD-4A55-8A44-EB9F3E4EBA17}"/>
    <pc:docChg chg="modSld">
      <pc:chgData name="costas art" userId="0918ea6d71c06c0d" providerId="LiveId" clId="{9B7D71DD-FABD-4A55-8A44-EB9F3E4EBA17}" dt="2021-07-01T10:33:32.909" v="69" actId="20577"/>
      <pc:docMkLst>
        <pc:docMk/>
      </pc:docMkLst>
      <pc:sldChg chg="modSp mod">
        <pc:chgData name="costas art" userId="0918ea6d71c06c0d" providerId="LiveId" clId="{9B7D71DD-FABD-4A55-8A44-EB9F3E4EBA17}" dt="2021-07-01T10:32:25.861" v="25" actId="122"/>
        <pc:sldMkLst>
          <pc:docMk/>
          <pc:sldMk cId="4066469766" sldId="425"/>
        </pc:sldMkLst>
        <pc:spChg chg="mod">
          <ac:chgData name="costas art" userId="0918ea6d71c06c0d" providerId="LiveId" clId="{9B7D71DD-FABD-4A55-8A44-EB9F3E4EBA17}" dt="2021-07-01T10:32:25.861" v="25" actId="122"/>
          <ac:spMkLst>
            <pc:docMk/>
            <pc:sldMk cId="4066469766" sldId="425"/>
            <ac:spMk id="3" creationId="{00000000-0000-0000-0000-000000000000}"/>
          </ac:spMkLst>
        </pc:spChg>
      </pc:sldChg>
      <pc:sldChg chg="modSp mod">
        <pc:chgData name="costas art" userId="0918ea6d71c06c0d" providerId="LiveId" clId="{9B7D71DD-FABD-4A55-8A44-EB9F3E4EBA17}" dt="2021-07-01T10:33:32.909" v="69" actId="20577"/>
        <pc:sldMkLst>
          <pc:docMk/>
          <pc:sldMk cId="3271663450" sldId="461"/>
        </pc:sldMkLst>
        <pc:spChg chg="mod">
          <ac:chgData name="costas art" userId="0918ea6d71c06c0d" providerId="LiveId" clId="{9B7D71DD-FABD-4A55-8A44-EB9F3E4EBA17}" dt="2021-07-01T10:33:32.909" v="69" actId="20577"/>
          <ac:spMkLst>
            <pc:docMk/>
            <pc:sldMk cId="3271663450" sldId="461"/>
            <ac:spMk id="3" creationId="{F5E0508F-FC31-485A-B542-CFF0ECD18E32}"/>
          </ac:spMkLst>
        </pc:spChg>
      </pc:sldChg>
      <pc:sldChg chg="modSp mod">
        <pc:chgData name="costas art" userId="0918ea6d71c06c0d" providerId="LiveId" clId="{9B7D71DD-FABD-4A55-8A44-EB9F3E4EBA17}" dt="2021-07-01T10:30:16.198" v="23" actId="20577"/>
        <pc:sldMkLst>
          <pc:docMk/>
          <pc:sldMk cId="1881894722" sldId="465"/>
        </pc:sldMkLst>
        <pc:spChg chg="mod">
          <ac:chgData name="costas art" userId="0918ea6d71c06c0d" providerId="LiveId" clId="{9B7D71DD-FABD-4A55-8A44-EB9F3E4EBA17}" dt="2021-07-01T10:30:16.198" v="23" actId="20577"/>
          <ac:spMkLst>
            <pc:docMk/>
            <pc:sldMk cId="1881894722" sldId="465"/>
            <ac:spMk id="2" creationId="{25D80DEF-83F3-4DAE-8A59-8668DDAF0139}"/>
          </ac:spMkLst>
        </pc:spChg>
      </pc:sldChg>
    </pc:docChg>
  </pc:docChgLst>
  <pc:docChgLst>
    <pc:chgData name="costas art" userId="0918ea6d71c06c0d" providerId="LiveId" clId="{F8E5B215-F6B8-41DC-BEFD-0AC13B042AF5}"/>
    <pc:docChg chg="custSel addSld delSld modSld">
      <pc:chgData name="costas art" userId="0918ea6d71c06c0d" providerId="LiveId" clId="{F8E5B215-F6B8-41DC-BEFD-0AC13B042AF5}" dt="2022-07-02T14:17:35.263" v="638" actId="1076"/>
      <pc:docMkLst>
        <pc:docMk/>
      </pc:docMkLst>
      <pc:sldChg chg="modSp mod">
        <pc:chgData name="costas art" userId="0918ea6d71c06c0d" providerId="LiveId" clId="{F8E5B215-F6B8-41DC-BEFD-0AC13B042AF5}" dt="2022-07-02T14:09:49.228" v="614" actId="20577"/>
        <pc:sldMkLst>
          <pc:docMk/>
          <pc:sldMk cId="3572942578" sldId="257"/>
        </pc:sldMkLst>
        <pc:spChg chg="mod">
          <ac:chgData name="costas art" userId="0918ea6d71c06c0d" providerId="LiveId" clId="{F8E5B215-F6B8-41DC-BEFD-0AC13B042AF5}" dt="2022-07-02T14:09:49.228" v="614" actId="20577"/>
          <ac:spMkLst>
            <pc:docMk/>
            <pc:sldMk cId="3572942578" sldId="257"/>
            <ac:spMk id="3" creationId="{70FB78E8-D7CC-4ACB-BA77-A0A72A149BAC}"/>
          </ac:spMkLst>
        </pc:spChg>
      </pc:sldChg>
      <pc:sldChg chg="modSp mod">
        <pc:chgData name="costas art" userId="0918ea6d71c06c0d" providerId="LiveId" clId="{F8E5B215-F6B8-41DC-BEFD-0AC13B042AF5}" dt="2022-07-02T14:11:59.375" v="634" actId="20577"/>
        <pc:sldMkLst>
          <pc:docMk/>
          <pc:sldMk cId="2424074177" sldId="269"/>
        </pc:sldMkLst>
        <pc:spChg chg="mod">
          <ac:chgData name="costas art" userId="0918ea6d71c06c0d" providerId="LiveId" clId="{F8E5B215-F6B8-41DC-BEFD-0AC13B042AF5}" dt="2022-07-02T14:11:59.375" v="634" actId="20577"/>
          <ac:spMkLst>
            <pc:docMk/>
            <pc:sldMk cId="2424074177" sldId="269"/>
            <ac:spMk id="3" creationId="{70FB78E8-D7CC-4ACB-BA77-A0A72A149BAC}"/>
          </ac:spMkLst>
        </pc:spChg>
      </pc:sldChg>
      <pc:sldChg chg="modSp mod">
        <pc:chgData name="costas art" userId="0918ea6d71c06c0d" providerId="LiveId" clId="{F8E5B215-F6B8-41DC-BEFD-0AC13B042AF5}" dt="2022-07-02T12:08:49.162" v="577" actId="20577"/>
        <pc:sldMkLst>
          <pc:docMk/>
          <pc:sldMk cId="1677803486" sldId="272"/>
        </pc:sldMkLst>
        <pc:spChg chg="mod">
          <ac:chgData name="costas art" userId="0918ea6d71c06c0d" providerId="LiveId" clId="{F8E5B215-F6B8-41DC-BEFD-0AC13B042AF5}" dt="2022-07-02T12:08:49.162" v="577" actId="20577"/>
          <ac:spMkLst>
            <pc:docMk/>
            <pc:sldMk cId="1677803486" sldId="272"/>
            <ac:spMk id="3" creationId="{70FB78E8-D7CC-4ACB-BA77-A0A72A149BAC}"/>
          </ac:spMkLst>
        </pc:spChg>
      </pc:sldChg>
      <pc:sldChg chg="modSp mod">
        <pc:chgData name="costas art" userId="0918ea6d71c06c0d" providerId="LiveId" clId="{F8E5B215-F6B8-41DC-BEFD-0AC13B042AF5}" dt="2022-06-14T11:58:12.495" v="45" actId="20577"/>
        <pc:sldMkLst>
          <pc:docMk/>
          <pc:sldMk cId="2078561515" sldId="275"/>
        </pc:sldMkLst>
        <pc:spChg chg="mod">
          <ac:chgData name="costas art" userId="0918ea6d71c06c0d" providerId="LiveId" clId="{F8E5B215-F6B8-41DC-BEFD-0AC13B042AF5}" dt="2022-06-14T11:58:12.495" v="45" actId="20577"/>
          <ac:spMkLst>
            <pc:docMk/>
            <pc:sldMk cId="2078561515" sldId="275"/>
            <ac:spMk id="3" creationId="{70FB78E8-D7CC-4ACB-BA77-A0A72A149BAC}"/>
          </ac:spMkLst>
        </pc:spChg>
      </pc:sldChg>
      <pc:sldChg chg="modSp mod">
        <pc:chgData name="costas art" userId="0918ea6d71c06c0d" providerId="LiveId" clId="{F8E5B215-F6B8-41DC-BEFD-0AC13B042AF5}" dt="2022-06-14T12:06:01.962" v="53" actId="20577"/>
        <pc:sldMkLst>
          <pc:docMk/>
          <pc:sldMk cId="1288478370" sldId="279"/>
        </pc:sldMkLst>
        <pc:spChg chg="mod">
          <ac:chgData name="costas art" userId="0918ea6d71c06c0d" providerId="LiveId" clId="{F8E5B215-F6B8-41DC-BEFD-0AC13B042AF5}" dt="2022-06-14T12:06:01.962" v="53" actId="20577"/>
          <ac:spMkLst>
            <pc:docMk/>
            <pc:sldMk cId="1288478370" sldId="279"/>
            <ac:spMk id="3" creationId="{70FB78E8-D7CC-4ACB-BA77-A0A72A149BAC}"/>
          </ac:spMkLst>
        </pc:spChg>
      </pc:sldChg>
      <pc:sldChg chg="modSp mod">
        <pc:chgData name="costas art" userId="0918ea6d71c06c0d" providerId="LiveId" clId="{F8E5B215-F6B8-41DC-BEFD-0AC13B042AF5}" dt="2022-06-14T12:22:58.432" v="56" actId="207"/>
        <pc:sldMkLst>
          <pc:docMk/>
          <pc:sldMk cId="4247224451" sldId="281"/>
        </pc:sldMkLst>
        <pc:spChg chg="mod">
          <ac:chgData name="costas art" userId="0918ea6d71c06c0d" providerId="LiveId" clId="{F8E5B215-F6B8-41DC-BEFD-0AC13B042AF5}" dt="2022-06-14T12:22:58.432" v="56" actId="207"/>
          <ac:spMkLst>
            <pc:docMk/>
            <pc:sldMk cId="4247224451" sldId="281"/>
            <ac:spMk id="3" creationId="{70FB78E8-D7CC-4ACB-BA77-A0A72A149BAC}"/>
          </ac:spMkLst>
        </pc:spChg>
      </pc:sldChg>
      <pc:sldChg chg="modSp mod">
        <pc:chgData name="costas art" userId="0918ea6d71c06c0d" providerId="LiveId" clId="{F8E5B215-F6B8-41DC-BEFD-0AC13B042AF5}" dt="2022-06-14T12:41:31.558" v="91" actId="1076"/>
        <pc:sldMkLst>
          <pc:docMk/>
          <pc:sldMk cId="2288555032" sldId="289"/>
        </pc:sldMkLst>
        <pc:spChg chg="mod">
          <ac:chgData name="costas art" userId="0918ea6d71c06c0d" providerId="LiveId" clId="{F8E5B215-F6B8-41DC-BEFD-0AC13B042AF5}" dt="2022-06-14T12:41:19.110" v="88" actId="20577"/>
          <ac:spMkLst>
            <pc:docMk/>
            <pc:sldMk cId="2288555032" sldId="289"/>
            <ac:spMk id="3" creationId="{70FB78E8-D7CC-4ACB-BA77-A0A72A149BAC}"/>
          </ac:spMkLst>
        </pc:spChg>
        <pc:spChg chg="mod">
          <ac:chgData name="costas art" userId="0918ea6d71c06c0d" providerId="LiveId" clId="{F8E5B215-F6B8-41DC-BEFD-0AC13B042AF5}" dt="2022-06-14T12:41:31.558" v="91" actId="1076"/>
          <ac:spMkLst>
            <pc:docMk/>
            <pc:sldMk cId="2288555032" sldId="289"/>
            <ac:spMk id="6" creationId="{6E5ECED3-DC8E-47FA-94EC-A1E23572A22A}"/>
          </ac:spMkLst>
        </pc:spChg>
        <pc:grpChg chg="mod">
          <ac:chgData name="costas art" userId="0918ea6d71c06c0d" providerId="LiveId" clId="{F8E5B215-F6B8-41DC-BEFD-0AC13B042AF5}" dt="2022-06-14T12:41:31.558" v="91" actId="1076"/>
          <ac:grpSpMkLst>
            <pc:docMk/>
            <pc:sldMk cId="2288555032" sldId="289"/>
            <ac:grpSpMk id="5" creationId="{DEEE8411-BB8D-470F-9BBA-2076CEC21138}"/>
          </ac:grpSpMkLst>
        </pc:grpChg>
        <pc:picChg chg="mod">
          <ac:chgData name="costas art" userId="0918ea6d71c06c0d" providerId="LiveId" clId="{F8E5B215-F6B8-41DC-BEFD-0AC13B042AF5}" dt="2022-06-14T12:41:31.558" v="91" actId="1076"/>
          <ac:picMkLst>
            <pc:docMk/>
            <pc:sldMk cId="2288555032" sldId="289"/>
            <ac:picMk id="6149" creationId="{028CBFDB-0E48-4F2E-AA3E-3B24F1C25E63}"/>
          </ac:picMkLst>
        </pc:picChg>
      </pc:sldChg>
      <pc:sldChg chg="modSp mod">
        <pc:chgData name="costas art" userId="0918ea6d71c06c0d" providerId="LiveId" clId="{F8E5B215-F6B8-41DC-BEFD-0AC13B042AF5}" dt="2022-06-14T12:46:39.102" v="109" actId="207"/>
        <pc:sldMkLst>
          <pc:docMk/>
          <pc:sldMk cId="2327522577" sldId="298"/>
        </pc:sldMkLst>
        <pc:spChg chg="mod">
          <ac:chgData name="costas art" userId="0918ea6d71c06c0d" providerId="LiveId" clId="{F8E5B215-F6B8-41DC-BEFD-0AC13B042AF5}" dt="2022-06-14T12:46:39.102" v="109" actId="207"/>
          <ac:spMkLst>
            <pc:docMk/>
            <pc:sldMk cId="2327522577" sldId="298"/>
            <ac:spMk id="3" creationId="{70FB78E8-D7CC-4ACB-BA77-A0A72A149BAC}"/>
          </ac:spMkLst>
        </pc:spChg>
      </pc:sldChg>
      <pc:sldChg chg="modSp mod">
        <pc:chgData name="costas art" userId="0918ea6d71c06c0d" providerId="LiveId" clId="{F8E5B215-F6B8-41DC-BEFD-0AC13B042AF5}" dt="2022-06-14T12:54:22.035" v="145" actId="207"/>
        <pc:sldMkLst>
          <pc:docMk/>
          <pc:sldMk cId="1075749667" sldId="299"/>
        </pc:sldMkLst>
        <pc:spChg chg="mod">
          <ac:chgData name="costas art" userId="0918ea6d71c06c0d" providerId="LiveId" clId="{F8E5B215-F6B8-41DC-BEFD-0AC13B042AF5}" dt="2022-06-14T12:54:22.035" v="145" actId="207"/>
          <ac:spMkLst>
            <pc:docMk/>
            <pc:sldMk cId="1075749667" sldId="299"/>
            <ac:spMk id="3" creationId="{70FB78E8-D7CC-4ACB-BA77-A0A72A149BAC}"/>
          </ac:spMkLst>
        </pc:spChg>
      </pc:sldChg>
      <pc:sldChg chg="modSp mod">
        <pc:chgData name="costas art" userId="0918ea6d71c06c0d" providerId="LiveId" clId="{F8E5B215-F6B8-41DC-BEFD-0AC13B042AF5}" dt="2022-06-14T13:11:56.719" v="231" actId="207"/>
        <pc:sldMkLst>
          <pc:docMk/>
          <pc:sldMk cId="597257567" sldId="386"/>
        </pc:sldMkLst>
        <pc:spChg chg="mod">
          <ac:chgData name="costas art" userId="0918ea6d71c06c0d" providerId="LiveId" clId="{F8E5B215-F6B8-41DC-BEFD-0AC13B042AF5}" dt="2022-06-14T13:11:56.719" v="231" actId="207"/>
          <ac:spMkLst>
            <pc:docMk/>
            <pc:sldMk cId="597257567" sldId="386"/>
            <ac:spMk id="3" creationId="{70FB78E8-D7CC-4ACB-BA77-A0A72A149BAC}"/>
          </ac:spMkLst>
        </pc:spChg>
      </pc:sldChg>
      <pc:sldChg chg="modSp mod">
        <pc:chgData name="costas art" userId="0918ea6d71c06c0d" providerId="LiveId" clId="{F8E5B215-F6B8-41DC-BEFD-0AC13B042AF5}" dt="2022-07-02T12:05:53.901" v="526" actId="20577"/>
        <pc:sldMkLst>
          <pc:docMk/>
          <pc:sldMk cId="0" sldId="402"/>
        </pc:sldMkLst>
        <pc:spChg chg="mod">
          <ac:chgData name="costas art" userId="0918ea6d71c06c0d" providerId="LiveId" clId="{F8E5B215-F6B8-41DC-BEFD-0AC13B042AF5}" dt="2022-07-02T12:05:53.901" v="526" actId="20577"/>
          <ac:spMkLst>
            <pc:docMk/>
            <pc:sldMk cId="0" sldId="402"/>
            <ac:spMk id="3" creationId="{00000000-0000-0000-0000-000000000000}"/>
          </ac:spMkLst>
        </pc:spChg>
      </pc:sldChg>
      <pc:sldChg chg="delSp modSp mod">
        <pc:chgData name="costas art" userId="0918ea6d71c06c0d" providerId="LiveId" clId="{F8E5B215-F6B8-41DC-BEFD-0AC13B042AF5}" dt="2022-06-14T11:56:54.183" v="28" actId="20577"/>
        <pc:sldMkLst>
          <pc:docMk/>
          <pc:sldMk cId="4066469766" sldId="425"/>
        </pc:sldMkLst>
        <pc:spChg chg="mod">
          <ac:chgData name="costas art" userId="0918ea6d71c06c0d" providerId="LiveId" clId="{F8E5B215-F6B8-41DC-BEFD-0AC13B042AF5}" dt="2022-06-14T11:56:54.183" v="28" actId="20577"/>
          <ac:spMkLst>
            <pc:docMk/>
            <pc:sldMk cId="4066469766" sldId="425"/>
            <ac:spMk id="3" creationId="{00000000-0000-0000-0000-000000000000}"/>
          </ac:spMkLst>
        </pc:spChg>
        <pc:grpChg chg="del">
          <ac:chgData name="costas art" userId="0918ea6d71c06c0d" providerId="LiveId" clId="{F8E5B215-F6B8-41DC-BEFD-0AC13B042AF5}" dt="2022-06-14T11:55:56.912" v="4" actId="478"/>
          <ac:grpSpMkLst>
            <pc:docMk/>
            <pc:sldMk cId="4066469766" sldId="425"/>
            <ac:grpSpMk id="4" creationId="{E33155A3-DB50-272B-762C-175DD2FA4EAC}"/>
          </ac:grpSpMkLst>
        </pc:grpChg>
        <pc:grpChg chg="del">
          <ac:chgData name="costas art" userId="0918ea6d71c06c0d" providerId="LiveId" clId="{F8E5B215-F6B8-41DC-BEFD-0AC13B042AF5}" dt="2022-06-14T11:55:57.488" v="5" actId="478"/>
          <ac:grpSpMkLst>
            <pc:docMk/>
            <pc:sldMk cId="4066469766" sldId="425"/>
            <ac:grpSpMk id="7" creationId="{42351EFC-1D44-26EB-1D18-311D7E5F7DF0}"/>
          </ac:grpSpMkLst>
        </pc:grpChg>
      </pc:sldChg>
      <pc:sldChg chg="modSp mod">
        <pc:chgData name="costas art" userId="0918ea6d71c06c0d" providerId="LiveId" clId="{F8E5B215-F6B8-41DC-BEFD-0AC13B042AF5}" dt="2022-06-14T11:56:42.967" v="24" actId="20577"/>
        <pc:sldMkLst>
          <pc:docMk/>
          <pc:sldMk cId="439504524" sldId="458"/>
        </pc:sldMkLst>
        <pc:spChg chg="mod">
          <ac:chgData name="costas art" userId="0918ea6d71c06c0d" providerId="LiveId" clId="{F8E5B215-F6B8-41DC-BEFD-0AC13B042AF5}" dt="2022-06-14T11:56:42.967" v="24" actId="20577"/>
          <ac:spMkLst>
            <pc:docMk/>
            <pc:sldMk cId="439504524" sldId="458"/>
            <ac:spMk id="3" creationId="{00000000-0000-0000-0000-000000000000}"/>
          </ac:spMkLst>
        </pc:spChg>
      </pc:sldChg>
      <pc:sldChg chg="modSp mod">
        <pc:chgData name="costas art" userId="0918ea6d71c06c0d" providerId="LiveId" clId="{F8E5B215-F6B8-41DC-BEFD-0AC13B042AF5}" dt="2022-07-02T12:06:43.954" v="559" actId="20577"/>
        <pc:sldMkLst>
          <pc:docMk/>
          <pc:sldMk cId="2676371651" sldId="460"/>
        </pc:sldMkLst>
        <pc:spChg chg="mod">
          <ac:chgData name="costas art" userId="0918ea6d71c06c0d" providerId="LiveId" clId="{F8E5B215-F6B8-41DC-BEFD-0AC13B042AF5}" dt="2022-07-02T12:06:43.954" v="559" actId="20577"/>
          <ac:spMkLst>
            <pc:docMk/>
            <pc:sldMk cId="2676371651" sldId="460"/>
            <ac:spMk id="3" creationId="{13C84296-B148-4811-8FAB-3AF752F762F0}"/>
          </ac:spMkLst>
        </pc:spChg>
      </pc:sldChg>
      <pc:sldChg chg="modSp mod">
        <pc:chgData name="costas art" userId="0918ea6d71c06c0d" providerId="LiveId" clId="{F8E5B215-F6B8-41DC-BEFD-0AC13B042AF5}" dt="2022-07-02T12:01:41.130" v="474" actId="1038"/>
        <pc:sldMkLst>
          <pc:docMk/>
          <pc:sldMk cId="3271663450" sldId="461"/>
        </pc:sldMkLst>
        <pc:spChg chg="mod">
          <ac:chgData name="costas art" userId="0918ea6d71c06c0d" providerId="LiveId" clId="{F8E5B215-F6B8-41DC-BEFD-0AC13B042AF5}" dt="2022-07-02T12:01:41.130" v="474" actId="1038"/>
          <ac:spMkLst>
            <pc:docMk/>
            <pc:sldMk cId="3271663450" sldId="461"/>
            <ac:spMk id="3" creationId="{F5E0508F-FC31-485A-B542-CFF0ECD18E32}"/>
          </ac:spMkLst>
        </pc:spChg>
      </pc:sldChg>
      <pc:sldChg chg="modSp mod">
        <pc:chgData name="costas art" userId="0918ea6d71c06c0d" providerId="LiveId" clId="{F8E5B215-F6B8-41DC-BEFD-0AC13B042AF5}" dt="2022-07-02T12:00:06.184" v="452" actId="207"/>
        <pc:sldMkLst>
          <pc:docMk/>
          <pc:sldMk cId="1881894722" sldId="465"/>
        </pc:sldMkLst>
        <pc:spChg chg="mod">
          <ac:chgData name="costas art" userId="0918ea6d71c06c0d" providerId="LiveId" clId="{F8E5B215-F6B8-41DC-BEFD-0AC13B042AF5}" dt="2022-07-02T12:00:06.184" v="452" actId="207"/>
          <ac:spMkLst>
            <pc:docMk/>
            <pc:sldMk cId="1881894722" sldId="465"/>
            <ac:spMk id="2" creationId="{25D80DEF-83F3-4DAE-8A59-8668DDAF0139}"/>
          </ac:spMkLst>
        </pc:spChg>
      </pc:sldChg>
      <pc:sldChg chg="modSp mod">
        <pc:chgData name="costas art" userId="0918ea6d71c06c0d" providerId="LiveId" clId="{F8E5B215-F6B8-41DC-BEFD-0AC13B042AF5}" dt="2022-07-02T12:01:28.753" v="472" actId="20577"/>
        <pc:sldMkLst>
          <pc:docMk/>
          <pc:sldMk cId="3313550318" sldId="466"/>
        </pc:sldMkLst>
        <pc:spChg chg="mod">
          <ac:chgData name="costas art" userId="0918ea6d71c06c0d" providerId="LiveId" clId="{F8E5B215-F6B8-41DC-BEFD-0AC13B042AF5}" dt="2022-07-02T12:01:28.753" v="472" actId="20577"/>
          <ac:spMkLst>
            <pc:docMk/>
            <pc:sldMk cId="3313550318" sldId="466"/>
            <ac:spMk id="3" creationId="{00000000-0000-0000-0000-000000000000}"/>
          </ac:spMkLst>
        </pc:spChg>
      </pc:sldChg>
      <pc:sldChg chg="modSp mod">
        <pc:chgData name="costas art" userId="0918ea6d71c06c0d" providerId="LiveId" clId="{F8E5B215-F6B8-41DC-BEFD-0AC13B042AF5}" dt="2022-07-02T14:10:53.448" v="632" actId="20577"/>
        <pc:sldMkLst>
          <pc:docMk/>
          <pc:sldMk cId="3543550288" sldId="475"/>
        </pc:sldMkLst>
        <pc:spChg chg="mod">
          <ac:chgData name="costas art" userId="0918ea6d71c06c0d" providerId="LiveId" clId="{F8E5B215-F6B8-41DC-BEFD-0AC13B042AF5}" dt="2022-07-02T14:10:53.448" v="632" actId="20577"/>
          <ac:spMkLst>
            <pc:docMk/>
            <pc:sldMk cId="3543550288" sldId="475"/>
            <ac:spMk id="9" creationId="{F246189D-4779-0344-A83C-FA77886F3DC0}"/>
          </ac:spMkLst>
        </pc:spChg>
      </pc:sldChg>
      <pc:sldChg chg="modSp mod">
        <pc:chgData name="costas art" userId="0918ea6d71c06c0d" providerId="LiveId" clId="{F8E5B215-F6B8-41DC-BEFD-0AC13B042AF5}" dt="2022-06-14T11:54:30.191" v="0" actId="113"/>
        <pc:sldMkLst>
          <pc:docMk/>
          <pc:sldMk cId="4014272605" sldId="476"/>
        </pc:sldMkLst>
        <pc:spChg chg="mod">
          <ac:chgData name="costas art" userId="0918ea6d71c06c0d" providerId="LiveId" clId="{F8E5B215-F6B8-41DC-BEFD-0AC13B042AF5}" dt="2022-06-14T11:54:30.191" v="0" actId="113"/>
          <ac:spMkLst>
            <pc:docMk/>
            <pc:sldMk cId="4014272605" sldId="476"/>
            <ac:spMk id="3" creationId="{70FB78E8-D7CC-4ACB-BA77-A0A72A149BAC}"/>
          </ac:spMkLst>
        </pc:spChg>
      </pc:sldChg>
      <pc:sldChg chg="modSp mod">
        <pc:chgData name="costas art" userId="0918ea6d71c06c0d" providerId="LiveId" clId="{F8E5B215-F6B8-41DC-BEFD-0AC13B042AF5}" dt="2022-06-14T12:44:52.542" v="93" actId="20577"/>
        <pc:sldMkLst>
          <pc:docMk/>
          <pc:sldMk cId="3993969953" sldId="494"/>
        </pc:sldMkLst>
        <pc:spChg chg="mod">
          <ac:chgData name="costas art" userId="0918ea6d71c06c0d" providerId="LiveId" clId="{F8E5B215-F6B8-41DC-BEFD-0AC13B042AF5}" dt="2022-06-14T12:44:52.542" v="93" actId="20577"/>
          <ac:spMkLst>
            <pc:docMk/>
            <pc:sldMk cId="3993969953" sldId="494"/>
            <ac:spMk id="3" creationId="{70FB78E8-D7CC-4ACB-BA77-A0A72A149BAC}"/>
          </ac:spMkLst>
        </pc:spChg>
      </pc:sldChg>
      <pc:sldChg chg="addSp modSp mod">
        <pc:chgData name="costas art" userId="0918ea6d71c06c0d" providerId="LiveId" clId="{F8E5B215-F6B8-41DC-BEFD-0AC13B042AF5}" dt="2022-06-14T13:13:33.895" v="248" actId="14100"/>
        <pc:sldMkLst>
          <pc:docMk/>
          <pc:sldMk cId="2939575489" sldId="509"/>
        </pc:sldMkLst>
        <pc:spChg chg="mod">
          <ac:chgData name="costas art" userId="0918ea6d71c06c0d" providerId="LiveId" clId="{F8E5B215-F6B8-41DC-BEFD-0AC13B042AF5}" dt="2022-06-14T13:13:20.940" v="243" actId="20577"/>
          <ac:spMkLst>
            <pc:docMk/>
            <pc:sldMk cId="2939575489" sldId="509"/>
            <ac:spMk id="3" creationId="{70FB78E8-D7CC-4ACB-BA77-A0A72A149BAC}"/>
          </ac:spMkLst>
        </pc:spChg>
        <pc:picChg chg="add mod">
          <ac:chgData name="costas art" userId="0918ea6d71c06c0d" providerId="LiveId" clId="{F8E5B215-F6B8-41DC-BEFD-0AC13B042AF5}" dt="2022-06-14T13:13:33.895" v="248" actId="14100"/>
          <ac:picMkLst>
            <pc:docMk/>
            <pc:sldMk cId="2939575489" sldId="509"/>
            <ac:picMk id="6146" creationId="{A0D7642B-C2E0-DF1E-9A9D-1ED058503A64}"/>
          </ac:picMkLst>
        </pc:picChg>
      </pc:sldChg>
      <pc:sldChg chg="addSp delSp modSp add mod">
        <pc:chgData name="costas art" userId="0918ea6d71c06c0d" providerId="LiveId" clId="{F8E5B215-F6B8-41DC-BEFD-0AC13B042AF5}" dt="2022-06-14T11:57:27.013" v="44" actId="1076"/>
        <pc:sldMkLst>
          <pc:docMk/>
          <pc:sldMk cId="1209253968" sldId="521"/>
        </pc:sldMkLst>
        <pc:spChg chg="mod">
          <ac:chgData name="costas art" userId="0918ea6d71c06c0d" providerId="LiveId" clId="{F8E5B215-F6B8-41DC-BEFD-0AC13B042AF5}" dt="2022-06-14T11:55:55.281" v="3" actId="5793"/>
          <ac:spMkLst>
            <pc:docMk/>
            <pc:sldMk cId="1209253968" sldId="521"/>
            <ac:spMk id="3" creationId="{00000000-0000-0000-0000-000000000000}"/>
          </ac:spMkLst>
        </pc:spChg>
        <pc:spChg chg="mod">
          <ac:chgData name="costas art" userId="0918ea6d71c06c0d" providerId="LiveId" clId="{F8E5B215-F6B8-41DC-BEFD-0AC13B042AF5}" dt="2022-06-14T11:57:17.238" v="38" actId="1076"/>
          <ac:spMkLst>
            <pc:docMk/>
            <pc:sldMk cId="1209253968" sldId="521"/>
            <ac:spMk id="5" creationId="{15DC4ACA-C67B-EFB1-A73C-10EADA3DC52D}"/>
          </ac:spMkLst>
        </pc:spChg>
        <pc:spChg chg="mod">
          <ac:chgData name="costas art" userId="0918ea6d71c06c0d" providerId="LiveId" clId="{F8E5B215-F6B8-41DC-BEFD-0AC13B042AF5}" dt="2022-06-14T11:57:18.368" v="39" actId="1076"/>
          <ac:spMkLst>
            <pc:docMk/>
            <pc:sldMk cId="1209253968" sldId="521"/>
            <ac:spMk id="8" creationId="{EC904326-F2FE-EE03-F384-401B95D4A518}"/>
          </ac:spMkLst>
        </pc:spChg>
        <pc:spChg chg="mod">
          <ac:chgData name="costas art" userId="0918ea6d71c06c0d" providerId="LiveId" clId="{F8E5B215-F6B8-41DC-BEFD-0AC13B042AF5}" dt="2022-06-14T11:57:27.013" v="44" actId="1076"/>
          <ac:spMkLst>
            <pc:docMk/>
            <pc:sldMk cId="1209253968" sldId="521"/>
            <ac:spMk id="11" creationId="{27DAAB6C-B4BA-D7C4-4161-311C763039FB}"/>
          </ac:spMkLst>
        </pc:spChg>
        <pc:grpChg chg="del mod">
          <ac:chgData name="costas art" userId="0918ea6d71c06c0d" providerId="LiveId" clId="{F8E5B215-F6B8-41DC-BEFD-0AC13B042AF5}" dt="2022-06-14T11:57:21.276" v="40" actId="21"/>
          <ac:grpSpMkLst>
            <pc:docMk/>
            <pc:sldMk cId="1209253968" sldId="521"/>
            <ac:grpSpMk id="4" creationId="{E33155A3-DB50-272B-762C-175DD2FA4EAC}"/>
          </ac:grpSpMkLst>
        </pc:grpChg>
        <pc:grpChg chg="mod">
          <ac:chgData name="costas art" userId="0918ea6d71c06c0d" providerId="LiveId" clId="{F8E5B215-F6B8-41DC-BEFD-0AC13B042AF5}" dt="2022-06-14T11:57:18.368" v="39" actId="1076"/>
          <ac:grpSpMkLst>
            <pc:docMk/>
            <pc:sldMk cId="1209253968" sldId="521"/>
            <ac:grpSpMk id="7" creationId="{42351EFC-1D44-26EB-1D18-311D7E5F7DF0}"/>
          </ac:grpSpMkLst>
        </pc:grpChg>
        <pc:grpChg chg="add mod">
          <ac:chgData name="costas art" userId="0918ea6d71c06c0d" providerId="LiveId" clId="{F8E5B215-F6B8-41DC-BEFD-0AC13B042AF5}" dt="2022-06-14T11:57:27.013" v="44" actId="1076"/>
          <ac:grpSpMkLst>
            <pc:docMk/>
            <pc:sldMk cId="1209253968" sldId="521"/>
            <ac:grpSpMk id="10" creationId="{E1390382-E24B-646D-94AF-42B7488BCCAD}"/>
          </ac:grpSpMkLst>
        </pc:grpChg>
        <pc:picChg chg="mod">
          <ac:chgData name="costas art" userId="0918ea6d71c06c0d" providerId="LiveId" clId="{F8E5B215-F6B8-41DC-BEFD-0AC13B042AF5}" dt="2022-06-14T11:57:17.238" v="38" actId="1076"/>
          <ac:picMkLst>
            <pc:docMk/>
            <pc:sldMk cId="1209253968" sldId="521"/>
            <ac:picMk id="6" creationId="{52A52EE8-B987-215A-E54A-CEED9FCC25F7}"/>
          </ac:picMkLst>
        </pc:picChg>
        <pc:picChg chg="mod">
          <ac:chgData name="costas art" userId="0918ea6d71c06c0d" providerId="LiveId" clId="{F8E5B215-F6B8-41DC-BEFD-0AC13B042AF5}" dt="2022-06-14T11:57:18.368" v="39" actId="1076"/>
          <ac:picMkLst>
            <pc:docMk/>
            <pc:sldMk cId="1209253968" sldId="521"/>
            <ac:picMk id="9" creationId="{1F011946-0282-2C31-81C5-3E272F08DD0C}"/>
          </ac:picMkLst>
        </pc:picChg>
        <pc:picChg chg="mod">
          <ac:chgData name="costas art" userId="0918ea6d71c06c0d" providerId="LiveId" clId="{F8E5B215-F6B8-41DC-BEFD-0AC13B042AF5}" dt="2022-06-14T11:57:27.013" v="44" actId="1076"/>
          <ac:picMkLst>
            <pc:docMk/>
            <pc:sldMk cId="1209253968" sldId="521"/>
            <ac:picMk id="12" creationId="{308BE58B-C5E3-DDB2-1BC0-509859678C02}"/>
          </ac:picMkLst>
        </pc:picChg>
      </pc:sldChg>
      <pc:sldChg chg="addSp delSp modSp new mod">
        <pc:chgData name="costas art" userId="0918ea6d71c06c0d" providerId="LiveId" clId="{F8E5B215-F6B8-41DC-BEFD-0AC13B042AF5}" dt="2022-06-14T12:28:33.321" v="73" actId="1076"/>
        <pc:sldMkLst>
          <pc:docMk/>
          <pc:sldMk cId="2102120241" sldId="522"/>
        </pc:sldMkLst>
        <pc:spChg chg="del">
          <ac:chgData name="costas art" userId="0918ea6d71c06c0d" providerId="LiveId" clId="{F8E5B215-F6B8-41DC-BEFD-0AC13B042AF5}" dt="2022-06-14T12:24:14.367" v="59" actId="478"/>
          <ac:spMkLst>
            <pc:docMk/>
            <pc:sldMk cId="2102120241" sldId="522"/>
            <ac:spMk id="2" creationId="{2BD0E571-1FD7-4FFF-63DB-35D438266DBB}"/>
          </ac:spMkLst>
        </pc:spChg>
        <pc:spChg chg="del">
          <ac:chgData name="costas art" userId="0918ea6d71c06c0d" providerId="LiveId" clId="{F8E5B215-F6B8-41DC-BEFD-0AC13B042AF5}" dt="2022-06-14T12:24:13.054" v="58" actId="478"/>
          <ac:spMkLst>
            <pc:docMk/>
            <pc:sldMk cId="2102120241" sldId="522"/>
            <ac:spMk id="3" creationId="{5A72DC01-CD38-E999-AAA0-E0557512C2C0}"/>
          </ac:spMkLst>
        </pc:spChg>
        <pc:picChg chg="add mod">
          <ac:chgData name="costas art" userId="0918ea6d71c06c0d" providerId="LiveId" clId="{F8E5B215-F6B8-41DC-BEFD-0AC13B042AF5}" dt="2022-06-14T12:24:28.262" v="62" actId="1076"/>
          <ac:picMkLst>
            <pc:docMk/>
            <pc:sldMk cId="2102120241" sldId="522"/>
            <ac:picMk id="1026" creationId="{494EB373-13EE-ABD4-2BD6-24339357A04C}"/>
          </ac:picMkLst>
        </pc:picChg>
        <pc:picChg chg="add mod">
          <ac:chgData name="costas art" userId="0918ea6d71c06c0d" providerId="LiveId" clId="{F8E5B215-F6B8-41DC-BEFD-0AC13B042AF5}" dt="2022-06-14T12:27:29.304" v="65" actId="1076"/>
          <ac:picMkLst>
            <pc:docMk/>
            <pc:sldMk cId="2102120241" sldId="522"/>
            <ac:picMk id="1028" creationId="{7D13E2F0-4CD6-791D-5988-5BF8F2C4B21D}"/>
          </ac:picMkLst>
        </pc:picChg>
        <pc:picChg chg="add mod">
          <ac:chgData name="costas art" userId="0918ea6d71c06c0d" providerId="LiveId" clId="{F8E5B215-F6B8-41DC-BEFD-0AC13B042AF5}" dt="2022-06-14T12:28:33.321" v="73" actId="1076"/>
          <ac:picMkLst>
            <pc:docMk/>
            <pc:sldMk cId="2102120241" sldId="522"/>
            <ac:picMk id="1030" creationId="{FB0070F0-8C02-257F-88DD-6FCD604A0E0C}"/>
          </ac:picMkLst>
        </pc:picChg>
      </pc:sldChg>
      <pc:sldChg chg="addSp delSp modSp new mod">
        <pc:chgData name="costas art" userId="0918ea6d71c06c0d" providerId="LiveId" clId="{F8E5B215-F6B8-41DC-BEFD-0AC13B042AF5}" dt="2022-07-02T14:17:35.263" v="638" actId="1076"/>
        <pc:sldMkLst>
          <pc:docMk/>
          <pc:sldMk cId="3614040978" sldId="523"/>
        </pc:sldMkLst>
        <pc:spChg chg="del">
          <ac:chgData name="costas art" userId="0918ea6d71c06c0d" providerId="LiveId" clId="{F8E5B215-F6B8-41DC-BEFD-0AC13B042AF5}" dt="2022-06-14T12:32:18.464" v="76" actId="478"/>
          <ac:spMkLst>
            <pc:docMk/>
            <pc:sldMk cId="3614040978" sldId="523"/>
            <ac:spMk id="2" creationId="{38F6D496-C564-F829-8D7B-2AC84F26B1DE}"/>
          </ac:spMkLst>
        </pc:spChg>
        <pc:spChg chg="add mod">
          <ac:chgData name="costas art" userId="0918ea6d71c06c0d" providerId="LiveId" clId="{F8E5B215-F6B8-41DC-BEFD-0AC13B042AF5}" dt="2022-07-02T14:17:35.263" v="638" actId="1076"/>
          <ac:spMkLst>
            <pc:docMk/>
            <pc:sldMk cId="3614040978" sldId="523"/>
            <ac:spMk id="2" creationId="{9BD7A14C-41FC-8597-E609-A8D9EBD58314}"/>
          </ac:spMkLst>
        </pc:spChg>
        <pc:spChg chg="del">
          <ac:chgData name="costas art" userId="0918ea6d71c06c0d" providerId="LiveId" clId="{F8E5B215-F6B8-41DC-BEFD-0AC13B042AF5}" dt="2022-06-14T12:32:17.491" v="75" actId="478"/>
          <ac:spMkLst>
            <pc:docMk/>
            <pc:sldMk cId="3614040978" sldId="523"/>
            <ac:spMk id="3" creationId="{37320EFA-C419-FDFF-977C-3BDDBA54B761}"/>
          </ac:spMkLst>
        </pc:spChg>
        <pc:picChg chg="add mod">
          <ac:chgData name="costas art" userId="0918ea6d71c06c0d" providerId="LiveId" clId="{F8E5B215-F6B8-41DC-BEFD-0AC13B042AF5}" dt="2022-06-14T12:39:34.066" v="79" actId="14100"/>
          <ac:picMkLst>
            <pc:docMk/>
            <pc:sldMk cId="3614040978" sldId="523"/>
            <ac:picMk id="2050" creationId="{0D21E48F-D5C7-F5B1-EDA0-DBC00BBBF026}"/>
          </ac:picMkLst>
        </pc:picChg>
        <pc:picChg chg="add mod">
          <ac:chgData name="costas art" userId="0918ea6d71c06c0d" providerId="LiveId" clId="{F8E5B215-F6B8-41DC-BEFD-0AC13B042AF5}" dt="2022-06-14T12:39:41.635" v="82" actId="14100"/>
          <ac:picMkLst>
            <pc:docMk/>
            <pc:sldMk cId="3614040978" sldId="523"/>
            <ac:picMk id="2052" creationId="{70B85F9B-4B41-D0C4-4737-A34421FEFEDD}"/>
          </ac:picMkLst>
        </pc:picChg>
        <pc:picChg chg="add mod">
          <ac:chgData name="costas art" userId="0918ea6d71c06c0d" providerId="LiveId" clId="{F8E5B215-F6B8-41DC-BEFD-0AC13B042AF5}" dt="2022-06-14T12:39:51.847" v="85" actId="1076"/>
          <ac:picMkLst>
            <pc:docMk/>
            <pc:sldMk cId="3614040978" sldId="523"/>
            <ac:picMk id="2054" creationId="{88B95E70-723A-6304-B0F7-1A54DF6DE1FF}"/>
          </ac:picMkLst>
        </pc:picChg>
      </pc:sldChg>
      <pc:sldChg chg="addSp delSp modSp new mod">
        <pc:chgData name="costas art" userId="0918ea6d71c06c0d" providerId="LiveId" clId="{F8E5B215-F6B8-41DC-BEFD-0AC13B042AF5}" dt="2022-06-14T12:45:54.417" v="108" actId="1076"/>
        <pc:sldMkLst>
          <pc:docMk/>
          <pc:sldMk cId="1787296928" sldId="524"/>
        </pc:sldMkLst>
        <pc:spChg chg="del">
          <ac:chgData name="costas art" userId="0918ea6d71c06c0d" providerId="LiveId" clId="{F8E5B215-F6B8-41DC-BEFD-0AC13B042AF5}" dt="2022-06-14T12:44:58.671" v="95" actId="478"/>
          <ac:spMkLst>
            <pc:docMk/>
            <pc:sldMk cId="1787296928" sldId="524"/>
            <ac:spMk id="2" creationId="{A4139C0D-90C4-2B55-C711-48B2FBDEEECC}"/>
          </ac:spMkLst>
        </pc:spChg>
        <pc:spChg chg="del">
          <ac:chgData name="costas art" userId="0918ea6d71c06c0d" providerId="LiveId" clId="{F8E5B215-F6B8-41DC-BEFD-0AC13B042AF5}" dt="2022-06-14T12:44:59.617" v="96" actId="478"/>
          <ac:spMkLst>
            <pc:docMk/>
            <pc:sldMk cId="1787296928" sldId="524"/>
            <ac:spMk id="3" creationId="{59E42E13-0C85-B9E1-6A70-9EC0CCE8411D}"/>
          </ac:spMkLst>
        </pc:spChg>
        <pc:picChg chg="add mod">
          <ac:chgData name="costas art" userId="0918ea6d71c06c0d" providerId="LiveId" clId="{F8E5B215-F6B8-41DC-BEFD-0AC13B042AF5}" dt="2022-06-14T12:45:50.519" v="105" actId="14100"/>
          <ac:picMkLst>
            <pc:docMk/>
            <pc:sldMk cId="1787296928" sldId="524"/>
            <ac:picMk id="3074" creationId="{84A1F401-A6BD-41B5-D836-6DF778BFE023}"/>
          </ac:picMkLst>
        </pc:picChg>
        <pc:picChg chg="add mod">
          <ac:chgData name="costas art" userId="0918ea6d71c06c0d" providerId="LiveId" clId="{F8E5B215-F6B8-41DC-BEFD-0AC13B042AF5}" dt="2022-06-14T12:45:54.417" v="108" actId="1076"/>
          <ac:picMkLst>
            <pc:docMk/>
            <pc:sldMk cId="1787296928" sldId="524"/>
            <ac:picMk id="3076" creationId="{D3010977-2978-E825-6FDE-3A3615F2BBDB}"/>
          </ac:picMkLst>
        </pc:picChg>
        <pc:picChg chg="add mod">
          <ac:chgData name="costas art" userId="0918ea6d71c06c0d" providerId="LiveId" clId="{F8E5B215-F6B8-41DC-BEFD-0AC13B042AF5}" dt="2022-06-14T12:45:48.071" v="104" actId="1076"/>
          <ac:picMkLst>
            <pc:docMk/>
            <pc:sldMk cId="1787296928" sldId="524"/>
            <ac:picMk id="3078" creationId="{02B7F94D-FF5E-A2A3-DAF5-7122C509E0C9}"/>
          </ac:picMkLst>
        </pc:picChg>
      </pc:sldChg>
      <pc:sldChg chg="addSp delSp modSp new mod">
        <pc:chgData name="costas art" userId="0918ea6d71c06c0d" providerId="LiveId" clId="{F8E5B215-F6B8-41DC-BEFD-0AC13B042AF5}" dt="2022-06-14T12:51:12.965" v="130" actId="14100"/>
        <pc:sldMkLst>
          <pc:docMk/>
          <pc:sldMk cId="2301037718" sldId="525"/>
        </pc:sldMkLst>
        <pc:spChg chg="del">
          <ac:chgData name="costas art" userId="0918ea6d71c06c0d" providerId="LiveId" clId="{F8E5B215-F6B8-41DC-BEFD-0AC13B042AF5}" dt="2022-06-14T12:50:00.283" v="111" actId="478"/>
          <ac:spMkLst>
            <pc:docMk/>
            <pc:sldMk cId="2301037718" sldId="525"/>
            <ac:spMk id="2" creationId="{FFF02DA6-181C-A3E9-00D4-5EF0AF7ACF6B}"/>
          </ac:spMkLst>
        </pc:spChg>
        <pc:spChg chg="del">
          <ac:chgData name="costas art" userId="0918ea6d71c06c0d" providerId="LiveId" clId="{F8E5B215-F6B8-41DC-BEFD-0AC13B042AF5}" dt="2022-06-14T12:50:01.762" v="112" actId="478"/>
          <ac:spMkLst>
            <pc:docMk/>
            <pc:sldMk cId="2301037718" sldId="525"/>
            <ac:spMk id="3" creationId="{515B6527-643C-B6C0-0CDD-C9FFEBA020C2}"/>
          </ac:spMkLst>
        </pc:spChg>
        <pc:picChg chg="add mod">
          <ac:chgData name="costas art" userId="0918ea6d71c06c0d" providerId="LiveId" clId="{F8E5B215-F6B8-41DC-BEFD-0AC13B042AF5}" dt="2022-06-14T12:50:38.854" v="121" actId="1076"/>
          <ac:picMkLst>
            <pc:docMk/>
            <pc:sldMk cId="2301037718" sldId="525"/>
            <ac:picMk id="4098" creationId="{E507C6F6-5373-27F2-A21E-3F2429C65113}"/>
          </ac:picMkLst>
        </pc:picChg>
        <pc:picChg chg="add mod">
          <ac:chgData name="costas art" userId="0918ea6d71c06c0d" providerId="LiveId" clId="{F8E5B215-F6B8-41DC-BEFD-0AC13B042AF5}" dt="2022-06-14T12:51:05.019" v="126" actId="1076"/>
          <ac:picMkLst>
            <pc:docMk/>
            <pc:sldMk cId="2301037718" sldId="525"/>
            <ac:picMk id="4100" creationId="{BAC958C2-C042-0E33-CBE2-BD34964ADD5B}"/>
          </ac:picMkLst>
        </pc:picChg>
        <pc:picChg chg="add mod">
          <ac:chgData name="costas art" userId="0918ea6d71c06c0d" providerId="LiveId" clId="{F8E5B215-F6B8-41DC-BEFD-0AC13B042AF5}" dt="2022-06-14T12:51:12.965" v="130" actId="14100"/>
          <ac:picMkLst>
            <pc:docMk/>
            <pc:sldMk cId="2301037718" sldId="525"/>
            <ac:picMk id="4102" creationId="{1543FDE3-2AD2-A414-A8CB-588E51CDD945}"/>
          </ac:picMkLst>
        </pc:picChg>
      </pc:sldChg>
      <pc:sldChg chg="addSp delSp modSp new mod">
        <pc:chgData name="costas art" userId="0918ea6d71c06c0d" providerId="LiveId" clId="{F8E5B215-F6B8-41DC-BEFD-0AC13B042AF5}" dt="2022-06-14T12:53:43.331" v="144" actId="1076"/>
        <pc:sldMkLst>
          <pc:docMk/>
          <pc:sldMk cId="1123784985" sldId="526"/>
        </pc:sldMkLst>
        <pc:spChg chg="del">
          <ac:chgData name="costas art" userId="0918ea6d71c06c0d" providerId="LiveId" clId="{F8E5B215-F6B8-41DC-BEFD-0AC13B042AF5}" dt="2022-06-14T12:52:13.398" v="132" actId="478"/>
          <ac:spMkLst>
            <pc:docMk/>
            <pc:sldMk cId="1123784985" sldId="526"/>
            <ac:spMk id="2" creationId="{2EF9A8DA-0471-5375-9FAC-611E6FD73BDA}"/>
          </ac:spMkLst>
        </pc:spChg>
        <pc:spChg chg="del">
          <ac:chgData name="costas art" userId="0918ea6d71c06c0d" providerId="LiveId" clId="{F8E5B215-F6B8-41DC-BEFD-0AC13B042AF5}" dt="2022-06-14T12:52:14.269" v="133" actId="478"/>
          <ac:spMkLst>
            <pc:docMk/>
            <pc:sldMk cId="1123784985" sldId="526"/>
            <ac:spMk id="3" creationId="{2209C71F-C1B3-645D-2321-8B9F0165EEE9}"/>
          </ac:spMkLst>
        </pc:spChg>
        <pc:picChg chg="add mod">
          <ac:chgData name="costas art" userId="0918ea6d71c06c0d" providerId="LiveId" clId="{F8E5B215-F6B8-41DC-BEFD-0AC13B042AF5}" dt="2022-06-14T12:53:27.230" v="138" actId="1076"/>
          <ac:picMkLst>
            <pc:docMk/>
            <pc:sldMk cId="1123784985" sldId="526"/>
            <ac:picMk id="5122" creationId="{659D22F6-E9A3-D76F-A5F3-ADEDE38528F1}"/>
          </ac:picMkLst>
        </pc:picChg>
        <pc:picChg chg="add mod">
          <ac:chgData name="costas art" userId="0918ea6d71c06c0d" providerId="LiveId" clId="{F8E5B215-F6B8-41DC-BEFD-0AC13B042AF5}" dt="2022-06-14T12:53:31.980" v="141" actId="1076"/>
          <ac:picMkLst>
            <pc:docMk/>
            <pc:sldMk cId="1123784985" sldId="526"/>
            <ac:picMk id="5124" creationId="{DB09A97B-D2BD-3F44-2BC8-EAF3CFA937E2}"/>
          </ac:picMkLst>
        </pc:picChg>
        <pc:picChg chg="add mod">
          <ac:chgData name="costas art" userId="0918ea6d71c06c0d" providerId="LiveId" clId="{F8E5B215-F6B8-41DC-BEFD-0AC13B042AF5}" dt="2022-06-14T12:53:43.331" v="144" actId="1076"/>
          <ac:picMkLst>
            <pc:docMk/>
            <pc:sldMk cId="1123784985" sldId="526"/>
            <ac:picMk id="5126" creationId="{E52730E5-4735-D561-0C21-F928C86C042F}"/>
          </ac:picMkLst>
        </pc:picChg>
      </pc:sldChg>
      <pc:sldChg chg="addSp delSp modSp new mod">
        <pc:chgData name="costas art" userId="0918ea6d71c06c0d" providerId="LiveId" clId="{F8E5B215-F6B8-41DC-BEFD-0AC13B042AF5}" dt="2022-06-14T13:05:20.685" v="230" actId="1076"/>
        <pc:sldMkLst>
          <pc:docMk/>
          <pc:sldMk cId="67547983" sldId="527"/>
        </pc:sldMkLst>
        <pc:spChg chg="del">
          <ac:chgData name="costas art" userId="0918ea6d71c06c0d" providerId="LiveId" clId="{F8E5B215-F6B8-41DC-BEFD-0AC13B042AF5}" dt="2022-06-14T12:56:04.694" v="147" actId="478"/>
          <ac:spMkLst>
            <pc:docMk/>
            <pc:sldMk cId="67547983" sldId="527"/>
            <ac:spMk id="2" creationId="{43C2C346-B08C-AA00-B921-CA2E329A4427}"/>
          </ac:spMkLst>
        </pc:spChg>
        <pc:spChg chg="del">
          <ac:chgData name="costas art" userId="0918ea6d71c06c0d" providerId="LiveId" clId="{F8E5B215-F6B8-41DC-BEFD-0AC13B042AF5}" dt="2022-06-14T12:56:05.472" v="148" actId="478"/>
          <ac:spMkLst>
            <pc:docMk/>
            <pc:sldMk cId="67547983" sldId="527"/>
            <ac:spMk id="3" creationId="{867E7A7F-80B0-811D-7922-4610D540C8F9}"/>
          </ac:spMkLst>
        </pc:spChg>
        <pc:spChg chg="add mod">
          <ac:chgData name="costas art" userId="0918ea6d71c06c0d" providerId="LiveId" clId="{F8E5B215-F6B8-41DC-BEFD-0AC13B042AF5}" dt="2022-06-14T13:05:20.685" v="230" actId="1076"/>
          <ac:spMkLst>
            <pc:docMk/>
            <pc:sldMk cId="67547983" sldId="527"/>
            <ac:spMk id="4" creationId="{840254EF-C323-5CD6-4271-B9E3B0674E74}"/>
          </ac:spMkLst>
        </pc:spChg>
      </pc:sldChg>
      <pc:sldChg chg="addSp delSp modSp new mod">
        <pc:chgData name="costas art" userId="0918ea6d71c06c0d" providerId="LiveId" clId="{F8E5B215-F6B8-41DC-BEFD-0AC13B042AF5}" dt="2022-06-14T13:17:25.962" v="268" actId="14100"/>
        <pc:sldMkLst>
          <pc:docMk/>
          <pc:sldMk cId="3961829097" sldId="528"/>
        </pc:sldMkLst>
        <pc:spChg chg="del">
          <ac:chgData name="costas art" userId="0918ea6d71c06c0d" providerId="LiveId" clId="{F8E5B215-F6B8-41DC-BEFD-0AC13B042AF5}" dt="2022-06-14T13:14:35.862" v="250" actId="478"/>
          <ac:spMkLst>
            <pc:docMk/>
            <pc:sldMk cId="3961829097" sldId="528"/>
            <ac:spMk id="2" creationId="{766BC722-B63C-4D57-4649-124F7D39520F}"/>
          </ac:spMkLst>
        </pc:spChg>
        <pc:spChg chg="del">
          <ac:chgData name="costas art" userId="0918ea6d71c06c0d" providerId="LiveId" clId="{F8E5B215-F6B8-41DC-BEFD-0AC13B042AF5}" dt="2022-06-14T13:14:36.663" v="251" actId="478"/>
          <ac:spMkLst>
            <pc:docMk/>
            <pc:sldMk cId="3961829097" sldId="528"/>
            <ac:spMk id="3" creationId="{52BB860A-9B88-BAB0-4E57-69BF4518BD2D}"/>
          </ac:spMkLst>
        </pc:spChg>
        <pc:picChg chg="add mod">
          <ac:chgData name="costas art" userId="0918ea6d71c06c0d" providerId="LiveId" clId="{F8E5B215-F6B8-41DC-BEFD-0AC13B042AF5}" dt="2022-06-14T13:14:46.023" v="254" actId="1076"/>
          <ac:picMkLst>
            <pc:docMk/>
            <pc:sldMk cId="3961829097" sldId="528"/>
            <ac:picMk id="7170" creationId="{4A61ED59-CEAF-A6C8-1966-EC576C8D4A16}"/>
          </ac:picMkLst>
        </pc:picChg>
        <pc:picChg chg="add mod">
          <ac:chgData name="costas art" userId="0918ea6d71c06c0d" providerId="LiveId" clId="{F8E5B215-F6B8-41DC-BEFD-0AC13B042AF5}" dt="2022-06-14T13:17:25.962" v="268" actId="14100"/>
          <ac:picMkLst>
            <pc:docMk/>
            <pc:sldMk cId="3961829097" sldId="528"/>
            <ac:picMk id="7172" creationId="{8A082263-E82D-F537-D5B1-32E62B2CA082}"/>
          </ac:picMkLst>
        </pc:picChg>
        <pc:picChg chg="add mod">
          <ac:chgData name="costas art" userId="0918ea6d71c06c0d" providerId="LiveId" clId="{F8E5B215-F6B8-41DC-BEFD-0AC13B042AF5}" dt="2022-06-14T13:17:16.184" v="261" actId="1076"/>
          <ac:picMkLst>
            <pc:docMk/>
            <pc:sldMk cId="3961829097" sldId="528"/>
            <ac:picMk id="7174" creationId="{47B2F729-D1D5-5527-2166-8760DCCAF760}"/>
          </ac:picMkLst>
        </pc:picChg>
      </pc:sldChg>
      <pc:sldChg chg="addSp delSp modSp new mod">
        <pc:chgData name="costas art" userId="0918ea6d71c06c0d" providerId="LiveId" clId="{F8E5B215-F6B8-41DC-BEFD-0AC13B042AF5}" dt="2022-06-14T13:22:11.593" v="280" actId="1076"/>
        <pc:sldMkLst>
          <pc:docMk/>
          <pc:sldMk cId="146913371" sldId="529"/>
        </pc:sldMkLst>
        <pc:spChg chg="del">
          <ac:chgData name="costas art" userId="0918ea6d71c06c0d" providerId="LiveId" clId="{F8E5B215-F6B8-41DC-BEFD-0AC13B042AF5}" dt="2022-06-14T13:21:45.041" v="270" actId="478"/>
          <ac:spMkLst>
            <pc:docMk/>
            <pc:sldMk cId="146913371" sldId="529"/>
            <ac:spMk id="2" creationId="{9F29AD0E-01BD-A1FF-00E2-B0FF68648029}"/>
          </ac:spMkLst>
        </pc:spChg>
        <pc:spChg chg="del">
          <ac:chgData name="costas art" userId="0918ea6d71c06c0d" providerId="LiveId" clId="{F8E5B215-F6B8-41DC-BEFD-0AC13B042AF5}" dt="2022-06-14T13:21:46.716" v="271" actId="478"/>
          <ac:spMkLst>
            <pc:docMk/>
            <pc:sldMk cId="146913371" sldId="529"/>
            <ac:spMk id="3" creationId="{FEAA1793-BB5B-A9FF-F2DB-4EA0A5F2BCAC}"/>
          </ac:spMkLst>
        </pc:spChg>
        <pc:picChg chg="add mod">
          <ac:chgData name="costas art" userId="0918ea6d71c06c0d" providerId="LiveId" clId="{F8E5B215-F6B8-41DC-BEFD-0AC13B042AF5}" dt="2022-06-14T13:22:11.593" v="280" actId="1076"/>
          <ac:picMkLst>
            <pc:docMk/>
            <pc:sldMk cId="146913371" sldId="529"/>
            <ac:picMk id="8194" creationId="{4C188CA7-5320-3E5A-A33B-C5989DE29598}"/>
          </ac:picMkLst>
        </pc:picChg>
        <pc:picChg chg="add mod">
          <ac:chgData name="costas art" userId="0918ea6d71c06c0d" providerId="LiveId" clId="{F8E5B215-F6B8-41DC-BEFD-0AC13B042AF5}" dt="2022-06-14T13:22:07.817" v="279" actId="1076"/>
          <ac:picMkLst>
            <pc:docMk/>
            <pc:sldMk cId="146913371" sldId="529"/>
            <ac:picMk id="8196" creationId="{F825414F-E739-7E70-C6DF-47081E1859E5}"/>
          </ac:picMkLst>
        </pc:picChg>
      </pc:sldChg>
      <pc:sldChg chg="addSp delSp modSp new mod">
        <pc:chgData name="costas art" userId="0918ea6d71c06c0d" providerId="LiveId" clId="{F8E5B215-F6B8-41DC-BEFD-0AC13B042AF5}" dt="2022-06-14T13:31:46.103" v="298" actId="1076"/>
        <pc:sldMkLst>
          <pc:docMk/>
          <pc:sldMk cId="3913656246" sldId="530"/>
        </pc:sldMkLst>
        <pc:spChg chg="del">
          <ac:chgData name="costas art" userId="0918ea6d71c06c0d" providerId="LiveId" clId="{F8E5B215-F6B8-41DC-BEFD-0AC13B042AF5}" dt="2022-06-14T13:24:37.034" v="283" actId="478"/>
          <ac:spMkLst>
            <pc:docMk/>
            <pc:sldMk cId="3913656246" sldId="530"/>
            <ac:spMk id="2" creationId="{1D57EBD9-259D-39EE-51B2-541086E48F3A}"/>
          </ac:spMkLst>
        </pc:spChg>
        <pc:spChg chg="del">
          <ac:chgData name="costas art" userId="0918ea6d71c06c0d" providerId="LiveId" clId="{F8E5B215-F6B8-41DC-BEFD-0AC13B042AF5}" dt="2022-06-14T13:24:36.356" v="282" actId="478"/>
          <ac:spMkLst>
            <pc:docMk/>
            <pc:sldMk cId="3913656246" sldId="530"/>
            <ac:spMk id="3" creationId="{472EF097-6D0C-6A40-4CEF-072144245FE0}"/>
          </ac:spMkLst>
        </pc:spChg>
        <pc:picChg chg="add mod">
          <ac:chgData name="costas art" userId="0918ea6d71c06c0d" providerId="LiveId" clId="{F8E5B215-F6B8-41DC-BEFD-0AC13B042AF5}" dt="2022-06-14T13:26:33.435" v="293" actId="1076"/>
          <ac:picMkLst>
            <pc:docMk/>
            <pc:sldMk cId="3913656246" sldId="530"/>
            <ac:picMk id="9218" creationId="{6FC66F7A-132D-2B69-6782-D7339EE07DC9}"/>
          </ac:picMkLst>
        </pc:picChg>
        <pc:picChg chg="add mod">
          <ac:chgData name="costas art" userId="0918ea6d71c06c0d" providerId="LiveId" clId="{F8E5B215-F6B8-41DC-BEFD-0AC13B042AF5}" dt="2022-06-14T13:26:28.899" v="291" actId="14100"/>
          <ac:picMkLst>
            <pc:docMk/>
            <pc:sldMk cId="3913656246" sldId="530"/>
            <ac:picMk id="9220" creationId="{12D11DCB-B023-0D30-8F81-85EEDB5E7E68}"/>
          </ac:picMkLst>
        </pc:picChg>
        <pc:picChg chg="add mod">
          <ac:chgData name="costas art" userId="0918ea6d71c06c0d" providerId="LiveId" clId="{F8E5B215-F6B8-41DC-BEFD-0AC13B042AF5}" dt="2022-06-14T13:31:46.103" v="298" actId="1076"/>
          <ac:picMkLst>
            <pc:docMk/>
            <pc:sldMk cId="3913656246" sldId="530"/>
            <ac:picMk id="9222" creationId="{73205964-291A-E0A6-1016-1B4073A25726}"/>
          </ac:picMkLst>
        </pc:picChg>
      </pc:sldChg>
      <pc:sldChg chg="addSp delSp modSp new mod">
        <pc:chgData name="costas art" userId="0918ea6d71c06c0d" providerId="LiveId" clId="{F8E5B215-F6B8-41DC-BEFD-0AC13B042AF5}" dt="2022-06-14T13:36:11.520" v="310" actId="1076"/>
        <pc:sldMkLst>
          <pc:docMk/>
          <pc:sldMk cId="218555371" sldId="531"/>
        </pc:sldMkLst>
        <pc:spChg chg="del">
          <ac:chgData name="costas art" userId="0918ea6d71c06c0d" providerId="LiveId" clId="{F8E5B215-F6B8-41DC-BEFD-0AC13B042AF5}" dt="2022-06-14T13:35:39.719" v="301" actId="478"/>
          <ac:spMkLst>
            <pc:docMk/>
            <pc:sldMk cId="218555371" sldId="531"/>
            <ac:spMk id="2" creationId="{45ED78EC-0439-D574-6699-6922988D815E}"/>
          </ac:spMkLst>
        </pc:spChg>
        <pc:spChg chg="del">
          <ac:chgData name="costas art" userId="0918ea6d71c06c0d" providerId="LiveId" clId="{F8E5B215-F6B8-41DC-BEFD-0AC13B042AF5}" dt="2022-06-14T13:35:38.041" v="300" actId="478"/>
          <ac:spMkLst>
            <pc:docMk/>
            <pc:sldMk cId="218555371" sldId="531"/>
            <ac:spMk id="3" creationId="{655DE0DE-C8FD-3566-84B7-55B2F5F303A2}"/>
          </ac:spMkLst>
        </pc:spChg>
        <pc:picChg chg="add mod">
          <ac:chgData name="costas art" userId="0918ea6d71c06c0d" providerId="LiveId" clId="{F8E5B215-F6B8-41DC-BEFD-0AC13B042AF5}" dt="2022-06-14T13:36:06.820" v="307" actId="1076"/>
          <ac:picMkLst>
            <pc:docMk/>
            <pc:sldMk cId="218555371" sldId="531"/>
            <ac:picMk id="10242" creationId="{7D50099B-E886-2A4B-B958-54D231B33D66}"/>
          </ac:picMkLst>
        </pc:picChg>
        <pc:picChg chg="add mod">
          <ac:chgData name="costas art" userId="0918ea6d71c06c0d" providerId="LiveId" clId="{F8E5B215-F6B8-41DC-BEFD-0AC13B042AF5}" dt="2022-06-14T13:36:11.520" v="310" actId="1076"/>
          <ac:picMkLst>
            <pc:docMk/>
            <pc:sldMk cId="218555371" sldId="531"/>
            <ac:picMk id="10244" creationId="{2950EB1F-9C4F-0A90-634E-2AF39E83B3E9}"/>
          </ac:picMkLst>
        </pc:picChg>
      </pc:sldChg>
      <pc:sldChg chg="addSp delSp modSp new mod">
        <pc:chgData name="costas art" userId="0918ea6d71c06c0d" providerId="LiveId" clId="{F8E5B215-F6B8-41DC-BEFD-0AC13B042AF5}" dt="2022-06-15T20:51:54.564" v="319" actId="1076"/>
        <pc:sldMkLst>
          <pc:docMk/>
          <pc:sldMk cId="2697851868" sldId="532"/>
        </pc:sldMkLst>
        <pc:spChg chg="del">
          <ac:chgData name="costas art" userId="0918ea6d71c06c0d" providerId="LiveId" clId="{F8E5B215-F6B8-41DC-BEFD-0AC13B042AF5}" dt="2022-06-15T20:51:25.316" v="313" actId="478"/>
          <ac:spMkLst>
            <pc:docMk/>
            <pc:sldMk cId="2697851868" sldId="532"/>
            <ac:spMk id="2" creationId="{06CD1F6F-B103-56A7-E248-F3CD0C57C24D}"/>
          </ac:spMkLst>
        </pc:spChg>
        <pc:spChg chg="del">
          <ac:chgData name="costas art" userId="0918ea6d71c06c0d" providerId="LiveId" clId="{F8E5B215-F6B8-41DC-BEFD-0AC13B042AF5}" dt="2022-06-15T20:51:24.506" v="312" actId="478"/>
          <ac:spMkLst>
            <pc:docMk/>
            <pc:sldMk cId="2697851868" sldId="532"/>
            <ac:spMk id="3" creationId="{02BA5EDC-F1EA-56A6-B321-DD9C6F181CF9}"/>
          </ac:spMkLst>
        </pc:spChg>
        <pc:spChg chg="mod">
          <ac:chgData name="costas art" userId="0918ea6d71c06c0d" providerId="LiveId" clId="{F8E5B215-F6B8-41DC-BEFD-0AC13B042AF5}" dt="2022-06-15T20:51:54.564" v="319" actId="1076"/>
          <ac:spMkLst>
            <pc:docMk/>
            <pc:sldMk cId="2697851868" sldId="532"/>
            <ac:spMk id="7" creationId="{A05B0EF5-43DB-BFA6-14B8-6E9E8B9DE028}"/>
          </ac:spMkLst>
        </pc:spChg>
        <pc:grpChg chg="mod">
          <ac:chgData name="costas art" userId="0918ea6d71c06c0d" providerId="LiveId" clId="{F8E5B215-F6B8-41DC-BEFD-0AC13B042AF5}" dt="2022-06-15T20:51:47.519" v="315" actId="338"/>
          <ac:grpSpMkLst>
            <pc:docMk/>
            <pc:sldMk cId="2697851868" sldId="532"/>
            <ac:grpSpMk id="1" creationId="{00000000-0000-0000-0000-000000000000}"/>
          </ac:grpSpMkLst>
        </pc:grpChg>
        <pc:grpChg chg="mod">
          <ac:chgData name="costas art" userId="0918ea6d71c06c0d" providerId="LiveId" clId="{F8E5B215-F6B8-41DC-BEFD-0AC13B042AF5}" dt="2022-06-15T20:51:54.564" v="319" actId="1076"/>
          <ac:grpSpMkLst>
            <pc:docMk/>
            <pc:sldMk cId="2697851868" sldId="532"/>
            <ac:grpSpMk id="6" creationId="{CDB82C81-2105-2A12-C633-A2372802B1BB}"/>
          </ac:grpSpMkLst>
        </pc:grpChg>
        <pc:picChg chg="add del mod">
          <ac:chgData name="costas art" userId="0918ea6d71c06c0d" providerId="LiveId" clId="{F8E5B215-F6B8-41DC-BEFD-0AC13B042AF5}" dt="2022-06-15T20:51:47.519" v="315" actId="338"/>
          <ac:picMkLst>
            <pc:docMk/>
            <pc:sldMk cId="2697851868" sldId="532"/>
            <ac:picMk id="5" creationId="{DB4F2976-7E67-A2A0-941E-D64C0BAD53FE}"/>
          </ac:picMkLst>
        </pc:picChg>
        <pc:picChg chg="mod">
          <ac:chgData name="costas art" userId="0918ea6d71c06c0d" providerId="LiveId" clId="{F8E5B215-F6B8-41DC-BEFD-0AC13B042AF5}" dt="2022-06-15T20:51:54.564" v="319" actId="1076"/>
          <ac:picMkLst>
            <pc:docMk/>
            <pc:sldMk cId="2697851868" sldId="532"/>
            <ac:picMk id="1029" creationId="{883B05E5-990E-EB69-2FA7-11FDDEEA4A2E}"/>
          </ac:picMkLst>
        </pc:picChg>
      </pc:sldChg>
      <pc:sldChg chg="addSp delSp modSp new mod">
        <pc:chgData name="costas art" userId="0918ea6d71c06c0d" providerId="LiveId" clId="{F8E5B215-F6B8-41DC-BEFD-0AC13B042AF5}" dt="2022-06-15T21:01:05.488" v="383" actId="338"/>
        <pc:sldMkLst>
          <pc:docMk/>
          <pc:sldMk cId="731789054" sldId="533"/>
        </pc:sldMkLst>
        <pc:spChg chg="del">
          <ac:chgData name="costas art" userId="0918ea6d71c06c0d" providerId="LiveId" clId="{F8E5B215-F6B8-41DC-BEFD-0AC13B042AF5}" dt="2022-06-15T20:52:55.653" v="321" actId="478"/>
          <ac:spMkLst>
            <pc:docMk/>
            <pc:sldMk cId="731789054" sldId="533"/>
            <ac:spMk id="2" creationId="{113376BA-7244-0419-7DA9-399D6CCF2ED7}"/>
          </ac:spMkLst>
        </pc:spChg>
        <pc:spChg chg="del mod">
          <ac:chgData name="costas art" userId="0918ea6d71c06c0d" providerId="LiveId" clId="{F8E5B215-F6B8-41DC-BEFD-0AC13B042AF5}" dt="2022-06-15T20:53:10.299" v="326" actId="478"/>
          <ac:spMkLst>
            <pc:docMk/>
            <pc:sldMk cId="731789054" sldId="533"/>
            <ac:spMk id="3" creationId="{12AD7ED6-7509-D8A2-1837-D0E4F9EDBE88}"/>
          </ac:spMkLst>
        </pc:spChg>
        <pc:spChg chg="add del mod">
          <ac:chgData name="costas art" userId="0918ea6d71c06c0d" providerId="LiveId" clId="{F8E5B215-F6B8-41DC-BEFD-0AC13B042AF5}" dt="2022-06-15T21:00:59.485" v="380" actId="478"/>
          <ac:spMkLst>
            <pc:docMk/>
            <pc:sldMk cId="731789054" sldId="533"/>
            <ac:spMk id="4" creationId="{1F45F27E-6412-43C0-D7D6-01EFFE7B5210}"/>
          </ac:spMkLst>
        </pc:spChg>
        <pc:spChg chg="mod">
          <ac:chgData name="costas art" userId="0918ea6d71c06c0d" providerId="LiveId" clId="{F8E5B215-F6B8-41DC-BEFD-0AC13B042AF5}" dt="2022-06-15T21:01:05.488" v="383" actId="338"/>
          <ac:spMkLst>
            <pc:docMk/>
            <pc:sldMk cId="731789054" sldId="533"/>
            <ac:spMk id="8" creationId="{97E02F7A-D63A-84FE-CFC4-84DA61664E72}"/>
          </ac:spMkLst>
        </pc:spChg>
        <pc:spChg chg="mod">
          <ac:chgData name="costas art" userId="0918ea6d71c06c0d" providerId="LiveId" clId="{F8E5B215-F6B8-41DC-BEFD-0AC13B042AF5}" dt="2022-06-15T21:01:05.488" v="383" actId="338"/>
          <ac:spMkLst>
            <pc:docMk/>
            <pc:sldMk cId="731789054" sldId="533"/>
            <ac:spMk id="12" creationId="{426CC489-A499-9F03-F2AD-7B30B36A2603}"/>
          </ac:spMkLst>
        </pc:spChg>
        <pc:spChg chg="mod">
          <ac:chgData name="costas art" userId="0918ea6d71c06c0d" providerId="LiveId" clId="{F8E5B215-F6B8-41DC-BEFD-0AC13B042AF5}" dt="2022-06-15T21:01:05.488" v="383" actId="338"/>
          <ac:spMkLst>
            <pc:docMk/>
            <pc:sldMk cId="731789054" sldId="533"/>
            <ac:spMk id="16" creationId="{3828CAA9-F730-B714-3B2C-3CC72F5A2382}"/>
          </ac:spMkLst>
        </pc:spChg>
        <pc:spChg chg="mod">
          <ac:chgData name="costas art" userId="0918ea6d71c06c0d" providerId="LiveId" clId="{F8E5B215-F6B8-41DC-BEFD-0AC13B042AF5}" dt="2022-06-15T21:01:05.488" v="383" actId="338"/>
          <ac:spMkLst>
            <pc:docMk/>
            <pc:sldMk cId="731789054" sldId="533"/>
            <ac:spMk id="20" creationId="{D716F2C2-1610-AF48-74B8-08EC4BC3AF3A}"/>
          </ac:spMkLst>
        </pc:spChg>
        <pc:grpChg chg="mod">
          <ac:chgData name="costas art" userId="0918ea6d71c06c0d" providerId="LiveId" clId="{F8E5B215-F6B8-41DC-BEFD-0AC13B042AF5}" dt="2022-06-15T21:01:05.488" v="383" actId="338"/>
          <ac:grpSpMkLst>
            <pc:docMk/>
            <pc:sldMk cId="731789054" sldId="533"/>
            <ac:grpSpMk id="1" creationId="{00000000-0000-0000-0000-000000000000}"/>
          </ac:grpSpMkLst>
        </pc:grpChg>
        <pc:grpChg chg="mod">
          <ac:chgData name="costas art" userId="0918ea6d71c06c0d" providerId="LiveId" clId="{F8E5B215-F6B8-41DC-BEFD-0AC13B042AF5}" dt="2022-06-15T21:01:05.488" v="383" actId="338"/>
          <ac:grpSpMkLst>
            <pc:docMk/>
            <pc:sldMk cId="731789054" sldId="533"/>
            <ac:grpSpMk id="7" creationId="{2DAA59B5-BC0F-8D78-59E0-CE16DDB8CB3C}"/>
          </ac:grpSpMkLst>
        </pc:grpChg>
        <pc:grpChg chg="mod">
          <ac:chgData name="costas art" userId="0918ea6d71c06c0d" providerId="LiveId" clId="{F8E5B215-F6B8-41DC-BEFD-0AC13B042AF5}" dt="2022-06-15T21:01:05.488" v="383" actId="338"/>
          <ac:grpSpMkLst>
            <pc:docMk/>
            <pc:sldMk cId="731789054" sldId="533"/>
            <ac:grpSpMk id="11" creationId="{FEC586DE-2A13-59D2-160E-638A15106A24}"/>
          </ac:grpSpMkLst>
        </pc:grpChg>
        <pc:grpChg chg="mod">
          <ac:chgData name="costas art" userId="0918ea6d71c06c0d" providerId="LiveId" clId="{F8E5B215-F6B8-41DC-BEFD-0AC13B042AF5}" dt="2022-06-15T21:01:05.488" v="383" actId="338"/>
          <ac:grpSpMkLst>
            <pc:docMk/>
            <pc:sldMk cId="731789054" sldId="533"/>
            <ac:grpSpMk id="15" creationId="{F1005C88-699D-69B2-37FA-FF7238C90B40}"/>
          </ac:grpSpMkLst>
        </pc:grpChg>
        <pc:grpChg chg="mod">
          <ac:chgData name="costas art" userId="0918ea6d71c06c0d" providerId="LiveId" clId="{F8E5B215-F6B8-41DC-BEFD-0AC13B042AF5}" dt="2022-06-15T21:01:05.488" v="383" actId="338"/>
          <ac:grpSpMkLst>
            <pc:docMk/>
            <pc:sldMk cId="731789054" sldId="533"/>
            <ac:grpSpMk id="19" creationId="{C9AD3925-DFAF-84CE-D59B-4317D0E295C1}"/>
          </ac:grpSpMkLst>
        </pc:grpChg>
        <pc:picChg chg="add del mod">
          <ac:chgData name="costas art" userId="0918ea6d71c06c0d" providerId="LiveId" clId="{F8E5B215-F6B8-41DC-BEFD-0AC13B042AF5}" dt="2022-06-15T20:59:10.113" v="340" actId="338"/>
          <ac:picMkLst>
            <pc:docMk/>
            <pc:sldMk cId="731789054" sldId="533"/>
            <ac:picMk id="6" creationId="{D096BF03-200D-7B79-4A94-756FB3F4D083}"/>
          </ac:picMkLst>
        </pc:picChg>
        <pc:picChg chg="add del mod">
          <ac:chgData name="costas art" userId="0918ea6d71c06c0d" providerId="LiveId" clId="{F8E5B215-F6B8-41DC-BEFD-0AC13B042AF5}" dt="2022-06-15T20:59:30.395" v="343" actId="338"/>
          <ac:picMkLst>
            <pc:docMk/>
            <pc:sldMk cId="731789054" sldId="533"/>
            <ac:picMk id="10" creationId="{1D46C478-27A2-6062-66BA-2BFDAA02D2E5}"/>
          </ac:picMkLst>
        </pc:picChg>
        <pc:picChg chg="add del mod">
          <ac:chgData name="costas art" userId="0918ea6d71c06c0d" providerId="LiveId" clId="{F8E5B215-F6B8-41DC-BEFD-0AC13B042AF5}" dt="2022-06-15T20:59:53.731" v="346" actId="338"/>
          <ac:picMkLst>
            <pc:docMk/>
            <pc:sldMk cId="731789054" sldId="533"/>
            <ac:picMk id="14" creationId="{2A21D601-D367-4048-8EE3-DABE2566532B}"/>
          </ac:picMkLst>
        </pc:picChg>
        <pc:picChg chg="add del mod">
          <ac:chgData name="costas art" userId="0918ea6d71c06c0d" providerId="LiveId" clId="{F8E5B215-F6B8-41DC-BEFD-0AC13B042AF5}" dt="2022-06-15T21:01:05.488" v="383" actId="338"/>
          <ac:picMkLst>
            <pc:docMk/>
            <pc:sldMk cId="731789054" sldId="533"/>
            <ac:picMk id="18" creationId="{629E9232-BA0D-A253-B24A-8C0B990F7A28}"/>
          </ac:picMkLst>
        </pc:picChg>
        <pc:picChg chg="mod">
          <ac:chgData name="costas art" userId="0918ea6d71c06c0d" providerId="LiveId" clId="{F8E5B215-F6B8-41DC-BEFD-0AC13B042AF5}" dt="2022-06-15T21:01:05.488" v="383" actId="338"/>
          <ac:picMkLst>
            <pc:docMk/>
            <pc:sldMk cId="731789054" sldId="533"/>
            <ac:picMk id="2053" creationId="{C72ABA33-7B2E-3000-A653-BE0E4CA0150F}"/>
          </ac:picMkLst>
        </pc:picChg>
        <pc:picChg chg="mod">
          <ac:chgData name="costas art" userId="0918ea6d71c06c0d" providerId="LiveId" clId="{F8E5B215-F6B8-41DC-BEFD-0AC13B042AF5}" dt="2022-06-15T21:01:05.488" v="383" actId="338"/>
          <ac:picMkLst>
            <pc:docMk/>
            <pc:sldMk cId="731789054" sldId="533"/>
            <ac:picMk id="2057" creationId="{78BCF630-F363-F865-C227-97C6E27A1569}"/>
          </ac:picMkLst>
        </pc:picChg>
        <pc:picChg chg="mod">
          <ac:chgData name="costas art" userId="0918ea6d71c06c0d" providerId="LiveId" clId="{F8E5B215-F6B8-41DC-BEFD-0AC13B042AF5}" dt="2022-06-15T21:01:05.488" v="383" actId="338"/>
          <ac:picMkLst>
            <pc:docMk/>
            <pc:sldMk cId="731789054" sldId="533"/>
            <ac:picMk id="2061" creationId="{A0DA1934-72E9-27D0-069E-2525DB7B9A76}"/>
          </ac:picMkLst>
        </pc:picChg>
        <pc:picChg chg="mod">
          <ac:chgData name="costas art" userId="0918ea6d71c06c0d" providerId="LiveId" clId="{F8E5B215-F6B8-41DC-BEFD-0AC13B042AF5}" dt="2022-06-15T21:01:05.488" v="383" actId="338"/>
          <ac:picMkLst>
            <pc:docMk/>
            <pc:sldMk cId="731789054" sldId="533"/>
            <ac:picMk id="2065" creationId="{52181AEE-1D61-72E9-5B4A-DB203EC566EA}"/>
          </ac:picMkLst>
        </pc:picChg>
      </pc:sldChg>
      <pc:sldChg chg="addSp delSp modSp add mod">
        <pc:chgData name="costas art" userId="0918ea6d71c06c0d" providerId="LiveId" clId="{F8E5B215-F6B8-41DC-BEFD-0AC13B042AF5}" dt="2022-06-15T21:02:47.787" v="398" actId="14100"/>
        <pc:sldMkLst>
          <pc:docMk/>
          <pc:sldMk cId="3434477710" sldId="534"/>
        </pc:sldMkLst>
        <pc:spChg chg="mod">
          <ac:chgData name="costas art" userId="0918ea6d71c06c0d" providerId="LiveId" clId="{F8E5B215-F6B8-41DC-BEFD-0AC13B042AF5}" dt="2022-06-15T21:02:40.802" v="395" actId="1076"/>
          <ac:spMkLst>
            <pc:docMk/>
            <pc:sldMk cId="3434477710" sldId="534"/>
            <ac:spMk id="5" creationId="{21046A52-60FF-15F9-F0DE-7256DAFE816E}"/>
          </ac:spMkLst>
        </pc:spChg>
        <pc:spChg chg="mod">
          <ac:chgData name="costas art" userId="0918ea6d71c06c0d" providerId="LiveId" clId="{F8E5B215-F6B8-41DC-BEFD-0AC13B042AF5}" dt="2022-06-15T21:02:40.802" v="395" actId="1076"/>
          <ac:spMkLst>
            <pc:docMk/>
            <pc:sldMk cId="3434477710" sldId="534"/>
            <ac:spMk id="9" creationId="{CB323341-ED9E-CC39-9234-765AC159199C}"/>
          </ac:spMkLst>
        </pc:spChg>
        <pc:spChg chg="mod">
          <ac:chgData name="costas art" userId="0918ea6d71c06c0d" providerId="LiveId" clId="{F8E5B215-F6B8-41DC-BEFD-0AC13B042AF5}" dt="2022-06-15T21:02:47.787" v="398" actId="14100"/>
          <ac:spMkLst>
            <pc:docMk/>
            <pc:sldMk cId="3434477710" sldId="534"/>
            <ac:spMk id="13" creationId="{E6685680-D761-2776-C229-CB22809CBFDF}"/>
          </ac:spMkLst>
        </pc:spChg>
        <pc:grpChg chg="mod">
          <ac:chgData name="costas art" userId="0918ea6d71c06c0d" providerId="LiveId" clId="{F8E5B215-F6B8-41DC-BEFD-0AC13B042AF5}" dt="2022-06-15T21:02:25.793" v="391" actId="338"/>
          <ac:grpSpMkLst>
            <pc:docMk/>
            <pc:sldMk cId="3434477710" sldId="534"/>
            <ac:grpSpMk id="1" creationId="{00000000-0000-0000-0000-000000000000}"/>
          </ac:grpSpMkLst>
        </pc:grpChg>
        <pc:grpChg chg="mod">
          <ac:chgData name="costas art" userId="0918ea6d71c06c0d" providerId="LiveId" clId="{F8E5B215-F6B8-41DC-BEFD-0AC13B042AF5}" dt="2022-06-15T21:02:40.802" v="395" actId="1076"/>
          <ac:grpSpMkLst>
            <pc:docMk/>
            <pc:sldMk cId="3434477710" sldId="534"/>
            <ac:grpSpMk id="4" creationId="{A09D9732-9822-24E3-3966-E4283E12CF0E}"/>
          </ac:grpSpMkLst>
        </pc:grpChg>
        <pc:grpChg chg="mod">
          <ac:chgData name="costas art" userId="0918ea6d71c06c0d" providerId="LiveId" clId="{F8E5B215-F6B8-41DC-BEFD-0AC13B042AF5}" dt="2022-06-15T21:02:40.802" v="395" actId="1076"/>
          <ac:grpSpMkLst>
            <pc:docMk/>
            <pc:sldMk cId="3434477710" sldId="534"/>
            <ac:grpSpMk id="8" creationId="{45255460-9330-CF99-3934-363AA3F7736E}"/>
          </ac:grpSpMkLst>
        </pc:grpChg>
        <pc:grpChg chg="mod">
          <ac:chgData name="costas art" userId="0918ea6d71c06c0d" providerId="LiveId" clId="{F8E5B215-F6B8-41DC-BEFD-0AC13B042AF5}" dt="2022-06-15T21:02:47.787" v="398" actId="14100"/>
          <ac:grpSpMkLst>
            <pc:docMk/>
            <pc:sldMk cId="3434477710" sldId="534"/>
            <ac:grpSpMk id="12" creationId="{530365B1-A87A-AD16-1A60-E3EFE3226A76}"/>
          </ac:grpSpMkLst>
        </pc:grpChg>
        <pc:picChg chg="add del mod">
          <ac:chgData name="costas art" userId="0918ea6d71c06c0d" providerId="LiveId" clId="{F8E5B215-F6B8-41DC-BEFD-0AC13B042AF5}" dt="2022-06-15T21:01:51.551" v="386" actId="338"/>
          <ac:picMkLst>
            <pc:docMk/>
            <pc:sldMk cId="3434477710" sldId="534"/>
            <ac:picMk id="3" creationId="{C6DEB762-F784-2A60-087F-883190CD5E40}"/>
          </ac:picMkLst>
        </pc:picChg>
        <pc:picChg chg="add del mod">
          <ac:chgData name="costas art" userId="0918ea6d71c06c0d" providerId="LiveId" clId="{F8E5B215-F6B8-41DC-BEFD-0AC13B042AF5}" dt="2022-06-15T21:02:08.411" v="388" actId="338"/>
          <ac:picMkLst>
            <pc:docMk/>
            <pc:sldMk cId="3434477710" sldId="534"/>
            <ac:picMk id="7" creationId="{572CCF48-7E9F-A02A-758F-9CDF56D874FA}"/>
          </ac:picMkLst>
        </pc:picChg>
        <pc:picChg chg="add del mod">
          <ac:chgData name="costas art" userId="0918ea6d71c06c0d" providerId="LiveId" clId="{F8E5B215-F6B8-41DC-BEFD-0AC13B042AF5}" dt="2022-06-15T21:02:25.793" v="391" actId="338"/>
          <ac:picMkLst>
            <pc:docMk/>
            <pc:sldMk cId="3434477710" sldId="534"/>
            <ac:picMk id="11" creationId="{EBCA885F-6CF2-F517-E092-9E51AFBB78BC}"/>
          </ac:picMkLst>
        </pc:picChg>
        <pc:picChg chg="mod">
          <ac:chgData name="costas art" userId="0918ea6d71c06c0d" providerId="LiveId" clId="{F8E5B215-F6B8-41DC-BEFD-0AC13B042AF5}" dt="2022-06-15T21:02:40.802" v="395" actId="1076"/>
          <ac:picMkLst>
            <pc:docMk/>
            <pc:sldMk cId="3434477710" sldId="534"/>
            <ac:picMk id="3077" creationId="{688E3BF6-D152-9489-9508-DC6385BE253F}"/>
          </ac:picMkLst>
        </pc:picChg>
        <pc:picChg chg="mod">
          <ac:chgData name="costas art" userId="0918ea6d71c06c0d" providerId="LiveId" clId="{F8E5B215-F6B8-41DC-BEFD-0AC13B042AF5}" dt="2022-06-15T21:02:40.802" v="395" actId="1076"/>
          <ac:picMkLst>
            <pc:docMk/>
            <pc:sldMk cId="3434477710" sldId="534"/>
            <ac:picMk id="3081" creationId="{DB539D24-39C4-263F-8640-5E0711C0C773}"/>
          </ac:picMkLst>
        </pc:picChg>
        <pc:picChg chg="mod">
          <ac:chgData name="costas art" userId="0918ea6d71c06c0d" providerId="LiveId" clId="{F8E5B215-F6B8-41DC-BEFD-0AC13B042AF5}" dt="2022-06-15T21:02:47.787" v="398" actId="14100"/>
          <ac:picMkLst>
            <pc:docMk/>
            <pc:sldMk cId="3434477710" sldId="534"/>
            <ac:picMk id="3085" creationId="{046CD6CA-03C2-066B-2198-5E9D1284943B}"/>
          </ac:picMkLst>
        </pc:picChg>
      </pc:sldChg>
      <pc:sldChg chg="addSp delSp modSp add mod">
        <pc:chgData name="costas art" userId="0918ea6d71c06c0d" providerId="LiveId" clId="{F8E5B215-F6B8-41DC-BEFD-0AC13B042AF5}" dt="2022-06-15T21:04:27.270" v="419" actId="1076"/>
        <pc:sldMkLst>
          <pc:docMk/>
          <pc:sldMk cId="951962877" sldId="535"/>
        </pc:sldMkLst>
        <pc:spChg chg="mod">
          <ac:chgData name="costas art" userId="0918ea6d71c06c0d" providerId="LiveId" clId="{F8E5B215-F6B8-41DC-BEFD-0AC13B042AF5}" dt="2022-06-15T21:04:22.550" v="418" actId="1076"/>
          <ac:spMkLst>
            <pc:docMk/>
            <pc:sldMk cId="951962877" sldId="535"/>
            <ac:spMk id="5" creationId="{CF9EEE24-0C38-B49D-4F1A-873535F3D134}"/>
          </ac:spMkLst>
        </pc:spChg>
        <pc:spChg chg="mod">
          <ac:chgData name="costas art" userId="0918ea6d71c06c0d" providerId="LiveId" clId="{F8E5B215-F6B8-41DC-BEFD-0AC13B042AF5}" dt="2022-06-15T21:04:27.270" v="419" actId="1076"/>
          <ac:spMkLst>
            <pc:docMk/>
            <pc:sldMk cId="951962877" sldId="535"/>
            <ac:spMk id="9" creationId="{04776526-8526-F69F-5535-33B37ECA4E36}"/>
          </ac:spMkLst>
        </pc:spChg>
        <pc:grpChg chg="mod">
          <ac:chgData name="costas art" userId="0918ea6d71c06c0d" providerId="LiveId" clId="{F8E5B215-F6B8-41DC-BEFD-0AC13B042AF5}" dt="2022-06-15T21:03:41.507" v="403" actId="338"/>
          <ac:grpSpMkLst>
            <pc:docMk/>
            <pc:sldMk cId="951962877" sldId="535"/>
            <ac:grpSpMk id="1" creationId="{00000000-0000-0000-0000-000000000000}"/>
          </ac:grpSpMkLst>
        </pc:grpChg>
        <pc:grpChg chg="mod">
          <ac:chgData name="costas art" userId="0918ea6d71c06c0d" providerId="LiveId" clId="{F8E5B215-F6B8-41DC-BEFD-0AC13B042AF5}" dt="2022-06-15T21:04:22.550" v="418" actId="1076"/>
          <ac:grpSpMkLst>
            <pc:docMk/>
            <pc:sldMk cId="951962877" sldId="535"/>
            <ac:grpSpMk id="4" creationId="{626550A9-FF42-1B49-C056-12B404D23D70}"/>
          </ac:grpSpMkLst>
        </pc:grpChg>
        <pc:grpChg chg="mod">
          <ac:chgData name="costas art" userId="0918ea6d71c06c0d" providerId="LiveId" clId="{F8E5B215-F6B8-41DC-BEFD-0AC13B042AF5}" dt="2022-06-15T21:04:27.270" v="419" actId="1076"/>
          <ac:grpSpMkLst>
            <pc:docMk/>
            <pc:sldMk cId="951962877" sldId="535"/>
            <ac:grpSpMk id="8" creationId="{4C7C3606-87A8-598F-DA94-E66721D0E78B}"/>
          </ac:grpSpMkLst>
        </pc:grpChg>
        <pc:picChg chg="add del mod">
          <ac:chgData name="costas art" userId="0918ea6d71c06c0d" providerId="LiveId" clId="{F8E5B215-F6B8-41DC-BEFD-0AC13B042AF5}" dt="2022-06-15T21:03:12.364" v="400" actId="338"/>
          <ac:picMkLst>
            <pc:docMk/>
            <pc:sldMk cId="951962877" sldId="535"/>
            <ac:picMk id="3" creationId="{B6557013-71A9-396D-72F5-085AB413D6F9}"/>
          </ac:picMkLst>
        </pc:picChg>
        <pc:picChg chg="add del mod">
          <ac:chgData name="costas art" userId="0918ea6d71c06c0d" providerId="LiveId" clId="{F8E5B215-F6B8-41DC-BEFD-0AC13B042AF5}" dt="2022-06-15T21:03:41.507" v="403" actId="338"/>
          <ac:picMkLst>
            <pc:docMk/>
            <pc:sldMk cId="951962877" sldId="535"/>
            <ac:picMk id="7" creationId="{9BBDBB94-4E81-8C86-C5FB-E961CBC030F8}"/>
          </ac:picMkLst>
        </pc:picChg>
        <pc:picChg chg="mod">
          <ac:chgData name="costas art" userId="0918ea6d71c06c0d" providerId="LiveId" clId="{F8E5B215-F6B8-41DC-BEFD-0AC13B042AF5}" dt="2022-06-15T21:04:22.550" v="418" actId="1076"/>
          <ac:picMkLst>
            <pc:docMk/>
            <pc:sldMk cId="951962877" sldId="535"/>
            <ac:picMk id="4101" creationId="{8181F1EA-6388-48F6-4BF3-3647CA7F57F2}"/>
          </ac:picMkLst>
        </pc:picChg>
        <pc:picChg chg="mod">
          <ac:chgData name="costas art" userId="0918ea6d71c06c0d" providerId="LiveId" clId="{F8E5B215-F6B8-41DC-BEFD-0AC13B042AF5}" dt="2022-06-15T21:04:27.270" v="419" actId="1076"/>
          <ac:picMkLst>
            <pc:docMk/>
            <pc:sldMk cId="951962877" sldId="535"/>
            <ac:picMk id="4105" creationId="{A96AC35A-3B71-E566-F545-17DF630F2799}"/>
          </ac:picMkLst>
        </pc:picChg>
      </pc:sldChg>
      <pc:sldChg chg="addSp delSp modSp add mod">
        <pc:chgData name="costas art" userId="0918ea6d71c06c0d" providerId="LiveId" clId="{F8E5B215-F6B8-41DC-BEFD-0AC13B042AF5}" dt="2022-06-15T21:05:43.031" v="436" actId="1076"/>
        <pc:sldMkLst>
          <pc:docMk/>
          <pc:sldMk cId="485395580" sldId="536"/>
        </pc:sldMkLst>
        <pc:spChg chg="mod">
          <ac:chgData name="costas art" userId="0918ea6d71c06c0d" providerId="LiveId" clId="{F8E5B215-F6B8-41DC-BEFD-0AC13B042AF5}" dt="2022-06-15T21:05:40.584" v="435" actId="1076"/>
          <ac:spMkLst>
            <pc:docMk/>
            <pc:sldMk cId="485395580" sldId="536"/>
            <ac:spMk id="5" creationId="{D44C52B6-563B-32A3-7B3B-66E3906EB456}"/>
          </ac:spMkLst>
        </pc:spChg>
        <pc:spChg chg="mod">
          <ac:chgData name="costas art" userId="0918ea6d71c06c0d" providerId="LiveId" clId="{F8E5B215-F6B8-41DC-BEFD-0AC13B042AF5}" dt="2022-06-15T21:05:43.031" v="436" actId="1076"/>
          <ac:spMkLst>
            <pc:docMk/>
            <pc:sldMk cId="485395580" sldId="536"/>
            <ac:spMk id="9" creationId="{159B06BC-3DFD-49BA-A6AA-98C434077570}"/>
          </ac:spMkLst>
        </pc:spChg>
        <pc:grpChg chg="mod">
          <ac:chgData name="costas art" userId="0918ea6d71c06c0d" providerId="LiveId" clId="{F8E5B215-F6B8-41DC-BEFD-0AC13B042AF5}" dt="2022-06-15T21:05:10.468" v="424" actId="338"/>
          <ac:grpSpMkLst>
            <pc:docMk/>
            <pc:sldMk cId="485395580" sldId="536"/>
            <ac:grpSpMk id="1" creationId="{00000000-0000-0000-0000-000000000000}"/>
          </ac:grpSpMkLst>
        </pc:grpChg>
        <pc:grpChg chg="mod">
          <ac:chgData name="costas art" userId="0918ea6d71c06c0d" providerId="LiveId" clId="{F8E5B215-F6B8-41DC-BEFD-0AC13B042AF5}" dt="2022-06-15T21:05:40.584" v="435" actId="1076"/>
          <ac:grpSpMkLst>
            <pc:docMk/>
            <pc:sldMk cId="485395580" sldId="536"/>
            <ac:grpSpMk id="4" creationId="{FB921BF5-04F9-C53D-64FD-9FA45DCC09C0}"/>
          </ac:grpSpMkLst>
        </pc:grpChg>
        <pc:grpChg chg="mod">
          <ac:chgData name="costas art" userId="0918ea6d71c06c0d" providerId="LiveId" clId="{F8E5B215-F6B8-41DC-BEFD-0AC13B042AF5}" dt="2022-06-15T21:05:43.031" v="436" actId="1076"/>
          <ac:grpSpMkLst>
            <pc:docMk/>
            <pc:sldMk cId="485395580" sldId="536"/>
            <ac:grpSpMk id="8" creationId="{6E4BD849-967E-32DE-8892-A0081EB74DCC}"/>
          </ac:grpSpMkLst>
        </pc:grpChg>
        <pc:picChg chg="add del mod">
          <ac:chgData name="costas art" userId="0918ea6d71c06c0d" providerId="LiveId" clId="{F8E5B215-F6B8-41DC-BEFD-0AC13B042AF5}" dt="2022-06-15T21:04:46.074" v="421" actId="338"/>
          <ac:picMkLst>
            <pc:docMk/>
            <pc:sldMk cId="485395580" sldId="536"/>
            <ac:picMk id="3" creationId="{CC74DF5C-B831-A838-704D-4172C8C95FCB}"/>
          </ac:picMkLst>
        </pc:picChg>
        <pc:picChg chg="add del mod">
          <ac:chgData name="costas art" userId="0918ea6d71c06c0d" providerId="LiveId" clId="{F8E5B215-F6B8-41DC-BEFD-0AC13B042AF5}" dt="2022-06-15T21:05:10.468" v="424" actId="338"/>
          <ac:picMkLst>
            <pc:docMk/>
            <pc:sldMk cId="485395580" sldId="536"/>
            <ac:picMk id="7" creationId="{F2E1FD1D-915C-E5A2-5CC4-E1B39659E1F3}"/>
          </ac:picMkLst>
        </pc:picChg>
        <pc:picChg chg="mod">
          <ac:chgData name="costas art" userId="0918ea6d71c06c0d" providerId="LiveId" clId="{F8E5B215-F6B8-41DC-BEFD-0AC13B042AF5}" dt="2022-06-15T21:05:40.584" v="435" actId="1076"/>
          <ac:picMkLst>
            <pc:docMk/>
            <pc:sldMk cId="485395580" sldId="536"/>
            <ac:picMk id="5125" creationId="{7E8DAD0E-60AA-C72D-51E3-13DAE9EED889}"/>
          </ac:picMkLst>
        </pc:picChg>
        <pc:picChg chg="mod">
          <ac:chgData name="costas art" userId="0918ea6d71c06c0d" providerId="LiveId" clId="{F8E5B215-F6B8-41DC-BEFD-0AC13B042AF5}" dt="2022-06-15T21:05:43.031" v="436" actId="1076"/>
          <ac:picMkLst>
            <pc:docMk/>
            <pc:sldMk cId="485395580" sldId="536"/>
            <ac:picMk id="5129" creationId="{719CEB4A-1D00-532F-E2DB-1144F814B78E}"/>
          </ac:picMkLst>
        </pc:picChg>
      </pc:sldChg>
      <pc:sldChg chg="add del">
        <pc:chgData name="costas art" userId="0918ea6d71c06c0d" providerId="LiveId" clId="{F8E5B215-F6B8-41DC-BEFD-0AC13B042AF5}" dt="2022-06-15T21:05:53.857" v="437" actId="2696"/>
        <pc:sldMkLst>
          <pc:docMk/>
          <pc:sldMk cId="320579294" sldId="537"/>
        </pc:sldMkLst>
      </pc:sldChg>
      <pc:sldChg chg="addSp delSp modSp new mod">
        <pc:chgData name="costas art" userId="0918ea6d71c06c0d" providerId="LiveId" clId="{F8E5B215-F6B8-41DC-BEFD-0AC13B042AF5}" dt="2022-07-02T12:12:43.706" v="603" actId="1076"/>
        <pc:sldMkLst>
          <pc:docMk/>
          <pc:sldMk cId="1834857757" sldId="537"/>
        </pc:sldMkLst>
        <pc:spChg chg="del">
          <ac:chgData name="costas art" userId="0918ea6d71c06c0d" providerId="LiveId" clId="{F8E5B215-F6B8-41DC-BEFD-0AC13B042AF5}" dt="2022-07-02T12:12:15.061" v="579" actId="478"/>
          <ac:spMkLst>
            <pc:docMk/>
            <pc:sldMk cId="1834857757" sldId="537"/>
            <ac:spMk id="2" creationId="{0B001D2F-44DE-A4AE-262D-8BFA385E63A2}"/>
          </ac:spMkLst>
        </pc:spChg>
        <pc:spChg chg="mod">
          <ac:chgData name="costas art" userId="0918ea6d71c06c0d" providerId="LiveId" clId="{F8E5B215-F6B8-41DC-BEFD-0AC13B042AF5}" dt="2022-07-02T12:12:35.888" v="600" actId="1076"/>
          <ac:spMkLst>
            <pc:docMk/>
            <pc:sldMk cId="1834857757" sldId="537"/>
            <ac:spMk id="3" creationId="{953B7A7B-DCA7-26B0-60E5-96624481D2AE}"/>
          </ac:spMkLst>
        </pc:spChg>
        <pc:picChg chg="add mod">
          <ac:chgData name="costas art" userId="0918ea6d71c06c0d" providerId="LiveId" clId="{F8E5B215-F6B8-41DC-BEFD-0AC13B042AF5}" dt="2022-07-02T12:12:43.706" v="603" actId="1076"/>
          <ac:picMkLst>
            <pc:docMk/>
            <pc:sldMk cId="1834857757" sldId="537"/>
            <ac:picMk id="1026" creationId="{7FFA805F-75D0-0ACD-5312-18D60D8357C5}"/>
          </ac:picMkLst>
        </pc:picChg>
      </pc:sldChg>
    </pc:docChg>
  </pc:docChgLst>
  <pc:docChgLst>
    <pc:chgData name="costas art" userId="0918ea6d71c06c0d" providerId="LiveId" clId="{FDBF40FD-BA24-42BC-BACB-140556592D75}"/>
    <pc:docChg chg="custSel addSld modSld">
      <pc:chgData name="costas art" userId="0918ea6d71c06c0d" providerId="LiveId" clId="{FDBF40FD-BA24-42BC-BACB-140556592D75}" dt="2023-02-05T12:02:47.703" v="13" actId="1076"/>
      <pc:docMkLst>
        <pc:docMk/>
      </pc:docMkLst>
      <pc:sldChg chg="addSp delSp modSp new mod">
        <pc:chgData name="costas art" userId="0918ea6d71c06c0d" providerId="LiveId" clId="{FDBF40FD-BA24-42BC-BACB-140556592D75}" dt="2023-02-05T12:02:47.703" v="13" actId="1076"/>
        <pc:sldMkLst>
          <pc:docMk/>
          <pc:sldMk cId="2824110557" sldId="616"/>
        </pc:sldMkLst>
        <pc:spChg chg="del">
          <ac:chgData name="costas art" userId="0918ea6d71c06c0d" providerId="LiveId" clId="{FDBF40FD-BA24-42BC-BACB-140556592D75}" dt="2023-02-05T12:02:12.737" v="1" actId="478"/>
          <ac:spMkLst>
            <pc:docMk/>
            <pc:sldMk cId="2824110557" sldId="616"/>
            <ac:spMk id="2" creationId="{201D16DA-DB35-EB16-1EDE-8214E27D07AF}"/>
          </ac:spMkLst>
        </pc:spChg>
        <pc:spChg chg="del">
          <ac:chgData name="costas art" userId="0918ea6d71c06c0d" providerId="LiveId" clId="{FDBF40FD-BA24-42BC-BACB-140556592D75}" dt="2023-02-05T12:02:13.901" v="2" actId="478"/>
          <ac:spMkLst>
            <pc:docMk/>
            <pc:sldMk cId="2824110557" sldId="616"/>
            <ac:spMk id="3" creationId="{7D7F1AFB-1705-A6A0-AA05-7DDA483925E2}"/>
          </ac:spMkLst>
        </pc:spChg>
        <pc:spChg chg="mod">
          <ac:chgData name="costas art" userId="0918ea6d71c06c0d" providerId="LiveId" clId="{FDBF40FD-BA24-42BC-BACB-140556592D75}" dt="2023-02-05T12:02:47.703" v="13" actId="1076"/>
          <ac:spMkLst>
            <pc:docMk/>
            <pc:sldMk cId="2824110557" sldId="616"/>
            <ac:spMk id="5" creationId="{BAF629F4-B338-22C5-3DCC-917DD05370E4}"/>
          </ac:spMkLst>
        </pc:spChg>
        <pc:grpChg chg="add mod">
          <ac:chgData name="costas art" userId="0918ea6d71c06c0d" providerId="LiveId" clId="{FDBF40FD-BA24-42BC-BACB-140556592D75}" dt="2023-02-05T12:02:47.703" v="13" actId="1076"/>
          <ac:grpSpMkLst>
            <pc:docMk/>
            <pc:sldMk cId="2824110557" sldId="616"/>
            <ac:grpSpMk id="4" creationId="{1DCDC778-B057-0ACC-E930-E443E530AA5E}"/>
          </ac:grpSpMkLst>
        </pc:grpChg>
        <pc:picChg chg="mod">
          <ac:chgData name="costas art" userId="0918ea6d71c06c0d" providerId="LiveId" clId="{FDBF40FD-BA24-42BC-BACB-140556592D75}" dt="2023-02-05T12:02:47.703" v="13" actId="1076"/>
          <ac:picMkLst>
            <pc:docMk/>
            <pc:sldMk cId="2824110557" sldId="616"/>
            <ac:picMk id="6" creationId="{2C26CDEB-168C-F864-BC5A-DE69CE9DCC86}"/>
          </ac:picMkLst>
        </pc:picChg>
      </pc:sldChg>
    </pc:docChg>
  </pc:docChgLst>
  <pc:docChgLst>
    <pc:chgData name="costas art" userId="0918ea6d71c06c0d" providerId="LiveId" clId="{32476C1E-7A83-481A-B513-AD695421D0E2}"/>
    <pc:docChg chg="undo custSel addSld delSld modSld">
      <pc:chgData name="costas art" userId="0918ea6d71c06c0d" providerId="LiveId" clId="{32476C1E-7A83-481A-B513-AD695421D0E2}" dt="2022-05-01T10:12:42.629" v="221" actId="2085"/>
      <pc:docMkLst>
        <pc:docMk/>
      </pc:docMkLst>
      <pc:sldChg chg="add del">
        <pc:chgData name="costas art" userId="0918ea6d71c06c0d" providerId="LiveId" clId="{32476C1E-7A83-481A-B513-AD695421D0E2}" dt="2022-05-01T10:11:17.187" v="200" actId="2696"/>
        <pc:sldMkLst>
          <pc:docMk/>
          <pc:sldMk cId="3596451139" sldId="256"/>
        </pc:sldMkLst>
      </pc:sldChg>
      <pc:sldChg chg="modSp add del mod">
        <pc:chgData name="costas art" userId="0918ea6d71c06c0d" providerId="LiveId" clId="{32476C1E-7A83-481A-B513-AD695421D0E2}" dt="2022-04-26T16:08:25.155" v="27" actId="2696"/>
        <pc:sldMkLst>
          <pc:docMk/>
          <pc:sldMk cId="1296807642" sldId="258"/>
        </pc:sldMkLst>
        <pc:spChg chg="mod">
          <ac:chgData name="costas art" userId="0918ea6d71c06c0d" providerId="LiveId" clId="{32476C1E-7A83-481A-B513-AD695421D0E2}" dt="2022-04-26T16:07:51.321" v="26" actId="20577"/>
          <ac:spMkLst>
            <pc:docMk/>
            <pc:sldMk cId="1296807642" sldId="258"/>
            <ac:spMk id="3" creationId="{FFCFD749-17F1-4F4E-A244-B8972391B958}"/>
          </ac:spMkLst>
        </pc:spChg>
        <pc:spChg chg="mod">
          <ac:chgData name="costas art" userId="0918ea6d71c06c0d" providerId="LiveId" clId="{32476C1E-7A83-481A-B513-AD695421D0E2}" dt="2022-04-26T16:07:00.668" v="6" actId="1076"/>
          <ac:spMkLst>
            <pc:docMk/>
            <pc:sldMk cId="1296807642" sldId="258"/>
            <ac:spMk id="5" creationId="{6905F6E9-6F13-4946-A38E-74EDECD5BF5D}"/>
          </ac:spMkLst>
        </pc:spChg>
        <pc:grpChg chg="mod">
          <ac:chgData name="costas art" userId="0918ea6d71c06c0d" providerId="LiveId" clId="{32476C1E-7A83-481A-B513-AD695421D0E2}" dt="2022-04-26T16:07:00.668" v="6" actId="1076"/>
          <ac:grpSpMkLst>
            <pc:docMk/>
            <pc:sldMk cId="1296807642" sldId="258"/>
            <ac:grpSpMk id="2" creationId="{3D457AA3-DA97-4639-966E-9FFAC54B2365}"/>
          </ac:grpSpMkLst>
        </pc:grpChg>
        <pc:picChg chg="mod">
          <ac:chgData name="costas art" userId="0918ea6d71c06c0d" providerId="LiveId" clId="{32476C1E-7A83-481A-B513-AD695421D0E2}" dt="2022-04-26T16:07:00.668" v="6" actId="1076"/>
          <ac:picMkLst>
            <pc:docMk/>
            <pc:sldMk cId="1296807642" sldId="258"/>
            <ac:picMk id="1029" creationId="{5482788A-A8F4-42DC-A0BB-68BCE4C8620C}"/>
          </ac:picMkLst>
        </pc:picChg>
      </pc:sldChg>
      <pc:sldChg chg="addSp modSp add mod">
        <pc:chgData name="costas art" userId="0918ea6d71c06c0d" providerId="LiveId" clId="{32476C1E-7A83-481A-B513-AD695421D0E2}" dt="2022-05-01T10:12:42.629" v="221" actId="2085"/>
        <pc:sldMkLst>
          <pc:docMk/>
          <pc:sldMk cId="2550110649" sldId="258"/>
        </pc:sldMkLst>
        <pc:spChg chg="mod">
          <ac:chgData name="costas art" userId="0918ea6d71c06c0d" providerId="LiveId" clId="{32476C1E-7A83-481A-B513-AD695421D0E2}" dt="2022-05-01T10:12:09.942" v="213" actId="20577"/>
          <ac:spMkLst>
            <pc:docMk/>
            <pc:sldMk cId="2550110649" sldId="258"/>
            <ac:spMk id="3" creationId="{FFCFD749-17F1-4F4E-A244-B8972391B958}"/>
          </ac:spMkLst>
        </pc:spChg>
        <pc:spChg chg="add mod">
          <ac:chgData name="costas art" userId="0918ea6d71c06c0d" providerId="LiveId" clId="{32476C1E-7A83-481A-B513-AD695421D0E2}" dt="2022-05-01T10:12:42.629" v="221" actId="2085"/>
          <ac:spMkLst>
            <pc:docMk/>
            <pc:sldMk cId="2550110649" sldId="258"/>
            <ac:spMk id="4" creationId="{9F016263-20E5-15E5-FBC0-543BB1F688AE}"/>
          </ac:spMkLst>
        </pc:spChg>
        <pc:spChg chg="mod">
          <ac:chgData name="costas art" userId="0918ea6d71c06c0d" providerId="LiveId" clId="{32476C1E-7A83-481A-B513-AD695421D0E2}" dt="2022-05-01T10:12:26.516" v="218" actId="688"/>
          <ac:spMkLst>
            <pc:docMk/>
            <pc:sldMk cId="2550110649" sldId="258"/>
            <ac:spMk id="5" creationId="{6905F6E9-6F13-4946-A38E-74EDECD5BF5D}"/>
          </ac:spMkLst>
        </pc:spChg>
        <pc:grpChg chg="mod">
          <ac:chgData name="costas art" userId="0918ea6d71c06c0d" providerId="LiveId" clId="{32476C1E-7A83-481A-B513-AD695421D0E2}" dt="2022-05-01T10:12:26.516" v="218" actId="688"/>
          <ac:grpSpMkLst>
            <pc:docMk/>
            <pc:sldMk cId="2550110649" sldId="258"/>
            <ac:grpSpMk id="2" creationId="{3D457AA3-DA97-4639-966E-9FFAC54B2365}"/>
          </ac:grpSpMkLst>
        </pc:grpChg>
        <pc:picChg chg="mod">
          <ac:chgData name="costas art" userId="0918ea6d71c06c0d" providerId="LiveId" clId="{32476C1E-7A83-481A-B513-AD695421D0E2}" dt="2022-05-01T10:12:26.516" v="218" actId="688"/>
          <ac:picMkLst>
            <pc:docMk/>
            <pc:sldMk cId="2550110649" sldId="258"/>
            <ac:picMk id="1029" creationId="{5482788A-A8F4-42DC-A0BB-68BCE4C8620C}"/>
          </ac:picMkLst>
        </pc:picChg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1955036044" sldId="260"/>
        </pc:sldMkLst>
        <pc:spChg chg="mod">
          <ac:chgData name="costas art" userId="0918ea6d71c06c0d" providerId="LiveId" clId="{32476C1E-7A83-481A-B513-AD695421D0E2}" dt="2022-04-26T16:10:56.504" v="56" actId="403"/>
          <ac:spMkLst>
            <pc:docMk/>
            <pc:sldMk cId="1955036044" sldId="260"/>
            <ac:spMk id="3" creationId="{FFCFD749-17F1-4F4E-A244-B8972391B958}"/>
          </ac:spMkLst>
        </pc:spChg>
      </pc:sldChg>
      <pc:sldChg chg="delSp modSp add del mod">
        <pc:chgData name="costas art" userId="0918ea6d71c06c0d" providerId="LiveId" clId="{32476C1E-7A83-481A-B513-AD695421D0E2}" dt="2022-05-01T10:11:17.187" v="200" actId="2696"/>
        <pc:sldMkLst>
          <pc:docMk/>
          <pc:sldMk cId="1526953719" sldId="261"/>
        </pc:sldMkLst>
        <pc:spChg chg="mod">
          <ac:chgData name="costas art" userId="0918ea6d71c06c0d" providerId="LiveId" clId="{32476C1E-7A83-481A-B513-AD695421D0E2}" dt="2022-04-26T16:11:18.458" v="64" actId="338"/>
          <ac:spMkLst>
            <pc:docMk/>
            <pc:sldMk cId="1526953719" sldId="261"/>
            <ac:spMk id="3" creationId="{FFCFD749-17F1-4F4E-A244-B8972391B958}"/>
          </ac:spMkLst>
        </pc:spChg>
        <pc:spChg chg="mod">
          <ac:chgData name="costas art" userId="0918ea6d71c06c0d" providerId="LiveId" clId="{32476C1E-7A83-481A-B513-AD695421D0E2}" dt="2022-04-26T16:11:18.458" v="64" actId="338"/>
          <ac:spMkLst>
            <pc:docMk/>
            <pc:sldMk cId="1526953719" sldId="261"/>
            <ac:spMk id="4" creationId="{EC183080-B5C4-4859-80C4-F418F81DA2EB}"/>
          </ac:spMkLst>
        </pc:spChg>
        <pc:grpChg chg="mod">
          <ac:chgData name="costas art" userId="0918ea6d71c06c0d" providerId="LiveId" clId="{32476C1E-7A83-481A-B513-AD695421D0E2}" dt="2022-04-26T16:11:18.458" v="64" actId="338"/>
          <ac:grpSpMkLst>
            <pc:docMk/>
            <pc:sldMk cId="1526953719" sldId="261"/>
            <ac:grpSpMk id="1" creationId="{00000000-0000-0000-0000-000000000000}"/>
          </ac:grpSpMkLst>
        </pc:grpChg>
        <pc:grpChg chg="mod">
          <ac:chgData name="costas art" userId="0918ea6d71c06c0d" providerId="LiveId" clId="{32476C1E-7A83-481A-B513-AD695421D0E2}" dt="2022-04-26T16:11:18.458" v="64" actId="338"/>
          <ac:grpSpMkLst>
            <pc:docMk/>
            <pc:sldMk cId="1526953719" sldId="261"/>
            <ac:grpSpMk id="2" creationId="{9EC1FE2C-7076-4A67-A44F-BE5ACF385C57}"/>
          </ac:grpSpMkLst>
        </pc:grpChg>
        <pc:picChg chg="del mod">
          <ac:chgData name="costas art" userId="0918ea6d71c06c0d" providerId="LiveId" clId="{32476C1E-7A83-481A-B513-AD695421D0E2}" dt="2022-04-26T16:11:18.458" v="64" actId="338"/>
          <ac:picMkLst>
            <pc:docMk/>
            <pc:sldMk cId="1526953719" sldId="261"/>
            <ac:picMk id="7" creationId="{AE995574-9CBE-4EDB-B9FE-377C6588F264}"/>
          </ac:picMkLst>
        </pc:picChg>
        <pc:picChg chg="mod">
          <ac:chgData name="costas art" userId="0918ea6d71c06c0d" providerId="LiveId" clId="{32476C1E-7A83-481A-B513-AD695421D0E2}" dt="2022-04-26T16:11:18.458" v="64" actId="338"/>
          <ac:picMkLst>
            <pc:docMk/>
            <pc:sldMk cId="1526953719" sldId="261"/>
            <ac:picMk id="1029" creationId="{C1F37521-55C6-4FD3-B098-9EE9A4C105EE}"/>
          </ac:picMkLst>
        </pc:picChg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222749825" sldId="262"/>
        </pc:sldMkLst>
        <pc:spChg chg="mod">
          <ac:chgData name="costas art" userId="0918ea6d71c06c0d" providerId="LiveId" clId="{32476C1E-7A83-481A-B513-AD695421D0E2}" dt="2022-04-26T16:11:56.569" v="70" actId="20577"/>
          <ac:spMkLst>
            <pc:docMk/>
            <pc:sldMk cId="222749825" sldId="262"/>
            <ac:spMk id="3" creationId="{FFCFD749-17F1-4F4E-A244-B8972391B958}"/>
          </ac:spMkLst>
        </pc:spChg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2964740809" sldId="263"/>
        </pc:sldMkLst>
        <pc:spChg chg="mod">
          <ac:chgData name="costas art" userId="0918ea6d71c06c0d" providerId="LiveId" clId="{32476C1E-7A83-481A-B513-AD695421D0E2}" dt="2022-04-26T16:12:09.258" v="75" actId="1076"/>
          <ac:spMkLst>
            <pc:docMk/>
            <pc:sldMk cId="2964740809" sldId="263"/>
            <ac:spMk id="3" creationId="{FFCFD749-17F1-4F4E-A244-B8972391B958}"/>
          </ac:spMkLst>
        </pc:spChg>
        <pc:picChg chg="mod">
          <ac:chgData name="costas art" userId="0918ea6d71c06c0d" providerId="LiveId" clId="{32476C1E-7A83-481A-B513-AD695421D0E2}" dt="2022-04-26T16:12:11.447" v="76" actId="1076"/>
          <ac:picMkLst>
            <pc:docMk/>
            <pc:sldMk cId="2964740809" sldId="263"/>
            <ac:picMk id="4" creationId="{C8AAFA12-2861-4FF1-B255-9539479530F2}"/>
          </ac:picMkLst>
        </pc:picChg>
        <pc:picChg chg="mod">
          <ac:chgData name="costas art" userId="0918ea6d71c06c0d" providerId="LiveId" clId="{32476C1E-7A83-481A-B513-AD695421D0E2}" dt="2022-04-26T16:12:12.944" v="77" actId="1076"/>
          <ac:picMkLst>
            <pc:docMk/>
            <pc:sldMk cId="2964740809" sldId="263"/>
            <ac:picMk id="6" creationId="{633FB96F-D1EA-4374-ABF0-6EF28D88A292}"/>
          </ac:picMkLst>
        </pc:picChg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4104598399" sldId="264"/>
        </pc:sldMkLst>
        <pc:spChg chg="mod">
          <ac:chgData name="costas art" userId="0918ea6d71c06c0d" providerId="LiveId" clId="{32476C1E-7A83-481A-B513-AD695421D0E2}" dt="2022-04-26T16:12:20.450" v="82" actId="1076"/>
          <ac:spMkLst>
            <pc:docMk/>
            <pc:sldMk cId="4104598399" sldId="264"/>
            <ac:spMk id="3" creationId="{FFCFD749-17F1-4F4E-A244-B8972391B958}"/>
          </ac:spMkLst>
        </pc:spChg>
        <pc:picChg chg="mod">
          <ac:chgData name="costas art" userId="0918ea6d71c06c0d" providerId="LiveId" clId="{32476C1E-7A83-481A-B513-AD695421D0E2}" dt="2022-04-26T16:12:22.963" v="83" actId="1076"/>
          <ac:picMkLst>
            <pc:docMk/>
            <pc:sldMk cId="4104598399" sldId="264"/>
            <ac:picMk id="6" creationId="{2542E605-2A1A-4432-AB50-4131AB0B4D83}"/>
          </ac:picMkLst>
        </pc:picChg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1146005309" sldId="265"/>
        </pc:sldMkLst>
        <pc:spChg chg="mod">
          <ac:chgData name="costas art" userId="0918ea6d71c06c0d" providerId="LiveId" clId="{32476C1E-7A83-481A-B513-AD695421D0E2}" dt="2022-04-26T16:12:32.310" v="88" actId="1076"/>
          <ac:spMkLst>
            <pc:docMk/>
            <pc:sldMk cId="1146005309" sldId="265"/>
            <ac:spMk id="3" creationId="{FFCFD749-17F1-4F4E-A244-B8972391B958}"/>
          </ac:spMkLst>
        </pc:spChg>
        <pc:picChg chg="mod">
          <ac:chgData name="costas art" userId="0918ea6d71c06c0d" providerId="LiveId" clId="{32476C1E-7A83-481A-B513-AD695421D0E2}" dt="2022-04-26T16:12:38.659" v="89" actId="1076"/>
          <ac:picMkLst>
            <pc:docMk/>
            <pc:sldMk cId="1146005309" sldId="265"/>
            <ac:picMk id="4" creationId="{25896DB4-0DC6-4234-96BD-99FE3C134A6A}"/>
          </ac:picMkLst>
        </pc:picChg>
        <pc:picChg chg="mod">
          <ac:chgData name="costas art" userId="0918ea6d71c06c0d" providerId="LiveId" clId="{32476C1E-7A83-481A-B513-AD695421D0E2}" dt="2022-04-26T16:12:40.858" v="90" actId="1076"/>
          <ac:picMkLst>
            <pc:docMk/>
            <pc:sldMk cId="1146005309" sldId="265"/>
            <ac:picMk id="6" creationId="{BBCF3BD5-9F4C-48AD-AFCD-EA917D423359}"/>
          </ac:picMkLst>
        </pc:picChg>
      </pc:sldChg>
      <pc:sldChg chg="add del">
        <pc:chgData name="costas art" userId="0918ea6d71c06c0d" providerId="LiveId" clId="{32476C1E-7A83-481A-B513-AD695421D0E2}" dt="2022-05-01T10:11:17.187" v="200" actId="2696"/>
        <pc:sldMkLst>
          <pc:docMk/>
          <pc:sldMk cId="1090167879" sldId="266"/>
        </pc:sldMkLst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1299639824" sldId="267"/>
        </pc:sldMkLst>
        <pc:spChg chg="mod">
          <ac:chgData name="costas art" userId="0918ea6d71c06c0d" providerId="LiveId" clId="{32476C1E-7A83-481A-B513-AD695421D0E2}" dt="2022-04-26T16:12:50.125" v="95" actId="1076"/>
          <ac:spMkLst>
            <pc:docMk/>
            <pc:sldMk cId="1299639824" sldId="267"/>
            <ac:spMk id="3" creationId="{FFCFD749-17F1-4F4E-A244-B8972391B958}"/>
          </ac:spMkLst>
        </pc:spChg>
        <pc:picChg chg="mod">
          <ac:chgData name="costas art" userId="0918ea6d71c06c0d" providerId="LiveId" clId="{32476C1E-7A83-481A-B513-AD695421D0E2}" dt="2022-04-26T16:12:51.172" v="96" actId="1076"/>
          <ac:picMkLst>
            <pc:docMk/>
            <pc:sldMk cId="1299639824" sldId="267"/>
            <ac:picMk id="4" creationId="{A8F7700C-C6AF-4574-83A2-BC779A9E17B6}"/>
          </ac:picMkLst>
        </pc:picChg>
        <pc:picChg chg="mod">
          <ac:chgData name="costas art" userId="0918ea6d71c06c0d" providerId="LiveId" clId="{32476C1E-7A83-481A-B513-AD695421D0E2}" dt="2022-04-26T16:12:52.740" v="97" actId="1076"/>
          <ac:picMkLst>
            <pc:docMk/>
            <pc:sldMk cId="1299639824" sldId="267"/>
            <ac:picMk id="6" creationId="{88696BC6-61D5-4FF2-9700-67F4AD6B39EC}"/>
          </ac:picMkLst>
        </pc:picChg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205919413" sldId="268"/>
        </pc:sldMkLst>
        <pc:spChg chg="mod">
          <ac:chgData name="costas art" userId="0918ea6d71c06c0d" providerId="LiveId" clId="{32476C1E-7A83-481A-B513-AD695421D0E2}" dt="2022-04-26T16:13:03.984" v="103" actId="1076"/>
          <ac:spMkLst>
            <pc:docMk/>
            <pc:sldMk cId="205919413" sldId="268"/>
            <ac:spMk id="3" creationId="{FFCFD749-17F1-4F4E-A244-B8972391B958}"/>
          </ac:spMkLst>
        </pc:spChg>
        <pc:picChg chg="mod">
          <ac:chgData name="costas art" userId="0918ea6d71c06c0d" providerId="LiveId" clId="{32476C1E-7A83-481A-B513-AD695421D0E2}" dt="2022-04-26T16:13:05.949" v="104" actId="1076"/>
          <ac:picMkLst>
            <pc:docMk/>
            <pc:sldMk cId="205919413" sldId="268"/>
            <ac:picMk id="4" creationId="{8693DEE2-484C-4F34-B1A6-F8C8EC8C2147}"/>
          </ac:picMkLst>
        </pc:picChg>
        <pc:picChg chg="mod">
          <ac:chgData name="costas art" userId="0918ea6d71c06c0d" providerId="LiveId" clId="{32476C1E-7A83-481A-B513-AD695421D0E2}" dt="2022-04-26T16:13:07.322" v="105" actId="1076"/>
          <ac:picMkLst>
            <pc:docMk/>
            <pc:sldMk cId="205919413" sldId="268"/>
            <ac:picMk id="6" creationId="{40B97CD5-7B2F-4801-B892-C5784E36BCA5}"/>
          </ac:picMkLst>
        </pc:picChg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4225878353" sldId="269"/>
        </pc:sldMkLst>
        <pc:spChg chg="mod">
          <ac:chgData name="costas art" userId="0918ea6d71c06c0d" providerId="LiveId" clId="{32476C1E-7A83-481A-B513-AD695421D0E2}" dt="2022-04-26T16:13:22.590" v="107" actId="1076"/>
          <ac:spMkLst>
            <pc:docMk/>
            <pc:sldMk cId="4225878353" sldId="269"/>
            <ac:spMk id="3" creationId="{FFCFD749-17F1-4F4E-A244-B8972391B958}"/>
          </ac:spMkLst>
        </pc:spChg>
        <pc:picChg chg="mod">
          <ac:chgData name="costas art" userId="0918ea6d71c06c0d" providerId="LiveId" clId="{32476C1E-7A83-481A-B513-AD695421D0E2}" dt="2022-04-26T16:13:24.441" v="108" actId="1076"/>
          <ac:picMkLst>
            <pc:docMk/>
            <pc:sldMk cId="4225878353" sldId="269"/>
            <ac:picMk id="4" creationId="{74C2ACAD-204E-4660-A57F-F1FA327E1396}"/>
          </ac:picMkLst>
        </pc:picChg>
        <pc:picChg chg="mod">
          <ac:chgData name="costas art" userId="0918ea6d71c06c0d" providerId="LiveId" clId="{32476C1E-7A83-481A-B513-AD695421D0E2}" dt="2022-04-26T16:13:25.630" v="109" actId="1076"/>
          <ac:picMkLst>
            <pc:docMk/>
            <pc:sldMk cId="4225878353" sldId="269"/>
            <ac:picMk id="6" creationId="{3FF15EC5-BAD5-498A-ACB4-F68242B5EAA9}"/>
          </ac:picMkLst>
        </pc:picChg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768295431" sldId="270"/>
        </pc:sldMkLst>
        <pc:spChg chg="mod">
          <ac:chgData name="costas art" userId="0918ea6d71c06c0d" providerId="LiveId" clId="{32476C1E-7A83-481A-B513-AD695421D0E2}" dt="2022-04-26T16:13:40.169" v="114" actId="1076"/>
          <ac:spMkLst>
            <pc:docMk/>
            <pc:sldMk cId="768295431" sldId="270"/>
            <ac:spMk id="3" creationId="{FFCFD749-17F1-4F4E-A244-B8972391B958}"/>
          </ac:spMkLst>
        </pc:spChg>
        <pc:picChg chg="mod">
          <ac:chgData name="costas art" userId="0918ea6d71c06c0d" providerId="LiveId" clId="{32476C1E-7A83-481A-B513-AD695421D0E2}" dt="2022-04-26T16:13:47.712" v="118" actId="1076"/>
          <ac:picMkLst>
            <pc:docMk/>
            <pc:sldMk cId="768295431" sldId="270"/>
            <ac:picMk id="4" creationId="{5C0A1A30-22EA-4620-BB00-3995A1FCC3E6}"/>
          </ac:picMkLst>
        </pc:picChg>
      </pc:sldChg>
      <pc:sldChg chg="addSp modSp add mod">
        <pc:chgData name="costas art" userId="0918ea6d71c06c0d" providerId="LiveId" clId="{32476C1E-7A83-481A-B513-AD695421D0E2}" dt="2022-04-26T16:15:17.940" v="136" actId="1076"/>
        <pc:sldMkLst>
          <pc:docMk/>
          <pc:sldMk cId="1531086448" sldId="271"/>
        </pc:sldMkLst>
        <pc:spChg chg="mod">
          <ac:chgData name="costas art" userId="0918ea6d71c06c0d" providerId="LiveId" clId="{32476C1E-7A83-481A-B513-AD695421D0E2}" dt="2022-04-26T16:15:11.278" v="133" actId="20577"/>
          <ac:spMkLst>
            <pc:docMk/>
            <pc:sldMk cId="1531086448" sldId="271"/>
            <ac:spMk id="3" creationId="{FFCFD749-17F1-4F4E-A244-B8972391B958}"/>
          </ac:spMkLst>
        </pc:spChg>
        <pc:picChg chg="add mod">
          <ac:chgData name="costas art" userId="0918ea6d71c06c0d" providerId="LiveId" clId="{32476C1E-7A83-481A-B513-AD695421D0E2}" dt="2022-04-26T16:15:17.940" v="136" actId="1076"/>
          <ac:picMkLst>
            <pc:docMk/>
            <pc:sldMk cId="1531086448" sldId="271"/>
            <ac:picMk id="4" creationId="{31732EFA-DF50-4830-B32C-C44CB91179B3}"/>
          </ac:picMkLst>
        </pc:picChg>
      </pc:sldChg>
      <pc:sldChg chg="delSp add del mod">
        <pc:chgData name="costas art" userId="0918ea6d71c06c0d" providerId="LiveId" clId="{32476C1E-7A83-481A-B513-AD695421D0E2}" dt="2022-04-26T16:15:35.992" v="140" actId="2696"/>
        <pc:sldMkLst>
          <pc:docMk/>
          <pc:sldMk cId="1775357903" sldId="272"/>
        </pc:sldMkLst>
        <pc:picChg chg="del">
          <ac:chgData name="costas art" userId="0918ea6d71c06c0d" providerId="LiveId" clId="{32476C1E-7A83-481A-B513-AD695421D0E2}" dt="2022-04-26T16:15:14.981" v="134" actId="21"/>
          <ac:picMkLst>
            <pc:docMk/>
            <pc:sldMk cId="1775357903" sldId="272"/>
            <ac:picMk id="4" creationId="{E0BD9C5A-0FDD-4CE7-9375-A0CE71C1CE6D}"/>
          </ac:picMkLst>
        </pc:picChg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255678625" sldId="273"/>
        </pc:sldMkLst>
        <pc:spChg chg="mod">
          <ac:chgData name="costas art" userId="0918ea6d71c06c0d" providerId="LiveId" clId="{32476C1E-7A83-481A-B513-AD695421D0E2}" dt="2022-04-26T16:15:47.177" v="145" actId="1076"/>
          <ac:spMkLst>
            <pc:docMk/>
            <pc:sldMk cId="255678625" sldId="273"/>
            <ac:spMk id="3" creationId="{FFCFD749-17F1-4F4E-A244-B8972391B958}"/>
          </ac:spMkLst>
        </pc:spChg>
        <pc:picChg chg="mod">
          <ac:chgData name="costas art" userId="0918ea6d71c06c0d" providerId="LiveId" clId="{32476C1E-7A83-481A-B513-AD695421D0E2}" dt="2022-04-26T16:15:50.954" v="148" actId="1076"/>
          <ac:picMkLst>
            <pc:docMk/>
            <pc:sldMk cId="255678625" sldId="273"/>
            <ac:picMk id="4" creationId="{C78163D8-A804-4FEA-99D6-05D46CD37DCF}"/>
          </ac:picMkLst>
        </pc:picChg>
        <pc:picChg chg="mod">
          <ac:chgData name="costas art" userId="0918ea6d71c06c0d" providerId="LiveId" clId="{32476C1E-7A83-481A-B513-AD695421D0E2}" dt="2022-04-26T16:15:55.263" v="150" actId="1076"/>
          <ac:picMkLst>
            <pc:docMk/>
            <pc:sldMk cId="255678625" sldId="273"/>
            <ac:picMk id="6" creationId="{3868F7A8-F640-4395-BA9F-20BB1FAF2455}"/>
          </ac:picMkLst>
        </pc:picChg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1597850317" sldId="274"/>
        </pc:sldMkLst>
        <pc:spChg chg="mod">
          <ac:chgData name="costas art" userId="0918ea6d71c06c0d" providerId="LiveId" clId="{32476C1E-7A83-481A-B513-AD695421D0E2}" dt="2022-04-26T16:18:31.510" v="199" actId="20577"/>
          <ac:spMkLst>
            <pc:docMk/>
            <pc:sldMk cId="1597850317" sldId="274"/>
            <ac:spMk id="3" creationId="{FFCFD749-17F1-4F4E-A244-B8972391B958}"/>
          </ac:spMkLst>
        </pc:spChg>
      </pc:sldChg>
      <pc:sldChg chg="add del">
        <pc:chgData name="costas art" userId="0918ea6d71c06c0d" providerId="LiveId" clId="{32476C1E-7A83-481A-B513-AD695421D0E2}" dt="2022-05-01T10:11:29.775" v="203" actId="2696"/>
        <pc:sldMkLst>
          <pc:docMk/>
          <pc:sldMk cId="2261778084" sldId="275"/>
        </pc:sldMkLst>
      </pc:sldChg>
      <pc:sldChg chg="add del">
        <pc:chgData name="costas art" userId="0918ea6d71c06c0d" providerId="LiveId" clId="{32476C1E-7A83-481A-B513-AD695421D0E2}" dt="2022-05-01T10:11:27.695" v="202" actId="2696"/>
        <pc:sldMkLst>
          <pc:docMk/>
          <pc:sldMk cId="3416136275" sldId="276"/>
        </pc:sldMkLst>
      </pc:sldChg>
      <pc:sldChg chg="add del">
        <pc:chgData name="costas art" userId="0918ea6d71c06c0d" providerId="LiveId" clId="{32476C1E-7A83-481A-B513-AD695421D0E2}" dt="2022-05-01T10:11:27.695" v="202" actId="2696"/>
        <pc:sldMkLst>
          <pc:docMk/>
          <pc:sldMk cId="1326441781" sldId="277"/>
        </pc:sldMkLst>
      </pc:sldChg>
      <pc:sldChg chg="add del">
        <pc:chgData name="costas art" userId="0918ea6d71c06c0d" providerId="LiveId" clId="{32476C1E-7A83-481A-B513-AD695421D0E2}" dt="2022-05-01T10:11:24.915" v="201" actId="2696"/>
        <pc:sldMkLst>
          <pc:docMk/>
          <pc:sldMk cId="1690515362" sldId="278"/>
        </pc:sldMkLst>
      </pc:sldChg>
      <pc:sldChg chg="add del">
        <pc:chgData name="costas art" userId="0918ea6d71c06c0d" providerId="LiveId" clId="{32476C1E-7A83-481A-B513-AD695421D0E2}" dt="2022-05-01T10:11:24.915" v="201" actId="2696"/>
        <pc:sldMkLst>
          <pc:docMk/>
          <pc:sldMk cId="1967245386" sldId="279"/>
        </pc:sldMkLst>
      </pc:sldChg>
      <pc:sldChg chg="add del">
        <pc:chgData name="costas art" userId="0918ea6d71c06c0d" providerId="LiveId" clId="{32476C1E-7A83-481A-B513-AD695421D0E2}" dt="2022-05-01T10:11:24.915" v="201" actId="2696"/>
        <pc:sldMkLst>
          <pc:docMk/>
          <pc:sldMk cId="3740995498" sldId="280"/>
        </pc:sldMkLst>
      </pc:sldChg>
      <pc:sldChg chg="modSp add del mod">
        <pc:chgData name="costas art" userId="0918ea6d71c06c0d" providerId="LiveId" clId="{32476C1E-7A83-481A-B513-AD695421D0E2}" dt="2022-05-01T10:11:17.187" v="200" actId="2696"/>
        <pc:sldMkLst>
          <pc:docMk/>
          <pc:sldMk cId="1036797299" sldId="472"/>
        </pc:sldMkLst>
        <pc:spChg chg="mod">
          <ac:chgData name="costas art" userId="0918ea6d71c06c0d" providerId="LiveId" clId="{32476C1E-7A83-481A-B513-AD695421D0E2}" dt="2022-04-26T16:15:31.435" v="139" actId="1076"/>
          <ac:spMkLst>
            <pc:docMk/>
            <pc:sldMk cId="1036797299" sldId="472"/>
            <ac:spMk id="3" creationId="{FFCFD749-17F1-4F4E-A244-B8972391B958}"/>
          </ac:spMkLst>
        </pc:spChg>
      </pc:sldChg>
    </pc:docChg>
  </pc:docChgLst>
  <pc:docChgLst>
    <pc:chgData name="costas art" userId="0918ea6d71c06c0d" providerId="LiveId" clId="{B2444A7C-C4CE-432A-9DDC-939E3DFE1D8C}"/>
    <pc:docChg chg="modSld">
      <pc:chgData name="costas art" userId="0918ea6d71c06c0d" providerId="LiveId" clId="{B2444A7C-C4CE-432A-9DDC-939E3DFE1D8C}" dt="2021-10-26T21:42:26.167" v="2" actId="1076"/>
      <pc:docMkLst>
        <pc:docMk/>
      </pc:docMkLst>
      <pc:sldChg chg="modSp">
        <pc:chgData name="costas art" userId="0918ea6d71c06c0d" providerId="LiveId" clId="{B2444A7C-C4CE-432A-9DDC-939E3DFE1D8C}" dt="2021-10-26T21:42:26.167" v="2" actId="1076"/>
        <pc:sldMkLst>
          <pc:docMk/>
          <pc:sldMk cId="3187268524" sldId="256"/>
        </pc:sldMkLst>
        <pc:spChg chg="mod">
          <ac:chgData name="costas art" userId="0918ea6d71c06c0d" providerId="LiveId" clId="{B2444A7C-C4CE-432A-9DDC-939E3DFE1D8C}" dt="2021-10-26T21:42:26.167" v="2" actId="1076"/>
          <ac:spMkLst>
            <pc:docMk/>
            <pc:sldMk cId="3187268524" sldId="256"/>
            <ac:spMk id="7" creationId="{AD90D179-D045-4E54-A52B-D32B41F0D830}"/>
          </ac:spMkLst>
        </pc:spChg>
        <pc:grpChg chg="mod">
          <ac:chgData name="costas art" userId="0918ea6d71c06c0d" providerId="LiveId" clId="{B2444A7C-C4CE-432A-9DDC-939E3DFE1D8C}" dt="2021-10-26T21:42:26.167" v="2" actId="1076"/>
          <ac:grpSpMkLst>
            <pc:docMk/>
            <pc:sldMk cId="3187268524" sldId="256"/>
            <ac:grpSpMk id="6" creationId="{915E1A30-D6FE-4578-9898-3A181CD483CE}"/>
          </ac:grpSpMkLst>
        </pc:grpChg>
        <pc:picChg chg="mod">
          <ac:chgData name="costas art" userId="0918ea6d71c06c0d" providerId="LiveId" clId="{B2444A7C-C4CE-432A-9DDC-939E3DFE1D8C}" dt="2021-10-26T21:42:26.167" v="2" actId="1076"/>
          <ac:picMkLst>
            <pc:docMk/>
            <pc:sldMk cId="3187268524" sldId="256"/>
            <ac:picMk id="1029" creationId="{004335D8-A77E-4944-9BAF-EE204B3A5C4C}"/>
          </ac:picMkLst>
        </pc:picChg>
      </pc:sldChg>
    </pc:docChg>
  </pc:docChgLst>
  <pc:docChgLst>
    <pc:chgData name="costas art" userId="0918ea6d71c06c0d" providerId="LiveId" clId="{F3EEE83C-472C-40EC-AF54-171680C633C2}"/>
    <pc:docChg chg="modSld">
      <pc:chgData name="costas art" userId="0918ea6d71c06c0d" providerId="LiveId" clId="{F3EEE83C-472C-40EC-AF54-171680C633C2}" dt="2021-08-22T11:56:13.647" v="14" actId="20577"/>
      <pc:docMkLst>
        <pc:docMk/>
      </pc:docMkLst>
      <pc:sldChg chg="modSp mod">
        <pc:chgData name="costas art" userId="0918ea6d71c06c0d" providerId="LiveId" clId="{F3EEE83C-472C-40EC-AF54-171680C633C2}" dt="2021-08-22T11:56:13.647" v="14" actId="20577"/>
        <pc:sldMkLst>
          <pc:docMk/>
          <pc:sldMk cId="3271663450" sldId="461"/>
        </pc:sldMkLst>
        <pc:spChg chg="mod">
          <ac:chgData name="costas art" userId="0918ea6d71c06c0d" providerId="LiveId" clId="{F3EEE83C-472C-40EC-AF54-171680C633C2}" dt="2021-08-22T11:56:13.647" v="14" actId="20577"/>
          <ac:spMkLst>
            <pc:docMk/>
            <pc:sldMk cId="3271663450" sldId="461"/>
            <ac:spMk id="3" creationId="{F5E0508F-FC31-485A-B542-CFF0ECD18E32}"/>
          </ac:spMkLst>
        </pc:spChg>
      </pc:sldChg>
      <pc:sldChg chg="modSp mod">
        <pc:chgData name="costas art" userId="0918ea6d71c06c0d" providerId="LiveId" clId="{F3EEE83C-472C-40EC-AF54-171680C633C2}" dt="2021-08-22T11:54:51.612" v="4" actId="20577"/>
        <pc:sldMkLst>
          <pc:docMk/>
          <pc:sldMk cId="3313550318" sldId="466"/>
        </pc:sldMkLst>
        <pc:spChg chg="mod">
          <ac:chgData name="costas art" userId="0918ea6d71c06c0d" providerId="LiveId" clId="{F3EEE83C-472C-40EC-AF54-171680C633C2}" dt="2021-08-22T11:54:51.612" v="4" actId="20577"/>
          <ac:spMkLst>
            <pc:docMk/>
            <pc:sldMk cId="3313550318" sldId="466"/>
            <ac:spMk id="3" creationId="{00000000-0000-0000-0000-000000000000}"/>
          </ac:spMkLst>
        </pc:spChg>
      </pc:sldChg>
      <pc:sldChg chg="modSp mod">
        <pc:chgData name="costas art" userId="0918ea6d71c06c0d" providerId="LiveId" clId="{F3EEE83C-472C-40EC-AF54-171680C633C2}" dt="2021-08-22T11:55:16.151" v="6" actId="20577"/>
        <pc:sldMkLst>
          <pc:docMk/>
          <pc:sldMk cId="3895246415" sldId="467"/>
        </pc:sldMkLst>
        <pc:spChg chg="mod">
          <ac:chgData name="costas art" userId="0918ea6d71c06c0d" providerId="LiveId" clId="{F3EEE83C-472C-40EC-AF54-171680C633C2}" dt="2021-08-22T11:55:16.151" v="6" actId="20577"/>
          <ac:spMkLst>
            <pc:docMk/>
            <pc:sldMk cId="3895246415" sldId="467"/>
            <ac:spMk id="3" creationId="{00000000-0000-0000-0000-000000000000}"/>
          </ac:spMkLst>
        </pc:spChg>
      </pc:sldChg>
    </pc:docChg>
  </pc:docChgLst>
  <pc:docChgLst>
    <pc:chgData name="costas art" userId="0918ea6d71c06c0d" providerId="LiveId" clId="{7C830AB9-5EEB-4975-BFAC-B74C98A18EEE}"/>
    <pc:docChg chg="undo custSel addSld delSld modSld">
      <pc:chgData name="costas art" userId="0918ea6d71c06c0d" providerId="LiveId" clId="{7C830AB9-5EEB-4975-BFAC-B74C98A18EEE}" dt="2021-06-12T18:34:07.458" v="2906"/>
      <pc:docMkLst>
        <pc:docMk/>
      </pc:docMkLst>
      <pc:sldChg chg="modSp add mod">
        <pc:chgData name="costas art" userId="0918ea6d71c06c0d" providerId="LiveId" clId="{7C830AB9-5EEB-4975-BFAC-B74C98A18EEE}" dt="2021-05-31T11:00:27.648" v="1797" actId="21"/>
        <pc:sldMkLst>
          <pc:docMk/>
          <pc:sldMk cId="404742399" sldId="258"/>
        </pc:sldMkLst>
        <pc:spChg chg="mod">
          <ac:chgData name="costas art" userId="0918ea6d71c06c0d" providerId="LiveId" clId="{7C830AB9-5EEB-4975-BFAC-B74C98A18EEE}" dt="2021-05-31T11:00:27.648" v="1797" actId="21"/>
          <ac:spMkLst>
            <pc:docMk/>
            <pc:sldMk cId="404742399" sldId="258"/>
            <ac:spMk id="3" creationId="{C4DB885B-41DE-4D33-B328-7AFEB196A8B8}"/>
          </ac:spMkLst>
        </pc:spChg>
      </pc:sldChg>
      <pc:sldChg chg="modSp add mod">
        <pc:chgData name="costas art" userId="0918ea6d71c06c0d" providerId="LiveId" clId="{7C830AB9-5EEB-4975-BFAC-B74C98A18EEE}" dt="2021-05-31T11:01:58.499" v="1858" actId="27636"/>
        <pc:sldMkLst>
          <pc:docMk/>
          <pc:sldMk cId="3827753627" sldId="259"/>
        </pc:sldMkLst>
        <pc:spChg chg="mod">
          <ac:chgData name="costas art" userId="0918ea6d71c06c0d" providerId="LiveId" clId="{7C830AB9-5EEB-4975-BFAC-B74C98A18EEE}" dt="2021-05-31T11:01:58.499" v="1858" actId="27636"/>
          <ac:spMkLst>
            <pc:docMk/>
            <pc:sldMk cId="3827753627" sldId="259"/>
            <ac:spMk id="3" creationId="{C4DB885B-41DE-4D33-B328-7AFEB196A8B8}"/>
          </ac:spMkLst>
        </pc:spChg>
        <pc:spChg chg="mod">
          <ac:chgData name="costas art" userId="0918ea6d71c06c0d" providerId="LiveId" clId="{7C830AB9-5EEB-4975-BFAC-B74C98A18EEE}" dt="2021-05-31T11:01:56.573" v="1856" actId="1076"/>
          <ac:spMkLst>
            <pc:docMk/>
            <pc:sldMk cId="3827753627" sldId="259"/>
            <ac:spMk id="6" creationId="{770A2A27-BA9C-4743-B8D4-8CFCF36E4D50}"/>
          </ac:spMkLst>
        </pc:spChg>
        <pc:grpChg chg="mod">
          <ac:chgData name="costas art" userId="0918ea6d71c06c0d" providerId="LiveId" clId="{7C830AB9-5EEB-4975-BFAC-B74C98A18EEE}" dt="2021-05-31T11:01:56.573" v="1856" actId="1076"/>
          <ac:grpSpMkLst>
            <pc:docMk/>
            <pc:sldMk cId="3827753627" sldId="259"/>
            <ac:grpSpMk id="5" creationId="{85CE50B6-3A3D-41B7-A5BB-CEFEE75361DD}"/>
          </ac:grpSpMkLst>
        </pc:grpChg>
        <pc:picChg chg="mod">
          <ac:chgData name="costas art" userId="0918ea6d71c06c0d" providerId="LiveId" clId="{7C830AB9-5EEB-4975-BFAC-B74C98A18EEE}" dt="2021-05-31T11:01:56.573" v="1856" actId="1076"/>
          <ac:picMkLst>
            <pc:docMk/>
            <pc:sldMk cId="3827753627" sldId="259"/>
            <ac:picMk id="1029" creationId="{E090C2BD-0AAE-484F-B9E8-0A531D0C3B09}"/>
          </ac:picMkLst>
        </pc:picChg>
      </pc:sldChg>
      <pc:sldChg chg="modSp add del mod">
        <pc:chgData name="costas art" userId="0918ea6d71c06c0d" providerId="LiveId" clId="{7C830AB9-5EEB-4975-BFAC-B74C98A18EEE}" dt="2021-05-31T11:02:07.182" v="1859" actId="2696"/>
        <pc:sldMkLst>
          <pc:docMk/>
          <pc:sldMk cId="2957975654" sldId="260"/>
        </pc:sldMkLst>
        <pc:spChg chg="mod">
          <ac:chgData name="costas art" userId="0918ea6d71c06c0d" providerId="LiveId" clId="{7C830AB9-5EEB-4975-BFAC-B74C98A18EEE}" dt="2021-05-31T11:01:40.690" v="1846" actId="21"/>
          <ac:spMkLst>
            <pc:docMk/>
            <pc:sldMk cId="2957975654" sldId="260"/>
            <ac:spMk id="3" creationId="{C4DB885B-41DE-4D33-B328-7AFEB196A8B8}"/>
          </ac:spMkLst>
        </pc:spChg>
      </pc:sldChg>
      <pc:sldChg chg="add del">
        <pc:chgData name="costas art" userId="0918ea6d71c06c0d" providerId="LiveId" clId="{7C830AB9-5EEB-4975-BFAC-B74C98A18EEE}" dt="2021-05-31T11:02:07.182" v="1859" actId="2696"/>
        <pc:sldMkLst>
          <pc:docMk/>
          <pc:sldMk cId="1279290418" sldId="261"/>
        </pc:sldMkLst>
      </pc:sldChg>
      <pc:sldChg chg="addSp modSp add mod">
        <pc:chgData name="costas art" userId="0918ea6d71c06c0d" providerId="LiveId" clId="{7C830AB9-5EEB-4975-BFAC-B74C98A18EEE}" dt="2021-05-31T11:04:30.868" v="1920" actId="1076"/>
        <pc:sldMkLst>
          <pc:docMk/>
          <pc:sldMk cId="769636696" sldId="263"/>
        </pc:sldMkLst>
        <pc:spChg chg="mod">
          <ac:chgData name="costas art" userId="0918ea6d71c06c0d" providerId="LiveId" clId="{7C830AB9-5EEB-4975-BFAC-B74C98A18EEE}" dt="2021-05-31T11:04:07.418" v="1911" actId="1076"/>
          <ac:spMkLst>
            <pc:docMk/>
            <pc:sldMk cId="769636696" sldId="263"/>
            <ac:spMk id="3" creationId="{C4DB885B-41DE-4D33-B328-7AFEB196A8B8}"/>
          </ac:spMkLst>
        </pc:spChg>
        <pc:spChg chg="mod">
          <ac:chgData name="costas art" userId="0918ea6d71c06c0d" providerId="LiveId" clId="{7C830AB9-5EEB-4975-BFAC-B74C98A18EEE}" dt="2021-05-31T11:04:19.982" v="1917" actId="1076"/>
          <ac:spMkLst>
            <pc:docMk/>
            <pc:sldMk cId="769636696" sldId="263"/>
            <ac:spMk id="6" creationId="{8483708E-03F3-4731-8951-442601C928F6}"/>
          </ac:spMkLst>
        </pc:spChg>
        <pc:spChg chg="mod">
          <ac:chgData name="costas art" userId="0918ea6d71c06c0d" providerId="LiveId" clId="{7C830AB9-5EEB-4975-BFAC-B74C98A18EEE}" dt="2021-05-31T11:04:30.868" v="1920" actId="1076"/>
          <ac:spMkLst>
            <pc:docMk/>
            <pc:sldMk cId="769636696" sldId="263"/>
            <ac:spMk id="9" creationId="{EDDABCD2-E44A-463D-A00C-96F69DE99930}"/>
          </ac:spMkLst>
        </pc:spChg>
        <pc:spChg chg="add mod">
          <ac:chgData name="costas art" userId="0918ea6d71c06c0d" providerId="LiveId" clId="{7C830AB9-5EEB-4975-BFAC-B74C98A18EEE}" dt="2021-05-31T11:04:26.924" v="1919" actId="1076"/>
          <ac:spMkLst>
            <pc:docMk/>
            <pc:sldMk cId="769636696" sldId="263"/>
            <ac:spMk id="11" creationId="{FE0995A2-9E44-4ECA-920C-84221AC1813B}"/>
          </ac:spMkLst>
        </pc:spChg>
        <pc:spChg chg="add mod">
          <ac:chgData name="costas art" userId="0918ea6d71c06c0d" providerId="LiveId" clId="{7C830AB9-5EEB-4975-BFAC-B74C98A18EEE}" dt="2021-05-31T11:04:23.708" v="1918" actId="1076"/>
          <ac:spMkLst>
            <pc:docMk/>
            <pc:sldMk cId="769636696" sldId="263"/>
            <ac:spMk id="12" creationId="{D562AD62-733D-4276-8661-841491794422}"/>
          </ac:spMkLst>
        </pc:spChg>
        <pc:grpChg chg="add mod">
          <ac:chgData name="costas art" userId="0918ea6d71c06c0d" providerId="LiveId" clId="{7C830AB9-5EEB-4975-BFAC-B74C98A18EEE}" dt="2021-05-31T11:04:19.982" v="1917" actId="1076"/>
          <ac:grpSpMkLst>
            <pc:docMk/>
            <pc:sldMk cId="769636696" sldId="263"/>
            <ac:grpSpMk id="5" creationId="{4BA68705-CC61-4328-9F43-01A313F43408}"/>
          </ac:grpSpMkLst>
        </pc:grpChg>
        <pc:grpChg chg="add mod">
          <ac:chgData name="costas art" userId="0918ea6d71c06c0d" providerId="LiveId" clId="{7C830AB9-5EEB-4975-BFAC-B74C98A18EEE}" dt="2021-05-31T11:04:30.868" v="1920" actId="1076"/>
          <ac:grpSpMkLst>
            <pc:docMk/>
            <pc:sldMk cId="769636696" sldId="263"/>
            <ac:grpSpMk id="8" creationId="{25E50380-138E-4C9D-B6B6-60F2044321B0}"/>
          </ac:grpSpMkLst>
        </pc:grpChg>
        <pc:picChg chg="mod">
          <ac:chgData name="costas art" userId="0918ea6d71c06c0d" providerId="LiveId" clId="{7C830AB9-5EEB-4975-BFAC-B74C98A18EEE}" dt="2021-05-31T11:04:16.827" v="1916" actId="1076"/>
          <ac:picMkLst>
            <pc:docMk/>
            <pc:sldMk cId="769636696" sldId="263"/>
            <ac:picMk id="4" creationId="{D8A0215B-1632-45C6-8134-410D03694C92}"/>
          </ac:picMkLst>
        </pc:picChg>
        <pc:picChg chg="mod">
          <ac:chgData name="costas art" userId="0918ea6d71c06c0d" providerId="LiveId" clId="{7C830AB9-5EEB-4975-BFAC-B74C98A18EEE}" dt="2021-05-31T11:04:19.982" v="1917" actId="1076"/>
          <ac:picMkLst>
            <pc:docMk/>
            <pc:sldMk cId="769636696" sldId="263"/>
            <ac:picMk id="7" creationId="{C7E2F400-5DC6-41BE-944E-F709F8F3311F}"/>
          </ac:picMkLst>
        </pc:picChg>
        <pc:picChg chg="mod">
          <ac:chgData name="costas art" userId="0918ea6d71c06c0d" providerId="LiveId" clId="{7C830AB9-5EEB-4975-BFAC-B74C98A18EEE}" dt="2021-05-31T11:04:30.868" v="1920" actId="1076"/>
          <ac:picMkLst>
            <pc:docMk/>
            <pc:sldMk cId="769636696" sldId="263"/>
            <ac:picMk id="10" creationId="{8958DCD2-F6D7-4453-9870-D7232B29CED6}"/>
          </ac:picMkLst>
        </pc:picChg>
      </pc:sldChg>
      <pc:sldChg chg="delSp modSp add del mod">
        <pc:chgData name="costas art" userId="0918ea6d71c06c0d" providerId="LiveId" clId="{7C830AB9-5EEB-4975-BFAC-B74C98A18EEE}" dt="2021-05-31T11:04:34.207" v="1921" actId="2696"/>
        <pc:sldMkLst>
          <pc:docMk/>
          <pc:sldMk cId="1897018554" sldId="264"/>
        </pc:sldMkLst>
        <pc:spChg chg="del">
          <ac:chgData name="costas art" userId="0918ea6d71c06c0d" providerId="LiveId" clId="{7C830AB9-5EEB-4975-BFAC-B74C98A18EEE}" dt="2021-05-31T11:02:27.957" v="1860" actId="21"/>
          <ac:spMkLst>
            <pc:docMk/>
            <pc:sldMk cId="1897018554" sldId="264"/>
            <ac:spMk id="2" creationId="{5400124F-7B95-4F21-A047-65DF4A7DE5D0}"/>
          </ac:spMkLst>
        </pc:spChg>
        <pc:spChg chg="mod">
          <ac:chgData name="costas art" userId="0918ea6d71c06c0d" providerId="LiveId" clId="{7C830AB9-5EEB-4975-BFAC-B74C98A18EEE}" dt="2021-05-31T11:03:52.418" v="1896" actId="21"/>
          <ac:spMkLst>
            <pc:docMk/>
            <pc:sldMk cId="1897018554" sldId="264"/>
            <ac:spMk id="3" creationId="{C4DB885B-41DE-4D33-B328-7AFEB196A8B8}"/>
          </ac:spMkLst>
        </pc:spChg>
        <pc:spChg chg="del">
          <ac:chgData name="costas art" userId="0918ea6d71c06c0d" providerId="LiveId" clId="{7C830AB9-5EEB-4975-BFAC-B74C98A18EEE}" dt="2021-05-31T11:02:27.957" v="1860" actId="21"/>
          <ac:spMkLst>
            <pc:docMk/>
            <pc:sldMk cId="1897018554" sldId="264"/>
            <ac:spMk id="4" creationId="{BDAB0273-5DE5-44C9-8409-47E3A3E46CB2}"/>
          </ac:spMkLst>
        </pc:spChg>
        <pc:grpChg chg="del">
          <ac:chgData name="costas art" userId="0918ea6d71c06c0d" providerId="LiveId" clId="{7C830AB9-5EEB-4975-BFAC-B74C98A18EEE}" dt="2021-05-31T11:02:27.957" v="1860" actId="21"/>
          <ac:grpSpMkLst>
            <pc:docMk/>
            <pc:sldMk cId="1897018554" sldId="264"/>
            <ac:grpSpMk id="5" creationId="{C6AFB548-31DC-4E40-87C2-DE5F18B742DC}"/>
          </ac:grpSpMkLst>
        </pc:grpChg>
        <pc:grpChg chg="del">
          <ac:chgData name="costas art" userId="0918ea6d71c06c0d" providerId="LiveId" clId="{7C830AB9-5EEB-4975-BFAC-B74C98A18EEE}" dt="2021-05-31T11:02:27.957" v="1860" actId="21"/>
          <ac:grpSpMkLst>
            <pc:docMk/>
            <pc:sldMk cId="1897018554" sldId="264"/>
            <ac:grpSpMk id="7" creationId="{DBC5EF9E-5B95-4821-917A-07F26B298822}"/>
          </ac:grpSpMkLst>
        </pc:grpChg>
      </pc:sldChg>
      <pc:sldChg chg="add del">
        <pc:chgData name="costas art" userId="0918ea6d71c06c0d" providerId="LiveId" clId="{7C830AB9-5EEB-4975-BFAC-B74C98A18EEE}" dt="2021-05-31T11:04:36.560" v="1922" actId="2696"/>
        <pc:sldMkLst>
          <pc:docMk/>
          <pc:sldMk cId="3181723139" sldId="265"/>
        </pc:sldMkLst>
      </pc:sldChg>
      <pc:sldChg chg="modSp add del mod">
        <pc:chgData name="costas art" userId="0918ea6d71c06c0d" providerId="LiveId" clId="{7C830AB9-5EEB-4975-BFAC-B74C98A18EEE}" dt="2021-05-31T11:04:38.623" v="1923" actId="2696"/>
        <pc:sldMkLst>
          <pc:docMk/>
          <pc:sldMk cId="4085490665" sldId="266"/>
        </pc:sldMkLst>
        <pc:spChg chg="mod">
          <ac:chgData name="costas art" userId="0918ea6d71c06c0d" providerId="LiveId" clId="{7C830AB9-5EEB-4975-BFAC-B74C98A18EEE}" dt="2021-05-31T11:00:13.992" v="1796" actId="27636"/>
          <ac:spMkLst>
            <pc:docMk/>
            <pc:sldMk cId="4085490665" sldId="266"/>
            <ac:spMk id="3" creationId="{C4DB885B-41DE-4D33-B328-7AFEB196A8B8}"/>
          </ac:spMkLst>
        </pc:spChg>
      </pc:sldChg>
      <pc:sldChg chg="modSp del mod">
        <pc:chgData name="costas art" userId="0918ea6d71c06c0d" providerId="LiveId" clId="{7C830AB9-5EEB-4975-BFAC-B74C98A18EEE}" dt="2021-05-31T09:19:27.035" v="360" actId="2696"/>
        <pc:sldMkLst>
          <pc:docMk/>
          <pc:sldMk cId="1531086448" sldId="271"/>
        </pc:sldMkLst>
        <pc:spChg chg="mod">
          <ac:chgData name="costas art" userId="0918ea6d71c06c0d" providerId="LiveId" clId="{7C830AB9-5EEB-4975-BFAC-B74C98A18EEE}" dt="2021-05-31T09:18:50.372" v="359" actId="20577"/>
          <ac:spMkLst>
            <pc:docMk/>
            <pc:sldMk cId="1531086448" sldId="271"/>
            <ac:spMk id="3" creationId="{00000000-0000-0000-0000-000000000000}"/>
          </ac:spMkLst>
        </pc:spChg>
      </pc:sldChg>
      <pc:sldChg chg="modSp add del mod">
        <pc:chgData name="costas art" userId="0918ea6d71c06c0d" providerId="LiveId" clId="{7C830AB9-5EEB-4975-BFAC-B74C98A18EEE}" dt="2021-06-12T18:33:54.593" v="2905" actId="2696"/>
        <pc:sldMkLst>
          <pc:docMk/>
          <pc:sldMk cId="1871150007" sldId="294"/>
        </pc:sldMkLst>
        <pc:spChg chg="mod">
          <ac:chgData name="costas art" userId="0918ea6d71c06c0d" providerId="LiveId" clId="{7C830AB9-5EEB-4975-BFAC-B74C98A18EEE}" dt="2021-05-31T11:05:45.010" v="1959" actId="12"/>
          <ac:spMkLst>
            <pc:docMk/>
            <pc:sldMk cId="1871150007" sldId="294"/>
            <ac:spMk id="33794" creationId="{B541C5D1-B40B-45EE-B392-2125D5B8460F}"/>
          </ac:spMkLst>
        </pc:spChg>
      </pc:sldChg>
      <pc:sldChg chg="add">
        <pc:chgData name="costas art" userId="0918ea6d71c06c0d" providerId="LiveId" clId="{7C830AB9-5EEB-4975-BFAC-B74C98A18EEE}" dt="2021-06-12T18:34:07.458" v="2906"/>
        <pc:sldMkLst>
          <pc:docMk/>
          <pc:sldMk cId="3353126304" sldId="294"/>
        </pc:sldMkLst>
      </pc:sldChg>
      <pc:sldChg chg="add del">
        <pc:chgData name="costas art" userId="0918ea6d71c06c0d" providerId="LiveId" clId="{7C830AB9-5EEB-4975-BFAC-B74C98A18EEE}" dt="2021-05-31T11:05:47.949" v="1960" actId="2696"/>
        <pc:sldMkLst>
          <pc:docMk/>
          <pc:sldMk cId="209374097" sldId="298"/>
        </pc:sldMkLst>
      </pc:sldChg>
      <pc:sldChg chg="add del">
        <pc:chgData name="costas art" userId="0918ea6d71c06c0d" providerId="LiveId" clId="{7C830AB9-5EEB-4975-BFAC-B74C98A18EEE}" dt="2021-05-31T11:05:57.278" v="1961" actId="2696"/>
        <pc:sldMkLst>
          <pc:docMk/>
          <pc:sldMk cId="4165838920" sldId="308"/>
        </pc:sldMkLst>
      </pc:sldChg>
      <pc:sldChg chg="add">
        <pc:chgData name="costas art" userId="0918ea6d71c06c0d" providerId="LiveId" clId="{7C830AB9-5EEB-4975-BFAC-B74C98A18EEE}" dt="2021-06-12T18:34:07.458" v="2906"/>
        <pc:sldMkLst>
          <pc:docMk/>
          <pc:sldMk cId="870823976" sldId="314"/>
        </pc:sldMkLst>
        <pc:spChg chg="mod">
          <ac:chgData name="costas art" userId="0918ea6d71c06c0d" providerId="LiveId" clId="{7C830AB9-5EEB-4975-BFAC-B74C98A18EEE}" dt="2021-05-31T11:06:31.297" v="1968" actId="12"/>
          <ac:spMkLst>
            <pc:docMk/>
            <pc:sldMk cId="870823976" sldId="314"/>
            <ac:spMk id="37890" creationId="{866D4DC0-C557-4AB7-87AA-D518F905CF8D}"/>
          </ac:spMkLst>
        </pc:spChg>
      </pc:sldChg>
      <pc:sldChg chg="add del">
        <pc:chgData name="costas art" userId="0918ea6d71c06c0d" providerId="LiveId" clId="{7C830AB9-5EEB-4975-BFAC-B74C98A18EEE}" dt="2021-05-31T11:07:19.258" v="1977" actId="2696"/>
        <pc:sldMkLst>
          <pc:docMk/>
          <pc:sldMk cId="87705821" sldId="356"/>
        </pc:sldMkLst>
      </pc:sldChg>
      <pc:sldChg chg="add del">
        <pc:chgData name="costas art" userId="0918ea6d71c06c0d" providerId="LiveId" clId="{7C830AB9-5EEB-4975-BFAC-B74C98A18EEE}" dt="2021-05-31T11:07:15.704" v="1976" actId="2696"/>
        <pc:sldMkLst>
          <pc:docMk/>
          <pc:sldMk cId="2572515327" sldId="357"/>
        </pc:sldMkLst>
      </pc:sldChg>
      <pc:sldChg chg="modSp add mod">
        <pc:chgData name="costas art" userId="0918ea6d71c06c0d" providerId="LiveId" clId="{7C830AB9-5EEB-4975-BFAC-B74C98A18EEE}" dt="2021-05-31T11:07:10.984" v="1975" actId="115"/>
        <pc:sldMkLst>
          <pc:docMk/>
          <pc:sldMk cId="772353198" sldId="359"/>
        </pc:sldMkLst>
        <pc:spChg chg="mod">
          <ac:chgData name="costas art" userId="0918ea6d71c06c0d" providerId="LiveId" clId="{7C830AB9-5EEB-4975-BFAC-B74C98A18EEE}" dt="2021-05-31T11:07:10.984" v="1975" actId="115"/>
          <ac:spMkLst>
            <pc:docMk/>
            <pc:sldMk cId="772353198" sldId="359"/>
            <ac:spMk id="3" creationId="{1B330CAD-3695-4427-81F5-BA7956A22F75}"/>
          </ac:spMkLst>
        </pc:spChg>
      </pc:sldChg>
      <pc:sldChg chg="add del">
        <pc:chgData name="costas art" userId="0918ea6d71c06c0d" providerId="LiveId" clId="{7C830AB9-5EEB-4975-BFAC-B74C98A18EEE}" dt="2021-05-31T11:04:55.629" v="1924" actId="2696"/>
        <pc:sldMkLst>
          <pc:docMk/>
          <pc:sldMk cId="830236758" sldId="360"/>
        </pc:sldMkLst>
      </pc:sldChg>
      <pc:sldChg chg="modSp add mod">
        <pc:chgData name="costas art" userId="0918ea6d71c06c0d" providerId="LiveId" clId="{7C830AB9-5EEB-4975-BFAC-B74C98A18EEE}" dt="2021-05-31T11:06:56.117" v="1972" actId="115"/>
        <pc:sldMkLst>
          <pc:docMk/>
          <pc:sldMk cId="1297748827" sldId="363"/>
        </pc:sldMkLst>
        <pc:spChg chg="mod">
          <ac:chgData name="costas art" userId="0918ea6d71c06c0d" providerId="LiveId" clId="{7C830AB9-5EEB-4975-BFAC-B74C98A18EEE}" dt="2021-05-31T11:06:56.117" v="1972" actId="115"/>
          <ac:spMkLst>
            <pc:docMk/>
            <pc:sldMk cId="1297748827" sldId="363"/>
            <ac:spMk id="3" creationId="{1B330CAD-3695-4427-81F5-BA7956A22F75}"/>
          </ac:spMkLst>
        </pc:spChg>
      </pc:sldChg>
      <pc:sldChg chg="add del">
        <pc:chgData name="costas art" userId="0918ea6d71c06c0d" providerId="LiveId" clId="{7C830AB9-5EEB-4975-BFAC-B74C98A18EEE}" dt="2021-05-31T11:02:07.182" v="1859" actId="2696"/>
        <pc:sldMkLst>
          <pc:docMk/>
          <pc:sldMk cId="2006177774" sldId="365"/>
        </pc:sldMkLst>
      </pc:sldChg>
      <pc:sldChg chg="add">
        <pc:chgData name="costas art" userId="0918ea6d71c06c0d" providerId="LiveId" clId="{7C830AB9-5EEB-4975-BFAC-B74C98A18EEE}" dt="2021-06-12T18:33:30.473" v="2904"/>
        <pc:sldMkLst>
          <pc:docMk/>
          <pc:sldMk cId="857320171" sldId="366"/>
        </pc:sldMkLst>
      </pc:sldChg>
      <pc:sldChg chg="modSp add del mod">
        <pc:chgData name="costas art" userId="0918ea6d71c06c0d" providerId="LiveId" clId="{7C830AB9-5EEB-4975-BFAC-B74C98A18EEE}" dt="2021-06-12T18:33:08.179" v="2901" actId="2696"/>
        <pc:sldMkLst>
          <pc:docMk/>
          <pc:sldMk cId="1976044600" sldId="366"/>
        </pc:sldMkLst>
        <pc:spChg chg="mod">
          <ac:chgData name="costas art" userId="0918ea6d71c06c0d" providerId="LiveId" clId="{7C830AB9-5EEB-4975-BFAC-B74C98A18EEE}" dt="2021-05-31T11:06:40.567" v="1969" actId="12"/>
          <ac:spMkLst>
            <pc:docMk/>
            <pc:sldMk cId="1976044600" sldId="366"/>
            <ac:spMk id="3" creationId="{1B330CAD-3695-4427-81F5-BA7956A22F75}"/>
          </ac:spMkLst>
        </pc:spChg>
      </pc:sldChg>
      <pc:sldChg chg="add del">
        <pc:chgData name="costas art" userId="0918ea6d71c06c0d" providerId="LiveId" clId="{7C830AB9-5EEB-4975-BFAC-B74C98A18EEE}" dt="2021-06-12T18:33:25.512" v="2903" actId="2696"/>
        <pc:sldMkLst>
          <pc:docMk/>
          <pc:sldMk cId="3588632580" sldId="366"/>
        </pc:sldMkLst>
      </pc:sldChg>
      <pc:sldChg chg="add del">
        <pc:chgData name="costas art" userId="0918ea6d71c06c0d" providerId="LiveId" clId="{7C830AB9-5EEB-4975-BFAC-B74C98A18EEE}" dt="2021-05-31T11:05:02.498" v="1925" actId="2696"/>
        <pc:sldMkLst>
          <pc:docMk/>
          <pc:sldMk cId="0" sldId="369"/>
        </pc:sldMkLst>
      </pc:sldChg>
      <pc:sldChg chg="modSp mod">
        <pc:chgData name="costas art" userId="0918ea6d71c06c0d" providerId="LiveId" clId="{7C830AB9-5EEB-4975-BFAC-B74C98A18EEE}" dt="2021-05-31T09:48:24.637" v="1413" actId="20577"/>
        <pc:sldMkLst>
          <pc:docMk/>
          <pc:sldMk cId="2846900795" sldId="417"/>
        </pc:sldMkLst>
        <pc:spChg chg="mod">
          <ac:chgData name="costas art" userId="0918ea6d71c06c0d" providerId="LiveId" clId="{7C830AB9-5EEB-4975-BFAC-B74C98A18EEE}" dt="2021-05-31T09:48:24.637" v="1413" actId="20577"/>
          <ac:spMkLst>
            <pc:docMk/>
            <pc:sldMk cId="2846900795" sldId="417"/>
            <ac:spMk id="3" creationId="{00000000-0000-0000-0000-000000000000}"/>
          </ac:spMkLst>
        </pc:spChg>
      </pc:sldChg>
      <pc:sldChg chg="modSp del mod">
        <pc:chgData name="costas art" userId="0918ea6d71c06c0d" providerId="LiveId" clId="{7C830AB9-5EEB-4975-BFAC-B74C98A18EEE}" dt="2021-05-31T08:20:52.662" v="198" actId="2696"/>
        <pc:sldMkLst>
          <pc:docMk/>
          <pc:sldMk cId="4090623952" sldId="421"/>
        </pc:sldMkLst>
        <pc:spChg chg="mod">
          <ac:chgData name="costas art" userId="0918ea6d71c06c0d" providerId="LiveId" clId="{7C830AB9-5EEB-4975-BFAC-B74C98A18EEE}" dt="2021-05-31T08:20:43.058" v="191" actId="21"/>
          <ac:spMkLst>
            <pc:docMk/>
            <pc:sldMk cId="4090623952" sldId="421"/>
            <ac:spMk id="3" creationId="{00000000-0000-0000-0000-000000000000}"/>
          </ac:spMkLst>
        </pc:spChg>
      </pc:sldChg>
      <pc:sldChg chg="modSp mod">
        <pc:chgData name="costas art" userId="0918ea6d71c06c0d" providerId="LiveId" clId="{7C830AB9-5EEB-4975-BFAC-B74C98A18EEE}" dt="2021-06-12T18:20:28.921" v="2372" actId="20577"/>
        <pc:sldMkLst>
          <pc:docMk/>
          <pc:sldMk cId="0" sldId="423"/>
        </pc:sldMkLst>
        <pc:spChg chg="mod">
          <ac:chgData name="costas art" userId="0918ea6d71c06c0d" providerId="LiveId" clId="{7C830AB9-5EEB-4975-BFAC-B74C98A18EEE}" dt="2021-06-12T18:20:28.921" v="2372" actId="20577"/>
          <ac:spMkLst>
            <pc:docMk/>
            <pc:sldMk cId="0" sldId="423"/>
            <ac:spMk id="3" creationId="{00000000-0000-0000-0000-000000000000}"/>
          </ac:spMkLst>
        </pc:spChg>
      </pc:sldChg>
      <pc:sldChg chg="modSp mod">
        <pc:chgData name="costas art" userId="0918ea6d71c06c0d" providerId="LiveId" clId="{7C830AB9-5EEB-4975-BFAC-B74C98A18EEE}" dt="2021-05-31T08:31:07.935" v="356" actId="20577"/>
        <pc:sldMkLst>
          <pc:docMk/>
          <pc:sldMk cId="0" sldId="424"/>
        </pc:sldMkLst>
        <pc:spChg chg="mod">
          <ac:chgData name="costas art" userId="0918ea6d71c06c0d" providerId="LiveId" clId="{7C830AB9-5EEB-4975-BFAC-B74C98A18EEE}" dt="2021-05-31T08:31:07.935" v="356" actId="20577"/>
          <ac:spMkLst>
            <pc:docMk/>
            <pc:sldMk cId="0" sldId="424"/>
            <ac:spMk id="3" creationId="{00000000-0000-0000-0000-000000000000}"/>
          </ac:spMkLst>
        </pc:spChg>
      </pc:sldChg>
      <pc:sldChg chg="modSp mod">
        <pc:chgData name="costas art" userId="0918ea6d71c06c0d" providerId="LiveId" clId="{7C830AB9-5EEB-4975-BFAC-B74C98A18EEE}" dt="2021-05-31T10:12:50.103" v="1785" actId="20577"/>
        <pc:sldMkLst>
          <pc:docMk/>
          <pc:sldMk cId="4066469766" sldId="425"/>
        </pc:sldMkLst>
        <pc:spChg chg="mod">
          <ac:chgData name="costas art" userId="0918ea6d71c06c0d" providerId="LiveId" clId="{7C830AB9-5EEB-4975-BFAC-B74C98A18EEE}" dt="2021-05-31T10:12:50.103" v="1785" actId="20577"/>
          <ac:spMkLst>
            <pc:docMk/>
            <pc:sldMk cId="4066469766" sldId="425"/>
            <ac:spMk id="3" creationId="{00000000-0000-0000-0000-000000000000}"/>
          </ac:spMkLst>
        </pc:spChg>
      </pc:sldChg>
      <pc:sldChg chg="addSp modSp mod">
        <pc:chgData name="costas art" userId="0918ea6d71c06c0d" providerId="LiveId" clId="{7C830AB9-5EEB-4975-BFAC-B74C98A18EEE}" dt="2021-05-31T08:25:09.889" v="305" actId="1076"/>
        <pc:sldMkLst>
          <pc:docMk/>
          <pc:sldMk cId="0" sldId="430"/>
        </pc:sldMkLst>
        <pc:spChg chg="mod">
          <ac:chgData name="costas art" userId="0918ea6d71c06c0d" providerId="LiveId" clId="{7C830AB9-5EEB-4975-BFAC-B74C98A18EEE}" dt="2021-05-31T08:24:51.049" v="298" actId="20577"/>
          <ac:spMkLst>
            <pc:docMk/>
            <pc:sldMk cId="0" sldId="430"/>
            <ac:spMk id="3" creationId="{00000000-0000-0000-0000-000000000000}"/>
          </ac:spMkLst>
        </pc:spChg>
        <pc:picChg chg="add mod">
          <ac:chgData name="costas art" userId="0918ea6d71c06c0d" providerId="LiveId" clId="{7C830AB9-5EEB-4975-BFAC-B74C98A18EEE}" dt="2021-05-31T08:25:09.889" v="305" actId="1076"/>
          <ac:picMkLst>
            <pc:docMk/>
            <pc:sldMk cId="0" sldId="430"/>
            <ac:picMk id="10" creationId="{06C0D096-05E6-4817-A2DD-C2574B046278}"/>
          </ac:picMkLst>
        </pc:picChg>
        <pc:picChg chg="mod">
          <ac:chgData name="costas art" userId="0918ea6d71c06c0d" providerId="LiveId" clId="{7C830AB9-5EEB-4975-BFAC-B74C98A18EEE}" dt="2021-05-31T08:24:55.196" v="299" actId="1076"/>
          <ac:picMkLst>
            <pc:docMk/>
            <pc:sldMk cId="0" sldId="430"/>
            <ac:picMk id="11282" creationId="{00000000-0000-0000-0000-000000000000}"/>
          </ac:picMkLst>
        </pc:picChg>
        <pc:picChg chg="mod">
          <ac:chgData name="costas art" userId="0918ea6d71c06c0d" providerId="LiveId" clId="{7C830AB9-5EEB-4975-BFAC-B74C98A18EEE}" dt="2021-05-31T08:24:56.797" v="300" actId="1076"/>
          <ac:picMkLst>
            <pc:docMk/>
            <pc:sldMk cId="0" sldId="430"/>
            <ac:picMk id="11284" creationId="{00000000-0000-0000-0000-000000000000}"/>
          </ac:picMkLst>
        </pc:picChg>
      </pc:sldChg>
      <pc:sldChg chg="modSp mod">
        <pc:chgData name="costas art" userId="0918ea6d71c06c0d" providerId="LiveId" clId="{7C830AB9-5EEB-4975-BFAC-B74C98A18EEE}" dt="2021-05-31T10:57:29.169" v="1794" actId="207"/>
        <pc:sldMkLst>
          <pc:docMk/>
          <pc:sldMk cId="0" sldId="431"/>
        </pc:sldMkLst>
        <pc:spChg chg="mod">
          <ac:chgData name="costas art" userId="0918ea6d71c06c0d" providerId="LiveId" clId="{7C830AB9-5EEB-4975-BFAC-B74C98A18EEE}" dt="2021-05-31T10:57:29.169" v="1794" actId="207"/>
          <ac:spMkLst>
            <pc:docMk/>
            <pc:sldMk cId="0" sldId="431"/>
            <ac:spMk id="3" creationId="{00000000-0000-0000-0000-000000000000}"/>
          </ac:spMkLst>
        </pc:spChg>
        <pc:picChg chg="mod">
          <ac:chgData name="costas art" userId="0918ea6d71c06c0d" providerId="LiveId" clId="{7C830AB9-5EEB-4975-BFAC-B74C98A18EEE}" dt="2021-05-31T08:25:45.299" v="323" actId="1076"/>
          <ac:picMkLst>
            <pc:docMk/>
            <pc:sldMk cId="0" sldId="431"/>
            <ac:picMk id="10246" creationId="{00000000-0000-0000-0000-000000000000}"/>
          </ac:picMkLst>
        </pc:picChg>
      </pc:sldChg>
      <pc:sldChg chg="modSp mod">
        <pc:chgData name="costas art" userId="0918ea6d71c06c0d" providerId="LiveId" clId="{7C830AB9-5EEB-4975-BFAC-B74C98A18EEE}" dt="2021-05-31T08:25:54.922" v="326" actId="1076"/>
        <pc:sldMkLst>
          <pc:docMk/>
          <pc:sldMk cId="0" sldId="432"/>
        </pc:sldMkLst>
        <pc:picChg chg="mod">
          <ac:chgData name="costas art" userId="0918ea6d71c06c0d" providerId="LiveId" clId="{7C830AB9-5EEB-4975-BFAC-B74C98A18EEE}" dt="2021-05-31T08:25:54.922" v="326" actId="1076"/>
          <ac:picMkLst>
            <pc:docMk/>
            <pc:sldMk cId="0" sldId="432"/>
            <ac:picMk id="9218" creationId="{00000000-0000-0000-0000-000000000000}"/>
          </ac:picMkLst>
        </pc:picChg>
      </pc:sldChg>
      <pc:sldChg chg="modSp mod">
        <pc:chgData name="costas art" userId="0918ea6d71c06c0d" providerId="LiveId" clId="{7C830AB9-5EEB-4975-BFAC-B74C98A18EEE}" dt="2021-05-31T08:27:26.902" v="347" actId="20577"/>
        <pc:sldMkLst>
          <pc:docMk/>
          <pc:sldMk cId="1789855177" sldId="435"/>
        </pc:sldMkLst>
        <pc:spChg chg="mod">
          <ac:chgData name="costas art" userId="0918ea6d71c06c0d" providerId="LiveId" clId="{7C830AB9-5EEB-4975-BFAC-B74C98A18EEE}" dt="2021-05-31T08:27:26.902" v="347" actId="20577"/>
          <ac:spMkLst>
            <pc:docMk/>
            <pc:sldMk cId="1789855177" sldId="435"/>
            <ac:spMk id="3" creationId="{00000000-0000-0000-0000-000000000000}"/>
          </ac:spMkLst>
        </pc:spChg>
        <pc:picChg chg="mod">
          <ac:chgData name="costas art" userId="0918ea6d71c06c0d" providerId="LiveId" clId="{7C830AB9-5EEB-4975-BFAC-B74C98A18EEE}" dt="2021-05-31T08:27:14.216" v="328" actId="1076"/>
          <ac:picMkLst>
            <pc:docMk/>
            <pc:sldMk cId="1789855177" sldId="435"/>
            <ac:picMk id="6150" creationId="{00000000-0000-0000-0000-000000000000}"/>
          </ac:picMkLst>
        </pc:picChg>
      </pc:sldChg>
      <pc:sldChg chg="modSp mod">
        <pc:chgData name="costas art" userId="0918ea6d71c06c0d" providerId="LiveId" clId="{7C830AB9-5EEB-4975-BFAC-B74C98A18EEE}" dt="2021-05-31T08:27:50.977" v="350" actId="27636"/>
        <pc:sldMkLst>
          <pc:docMk/>
          <pc:sldMk cId="0" sldId="436"/>
        </pc:sldMkLst>
        <pc:spChg chg="mod">
          <ac:chgData name="costas art" userId="0918ea6d71c06c0d" providerId="LiveId" clId="{7C830AB9-5EEB-4975-BFAC-B74C98A18EEE}" dt="2021-05-31T08:27:50.977" v="350" actId="27636"/>
          <ac:spMkLst>
            <pc:docMk/>
            <pc:sldMk cId="0" sldId="436"/>
            <ac:spMk id="3" creationId="{00000000-0000-0000-0000-000000000000}"/>
          </ac:spMkLst>
        </pc:spChg>
      </pc:sldChg>
      <pc:sldChg chg="modSp mod">
        <pc:chgData name="costas art" userId="0918ea6d71c06c0d" providerId="LiveId" clId="{7C830AB9-5EEB-4975-BFAC-B74C98A18EEE}" dt="2021-05-31T10:57:01.972" v="1793" actId="20577"/>
        <pc:sldMkLst>
          <pc:docMk/>
          <pc:sldMk cId="0" sldId="441"/>
        </pc:sldMkLst>
        <pc:spChg chg="mod">
          <ac:chgData name="costas art" userId="0918ea6d71c06c0d" providerId="LiveId" clId="{7C830AB9-5EEB-4975-BFAC-B74C98A18EEE}" dt="2021-05-31T10:57:01.972" v="1793" actId="20577"/>
          <ac:spMkLst>
            <pc:docMk/>
            <pc:sldMk cId="0" sldId="441"/>
            <ac:spMk id="3" creationId="{00000000-0000-0000-0000-000000000000}"/>
          </ac:spMkLst>
        </pc:spChg>
      </pc:sldChg>
      <pc:sldChg chg="modSp mod">
        <pc:chgData name="costas art" userId="0918ea6d71c06c0d" providerId="LiveId" clId="{7C830AB9-5EEB-4975-BFAC-B74C98A18EEE}" dt="2021-05-31T08:28:10.893" v="352" actId="255"/>
        <pc:sldMkLst>
          <pc:docMk/>
          <pc:sldMk cId="0" sldId="448"/>
        </pc:sldMkLst>
        <pc:spChg chg="mod">
          <ac:chgData name="costas art" userId="0918ea6d71c06c0d" providerId="LiveId" clId="{7C830AB9-5EEB-4975-BFAC-B74C98A18EEE}" dt="2021-05-31T08:28:10.893" v="352" actId="255"/>
          <ac:spMkLst>
            <pc:docMk/>
            <pc:sldMk cId="0" sldId="448"/>
            <ac:spMk id="3" creationId="{00000000-0000-0000-0000-000000000000}"/>
          </ac:spMkLst>
        </pc:spChg>
      </pc:sldChg>
      <pc:sldChg chg="modSp del mod">
        <pc:chgData name="costas art" userId="0918ea6d71c06c0d" providerId="LiveId" clId="{7C830AB9-5EEB-4975-BFAC-B74C98A18EEE}" dt="2021-05-31T08:25:47.863" v="324" actId="2696"/>
        <pc:sldMkLst>
          <pc:docMk/>
          <pc:sldMk cId="0" sldId="450"/>
        </pc:sldMkLst>
        <pc:spChg chg="mod">
          <ac:chgData name="costas art" userId="0918ea6d71c06c0d" providerId="LiveId" clId="{7C830AB9-5EEB-4975-BFAC-B74C98A18EEE}" dt="2021-05-31T08:25:29.404" v="308" actId="21"/>
          <ac:spMkLst>
            <pc:docMk/>
            <pc:sldMk cId="0" sldId="450"/>
            <ac:spMk id="3" creationId="{00000000-0000-0000-0000-000000000000}"/>
          </ac:spMkLst>
        </pc:spChg>
      </pc:sldChg>
      <pc:sldChg chg="modSp del mod">
        <pc:chgData name="costas art" userId="0918ea6d71c06c0d" providerId="LiveId" clId="{7C830AB9-5EEB-4975-BFAC-B74C98A18EEE}" dt="2021-05-31T08:27:30.583" v="348" actId="2696"/>
        <pc:sldMkLst>
          <pc:docMk/>
          <pc:sldMk cId="0" sldId="451"/>
        </pc:sldMkLst>
        <pc:spChg chg="mod">
          <ac:chgData name="costas art" userId="0918ea6d71c06c0d" providerId="LiveId" clId="{7C830AB9-5EEB-4975-BFAC-B74C98A18EEE}" dt="2021-05-31T08:27:10.778" v="327" actId="21"/>
          <ac:spMkLst>
            <pc:docMk/>
            <pc:sldMk cId="0" sldId="451"/>
            <ac:spMk id="3" creationId="{00000000-0000-0000-0000-000000000000}"/>
          </ac:spMkLst>
        </pc:spChg>
      </pc:sldChg>
      <pc:sldChg chg="modSp mod">
        <pc:chgData name="costas art" userId="0918ea6d71c06c0d" providerId="LiveId" clId="{7C830AB9-5EEB-4975-BFAC-B74C98A18EEE}" dt="2021-05-31T08:28:02.544" v="351" actId="207"/>
        <pc:sldMkLst>
          <pc:docMk/>
          <pc:sldMk cId="0" sldId="452"/>
        </pc:sldMkLst>
        <pc:spChg chg="mod">
          <ac:chgData name="costas art" userId="0918ea6d71c06c0d" providerId="LiveId" clId="{7C830AB9-5EEB-4975-BFAC-B74C98A18EEE}" dt="2021-05-31T08:28:02.544" v="351" actId="207"/>
          <ac:spMkLst>
            <pc:docMk/>
            <pc:sldMk cId="0" sldId="452"/>
            <ac:spMk id="3" creationId="{00000000-0000-0000-0000-000000000000}"/>
          </ac:spMkLst>
        </pc:spChg>
      </pc:sldChg>
      <pc:sldChg chg="modSp del mod">
        <pc:chgData name="costas art" userId="0918ea6d71c06c0d" providerId="LiveId" clId="{7C830AB9-5EEB-4975-BFAC-B74C98A18EEE}" dt="2021-05-31T08:23:07.362" v="227" actId="2696"/>
        <pc:sldMkLst>
          <pc:docMk/>
          <pc:sldMk cId="0" sldId="453"/>
        </pc:sldMkLst>
        <pc:spChg chg="mod">
          <ac:chgData name="costas art" userId="0918ea6d71c06c0d" providerId="LiveId" clId="{7C830AB9-5EEB-4975-BFAC-B74C98A18EEE}" dt="2021-05-31T08:22:53.068" v="221" actId="21"/>
          <ac:spMkLst>
            <pc:docMk/>
            <pc:sldMk cId="0" sldId="453"/>
            <ac:spMk id="3" creationId="{00000000-0000-0000-0000-000000000000}"/>
          </ac:spMkLst>
        </pc:spChg>
      </pc:sldChg>
      <pc:sldChg chg="delSp modSp del mod">
        <pc:chgData name="costas art" userId="0918ea6d71c06c0d" providerId="LiveId" clId="{7C830AB9-5EEB-4975-BFAC-B74C98A18EEE}" dt="2021-05-31T08:25:12.341" v="306" actId="2696"/>
        <pc:sldMkLst>
          <pc:docMk/>
          <pc:sldMk cId="0" sldId="454"/>
        </pc:sldMkLst>
        <pc:spChg chg="mod">
          <ac:chgData name="costas art" userId="0918ea6d71c06c0d" providerId="LiveId" clId="{7C830AB9-5EEB-4975-BFAC-B74C98A18EEE}" dt="2021-05-31T08:24:24.988" v="273" actId="21"/>
          <ac:spMkLst>
            <pc:docMk/>
            <pc:sldMk cId="0" sldId="454"/>
            <ac:spMk id="3" creationId="{00000000-0000-0000-0000-000000000000}"/>
          </ac:spMkLst>
        </pc:spChg>
        <pc:picChg chg="del">
          <ac:chgData name="costas art" userId="0918ea6d71c06c0d" providerId="LiveId" clId="{7C830AB9-5EEB-4975-BFAC-B74C98A18EEE}" dt="2021-05-31T08:24:59.744" v="301" actId="21"/>
          <ac:picMkLst>
            <pc:docMk/>
            <pc:sldMk cId="0" sldId="454"/>
            <ac:picMk id="4" creationId="{00000000-0000-0000-0000-000000000000}"/>
          </ac:picMkLst>
        </pc:picChg>
      </pc:sldChg>
      <pc:sldChg chg="del">
        <pc:chgData name="costas art" userId="0918ea6d71c06c0d" providerId="LiveId" clId="{7C830AB9-5EEB-4975-BFAC-B74C98A18EEE}" dt="2021-05-31T09:54:39.337" v="1530" actId="2696"/>
        <pc:sldMkLst>
          <pc:docMk/>
          <pc:sldMk cId="0" sldId="455"/>
        </pc:sldMkLst>
      </pc:sldChg>
      <pc:sldChg chg="del">
        <pc:chgData name="costas art" userId="0918ea6d71c06c0d" providerId="LiveId" clId="{7C830AB9-5EEB-4975-BFAC-B74C98A18EEE}" dt="2021-05-31T09:54:36.697" v="1529" actId="2696"/>
        <pc:sldMkLst>
          <pc:docMk/>
          <pc:sldMk cId="0" sldId="456"/>
        </pc:sldMkLst>
      </pc:sldChg>
      <pc:sldChg chg="modSp del mod">
        <pc:chgData name="costas art" userId="0918ea6d71c06c0d" providerId="LiveId" clId="{7C830AB9-5EEB-4975-BFAC-B74C98A18EEE}" dt="2021-06-12T18:10:48.289" v="2191" actId="5793"/>
        <pc:sldMkLst>
          <pc:docMk/>
          <pc:sldMk cId="375362884" sldId="457"/>
        </pc:sldMkLst>
        <pc:spChg chg="mod">
          <ac:chgData name="costas art" userId="0918ea6d71c06c0d" providerId="LiveId" clId="{7C830AB9-5EEB-4975-BFAC-B74C98A18EEE}" dt="2021-06-12T18:10:48.289" v="2191" actId="5793"/>
          <ac:spMkLst>
            <pc:docMk/>
            <pc:sldMk cId="375362884" sldId="457"/>
            <ac:spMk id="3" creationId="{00000000-0000-0000-0000-000000000000}"/>
          </ac:spMkLst>
        </pc:spChg>
      </pc:sldChg>
      <pc:sldChg chg="modSp add mod">
        <pc:chgData name="costas art" userId="0918ea6d71c06c0d" providerId="LiveId" clId="{7C830AB9-5EEB-4975-BFAC-B74C98A18EEE}" dt="2021-06-12T18:19:46.515" v="2365" actId="20577"/>
        <pc:sldMkLst>
          <pc:docMk/>
          <pc:sldMk cId="1529020828" sldId="458"/>
        </pc:sldMkLst>
        <pc:spChg chg="mod">
          <ac:chgData name="costas art" userId="0918ea6d71c06c0d" providerId="LiveId" clId="{7C830AB9-5EEB-4975-BFAC-B74C98A18EEE}" dt="2021-06-12T18:19:46.515" v="2365" actId="20577"/>
          <ac:spMkLst>
            <pc:docMk/>
            <pc:sldMk cId="1529020828" sldId="458"/>
            <ac:spMk id="3" creationId="{00000000-0000-0000-0000-000000000000}"/>
          </ac:spMkLst>
        </pc:spChg>
      </pc:sldChg>
      <pc:sldChg chg="delSp modSp new del mod">
        <pc:chgData name="costas art" userId="0918ea6d71c06c0d" providerId="LiveId" clId="{7C830AB9-5EEB-4975-BFAC-B74C98A18EEE}" dt="2021-05-31T09:42:45.604" v="1118" actId="2696"/>
        <pc:sldMkLst>
          <pc:docMk/>
          <pc:sldMk cId="506829312" sldId="459"/>
        </pc:sldMkLst>
        <pc:spChg chg="del">
          <ac:chgData name="costas art" userId="0918ea6d71c06c0d" providerId="LiveId" clId="{7C830AB9-5EEB-4975-BFAC-B74C98A18EEE}" dt="2021-05-31T09:22:39.323" v="396" actId="478"/>
          <ac:spMkLst>
            <pc:docMk/>
            <pc:sldMk cId="506829312" sldId="459"/>
            <ac:spMk id="2" creationId="{533749C9-A33C-4CCD-8C7E-D6255B2C7ABB}"/>
          </ac:spMkLst>
        </pc:spChg>
        <pc:spChg chg="mod">
          <ac:chgData name="costas art" userId="0918ea6d71c06c0d" providerId="LiveId" clId="{7C830AB9-5EEB-4975-BFAC-B74C98A18EEE}" dt="2021-05-31T09:42:26.154" v="1113" actId="21"/>
          <ac:spMkLst>
            <pc:docMk/>
            <pc:sldMk cId="506829312" sldId="459"/>
            <ac:spMk id="3" creationId="{13C84296-B148-4811-8FAB-3AF752F762F0}"/>
          </ac:spMkLst>
        </pc:spChg>
      </pc:sldChg>
      <pc:sldChg chg="add del">
        <pc:chgData name="costas art" userId="0918ea6d71c06c0d" providerId="LiveId" clId="{7C830AB9-5EEB-4975-BFAC-B74C98A18EEE}" dt="2021-05-31T09:19:37.070" v="363"/>
        <pc:sldMkLst>
          <pc:docMk/>
          <pc:sldMk cId="2189815085" sldId="459"/>
        </pc:sldMkLst>
      </pc:sldChg>
      <pc:sldChg chg="modSp add mod">
        <pc:chgData name="costas art" userId="0918ea6d71c06c0d" providerId="LiveId" clId="{7C830AB9-5EEB-4975-BFAC-B74C98A18EEE}" dt="2021-06-12T18:11:13.239" v="2201" actId="20577"/>
        <pc:sldMkLst>
          <pc:docMk/>
          <pc:sldMk cId="2676371651" sldId="460"/>
        </pc:sldMkLst>
        <pc:spChg chg="mod">
          <ac:chgData name="costas art" userId="0918ea6d71c06c0d" providerId="LiveId" clId="{7C830AB9-5EEB-4975-BFAC-B74C98A18EEE}" dt="2021-06-12T18:11:13.239" v="2201" actId="20577"/>
          <ac:spMkLst>
            <pc:docMk/>
            <pc:sldMk cId="2676371651" sldId="460"/>
            <ac:spMk id="3" creationId="{13C84296-B148-4811-8FAB-3AF752F762F0}"/>
          </ac:spMkLst>
        </pc:spChg>
      </pc:sldChg>
      <pc:sldChg chg="delSp modSp new mod">
        <pc:chgData name="costas art" userId="0918ea6d71c06c0d" providerId="LiveId" clId="{7C830AB9-5EEB-4975-BFAC-B74C98A18EEE}" dt="2021-06-12T18:30:38.753" v="2900" actId="20577"/>
        <pc:sldMkLst>
          <pc:docMk/>
          <pc:sldMk cId="3271663450" sldId="461"/>
        </pc:sldMkLst>
        <pc:spChg chg="del">
          <ac:chgData name="costas art" userId="0918ea6d71c06c0d" providerId="LiveId" clId="{7C830AB9-5EEB-4975-BFAC-B74C98A18EEE}" dt="2021-05-31T09:28:46.065" v="447" actId="478"/>
          <ac:spMkLst>
            <pc:docMk/>
            <pc:sldMk cId="3271663450" sldId="461"/>
            <ac:spMk id="2" creationId="{D90388C8-FC17-473D-BB42-BFDA50DB65F0}"/>
          </ac:spMkLst>
        </pc:spChg>
        <pc:spChg chg="mod">
          <ac:chgData name="costas art" userId="0918ea6d71c06c0d" providerId="LiveId" clId="{7C830AB9-5EEB-4975-BFAC-B74C98A18EEE}" dt="2021-06-12T18:30:38.753" v="2900" actId="20577"/>
          <ac:spMkLst>
            <pc:docMk/>
            <pc:sldMk cId="3271663450" sldId="461"/>
            <ac:spMk id="3" creationId="{F5E0508F-FC31-485A-B542-CFF0ECD18E32}"/>
          </ac:spMkLst>
        </pc:spChg>
      </pc:sldChg>
      <pc:sldChg chg="addSp delSp modSp new mod modClrScheme chgLayout">
        <pc:chgData name="costas art" userId="0918ea6d71c06c0d" providerId="LiveId" clId="{7C830AB9-5EEB-4975-BFAC-B74C98A18EEE}" dt="2021-05-31T09:54:09.631" v="1528" actId="1076"/>
        <pc:sldMkLst>
          <pc:docMk/>
          <pc:sldMk cId="3397304857" sldId="462"/>
        </pc:sldMkLst>
        <pc:spChg chg="del">
          <ac:chgData name="costas art" userId="0918ea6d71c06c0d" providerId="LiveId" clId="{7C830AB9-5EEB-4975-BFAC-B74C98A18EEE}" dt="2021-05-31T09:50:09.834" v="1481" actId="478"/>
          <ac:spMkLst>
            <pc:docMk/>
            <pc:sldMk cId="3397304857" sldId="462"/>
            <ac:spMk id="2" creationId="{BCFBC1A6-2AB4-47D4-A840-51314EDC5F21}"/>
          </ac:spMkLst>
        </pc:spChg>
        <pc:spChg chg="mod">
          <ac:chgData name="costas art" userId="0918ea6d71c06c0d" providerId="LiveId" clId="{7C830AB9-5EEB-4975-BFAC-B74C98A18EEE}" dt="2021-05-31T09:54:02.531" v="1524" actId="255"/>
          <ac:spMkLst>
            <pc:docMk/>
            <pc:sldMk cId="3397304857" sldId="462"/>
            <ac:spMk id="3" creationId="{4E360487-9A97-45A1-85A7-06B7E4AAFA52}"/>
          </ac:spMkLst>
        </pc:spChg>
        <pc:spChg chg="add del mod">
          <ac:chgData name="costas art" userId="0918ea6d71c06c0d" providerId="LiveId" clId="{7C830AB9-5EEB-4975-BFAC-B74C98A18EEE}" dt="2021-05-31T09:53:45.537" v="1519" actId="478"/>
          <ac:spMkLst>
            <pc:docMk/>
            <pc:sldMk cId="3397304857" sldId="462"/>
            <ac:spMk id="9" creationId="{357E3470-2E42-4D92-BB33-9896871626FC}"/>
          </ac:spMkLst>
        </pc:spChg>
        <pc:picChg chg="add mod">
          <ac:chgData name="costas art" userId="0918ea6d71c06c0d" providerId="LiveId" clId="{7C830AB9-5EEB-4975-BFAC-B74C98A18EEE}" dt="2021-05-31T09:54:09.631" v="1528" actId="1076"/>
          <ac:picMkLst>
            <pc:docMk/>
            <pc:sldMk cId="3397304857" sldId="462"/>
            <ac:picMk id="4" creationId="{9F140774-A3D4-4B63-8C14-6FA679B4865F}"/>
          </ac:picMkLst>
        </pc:picChg>
      </pc:sldChg>
      <pc:sldChg chg="modSp add mod">
        <pc:chgData name="costas art" userId="0918ea6d71c06c0d" providerId="LiveId" clId="{7C830AB9-5EEB-4975-BFAC-B74C98A18EEE}" dt="2021-05-31T09:53:25.520" v="1514" actId="207"/>
        <pc:sldMkLst>
          <pc:docMk/>
          <pc:sldMk cId="3854059949" sldId="463"/>
        </pc:sldMkLst>
        <pc:spChg chg="mod">
          <ac:chgData name="costas art" userId="0918ea6d71c06c0d" providerId="LiveId" clId="{7C830AB9-5EEB-4975-BFAC-B74C98A18EEE}" dt="2021-05-31T09:53:25.520" v="1514" actId="207"/>
          <ac:spMkLst>
            <pc:docMk/>
            <pc:sldMk cId="3854059949" sldId="463"/>
            <ac:spMk id="3" creationId="{4E360487-9A97-45A1-85A7-06B7E4AAFA52}"/>
          </ac:spMkLst>
        </pc:spChg>
      </pc:sldChg>
      <pc:sldChg chg="add">
        <pc:chgData name="costas art" userId="0918ea6d71c06c0d" providerId="LiveId" clId="{7C830AB9-5EEB-4975-BFAC-B74C98A18EEE}" dt="2021-05-31T09:55:48.351" v="1546"/>
        <pc:sldMkLst>
          <pc:docMk/>
          <pc:sldMk cId="4247824875" sldId="464"/>
        </pc:sldMkLst>
      </pc:sldChg>
      <pc:sldChg chg="modSp add mod">
        <pc:chgData name="costas art" userId="0918ea6d71c06c0d" providerId="LiveId" clId="{7C830AB9-5EEB-4975-BFAC-B74C98A18EEE}" dt="2021-06-12T12:56:15.873" v="2023" actId="20577"/>
        <pc:sldMkLst>
          <pc:docMk/>
          <pc:sldMk cId="1881894722" sldId="465"/>
        </pc:sldMkLst>
        <pc:spChg chg="mod">
          <ac:chgData name="costas art" userId="0918ea6d71c06c0d" providerId="LiveId" clId="{7C830AB9-5EEB-4975-BFAC-B74C98A18EEE}" dt="2021-06-12T12:56:15.873" v="2023" actId="20577"/>
          <ac:spMkLst>
            <pc:docMk/>
            <pc:sldMk cId="1881894722" sldId="465"/>
            <ac:spMk id="2" creationId="{25D80DEF-83F3-4DAE-8A59-8668DDAF0139}"/>
          </ac:spMkLst>
        </pc:spChg>
      </pc:sldChg>
      <pc:sldChg chg="addSp modSp add del mod">
        <pc:chgData name="costas art" userId="0918ea6d71c06c0d" providerId="LiveId" clId="{7C830AB9-5EEB-4975-BFAC-B74C98A18EEE}" dt="2021-05-31T10:00:27.079" v="1557" actId="2696"/>
        <pc:sldMkLst>
          <pc:docMk/>
          <pc:sldMk cId="4115143163" sldId="465"/>
        </pc:sldMkLst>
        <pc:spChg chg="add mod">
          <ac:chgData name="costas art" userId="0918ea6d71c06c0d" providerId="LiveId" clId="{7C830AB9-5EEB-4975-BFAC-B74C98A18EEE}" dt="2021-05-31T10:00:15.521" v="1556" actId="1076"/>
          <ac:spMkLst>
            <pc:docMk/>
            <pc:sldMk cId="4115143163" sldId="465"/>
            <ac:spMk id="2" creationId="{25D80DEF-83F3-4DAE-8A59-8668DDAF0139}"/>
          </ac:spMkLst>
        </pc:spChg>
        <pc:spChg chg="mod">
          <ac:chgData name="costas art" userId="0918ea6d71c06c0d" providerId="LiveId" clId="{7C830AB9-5EEB-4975-BFAC-B74C98A18EEE}" dt="2021-05-31T09:59:40.193" v="1549" actId="27636"/>
          <ac:spMkLst>
            <pc:docMk/>
            <pc:sldMk cId="4115143163" sldId="465"/>
            <ac:spMk id="3" creationId="{00000000-0000-0000-0000-000000000000}"/>
          </ac:spMkLst>
        </pc:spChg>
      </pc:sldChg>
      <pc:sldChg chg="modSp add del mod">
        <pc:chgData name="costas art" userId="0918ea6d71c06c0d" providerId="LiveId" clId="{7C830AB9-5EEB-4975-BFAC-B74C98A18EEE}" dt="2021-05-31T10:06:26.669" v="1656" actId="2696"/>
        <pc:sldMkLst>
          <pc:docMk/>
          <pc:sldMk cId="1484715373" sldId="466"/>
        </pc:sldMkLst>
        <pc:spChg chg="mod">
          <ac:chgData name="costas art" userId="0918ea6d71c06c0d" providerId="LiveId" clId="{7C830AB9-5EEB-4975-BFAC-B74C98A18EEE}" dt="2021-05-31T10:05:26.636" v="1655" actId="207"/>
          <ac:spMkLst>
            <pc:docMk/>
            <pc:sldMk cId="1484715373" sldId="466"/>
            <ac:spMk id="3" creationId="{00000000-0000-0000-0000-000000000000}"/>
          </ac:spMkLst>
        </pc:spChg>
      </pc:sldChg>
      <pc:sldChg chg="add del">
        <pc:chgData name="costas art" userId="0918ea6d71c06c0d" providerId="LiveId" clId="{7C830AB9-5EEB-4975-BFAC-B74C98A18EEE}" dt="2021-05-31T09:59:43.722" v="1551"/>
        <pc:sldMkLst>
          <pc:docMk/>
          <pc:sldMk cId="1661805374" sldId="466"/>
        </pc:sldMkLst>
      </pc:sldChg>
      <pc:sldChg chg="modSp add del mod">
        <pc:chgData name="costas art" userId="0918ea6d71c06c0d" providerId="LiveId" clId="{7C830AB9-5EEB-4975-BFAC-B74C98A18EEE}" dt="2021-06-12T18:13:59.404" v="2231" actId="255"/>
        <pc:sldMkLst>
          <pc:docMk/>
          <pc:sldMk cId="3313550318" sldId="466"/>
        </pc:sldMkLst>
        <pc:spChg chg="mod">
          <ac:chgData name="costas art" userId="0918ea6d71c06c0d" providerId="LiveId" clId="{7C830AB9-5EEB-4975-BFAC-B74C98A18EEE}" dt="2021-06-12T18:13:59.404" v="2231" actId="255"/>
          <ac:spMkLst>
            <pc:docMk/>
            <pc:sldMk cId="3313550318" sldId="466"/>
            <ac:spMk id="3" creationId="{00000000-0000-0000-0000-000000000000}"/>
          </ac:spMkLst>
        </pc:spChg>
      </pc:sldChg>
      <pc:sldChg chg="add del">
        <pc:chgData name="costas art" userId="0918ea6d71c06c0d" providerId="LiveId" clId="{7C830AB9-5EEB-4975-BFAC-B74C98A18EEE}" dt="2021-05-31T10:03:40.890" v="1621"/>
        <pc:sldMkLst>
          <pc:docMk/>
          <pc:sldMk cId="1699408404" sldId="467"/>
        </pc:sldMkLst>
      </pc:sldChg>
      <pc:sldChg chg="modSp add mod">
        <pc:chgData name="costas art" userId="0918ea6d71c06c0d" providerId="LiveId" clId="{7C830AB9-5EEB-4975-BFAC-B74C98A18EEE}" dt="2021-06-12T18:18:46.903" v="2364" actId="313"/>
        <pc:sldMkLst>
          <pc:docMk/>
          <pc:sldMk cId="3895246415" sldId="467"/>
        </pc:sldMkLst>
        <pc:spChg chg="mod">
          <ac:chgData name="costas art" userId="0918ea6d71c06c0d" providerId="LiveId" clId="{7C830AB9-5EEB-4975-BFAC-B74C98A18EEE}" dt="2021-06-12T18:18:46.903" v="2364" actId="313"/>
          <ac:spMkLst>
            <pc:docMk/>
            <pc:sldMk cId="3895246415" sldId="467"/>
            <ac:spMk id="3" creationId="{00000000-0000-0000-0000-000000000000}"/>
          </ac:spMkLst>
        </pc:spChg>
      </pc:sldChg>
    </pc:docChg>
  </pc:docChgLst>
  <pc:docChgLst>
    <pc:chgData name="costas art" userId="0918ea6d71c06c0d" providerId="LiveId" clId="{F37E6B55-8A51-4C47-81DC-7A04FDF40A23}"/>
    <pc:docChg chg="modSld">
      <pc:chgData name="costas art" userId="0918ea6d71c06c0d" providerId="LiveId" clId="{F37E6B55-8A51-4C47-81DC-7A04FDF40A23}" dt="2022-08-24T08:39:19.051" v="31" actId="207"/>
      <pc:docMkLst>
        <pc:docMk/>
      </pc:docMkLst>
      <pc:sldChg chg="modSp mod">
        <pc:chgData name="costas art" userId="0918ea6d71c06c0d" providerId="LiveId" clId="{F37E6B55-8A51-4C47-81DC-7A04FDF40A23}" dt="2022-08-24T08:39:19.051" v="31" actId="207"/>
        <pc:sldMkLst>
          <pc:docMk/>
          <pc:sldMk cId="3280645095" sldId="571"/>
        </pc:sldMkLst>
        <pc:spChg chg="mod">
          <ac:chgData name="costas art" userId="0918ea6d71c06c0d" providerId="LiveId" clId="{F37E6B55-8A51-4C47-81DC-7A04FDF40A23}" dt="2022-08-24T08:39:19.051" v="31" actId="207"/>
          <ac:spMkLst>
            <pc:docMk/>
            <pc:sldMk cId="3280645095" sldId="571"/>
            <ac:spMk id="3" creationId="{70FB78E8-D7CC-4ACB-BA77-A0A72A149BAC}"/>
          </ac:spMkLst>
        </pc:spChg>
      </pc:sldChg>
    </pc:docChg>
  </pc:docChgLst>
  <pc:docChgLst>
    <pc:chgData name="costas art" userId="0918ea6d71c06c0d" providerId="LiveId" clId="{89334148-3712-42CE-B34B-401AC4F34947}"/>
    <pc:docChg chg="custSel modSld">
      <pc:chgData name="costas art" userId="0918ea6d71c06c0d" providerId="LiveId" clId="{89334148-3712-42CE-B34B-401AC4F34947}" dt="2021-09-05T13:14:17.514" v="36" actId="1076"/>
      <pc:docMkLst>
        <pc:docMk/>
      </pc:docMkLst>
      <pc:sldChg chg="modSp mod">
        <pc:chgData name="costas art" userId="0918ea6d71c06c0d" providerId="LiveId" clId="{89334148-3712-42CE-B34B-401AC4F34947}" dt="2021-09-05T13:13:48.150" v="17" actId="20577"/>
        <pc:sldMkLst>
          <pc:docMk/>
          <pc:sldMk cId="3353126304" sldId="294"/>
        </pc:sldMkLst>
        <pc:spChg chg="mod">
          <ac:chgData name="costas art" userId="0918ea6d71c06c0d" providerId="LiveId" clId="{89334148-3712-42CE-B34B-401AC4F34947}" dt="2021-09-05T13:13:48.150" v="17" actId="20577"/>
          <ac:spMkLst>
            <pc:docMk/>
            <pc:sldMk cId="3353126304" sldId="294"/>
            <ac:spMk id="33794" creationId="{B541C5D1-B40B-45EE-B392-2125D5B8460F}"/>
          </ac:spMkLst>
        </pc:spChg>
        <pc:spChg chg="mod">
          <ac:chgData name="costas art" userId="0918ea6d71c06c0d" providerId="LiveId" clId="{89334148-3712-42CE-B34B-401AC4F34947}" dt="2021-09-05T13:13:32.662" v="2" actId="1076"/>
          <ac:spMkLst>
            <pc:docMk/>
            <pc:sldMk cId="3353126304" sldId="294"/>
            <ac:spMk id="33795" creationId="{24E86EA5-D3DF-4368-8CA8-110C8C5C9118}"/>
          </ac:spMkLst>
        </pc:spChg>
        <pc:spChg chg="mod">
          <ac:chgData name="costas art" userId="0918ea6d71c06c0d" providerId="LiveId" clId="{89334148-3712-42CE-B34B-401AC4F34947}" dt="2021-09-05T13:13:45.521" v="15" actId="14100"/>
          <ac:spMkLst>
            <pc:docMk/>
            <pc:sldMk cId="3353126304" sldId="294"/>
            <ac:spMk id="33796" creationId="{F6EB274A-C4E1-46E9-A73D-AC984FA2E026}"/>
          </ac:spMkLst>
        </pc:spChg>
      </pc:sldChg>
      <pc:sldChg chg="modSp mod">
        <pc:chgData name="costas art" userId="0918ea6d71c06c0d" providerId="LiveId" clId="{89334148-3712-42CE-B34B-401AC4F34947}" dt="2021-09-05T13:14:17.514" v="36" actId="1076"/>
        <pc:sldMkLst>
          <pc:docMk/>
          <pc:sldMk cId="870823976" sldId="314"/>
        </pc:sldMkLst>
        <pc:spChg chg="mod">
          <ac:chgData name="costas art" userId="0918ea6d71c06c0d" providerId="LiveId" clId="{89334148-3712-42CE-B34B-401AC4F34947}" dt="2021-09-05T13:14:10.578" v="32" actId="20577"/>
          <ac:spMkLst>
            <pc:docMk/>
            <pc:sldMk cId="870823976" sldId="314"/>
            <ac:spMk id="37890" creationId="{866D4DC0-C557-4AB7-87AA-D518F905CF8D}"/>
          </ac:spMkLst>
        </pc:spChg>
        <pc:picChg chg="mod">
          <ac:chgData name="costas art" userId="0918ea6d71c06c0d" providerId="LiveId" clId="{89334148-3712-42CE-B34B-401AC4F34947}" dt="2021-09-05T13:14:17.514" v="36" actId="1076"/>
          <ac:picMkLst>
            <pc:docMk/>
            <pc:sldMk cId="870823976" sldId="314"/>
            <ac:picMk id="37891" creationId="{EA1694FA-CA61-4A9E-8D41-8FC8C6075A4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AE225-9BD7-4DFB-9CA0-1E9C524936CD}" type="datetimeFigureOut">
              <a:rPr lang="el-GR" smtClean="0"/>
              <a:pPr/>
              <a:t>22/2/2026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BE298F2-8B2D-0196-0CF1-353130520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/>
              <a:t>Διαχείριση Κινδύνου και Κρίσεων </a:t>
            </a:r>
          </a:p>
          <a:p>
            <a:pPr marL="0" indent="0" algn="ctr">
              <a:buNone/>
            </a:pPr>
            <a:r>
              <a:rPr lang="el-GR" sz="2400" b="1" dirty="0"/>
              <a:t>στον Τουρισμό και την Φιλοξενία</a:t>
            </a:r>
            <a:br>
              <a:rPr lang="el-GR" sz="2400" b="1" dirty="0"/>
            </a:br>
            <a:endParaRPr lang="el-GR" sz="2400" b="1" dirty="0"/>
          </a:p>
          <a:p>
            <a:pPr marL="0" indent="0" algn="ctr">
              <a:buNone/>
            </a:pPr>
            <a:r>
              <a:rPr lang="el-GR" sz="2400" b="1" dirty="0"/>
              <a:t>Εργασία </a:t>
            </a:r>
          </a:p>
          <a:p>
            <a:pPr marL="0" indent="0" algn="ctr">
              <a:buNone/>
            </a:pPr>
            <a:r>
              <a:rPr lang="el-GR" sz="2400" b="1" dirty="0"/>
              <a:t>Σκέλος 2</a:t>
            </a:r>
            <a:r>
              <a:rPr lang="el-GR" sz="2400" b="1" baseline="30000" dirty="0"/>
              <a:t>ο</a:t>
            </a:r>
            <a:endParaRPr lang="el-GR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ECD604-EF29-9BDC-3C10-7C1DD89E733C}"/>
              </a:ext>
            </a:extLst>
          </p:cNvPr>
          <p:cNvSpPr txBox="1"/>
          <p:nvPr/>
        </p:nvSpPr>
        <p:spPr>
          <a:xfrm>
            <a:off x="395536" y="2566186"/>
            <a:ext cx="8517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Ονοματεπώνυμο</a:t>
            </a:r>
            <a:r>
              <a:rPr lang="en-US" dirty="0"/>
              <a:t>:</a:t>
            </a:r>
            <a:endParaRPr lang="el-GR" dirty="0"/>
          </a:p>
          <a:p>
            <a:r>
              <a:rPr lang="en-US" dirty="0"/>
              <a:t>A.M.:</a:t>
            </a:r>
            <a:endParaRPr lang="el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1E183F-4E78-4DA6-2604-A9D58DD09BAC}"/>
              </a:ext>
            </a:extLst>
          </p:cNvPr>
          <p:cNvSpPr txBox="1"/>
          <p:nvPr/>
        </p:nvSpPr>
        <p:spPr>
          <a:xfrm>
            <a:off x="395536" y="3350309"/>
            <a:ext cx="8243731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/>
              <a:t>Οδηγίες</a:t>
            </a:r>
          </a:p>
          <a:p>
            <a:endParaRPr lang="el-GR" sz="1100" b="1" u="sng" dirty="0"/>
          </a:p>
          <a:p>
            <a:pPr algn="just"/>
            <a:r>
              <a:rPr lang="el-GR" sz="1600" b="1" i="1" dirty="0"/>
              <a:t>Αξιολογήστε ως προς την πιθανότητα εμφάνισης (συχνότητα) και την επίπτωση τους κινδύνους που αναγνωρίσατε στην χαρτογράφηση της διαδικασίας από το Σκέλος 1. </a:t>
            </a:r>
          </a:p>
          <a:p>
            <a:pPr algn="just"/>
            <a:endParaRPr lang="el-GR" sz="1600" b="1" i="1" dirty="0"/>
          </a:p>
          <a:p>
            <a:pPr algn="just"/>
            <a:r>
              <a:rPr lang="el-GR" sz="1600" b="1" i="1" dirty="0"/>
              <a:t>Υπολογίστε την διακινδύνευση για κάθε έναν από τους κινδύνους που αναγνωρίσατε και στην συνέχεια την συνολική διακινδύνευση.</a:t>
            </a:r>
          </a:p>
          <a:p>
            <a:pPr algn="just"/>
            <a:endParaRPr lang="el-GR" sz="1600" b="1" i="1" dirty="0"/>
          </a:p>
          <a:p>
            <a:pPr algn="just"/>
            <a:r>
              <a:rPr lang="el-GR" sz="1600" b="1" i="1" dirty="0"/>
              <a:t>Τοποθετήστε στον </a:t>
            </a:r>
            <a:r>
              <a:rPr lang="en-US" sz="1600" b="1" i="1" dirty="0"/>
              <a:t>Risk Map </a:t>
            </a:r>
            <a:r>
              <a:rPr lang="el-GR" sz="1600" b="1" i="1" dirty="0"/>
              <a:t>(</a:t>
            </a:r>
            <a:r>
              <a:rPr lang="en-US" sz="1600" b="1" i="1" dirty="0"/>
              <a:t>Likelihood – Consequence) </a:t>
            </a:r>
            <a:r>
              <a:rPr lang="el-GR" sz="1600" b="1" i="1" dirty="0"/>
              <a:t>τους κινδύνους που αναγνωρίσατε και αξιολογήσατε ως προς την πιθανότητα εμφάνισης και επίπτωση (διακινδύνευση).</a:t>
            </a:r>
          </a:p>
          <a:p>
            <a:pPr algn="just"/>
            <a:endParaRPr lang="el-GR" sz="1600" b="1" i="1" dirty="0"/>
          </a:p>
          <a:p>
            <a:pPr algn="just"/>
            <a:r>
              <a:rPr lang="el-GR" sz="1600" b="1" i="1" dirty="0"/>
              <a:t>Τεκμηριώστε (εν συντομία) την επιλογή σας για τον βαθμό με τον οποίο αξιολογήσατε την πιθανότητα εμφάνισης (συχνότητα) και τον βαθμό για την επίπτωση.</a:t>
            </a:r>
          </a:p>
        </p:txBody>
      </p:sp>
    </p:spTree>
    <p:extLst>
      <p:ext uri="{BB962C8B-B14F-4D97-AF65-F5344CB8AC3E}">
        <p14:creationId xmlns:p14="http://schemas.microsoft.com/office/powerpoint/2010/main" val="1040335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1 A standard risk matrix | Download Scientific Diagram">
            <a:extLst>
              <a:ext uri="{FF2B5EF4-FFF2-40B4-BE49-F238E27FC236}">
                <a16:creationId xmlns:a16="http://schemas.microsoft.com/office/drawing/2014/main" id="{B18D0CEE-EAEB-8D2C-DF2A-3B9D5352D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7272808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Πίνακας 6">
            <a:extLst>
              <a:ext uri="{FF2B5EF4-FFF2-40B4-BE49-F238E27FC236}">
                <a16:creationId xmlns:a16="http://schemas.microsoft.com/office/drawing/2014/main" id="{1BDB19EA-8B50-2B03-4ACD-812A308D4D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757958"/>
              </p:ext>
            </p:extLst>
          </p:nvPr>
        </p:nvGraphicFramePr>
        <p:xfrm>
          <a:off x="404491" y="4483132"/>
          <a:ext cx="8335018" cy="20145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7234">
                  <a:extLst>
                    <a:ext uri="{9D8B030D-6E8A-4147-A177-3AD203B41FA5}">
                      <a16:colId xmlns:a16="http://schemas.microsoft.com/office/drawing/2014/main" val="1411028377"/>
                    </a:ext>
                  </a:extLst>
                </a:gridCol>
                <a:gridCol w="1695303">
                  <a:extLst>
                    <a:ext uri="{9D8B030D-6E8A-4147-A177-3AD203B41FA5}">
                      <a16:colId xmlns:a16="http://schemas.microsoft.com/office/drawing/2014/main" val="2865694888"/>
                    </a:ext>
                  </a:extLst>
                </a:gridCol>
                <a:gridCol w="1127871">
                  <a:extLst>
                    <a:ext uri="{9D8B030D-6E8A-4147-A177-3AD203B41FA5}">
                      <a16:colId xmlns:a16="http://schemas.microsoft.com/office/drawing/2014/main" val="1347611177"/>
                    </a:ext>
                  </a:extLst>
                </a:gridCol>
                <a:gridCol w="1399420">
                  <a:extLst>
                    <a:ext uri="{9D8B030D-6E8A-4147-A177-3AD203B41FA5}">
                      <a16:colId xmlns:a16="http://schemas.microsoft.com/office/drawing/2014/main" val="2388560087"/>
                    </a:ext>
                  </a:extLst>
                </a:gridCol>
                <a:gridCol w="1753062">
                  <a:extLst>
                    <a:ext uri="{9D8B030D-6E8A-4147-A177-3AD203B41FA5}">
                      <a16:colId xmlns:a16="http://schemas.microsoft.com/office/drawing/2014/main" val="200051191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4155111977"/>
                    </a:ext>
                  </a:extLst>
                </a:gridCol>
              </a:tblGrid>
              <a:tr h="536096">
                <a:tc>
                  <a:txBody>
                    <a:bodyPr/>
                    <a:lstStyle/>
                    <a:p>
                      <a:pPr algn="ctr"/>
                      <a:endParaRPr lang="el-G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100" b="1" dirty="0"/>
                        <a:t>Πιθανότητα Εμφάνισης</a:t>
                      </a:r>
                      <a:endParaRPr lang="en-US" sz="1100" b="1" dirty="0"/>
                    </a:p>
                    <a:p>
                      <a:pPr algn="ctr"/>
                      <a:r>
                        <a:rPr lang="en-US" sz="1100" b="1" dirty="0"/>
                        <a:t>(Likelihood)</a:t>
                      </a:r>
                      <a:endParaRPr lang="el-G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100" b="1" dirty="0"/>
                        <a:t>Επίπτωση</a:t>
                      </a:r>
                    </a:p>
                    <a:p>
                      <a:pPr algn="ctr"/>
                      <a:r>
                        <a:rPr lang="en-US" sz="1100" b="1" dirty="0"/>
                        <a:t>(Consequence)</a:t>
                      </a:r>
                      <a:endParaRPr lang="el-GR" sz="1100" b="1" dirty="0"/>
                    </a:p>
                    <a:p>
                      <a:pPr algn="ctr"/>
                      <a:endParaRPr lang="el-G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100" b="1" dirty="0"/>
                        <a:t>Διακινδύνευση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257130"/>
                  </a:ext>
                </a:extLst>
              </a:tr>
              <a:tr h="31460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F….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=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469073"/>
                  </a:ext>
                </a:extLst>
              </a:tr>
              <a:tr h="31460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F….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=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05846"/>
                  </a:ext>
                </a:extLst>
              </a:tr>
              <a:tr h="28600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F…</a:t>
                      </a:r>
                      <a:endParaRPr lang="el-G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=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802481"/>
                  </a:ext>
                </a:extLst>
              </a:tr>
              <a:tr h="486201"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dirty="0"/>
                        <a:t>Συνολική Διακινδύνευση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178175"/>
                  </a:ext>
                </a:extLst>
              </a:tr>
            </a:tbl>
          </a:graphicData>
        </a:graphic>
      </p:graphicFrame>
      <p:sp>
        <p:nvSpPr>
          <p:cNvPr id="8" name="Δωδεκάγωνο 7">
            <a:extLst>
              <a:ext uri="{FF2B5EF4-FFF2-40B4-BE49-F238E27FC236}">
                <a16:creationId xmlns:a16="http://schemas.microsoft.com/office/drawing/2014/main" id="{78697A51-BA0F-97F0-96F4-B527B701D091}"/>
              </a:ext>
            </a:extLst>
          </p:cNvPr>
          <p:cNvSpPr/>
          <p:nvPr/>
        </p:nvSpPr>
        <p:spPr>
          <a:xfrm>
            <a:off x="8411025" y="327055"/>
            <a:ext cx="432048" cy="288032"/>
          </a:xfrm>
          <a:prstGeom prst="dodecagon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F1</a:t>
            </a:r>
            <a:endParaRPr lang="el-GR" sz="900" b="1" dirty="0">
              <a:solidFill>
                <a:schemeClr val="tx1"/>
              </a:solidFill>
            </a:endParaRPr>
          </a:p>
        </p:txBody>
      </p:sp>
      <p:sp>
        <p:nvSpPr>
          <p:cNvPr id="17" name="Δωδεκάγωνο 16">
            <a:extLst>
              <a:ext uri="{FF2B5EF4-FFF2-40B4-BE49-F238E27FC236}">
                <a16:creationId xmlns:a16="http://schemas.microsoft.com/office/drawing/2014/main" id="{4C1784A6-73B7-A73E-0E9E-DC5473587DBB}"/>
              </a:ext>
            </a:extLst>
          </p:cNvPr>
          <p:cNvSpPr/>
          <p:nvPr/>
        </p:nvSpPr>
        <p:spPr>
          <a:xfrm>
            <a:off x="8411025" y="687095"/>
            <a:ext cx="432048" cy="288032"/>
          </a:xfrm>
          <a:prstGeom prst="dodecagon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</a:t>
            </a:r>
            <a:r>
              <a:rPr lang="el-GR" sz="9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8" name="Δωδεκάγωνο 17">
            <a:extLst>
              <a:ext uri="{FF2B5EF4-FFF2-40B4-BE49-F238E27FC236}">
                <a16:creationId xmlns:a16="http://schemas.microsoft.com/office/drawing/2014/main" id="{066F960A-343C-ABCA-1C12-0BCE8F089AC4}"/>
              </a:ext>
            </a:extLst>
          </p:cNvPr>
          <p:cNvSpPr/>
          <p:nvPr/>
        </p:nvSpPr>
        <p:spPr>
          <a:xfrm>
            <a:off x="8460432" y="1075070"/>
            <a:ext cx="432048" cy="288032"/>
          </a:xfrm>
          <a:prstGeom prst="dodecagon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</a:t>
            </a:r>
            <a:r>
              <a:rPr lang="el-GR" sz="9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9" name="Δωδεκάγωνο 18">
            <a:extLst>
              <a:ext uri="{FF2B5EF4-FFF2-40B4-BE49-F238E27FC236}">
                <a16:creationId xmlns:a16="http://schemas.microsoft.com/office/drawing/2014/main" id="{62CC0375-214A-B950-7FD6-76236845081C}"/>
              </a:ext>
            </a:extLst>
          </p:cNvPr>
          <p:cNvSpPr/>
          <p:nvPr/>
        </p:nvSpPr>
        <p:spPr>
          <a:xfrm>
            <a:off x="8460432" y="1495951"/>
            <a:ext cx="432048" cy="288032"/>
          </a:xfrm>
          <a:prstGeom prst="dodecagon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</a:t>
            </a:r>
            <a:r>
              <a:rPr lang="el-GR" sz="9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0" name="Δωδεκάγωνο 19">
            <a:extLst>
              <a:ext uri="{FF2B5EF4-FFF2-40B4-BE49-F238E27FC236}">
                <a16:creationId xmlns:a16="http://schemas.microsoft.com/office/drawing/2014/main" id="{1CB1DB10-760A-8B84-D6FC-76A36547415A}"/>
              </a:ext>
            </a:extLst>
          </p:cNvPr>
          <p:cNvSpPr/>
          <p:nvPr/>
        </p:nvSpPr>
        <p:spPr>
          <a:xfrm>
            <a:off x="8460432" y="1988840"/>
            <a:ext cx="432048" cy="288032"/>
          </a:xfrm>
          <a:prstGeom prst="dodecagon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</a:t>
            </a:r>
            <a:r>
              <a:rPr lang="el-GR" sz="9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1" name="Δωδεκάγωνο 20">
            <a:extLst>
              <a:ext uri="{FF2B5EF4-FFF2-40B4-BE49-F238E27FC236}">
                <a16:creationId xmlns:a16="http://schemas.microsoft.com/office/drawing/2014/main" id="{800E5FE9-7282-A11C-5362-DF5639894BF1}"/>
              </a:ext>
            </a:extLst>
          </p:cNvPr>
          <p:cNvSpPr/>
          <p:nvPr/>
        </p:nvSpPr>
        <p:spPr>
          <a:xfrm>
            <a:off x="8460432" y="2420888"/>
            <a:ext cx="432048" cy="288032"/>
          </a:xfrm>
          <a:prstGeom prst="dodecagon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</a:t>
            </a:r>
            <a:r>
              <a:rPr lang="el-GR" sz="9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2" name="Δωδεκάγωνο 21">
            <a:extLst>
              <a:ext uri="{FF2B5EF4-FFF2-40B4-BE49-F238E27FC236}">
                <a16:creationId xmlns:a16="http://schemas.microsoft.com/office/drawing/2014/main" id="{02C97F97-DAF6-B0F4-0C47-BBBE9D93BD3B}"/>
              </a:ext>
            </a:extLst>
          </p:cNvPr>
          <p:cNvSpPr/>
          <p:nvPr/>
        </p:nvSpPr>
        <p:spPr>
          <a:xfrm>
            <a:off x="8428444" y="2851049"/>
            <a:ext cx="432048" cy="288032"/>
          </a:xfrm>
          <a:prstGeom prst="dodecagon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</a:t>
            </a:r>
            <a:r>
              <a:rPr lang="el-GR" sz="900" b="1" dirty="0">
                <a:solidFill>
                  <a:schemeClr val="tx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086507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2E841-B280-0B33-B9D1-AEF63F8DF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0A2F094-A945-90CC-13D3-AC9C409DF3EC}"/>
              </a:ext>
            </a:extLst>
          </p:cNvPr>
          <p:cNvSpPr txBox="1"/>
          <p:nvPr/>
        </p:nvSpPr>
        <p:spPr>
          <a:xfrm>
            <a:off x="251520" y="195385"/>
            <a:ext cx="8640960" cy="654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/>
              <a:t>Τεκμηρίωση</a:t>
            </a:r>
          </a:p>
          <a:p>
            <a:endParaRPr lang="el-GR" sz="1100" b="1" i="1" u="sng" dirty="0"/>
          </a:p>
          <a:p>
            <a:r>
              <a:rPr lang="en-US" sz="1100" b="1" u="sng" dirty="0"/>
              <a:t>F…..</a:t>
            </a:r>
          </a:p>
          <a:p>
            <a:endParaRPr lang="el-GR" sz="1100" b="1" u="sng" dirty="0"/>
          </a:p>
          <a:p>
            <a:r>
              <a:rPr lang="el-GR" sz="1100" b="1" u="sng" dirty="0"/>
              <a:t>Πιθανότητα εμφάνισης (συχνότητα) - (Βαθμός…..)</a:t>
            </a:r>
          </a:p>
          <a:p>
            <a:r>
              <a:rPr lang="el-GR" sz="1100" b="1" dirty="0"/>
              <a:t>…………</a:t>
            </a:r>
          </a:p>
          <a:p>
            <a:endParaRPr lang="el-GR" sz="1100" b="1" dirty="0"/>
          </a:p>
          <a:p>
            <a:r>
              <a:rPr lang="el-GR" sz="1100" b="1" u="sng" dirty="0"/>
              <a:t>Επίπτωση - (Βαθμός……)</a:t>
            </a:r>
          </a:p>
          <a:p>
            <a:r>
              <a:rPr lang="el-GR" sz="1100" b="1" dirty="0"/>
              <a:t>………….</a:t>
            </a:r>
          </a:p>
          <a:p>
            <a:endParaRPr lang="el-GR" sz="1100" b="1" dirty="0"/>
          </a:p>
          <a:p>
            <a:endParaRPr lang="el-GR" sz="1100" b="1" dirty="0"/>
          </a:p>
          <a:p>
            <a:endParaRPr lang="el-GR" sz="1100" b="1" dirty="0"/>
          </a:p>
          <a:p>
            <a:endParaRPr lang="el-GR" sz="1100" b="1" dirty="0"/>
          </a:p>
          <a:p>
            <a:r>
              <a:rPr lang="en-US" sz="1100" b="1" u="sng" dirty="0"/>
              <a:t>F…..</a:t>
            </a:r>
          </a:p>
          <a:p>
            <a:endParaRPr lang="en-US" sz="1100" b="1" u="sng" dirty="0"/>
          </a:p>
          <a:p>
            <a:r>
              <a:rPr lang="el-GR" sz="1100" b="1" u="sng" dirty="0"/>
              <a:t>Πιθανότητα εμφάνισης (συχνότητα) - (Βαθμός…..)</a:t>
            </a:r>
          </a:p>
          <a:p>
            <a:r>
              <a:rPr lang="el-GR" sz="1100" b="1" dirty="0"/>
              <a:t>…………</a:t>
            </a:r>
          </a:p>
          <a:p>
            <a:endParaRPr lang="el-GR" sz="1100" b="1" dirty="0"/>
          </a:p>
          <a:p>
            <a:r>
              <a:rPr lang="el-GR" sz="1100" b="1" u="sng" dirty="0"/>
              <a:t>Επίπτωση - (Βαθμός……)</a:t>
            </a:r>
          </a:p>
          <a:p>
            <a:r>
              <a:rPr lang="el-GR" sz="1100" b="1" dirty="0"/>
              <a:t>…………………</a:t>
            </a:r>
          </a:p>
          <a:p>
            <a:endParaRPr lang="el-GR" sz="1100" b="1" dirty="0"/>
          </a:p>
          <a:p>
            <a:endParaRPr lang="el-GR" sz="1100" b="1" dirty="0"/>
          </a:p>
          <a:p>
            <a:endParaRPr lang="el-GR" sz="1100" b="1" dirty="0"/>
          </a:p>
          <a:p>
            <a:endParaRPr lang="el-GR" sz="1100" b="1" dirty="0"/>
          </a:p>
          <a:p>
            <a:endParaRPr lang="el-GR" sz="1100" b="1" dirty="0"/>
          </a:p>
          <a:p>
            <a:r>
              <a:rPr lang="en-US" sz="1100" b="1" u="sng" dirty="0"/>
              <a:t>F…..</a:t>
            </a:r>
          </a:p>
          <a:p>
            <a:endParaRPr lang="en-US" sz="1100" b="1" u="sng" dirty="0"/>
          </a:p>
          <a:p>
            <a:r>
              <a:rPr lang="el-GR" sz="1100" b="1" u="sng" dirty="0"/>
              <a:t>Πιθανότητα εμφάνισης (συχνότητα) - (Βαθμός…..)</a:t>
            </a:r>
          </a:p>
          <a:p>
            <a:r>
              <a:rPr lang="el-GR" sz="1100" b="1" dirty="0"/>
              <a:t>…………</a:t>
            </a:r>
          </a:p>
          <a:p>
            <a:endParaRPr lang="el-GR" sz="1100" b="1" dirty="0"/>
          </a:p>
          <a:p>
            <a:r>
              <a:rPr lang="el-GR" sz="1100" b="1" u="sng" dirty="0"/>
              <a:t>Επίπτωση - (Βαθμός……)</a:t>
            </a:r>
          </a:p>
          <a:p>
            <a:r>
              <a:rPr lang="el-GR" sz="1100" b="1" dirty="0"/>
              <a:t>……...</a:t>
            </a:r>
          </a:p>
          <a:p>
            <a:endParaRPr lang="el-GR" sz="1100" b="1" i="1" dirty="0"/>
          </a:p>
          <a:p>
            <a:endParaRPr lang="el-GR" sz="1100" b="1" i="1" dirty="0"/>
          </a:p>
          <a:p>
            <a:endParaRPr lang="el-GR" sz="1100" b="1" i="1" dirty="0"/>
          </a:p>
          <a:p>
            <a:endParaRPr lang="el-GR" sz="1100" b="1" i="1" dirty="0"/>
          </a:p>
          <a:p>
            <a:endParaRPr lang="el-GR" sz="1600" b="1" i="1" dirty="0"/>
          </a:p>
        </p:txBody>
      </p:sp>
    </p:spTree>
    <p:extLst>
      <p:ext uri="{BB962C8B-B14F-4D97-AF65-F5344CB8AC3E}">
        <p14:creationId xmlns:p14="http://schemas.microsoft.com/office/powerpoint/2010/main" val="261415800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5162</TotalTime>
  <Words>208</Words>
  <Application>Microsoft Office PowerPoint</Application>
  <PresentationFormat>Προβολή στην οθόνη (4:3)</PresentationFormat>
  <Paragraphs>72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6" baseType="lpstr">
      <vt:lpstr>Arial</vt:lpstr>
      <vt:lpstr>Calibri</vt:lpstr>
      <vt:lpstr>Θέμα του Office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costas</dc:creator>
  <cp:lastModifiedBy>costas art</cp:lastModifiedBy>
  <cp:revision>440</cp:revision>
  <cp:lastPrinted>2022-12-31T13:41:19Z</cp:lastPrinted>
  <dcterms:created xsi:type="dcterms:W3CDTF">2018-12-31T10:47:23Z</dcterms:created>
  <dcterms:modified xsi:type="dcterms:W3CDTF">2026-02-22T09:33:14Z</dcterms:modified>
</cp:coreProperties>
</file>